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6"/>
  </p:notesMasterIdLst>
  <p:handoutMasterIdLst>
    <p:handoutMasterId r:id="rId57"/>
  </p:handoutMasterIdLst>
  <p:sldIdLst>
    <p:sldId id="2301" r:id="rId5"/>
    <p:sldId id="2299" r:id="rId6"/>
    <p:sldId id="1962" r:id="rId7"/>
    <p:sldId id="2307" r:id="rId8"/>
    <p:sldId id="1969" r:id="rId9"/>
    <p:sldId id="1970" r:id="rId10"/>
    <p:sldId id="1524" r:id="rId11"/>
    <p:sldId id="1929" r:id="rId12"/>
    <p:sldId id="1946" r:id="rId13"/>
    <p:sldId id="1952" r:id="rId14"/>
    <p:sldId id="1953" r:id="rId15"/>
    <p:sldId id="1951" r:id="rId16"/>
    <p:sldId id="342" r:id="rId17"/>
    <p:sldId id="2335" r:id="rId18"/>
    <p:sldId id="2331" r:id="rId19"/>
    <p:sldId id="2048" r:id="rId20"/>
    <p:sldId id="2308" r:id="rId21"/>
    <p:sldId id="1678" r:id="rId22"/>
    <p:sldId id="2332" r:id="rId23"/>
    <p:sldId id="3764" r:id="rId24"/>
    <p:sldId id="3768" r:id="rId25"/>
    <p:sldId id="3772" r:id="rId26"/>
    <p:sldId id="3777" r:id="rId27"/>
    <p:sldId id="3780" r:id="rId28"/>
    <p:sldId id="3770" r:id="rId29"/>
    <p:sldId id="3769" r:id="rId30"/>
    <p:sldId id="3767" r:id="rId31"/>
    <p:sldId id="3781" r:id="rId32"/>
    <p:sldId id="3771" r:id="rId33"/>
    <p:sldId id="2300" r:id="rId34"/>
    <p:sldId id="3761" r:id="rId35"/>
    <p:sldId id="2333" r:id="rId36"/>
    <p:sldId id="3812" r:id="rId37"/>
    <p:sldId id="3762" r:id="rId38"/>
    <p:sldId id="2010" r:id="rId39"/>
    <p:sldId id="2001" r:id="rId40"/>
    <p:sldId id="3760" r:id="rId41"/>
    <p:sldId id="3778" r:id="rId42"/>
    <p:sldId id="3810" r:id="rId43"/>
    <p:sldId id="2011" r:id="rId44"/>
    <p:sldId id="1999" r:id="rId45"/>
    <p:sldId id="3808" r:id="rId46"/>
    <p:sldId id="3779" r:id="rId47"/>
    <p:sldId id="3813" r:id="rId48"/>
    <p:sldId id="3811" r:id="rId49"/>
    <p:sldId id="3807" r:id="rId50"/>
    <p:sldId id="339" r:id="rId51"/>
    <p:sldId id="2305" r:id="rId52"/>
    <p:sldId id="3814" r:id="rId53"/>
    <p:sldId id="2329" r:id="rId54"/>
    <p:sldId id="199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70B03142-97FA-4636-8423-B4D9C383E6F8}">
          <p14:sldIdLst>
            <p14:sldId id="2301"/>
            <p14:sldId id="2299"/>
            <p14:sldId id="1962"/>
            <p14:sldId id="2307"/>
            <p14:sldId id="1969"/>
            <p14:sldId id="1970"/>
            <p14:sldId id="1524"/>
            <p14:sldId id="1929"/>
            <p14:sldId id="1946"/>
            <p14:sldId id="1952"/>
            <p14:sldId id="1953"/>
            <p14:sldId id="1951"/>
          </p14:sldIdLst>
        </p14:section>
        <p14:section name="Describing Key Features of Ci3T Integrated Lesson Plans" id="{75086F08-2AE5-4E45-99BE-978631DC664B}">
          <p14:sldIdLst>
            <p14:sldId id="342"/>
            <p14:sldId id="2335"/>
            <p14:sldId id="2331"/>
            <p14:sldId id="2048"/>
            <p14:sldId id="2308"/>
            <p14:sldId id="1678"/>
          </p14:sldIdLst>
        </p14:section>
        <p14:section name="Developing Clear Objectives for Learning Domains" id="{CC07EFF6-DB7A-4A29-93DB-050ECA7FA2BD}">
          <p14:sldIdLst>
            <p14:sldId id="2332"/>
            <p14:sldId id="3764"/>
            <p14:sldId id="3768"/>
            <p14:sldId id="3772"/>
            <p14:sldId id="3777"/>
            <p14:sldId id="3780"/>
            <p14:sldId id="3770"/>
            <p14:sldId id="3769"/>
            <p14:sldId id="3767"/>
            <p14:sldId id="3781"/>
            <p14:sldId id="3771"/>
            <p14:sldId id="2300"/>
            <p14:sldId id="3761"/>
          </p14:sldIdLst>
        </p14:section>
        <p14:section name="Incorporating Low-intensity Strategies to Increase Engagement" id="{2B9F2AC5-44AF-4D98-98ED-379716275A7B}">
          <p14:sldIdLst>
            <p14:sldId id="2333"/>
            <p14:sldId id="3812"/>
            <p14:sldId id="3762"/>
            <p14:sldId id="2010"/>
            <p14:sldId id="2001"/>
            <p14:sldId id="3760"/>
            <p14:sldId id="3778"/>
            <p14:sldId id="3810"/>
            <p14:sldId id="2011"/>
            <p14:sldId id="1999"/>
            <p14:sldId id="3808"/>
            <p14:sldId id="3779"/>
            <p14:sldId id="3813"/>
            <p14:sldId id="3811"/>
            <p14:sldId id="3807"/>
          </p14:sldIdLst>
        </p14:section>
        <p14:section name="Wrapping Up and Moving Forward" id="{7130FBA7-46AD-43F7-B9DF-4BEB30D31A85}">
          <p14:sldIdLst>
            <p14:sldId id="339"/>
            <p14:sldId id="2305"/>
            <p14:sldId id="3814"/>
            <p14:sldId id="2329"/>
            <p14:sldId id="19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E6D"/>
    <a:srgbClr val="FFF766"/>
    <a:srgbClr val="6A1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97"/>
    <p:restoredTop sz="94687"/>
  </p:normalViewPr>
  <p:slideViewPr>
    <p:cSldViewPr snapToGrid="0">
      <p:cViewPr varScale="1">
        <p:scale>
          <a:sx n="104" d="100"/>
          <a:sy n="104" d="100"/>
        </p:scale>
        <p:origin x="9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sin, Elise" userId="051ede2b-3008-44c0-bb19-c9bb04b8c5c9" providerId="ADAL" clId="{97B5C01D-41EC-517B-9054-1C19EC229BF9}"/>
    <pc:docChg chg="custSel addSld delSld modSld modSection">
      <pc:chgData name="Sarasin, Elise" userId="051ede2b-3008-44c0-bb19-c9bb04b8c5c9" providerId="ADAL" clId="{97B5C01D-41EC-517B-9054-1C19EC229BF9}" dt="2025-09-01T21:47:38.318" v="40" actId="478"/>
      <pc:docMkLst>
        <pc:docMk/>
      </pc:docMkLst>
      <pc:sldChg chg="del">
        <pc:chgData name="Sarasin, Elise" userId="051ede2b-3008-44c0-bb19-c9bb04b8c5c9" providerId="ADAL" clId="{97B5C01D-41EC-517B-9054-1C19EC229BF9}" dt="2025-08-27T16:34:06.657" v="39" actId="2696"/>
        <pc:sldMkLst>
          <pc:docMk/>
          <pc:sldMk cId="2888526886" sldId="1556"/>
        </pc:sldMkLst>
      </pc:sldChg>
      <pc:sldChg chg="add">
        <pc:chgData name="Sarasin, Elise" userId="051ede2b-3008-44c0-bb19-c9bb04b8c5c9" providerId="ADAL" clId="{97B5C01D-41EC-517B-9054-1C19EC229BF9}" dt="2025-08-27T16:12:08.208" v="13"/>
        <pc:sldMkLst>
          <pc:docMk/>
          <pc:sldMk cId="1290593882" sldId="2329"/>
        </pc:sldMkLst>
      </pc:sldChg>
      <pc:sldChg chg="addSp delSp modSp mod delAnim modAnim modNotesTx">
        <pc:chgData name="Sarasin, Elise" userId="051ede2b-3008-44c0-bb19-c9bb04b8c5c9" providerId="ADAL" clId="{97B5C01D-41EC-517B-9054-1C19EC229BF9}" dt="2025-08-27T14:20:00.191" v="8" actId="20577"/>
        <pc:sldMkLst>
          <pc:docMk/>
          <pc:sldMk cId="3801526734" sldId="3761"/>
        </pc:sldMkLst>
        <pc:picChg chg="add mod">
          <ac:chgData name="Sarasin, Elise" userId="051ede2b-3008-44c0-bb19-c9bb04b8c5c9" providerId="ADAL" clId="{97B5C01D-41EC-517B-9054-1C19EC229BF9}" dt="2025-08-27T14:19:33.959" v="6" actId="1076"/>
          <ac:picMkLst>
            <pc:docMk/>
            <pc:sldMk cId="3801526734" sldId="3761"/>
            <ac:picMk id="3" creationId="{32A42A64-B785-1896-5804-5689DD3A7730}"/>
          </ac:picMkLst>
        </pc:picChg>
        <pc:picChg chg="add mod">
          <ac:chgData name="Sarasin, Elise" userId="051ede2b-3008-44c0-bb19-c9bb04b8c5c9" providerId="ADAL" clId="{97B5C01D-41EC-517B-9054-1C19EC229BF9}" dt="2025-08-27T14:19:33.959" v="6" actId="1076"/>
          <ac:picMkLst>
            <pc:docMk/>
            <pc:sldMk cId="3801526734" sldId="3761"/>
            <ac:picMk id="19" creationId="{FE0A8487-D652-AA75-0530-0200479798D5}"/>
          </ac:picMkLst>
        </pc:picChg>
        <pc:picChg chg="add mod">
          <ac:chgData name="Sarasin, Elise" userId="051ede2b-3008-44c0-bb19-c9bb04b8c5c9" providerId="ADAL" clId="{97B5C01D-41EC-517B-9054-1C19EC229BF9}" dt="2025-08-27T14:19:33.959" v="6" actId="1076"/>
          <ac:picMkLst>
            <pc:docMk/>
            <pc:sldMk cId="3801526734" sldId="3761"/>
            <ac:picMk id="20" creationId="{5CFAE532-4CCF-8724-1906-8BC0CDACEAFF}"/>
          </ac:picMkLst>
        </pc:picChg>
        <pc:picChg chg="add mod">
          <ac:chgData name="Sarasin, Elise" userId="051ede2b-3008-44c0-bb19-c9bb04b8c5c9" providerId="ADAL" clId="{97B5C01D-41EC-517B-9054-1C19EC229BF9}" dt="2025-08-27T14:19:33.959" v="6" actId="1076"/>
          <ac:picMkLst>
            <pc:docMk/>
            <pc:sldMk cId="3801526734" sldId="3761"/>
            <ac:picMk id="21" creationId="{0E337E72-14E4-5864-1EB3-50E207056176}"/>
          </ac:picMkLst>
        </pc:picChg>
        <pc:picChg chg="add mod">
          <ac:chgData name="Sarasin, Elise" userId="051ede2b-3008-44c0-bb19-c9bb04b8c5c9" providerId="ADAL" clId="{97B5C01D-41EC-517B-9054-1C19EC229BF9}" dt="2025-08-27T14:19:33.959" v="6" actId="1076"/>
          <ac:picMkLst>
            <pc:docMk/>
            <pc:sldMk cId="3801526734" sldId="3761"/>
            <ac:picMk id="24" creationId="{DD3C6366-ADCF-E56B-1097-2A1E907970A8}"/>
          </ac:picMkLst>
        </pc:picChg>
        <pc:picChg chg="add mod">
          <ac:chgData name="Sarasin, Elise" userId="051ede2b-3008-44c0-bb19-c9bb04b8c5c9" providerId="ADAL" clId="{97B5C01D-41EC-517B-9054-1C19EC229BF9}" dt="2025-08-27T14:19:33.959" v="6" actId="1076"/>
          <ac:picMkLst>
            <pc:docMk/>
            <pc:sldMk cId="3801526734" sldId="3761"/>
            <ac:picMk id="27" creationId="{B53B3D5C-0F0F-BBE4-0F6B-A25C71B33FCC}"/>
          </ac:picMkLst>
        </pc:picChg>
        <pc:picChg chg="add mod">
          <ac:chgData name="Sarasin, Elise" userId="051ede2b-3008-44c0-bb19-c9bb04b8c5c9" providerId="ADAL" clId="{97B5C01D-41EC-517B-9054-1C19EC229BF9}" dt="2025-08-27T14:19:33.959" v="6" actId="1076"/>
          <ac:picMkLst>
            <pc:docMk/>
            <pc:sldMk cId="3801526734" sldId="3761"/>
            <ac:picMk id="28" creationId="{0B292C40-6A99-8840-1BA0-D8E47525B420}"/>
          </ac:picMkLst>
        </pc:picChg>
        <pc:picChg chg="add mod">
          <ac:chgData name="Sarasin, Elise" userId="051ede2b-3008-44c0-bb19-c9bb04b8c5c9" providerId="ADAL" clId="{97B5C01D-41EC-517B-9054-1C19EC229BF9}" dt="2025-08-27T14:19:33.959" v="6" actId="1076"/>
          <ac:picMkLst>
            <pc:docMk/>
            <pc:sldMk cId="3801526734" sldId="3761"/>
            <ac:picMk id="30" creationId="{F1005B58-6F96-1540-A72D-69FDB9D5BB96}"/>
          </ac:picMkLst>
        </pc:picChg>
        <pc:picChg chg="add mod">
          <ac:chgData name="Sarasin, Elise" userId="051ede2b-3008-44c0-bb19-c9bb04b8c5c9" providerId="ADAL" clId="{97B5C01D-41EC-517B-9054-1C19EC229BF9}" dt="2025-08-27T14:19:33.959" v="6" actId="1076"/>
          <ac:picMkLst>
            <pc:docMk/>
            <pc:sldMk cId="3801526734" sldId="3761"/>
            <ac:picMk id="31" creationId="{59FB3103-88CE-5C20-3331-42C05221EF6E}"/>
          </ac:picMkLst>
        </pc:picChg>
        <pc:picChg chg="add mod">
          <ac:chgData name="Sarasin, Elise" userId="051ede2b-3008-44c0-bb19-c9bb04b8c5c9" providerId="ADAL" clId="{97B5C01D-41EC-517B-9054-1C19EC229BF9}" dt="2025-08-27T14:19:33.959" v="6" actId="1076"/>
          <ac:picMkLst>
            <pc:docMk/>
            <pc:sldMk cId="3801526734" sldId="3761"/>
            <ac:picMk id="33" creationId="{EFC3F779-14CF-9FA4-2A9E-DF247E8B1738}"/>
          </ac:picMkLst>
        </pc:picChg>
      </pc:sldChg>
      <pc:sldChg chg="addSp delSp modSp mod modClrScheme chgLayout">
        <pc:chgData name="Sarasin, Elise" userId="051ede2b-3008-44c0-bb19-c9bb04b8c5c9" providerId="ADAL" clId="{97B5C01D-41EC-517B-9054-1C19EC229BF9}" dt="2025-09-01T21:47:38.318" v="40" actId="478"/>
        <pc:sldMkLst>
          <pc:docMk/>
          <pc:sldMk cId="2782090408" sldId="3768"/>
        </pc:sldMkLst>
        <pc:spChg chg="mod ord">
          <ac:chgData name="Sarasin, Elise" userId="051ede2b-3008-44c0-bb19-c9bb04b8c5c9" providerId="ADAL" clId="{97B5C01D-41EC-517B-9054-1C19EC229BF9}" dt="2025-08-27T14:21:17.397" v="12" actId="700"/>
          <ac:spMkLst>
            <pc:docMk/>
            <pc:sldMk cId="2782090408" sldId="3768"/>
            <ac:spMk id="2" creationId="{3EB736E1-7DBB-2494-9061-85DB577F6BB0}"/>
          </ac:spMkLst>
        </pc:spChg>
        <pc:spChg chg="add del mod">
          <ac:chgData name="Sarasin, Elise" userId="051ede2b-3008-44c0-bb19-c9bb04b8c5c9" providerId="ADAL" clId="{97B5C01D-41EC-517B-9054-1C19EC229BF9}" dt="2025-09-01T21:47:38.318" v="40" actId="478"/>
          <ac:spMkLst>
            <pc:docMk/>
            <pc:sldMk cId="2782090408" sldId="3768"/>
            <ac:spMk id="3" creationId="{36534C51-4E9B-BF24-12F7-D9AA127A0450}"/>
          </ac:spMkLst>
        </pc:spChg>
        <pc:spChg chg="mod ord">
          <ac:chgData name="Sarasin, Elise" userId="051ede2b-3008-44c0-bb19-c9bb04b8c5c9" providerId="ADAL" clId="{97B5C01D-41EC-517B-9054-1C19EC229BF9}" dt="2025-08-27T14:21:17.397" v="12" actId="700"/>
          <ac:spMkLst>
            <pc:docMk/>
            <pc:sldMk cId="2782090408" sldId="3768"/>
            <ac:spMk id="4" creationId="{993A0965-99B2-195C-7715-AF59342D0138}"/>
          </ac:spMkLst>
        </pc:spChg>
      </pc:sldChg>
      <pc:sldChg chg="addSp delSp modSp mod modAnim">
        <pc:chgData name="Sarasin, Elise" userId="051ede2b-3008-44c0-bb19-c9bb04b8c5c9" providerId="ADAL" clId="{97B5C01D-41EC-517B-9054-1C19EC229BF9}" dt="2025-08-27T14:18:58.028" v="2" actId="1076"/>
        <pc:sldMkLst>
          <pc:docMk/>
          <pc:sldMk cId="3798584896" sldId="3807"/>
        </pc:sldMkLst>
        <pc:picChg chg="add mod">
          <ac:chgData name="Sarasin, Elise" userId="051ede2b-3008-44c0-bb19-c9bb04b8c5c9" providerId="ADAL" clId="{97B5C01D-41EC-517B-9054-1C19EC229BF9}" dt="2025-08-27T14:18:58.028" v="2" actId="1076"/>
          <ac:picMkLst>
            <pc:docMk/>
            <pc:sldMk cId="3798584896" sldId="3807"/>
            <ac:picMk id="5" creationId="{C9767637-74E2-7E02-F044-41FEC338D71C}"/>
          </ac:picMkLst>
        </pc:picChg>
        <pc:picChg chg="add mod">
          <ac:chgData name="Sarasin, Elise" userId="051ede2b-3008-44c0-bb19-c9bb04b8c5c9" providerId="ADAL" clId="{97B5C01D-41EC-517B-9054-1C19EC229BF9}" dt="2025-08-27T14:18:58.028" v="2" actId="1076"/>
          <ac:picMkLst>
            <pc:docMk/>
            <pc:sldMk cId="3798584896" sldId="3807"/>
            <ac:picMk id="7" creationId="{79860C95-55F3-51D5-319B-C74078C0D2A3}"/>
          </ac:picMkLst>
        </pc:picChg>
        <pc:picChg chg="add mod">
          <ac:chgData name="Sarasin, Elise" userId="051ede2b-3008-44c0-bb19-c9bb04b8c5c9" providerId="ADAL" clId="{97B5C01D-41EC-517B-9054-1C19EC229BF9}" dt="2025-08-27T14:18:58.028" v="2" actId="1076"/>
          <ac:picMkLst>
            <pc:docMk/>
            <pc:sldMk cId="3798584896" sldId="3807"/>
            <ac:picMk id="11" creationId="{6E34DB13-A7CB-3D3E-53F1-918AB50BE865}"/>
          </ac:picMkLst>
        </pc:picChg>
        <pc:picChg chg="add mod">
          <ac:chgData name="Sarasin, Elise" userId="051ede2b-3008-44c0-bb19-c9bb04b8c5c9" providerId="ADAL" clId="{97B5C01D-41EC-517B-9054-1C19EC229BF9}" dt="2025-08-27T14:18:58.028" v="2" actId="1076"/>
          <ac:picMkLst>
            <pc:docMk/>
            <pc:sldMk cId="3798584896" sldId="3807"/>
            <ac:picMk id="14" creationId="{CA79D023-5A14-B15B-CA14-AED33154EE81}"/>
          </ac:picMkLst>
        </pc:picChg>
        <pc:picChg chg="add mod">
          <ac:chgData name="Sarasin, Elise" userId="051ede2b-3008-44c0-bb19-c9bb04b8c5c9" providerId="ADAL" clId="{97B5C01D-41EC-517B-9054-1C19EC229BF9}" dt="2025-08-27T14:18:58.028" v="2" actId="1076"/>
          <ac:picMkLst>
            <pc:docMk/>
            <pc:sldMk cId="3798584896" sldId="3807"/>
            <ac:picMk id="19" creationId="{2A4E0968-3AF4-F39A-E13E-BB78544FEE44}"/>
          </ac:picMkLst>
        </pc:picChg>
        <pc:picChg chg="add mod">
          <ac:chgData name="Sarasin, Elise" userId="051ede2b-3008-44c0-bb19-c9bb04b8c5c9" providerId="ADAL" clId="{97B5C01D-41EC-517B-9054-1C19EC229BF9}" dt="2025-08-27T14:18:58.028" v="2" actId="1076"/>
          <ac:picMkLst>
            <pc:docMk/>
            <pc:sldMk cId="3798584896" sldId="3807"/>
            <ac:picMk id="21" creationId="{699E0D6F-180F-3BE0-3ACC-3AF38DA04EE3}"/>
          </ac:picMkLst>
        </pc:picChg>
        <pc:picChg chg="add mod">
          <ac:chgData name="Sarasin, Elise" userId="051ede2b-3008-44c0-bb19-c9bb04b8c5c9" providerId="ADAL" clId="{97B5C01D-41EC-517B-9054-1C19EC229BF9}" dt="2025-08-27T14:18:58.028" v="2" actId="1076"/>
          <ac:picMkLst>
            <pc:docMk/>
            <pc:sldMk cId="3798584896" sldId="3807"/>
            <ac:picMk id="22" creationId="{F1667AD9-6431-1A0D-D61D-4D13C1B0182B}"/>
          </ac:picMkLst>
        </pc:picChg>
        <pc:picChg chg="add mod">
          <ac:chgData name="Sarasin, Elise" userId="051ede2b-3008-44c0-bb19-c9bb04b8c5c9" providerId="ADAL" clId="{97B5C01D-41EC-517B-9054-1C19EC229BF9}" dt="2025-08-27T14:18:58.028" v="2" actId="1076"/>
          <ac:picMkLst>
            <pc:docMk/>
            <pc:sldMk cId="3798584896" sldId="3807"/>
            <ac:picMk id="25" creationId="{E2B6FB4F-6CF1-A3C3-6B31-23BABDA4FA15}"/>
          </ac:picMkLst>
        </pc:picChg>
        <pc:picChg chg="add mod">
          <ac:chgData name="Sarasin, Elise" userId="051ede2b-3008-44c0-bb19-c9bb04b8c5c9" providerId="ADAL" clId="{97B5C01D-41EC-517B-9054-1C19EC229BF9}" dt="2025-08-27T14:18:58.028" v="2" actId="1076"/>
          <ac:picMkLst>
            <pc:docMk/>
            <pc:sldMk cId="3798584896" sldId="3807"/>
            <ac:picMk id="26" creationId="{F2C56151-8417-4D2B-53FA-050F453312DE}"/>
          </ac:picMkLst>
        </pc:picChg>
        <pc:picChg chg="add mod">
          <ac:chgData name="Sarasin, Elise" userId="051ede2b-3008-44c0-bb19-c9bb04b8c5c9" providerId="ADAL" clId="{97B5C01D-41EC-517B-9054-1C19EC229BF9}" dt="2025-08-27T14:18:58.028" v="2" actId="1076"/>
          <ac:picMkLst>
            <pc:docMk/>
            <pc:sldMk cId="3798584896" sldId="3807"/>
            <ac:picMk id="29" creationId="{EC58E61A-875A-67C7-784D-0BD29982BF19}"/>
          </ac:picMkLst>
        </pc:picChg>
      </pc:sldChg>
      <pc:sldChg chg="add">
        <pc:chgData name="Sarasin, Elise" userId="051ede2b-3008-44c0-bb19-c9bb04b8c5c9" providerId="ADAL" clId="{97B5C01D-41EC-517B-9054-1C19EC229BF9}" dt="2025-08-27T16:33:53.971" v="38"/>
        <pc:sldMkLst>
          <pc:docMk/>
          <pc:sldMk cId="1213610760" sldId="3814"/>
        </pc:sldMkLst>
      </pc:sldChg>
    </pc:docChg>
  </pc:docChgLst>
  <pc:docChgLst>
    <pc:chgData name="Sarasin, Elise" userId="051ede2b-3008-44c0-bb19-c9bb04b8c5c9" providerId="ADAL" clId="{B144CB0C-19D7-45F6-AF4B-D1CAA26F40E2}"/>
    <pc:docChg chg="undo custSel addSld delSld modSld sldOrd modSection">
      <pc:chgData name="Sarasin, Elise" userId="051ede2b-3008-44c0-bb19-c9bb04b8c5c9" providerId="ADAL" clId="{B144CB0C-19D7-45F6-AF4B-D1CAA26F40E2}" dt="2025-08-21T16:31:30.469" v="3919" actId="20577"/>
      <pc:docMkLst>
        <pc:docMk/>
      </pc:docMkLst>
      <pc:sldChg chg="modTransition">
        <pc:chgData name="Sarasin, Elise" userId="051ede2b-3008-44c0-bb19-c9bb04b8c5c9" providerId="ADAL" clId="{B144CB0C-19D7-45F6-AF4B-D1CAA26F40E2}" dt="2025-08-19T20:12:55.888" v="3808"/>
        <pc:sldMkLst>
          <pc:docMk/>
          <pc:sldMk cId="1214318063" sldId="1953"/>
        </pc:sldMkLst>
      </pc:sldChg>
      <pc:sldChg chg="modTransition">
        <pc:chgData name="Sarasin, Elise" userId="051ede2b-3008-44c0-bb19-c9bb04b8c5c9" providerId="ADAL" clId="{B144CB0C-19D7-45F6-AF4B-D1CAA26F40E2}" dt="2025-08-19T20:12:40.256" v="3807"/>
        <pc:sldMkLst>
          <pc:docMk/>
          <pc:sldMk cId="1590783135" sldId="1962"/>
        </pc:sldMkLst>
      </pc:sldChg>
      <pc:sldChg chg="modSp mod ord">
        <pc:chgData name="Sarasin, Elise" userId="051ede2b-3008-44c0-bb19-c9bb04b8c5c9" providerId="ADAL" clId="{B144CB0C-19D7-45F6-AF4B-D1CAA26F40E2}" dt="2025-08-19T19:34:19.547" v="2076"/>
        <pc:sldMkLst>
          <pc:docMk/>
          <pc:sldMk cId="1342594623" sldId="1999"/>
        </pc:sldMkLst>
        <pc:spChg chg="mod">
          <ac:chgData name="Sarasin, Elise" userId="051ede2b-3008-44c0-bb19-c9bb04b8c5c9" providerId="ADAL" clId="{B144CB0C-19D7-45F6-AF4B-D1CAA26F40E2}" dt="2025-08-19T19:24:31.081" v="1648" actId="20577"/>
          <ac:spMkLst>
            <pc:docMk/>
            <pc:sldMk cId="1342594623" sldId="1999"/>
            <ac:spMk id="13" creationId="{9561295F-7C1F-A33B-05AA-390CDFEDA314}"/>
          </ac:spMkLst>
        </pc:spChg>
      </pc:sldChg>
      <pc:sldChg chg="ord modTransition">
        <pc:chgData name="Sarasin, Elise" userId="051ede2b-3008-44c0-bb19-c9bb04b8c5c9" providerId="ADAL" clId="{B144CB0C-19D7-45F6-AF4B-D1CAA26F40E2}" dt="2025-08-19T20:14:53.815" v="3823"/>
        <pc:sldMkLst>
          <pc:docMk/>
          <pc:sldMk cId="3721457256" sldId="2011"/>
        </pc:sldMkLst>
      </pc:sldChg>
      <pc:sldChg chg="modAnim">
        <pc:chgData name="Sarasin, Elise" userId="051ede2b-3008-44c0-bb19-c9bb04b8c5c9" providerId="ADAL" clId="{B144CB0C-19D7-45F6-AF4B-D1CAA26F40E2}" dt="2025-08-19T20:14:29.890" v="3821"/>
        <pc:sldMkLst>
          <pc:docMk/>
          <pc:sldMk cId="3422595024" sldId="2300"/>
        </pc:sldMkLst>
      </pc:sldChg>
      <pc:sldChg chg="delSp modSp mod">
        <pc:chgData name="Sarasin, Elise" userId="051ede2b-3008-44c0-bb19-c9bb04b8c5c9" providerId="ADAL" clId="{B144CB0C-19D7-45F6-AF4B-D1CAA26F40E2}" dt="2025-08-19T20:15:23.599" v="3825" actId="20577"/>
        <pc:sldMkLst>
          <pc:docMk/>
          <pc:sldMk cId="473130021" sldId="2305"/>
        </pc:sldMkLst>
        <pc:graphicFrameChg chg="mod modGraphic">
          <ac:chgData name="Sarasin, Elise" userId="051ede2b-3008-44c0-bb19-c9bb04b8c5c9" providerId="ADAL" clId="{B144CB0C-19D7-45F6-AF4B-D1CAA26F40E2}" dt="2025-08-19T20:15:23.599" v="3825" actId="20577"/>
          <ac:graphicFrameMkLst>
            <pc:docMk/>
            <pc:sldMk cId="473130021" sldId="2305"/>
            <ac:graphicFrameMk id="3" creationId="{B2257AC1-3AC9-6BC2-4BF9-030AE14267CF}"/>
          </ac:graphicFrameMkLst>
        </pc:graphicFrameChg>
      </pc:sldChg>
      <pc:sldChg chg="modSp mod">
        <pc:chgData name="Sarasin, Elise" userId="051ede2b-3008-44c0-bb19-c9bb04b8c5c9" providerId="ADAL" clId="{B144CB0C-19D7-45F6-AF4B-D1CAA26F40E2}" dt="2025-08-19T20:13:12.591" v="3810" actId="14826"/>
        <pc:sldMkLst>
          <pc:docMk/>
          <pc:sldMk cId="2023484230" sldId="2331"/>
        </pc:sldMkLst>
        <pc:picChg chg="mod">
          <ac:chgData name="Sarasin, Elise" userId="051ede2b-3008-44c0-bb19-c9bb04b8c5c9" providerId="ADAL" clId="{B144CB0C-19D7-45F6-AF4B-D1CAA26F40E2}" dt="2025-08-19T20:13:12.591" v="3810" actId="14826"/>
          <ac:picMkLst>
            <pc:docMk/>
            <pc:sldMk cId="2023484230" sldId="2331"/>
            <ac:picMk id="9" creationId="{5A29E1D8-7908-D04C-68F3-09B4F6764EB7}"/>
          </ac:picMkLst>
        </pc:picChg>
      </pc:sldChg>
      <pc:sldChg chg="del ord">
        <pc:chgData name="Sarasin, Elise" userId="051ede2b-3008-44c0-bb19-c9bb04b8c5c9" providerId="ADAL" clId="{B144CB0C-19D7-45F6-AF4B-D1CAA26F40E2}" dt="2025-08-19T19:10:09.595" v="1176" actId="47"/>
        <pc:sldMkLst>
          <pc:docMk/>
          <pc:sldMk cId="4179104683" sldId="2334"/>
        </pc:sldMkLst>
      </pc:sldChg>
      <pc:sldChg chg="addSp delSp modSp mod">
        <pc:chgData name="Sarasin, Elise" userId="051ede2b-3008-44c0-bb19-c9bb04b8c5c9" providerId="ADAL" clId="{B144CB0C-19D7-45F6-AF4B-D1CAA26F40E2}" dt="2025-08-19T20:13:44.877" v="3819" actId="1076"/>
        <pc:sldMkLst>
          <pc:docMk/>
          <pc:sldMk cId="3166426275" sldId="2335"/>
        </pc:sldMkLst>
        <pc:picChg chg="add mod">
          <ac:chgData name="Sarasin, Elise" userId="051ede2b-3008-44c0-bb19-c9bb04b8c5c9" providerId="ADAL" clId="{B144CB0C-19D7-45F6-AF4B-D1CAA26F40E2}" dt="2025-08-19T20:13:44.877" v="3819" actId="1076"/>
          <ac:picMkLst>
            <pc:docMk/>
            <pc:sldMk cId="3166426275" sldId="2335"/>
            <ac:picMk id="3" creationId="{A0560071-6F20-D39D-2422-49FDBE65F6F7}"/>
          </ac:picMkLst>
        </pc:picChg>
      </pc:sldChg>
      <pc:sldChg chg="addSp modSp mod">
        <pc:chgData name="Sarasin, Elise" userId="051ede2b-3008-44c0-bb19-c9bb04b8c5c9" providerId="ADAL" clId="{B144CB0C-19D7-45F6-AF4B-D1CAA26F40E2}" dt="2025-08-21T16:31:30.469" v="3919" actId="20577"/>
        <pc:sldMkLst>
          <pc:docMk/>
          <pc:sldMk cId="3801526734" sldId="3761"/>
        </pc:sldMkLst>
        <pc:spChg chg="mod">
          <ac:chgData name="Sarasin, Elise" userId="051ede2b-3008-44c0-bb19-c9bb04b8c5c9" providerId="ADAL" clId="{B144CB0C-19D7-45F6-AF4B-D1CAA26F40E2}" dt="2025-08-21T16:31:30.469" v="3919" actId="20577"/>
          <ac:spMkLst>
            <pc:docMk/>
            <pc:sldMk cId="3801526734" sldId="3761"/>
            <ac:spMk id="17" creationId="{5682D66A-4022-8DB7-4A7B-7A464FB6CFAB}"/>
          </ac:spMkLst>
        </pc:spChg>
      </pc:sldChg>
      <pc:sldChg chg="ord">
        <pc:chgData name="Sarasin, Elise" userId="051ede2b-3008-44c0-bb19-c9bb04b8c5c9" providerId="ADAL" clId="{B144CB0C-19D7-45F6-AF4B-D1CAA26F40E2}" dt="2025-08-19T19:56:24.963" v="3398"/>
        <pc:sldMkLst>
          <pc:docMk/>
          <pc:sldMk cId="1570294107" sldId="3762"/>
        </pc:sldMkLst>
      </pc:sldChg>
      <pc:sldChg chg="modSp del mod ord">
        <pc:chgData name="Sarasin, Elise" userId="051ede2b-3008-44c0-bb19-c9bb04b8c5c9" providerId="ADAL" clId="{B144CB0C-19D7-45F6-AF4B-D1CAA26F40E2}" dt="2025-08-19T19:12:34.026" v="1198" actId="47"/>
        <pc:sldMkLst>
          <pc:docMk/>
          <pc:sldMk cId="3408488124" sldId="3763"/>
        </pc:sldMkLst>
      </pc:sldChg>
      <pc:sldChg chg="modTransition">
        <pc:chgData name="Sarasin, Elise" userId="051ede2b-3008-44c0-bb19-c9bb04b8c5c9" providerId="ADAL" clId="{B144CB0C-19D7-45F6-AF4B-D1CAA26F40E2}" dt="2025-08-19T20:14:04.903" v="3820"/>
        <pc:sldMkLst>
          <pc:docMk/>
          <pc:sldMk cId="366282829" sldId="3764"/>
        </pc:sldMkLst>
      </pc:sldChg>
      <pc:sldChg chg="del ord">
        <pc:chgData name="Sarasin, Elise" userId="051ede2b-3008-44c0-bb19-c9bb04b8c5c9" providerId="ADAL" clId="{B144CB0C-19D7-45F6-AF4B-D1CAA26F40E2}" dt="2025-08-19T19:32:55.001" v="2074" actId="47"/>
        <pc:sldMkLst>
          <pc:docMk/>
          <pc:sldMk cId="2672569895" sldId="3765"/>
        </pc:sldMkLst>
      </pc:sldChg>
      <pc:sldChg chg="modSp del mod ord">
        <pc:chgData name="Sarasin, Elise" userId="051ede2b-3008-44c0-bb19-c9bb04b8c5c9" providerId="ADAL" clId="{B144CB0C-19D7-45F6-AF4B-D1CAA26F40E2}" dt="2025-08-19T19:12:38.543" v="1201" actId="47"/>
        <pc:sldMkLst>
          <pc:docMk/>
          <pc:sldMk cId="3093895233" sldId="3766"/>
        </pc:sldMkLst>
      </pc:sldChg>
      <pc:sldChg chg="modSp mod">
        <pc:chgData name="Sarasin, Elise" userId="051ede2b-3008-44c0-bb19-c9bb04b8c5c9" providerId="ADAL" clId="{B144CB0C-19D7-45F6-AF4B-D1CAA26F40E2}" dt="2025-08-19T18:29:03.693" v="709" actId="20577"/>
        <pc:sldMkLst>
          <pc:docMk/>
          <pc:sldMk cId="676159132" sldId="3767"/>
        </pc:sldMkLst>
        <pc:spChg chg="mod">
          <ac:chgData name="Sarasin, Elise" userId="051ede2b-3008-44c0-bb19-c9bb04b8c5c9" providerId="ADAL" clId="{B144CB0C-19D7-45F6-AF4B-D1CAA26F40E2}" dt="2025-08-19T18:29:03.693" v="709" actId="20577"/>
          <ac:spMkLst>
            <pc:docMk/>
            <pc:sldMk cId="676159132" sldId="3767"/>
            <ac:spMk id="3" creationId="{05A12DF3-6E41-AB99-2729-AED6099821C8}"/>
          </ac:spMkLst>
        </pc:spChg>
      </pc:sldChg>
      <pc:sldChg chg="addSp modSp mod">
        <pc:chgData name="Sarasin, Elise" userId="051ede2b-3008-44c0-bb19-c9bb04b8c5c9" providerId="ADAL" clId="{B144CB0C-19D7-45F6-AF4B-D1CAA26F40E2}" dt="2025-08-21T16:29:37.784" v="3875" actId="1076"/>
        <pc:sldMkLst>
          <pc:docMk/>
          <pc:sldMk cId="2782090408" sldId="3768"/>
        </pc:sldMkLst>
      </pc:sldChg>
      <pc:sldChg chg="addSp delSp modSp mod ord modClrScheme chgLayout">
        <pc:chgData name="Sarasin, Elise" userId="051ede2b-3008-44c0-bb19-c9bb04b8c5c9" providerId="ADAL" clId="{B144CB0C-19D7-45F6-AF4B-D1CAA26F40E2}" dt="2025-08-19T19:12:23.069" v="1196" actId="22"/>
        <pc:sldMkLst>
          <pc:docMk/>
          <pc:sldMk cId="4020461092" sldId="3770"/>
        </pc:sldMkLst>
        <pc:spChg chg="mod ord">
          <ac:chgData name="Sarasin, Elise" userId="051ede2b-3008-44c0-bb19-c9bb04b8c5c9" providerId="ADAL" clId="{B144CB0C-19D7-45F6-AF4B-D1CAA26F40E2}" dt="2025-08-19T18:43:16.204" v="786" actId="700"/>
          <ac:spMkLst>
            <pc:docMk/>
            <pc:sldMk cId="4020461092" sldId="3770"/>
            <ac:spMk id="2" creationId="{B1857F13-A952-F458-124A-99DAAA83FDAD}"/>
          </ac:spMkLst>
        </pc:spChg>
        <pc:spChg chg="mod ord">
          <ac:chgData name="Sarasin, Elise" userId="051ede2b-3008-44c0-bb19-c9bb04b8c5c9" providerId="ADAL" clId="{B144CB0C-19D7-45F6-AF4B-D1CAA26F40E2}" dt="2025-08-19T18:43:32.931" v="793" actId="14100"/>
          <ac:spMkLst>
            <pc:docMk/>
            <pc:sldMk cId="4020461092" sldId="3770"/>
            <ac:spMk id="9" creationId="{D61371C7-7249-A1B6-E13C-B981BD0FB059}"/>
          </ac:spMkLst>
        </pc:spChg>
        <pc:grpChg chg="mod">
          <ac:chgData name="Sarasin, Elise" userId="051ede2b-3008-44c0-bb19-c9bb04b8c5c9" providerId="ADAL" clId="{B144CB0C-19D7-45F6-AF4B-D1CAA26F40E2}" dt="2025-08-19T18:43:36.364" v="795" actId="1076"/>
          <ac:grpSpMkLst>
            <pc:docMk/>
            <pc:sldMk cId="4020461092" sldId="3770"/>
            <ac:grpSpMk id="5" creationId="{40D963A6-C40F-AECE-D060-DDD10C769D00}"/>
          </ac:grpSpMkLst>
        </pc:grpChg>
        <pc:picChg chg="mod">
          <ac:chgData name="Sarasin, Elise" userId="051ede2b-3008-44c0-bb19-c9bb04b8c5c9" providerId="ADAL" clId="{B144CB0C-19D7-45F6-AF4B-D1CAA26F40E2}" dt="2025-08-19T18:43:37.740" v="796" actId="1076"/>
          <ac:picMkLst>
            <pc:docMk/>
            <pc:sldMk cId="4020461092" sldId="3770"/>
            <ac:picMk id="4" creationId="{29F1BC98-121D-0BEE-5B61-C35A9269928D}"/>
          </ac:picMkLst>
        </pc:picChg>
      </pc:sldChg>
      <pc:sldChg chg="addSp modSp mod">
        <pc:chgData name="Sarasin, Elise" userId="051ede2b-3008-44c0-bb19-c9bb04b8c5c9" providerId="ADAL" clId="{B144CB0C-19D7-45F6-AF4B-D1CAA26F40E2}" dt="2025-08-19T18:56:29.482" v="883" actId="1076"/>
        <pc:sldMkLst>
          <pc:docMk/>
          <pc:sldMk cId="1948313537" sldId="3771"/>
        </pc:sldMkLst>
        <pc:spChg chg="mod">
          <ac:chgData name="Sarasin, Elise" userId="051ede2b-3008-44c0-bb19-c9bb04b8c5c9" providerId="ADAL" clId="{B144CB0C-19D7-45F6-AF4B-D1CAA26F40E2}" dt="2025-08-19T18:44:38.083" v="808" actId="20577"/>
          <ac:spMkLst>
            <pc:docMk/>
            <pc:sldMk cId="1948313537" sldId="3771"/>
            <ac:spMk id="2" creationId="{26D6E696-EC05-4AD4-0569-589D21E7AB2B}"/>
          </ac:spMkLst>
        </pc:spChg>
        <pc:spChg chg="mod">
          <ac:chgData name="Sarasin, Elise" userId="051ede2b-3008-44c0-bb19-c9bb04b8c5c9" providerId="ADAL" clId="{B144CB0C-19D7-45F6-AF4B-D1CAA26F40E2}" dt="2025-08-19T18:56:23.284" v="881" actId="14100"/>
          <ac:spMkLst>
            <pc:docMk/>
            <pc:sldMk cId="1948313537" sldId="3771"/>
            <ac:spMk id="3" creationId="{D5CEC450-405C-55BB-D294-8973FB4F2A65}"/>
          </ac:spMkLst>
        </pc:spChg>
        <pc:grpChg chg="mod">
          <ac:chgData name="Sarasin, Elise" userId="051ede2b-3008-44c0-bb19-c9bb04b8c5c9" providerId="ADAL" clId="{B144CB0C-19D7-45F6-AF4B-D1CAA26F40E2}" dt="2025-08-19T18:56:10.956" v="879" actId="1076"/>
          <ac:grpSpMkLst>
            <pc:docMk/>
            <pc:sldMk cId="1948313537" sldId="3771"/>
            <ac:grpSpMk id="5" creationId="{33B38184-4D06-17A4-87FA-77D20013502C}"/>
          </ac:grpSpMkLst>
        </pc:grpChg>
        <pc:picChg chg="mod">
          <ac:chgData name="Sarasin, Elise" userId="051ede2b-3008-44c0-bb19-c9bb04b8c5c9" providerId="ADAL" clId="{B144CB0C-19D7-45F6-AF4B-D1CAA26F40E2}" dt="2025-08-19T18:56:11.755" v="880" actId="1076"/>
          <ac:picMkLst>
            <pc:docMk/>
            <pc:sldMk cId="1948313537" sldId="3771"/>
            <ac:picMk id="4" creationId="{87F2962F-1F71-B1B3-F7CD-29DB14CF148E}"/>
          </ac:picMkLst>
        </pc:picChg>
        <pc:picChg chg="add mod">
          <ac:chgData name="Sarasin, Elise" userId="051ede2b-3008-44c0-bb19-c9bb04b8c5c9" providerId="ADAL" clId="{B144CB0C-19D7-45F6-AF4B-D1CAA26F40E2}" dt="2025-08-19T18:56:29.482" v="883" actId="1076"/>
          <ac:picMkLst>
            <pc:docMk/>
            <pc:sldMk cId="1948313537" sldId="3771"/>
            <ac:picMk id="10" creationId="{B3AD3F95-9316-3F50-1BB2-96B5F8A6446B}"/>
          </ac:picMkLst>
        </pc:picChg>
      </pc:sldChg>
      <pc:sldChg chg="modSp mod">
        <pc:chgData name="Sarasin, Elise" userId="051ede2b-3008-44c0-bb19-c9bb04b8c5c9" providerId="ADAL" clId="{B144CB0C-19D7-45F6-AF4B-D1CAA26F40E2}" dt="2025-08-19T18:18:25.937" v="33" actId="20577"/>
        <pc:sldMkLst>
          <pc:docMk/>
          <pc:sldMk cId="929178877" sldId="3772"/>
        </pc:sldMkLst>
        <pc:spChg chg="mod">
          <ac:chgData name="Sarasin, Elise" userId="051ede2b-3008-44c0-bb19-c9bb04b8c5c9" providerId="ADAL" clId="{B144CB0C-19D7-45F6-AF4B-D1CAA26F40E2}" dt="2025-08-19T18:18:25.937" v="33" actId="20577"/>
          <ac:spMkLst>
            <pc:docMk/>
            <pc:sldMk cId="929178877" sldId="3772"/>
            <ac:spMk id="3" creationId="{69F6BE1A-7D88-B52D-ABF2-57558F96909D}"/>
          </ac:spMkLst>
        </pc:spChg>
      </pc:sldChg>
      <pc:sldChg chg="del ord">
        <pc:chgData name="Sarasin, Elise" userId="051ede2b-3008-44c0-bb19-c9bb04b8c5c9" providerId="ADAL" clId="{B144CB0C-19D7-45F6-AF4B-D1CAA26F40E2}" dt="2025-08-19T18:45:03.845" v="815" actId="47"/>
        <pc:sldMkLst>
          <pc:docMk/>
          <pc:sldMk cId="3073356074" sldId="3773"/>
        </pc:sldMkLst>
      </pc:sldChg>
      <pc:sldChg chg="del">
        <pc:chgData name="Sarasin, Elise" userId="051ede2b-3008-44c0-bb19-c9bb04b8c5c9" providerId="ADAL" clId="{B144CB0C-19D7-45F6-AF4B-D1CAA26F40E2}" dt="2025-08-19T18:45:08.599" v="818" actId="47"/>
        <pc:sldMkLst>
          <pc:docMk/>
          <pc:sldMk cId="4130775869" sldId="3774"/>
        </pc:sldMkLst>
      </pc:sldChg>
      <pc:sldChg chg="del">
        <pc:chgData name="Sarasin, Elise" userId="051ede2b-3008-44c0-bb19-c9bb04b8c5c9" providerId="ADAL" clId="{B144CB0C-19D7-45F6-AF4B-D1CAA26F40E2}" dt="2025-08-19T18:45:05.002" v="816" actId="47"/>
        <pc:sldMkLst>
          <pc:docMk/>
          <pc:sldMk cId="827702636" sldId="3775"/>
        </pc:sldMkLst>
      </pc:sldChg>
      <pc:sldChg chg="del">
        <pc:chgData name="Sarasin, Elise" userId="051ede2b-3008-44c0-bb19-c9bb04b8c5c9" providerId="ADAL" clId="{B144CB0C-19D7-45F6-AF4B-D1CAA26F40E2}" dt="2025-08-19T18:45:06.805" v="817" actId="47"/>
        <pc:sldMkLst>
          <pc:docMk/>
          <pc:sldMk cId="2610846502" sldId="3776"/>
        </pc:sldMkLst>
      </pc:sldChg>
      <pc:sldChg chg="modSp mod">
        <pc:chgData name="Sarasin, Elise" userId="051ede2b-3008-44c0-bb19-c9bb04b8c5c9" providerId="ADAL" clId="{B144CB0C-19D7-45F6-AF4B-D1CAA26F40E2}" dt="2025-08-19T18:21:40.902" v="58" actId="20577"/>
        <pc:sldMkLst>
          <pc:docMk/>
          <pc:sldMk cId="3349126998" sldId="3777"/>
        </pc:sldMkLst>
        <pc:graphicFrameChg chg="mod modGraphic">
          <ac:chgData name="Sarasin, Elise" userId="051ede2b-3008-44c0-bb19-c9bb04b8c5c9" providerId="ADAL" clId="{B144CB0C-19D7-45F6-AF4B-D1CAA26F40E2}" dt="2025-08-19T18:21:40.902" v="58" actId="20577"/>
          <ac:graphicFrameMkLst>
            <pc:docMk/>
            <pc:sldMk cId="3349126998" sldId="3777"/>
            <ac:graphicFrameMk id="4" creationId="{30AC2BF1-B7B8-9E2C-ECE0-58CC86F22241}"/>
          </ac:graphicFrameMkLst>
        </pc:graphicFrameChg>
      </pc:sldChg>
      <pc:sldChg chg="add del">
        <pc:chgData name="Sarasin, Elise" userId="051ede2b-3008-44c0-bb19-c9bb04b8c5c9" providerId="ADAL" clId="{B144CB0C-19D7-45F6-AF4B-D1CAA26F40E2}" dt="2025-08-19T18:21:23.463" v="53" actId="47"/>
        <pc:sldMkLst>
          <pc:docMk/>
          <pc:sldMk cId="2107014875" sldId="3778"/>
        </pc:sldMkLst>
      </pc:sldChg>
      <pc:sldChg chg="addSp delSp modSp add mod ord chgLayout">
        <pc:chgData name="Sarasin, Elise" userId="051ede2b-3008-44c0-bb19-c9bb04b8c5c9" providerId="ADAL" clId="{B144CB0C-19D7-45F6-AF4B-D1CAA26F40E2}" dt="2025-08-19T19:57:04.501" v="3411" actId="313"/>
        <pc:sldMkLst>
          <pc:docMk/>
          <pc:sldMk cId="3251194262" sldId="3778"/>
        </pc:sldMkLst>
        <pc:spChg chg="mod ord">
          <ac:chgData name="Sarasin, Elise" userId="051ede2b-3008-44c0-bb19-c9bb04b8c5c9" providerId="ADAL" clId="{B144CB0C-19D7-45F6-AF4B-D1CAA26F40E2}" dt="2025-08-19T19:57:04.501" v="3411" actId="313"/>
          <ac:spMkLst>
            <pc:docMk/>
            <pc:sldMk cId="3251194262" sldId="3778"/>
            <ac:spMk id="2" creationId="{18564FC6-7409-F216-04C5-425799D656C6}"/>
          </ac:spMkLst>
        </pc:spChg>
        <pc:spChg chg="mod ord">
          <ac:chgData name="Sarasin, Elise" userId="051ede2b-3008-44c0-bb19-c9bb04b8c5c9" providerId="ADAL" clId="{B144CB0C-19D7-45F6-AF4B-D1CAA26F40E2}" dt="2025-08-19T19:49:49.103" v="2845" actId="14100"/>
          <ac:spMkLst>
            <pc:docMk/>
            <pc:sldMk cId="3251194262" sldId="3778"/>
            <ac:spMk id="3" creationId="{31EB2D92-9E54-1250-D6AC-851610B4897E}"/>
          </ac:spMkLst>
        </pc:spChg>
        <pc:picChg chg="add mod">
          <ac:chgData name="Sarasin, Elise" userId="051ede2b-3008-44c0-bb19-c9bb04b8c5c9" providerId="ADAL" clId="{B144CB0C-19D7-45F6-AF4B-D1CAA26F40E2}" dt="2025-08-19T19:49:47.753" v="2844" actId="1076"/>
          <ac:picMkLst>
            <pc:docMk/>
            <pc:sldMk cId="3251194262" sldId="3778"/>
            <ac:picMk id="45" creationId="{0B4FC1C3-A44C-B5B6-E0D7-F55A57D7389F}"/>
          </ac:picMkLst>
        </pc:picChg>
      </pc:sldChg>
      <pc:sldChg chg="addSp delSp modSp add mod ord chgLayout">
        <pc:chgData name="Sarasin, Elise" userId="051ede2b-3008-44c0-bb19-c9bb04b8c5c9" providerId="ADAL" clId="{B144CB0C-19D7-45F6-AF4B-D1CAA26F40E2}" dt="2025-08-19T20:02:35.365" v="3517" actId="478"/>
        <pc:sldMkLst>
          <pc:docMk/>
          <pc:sldMk cId="2561160714" sldId="3779"/>
        </pc:sldMkLst>
        <pc:spChg chg="mod ord">
          <ac:chgData name="Sarasin, Elise" userId="051ede2b-3008-44c0-bb19-c9bb04b8c5c9" providerId="ADAL" clId="{B144CB0C-19D7-45F6-AF4B-D1CAA26F40E2}" dt="2025-08-19T19:58:57.648" v="3515" actId="20577"/>
          <ac:spMkLst>
            <pc:docMk/>
            <pc:sldMk cId="2561160714" sldId="3779"/>
            <ac:spMk id="2" creationId="{5D484A83-07BC-5B31-78A8-CFFE14EB5EA3}"/>
          </ac:spMkLst>
        </pc:spChg>
        <pc:spChg chg="mod ord">
          <ac:chgData name="Sarasin, Elise" userId="051ede2b-3008-44c0-bb19-c9bb04b8c5c9" providerId="ADAL" clId="{B144CB0C-19D7-45F6-AF4B-D1CAA26F40E2}" dt="2025-08-19T19:38:23.404" v="2153" actId="20577"/>
          <ac:spMkLst>
            <pc:docMk/>
            <pc:sldMk cId="2561160714" sldId="3779"/>
            <ac:spMk id="3" creationId="{95CFC4E4-B6D0-6459-EAA6-285876563318}"/>
          </ac:spMkLst>
        </pc:spChg>
      </pc:sldChg>
      <pc:sldChg chg="add">
        <pc:chgData name="Sarasin, Elise" userId="051ede2b-3008-44c0-bb19-c9bb04b8c5c9" providerId="ADAL" clId="{B144CB0C-19D7-45F6-AF4B-D1CAA26F40E2}" dt="2025-08-19T19:12:31.644" v="1197"/>
        <pc:sldMkLst>
          <pc:docMk/>
          <pc:sldMk cId="1776618252" sldId="3780"/>
        </pc:sldMkLst>
      </pc:sldChg>
      <pc:sldChg chg="add ord">
        <pc:chgData name="Sarasin, Elise" userId="051ede2b-3008-44c0-bb19-c9bb04b8c5c9" providerId="ADAL" clId="{B144CB0C-19D7-45F6-AF4B-D1CAA26F40E2}" dt="2025-08-19T19:12:37.014" v="1200"/>
        <pc:sldMkLst>
          <pc:docMk/>
          <pc:sldMk cId="1596030245" sldId="3781"/>
        </pc:sldMkLst>
      </pc:sldChg>
      <pc:sldChg chg="addSp delSp modSp add mod modTransition">
        <pc:chgData name="Sarasin, Elise" userId="051ede2b-3008-44c0-bb19-c9bb04b8c5c9" providerId="ADAL" clId="{B144CB0C-19D7-45F6-AF4B-D1CAA26F40E2}" dt="2025-08-19T20:15:11.485" v="3824"/>
        <pc:sldMkLst>
          <pc:docMk/>
          <pc:sldMk cId="3798584896" sldId="3807"/>
        </pc:sldMkLst>
        <pc:spChg chg="mod">
          <ac:chgData name="Sarasin, Elise" userId="051ede2b-3008-44c0-bb19-c9bb04b8c5c9" providerId="ADAL" clId="{B144CB0C-19D7-45F6-AF4B-D1CAA26F40E2}" dt="2025-08-19T19:21:23.264" v="1292" actId="20577"/>
          <ac:spMkLst>
            <pc:docMk/>
            <pc:sldMk cId="3798584896" sldId="3807"/>
            <ac:spMk id="2" creationId="{E0F98B40-0E3D-517C-0788-98809A37987B}"/>
          </ac:spMkLst>
        </pc:spChg>
        <pc:spChg chg="mod">
          <ac:chgData name="Sarasin, Elise" userId="051ede2b-3008-44c0-bb19-c9bb04b8c5c9" providerId="ADAL" clId="{B144CB0C-19D7-45F6-AF4B-D1CAA26F40E2}" dt="2025-08-19T19:21:39.403" v="1373" actId="20577"/>
          <ac:spMkLst>
            <pc:docMk/>
            <pc:sldMk cId="3798584896" sldId="3807"/>
            <ac:spMk id="3" creationId="{8F1D0F77-39EF-791B-B22F-9D55FCCF1228}"/>
          </ac:spMkLst>
        </pc:spChg>
        <pc:graphicFrameChg chg="mod modGraphic">
          <ac:chgData name="Sarasin, Elise" userId="051ede2b-3008-44c0-bb19-c9bb04b8c5c9" providerId="ADAL" clId="{B144CB0C-19D7-45F6-AF4B-D1CAA26F40E2}" dt="2025-08-19T19:22:42.441" v="1453" actId="20577"/>
          <ac:graphicFrameMkLst>
            <pc:docMk/>
            <pc:sldMk cId="3798584896" sldId="3807"/>
            <ac:graphicFrameMk id="4" creationId="{03E5F5BA-A52F-5924-E362-00FC2E69CD5B}"/>
          </ac:graphicFrameMkLst>
        </pc:graphicFrameChg>
        <pc:picChg chg="mod">
          <ac:chgData name="Sarasin, Elise" userId="051ede2b-3008-44c0-bb19-c9bb04b8c5c9" providerId="ADAL" clId="{B144CB0C-19D7-45F6-AF4B-D1CAA26F40E2}" dt="2025-08-19T19:22:36.421" v="1429" actId="1076"/>
          <ac:picMkLst>
            <pc:docMk/>
            <pc:sldMk cId="3798584896" sldId="3807"/>
            <ac:picMk id="10" creationId="{C3059DFB-ED52-44B5-04D0-4E9BA9D99F47}"/>
          </ac:picMkLst>
        </pc:picChg>
        <pc:picChg chg="add mod">
          <ac:chgData name="Sarasin, Elise" userId="051ede2b-3008-44c0-bb19-c9bb04b8c5c9" providerId="ADAL" clId="{B144CB0C-19D7-45F6-AF4B-D1CAA26F40E2}" dt="2025-08-19T19:22:32.707" v="1428" actId="1076"/>
          <ac:picMkLst>
            <pc:docMk/>
            <pc:sldMk cId="3798584896" sldId="3807"/>
            <ac:picMk id="13" creationId="{7E6A2A84-E9DE-5985-A47E-FC45482AD8DD}"/>
          </ac:picMkLst>
        </pc:picChg>
        <pc:picChg chg="add mod">
          <ac:chgData name="Sarasin, Elise" userId="051ede2b-3008-44c0-bb19-c9bb04b8c5c9" providerId="ADAL" clId="{B144CB0C-19D7-45F6-AF4B-D1CAA26F40E2}" dt="2025-08-19T19:22:23.901" v="1403" actId="1076"/>
          <ac:picMkLst>
            <pc:docMk/>
            <pc:sldMk cId="3798584896" sldId="3807"/>
            <ac:picMk id="15" creationId="{71DEF490-0BCA-0FF9-4BE0-4D3A09B48014}"/>
          </ac:picMkLst>
        </pc:picChg>
      </pc:sldChg>
      <pc:sldChg chg="addSp delSp modSp new mod modTransition modClrScheme chgLayout">
        <pc:chgData name="Sarasin, Elise" userId="051ede2b-3008-44c0-bb19-c9bb04b8c5c9" providerId="ADAL" clId="{B144CB0C-19D7-45F6-AF4B-D1CAA26F40E2}" dt="2025-08-19T19:36:26.828" v="2085" actId="700"/>
        <pc:sldMkLst>
          <pc:docMk/>
          <pc:sldMk cId="95904932" sldId="3808"/>
        </pc:sldMkLst>
        <pc:picChg chg="add mod">
          <ac:chgData name="Sarasin, Elise" userId="051ede2b-3008-44c0-bb19-c9bb04b8c5c9" providerId="ADAL" clId="{B144CB0C-19D7-45F6-AF4B-D1CAA26F40E2}" dt="2025-08-19T19:35:44.139" v="2080"/>
          <ac:picMkLst>
            <pc:docMk/>
            <pc:sldMk cId="95904932" sldId="3808"/>
            <ac:picMk id="3" creationId="{557C9E04-A25C-769B-2B5F-FADBF1B7F38F}"/>
          </ac:picMkLst>
        </pc:picChg>
        <pc:picChg chg="add mod">
          <ac:chgData name="Sarasin, Elise" userId="051ede2b-3008-44c0-bb19-c9bb04b8c5c9" providerId="ADAL" clId="{B144CB0C-19D7-45F6-AF4B-D1CAA26F40E2}" dt="2025-08-19T19:35:58.230" v="2083" actId="1076"/>
          <ac:picMkLst>
            <pc:docMk/>
            <pc:sldMk cId="95904932" sldId="3808"/>
            <ac:picMk id="4" creationId="{CBF0BF15-7363-BCE2-CA1E-E6320E371DB1}"/>
          </ac:picMkLst>
        </pc:picChg>
      </pc:sldChg>
      <pc:sldChg chg="new del">
        <pc:chgData name="Sarasin, Elise" userId="051ede2b-3008-44c0-bb19-c9bb04b8c5c9" providerId="ADAL" clId="{B144CB0C-19D7-45F6-AF4B-D1CAA26F40E2}" dt="2025-08-19T19:54:08.804" v="3202" actId="47"/>
        <pc:sldMkLst>
          <pc:docMk/>
          <pc:sldMk cId="3333450821" sldId="3809"/>
        </pc:sldMkLst>
      </pc:sldChg>
      <pc:sldChg chg="addSp delSp modSp add mod chgLayout">
        <pc:chgData name="Sarasin, Elise" userId="051ede2b-3008-44c0-bb19-c9bb04b8c5c9" providerId="ADAL" clId="{B144CB0C-19D7-45F6-AF4B-D1CAA26F40E2}" dt="2025-08-19T20:02:52.943" v="3519"/>
        <pc:sldMkLst>
          <pc:docMk/>
          <pc:sldMk cId="2518381244" sldId="3810"/>
        </pc:sldMkLst>
        <pc:spChg chg="mod ord">
          <ac:chgData name="Sarasin, Elise" userId="051ede2b-3008-44c0-bb19-c9bb04b8c5c9" providerId="ADAL" clId="{B144CB0C-19D7-45F6-AF4B-D1CAA26F40E2}" dt="2025-08-19T20:02:52.943" v="3519"/>
          <ac:spMkLst>
            <pc:docMk/>
            <pc:sldMk cId="2518381244" sldId="3810"/>
            <ac:spMk id="2" creationId="{BA05DA50-D7A1-A59C-7117-0CE18757E646}"/>
          </ac:spMkLst>
        </pc:spChg>
        <pc:spChg chg="add mod ord">
          <ac:chgData name="Sarasin, Elise" userId="051ede2b-3008-44c0-bb19-c9bb04b8c5c9" providerId="ADAL" clId="{B144CB0C-19D7-45F6-AF4B-D1CAA26F40E2}" dt="2025-08-19T19:53:26.359" v="3200" actId="313"/>
          <ac:spMkLst>
            <pc:docMk/>
            <pc:sldMk cId="2518381244" sldId="3810"/>
            <ac:spMk id="4" creationId="{49A3C385-DBAC-2478-75C9-F0E8871960F8}"/>
          </ac:spMkLst>
        </pc:spChg>
      </pc:sldChg>
      <pc:sldChg chg="modSp add mod">
        <pc:chgData name="Sarasin, Elise" userId="051ede2b-3008-44c0-bb19-c9bb04b8c5c9" providerId="ADAL" clId="{B144CB0C-19D7-45F6-AF4B-D1CAA26F40E2}" dt="2025-08-19T19:55:17.931" v="3389" actId="20577"/>
        <pc:sldMkLst>
          <pc:docMk/>
          <pc:sldMk cId="4052978429" sldId="3811"/>
        </pc:sldMkLst>
        <pc:spChg chg="mod">
          <ac:chgData name="Sarasin, Elise" userId="051ede2b-3008-44c0-bb19-c9bb04b8c5c9" providerId="ADAL" clId="{B144CB0C-19D7-45F6-AF4B-D1CAA26F40E2}" dt="2025-08-19T19:55:17.931" v="3389" actId="20577"/>
          <ac:spMkLst>
            <pc:docMk/>
            <pc:sldMk cId="4052978429" sldId="3811"/>
            <ac:spMk id="3" creationId="{16118433-DDA6-6AF0-6864-78BDCAC6214D}"/>
          </ac:spMkLst>
        </pc:spChg>
      </pc:sldChg>
      <pc:sldChg chg="addSp delSp modSp add mod ord modTransition chgLayout">
        <pc:chgData name="Sarasin, Elise" userId="051ede2b-3008-44c0-bb19-c9bb04b8c5c9" providerId="ADAL" clId="{B144CB0C-19D7-45F6-AF4B-D1CAA26F40E2}" dt="2025-08-19T20:14:39.854" v="3822"/>
        <pc:sldMkLst>
          <pc:docMk/>
          <pc:sldMk cId="710845350" sldId="3812"/>
        </pc:sldMkLst>
        <pc:spChg chg="mod ord">
          <ac:chgData name="Sarasin, Elise" userId="051ede2b-3008-44c0-bb19-c9bb04b8c5c9" providerId="ADAL" clId="{B144CB0C-19D7-45F6-AF4B-D1CAA26F40E2}" dt="2025-08-19T19:57:47.642" v="3494" actId="700"/>
          <ac:spMkLst>
            <pc:docMk/>
            <pc:sldMk cId="710845350" sldId="3812"/>
            <ac:spMk id="3" creationId="{B2DDF873-3FEE-98DB-8D66-97FEB3452F79}"/>
          </ac:spMkLst>
        </pc:spChg>
        <pc:spChg chg="add mod ord">
          <ac:chgData name="Sarasin, Elise" userId="051ede2b-3008-44c0-bb19-c9bb04b8c5c9" providerId="ADAL" clId="{B144CB0C-19D7-45F6-AF4B-D1CAA26F40E2}" dt="2025-08-19T19:57:47.642" v="3494" actId="700"/>
          <ac:spMkLst>
            <pc:docMk/>
            <pc:sldMk cId="710845350" sldId="3812"/>
            <ac:spMk id="4" creationId="{6489A30E-02FF-ECE7-33E0-08E46EAD4948}"/>
          </ac:spMkLst>
        </pc:spChg>
        <pc:spChg chg="mod">
          <ac:chgData name="Sarasin, Elise" userId="051ede2b-3008-44c0-bb19-c9bb04b8c5c9" providerId="ADAL" clId="{B144CB0C-19D7-45F6-AF4B-D1CAA26F40E2}" dt="2025-08-19T19:58:09.191" v="3504" actId="1076"/>
          <ac:spMkLst>
            <pc:docMk/>
            <pc:sldMk cId="710845350" sldId="3812"/>
            <ac:spMk id="15" creationId="{CCAFD8EB-AE13-2C2A-F425-7E658A81F60B}"/>
          </ac:spMkLst>
        </pc:spChg>
        <pc:picChg chg="add mod">
          <ac:chgData name="Sarasin, Elise" userId="051ede2b-3008-44c0-bb19-c9bb04b8c5c9" providerId="ADAL" clId="{B144CB0C-19D7-45F6-AF4B-D1CAA26F40E2}" dt="2025-08-19T19:58:06.528" v="3503" actId="1076"/>
          <ac:picMkLst>
            <pc:docMk/>
            <pc:sldMk cId="710845350" sldId="3812"/>
            <ac:picMk id="2" creationId="{CE2CF06C-C41B-511B-E770-7F923EB157F9}"/>
          </ac:picMkLst>
        </pc:picChg>
        <pc:picChg chg="mod">
          <ac:chgData name="Sarasin, Elise" userId="051ede2b-3008-44c0-bb19-c9bb04b8c5c9" providerId="ADAL" clId="{B144CB0C-19D7-45F6-AF4B-D1CAA26F40E2}" dt="2025-08-19T19:58:03.966" v="3502" actId="1076"/>
          <ac:picMkLst>
            <pc:docMk/>
            <pc:sldMk cId="710845350" sldId="3812"/>
            <ac:picMk id="9" creationId="{973C4D1F-764D-9160-B0A0-EA055D182A16}"/>
          </ac:picMkLst>
        </pc:picChg>
      </pc:sldChg>
      <pc:sldChg chg="addSp delSp modSp add mod chgLayout">
        <pc:chgData name="Sarasin, Elise" userId="051ede2b-3008-44c0-bb19-c9bb04b8c5c9" providerId="ADAL" clId="{B144CB0C-19D7-45F6-AF4B-D1CAA26F40E2}" dt="2025-08-19T20:09:21.918" v="3806" actId="313"/>
        <pc:sldMkLst>
          <pc:docMk/>
          <pc:sldMk cId="3974939" sldId="3813"/>
        </pc:sldMkLst>
        <pc:spChg chg="mod ord">
          <ac:chgData name="Sarasin, Elise" userId="051ede2b-3008-44c0-bb19-c9bb04b8c5c9" providerId="ADAL" clId="{B144CB0C-19D7-45F6-AF4B-D1CAA26F40E2}" dt="2025-08-19T20:03:04.961" v="3523" actId="700"/>
          <ac:spMkLst>
            <pc:docMk/>
            <pc:sldMk cId="3974939" sldId="3813"/>
            <ac:spMk id="2" creationId="{F8604253-028E-DB47-876E-DBDD25BA22FD}"/>
          </ac:spMkLst>
        </pc:spChg>
        <pc:spChg chg="add mod ord">
          <ac:chgData name="Sarasin, Elise" userId="051ede2b-3008-44c0-bb19-c9bb04b8c5c9" providerId="ADAL" clId="{B144CB0C-19D7-45F6-AF4B-D1CAA26F40E2}" dt="2025-08-19T20:09:21.918" v="3806" actId="313"/>
          <ac:spMkLst>
            <pc:docMk/>
            <pc:sldMk cId="3974939" sldId="3813"/>
            <ac:spMk id="4" creationId="{D0EE0FE2-E884-AF12-DE6F-44E3BB87029C}"/>
          </ac:spMkLst>
        </pc:spChg>
      </pc:sldChg>
    </pc:docChg>
  </pc:docChgLst>
  <pc:docChgLst>
    <pc:chgData name="Buffington, Amy Andreasen" userId="b608fb05-5811-43f5-a448-39c6c0976a85" providerId="ADAL" clId="{EBFA6E31-D848-400C-99F7-62F8A4C84D85}"/>
    <pc:docChg chg="modSld">
      <pc:chgData name="Buffington, Amy Andreasen" userId="b608fb05-5811-43f5-a448-39c6c0976a85" providerId="ADAL" clId="{EBFA6E31-D848-400C-99F7-62F8A4C84D85}" dt="2025-08-26T15:46:53.689" v="12" actId="962"/>
      <pc:docMkLst>
        <pc:docMk/>
      </pc:docMkLst>
      <pc:sldChg chg="modSp">
        <pc:chgData name="Buffington, Amy Andreasen" userId="b608fb05-5811-43f5-a448-39c6c0976a85" providerId="ADAL" clId="{EBFA6E31-D848-400C-99F7-62F8A4C84D85}" dt="2025-08-26T15:37:06.956" v="1"/>
        <pc:sldMkLst>
          <pc:docMk/>
          <pc:sldMk cId="3655489259" sldId="1969"/>
        </pc:sldMkLst>
        <pc:spChg chg="mod">
          <ac:chgData name="Buffington, Amy Andreasen" userId="b608fb05-5811-43f5-a448-39c6c0976a85" providerId="ADAL" clId="{EBFA6E31-D848-400C-99F7-62F8A4C84D85}" dt="2025-08-26T15:37:00.393" v="0"/>
          <ac:spMkLst>
            <pc:docMk/>
            <pc:sldMk cId="3655489259" sldId="1969"/>
            <ac:spMk id="7" creationId="{80152DF5-9257-1F49-910B-D3739F5653E1}"/>
          </ac:spMkLst>
        </pc:spChg>
        <pc:picChg chg="mod">
          <ac:chgData name="Buffington, Amy Andreasen" userId="b608fb05-5811-43f5-a448-39c6c0976a85" providerId="ADAL" clId="{EBFA6E31-D848-400C-99F7-62F8A4C84D85}" dt="2025-08-26T15:37:06.956" v="1"/>
          <ac:picMkLst>
            <pc:docMk/>
            <pc:sldMk cId="3655489259" sldId="1969"/>
            <ac:picMk id="6" creationId="{4DD5A587-7E90-774B-8A2F-B21E2057207C}"/>
          </ac:picMkLst>
        </pc:picChg>
      </pc:sldChg>
      <pc:sldChg chg="modSp">
        <pc:chgData name="Buffington, Amy Andreasen" userId="b608fb05-5811-43f5-a448-39c6c0976a85" providerId="ADAL" clId="{EBFA6E31-D848-400C-99F7-62F8A4C84D85}" dt="2025-08-26T15:37:47.004" v="3"/>
        <pc:sldMkLst>
          <pc:docMk/>
          <pc:sldMk cId="1619802170" sldId="1970"/>
        </pc:sldMkLst>
        <pc:spChg chg="mod">
          <ac:chgData name="Buffington, Amy Andreasen" userId="b608fb05-5811-43f5-a448-39c6c0976a85" providerId="ADAL" clId="{EBFA6E31-D848-400C-99F7-62F8A4C84D85}" dt="2025-08-26T15:37:42.694" v="2"/>
          <ac:spMkLst>
            <pc:docMk/>
            <pc:sldMk cId="1619802170" sldId="1970"/>
            <ac:spMk id="7" creationId="{6B14B590-B107-CE43-9D40-CF1F2FCFF361}"/>
          </ac:spMkLst>
        </pc:spChg>
        <pc:picChg chg="mod">
          <ac:chgData name="Buffington, Amy Andreasen" userId="b608fb05-5811-43f5-a448-39c6c0976a85" providerId="ADAL" clId="{EBFA6E31-D848-400C-99F7-62F8A4C84D85}" dt="2025-08-26T15:37:47.004" v="3"/>
          <ac:picMkLst>
            <pc:docMk/>
            <pc:sldMk cId="1619802170" sldId="1970"/>
            <ac:picMk id="6" creationId="{0311E041-CA33-444B-BC43-3AA4F5A82858}"/>
          </ac:picMkLst>
        </pc:picChg>
      </pc:sldChg>
      <pc:sldChg chg="modSp mod">
        <pc:chgData name="Buffington, Amy Andreasen" userId="b608fb05-5811-43f5-a448-39c6c0976a85" providerId="ADAL" clId="{EBFA6E31-D848-400C-99F7-62F8A4C84D85}" dt="2025-08-26T15:41:22.386" v="6" actId="962"/>
        <pc:sldMkLst>
          <pc:docMk/>
          <pc:sldMk cId="366282829" sldId="3764"/>
        </pc:sldMkLst>
        <pc:spChg chg="ord">
          <ac:chgData name="Buffington, Amy Andreasen" userId="b608fb05-5811-43f5-a448-39c6c0976a85" providerId="ADAL" clId="{EBFA6E31-D848-400C-99F7-62F8A4C84D85}" dt="2025-08-26T15:40:57.064" v="5"/>
          <ac:spMkLst>
            <pc:docMk/>
            <pc:sldMk cId="366282829" sldId="3764"/>
            <ac:spMk id="3" creationId="{CE305F57-884C-FBEE-0C70-C84FC2AD8EFA}"/>
          </ac:spMkLst>
        </pc:spChg>
        <pc:picChg chg="mod">
          <ac:chgData name="Buffington, Amy Andreasen" userId="b608fb05-5811-43f5-a448-39c6c0976a85" providerId="ADAL" clId="{EBFA6E31-D848-400C-99F7-62F8A4C84D85}" dt="2025-08-26T15:41:22.386" v="6" actId="962"/>
          <ac:picMkLst>
            <pc:docMk/>
            <pc:sldMk cId="366282829" sldId="3764"/>
            <ac:picMk id="9" creationId="{7044A760-0725-0A96-A323-48CE1DC941CE}"/>
          </ac:picMkLst>
        </pc:picChg>
      </pc:sldChg>
      <pc:sldChg chg="modSp mod">
        <pc:chgData name="Buffington, Amy Andreasen" userId="b608fb05-5811-43f5-a448-39c6c0976a85" providerId="ADAL" clId="{EBFA6E31-D848-400C-99F7-62F8A4C84D85}" dt="2025-08-26T15:45:55.953" v="10" actId="962"/>
        <pc:sldMkLst>
          <pc:docMk/>
          <pc:sldMk cId="676159132" sldId="3767"/>
        </pc:sldMkLst>
        <pc:picChg chg="mod">
          <ac:chgData name="Buffington, Amy Andreasen" userId="b608fb05-5811-43f5-a448-39c6c0976a85" providerId="ADAL" clId="{EBFA6E31-D848-400C-99F7-62F8A4C84D85}" dt="2025-08-26T15:45:55.953" v="10" actId="962"/>
          <ac:picMkLst>
            <pc:docMk/>
            <pc:sldMk cId="676159132" sldId="3767"/>
            <ac:picMk id="9" creationId="{54CFB93B-6832-061E-3BF2-FF14ED4D3F39}"/>
          </ac:picMkLst>
        </pc:picChg>
      </pc:sldChg>
      <pc:sldChg chg="modSp mod">
        <pc:chgData name="Buffington, Amy Andreasen" userId="b608fb05-5811-43f5-a448-39c6c0976a85" providerId="ADAL" clId="{EBFA6E31-D848-400C-99F7-62F8A4C84D85}" dt="2025-08-26T15:44:49.470" v="8" actId="962"/>
        <pc:sldMkLst>
          <pc:docMk/>
          <pc:sldMk cId="1029967658" sldId="3769"/>
        </pc:sldMkLst>
        <pc:picChg chg="mod">
          <ac:chgData name="Buffington, Amy Andreasen" userId="b608fb05-5811-43f5-a448-39c6c0976a85" providerId="ADAL" clId="{EBFA6E31-D848-400C-99F7-62F8A4C84D85}" dt="2025-08-26T15:44:49.470" v="8" actId="962"/>
          <ac:picMkLst>
            <pc:docMk/>
            <pc:sldMk cId="1029967658" sldId="3769"/>
            <ac:picMk id="7" creationId="{DDB9E04A-DE9D-380C-52C5-F2BD766FF765}"/>
          </ac:picMkLst>
        </pc:picChg>
      </pc:sldChg>
      <pc:sldChg chg="modSp mod">
        <pc:chgData name="Buffington, Amy Andreasen" userId="b608fb05-5811-43f5-a448-39c6c0976a85" providerId="ADAL" clId="{EBFA6E31-D848-400C-99F7-62F8A4C84D85}" dt="2025-08-26T15:46:53.689" v="12" actId="962"/>
        <pc:sldMkLst>
          <pc:docMk/>
          <pc:sldMk cId="1948313537" sldId="3771"/>
        </pc:sldMkLst>
        <pc:picChg chg="mod">
          <ac:chgData name="Buffington, Amy Andreasen" userId="b608fb05-5811-43f5-a448-39c6c0976a85" providerId="ADAL" clId="{EBFA6E31-D848-400C-99F7-62F8A4C84D85}" dt="2025-08-26T15:46:53.689" v="12" actId="962"/>
          <ac:picMkLst>
            <pc:docMk/>
            <pc:sldMk cId="1948313537" sldId="3771"/>
            <ac:picMk id="10" creationId="{B3AD3F95-9316-3F50-1BB2-96B5F8A6446B}"/>
          </ac:picMkLst>
        </pc:picChg>
      </pc:sldChg>
    </pc:docChg>
  </pc:docChgLst>
  <pc:docChgLst>
    <pc:chgData name="Lane, Kathleen" userId="d8586a00-d571-4eeb-bfc3-f42bf250439e" providerId="ADAL" clId="{8577ED6C-C0DA-4D4B-9539-F2730A2AF55F}"/>
    <pc:docChg chg="custSel addSld delSld modSld modSection">
      <pc:chgData name="Lane, Kathleen" userId="d8586a00-d571-4eeb-bfc3-f42bf250439e" providerId="ADAL" clId="{8577ED6C-C0DA-4D4B-9539-F2730A2AF55F}" dt="2025-08-27T16:34:05.615" v="9" actId="47"/>
      <pc:docMkLst>
        <pc:docMk/>
      </pc:docMkLst>
      <pc:sldChg chg="addSp delSp modSp del mod">
        <pc:chgData name="Lane, Kathleen" userId="d8586a00-d571-4eeb-bfc3-f42bf250439e" providerId="ADAL" clId="{8577ED6C-C0DA-4D4B-9539-F2730A2AF55F}" dt="2025-08-27T16:34:05.615" v="9" actId="47"/>
        <pc:sldMkLst>
          <pc:docMk/>
          <pc:sldMk cId="2888526886" sldId="1556"/>
        </pc:sldMkLst>
      </pc:sldChg>
      <pc:sldChg chg="addSp modSp">
        <pc:chgData name="Lane, Kathleen" userId="d8586a00-d571-4eeb-bfc3-f42bf250439e" providerId="ADAL" clId="{8577ED6C-C0DA-4D4B-9539-F2730A2AF55F}" dt="2025-08-27T16:12:27.288" v="2"/>
        <pc:sldMkLst>
          <pc:docMk/>
          <pc:sldMk cId="473130021" sldId="2305"/>
        </pc:sldMkLst>
        <pc:picChg chg="add mod">
          <ac:chgData name="Lane, Kathleen" userId="d8586a00-d571-4eeb-bfc3-f42bf250439e" providerId="ADAL" clId="{8577ED6C-C0DA-4D4B-9539-F2730A2AF55F}" dt="2025-08-27T16:12:27.288" v="2"/>
          <ac:picMkLst>
            <pc:docMk/>
            <pc:sldMk cId="473130021" sldId="2305"/>
            <ac:picMk id="2" creationId="{096CC81A-AB8E-2837-0265-3C778DE11C8D}"/>
          </ac:picMkLst>
        </pc:picChg>
      </pc:sldChg>
      <pc:sldChg chg="add del">
        <pc:chgData name="Lane, Kathleen" userId="d8586a00-d571-4eeb-bfc3-f42bf250439e" providerId="ADAL" clId="{8577ED6C-C0DA-4D4B-9539-F2730A2AF55F}" dt="2025-08-27T16:12:18.375" v="1"/>
        <pc:sldMkLst>
          <pc:docMk/>
          <pc:sldMk cId="2179351706" sldId="3814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9/1/25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BB8B-29CE-48D0-9A6A-E621DDA1FB07}" type="datetimeFigureOut">
              <a:rPr lang="en-US" smtClean="0"/>
              <a:t>9/1/25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1C9F-81FA-4052-9B37-1EF4A4EF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6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28325-C548-5E87-FAA1-1EE972348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AAE718-6362-126D-6E9B-1E8ADAE88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5AA24-DACC-4E88-AC38-A5808338F778}" type="slidenum">
              <a:rPr lang="en-US"/>
              <a:pPr/>
              <a:t>31</a:t>
            </a:fld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96AA5A57-0256-D10B-995F-5CC467A93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C4237F6-8E43-FD1F-37BC-132F08AAA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1064" indent="-231064">
              <a:lnSpc>
                <a:spcPct val="80000"/>
              </a:lnSpc>
            </a:pPr>
            <a:r>
              <a:rPr lang="en-US" sz="1000" b="0"/>
              <a:t>15-min timer</a:t>
            </a:r>
          </a:p>
        </p:txBody>
      </p:sp>
    </p:spTree>
    <p:extLst>
      <p:ext uri="{BB962C8B-B14F-4D97-AF65-F5344CB8AC3E}">
        <p14:creationId xmlns:p14="http://schemas.microsoft.com/office/powerpoint/2010/main" val="1245837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Works Clearing House Practice Guide – Teacher-Delivered Behavioral Interventions in Grades K-5- https://ies.ed.gov/ncee/wwc/PracticeGuide/31 </a:t>
            </a:r>
          </a:p>
          <a:p>
            <a:endParaRPr lang="en-US"/>
          </a:p>
          <a:p>
            <a:r>
              <a:rPr lang="en-US"/>
              <a:t>Notice similar strategies and connections. In this presentation, we will situate these low-intensity strategies withing Ci3T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9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you have Ci3T in place, here’s where it is in your manual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44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 = 2:45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72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LIS modules contain: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Videos and infographics to easily share key information re: strategy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Resources to support implementation – templates, implementation checklist, treatment integrity forms, social validity, data-tracker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Family resources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67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02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9EB32-E94D-E8DF-0CC0-F8ADBFE0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97211-6D67-C725-C9F5-F7DC6C5DE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CD7A1-77D5-5B9B-5FEA-E3AED4183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CAAA1-E551-97DC-31A3-DF58FE382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161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 us in your Ci3T highlights- we’d love to see Ci3T in action! Follow us on Twitter or Instagram for updates and links to resources! @Ci3TModel</a:t>
            </a:r>
          </a:p>
          <a:p>
            <a:endParaRPr lang="en-US"/>
          </a:p>
          <a:p>
            <a:r>
              <a:rPr lang="en-US"/>
              <a:t>You will receive a brief session evaluation – we value your feedback and would greatly appreciate you taking a few minutes to share your thoughts on what you liked about the session and how we can improve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B5707-476E-F540-B8FF-8E5DB928D05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3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5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2CC2-478E-E30C-0266-9E71B561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127A2-B256-CB7E-4556-33E9C4F91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E2D92-9E79-74A8-A38E-7C76DF9D6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EE41D-C341-A9AE-3FF4-727704C0A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9D5D3-2E19-48D7-A2AA-A8BA04DCF7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77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addition to the module featured here outlining how to use multiple sources of data to connect students with Tier 2 supports, we offer a full suite of modules highlighting validated Tier 2 interventions such as Self-Regulated Strategy Development (SRSD) for Writing and Check-In/Check Out that may appear in your Secondary (Tier 2) Intervention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 addition to the module featured here outlining how to use multiple sources of data to connect students with Tier 3 supports, we offer a full suite of modules highlighting validated Tier 3 interventions such as Functional Assessment-Based Intervention (FABI) that may appear in your Tertiary (Tier 3) Intervention Grid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9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131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8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3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Watch video 01:40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1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CE013-B5B0-F898-B884-AC76929ED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D94371-D238-6B34-3873-1B9CB7BAD2ED}"/>
              </a:ext>
            </a:extLst>
          </p:cNvPr>
          <p:cNvGrpSpPr/>
          <p:nvPr userDrawn="1"/>
        </p:nvGrpSpPr>
        <p:grpSpPr>
          <a:xfrm>
            <a:off x="1524000" y="0"/>
            <a:ext cx="9144000" cy="6773334"/>
            <a:chOff x="1524000" y="0"/>
            <a:chExt cx="9144000" cy="6773334"/>
          </a:xfrm>
        </p:grpSpPr>
        <p:sp>
          <p:nvSpPr>
            <p:cNvPr id="36" name="Green Triangle">
              <a:extLst>
                <a:ext uri="{FF2B5EF4-FFF2-40B4-BE49-F238E27FC236}">
                  <a16:creationId xmlns:a16="http://schemas.microsoft.com/office/drawing/2014/main" id="{F7568AB8-0F23-3146-9F9D-66896C0CBB0E}"/>
                </a:ext>
              </a:extLst>
            </p:cNvPr>
            <p:cNvSpPr/>
            <p:nvPr userDrawn="1"/>
          </p:nvSpPr>
          <p:spPr>
            <a:xfrm>
              <a:off x="1947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Yellow Triangle">
              <a:extLst>
                <a:ext uri="{FF2B5EF4-FFF2-40B4-BE49-F238E27FC236}">
                  <a16:creationId xmlns:a16="http://schemas.microsoft.com/office/drawing/2014/main" id="{5B63712D-B1E2-5C4C-A2A9-C4A76DDA5AB6}"/>
                </a:ext>
              </a:extLst>
            </p:cNvPr>
            <p:cNvSpPr/>
            <p:nvPr userDrawn="1"/>
          </p:nvSpPr>
          <p:spPr>
            <a:xfrm>
              <a:off x="4590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d Triangle">
              <a:extLst>
                <a:ext uri="{FF2B5EF4-FFF2-40B4-BE49-F238E27FC236}">
                  <a16:creationId xmlns:a16="http://schemas.microsoft.com/office/drawing/2014/main" id="{748F2DCB-B3EE-CC42-A5BB-F0E32D7A6058}"/>
                </a:ext>
              </a:extLst>
            </p:cNvPr>
            <p:cNvSpPr/>
            <p:nvPr userDrawn="1"/>
          </p:nvSpPr>
          <p:spPr>
            <a:xfrm>
              <a:off x="5519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090D35-6573-FC49-B7A6-CAEBC909BB69}"/>
                </a:ext>
              </a:extLst>
            </p:cNvPr>
            <p:cNvCxnSpPr/>
            <p:nvPr userDrawn="1"/>
          </p:nvCxnSpPr>
          <p:spPr>
            <a:xfrm>
              <a:off x="2607406" y="5947646"/>
              <a:ext cx="6995160" cy="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37C45E-D61F-C04E-8D39-6896E17FD022}"/>
                </a:ext>
              </a:extLst>
            </p:cNvPr>
            <p:cNvCxnSpPr/>
            <p:nvPr userDrawn="1"/>
          </p:nvCxnSpPr>
          <p:spPr>
            <a:xfrm flipH="1">
              <a:off x="4889942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A8F9F2A-2758-A147-88D3-B61F693DAE1B}"/>
                </a:ext>
              </a:extLst>
            </p:cNvPr>
            <p:cNvCxnSpPr/>
            <p:nvPr userDrawn="1"/>
          </p:nvCxnSpPr>
          <p:spPr>
            <a:xfrm flipH="1">
              <a:off x="7286778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sp>
          <p:nvSpPr>
            <p:cNvPr id="42" name="Domains">
              <a:extLst>
                <a:ext uri="{FF2B5EF4-FFF2-40B4-BE49-F238E27FC236}">
                  <a16:creationId xmlns:a16="http://schemas.microsoft.com/office/drawing/2014/main" id="{AC2C215A-B488-2F45-A740-8DDEDA9048E7}"/>
                </a:ext>
              </a:extLst>
            </p:cNvPr>
            <p:cNvSpPr txBox="1"/>
            <p:nvPr userDrawn="1"/>
          </p:nvSpPr>
          <p:spPr>
            <a:xfrm>
              <a:off x="1947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Academic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Behavioral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Social</a:t>
              </a:r>
            </a:p>
            <a:p>
              <a:pPr>
                <a:lnSpc>
                  <a:spcPct val="75000"/>
                </a:lnSpc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  <a:cs typeface="Arial" charset="0"/>
                </a:rPr>
                <a:t>	Validated Curricula	PBIS Framework	Validated Curricula</a:t>
              </a:r>
            </a:p>
          </p:txBody>
        </p:sp>
        <p:sp>
          <p:nvSpPr>
            <p:cNvPr id="43" name="Goal 3">
              <a:extLst>
                <a:ext uri="{FF2B5EF4-FFF2-40B4-BE49-F238E27FC236}">
                  <a16:creationId xmlns:a16="http://schemas.microsoft.com/office/drawing/2014/main" id="{4F0367BA-DE0F-DE46-80B6-55D46F5130F6}"/>
                </a:ext>
              </a:extLst>
            </p:cNvPr>
            <p:cNvSpPr/>
            <p:nvPr userDrawn="1"/>
          </p:nvSpPr>
          <p:spPr>
            <a:xfrm flipH="1">
              <a:off x="7164572" y="805649"/>
              <a:ext cx="3485321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Reduce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Specialized individual systems</a:t>
              </a:r>
              <a:b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for students with high risk</a:t>
              </a:r>
            </a:p>
          </p:txBody>
        </p:sp>
        <p:sp>
          <p:nvSpPr>
            <p:cNvPr id="44" name="Goal 2">
              <a:extLst>
                <a:ext uri="{FF2B5EF4-FFF2-40B4-BE49-F238E27FC236}">
                  <a16:creationId xmlns:a16="http://schemas.microsoft.com/office/drawing/2014/main" id="{CE3623A0-87FA-B144-8700-BFAB962D159F}"/>
                </a:ext>
              </a:extLst>
            </p:cNvPr>
            <p:cNvSpPr/>
            <p:nvPr userDrawn="1"/>
          </p:nvSpPr>
          <p:spPr>
            <a:xfrm rot="10800000" flipH="1" flipV="1">
              <a:off x="1537625" y="1858317"/>
              <a:ext cx="3072384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horz" wrap="square" lIns="9144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 risk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al 1">
              <a:extLst>
                <a:ext uri="{FF2B5EF4-FFF2-40B4-BE49-F238E27FC236}">
                  <a16:creationId xmlns:a16="http://schemas.microsoft.com/office/drawing/2014/main" id="{21CDEB5D-36CB-7441-82AE-59E7BEBA4BF2}"/>
                </a:ext>
              </a:extLst>
            </p:cNvPr>
            <p:cNvSpPr/>
            <p:nvPr userDrawn="1"/>
          </p:nvSpPr>
          <p:spPr>
            <a:xfrm flipH="1">
              <a:off x="6838152" y="3740744"/>
              <a:ext cx="3813048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46" name="Tier 3">
              <a:extLst>
                <a:ext uri="{FF2B5EF4-FFF2-40B4-BE49-F238E27FC236}">
                  <a16:creationId xmlns:a16="http://schemas.microsoft.com/office/drawing/2014/main" id="{35E31CA1-B710-6E49-A60F-3E7FC73C9F0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159045" y="1126204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3</a:t>
              </a:r>
            </a:p>
            <a:p>
              <a:pPr marL="0" marR="0" lvl="0" indent="0" algn="ctr" defTabSz="91440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Tertiary Prevention 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</a:t>
              </a:r>
            </a:p>
          </p:txBody>
        </p:sp>
        <p:sp>
          <p:nvSpPr>
            <p:cNvPr id="47" name="Tier 2">
              <a:extLst>
                <a:ext uri="{FF2B5EF4-FFF2-40B4-BE49-F238E27FC236}">
                  <a16:creationId xmlns:a16="http://schemas.microsoft.com/office/drawing/2014/main" id="{D6F2DF6B-139A-D446-9AB9-1D6EF011D15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2301968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2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Secondary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8" name="Tier 1">
              <a:extLst>
                <a:ext uri="{FF2B5EF4-FFF2-40B4-BE49-F238E27FC236}">
                  <a16:creationId xmlns:a16="http://schemas.microsoft.com/office/drawing/2014/main" id="{93576CA4-B1CA-2A46-A9C2-69BA5AA79A6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4600925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Primary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9" name="Reference">
              <a:extLst>
                <a:ext uri="{FF2B5EF4-FFF2-40B4-BE49-F238E27FC236}">
                  <a16:creationId xmlns:a16="http://schemas.microsoft.com/office/drawing/2014/main" id="{5DE09BF2-66B8-DF4E-8B80-9230EF68AE1B}"/>
                </a:ext>
              </a:extLst>
            </p:cNvPr>
            <p:cNvSpPr txBox="1"/>
            <p:nvPr userDrawn="1"/>
          </p:nvSpPr>
          <p:spPr>
            <a:xfrm>
              <a:off x="4222955" y="395891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  <a:latin typeface="Calibri"/>
                </a:rPr>
                <a:t>(Lane, Kalberg, &amp; Menzies, 2009)</a:t>
              </a:r>
            </a:p>
          </p:txBody>
        </p:sp>
        <p:sp>
          <p:nvSpPr>
            <p:cNvPr id="50" name="Title">
              <a:extLst>
                <a:ext uri="{FF2B5EF4-FFF2-40B4-BE49-F238E27FC236}">
                  <a16:creationId xmlns:a16="http://schemas.microsoft.com/office/drawing/2014/main" id="{0F6EC5B7-73E7-634F-9BC6-89486E7D089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524000" y="0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Kalberg, &amp; Menzies,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27FFB-9A31-38E9-0B16-38D5F3812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014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9/1/25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3t.org/enhan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doi.org/10.17161/ci3t.42880" TargetMode="Externa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1__CiyFpLw?feature=oembed" TargetMode="Externa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7161/ci3t.42880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161/ci3t.4288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161/ci3t.4288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iW9VNPzEPQ?feature=oembed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26" Type="http://schemas.openxmlformats.org/officeDocument/2006/relationships/image" Target="../media/image75.jpeg"/><Relationship Id="rId3" Type="http://schemas.openxmlformats.org/officeDocument/2006/relationships/image" Target="../media/image96.png"/><Relationship Id="rId21" Type="http://schemas.openxmlformats.org/officeDocument/2006/relationships/image" Target="../media/image70.jpeg"/><Relationship Id="rId7" Type="http://schemas.openxmlformats.org/officeDocument/2006/relationships/image" Target="../media/image100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jpeg"/><Relationship Id="rId2" Type="http://schemas.openxmlformats.org/officeDocument/2006/relationships/image" Target="../media/image95.png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5" Type="http://schemas.openxmlformats.org/officeDocument/2006/relationships/image" Target="../media/image98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hyperlink" Target="https://www.ci3t.org/measures" TargetMode="Externa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560" y="-317468"/>
            <a:ext cx="10515600" cy="2387600"/>
          </a:xfrm>
        </p:spPr>
        <p:txBody>
          <a:bodyPr>
            <a:noAutofit/>
          </a:bodyPr>
          <a:lstStyle/>
          <a:p>
            <a:r>
              <a:rPr lang="en-US" sz="4800"/>
              <a:t>Ci3T in Action: Integrated Lesson Planning for Enhanced Instruction</a:t>
            </a:r>
            <a:endParaRPr lang="en-US" sz="4800" b="0"/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058A730A-A5F9-E499-9601-94606EEA7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560" y="2181962"/>
            <a:ext cx="105156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EMPOWER+ Session 3</a:t>
            </a:r>
            <a:endParaRPr lang="en-US"/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C40598F7-0D95-F884-AF3F-713BFCB41936}"/>
              </a:ext>
            </a:extLst>
          </p:cNvPr>
          <p:cNvSpPr/>
          <p:nvPr/>
        </p:nvSpPr>
        <p:spPr>
          <a:xfrm>
            <a:off x="509278" y="3429000"/>
            <a:ext cx="6699408" cy="2254886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/>
              <a:t>If you have not done so already, we invite you to visit </a:t>
            </a:r>
            <a:r>
              <a:rPr lang="en-US" sz="28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ci3t.org/enhance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/>
              <a:t>to access modules after a one-time registration process!</a:t>
            </a:r>
          </a:p>
        </p:txBody>
      </p:sp>
      <p:grpSp>
        <p:nvGrpSpPr>
          <p:cNvPr id="7" name="Image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89902216-73AA-AD37-B0A7-3252ABDBE91E}"/>
              </a:ext>
            </a:extLst>
          </p:cNvPr>
          <p:cNvGrpSpPr/>
          <p:nvPr/>
        </p:nvGrpSpPr>
        <p:grpSpPr>
          <a:xfrm>
            <a:off x="7491663" y="2887580"/>
            <a:ext cx="4588042" cy="3801392"/>
            <a:chOff x="7491663" y="2887580"/>
            <a:chExt cx="4588042" cy="3801392"/>
          </a:xfrm>
        </p:grpSpPr>
        <p:pic>
          <p:nvPicPr>
            <p:cNvPr id="5" name="Picture">
              <a:extLst>
                <a:ext uri="{FF2B5EF4-FFF2-40B4-BE49-F238E27FC236}">
                  <a16:creationId xmlns:a16="http://schemas.microsoft.com/office/drawing/2014/main" id="{F6A649AC-3540-3B9A-56FB-7048D3DC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2930" y="2887580"/>
              <a:ext cx="4337999" cy="38013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Yellow Box">
              <a:extLst>
                <a:ext uri="{FF2B5EF4-FFF2-40B4-BE49-F238E27FC236}">
                  <a16:creationId xmlns:a16="http://schemas.microsoft.com/office/drawing/2014/main" id="{A81BE172-8B3B-18F9-0A50-01C3AA9BABEE}"/>
                </a:ext>
              </a:extLst>
            </p:cNvPr>
            <p:cNvSpPr/>
            <p:nvPr/>
          </p:nvSpPr>
          <p:spPr>
            <a:xfrm>
              <a:off x="7491663" y="5605316"/>
              <a:ext cx="4588042" cy="676356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103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Outcomes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068878" cy="2840215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30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 Describe key features of the Ci3T Integrated Lesson Plan 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30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300">
                <a:ea typeface="MS PGothic" panose="020B0600070205080204" pitchFamily="34" charset="-128"/>
                <a:cs typeface="Arial" panose="020B0604020202020204" pitchFamily="34" charset="0"/>
              </a:rPr>
              <a:t>Prepare learning objectives for academic, behavior, and social and emotional well-being learning domains</a:t>
            </a: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230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300">
                <a:ea typeface="MS PGothic" panose="020B0600070205080204" pitchFamily="34" charset="-128"/>
                <a:cs typeface="Arial" panose="020B0604020202020204" pitchFamily="34" charset="0"/>
              </a:rPr>
              <a:t>Identify opportunities to incorporate low-intensity strategies into instruction</a:t>
            </a: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A0470E8-B917-9866-A43A-2A876591F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83" y="5403359"/>
            <a:ext cx="1120775" cy="1120775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D16AF2BA-F605-1357-4080-D167782D9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199" y="5300966"/>
            <a:ext cx="7934325" cy="1325563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D738EE5C-7388-7520-5596-63F2AD12F8EC}"/>
              </a:ext>
            </a:extLst>
          </p:cNvPr>
          <p:cNvSpPr txBox="1">
            <a:spLocks/>
          </p:cNvSpPr>
          <p:nvPr/>
        </p:nvSpPr>
        <p:spPr>
          <a:xfrm>
            <a:off x="2164274" y="5403359"/>
            <a:ext cx="6608250" cy="11207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you are a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Board Certified Behavior Analyst (BCBA), you may accrue up to 2 learning continuing education units (CEUs) for attending this session. See agenda for task list alignment. Throughout the session we will share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4 key words, write those down to turn in after the session!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1" name="Group 10" descr="Table of yearlong Ci3T Implementation Series and Delivery activities with a yellow box outlining the Ci3T EMPOWER Sessions.">
            <a:extLst>
              <a:ext uri="{FF2B5EF4-FFF2-40B4-BE49-F238E27FC236}">
                <a16:creationId xmlns:a16="http://schemas.microsoft.com/office/drawing/2014/main" id="{8F408C96-A2FF-369C-EEEE-7365AA9B8290}"/>
              </a:ext>
            </a:extLst>
          </p:cNvPr>
          <p:cNvGrpSpPr/>
          <p:nvPr/>
        </p:nvGrpSpPr>
        <p:grpSpPr>
          <a:xfrm>
            <a:off x="9492205" y="4882543"/>
            <a:ext cx="2487955" cy="1743986"/>
            <a:chOff x="2683040" y="1505412"/>
            <a:chExt cx="7358991" cy="5158444"/>
          </a:xfrm>
        </p:grpSpPr>
        <p:pic>
          <p:nvPicPr>
            <p:cNvPr id="12" name="Picture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54296F4-4AB2-DAB1-FF3E-91CA3AA64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77"/>
            <a:stretch/>
          </p:blipFill>
          <p:spPr>
            <a:xfrm>
              <a:off x="2683040" y="1505412"/>
              <a:ext cx="7358991" cy="5158444"/>
            </a:xfrm>
            <a:prstGeom prst="rect">
              <a:avLst/>
            </a:prstGeom>
          </p:spPr>
        </p:pic>
        <p:sp>
          <p:nvSpPr>
            <p:cNvPr id="13" name="Yellow Box">
              <a:extLst>
                <a:ext uri="{FF2B5EF4-FFF2-40B4-BE49-F238E27FC236}">
                  <a16:creationId xmlns:a16="http://schemas.microsoft.com/office/drawing/2014/main" id="{F1FE11A9-8CB2-C752-BBB9-A7F56C199224}"/>
                </a:ext>
              </a:extLst>
            </p:cNvPr>
            <p:cNvSpPr/>
            <p:nvPr/>
          </p:nvSpPr>
          <p:spPr>
            <a:xfrm>
              <a:off x="2683040" y="3448051"/>
              <a:ext cx="7358991" cy="33688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3690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/>
              <a:t>Welcome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Describing Key Features of Ci3T Integrated Lesson Plans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/>
              <a:t>Developing Clear Objectives for Learning Domains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/>
              <a:t>Incorporating Low-intensity Strategies to Increase Engagement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/>
              <a:t>Wrapping Up and Moving Forward</a:t>
            </a:r>
          </a:p>
        </p:txBody>
      </p:sp>
      <p:grpSp>
        <p:nvGrpSpPr>
          <p:cNvPr id="4" name="Group 3" descr="Table of yearlong Ci3T Implementation Series and Delivery activities with a yellow box outlining the Ci3T EMPOWER Sessions.">
            <a:extLst>
              <a:ext uri="{FF2B5EF4-FFF2-40B4-BE49-F238E27FC236}">
                <a16:creationId xmlns:a16="http://schemas.microsoft.com/office/drawing/2014/main" id="{C96BD730-2F83-16B3-ED5B-1060FC11B9AC}"/>
              </a:ext>
            </a:extLst>
          </p:cNvPr>
          <p:cNvGrpSpPr/>
          <p:nvPr/>
        </p:nvGrpSpPr>
        <p:grpSpPr>
          <a:xfrm>
            <a:off x="9492205" y="4882543"/>
            <a:ext cx="2487955" cy="1743986"/>
            <a:chOff x="2683040" y="1505412"/>
            <a:chExt cx="7358991" cy="5158444"/>
          </a:xfrm>
        </p:grpSpPr>
        <p:pic>
          <p:nvPicPr>
            <p:cNvPr id="6" name="Picture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2DE014B-6874-5D1E-80F5-B4134F0C7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77"/>
            <a:stretch/>
          </p:blipFill>
          <p:spPr>
            <a:xfrm>
              <a:off x="2683040" y="1505412"/>
              <a:ext cx="7358991" cy="5158444"/>
            </a:xfrm>
            <a:prstGeom prst="rect">
              <a:avLst/>
            </a:prstGeom>
          </p:spPr>
        </p:pic>
        <p:sp>
          <p:nvSpPr>
            <p:cNvPr id="7" name="Yellow Box">
              <a:extLst>
                <a:ext uri="{FF2B5EF4-FFF2-40B4-BE49-F238E27FC236}">
                  <a16:creationId xmlns:a16="http://schemas.microsoft.com/office/drawing/2014/main" id="{8245269F-699B-39ED-EDB1-368A9091711F}"/>
                </a:ext>
              </a:extLst>
            </p:cNvPr>
            <p:cNvSpPr/>
            <p:nvPr/>
          </p:nvSpPr>
          <p:spPr>
            <a:xfrm>
              <a:off x="2683040" y="3448051"/>
              <a:ext cx="7358991" cy="33688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431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Accessing Professional Learning Materials</a:t>
            </a:r>
          </a:p>
        </p:txBody>
      </p:sp>
      <p:sp>
        <p:nvSpPr>
          <p:cNvPr id="7" name="Textbox">
            <a:extLst>
              <a:ext uri="{FF2B5EF4-FFF2-40B4-BE49-F238E27FC236}">
                <a16:creationId xmlns:a16="http://schemas.microsoft.com/office/drawing/2014/main" id="{11924B91-7965-4A44-9D61-7C7524088403}"/>
              </a:ext>
            </a:extLst>
          </p:cNvPr>
          <p:cNvSpPr/>
          <p:nvPr/>
        </p:nvSpPr>
        <p:spPr>
          <a:xfrm>
            <a:off x="838200" y="1238621"/>
            <a:ext cx="5028579" cy="51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ci3t.org/pl</a:t>
            </a:r>
          </a:p>
        </p:txBody>
      </p:sp>
      <p:pic>
        <p:nvPicPr>
          <p:cNvPr id="4" name="Picture 1" descr="Screenshot of ci3t.org Professional Learning tab.">
            <a:extLst>
              <a:ext uri="{FF2B5EF4-FFF2-40B4-BE49-F238E27FC236}">
                <a16:creationId xmlns:a16="http://schemas.microsoft.com/office/drawing/2014/main" id="{511BE24F-4000-6202-2DBF-09322D6C1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" b="648"/>
          <a:stretch>
            <a:fillRect/>
          </a:stretch>
        </p:blipFill>
        <p:spPr>
          <a:xfrm>
            <a:off x="930205" y="2055332"/>
            <a:ext cx="5165795" cy="375155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grpSp>
        <p:nvGrpSpPr>
          <p:cNvPr id="3" name="Picture 2" descr="Screenshot of ci3t.org professional learning tab materials with a yellow box outlining the first session Starting Strong: Effective Tier 1 Practices for Educators.">
            <a:extLst>
              <a:ext uri="{FF2B5EF4-FFF2-40B4-BE49-F238E27FC236}">
                <a16:creationId xmlns:a16="http://schemas.microsoft.com/office/drawing/2014/main" id="{B2AB8B3D-2855-921F-9668-FDA4C9E74D31}"/>
              </a:ext>
            </a:extLst>
          </p:cNvPr>
          <p:cNvGrpSpPr/>
          <p:nvPr/>
        </p:nvGrpSpPr>
        <p:grpSpPr>
          <a:xfrm>
            <a:off x="6372135" y="1498532"/>
            <a:ext cx="4476307" cy="4741324"/>
            <a:chOff x="6372135" y="1498532"/>
            <a:chExt cx="4476307" cy="474132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4F7DAD9-3066-562B-F8D9-EDE6DE422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6470750" y="1498532"/>
              <a:ext cx="4279078" cy="47413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5" name="Yellow Box">
              <a:extLst>
                <a:ext uri="{FF2B5EF4-FFF2-40B4-BE49-F238E27FC236}">
                  <a16:creationId xmlns:a16="http://schemas.microsoft.com/office/drawing/2014/main" id="{73A55D14-9AB7-E2BC-EE89-568BADB58741}"/>
                </a:ext>
              </a:extLst>
            </p:cNvPr>
            <p:cNvSpPr/>
            <p:nvPr/>
          </p:nvSpPr>
          <p:spPr>
            <a:xfrm>
              <a:off x="6372135" y="4183846"/>
              <a:ext cx="4476307" cy="42093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46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7741337" cy="2852737"/>
          </a:xfrm>
        </p:spPr>
        <p:txBody>
          <a:bodyPr>
            <a:normAutofit fontScale="90000"/>
          </a:bodyPr>
          <a:lstStyle/>
          <a:p>
            <a:r>
              <a:rPr lang="en-US"/>
              <a:t>Describing Key Features of Ci3T Integrated Lesson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111B2-FB37-6757-2551-492873BB2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1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4FE7E35-DF58-3A68-0348-AE9AA5ED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21483" y="0"/>
            <a:ext cx="117051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1668C-697D-4C8F-D134-14F5C14A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Integrated Lesson Planning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CBD09DB-9E70-B078-791A-4C4FED6DE8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98" y="2112963"/>
            <a:ext cx="5827849" cy="404311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0487792D-380F-E773-B511-AC244F6251A8}"/>
              </a:ext>
            </a:extLst>
          </p:cNvPr>
          <p:cNvSpPr/>
          <p:nvPr/>
        </p:nvSpPr>
        <p:spPr>
          <a:xfrm rot="1671121">
            <a:off x="461276" y="4002406"/>
            <a:ext cx="1024570" cy="516823"/>
          </a:xfrm>
          <a:prstGeom prst="rightArrow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B1C7F-3FEE-B691-C793-304B1990882B}"/>
              </a:ext>
            </a:extLst>
          </p:cNvPr>
          <p:cNvSpPr txBox="1"/>
          <p:nvPr/>
        </p:nvSpPr>
        <p:spPr>
          <a:xfrm>
            <a:off x="69448" y="6331191"/>
            <a:ext cx="11455802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  <a:tabLst>
                <a:tab pos="2971800" algn="ctr"/>
                <a:tab pos="5943600" algn="r"/>
              </a:tabLst>
            </a:pPr>
            <a:r>
              <a:rPr lang="en-US" sz="105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Citation. Oakes, W. P., Lane, K. L., Lane, K. S., &amp; Buckman, M. M. (2019). </a:t>
            </a:r>
            <a:r>
              <a:rPr lang="en-US" sz="1050" i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Ci3T integrated lessons plan template</a:t>
            </a:r>
            <a:r>
              <a:rPr lang="en-US" sz="105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www.ci3t.org.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  <a:tabLst>
                <a:tab pos="2971800" algn="ctr"/>
                <a:tab pos="5943600" algn="r"/>
              </a:tabLst>
            </a:pPr>
            <a:r>
              <a:rPr lang="en-US" sz="105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Completed examples available in: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Ci3T Project ENHANCE Research Team. (2022, July). </a:t>
            </a:r>
            <a:r>
              <a:rPr lang="en-US" sz="1050" i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Embedding and integrating Ci3T domains into daily instruction</a:t>
            </a:r>
            <a:r>
              <a:rPr lang="en-US" sz="105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Author. </a:t>
            </a:r>
            <a:r>
              <a:rPr lang="en-US" sz="105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https://doi.org/10.17161/ci3t.42880</a:t>
            </a:r>
            <a:r>
              <a:rPr lang="en-US" sz="105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A0560071-6F20-D39D-2422-49FDBE65F6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90" b="13076"/>
          <a:stretch/>
        </p:blipFill>
        <p:spPr>
          <a:xfrm>
            <a:off x="6609242" y="2278215"/>
            <a:ext cx="4744558" cy="30295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6426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EF20-D550-4249-9C55-88E579BEE5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Integrated Lesson Plan</a:t>
            </a:r>
          </a:p>
        </p:txBody>
      </p:sp>
      <p:pic>
        <p:nvPicPr>
          <p:cNvPr id="9" name="Picture 1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5A29E1D8-7908-D04C-68F3-09B4F6764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0" b="13076"/>
          <a:stretch/>
        </p:blipFill>
        <p:spPr>
          <a:xfrm>
            <a:off x="878297" y="75721"/>
            <a:ext cx="10502990" cy="6706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614F4E20-F682-20BC-CEDD-F9704CBC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4864" y="2574758"/>
            <a:ext cx="2033337" cy="1540042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4D10287F-4A8E-6334-0A27-66115EF1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0259" y="502723"/>
            <a:ext cx="2694880" cy="1819371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Teacher Reflection form">
            <a:extLst>
              <a:ext uri="{FF2B5EF4-FFF2-40B4-BE49-F238E27FC236}">
                <a16:creationId xmlns:a16="http://schemas.microsoft.com/office/drawing/2014/main" id="{EEFCEB27-F8CB-6812-A317-974ED324F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023" y="4335556"/>
            <a:ext cx="9926052" cy="24207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B9D07-790B-3BB6-D566-CBC274150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8297" y="6593199"/>
            <a:ext cx="6706559" cy="23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90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90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90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900" b="0" i="0">
                <a:effectLst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02348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6146-0862-12E0-E1B5-5DAC28B7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Lesson Plan: An Illustration</a:t>
            </a:r>
          </a:p>
        </p:txBody>
      </p:sp>
      <p:pic>
        <p:nvPicPr>
          <p:cNvPr id="4" name="Online Media 3" title="Working Together: Listening, Asking, Sharing, Compromising">
            <a:hlinkClick r:id="" action="ppaction://media"/>
            <a:extLst>
              <a:ext uri="{FF2B5EF4-FFF2-40B4-BE49-F238E27FC236}">
                <a16:creationId xmlns:a16="http://schemas.microsoft.com/office/drawing/2014/main" id="{E8D2D5CD-4894-E4C5-D37B-78B0315D169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47930" y="1602166"/>
            <a:ext cx="8662674" cy="48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E4DCD-117D-EFE2-4D59-DA14E111B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1D30539-947A-0391-861A-00B4FC9F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Chat!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17ADB48C-6379-2B87-D628-7276E124D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674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/>
              </a:rPr>
              <a:t>What are your initial thoughts and reactions?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/>
              </a:rPr>
              <a:t>What seems most feasible?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/>
              </a:rPr>
              <a:t>What seems most challenging?</a:t>
            </a:r>
          </a:p>
        </p:txBody>
      </p:sp>
      <p:pic>
        <p:nvPicPr>
          <p:cNvPr id="11" name="Picture" descr="A screenshot of a blank Zoom chat box">
            <a:extLst>
              <a:ext uri="{FF2B5EF4-FFF2-40B4-BE49-F238E27FC236}">
                <a16:creationId xmlns:a16="http://schemas.microsoft.com/office/drawing/2014/main" id="{694CB766-DABB-BD76-F50D-8370DDBB63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22477" y="2412386"/>
            <a:ext cx="2949196" cy="3177815"/>
          </a:xfrm>
          <a:ln>
            <a:solidFill>
              <a:schemeClr val="tx1"/>
            </a:solidFill>
          </a:ln>
        </p:spPr>
      </p:pic>
      <p:grpSp>
        <p:nvGrpSpPr>
          <p:cNvPr id="4" name="Image">
            <a:extLst>
              <a:ext uri="{FF2B5EF4-FFF2-40B4-BE49-F238E27FC236}">
                <a16:creationId xmlns:a16="http://schemas.microsoft.com/office/drawing/2014/main" id="{1ADD0D16-228E-8CB6-F3EE-71DAC854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78255" y="2781745"/>
            <a:ext cx="1614816" cy="2192176"/>
            <a:chOff x="10178255" y="2781745"/>
            <a:chExt cx="1614816" cy="2192176"/>
          </a:xfrm>
        </p:grpSpPr>
        <p:pic>
          <p:nvPicPr>
            <p:cNvPr id="7" name="Graphic 3" descr="Keyboard outline">
              <a:extLst>
                <a:ext uri="{FF2B5EF4-FFF2-40B4-BE49-F238E27FC236}">
                  <a16:creationId xmlns:a16="http://schemas.microsoft.com/office/drawing/2014/main" id="{2EB1C660-4BC5-D087-3ED2-674749EC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7157" y="3827831"/>
              <a:ext cx="1097350" cy="1091923"/>
            </a:xfrm>
            <a:prstGeom prst="rect">
              <a:avLst/>
            </a:prstGeom>
          </p:spPr>
        </p:pic>
        <p:pic>
          <p:nvPicPr>
            <p:cNvPr id="14" name="Graphic 2" descr="Computer outline">
              <a:extLst>
                <a:ext uri="{FF2B5EF4-FFF2-40B4-BE49-F238E27FC236}">
                  <a16:creationId xmlns:a16="http://schemas.microsoft.com/office/drawing/2014/main" id="{952B7D08-7752-57D6-78EE-56B150301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3993" y="2857647"/>
              <a:ext cx="1523680" cy="1516146"/>
            </a:xfrm>
            <a:prstGeom prst="rect">
              <a:avLst/>
            </a:prstGeom>
          </p:spPr>
        </p:pic>
        <p:sp>
          <p:nvSpPr>
            <p:cNvPr id="16" name="Graphic 1">
              <a:extLst>
                <a:ext uri="{FF2B5EF4-FFF2-40B4-BE49-F238E27FC236}">
                  <a16:creationId xmlns:a16="http://schemas.microsoft.com/office/drawing/2014/main" id="{F5E48531-5389-AA00-AB8A-E03F6AA63E34}"/>
                </a:ext>
              </a:extLst>
            </p:cNvPr>
            <p:cNvSpPr/>
            <p:nvPr/>
          </p:nvSpPr>
          <p:spPr>
            <a:xfrm>
              <a:off x="10178255" y="2781745"/>
              <a:ext cx="1614816" cy="219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5125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D11668C-697D-4C8F-D134-14F5C14A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Ci3T: An Integrated Approach</a:t>
            </a:r>
          </a:p>
        </p:txBody>
      </p:sp>
      <p:pic>
        <p:nvPicPr>
          <p:cNvPr id="1026" name="Picture 1" descr="Embedding and Integrating Ci3T Domains Into Daily Instruction module cover">
            <a:extLst>
              <a:ext uri="{FF2B5EF4-FFF2-40B4-BE49-F238E27FC236}">
                <a16:creationId xmlns:a16="http://schemas.microsoft.com/office/drawing/2014/main" id="{04FE7E35-DF58-3A68-0348-AE9AA5ED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38200" y="1861720"/>
            <a:ext cx="2680558" cy="418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tegrated lesson plan template">
            <a:extLst>
              <a:ext uri="{FF2B5EF4-FFF2-40B4-BE49-F238E27FC236}">
                <a16:creationId xmlns:a16="http://schemas.microsoft.com/office/drawing/2014/main" id="{843924C5-4B6D-110A-3A81-1B98017640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409"/>
          <a:stretch>
            <a:fillRect/>
          </a:stretch>
        </p:blipFill>
        <p:spPr>
          <a:xfrm>
            <a:off x="3706761" y="2569611"/>
            <a:ext cx="3982065" cy="269521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Image" descr="Screenshot of three Ci3T YouTube videos about an integrated approach&#10;">
            <a:extLst>
              <a:ext uri="{FF2B5EF4-FFF2-40B4-BE49-F238E27FC236}">
                <a16:creationId xmlns:a16="http://schemas.microsoft.com/office/drawing/2014/main" id="{3237D6BD-0811-D1EB-CDC4-2F3AF68AABD2}"/>
              </a:ext>
            </a:extLst>
          </p:cNvPr>
          <p:cNvGrpSpPr/>
          <p:nvPr/>
        </p:nvGrpSpPr>
        <p:grpSpPr>
          <a:xfrm>
            <a:off x="7856374" y="1879960"/>
            <a:ext cx="4169832" cy="3890512"/>
            <a:chOff x="7856374" y="1879960"/>
            <a:chExt cx="4169832" cy="3890512"/>
          </a:xfrm>
        </p:grpSpPr>
        <p:pic>
          <p:nvPicPr>
            <p:cNvPr id="6" name="Picture 3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7CD1A545-E85C-93C7-7500-1B7610A3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56374" y="1879960"/>
              <a:ext cx="3365079" cy="1904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2" descr="A person in a tie&#10;&#10;Description automatically generated">
              <a:extLst>
                <a:ext uri="{FF2B5EF4-FFF2-40B4-BE49-F238E27FC236}">
                  <a16:creationId xmlns:a16="http://schemas.microsoft.com/office/drawing/2014/main" id="{E79705F1-8098-D929-BF2C-112C0F55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6052" y="2724057"/>
              <a:ext cx="3390476" cy="1904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1" descr="A person standing next to a person&#10;&#10;Description automatically generated">
              <a:extLst>
                <a:ext uri="{FF2B5EF4-FFF2-40B4-BE49-F238E27FC236}">
                  <a16:creationId xmlns:a16="http://schemas.microsoft.com/office/drawing/2014/main" id="{C24A83A1-E8EA-5057-693D-77A2BBC03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23032" y="3865710"/>
              <a:ext cx="3403174" cy="1904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TextBox">
            <a:extLst>
              <a:ext uri="{FF2B5EF4-FFF2-40B4-BE49-F238E27FC236}">
                <a16:creationId xmlns:a16="http://schemas.microsoft.com/office/drawing/2014/main" id="{D6E8DBDE-9B0D-42AF-A265-204E9CE36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49683"/>
            <a:ext cx="11902382" cy="40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1050" b="0" i="0">
                <a:effectLst/>
              </a:rPr>
              <a:t>​</a:t>
            </a:r>
          </a:p>
          <a:p>
            <a:pPr algn="l" rtl="0" fontAlgn="base">
              <a:lnSpc>
                <a:spcPts val="1150"/>
              </a:lnSpc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Completed examples available in:</a:t>
            </a:r>
            <a:r>
              <a:rPr lang="en-US" sz="16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Ci3T Project ENHANCE Research Team. (2022, July).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Embedding and integrating Ci3T domains into daily instruction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Author. </a:t>
            </a:r>
            <a:r>
              <a:rPr lang="en-US" sz="1050" b="0" i="0" u="sng" strike="noStrike">
                <a:solidFill>
                  <a:srgbClr val="283375"/>
                </a:solidFill>
                <a:effectLst/>
                <a:hlinkClick r:id="rId8"/>
              </a:rPr>
              <a:t>https://doi.org/10.17161/ci3t.42880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 </a:t>
            </a:r>
            <a:endParaRPr lang="en-US" sz="105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457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2FE48-CF83-A264-0D5B-0FA7EA3C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Developing Clear Objectives for Learning Domains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ADD9D-AB30-4C03-A0B7-8318D0EDF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71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17C4915-03E1-B6EB-92CA-06F071C73F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Comprehensive, Integrated, Three-Tiered Model of Prevention</a:t>
            </a:r>
          </a:p>
        </p:txBody>
      </p:sp>
      <p:pic>
        <p:nvPicPr>
          <p:cNvPr id="3" name="Picture 2" descr="Comprehensive, Integrated, Three-Tiered Model of Prevention pyramid as described by Lane, Kalberg, &amp; Menzies, 2009. Includes three tiers. The green tier at the bottom of the pyramid is tier 1 (primary prevention) which includes school/classroom-wide systems for all students, staff, and settings. The goal of tier 1 is to prevent harm. Approximately 80% of students will have their needs met at this level. The yellow tier in the middle of the pyramid is tier 2 (secondary prevention) which includes specialized group systems for students at risk. The goal of tier 2 is to reverse harm. Approximately 15% of students will have their needs met at this level. The red tier at the top of the pyramid is tier 3 (tertiary prevention) which includes specialized individual systems for students with high risk. The goal of tier 3 is to reduce harm. Approximately 5% of students will have their needs met at this level.">
            <a:extLst>
              <a:ext uri="{FF2B5EF4-FFF2-40B4-BE49-F238E27FC236}">
                <a16:creationId xmlns:a16="http://schemas.microsoft.com/office/drawing/2014/main" id="{19E716E8-049E-E013-5D1F-FDFA1CD34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0"/>
            <a:ext cx="910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2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4923-A8F7-6E83-59E6-BB31DEDB2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05F57-884C-FBEE-0C70-C84FC2AD8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Clarifying Lesson Objectives</a:t>
            </a:r>
          </a:p>
        </p:txBody>
      </p:sp>
      <p:pic>
        <p:nvPicPr>
          <p:cNvPr id="9" name="Picture 1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7044A760-0725-0A96-A323-48CE1DC94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0" b="13076"/>
          <a:stretch/>
        </p:blipFill>
        <p:spPr>
          <a:xfrm>
            <a:off x="4011020" y="4019970"/>
            <a:ext cx="3591569" cy="2293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7C787F21-6982-3378-4763-7211A48D5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26799" y="4743713"/>
            <a:ext cx="960549" cy="845865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54B15E-5E42-32ED-7039-D129477B1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academic skills (see standards) will students practice?</a:t>
            </a:r>
          </a:p>
          <a:p>
            <a:r>
              <a:rPr lang="en-US"/>
              <a:t>What social skills (see Tier 1 curriculum) will students apply?</a:t>
            </a:r>
          </a:p>
          <a:p>
            <a:r>
              <a:rPr lang="en-US"/>
              <a:t>What behavior expectations (see Expectation Matrix) will students demonstrate?</a:t>
            </a:r>
          </a:p>
          <a:p>
            <a:pPr lvl="1"/>
            <a:endParaRPr lang="en-US"/>
          </a:p>
        </p:txBody>
      </p:sp>
      <p:sp>
        <p:nvSpPr>
          <p:cNvPr id="6" name="TextBox">
            <a:extLst>
              <a:ext uri="{FF2B5EF4-FFF2-40B4-BE49-F238E27FC236}">
                <a16:creationId xmlns:a16="http://schemas.microsoft.com/office/drawing/2014/main" id="{A0E9C4C2-FE6F-7C76-5694-7EEC1F9AF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49683"/>
            <a:ext cx="11902382" cy="40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1050" b="0" i="0">
                <a:effectLst/>
              </a:rPr>
              <a:t>​</a:t>
            </a:r>
          </a:p>
          <a:p>
            <a:pPr algn="l" rtl="0" fontAlgn="base">
              <a:lnSpc>
                <a:spcPts val="1150"/>
              </a:lnSpc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Completed examples available in:</a:t>
            </a:r>
            <a:r>
              <a:rPr lang="en-US" sz="16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Ci3T Project ENHANCE Research Team. (2022, July).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Embedding and integrating Ci3T domains into daily instruction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Author. </a:t>
            </a:r>
            <a:r>
              <a:rPr lang="en-US" sz="1050" b="0" i="0" u="sng" strike="noStrike">
                <a:solidFill>
                  <a:srgbClr val="283375"/>
                </a:solidFill>
                <a:effectLst/>
                <a:hlinkClick r:id="rId3"/>
              </a:rPr>
              <a:t>https://doi.org/10.17161/ci3t.42880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 </a:t>
            </a:r>
            <a:endParaRPr lang="en-US" sz="105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28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820C2-1901-8831-30C7-DB60CD9C6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736E1-7DBB-2494-9061-85DB577F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Social Skills Objective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A0965-99B2-195C-7715-AF59342D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Which </a:t>
            </a:r>
            <a:r>
              <a:rPr lang="en-US" b="1"/>
              <a:t>social skills</a:t>
            </a:r>
            <a:r>
              <a:rPr lang="en-US"/>
              <a:t> do students need to successfully engage in the lesson?</a:t>
            </a:r>
          </a:p>
          <a:p>
            <a:r>
              <a:rPr lang="en-US"/>
              <a:t>Are there opportunities to make connections to the </a:t>
            </a:r>
            <a:r>
              <a:rPr lang="en-US" b="1"/>
              <a:t>Tier 1 social skills curriculum</a:t>
            </a:r>
            <a:r>
              <a:rPr lang="en-US"/>
              <a:t>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0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1C88A-715E-5061-8BCC-D41795220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758D8-6082-C1F0-368E-5CCBD08D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Example Social Skills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6BE1A-7D88-B52D-ABF2-57558F969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Share materials with peers and return them upon request without argument</a:t>
            </a:r>
          </a:p>
          <a:p>
            <a:r>
              <a:rPr lang="en-US"/>
              <a:t>Use encouraging language (e.g., “good try,” “nice work”) with teammates</a:t>
            </a:r>
          </a:p>
          <a:p>
            <a:r>
              <a:rPr lang="en-US"/>
              <a:t>Listen without interruption while their partner explains their thinking</a:t>
            </a:r>
          </a:p>
          <a:p>
            <a:r>
              <a:rPr lang="en-US"/>
              <a:t>Demonstrate active listening behaviors (e.g., eye contact, nodding, paraphrasing)</a:t>
            </a:r>
          </a:p>
          <a:p>
            <a:r>
              <a:rPr lang="en-US"/>
              <a:t>During peer-editing, students will provide at least two positive comments and one constructive suggestion to their partner </a:t>
            </a:r>
          </a:p>
          <a:p>
            <a:r>
              <a:rPr lang="en-US"/>
              <a:t>Disagree with peers by using respectful sentence starters (e.g., “I see your point, but I think…”)</a:t>
            </a:r>
          </a:p>
        </p:txBody>
      </p:sp>
    </p:spTree>
    <p:extLst>
      <p:ext uri="{BB962C8B-B14F-4D97-AF65-F5344CB8AC3E}">
        <p14:creationId xmlns:p14="http://schemas.microsoft.com/office/powerpoint/2010/main" val="929178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0CD5-F701-482C-B5F6-3642B7A56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Tip: From General to Specific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0AC2BF1-B7B8-9E2C-ECE0-58CC86F22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244970"/>
              </p:ext>
            </p:extLst>
          </p:nvPr>
        </p:nvGraphicFramePr>
        <p:xfrm>
          <a:off x="838200" y="1825625"/>
          <a:ext cx="10515600" cy="4119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00534">
                  <a:extLst>
                    <a:ext uri="{9D8B030D-6E8A-4147-A177-3AD203B41FA5}">
                      <a16:colId xmlns:a16="http://schemas.microsoft.com/office/drawing/2014/main" val="2434559326"/>
                    </a:ext>
                  </a:extLst>
                </a:gridCol>
                <a:gridCol w="8515066">
                  <a:extLst>
                    <a:ext uri="{9D8B030D-6E8A-4147-A177-3AD203B41FA5}">
                      <a16:colId xmlns:a16="http://schemas.microsoft.com/office/drawing/2014/main" val="1454565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Specific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26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Participate in Class Discussion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allow others to question their reasoning without interruption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use evidence-based arguments and respond to peers without personal attacks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/>
                        <a:t>wait until peers finish speaking before responding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acknowledge different viewpoints during class discussions by paraphrasing or summarizing a peer’s idea before responding with their 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782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Navigate conflict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negotiate roles (e.g., lead experimenter, data analyst) and carry them out with minimal teacher intervention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resolve disagreements by revisiting steps and agreeing on the final answer collaboratively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use an “I statement” (e.g., “I feel…when…because…”) to address concerns respectfully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resolve disagreements by proposing at least one compromise rather than relying on teacher intervention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021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126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58AF6-2C65-3195-B95C-EA74CF1A3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E523-BF6C-C039-4A42-9EF99DAA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Illustration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9F399-5F2F-E569-7E37-90841649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885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Lesson Overview</a:t>
            </a:r>
            <a:r>
              <a:rPr lang="en-US"/>
              <a:t>: The teacher models solving addition problems with regrouping using base-ten blocks. Students then work in pairs to solve problems, first with manipulatives, then on paper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Academic Objective</a:t>
            </a:r>
            <a:r>
              <a:rPr lang="en-US"/>
              <a:t>: Students will be able to use base-10 blocks to model and solve two-digit addition problems with regrouping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18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57F13-A952-F458-124A-99DAAA83F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Illustration : Social Skills Objective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1371C7-7249-A1B6-E13C-B981BD0FB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2053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Which </a:t>
            </a:r>
            <a:r>
              <a:rPr lang="en-US" b="1"/>
              <a:t>social skills</a:t>
            </a:r>
            <a:r>
              <a:rPr lang="en-US"/>
              <a:t> do students need to successfully engage in the lesson</a:t>
            </a:r>
          </a:p>
        </p:txBody>
      </p:sp>
      <p:pic>
        <p:nvPicPr>
          <p:cNvPr id="4" name="Picture" descr="A screenshot of a blank Zoom chat box">
            <a:extLst>
              <a:ext uri="{FF2B5EF4-FFF2-40B4-BE49-F238E27FC236}">
                <a16:creationId xmlns:a16="http://schemas.microsoft.com/office/drawing/2014/main" id="{29F1BC98-121D-0BEE-5B61-C35A9269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003" y="2244215"/>
            <a:ext cx="2949196" cy="31778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Image">
            <a:extLst>
              <a:ext uri="{FF2B5EF4-FFF2-40B4-BE49-F238E27FC236}">
                <a16:creationId xmlns:a16="http://schemas.microsoft.com/office/drawing/2014/main" id="{40D963A6-C40F-AECE-D060-DDD10C769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15781" y="2588602"/>
            <a:ext cx="1614816" cy="2192176"/>
            <a:chOff x="10178255" y="2781745"/>
            <a:chExt cx="1614816" cy="2192176"/>
          </a:xfrm>
        </p:grpSpPr>
        <p:pic>
          <p:nvPicPr>
            <p:cNvPr id="6" name="Graphic 3" descr="Keyboard outline">
              <a:extLst>
                <a:ext uri="{FF2B5EF4-FFF2-40B4-BE49-F238E27FC236}">
                  <a16:creationId xmlns:a16="http://schemas.microsoft.com/office/drawing/2014/main" id="{1C6F6066-860D-22C5-BC30-4A9F27E90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7157" y="3827831"/>
              <a:ext cx="1097350" cy="1091923"/>
            </a:xfrm>
            <a:prstGeom prst="rect">
              <a:avLst/>
            </a:prstGeom>
          </p:spPr>
        </p:pic>
        <p:pic>
          <p:nvPicPr>
            <p:cNvPr id="7" name="Graphic 2" descr="Computer outline">
              <a:extLst>
                <a:ext uri="{FF2B5EF4-FFF2-40B4-BE49-F238E27FC236}">
                  <a16:creationId xmlns:a16="http://schemas.microsoft.com/office/drawing/2014/main" id="{E88A2D29-0A0D-2DFA-F6FC-F75B6F407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3993" y="2857647"/>
              <a:ext cx="1523680" cy="1516146"/>
            </a:xfrm>
            <a:prstGeom prst="rect">
              <a:avLst/>
            </a:prstGeom>
          </p:spPr>
        </p:pic>
        <p:sp>
          <p:nvSpPr>
            <p:cNvPr id="8" name="Graphic 1">
              <a:extLst>
                <a:ext uri="{FF2B5EF4-FFF2-40B4-BE49-F238E27FC236}">
                  <a16:creationId xmlns:a16="http://schemas.microsoft.com/office/drawing/2014/main" id="{489056E0-B4AB-C972-1A10-3F0A30BE00A4}"/>
                </a:ext>
              </a:extLst>
            </p:cNvPr>
            <p:cNvSpPr/>
            <p:nvPr/>
          </p:nvSpPr>
          <p:spPr>
            <a:xfrm>
              <a:off x="10178255" y="2781745"/>
              <a:ext cx="1614816" cy="219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0461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B04FB-70B5-1F3E-92D7-4A395049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9506-19F7-A71A-B9A5-F0B10356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Behavioral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DFF72-6EE3-46EC-50D3-AC4CB925F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Which </a:t>
            </a:r>
            <a:r>
              <a:rPr lang="en-US" b="1"/>
              <a:t>behaviors </a:t>
            </a:r>
            <a:r>
              <a:rPr lang="en-US"/>
              <a:t>from our </a:t>
            </a:r>
            <a:r>
              <a:rPr lang="en-US" b="1"/>
              <a:t>expectation matrix </a:t>
            </a:r>
            <a:r>
              <a:rPr lang="en-US"/>
              <a:t>will students demonstrate during the lesson?</a:t>
            </a:r>
          </a:p>
        </p:txBody>
      </p:sp>
      <p:pic>
        <p:nvPicPr>
          <p:cNvPr id="7" name="Picture 6" descr="Example of expectation matrix.">
            <a:extLst>
              <a:ext uri="{FF2B5EF4-FFF2-40B4-BE49-F238E27FC236}">
                <a16:creationId xmlns:a16="http://schemas.microsoft.com/office/drawing/2014/main" id="{DDB9E04A-DE9D-380C-52C5-F2BD766FF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412" y="2677160"/>
            <a:ext cx="5383108" cy="4037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9967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A922-18A5-2478-93CA-C428FAA3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Example Behavioral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12DF3-6E41-AB99-2729-AED60998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88763" cy="4351338"/>
          </a:xfrm>
        </p:spPr>
        <p:txBody>
          <a:bodyPr>
            <a:normAutofit/>
          </a:bodyPr>
          <a:lstStyle/>
          <a:p>
            <a:r>
              <a:rPr lang="en-US"/>
              <a:t>Use digital tools and online platforms responsibly</a:t>
            </a:r>
          </a:p>
          <a:p>
            <a:r>
              <a:rPr lang="en-US"/>
              <a:t>Listen when a teacher or peer is talking</a:t>
            </a:r>
          </a:p>
          <a:p>
            <a:r>
              <a:rPr lang="en-US"/>
              <a:t>Arrive on-time with required materials (e.g., notebook, charged device, homework)</a:t>
            </a:r>
          </a:p>
          <a:p>
            <a:r>
              <a:rPr lang="en-US"/>
              <a:t>Keep hands, feet, and objects to yourself</a:t>
            </a:r>
          </a:p>
          <a:p>
            <a:r>
              <a:rPr lang="en-US"/>
              <a:t>Raise your hand to ask for help</a:t>
            </a:r>
          </a:p>
          <a:p>
            <a:r>
              <a:rPr lang="en-US"/>
              <a:t>Sit “crisscross” or in your own space during group time</a:t>
            </a:r>
          </a:p>
        </p:txBody>
      </p:sp>
      <p:pic>
        <p:nvPicPr>
          <p:cNvPr id="9" name="Picture 8" descr="Example of an expectations poster.">
            <a:extLst>
              <a:ext uri="{FF2B5EF4-FFF2-40B4-BE49-F238E27FC236}">
                <a16:creationId xmlns:a16="http://schemas.microsoft.com/office/drawing/2014/main" id="{54CFB93B-6832-061E-3BF2-FF14ED4D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97" t="5324" r="7054" b="6814"/>
          <a:stretch>
            <a:fillRect/>
          </a:stretch>
        </p:blipFill>
        <p:spPr>
          <a:xfrm>
            <a:off x="8211640" y="1825625"/>
            <a:ext cx="2984679" cy="40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59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B89D4-55E8-61B1-0F96-A8310A4DB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21371-2DC6-C239-FE28-4FEF08DE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Illustration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1B3A6-6CBC-0C33-40E6-E5F03D8A3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Lesson Overview</a:t>
            </a:r>
            <a:r>
              <a:rPr lang="en-US"/>
              <a:t>: After reading a short story in class, students work in pairs to brainstorm possible themes and evidence. The class then holds a structured discussion where students practice connecting ideas and supporting claims with text.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Academic Objective</a:t>
            </a:r>
            <a:r>
              <a:rPr lang="en-US"/>
              <a:t>: Students will be able to identify the theme of a short story and cite two pieces of textual evidence to support their claim</a:t>
            </a:r>
          </a:p>
          <a:p>
            <a:pPr marL="0" indent="0"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96030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8775F-C7AA-FFE6-AD8A-EDD06E7E6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E696-EC05-4AD4-0569-589D21E7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Illustration: Behavioral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EC450-405C-55BB-D294-8973FB4F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745963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Which </a:t>
            </a:r>
            <a:r>
              <a:rPr lang="en-US" b="1"/>
              <a:t>behaviors </a:t>
            </a:r>
            <a:r>
              <a:rPr lang="en-US"/>
              <a:t>will students demonstrate during the lesson</a:t>
            </a:r>
          </a:p>
        </p:txBody>
      </p:sp>
      <p:pic>
        <p:nvPicPr>
          <p:cNvPr id="4" name="Picture" descr="A screenshot of a blank Zoom chat box">
            <a:extLst>
              <a:ext uri="{FF2B5EF4-FFF2-40B4-BE49-F238E27FC236}">
                <a16:creationId xmlns:a16="http://schemas.microsoft.com/office/drawing/2014/main" id="{87F2962F-1F71-B1B3-F7CD-29DB14CF1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358" y="2999148"/>
            <a:ext cx="2949196" cy="31778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Image">
            <a:extLst>
              <a:ext uri="{FF2B5EF4-FFF2-40B4-BE49-F238E27FC236}">
                <a16:creationId xmlns:a16="http://schemas.microsoft.com/office/drawing/2014/main" id="{33B38184-4D06-17A4-87FA-77D200135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04982" y="3626904"/>
            <a:ext cx="1614816" cy="2192176"/>
            <a:chOff x="10178255" y="2781745"/>
            <a:chExt cx="1614816" cy="2192176"/>
          </a:xfrm>
        </p:grpSpPr>
        <p:pic>
          <p:nvPicPr>
            <p:cNvPr id="6" name="Graphic 3" descr="Keyboard outline">
              <a:extLst>
                <a:ext uri="{FF2B5EF4-FFF2-40B4-BE49-F238E27FC236}">
                  <a16:creationId xmlns:a16="http://schemas.microsoft.com/office/drawing/2014/main" id="{43D927C0-282D-8AD6-BE0E-0D501E564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7157" y="3827831"/>
              <a:ext cx="1097350" cy="1091923"/>
            </a:xfrm>
            <a:prstGeom prst="rect">
              <a:avLst/>
            </a:prstGeom>
          </p:spPr>
        </p:pic>
        <p:pic>
          <p:nvPicPr>
            <p:cNvPr id="7" name="Graphic 2" descr="Computer outline">
              <a:extLst>
                <a:ext uri="{FF2B5EF4-FFF2-40B4-BE49-F238E27FC236}">
                  <a16:creationId xmlns:a16="http://schemas.microsoft.com/office/drawing/2014/main" id="{2527FD90-1493-E457-AA1B-BAC7F1353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3993" y="2857647"/>
              <a:ext cx="1523680" cy="1516146"/>
            </a:xfrm>
            <a:prstGeom prst="rect">
              <a:avLst/>
            </a:prstGeom>
          </p:spPr>
        </p:pic>
        <p:sp>
          <p:nvSpPr>
            <p:cNvPr id="8" name="Graphic 1">
              <a:extLst>
                <a:ext uri="{FF2B5EF4-FFF2-40B4-BE49-F238E27FC236}">
                  <a16:creationId xmlns:a16="http://schemas.microsoft.com/office/drawing/2014/main" id="{3B065A4E-68AF-AF59-1026-F484214BF6E4}"/>
                </a:ext>
              </a:extLst>
            </p:cNvPr>
            <p:cNvSpPr/>
            <p:nvPr/>
          </p:nvSpPr>
          <p:spPr>
            <a:xfrm>
              <a:off x="10178255" y="2781745"/>
              <a:ext cx="1614816" cy="219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Example of a classroom expectations  poster.">
            <a:extLst>
              <a:ext uri="{FF2B5EF4-FFF2-40B4-BE49-F238E27FC236}">
                <a16:creationId xmlns:a16="http://schemas.microsoft.com/office/drawing/2014/main" id="{B3AD3F95-9316-3F50-1BB2-96B5F8A64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990" y="1268962"/>
            <a:ext cx="4043379" cy="55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13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8E50B7D4-5C02-5230-4351-0AC23FCE9D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11" name="Outline">
            <a:extLst>
              <a:ext uri="{FF2B5EF4-FFF2-40B4-BE49-F238E27FC236}">
                <a16:creationId xmlns:a16="http://schemas.microsoft.com/office/drawing/2014/main" id="{7799C258-68B7-4C46-A2F5-4D8B3BB56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 1">
            <a:extLst>
              <a:ext uri="{FF2B5EF4-FFF2-40B4-BE49-F238E27FC236}">
                <a16:creationId xmlns:a16="http://schemas.microsoft.com/office/drawing/2014/main" id="{64EF3AAF-5CC1-1463-5FC5-63C762FA29B4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-13254" y="3212233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District &amp; State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Standards Quality Instruction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sp>
        <p:nvSpPr>
          <p:cNvPr id="4" name="Arrow 2">
            <a:extLst>
              <a:ext uri="{FF2B5EF4-FFF2-40B4-BE49-F238E27FC236}">
                <a16:creationId xmlns:a16="http://schemas.microsoft.com/office/drawing/2014/main" id="{8C9FF68F-5B03-2E09-9144-552724678D6B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2436487" y="2327609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Positive Behavioral </a:t>
            </a:r>
            <a:r>
              <a:rPr lang="en-US" sz="2000" kern="0" noProof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Interventions</a:t>
            </a: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and Supports </a:t>
            </a:r>
          </a:p>
        </p:txBody>
      </p:sp>
      <p:pic>
        <p:nvPicPr>
          <p:cNvPr id="8" name="Picture 2" descr="Expectation Matrix example">
            <a:extLst>
              <a:ext uri="{FF2B5EF4-FFF2-40B4-BE49-F238E27FC236}">
                <a16:creationId xmlns:a16="http://schemas.microsoft.com/office/drawing/2014/main" id="{76774EB5-CA77-1142-0CBA-22184A8F7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259" y="1763722"/>
            <a:ext cx="3966354" cy="3055927"/>
          </a:xfrm>
          <a:prstGeom prst="rect">
            <a:avLst/>
          </a:prstGeom>
        </p:spPr>
      </p:pic>
      <p:sp>
        <p:nvSpPr>
          <p:cNvPr id="6" name="Arrow 3">
            <a:extLst>
              <a:ext uri="{FF2B5EF4-FFF2-40B4-BE49-F238E27FC236}">
                <a16:creationId xmlns:a16="http://schemas.microsoft.com/office/drawing/2014/main" id="{36220C88-93A4-258D-31F0-614059EAC3B8}"/>
              </a:ext>
            </a:extLst>
          </p:cNvPr>
          <p:cNvSpPr>
            <a:spLocks noChangeArrowheads="1"/>
          </p:cNvSpPr>
          <p:nvPr/>
        </p:nvSpPr>
        <p:spPr bwMode="auto">
          <a:xfrm rot="19659500">
            <a:off x="7923615" y="3212232"/>
            <a:ext cx="4010025" cy="2943225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Validated Curricula and Resources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pic>
        <p:nvPicPr>
          <p:cNvPr id="9" name="Picture 3" descr="Screenshot of What Works Clearinghouse website">
            <a:extLst>
              <a:ext uri="{FF2B5EF4-FFF2-40B4-BE49-F238E27FC236}">
                <a16:creationId xmlns:a16="http://schemas.microsoft.com/office/drawing/2014/main" id="{F19C359F-D4A4-5B7B-3682-6D6C51F17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278" y="773666"/>
            <a:ext cx="3430698" cy="22375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78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2B709-B47E-5903-E217-87B7E95C5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7427-4CC4-ECE2-4280-AF58A292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Accessing Professional Learning Materials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AE00D1-5A27-A40F-ABFE-EEFD9416831B}"/>
              </a:ext>
            </a:extLst>
          </p:cNvPr>
          <p:cNvSpPr/>
          <p:nvPr/>
        </p:nvSpPr>
        <p:spPr>
          <a:xfrm>
            <a:off x="838200" y="1238621"/>
            <a:ext cx="5028579" cy="51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ci3t.org/pl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18255-92F7-6682-8251-4CABDA71B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" b="648"/>
          <a:stretch>
            <a:fillRect/>
          </a:stretch>
        </p:blipFill>
        <p:spPr>
          <a:xfrm>
            <a:off x="930205" y="2055332"/>
            <a:ext cx="5165795" cy="375155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D69D6-48E2-2787-C2B7-E9ADFEFD3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470750" y="1498532"/>
            <a:ext cx="4279078" cy="47413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E9620B-8495-C605-4274-62A8CDFAAAFB}"/>
              </a:ext>
            </a:extLst>
          </p:cNvPr>
          <p:cNvSpPr/>
          <p:nvPr/>
        </p:nvSpPr>
        <p:spPr>
          <a:xfrm>
            <a:off x="6372135" y="4158036"/>
            <a:ext cx="4476307" cy="42093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95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1A325-4289-9660-89E5-95AD981C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0FB13A1-75AB-0F2F-ECE8-7675A2FDF6A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Work Time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682D66A-4022-8DB7-4A7B-7A464FB6C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6104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Open an upcoming lesson plan or the sample lesson handout </a:t>
            </a:r>
          </a:p>
          <a:p>
            <a:r>
              <a:rPr lang="en-US"/>
              <a:t>Write a social skills objective based on:</a:t>
            </a:r>
          </a:p>
          <a:p>
            <a:pPr lvl="1"/>
            <a:r>
              <a:rPr lang="en-US"/>
              <a:t>social skills students will need to successfully engage in the lesson</a:t>
            </a:r>
          </a:p>
          <a:p>
            <a:pPr lvl="1"/>
            <a:r>
              <a:rPr lang="en-US"/>
              <a:t>connections to your district’s Tier 1 social skills curriculum</a:t>
            </a:r>
          </a:p>
          <a:p>
            <a:r>
              <a:rPr lang="en-US"/>
              <a:t>Write a behavioral objective connected to your school-wide expectations</a:t>
            </a:r>
          </a:p>
          <a:p>
            <a:pPr lvl="1"/>
            <a:endParaRPr lang="en-US"/>
          </a:p>
        </p:txBody>
      </p:sp>
      <p:pic>
        <p:nvPicPr>
          <p:cNvPr id="3" name="Picture 47">
            <a:extLst>
              <a:ext uri="{FF2B5EF4-FFF2-40B4-BE49-F238E27FC236}">
                <a16:creationId xmlns:a16="http://schemas.microsoft.com/office/drawing/2014/main" id="{32A42A64-B785-1896-5804-5689DD3A7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18" name="Picture 51">
            <a:extLst>
              <a:ext uri="{FF2B5EF4-FFF2-40B4-BE49-F238E27FC236}">
                <a16:creationId xmlns:a16="http://schemas.microsoft.com/office/drawing/2014/main" id="{F86C9095-2EC9-62C9-DB22-8126D7EE4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19" name="Picture 50">
            <a:extLst>
              <a:ext uri="{FF2B5EF4-FFF2-40B4-BE49-F238E27FC236}">
                <a16:creationId xmlns:a16="http://schemas.microsoft.com/office/drawing/2014/main" id="{FE0A8487-D652-AA75-0530-02004797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20" name="Picture 49">
            <a:extLst>
              <a:ext uri="{FF2B5EF4-FFF2-40B4-BE49-F238E27FC236}">
                <a16:creationId xmlns:a16="http://schemas.microsoft.com/office/drawing/2014/main" id="{5CFAE532-4CCF-8724-1906-8BC0CDAC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21" name="Picture 48">
            <a:extLst>
              <a:ext uri="{FF2B5EF4-FFF2-40B4-BE49-F238E27FC236}">
                <a16:creationId xmlns:a16="http://schemas.microsoft.com/office/drawing/2014/main" id="{0E337E72-14E4-5864-1EB3-50E207056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22" name="Picture 42">
            <a:extLst>
              <a:ext uri="{FF2B5EF4-FFF2-40B4-BE49-F238E27FC236}">
                <a16:creationId xmlns:a16="http://schemas.microsoft.com/office/drawing/2014/main" id="{AC0612AC-6662-73EC-D47B-F1FE4D5C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23" name="Picture 46">
            <a:extLst>
              <a:ext uri="{FF2B5EF4-FFF2-40B4-BE49-F238E27FC236}">
                <a16:creationId xmlns:a16="http://schemas.microsoft.com/office/drawing/2014/main" id="{53619DE4-69A3-B6E7-1A80-6E413432C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24" name="Picture 45">
            <a:extLst>
              <a:ext uri="{FF2B5EF4-FFF2-40B4-BE49-F238E27FC236}">
                <a16:creationId xmlns:a16="http://schemas.microsoft.com/office/drawing/2014/main" id="{DD3C6366-ADCF-E56B-1097-2A1E90797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25" name="Picture 44">
            <a:extLst>
              <a:ext uri="{FF2B5EF4-FFF2-40B4-BE49-F238E27FC236}">
                <a16:creationId xmlns:a16="http://schemas.microsoft.com/office/drawing/2014/main" id="{834FD5F3-C13A-8BE0-BC16-82C1F17A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6F1555DE-4575-F132-1594-3A0B57C3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27" name="Picture 41">
            <a:extLst>
              <a:ext uri="{FF2B5EF4-FFF2-40B4-BE49-F238E27FC236}">
                <a16:creationId xmlns:a16="http://schemas.microsoft.com/office/drawing/2014/main" id="{B53B3D5C-0F0F-BBE4-0F6B-A25C71B33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28" name="Picture 40">
            <a:extLst>
              <a:ext uri="{FF2B5EF4-FFF2-40B4-BE49-F238E27FC236}">
                <a16:creationId xmlns:a16="http://schemas.microsoft.com/office/drawing/2014/main" id="{0B292C40-6A99-8840-1BA0-D8E47525B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29" name="Picture 39">
            <a:extLst>
              <a:ext uri="{FF2B5EF4-FFF2-40B4-BE49-F238E27FC236}">
                <a16:creationId xmlns:a16="http://schemas.microsoft.com/office/drawing/2014/main" id="{989C8370-D0A7-95E7-FEF4-CC82D5EC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30" name="Picture 38">
            <a:extLst>
              <a:ext uri="{FF2B5EF4-FFF2-40B4-BE49-F238E27FC236}">
                <a16:creationId xmlns:a16="http://schemas.microsoft.com/office/drawing/2014/main" id="{F1005B58-6F96-1540-A72D-69FDB9D5B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31" name="Picture 33">
            <a:extLst>
              <a:ext uri="{FF2B5EF4-FFF2-40B4-BE49-F238E27FC236}">
                <a16:creationId xmlns:a16="http://schemas.microsoft.com/office/drawing/2014/main" id="{59FB3103-88CE-5C20-3331-42C05221E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BD76281E-3200-A077-133B-BB55864A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6670"/>
            <a:ext cx="5076825" cy="1800292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FC3F779-14CF-9FA4-2A9E-DF247E8B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8" y="4986670"/>
            <a:ext cx="5076823" cy="1800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5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1000"/>
    </mc:Choice>
    <mc:Fallback xmlns="">
      <p:transition advClick="0" advTm="9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4092F-B5AC-1E5A-B69A-D27CE28B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Incorporating Low-intensity Strategies to Increase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DF2B5-87E6-0BBF-BB89-5D0553BDC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25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CDEB5-304A-2DA6-378E-A85A9E0F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973C4D1F-764D-9160-B0A0-EA055D182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0" b="13076"/>
          <a:stretch/>
        </p:blipFill>
        <p:spPr>
          <a:xfrm>
            <a:off x="1372831" y="2843107"/>
            <a:ext cx="4996764" cy="3190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CCAFD8EB-AE13-2C2A-F425-7E658A81F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2158" y="2948708"/>
            <a:ext cx="1537437" cy="1068628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DDF873-3FEE-98DB-8D66-97FEB345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Opportunities to Incorporate Low-Intensity 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9A30E-02FF-ECE7-33E0-08E46EAD4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Where in my lesson might I incorporate a  low-intensity strategy?</a:t>
            </a:r>
          </a:p>
        </p:txBody>
      </p:sp>
      <p:sp>
        <p:nvSpPr>
          <p:cNvPr id="6" name="TextBox">
            <a:extLst>
              <a:ext uri="{FF2B5EF4-FFF2-40B4-BE49-F238E27FC236}">
                <a16:creationId xmlns:a16="http://schemas.microsoft.com/office/drawing/2014/main" id="{93507190-8CC9-0123-C643-8CD8C27D5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49683"/>
            <a:ext cx="11902382" cy="40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1050" b="0" i="0">
                <a:effectLst/>
              </a:rPr>
              <a:t>​</a:t>
            </a:r>
          </a:p>
          <a:p>
            <a:pPr algn="l" rtl="0" fontAlgn="base">
              <a:lnSpc>
                <a:spcPts val="1150"/>
              </a:lnSpc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Completed examples available in:</a:t>
            </a:r>
            <a:r>
              <a:rPr lang="en-US" sz="16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Ci3T Project ENHANCE Research Team. (2022, July).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Embedding and integrating Ci3T domains into daily instruction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Author. </a:t>
            </a:r>
            <a:r>
              <a:rPr lang="en-US" sz="1050" b="0" i="0" u="sng" strike="noStrike">
                <a:solidFill>
                  <a:srgbClr val="283375"/>
                </a:solidFill>
                <a:effectLst/>
                <a:hlinkClick r:id="rId3"/>
              </a:rPr>
              <a:t>https://doi.org/10.17161/ci3t.42880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 </a:t>
            </a:r>
            <a:endParaRPr lang="en-US" sz="1050" b="0" i="0">
              <a:effectLst/>
            </a:endParaRPr>
          </a:p>
        </p:txBody>
      </p:sp>
      <p:pic>
        <p:nvPicPr>
          <p:cNvPr id="2" name="Content Placeholder 4" descr="A screenshot of a diagram&#10;&#10;AI-generated content may be incorrect.">
            <a:extLst>
              <a:ext uri="{FF2B5EF4-FFF2-40B4-BE49-F238E27FC236}">
                <a16:creationId xmlns:a16="http://schemas.microsoft.com/office/drawing/2014/main" id="{CE2CF06C-C41B-511B-E770-7F923EB15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353" y="3205553"/>
            <a:ext cx="4037668" cy="24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4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2CF8-64AC-8249-45A1-B4D38698C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 Spotlight!</a:t>
            </a:r>
          </a:p>
        </p:txBody>
      </p:sp>
      <p:pic>
        <p:nvPicPr>
          <p:cNvPr id="6" name="Picture 1" descr="Teacher-Delivered Behavioral Interventions in Grades K-5 What Works Clearinghouse practice guide cover">
            <a:extLst>
              <a:ext uri="{FF2B5EF4-FFF2-40B4-BE49-F238E27FC236}">
                <a16:creationId xmlns:a16="http://schemas.microsoft.com/office/drawing/2014/main" id="{7BCC563C-2818-BAA0-E085-CAA2AED8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3365810" cy="4347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Screenshot of What Works Clearinghouse website page titled Teacher-Delivered Behavioral Interventions in Grades K-5">
            <a:extLst>
              <a:ext uri="{FF2B5EF4-FFF2-40B4-BE49-F238E27FC236}">
                <a16:creationId xmlns:a16="http://schemas.microsoft.com/office/drawing/2014/main" id="{5A510B38-0B90-DC18-5C5F-4FC2A5FD9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5733" y="1509920"/>
            <a:ext cx="6240174" cy="4982955"/>
          </a:xfrm>
          <a:ln>
            <a:solidFill>
              <a:schemeClr val="tx1"/>
            </a:solidFill>
          </a:ln>
        </p:spPr>
      </p:pic>
      <p:sp>
        <p:nvSpPr>
          <p:cNvPr id="11" name="Yellow Box" descr="Yellow box outlining seven recommendations tabs on website">
            <a:extLst>
              <a:ext uri="{FF2B5EF4-FFF2-40B4-BE49-F238E27FC236}">
                <a16:creationId xmlns:a16="http://schemas.microsoft.com/office/drawing/2014/main" id="{973030BB-D6C9-F269-9069-73BB6AC029F7}"/>
              </a:ext>
            </a:extLst>
          </p:cNvPr>
          <p:cNvSpPr/>
          <p:nvPr/>
        </p:nvSpPr>
        <p:spPr>
          <a:xfrm>
            <a:off x="4575733" y="3795251"/>
            <a:ext cx="6240174" cy="2697623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C230-BA51-950C-B611-EC2E0DC3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Low-Intensity, Teacher-Delivered Strategies at Tier 1</a:t>
            </a:r>
          </a:p>
        </p:txBody>
      </p:sp>
      <p:pic>
        <p:nvPicPr>
          <p:cNvPr id="6" name="Content Placeholder 5" descr="A book with a lion head&#10;&#10;Description automatically generated">
            <a:extLst>
              <a:ext uri="{FF2B5EF4-FFF2-40B4-BE49-F238E27FC236}">
                <a16:creationId xmlns:a16="http://schemas.microsoft.com/office/drawing/2014/main" id="{98F0C605-26AA-F410-981A-BA5CE08B5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837" y="0"/>
            <a:ext cx="1188163" cy="1537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4EC82E0-F1D4-4387-6124-9924347DB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560" y="1885950"/>
            <a:ext cx="777215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6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FEDBEB8D-C767-303A-B1F5-BFF1A49FF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Embedding Low-Intensity Supports in Daily Instruction</a:t>
            </a:r>
          </a:p>
        </p:txBody>
      </p:sp>
      <p:pic>
        <p:nvPicPr>
          <p:cNvPr id="4" name="Video" title="Embedding Low Intensity Supports in Daily Instruction">
            <a:hlinkClick r:id="" action="ppaction://media"/>
            <a:extLst>
              <a:ext uri="{FF2B5EF4-FFF2-40B4-BE49-F238E27FC236}">
                <a16:creationId xmlns:a16="http://schemas.microsoft.com/office/drawing/2014/main" id="{AA0BBB80-9E53-0D51-4D1A-30D5BAFE53C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2220" y="483245"/>
            <a:ext cx="10435342" cy="5891509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F90FD06A-219D-B117-1E75-67CF65FB2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5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0CDC7-A2A3-E344-E56A-BBC2ABD33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85BD680-8969-7C66-4384-1298894D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Chat!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ADD8E60A-AF8E-DE36-CA34-C8D7012C7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98584" cy="4351338"/>
          </a:xfrm>
        </p:spPr>
        <p:txBody>
          <a:bodyPr>
            <a:normAutofit/>
          </a:bodyPr>
          <a:lstStyle/>
          <a:p>
            <a:r>
              <a:rPr lang="en-US" sz="3600"/>
              <a:t>Which low-intensity teacher-delivered strategy do you use most often? </a:t>
            </a:r>
          </a:p>
          <a:p>
            <a:r>
              <a:rPr lang="en-US" sz="3600"/>
              <a:t>How is it built into your lessons or daily routines?</a:t>
            </a:r>
          </a:p>
        </p:txBody>
      </p:sp>
      <p:pic>
        <p:nvPicPr>
          <p:cNvPr id="11" name="Picture" descr="A screenshot of a blank Zoom chat box">
            <a:extLst>
              <a:ext uri="{FF2B5EF4-FFF2-40B4-BE49-F238E27FC236}">
                <a16:creationId xmlns:a16="http://schemas.microsoft.com/office/drawing/2014/main" id="{C92959C7-9E38-03CC-4B8F-F37128FE4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5691" y="2039832"/>
            <a:ext cx="3318732" cy="3575997"/>
          </a:xfrm>
          <a:ln>
            <a:solidFill>
              <a:schemeClr val="tx1"/>
            </a:solidFill>
          </a:ln>
        </p:spPr>
      </p:pic>
      <p:grpSp>
        <p:nvGrpSpPr>
          <p:cNvPr id="4" name="Image">
            <a:extLst>
              <a:ext uri="{FF2B5EF4-FFF2-40B4-BE49-F238E27FC236}">
                <a16:creationId xmlns:a16="http://schemas.microsoft.com/office/drawing/2014/main" id="{7309CCC3-8AE4-8F8F-EF52-45084FD3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78255" y="2781745"/>
            <a:ext cx="1614816" cy="2192176"/>
            <a:chOff x="10178255" y="2781745"/>
            <a:chExt cx="1614816" cy="2192176"/>
          </a:xfrm>
        </p:grpSpPr>
        <p:pic>
          <p:nvPicPr>
            <p:cNvPr id="7" name="Graphic 3" descr="Keyboard outline">
              <a:extLst>
                <a:ext uri="{FF2B5EF4-FFF2-40B4-BE49-F238E27FC236}">
                  <a16:creationId xmlns:a16="http://schemas.microsoft.com/office/drawing/2014/main" id="{75F85154-4281-C282-CCBE-456FC071D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7157" y="3827831"/>
              <a:ext cx="1097350" cy="1091923"/>
            </a:xfrm>
            <a:prstGeom prst="rect">
              <a:avLst/>
            </a:prstGeom>
          </p:spPr>
        </p:pic>
        <p:pic>
          <p:nvPicPr>
            <p:cNvPr id="14" name="Graphic 2" descr="Computer outline">
              <a:extLst>
                <a:ext uri="{FF2B5EF4-FFF2-40B4-BE49-F238E27FC236}">
                  <a16:creationId xmlns:a16="http://schemas.microsoft.com/office/drawing/2014/main" id="{413B866B-7C9A-48DB-5462-B02242345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3993" y="2857647"/>
              <a:ext cx="1523680" cy="1516146"/>
            </a:xfrm>
            <a:prstGeom prst="rect">
              <a:avLst/>
            </a:prstGeom>
          </p:spPr>
        </p:pic>
        <p:sp>
          <p:nvSpPr>
            <p:cNvPr id="16" name="Graphic 1">
              <a:extLst>
                <a:ext uri="{FF2B5EF4-FFF2-40B4-BE49-F238E27FC236}">
                  <a16:creationId xmlns:a16="http://schemas.microsoft.com/office/drawing/2014/main" id="{CA72E348-16AC-E297-2203-A5B73C988614}"/>
                </a:ext>
              </a:extLst>
            </p:cNvPr>
            <p:cNvSpPr/>
            <p:nvPr/>
          </p:nvSpPr>
          <p:spPr>
            <a:xfrm>
              <a:off x="10178255" y="2781745"/>
              <a:ext cx="1614816" cy="219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8463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D97E8-9201-2190-72FD-BF1DF5DE4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4FC6-7409-F216-04C5-425799D65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Illustration: Opportunities to Incorporate Low-Intensity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B2D92-9E54-1250-D6AC-851610B48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6845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/>
              <a:t>Lesson Overview</a:t>
            </a:r>
            <a:r>
              <a:rPr lang="en-US" sz="2000"/>
              <a:t>: The teacher models solving addition problems with regrouping using base-ten blocks. Students then work in pairs to solve problems, first with manipulatives, then on paper</a:t>
            </a:r>
          </a:p>
          <a:p>
            <a:r>
              <a:rPr lang="en-US" sz="2000" b="1"/>
              <a:t>Academic </a:t>
            </a:r>
            <a:r>
              <a:rPr lang="en-US" sz="2000"/>
              <a:t>Students will be able to use base-10 blocks to model and solve two-digit addition problems with regrouping</a:t>
            </a:r>
          </a:p>
          <a:p>
            <a:r>
              <a:rPr lang="en-US" sz="2000" b="1"/>
              <a:t>Social Skills Objective</a:t>
            </a:r>
            <a:r>
              <a:rPr lang="en-US" sz="2000"/>
              <a:t>: share materials and using kind words when working with peers</a:t>
            </a:r>
          </a:p>
          <a:p>
            <a:r>
              <a:rPr lang="en-US" sz="2000" b="1"/>
              <a:t>Behavioral Expectation</a:t>
            </a:r>
            <a:r>
              <a:rPr lang="en-US" sz="2000"/>
              <a:t>: try your best, use math tools responsibly, put supplies back where they belong, listen when a teacher or classmate is talking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5" name="Content Placeholder 4" descr="A screenshot of a diagram&#10;&#10;AI-generated content may be incorrect.">
            <a:extLst>
              <a:ext uri="{FF2B5EF4-FFF2-40B4-BE49-F238E27FC236}">
                <a16:creationId xmlns:a16="http://schemas.microsoft.com/office/drawing/2014/main" id="{0B4FC1C3-A44C-B5B6-E0D7-F55A57D73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132" y="2723835"/>
            <a:ext cx="4037668" cy="24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94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76998-666E-17E5-916D-BEC81616D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DA50-D7A1-A59C-7117-0CE18757E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Illustration: Opportunities to Incorporate Low-Intensity 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3C385-DBAC-2478-75C9-F0E887196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Behavior-Specific Praise</a:t>
            </a:r>
          </a:p>
          <a:p>
            <a:pPr lvl="1"/>
            <a:r>
              <a:rPr lang="en-US"/>
              <a:t>“Elise – great job setting up your base-10 blocks on the mat. I can see you are ready to begin the lesson!”</a:t>
            </a:r>
          </a:p>
          <a:p>
            <a:r>
              <a:rPr lang="en-US"/>
              <a:t>Precorrection</a:t>
            </a:r>
          </a:p>
          <a:p>
            <a:pPr lvl="1"/>
            <a:r>
              <a:rPr lang="en-US"/>
              <a:t>“remember, when we are done, the base-10 blocks go back in the bag”</a:t>
            </a:r>
          </a:p>
          <a:p>
            <a:r>
              <a:rPr lang="en-US"/>
              <a:t>Active Supervision – during clean up </a:t>
            </a:r>
          </a:p>
          <a:p>
            <a:r>
              <a:rPr lang="en-US"/>
              <a:t>Instructional Choice</a:t>
            </a:r>
          </a:p>
          <a:p>
            <a:pPr lvl="1"/>
            <a:r>
              <a:rPr lang="en-US"/>
              <a:t>choose a partner</a:t>
            </a:r>
          </a:p>
          <a:p>
            <a:pPr lvl="1"/>
            <a:r>
              <a:rPr lang="en-US"/>
              <a:t>choose 3 equations to solve</a:t>
            </a:r>
          </a:p>
          <a:p>
            <a:pPr lvl="1"/>
            <a:r>
              <a:rPr lang="en-US"/>
              <a:t>choose where to sit (e.g., floor or desk)</a:t>
            </a:r>
          </a:p>
        </p:txBody>
      </p:sp>
    </p:spTree>
    <p:extLst>
      <p:ext uri="{BB962C8B-B14F-4D97-AF65-F5344CB8AC3E}">
        <p14:creationId xmlns:p14="http://schemas.microsoft.com/office/powerpoint/2010/main" val="251838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9D7DF-DCC7-F19A-9FEC-316971906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ABCB5BE4-9AE7-5D15-A01D-1248993683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Primary Prevention (Tier 1)</a:t>
            </a:r>
          </a:p>
        </p:txBody>
      </p:sp>
      <p:pic>
        <p:nvPicPr>
          <p:cNvPr id="6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7E31DA83-40A9-CFD5-603E-640AC916CD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2" name="Outline" descr="Green trapezoid outlining Tier 1 on the bottom of the Comprehensive, Integrated, Three-Tiered Model of Prevention pyramid. ">
            <a:extLst>
              <a:ext uri="{FF2B5EF4-FFF2-40B4-BE49-F238E27FC236}">
                <a16:creationId xmlns:a16="http://schemas.microsoft.com/office/drawing/2014/main" id="{820FE07B-795D-366D-7441-1EBFD004148B}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Image" descr="Ci3T: Primary (Tier 1) Prevention Efforts module covers">
            <a:extLst>
              <a:ext uri="{FF2B5EF4-FFF2-40B4-BE49-F238E27FC236}">
                <a16:creationId xmlns:a16="http://schemas.microsoft.com/office/drawing/2014/main" id="{20470B78-2281-C366-DA56-FC08C304189A}"/>
              </a:ext>
            </a:extLst>
          </p:cNvPr>
          <p:cNvGrpSpPr/>
          <p:nvPr/>
        </p:nvGrpSpPr>
        <p:grpSpPr>
          <a:xfrm>
            <a:off x="1872709" y="4055600"/>
            <a:ext cx="8446580" cy="1828800"/>
            <a:chOff x="2069020" y="4493319"/>
            <a:chExt cx="8446580" cy="1828800"/>
          </a:xfrm>
        </p:grpSpPr>
        <p:pic>
          <p:nvPicPr>
            <p:cNvPr id="8" name="Picture 3" descr="A collage of children with text&#10;&#10;AI-generated content may be incorrect.">
              <a:extLst>
                <a:ext uri="{FF2B5EF4-FFF2-40B4-BE49-F238E27FC236}">
                  <a16:creationId xmlns:a16="http://schemas.microsoft.com/office/drawing/2014/main" id="{A03B0D9A-6A6A-44FE-C852-DA182805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2819" y="4493319"/>
              <a:ext cx="3662781" cy="1828800"/>
            </a:xfrm>
            <a:prstGeom prst="rect">
              <a:avLst/>
            </a:prstGeom>
          </p:spPr>
        </p:pic>
        <p:pic>
          <p:nvPicPr>
            <p:cNvPr id="5" name="Picture 2" descr="A collage of children and adults&#10;&#10;AI-generated content may be incorrect.">
              <a:extLst>
                <a:ext uri="{FF2B5EF4-FFF2-40B4-BE49-F238E27FC236}">
                  <a16:creationId xmlns:a16="http://schemas.microsoft.com/office/drawing/2014/main" id="{5CD938C9-B19E-402C-C760-EA741EDC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9020" y="4493319"/>
              <a:ext cx="4819487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5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878C230-BA51-950C-B611-EC2E0DC3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Module Connection!</a:t>
            </a:r>
            <a:br>
              <a:rPr lang="en-US"/>
            </a:br>
            <a:r>
              <a:rPr lang="en-US" sz="4400">
                <a:solidFill>
                  <a:schemeClr val="accent5"/>
                </a:solidFill>
              </a:rPr>
              <a:t>Instructional Choice</a:t>
            </a:r>
            <a:endParaRPr lang="en-US"/>
          </a:p>
        </p:txBody>
      </p:sp>
      <p:pic>
        <p:nvPicPr>
          <p:cNvPr id="4" name="Picture 1" descr="Screenshot of What is Instructional Choice? YouTube video">
            <a:extLst>
              <a:ext uri="{FF2B5EF4-FFF2-40B4-BE49-F238E27FC236}">
                <a16:creationId xmlns:a16="http://schemas.microsoft.com/office/drawing/2014/main" id="{52127219-0AA8-108D-0804-3C73A4704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23" y="1936941"/>
            <a:ext cx="3307783" cy="1882892"/>
          </a:xfrm>
          <a:prstGeom prst="rect">
            <a:avLst/>
          </a:prstGeom>
        </p:spPr>
      </p:pic>
      <p:pic>
        <p:nvPicPr>
          <p:cNvPr id="9" name="Picture 2" descr="Low-Intensity Strategies Instructional Choice infographic">
            <a:extLst>
              <a:ext uri="{FF2B5EF4-FFF2-40B4-BE49-F238E27FC236}">
                <a16:creationId xmlns:a16="http://schemas.microsoft.com/office/drawing/2014/main" id="{51FB83C7-E16A-E061-5E68-815DD89330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5924" y="3987782"/>
            <a:ext cx="1857255" cy="2405771"/>
          </a:xfrm>
          <a:prstGeom prst="rect">
            <a:avLst/>
          </a:prstGeom>
        </p:spPr>
      </p:pic>
      <p:pic>
        <p:nvPicPr>
          <p:cNvPr id="1026" name="Picture 3" descr="Examples of Instructional Choice infographic">
            <a:extLst>
              <a:ext uri="{FF2B5EF4-FFF2-40B4-BE49-F238E27FC236}">
                <a16:creationId xmlns:a16="http://schemas.microsoft.com/office/drawing/2014/main" id="{6658B9C7-28DA-0034-D97A-8BD66EAC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66" y="3987782"/>
            <a:ext cx="1283078" cy="240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sing choice at home infographic">
            <a:extLst>
              <a:ext uri="{FF2B5EF4-FFF2-40B4-BE49-F238E27FC236}">
                <a16:creationId xmlns:a16="http://schemas.microsoft.com/office/drawing/2014/main" id="{FF568742-268B-6CE0-2C3F-9FF84946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73" y="2017364"/>
            <a:ext cx="1413455" cy="182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5" descr="Choice: A step-by-step guide for families handout">
            <a:extLst>
              <a:ext uri="{FF2B5EF4-FFF2-40B4-BE49-F238E27FC236}">
                <a16:creationId xmlns:a16="http://schemas.microsoft.com/office/drawing/2014/main" id="{162296BF-95E6-7033-577F-A632E8A7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81" y="2017365"/>
            <a:ext cx="1402021" cy="18292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creenshot of Choice: A step-by-step guide for families YouTube video">
            <a:extLst>
              <a:ext uri="{FF2B5EF4-FFF2-40B4-BE49-F238E27FC236}">
                <a16:creationId xmlns:a16="http://schemas.microsoft.com/office/drawing/2014/main" id="{D7D8C70F-6501-F099-4126-F69CB0F0E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1709" y="2984348"/>
            <a:ext cx="2117342" cy="1188969"/>
          </a:xfrm>
          <a:prstGeom prst="rect">
            <a:avLst/>
          </a:prstGeom>
        </p:spPr>
      </p:pic>
      <p:pic>
        <p:nvPicPr>
          <p:cNvPr id="1032" name="Picture 7" descr="Instructional Choice activity menu">
            <a:extLst>
              <a:ext uri="{FF2B5EF4-FFF2-40B4-BE49-F238E27FC236}">
                <a16:creationId xmlns:a16="http://schemas.microsoft.com/office/drawing/2014/main" id="{47126983-C229-9562-C33A-BB55AD3A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46" y="4366634"/>
            <a:ext cx="1700482" cy="2200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8" descr="Instructional choice treatment integrity checklist">
            <a:extLst>
              <a:ext uri="{FF2B5EF4-FFF2-40B4-BE49-F238E27FC236}">
                <a16:creationId xmlns:a16="http://schemas.microsoft.com/office/drawing/2014/main" id="{C05208AD-0913-4305-959B-214753BD2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6759337" y="4366572"/>
            <a:ext cx="1700575" cy="2200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Instructional Choice module cover">
            <a:extLst>
              <a:ext uri="{FF2B5EF4-FFF2-40B4-BE49-F238E27FC236}">
                <a16:creationId xmlns:a16="http://schemas.microsoft.com/office/drawing/2014/main" id="{F6BA787A-ED71-4584-2F16-B264BBF9E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rcRect/>
          <a:stretch/>
        </p:blipFill>
        <p:spPr>
          <a:xfrm>
            <a:off x="8858758" y="1936941"/>
            <a:ext cx="2407919" cy="3762375"/>
          </a:xfrm>
        </p:spPr>
      </p:pic>
    </p:spTree>
    <p:extLst>
      <p:ext uri="{BB962C8B-B14F-4D97-AF65-F5344CB8AC3E}">
        <p14:creationId xmlns:p14="http://schemas.microsoft.com/office/powerpoint/2010/main" val="3721457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EC6240-2D41-47D2-0A0B-C1B6E1333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Join us at future EMPOWER+ to learn more!</a:t>
            </a:r>
          </a:p>
        </p:txBody>
      </p:sp>
      <p:sp>
        <p:nvSpPr>
          <p:cNvPr id="13" name="Title hidden">
            <a:extLst>
              <a:ext uri="{FF2B5EF4-FFF2-40B4-BE49-F238E27FC236}">
                <a16:creationId xmlns:a16="http://schemas.microsoft.com/office/drawing/2014/main" id="{9561295F-7C1F-A33B-05AA-390CDFEDA314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Join us at future EMPOWER+ to learn more! 2</a:t>
            </a:r>
          </a:p>
        </p:txBody>
      </p:sp>
      <p:graphicFrame>
        <p:nvGraphicFramePr>
          <p:cNvPr id="5" name="Content">
            <a:extLst>
              <a:ext uri="{FF2B5EF4-FFF2-40B4-BE49-F238E27FC236}">
                <a16:creationId xmlns:a16="http://schemas.microsoft.com/office/drawing/2014/main" id="{B90B0F97-3ED2-7EB1-2EA6-C087B7833EFB}"/>
              </a:ext>
            </a:extLst>
          </p:cNvPr>
          <p:cNvGraphicFramePr>
            <a:graphicFrameLocks/>
          </p:cNvGraphicFramePr>
          <p:nvPr/>
        </p:nvGraphicFramePr>
        <p:xfrm>
          <a:off x="744686" y="1770121"/>
          <a:ext cx="8874801" cy="425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6962">
                  <a:extLst>
                    <a:ext uri="{9D8B030D-6E8A-4147-A177-3AD203B41FA5}">
                      <a16:colId xmlns:a16="http://schemas.microsoft.com/office/drawing/2014/main" val="1684673339"/>
                    </a:ext>
                  </a:extLst>
                </a:gridCol>
                <a:gridCol w="1767839">
                  <a:extLst>
                    <a:ext uri="{9D8B030D-6E8A-4147-A177-3AD203B41FA5}">
                      <a16:colId xmlns:a16="http://schemas.microsoft.com/office/drawing/2014/main" val="2203440040"/>
                    </a:ext>
                  </a:extLst>
                </a:gridCol>
              </a:tblGrid>
              <a:tr h="449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EMPOWER+ Session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365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Starting Strong: Effective Tier 1 Practices for Educators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24,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57844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From Data to Action: Using Systematic Screening to Inform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8,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867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In Action: Integrated Lesson Planning for Enhanced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18, 2025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06396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Mastering Behavior Specific Praise and Precorrection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21,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34785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6-Step Instructional Approach for Responding to Challenging Behaviors: A Tier 1 Practice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10,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7327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2 Support for Students Experiencing Anxious Feelings: Recognize. Relax. Record.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25,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70271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3 Support for Students with Intensive Intervention Needs: Functional Assessment-Based Intervention (FABI)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28,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24719"/>
                  </a:ext>
                </a:extLst>
              </a:tr>
            </a:tbl>
          </a:graphicData>
        </a:graphic>
      </p:graphicFrame>
      <p:sp>
        <p:nvSpPr>
          <p:cNvPr id="9" name="Yellow Box" descr="Yellow Box outlining EMPOWER+ Session Mastering Behavior Specific Praise and Precorrection on January 21, 2026 Wednesday">
            <a:extLst>
              <a:ext uri="{FF2B5EF4-FFF2-40B4-BE49-F238E27FC236}">
                <a16:creationId xmlns:a16="http://schemas.microsoft.com/office/drawing/2014/main" id="{32BE33FE-DB6F-4C84-63EB-175AE5E408D2}"/>
              </a:ext>
            </a:extLst>
          </p:cNvPr>
          <p:cNvSpPr/>
          <p:nvPr/>
        </p:nvSpPr>
        <p:spPr>
          <a:xfrm>
            <a:off x="744686" y="3897126"/>
            <a:ext cx="8874801" cy="499304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" descr="Behavior Specific Praise module cover">
            <a:extLst>
              <a:ext uri="{FF2B5EF4-FFF2-40B4-BE49-F238E27FC236}">
                <a16:creationId xmlns:a16="http://schemas.microsoft.com/office/drawing/2014/main" id="{0F6F8E66-8F71-4E66-5B01-DEDCD2C6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61" y="1238989"/>
            <a:ext cx="1701207" cy="2658138"/>
          </a:xfrm>
          <a:prstGeom prst="rect">
            <a:avLst/>
          </a:prstGeom>
        </p:spPr>
      </p:pic>
      <p:pic>
        <p:nvPicPr>
          <p:cNvPr id="10" name="Picture 2" descr="Precorrection module cover">
            <a:extLst>
              <a:ext uri="{FF2B5EF4-FFF2-40B4-BE49-F238E27FC236}">
                <a16:creationId xmlns:a16="http://schemas.microsoft.com/office/drawing/2014/main" id="{44183B0F-6BC6-ECC8-E1A5-C40593BE7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860" y="4011579"/>
            <a:ext cx="1701206" cy="26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C9E04-A25C-769B-2B5F-FADBF1B7F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613797" y="0"/>
            <a:ext cx="8964405" cy="689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correction module cover">
            <a:extLst>
              <a:ext uri="{FF2B5EF4-FFF2-40B4-BE49-F238E27FC236}">
                <a16:creationId xmlns:a16="http://schemas.microsoft.com/office/drawing/2014/main" id="{CBF0BF15-7363-BCE2-CA1E-E6320E371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4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F6D1D-2FF4-4673-4D5F-4432F8EB6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4A83-07BC-5B31-78A8-CFFE14EB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Illustration: Opportunities to Incorporate Precorrection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FC4E4-B6D0-6459-EAA6-285876563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/>
              <a:t>Lesson Overview</a:t>
            </a:r>
            <a:r>
              <a:rPr lang="en-US"/>
              <a:t>: After reading a short story in class, students work in pairs to brainstorm possible themes and evidence. The class then holds a structured discussion where students practice connecting ideas and supporting claims with text.</a:t>
            </a:r>
            <a:endParaRPr lang="en-US" b="1"/>
          </a:p>
          <a:p>
            <a:r>
              <a:rPr lang="en-US" b="1"/>
              <a:t>Academic Objective</a:t>
            </a:r>
            <a:r>
              <a:rPr lang="en-US"/>
              <a:t>: Students will be able to identify the theme of a short story and cite two pieces of textual evidence to support their claim</a:t>
            </a:r>
            <a:endParaRPr lang="en-US" b="1"/>
          </a:p>
          <a:p>
            <a:r>
              <a:rPr lang="en-US" b="1"/>
              <a:t>Social Skills Objective</a:t>
            </a:r>
            <a:r>
              <a:rPr lang="en-US"/>
              <a:t>: Build on a peer’s comment by paraphrasing or connecting their own idea to what was said</a:t>
            </a:r>
            <a:endParaRPr lang="en-US" b="1"/>
          </a:p>
          <a:p>
            <a:r>
              <a:rPr lang="en-US" b="1"/>
              <a:t>Behavioral Expectation</a:t>
            </a:r>
            <a:r>
              <a:rPr lang="en-US"/>
              <a:t>: arrive to class prepared                                   (e.g., charged device, book), remain on-task</a:t>
            </a:r>
          </a:p>
          <a:p>
            <a:pPr marL="0" indent="0"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61160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8B372-21E5-904F-665A-2D55BDC53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4253-028E-DB47-876E-DBDD25BA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Illustration: Opportunities to Incorporate Precorrection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E0FE2-E884-AF12-DE6F-44E3BB870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“Before we begin, who can remind me of our partner work expectations?”</a:t>
            </a:r>
          </a:p>
          <a:p>
            <a:r>
              <a:rPr lang="en-US"/>
              <a:t>“If you want to connect to what someone else said, you might say, </a:t>
            </a:r>
            <a:r>
              <a:rPr lang="en-US" i="1"/>
              <a:t>‘Building on that idea…’</a:t>
            </a:r>
            <a:r>
              <a:rPr lang="en-US"/>
              <a:t>.”</a:t>
            </a:r>
          </a:p>
          <a:p>
            <a:r>
              <a:rPr lang="en-US"/>
              <a:t>“Remember, if you’d like to share, raise your hand and wait to be called on.”</a:t>
            </a:r>
          </a:p>
          <a:p>
            <a:r>
              <a:rPr lang="en-US"/>
              <a:t>“Different people may see different themes in the story — that’s okay, we can learn from each other. If you disagree, you might say something like ‘</a:t>
            </a:r>
            <a:r>
              <a:rPr lang="en-US" i="1"/>
              <a:t>I see it a little differently because…’”</a:t>
            </a:r>
          </a:p>
        </p:txBody>
      </p:sp>
    </p:spTree>
    <p:extLst>
      <p:ext uri="{BB962C8B-B14F-4D97-AF65-F5344CB8AC3E}">
        <p14:creationId xmlns:p14="http://schemas.microsoft.com/office/powerpoint/2010/main" val="3974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B239D-2063-48A7-4A0F-94BBBF65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4274138-3A24-A8F6-2A42-AAF9B812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Chat!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16118433-DDA6-6AF0-6864-78BDCAC62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98584" cy="4351338"/>
          </a:xfrm>
        </p:spPr>
        <p:txBody>
          <a:bodyPr>
            <a:normAutofit/>
          </a:bodyPr>
          <a:lstStyle/>
          <a:p>
            <a:r>
              <a:rPr lang="en-US" sz="3600"/>
              <a:t>Pull up the social skills objective and behavioral expectations you worked on earlier</a:t>
            </a:r>
          </a:p>
          <a:p>
            <a:r>
              <a:rPr lang="en-US" sz="3600"/>
              <a:t>Write 1 precorrection statement you could use in that lesson</a:t>
            </a:r>
          </a:p>
        </p:txBody>
      </p:sp>
      <p:pic>
        <p:nvPicPr>
          <p:cNvPr id="11" name="Picture" descr="A screenshot of a blank Zoom chat box">
            <a:extLst>
              <a:ext uri="{FF2B5EF4-FFF2-40B4-BE49-F238E27FC236}">
                <a16:creationId xmlns:a16="http://schemas.microsoft.com/office/drawing/2014/main" id="{6B1408A4-BA20-9AFA-E8E2-10DD645F30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95691" y="2039832"/>
            <a:ext cx="3318732" cy="3575997"/>
          </a:xfrm>
          <a:ln>
            <a:solidFill>
              <a:schemeClr val="tx1"/>
            </a:solidFill>
          </a:ln>
        </p:spPr>
      </p:pic>
      <p:grpSp>
        <p:nvGrpSpPr>
          <p:cNvPr id="4" name="Image">
            <a:extLst>
              <a:ext uri="{FF2B5EF4-FFF2-40B4-BE49-F238E27FC236}">
                <a16:creationId xmlns:a16="http://schemas.microsoft.com/office/drawing/2014/main" id="{D1E3BEB7-3586-75F3-56F0-ADE0013FD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78255" y="2781745"/>
            <a:ext cx="1614816" cy="2192176"/>
            <a:chOff x="10178255" y="2781745"/>
            <a:chExt cx="1614816" cy="2192176"/>
          </a:xfrm>
        </p:grpSpPr>
        <p:pic>
          <p:nvPicPr>
            <p:cNvPr id="7" name="Graphic 3" descr="Keyboard outline">
              <a:extLst>
                <a:ext uri="{FF2B5EF4-FFF2-40B4-BE49-F238E27FC236}">
                  <a16:creationId xmlns:a16="http://schemas.microsoft.com/office/drawing/2014/main" id="{D1F811A3-AF9D-ED43-AF37-CAFB4EAE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57157" y="3827831"/>
              <a:ext cx="1097350" cy="1091923"/>
            </a:xfrm>
            <a:prstGeom prst="rect">
              <a:avLst/>
            </a:prstGeom>
          </p:spPr>
        </p:pic>
        <p:pic>
          <p:nvPicPr>
            <p:cNvPr id="14" name="Graphic 2" descr="Computer outline">
              <a:extLst>
                <a:ext uri="{FF2B5EF4-FFF2-40B4-BE49-F238E27FC236}">
                  <a16:creationId xmlns:a16="http://schemas.microsoft.com/office/drawing/2014/main" id="{41C2B46B-375F-29BC-76A0-04079C67B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43993" y="2857647"/>
              <a:ext cx="1523680" cy="1516146"/>
            </a:xfrm>
            <a:prstGeom prst="rect">
              <a:avLst/>
            </a:prstGeom>
          </p:spPr>
        </p:pic>
        <p:sp>
          <p:nvSpPr>
            <p:cNvPr id="16" name="Graphic 1">
              <a:extLst>
                <a:ext uri="{FF2B5EF4-FFF2-40B4-BE49-F238E27FC236}">
                  <a16:creationId xmlns:a16="http://schemas.microsoft.com/office/drawing/2014/main" id="{FDE7E747-F80F-A3FE-2B40-A9AB447A215D}"/>
                </a:ext>
              </a:extLst>
            </p:cNvPr>
            <p:cNvSpPr/>
            <p:nvPr/>
          </p:nvSpPr>
          <p:spPr>
            <a:xfrm>
              <a:off x="10178255" y="2781745"/>
              <a:ext cx="1614816" cy="219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2978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18808-D9F1-5115-CD67-E151CDD7D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8B40-0E3D-517C-0788-98809A37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Low-Intensity Strategies Work Time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03E5F5BA-A52F-5924-E362-00FC2E69C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043831"/>
              </p:ext>
            </p:extLst>
          </p:nvPr>
        </p:nvGraphicFramePr>
        <p:xfrm>
          <a:off x="838199" y="1999621"/>
          <a:ext cx="10515600" cy="2865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5328257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9172841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07791318"/>
                    </a:ext>
                  </a:extLst>
                </a:gridCol>
              </a:tblGrid>
              <a:tr h="286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Behavior Specific Praise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Instructional Choice</a:t>
                      </a:r>
                      <a:endParaRPr lang="en-US" sz="1000" b="1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Opportunities to Respond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9214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3059DFB-ED52-44B5-04D0-4E9BA9D99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936355" y="2610354"/>
            <a:ext cx="1376668" cy="21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1D0F77-39EF-791B-B22F-9D55FCCF1228}"/>
              </a:ext>
            </a:extLst>
          </p:cNvPr>
          <p:cNvSpPr/>
          <p:nvPr/>
        </p:nvSpPr>
        <p:spPr>
          <a:xfrm>
            <a:off x="838200" y="1642222"/>
            <a:ext cx="10515600" cy="332803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chemeClr val="bg1"/>
                </a:solidFill>
              </a:rPr>
              <a:t>Choose a low-intensity strategy to learn more about and apply to your lesson!</a:t>
            </a:r>
          </a:p>
        </p:txBody>
      </p:sp>
      <p:pic>
        <p:nvPicPr>
          <p:cNvPr id="13" name="Picture 12" descr="A close-up of crayons&#10;&#10;AI-generated content may be incorrect.">
            <a:extLst>
              <a:ext uri="{FF2B5EF4-FFF2-40B4-BE49-F238E27FC236}">
                <a16:creationId xmlns:a16="http://schemas.microsoft.com/office/drawing/2014/main" id="{7E6A2A84-E9DE-5985-A47E-FC45482AD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370" y="2611048"/>
            <a:ext cx="1375257" cy="2148840"/>
          </a:xfrm>
          <a:prstGeom prst="rect">
            <a:avLst/>
          </a:prstGeom>
        </p:spPr>
      </p:pic>
      <p:pic>
        <p:nvPicPr>
          <p:cNvPr id="15" name="Picture 14" descr="A person and person talking to each other&#10;&#10;AI-generated content may be incorrect.">
            <a:extLst>
              <a:ext uri="{FF2B5EF4-FFF2-40B4-BE49-F238E27FC236}">
                <a16:creationId xmlns:a16="http://schemas.microsoft.com/office/drawing/2014/main" id="{71DEF490-0BCA-0FF9-4BE0-4D3A09B48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068" y="2611048"/>
            <a:ext cx="1375257" cy="2148840"/>
          </a:xfrm>
          <a:prstGeom prst="rect">
            <a:avLst/>
          </a:prstGeom>
        </p:spPr>
      </p:pic>
      <p:pic>
        <p:nvPicPr>
          <p:cNvPr id="5" name="20">
            <a:extLst>
              <a:ext uri="{FF2B5EF4-FFF2-40B4-BE49-F238E27FC236}">
                <a16:creationId xmlns:a16="http://schemas.microsoft.com/office/drawing/2014/main" id="{C9767637-74E2-7E02-F044-41FEC338D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9A4F9169-4E24-A26A-EB92-92785A0A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7" name="18">
            <a:extLst>
              <a:ext uri="{FF2B5EF4-FFF2-40B4-BE49-F238E27FC236}">
                <a16:creationId xmlns:a16="http://schemas.microsoft.com/office/drawing/2014/main" id="{79860C95-55F3-51D5-319B-C74078C0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8" name="17">
            <a:extLst>
              <a:ext uri="{FF2B5EF4-FFF2-40B4-BE49-F238E27FC236}">
                <a16:creationId xmlns:a16="http://schemas.microsoft.com/office/drawing/2014/main" id="{B7FB8C07-19BD-5647-FF25-6392FEC2E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DAF3DE8F-19CB-51F2-D2A4-C556970B3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11" name="Picture 47">
            <a:extLst>
              <a:ext uri="{FF2B5EF4-FFF2-40B4-BE49-F238E27FC236}">
                <a16:creationId xmlns:a16="http://schemas.microsoft.com/office/drawing/2014/main" id="{6E34DB13-A7CB-3D3E-53F1-918AB50BE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286794DD-28F0-B096-B431-4E760BF5F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14" name="Picture 50">
            <a:extLst>
              <a:ext uri="{FF2B5EF4-FFF2-40B4-BE49-F238E27FC236}">
                <a16:creationId xmlns:a16="http://schemas.microsoft.com/office/drawing/2014/main" id="{CA79D023-5A14-B15B-CA14-AED33154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17" name="Picture 49">
            <a:extLst>
              <a:ext uri="{FF2B5EF4-FFF2-40B4-BE49-F238E27FC236}">
                <a16:creationId xmlns:a16="http://schemas.microsoft.com/office/drawing/2014/main" id="{D6D3A3A9-F33F-D7FC-0ACE-3CDD8FEC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18" name="Picture 48">
            <a:extLst>
              <a:ext uri="{FF2B5EF4-FFF2-40B4-BE49-F238E27FC236}">
                <a16:creationId xmlns:a16="http://schemas.microsoft.com/office/drawing/2014/main" id="{F82D92D2-DD6A-100F-9927-4E46B3F8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19" name="Picture 42">
            <a:extLst>
              <a:ext uri="{FF2B5EF4-FFF2-40B4-BE49-F238E27FC236}">
                <a16:creationId xmlns:a16="http://schemas.microsoft.com/office/drawing/2014/main" id="{2A4E0968-3AF4-F39A-E13E-BB78544F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20" name="Picture 46">
            <a:extLst>
              <a:ext uri="{FF2B5EF4-FFF2-40B4-BE49-F238E27FC236}">
                <a16:creationId xmlns:a16="http://schemas.microsoft.com/office/drawing/2014/main" id="{690073E2-5AF9-03BC-C5C7-FBB5FCF6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21" name="Picture 45">
            <a:extLst>
              <a:ext uri="{FF2B5EF4-FFF2-40B4-BE49-F238E27FC236}">
                <a16:creationId xmlns:a16="http://schemas.microsoft.com/office/drawing/2014/main" id="{699E0D6F-180F-3BE0-3ACC-3AF38DA04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F1667AD9-6431-1A0D-D61D-4D13C1B01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23" name="Picture 43">
            <a:extLst>
              <a:ext uri="{FF2B5EF4-FFF2-40B4-BE49-F238E27FC236}">
                <a16:creationId xmlns:a16="http://schemas.microsoft.com/office/drawing/2014/main" id="{A7296AD1-11CA-4F14-8DC7-93FF30950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1BFE62-84CA-F036-1B40-9F218A314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25" name="Picture 40">
            <a:extLst>
              <a:ext uri="{FF2B5EF4-FFF2-40B4-BE49-F238E27FC236}">
                <a16:creationId xmlns:a16="http://schemas.microsoft.com/office/drawing/2014/main" id="{E2B6FB4F-6CF1-A3C3-6B31-23BABDA4F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26" name="Picture 39">
            <a:extLst>
              <a:ext uri="{FF2B5EF4-FFF2-40B4-BE49-F238E27FC236}">
                <a16:creationId xmlns:a16="http://schemas.microsoft.com/office/drawing/2014/main" id="{F2C56151-8417-4D2B-53FA-050F45331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27" name="Picture 38">
            <a:extLst>
              <a:ext uri="{FF2B5EF4-FFF2-40B4-BE49-F238E27FC236}">
                <a16:creationId xmlns:a16="http://schemas.microsoft.com/office/drawing/2014/main" id="{60C0D224-3829-9DAB-2078-C5481C9B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28" name="Picture 33">
            <a:extLst>
              <a:ext uri="{FF2B5EF4-FFF2-40B4-BE49-F238E27FC236}">
                <a16:creationId xmlns:a16="http://schemas.microsoft.com/office/drawing/2014/main" id="{066B62AE-F060-EE5A-BAC7-9E92AE9B3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29" name="Picture 36">
            <a:extLst>
              <a:ext uri="{FF2B5EF4-FFF2-40B4-BE49-F238E27FC236}">
                <a16:creationId xmlns:a16="http://schemas.microsoft.com/office/drawing/2014/main" id="{EC58E61A-875A-67C7-784D-0BD29982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id="{8DF5A471-E31D-87E6-BB17-D65C76F1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3023" y="4952851"/>
            <a:ext cx="5076825" cy="1800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58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4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8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8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4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6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2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and Moving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4C54-DF55-09DF-8D3A-D537A5672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882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014713-2EC1-3882-2347-4212CB909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Items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2257AC1-3AC9-6BC2-4BF9-030AE1426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002470"/>
              </p:ext>
            </p:extLst>
          </p:nvPr>
        </p:nvGraphicFramePr>
        <p:xfrm>
          <a:off x="838199" y="1734344"/>
          <a:ext cx="10789226" cy="2593430"/>
        </p:xfrm>
        <a:graphic>
          <a:graphicData uri="http://schemas.openxmlformats.org/drawingml/2006/table">
            <a:tbl>
              <a:tblPr/>
              <a:tblGrid>
                <a:gridCol w="5157356">
                  <a:extLst>
                    <a:ext uri="{9D8B030D-6E8A-4147-A177-3AD203B41FA5}">
                      <a16:colId xmlns:a16="http://schemas.microsoft.com/office/drawing/2014/main" val="869296340"/>
                    </a:ext>
                  </a:extLst>
                </a:gridCol>
                <a:gridCol w="1818409">
                  <a:extLst>
                    <a:ext uri="{9D8B030D-6E8A-4147-A177-3AD203B41FA5}">
                      <a16:colId xmlns:a16="http://schemas.microsoft.com/office/drawing/2014/main" val="2651280458"/>
                    </a:ext>
                  </a:extLst>
                </a:gridCol>
                <a:gridCol w="2015257">
                  <a:extLst>
                    <a:ext uri="{9D8B030D-6E8A-4147-A177-3AD203B41FA5}">
                      <a16:colId xmlns:a16="http://schemas.microsoft.com/office/drawing/2014/main" val="496005596"/>
                    </a:ext>
                  </a:extLst>
                </a:gridCol>
                <a:gridCol w="1798204">
                  <a:extLst>
                    <a:ext uri="{9D8B030D-6E8A-4147-A177-3AD203B41FA5}">
                      <a16:colId xmlns:a16="http://schemas.microsoft.com/office/drawing/2014/main" val="373414327"/>
                    </a:ext>
                  </a:extLst>
                </a:gridCol>
              </a:tblGrid>
              <a:tr h="494069">
                <a:tc>
                  <a:txBody>
                    <a:bodyPr/>
                    <a:lstStyle/>
                    <a:p>
                      <a:pPr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Action Item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Person(s) Responsible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Planned</a:t>
                      </a:r>
                      <a:endParaRPr lang="en-US" sz="3200">
                        <a:effectLst/>
                      </a:endParaRPr>
                    </a:p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Completion Date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Date Completed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765434"/>
                  </a:ext>
                </a:extLst>
              </a:tr>
              <a:tr h="642650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  <a:latin typeface="Ink Free" panose="03080402000500000000" pitchFamily="66" charset="0"/>
                        </a:rPr>
                        <a:t>Submit BCBA CEU form with four passwords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Ink Free" panose="03080402000500000000" pitchFamily="66" charset="0"/>
                        </a:rPr>
                        <a:t>Allison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Ink Free" panose="03080402000500000000" pitchFamily="66" charset="0"/>
                        </a:rPr>
                        <a:t>11/18/25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>
                          <a:effectLst/>
                        </a:rPr>
                      </a:b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273243"/>
                  </a:ext>
                </a:extLst>
              </a:tr>
              <a:tr h="6426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  <a:latin typeface="Ink Free" panose="03080402000500000000" pitchFamily="66" charset="0"/>
                        </a:rPr>
                        <a:t>Sign up for EMPOWER Session 4 (Mastering Behavior Specific Praise and Precorrection)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Ink Free" panose="03080402000500000000" pitchFamily="66" charset="0"/>
                        </a:rPr>
                        <a:t>Allison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Ink Free" panose="03080402000500000000" pitchFamily="66" charset="0"/>
                        </a:rPr>
                        <a:t>11/18/25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>
                          <a:effectLst/>
                        </a:rPr>
                      </a:b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930262"/>
                  </a:ext>
                </a:extLst>
              </a:tr>
              <a:tr h="6426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effectLst/>
                          <a:latin typeface="Ink Free" panose="03080402000500000000" pitchFamily="66" charset="0"/>
                        </a:rPr>
                        <a:t>All integrated lesson planning to PLC agenda. Hyperlink to module.</a:t>
                      </a: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Ink Free" panose="03080402000500000000" pitchFamily="66" charset="0"/>
                        </a:rPr>
                        <a:t>Allison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Ink Free" panose="03080402000500000000" pitchFamily="66" charset="0"/>
                        </a:rPr>
                        <a:t>11/20/25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>
                          <a:effectLst/>
                        </a:rPr>
                      </a:br>
                      <a:endParaRPr lang="en-US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68958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96CC81A-AB8E-2837-0265-3C778DE1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1" y="5485655"/>
            <a:ext cx="1120775" cy="112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30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5702C-1EB5-3FB6-07D9-06EF3BEE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44307C-A55C-452A-3080-C96F547B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EMPOWER+</a:t>
            </a:r>
          </a:p>
        </p:txBody>
      </p:sp>
      <p:pic>
        <p:nvPicPr>
          <p:cNvPr id="13" name="Picture" descr="Ci3T Project EMPOWER+ 2025-2026 Flyer">
            <a:extLst>
              <a:ext uri="{FF2B5EF4-FFF2-40B4-BE49-F238E27FC236}">
                <a16:creationId xmlns:a16="http://schemas.microsoft.com/office/drawing/2014/main" id="{5B72C408-784A-1E90-1204-C7ABA0334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2394" y="1690688"/>
            <a:ext cx="3285989" cy="425401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Content">
            <a:extLst>
              <a:ext uri="{FF2B5EF4-FFF2-40B4-BE49-F238E27FC236}">
                <a16:creationId xmlns:a16="http://schemas.microsoft.com/office/drawing/2014/main" id="{87D82CF0-5334-8870-3F34-D9956EA20A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77707" y="1690688"/>
          <a:ext cx="7524358" cy="425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4384">
                  <a:extLst>
                    <a:ext uri="{9D8B030D-6E8A-4147-A177-3AD203B41FA5}">
                      <a16:colId xmlns:a16="http://schemas.microsoft.com/office/drawing/2014/main" val="1684673339"/>
                    </a:ext>
                  </a:extLst>
                </a:gridCol>
                <a:gridCol w="1759974">
                  <a:extLst>
                    <a:ext uri="{9D8B030D-6E8A-4147-A177-3AD203B41FA5}">
                      <a16:colId xmlns:a16="http://schemas.microsoft.com/office/drawing/2014/main" val="2203440040"/>
                    </a:ext>
                  </a:extLst>
                </a:gridCol>
              </a:tblGrid>
              <a:tr h="449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EMPOWER+ Session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365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Starting Strong: Effective Tier 1 Practices for Educators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24,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57844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From Data to Action: Using Systematic Screening to Inform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8,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867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In Action: Integrated Lesson Planning for Enhanced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18, 2025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06396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Mastering Behavior Specific Praise and Precorrection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21,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34785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6-Step Instructional Approach for Responding to Challenging Behaviors: A Tier 1 Practice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10,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7327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2 Support for Students Experiencing Anxious Feelings: Recognize. Relax. Record.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25,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70271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3 Support for Students with Intensive Intervention Needs: Functional Assessment-Based Intervention (FABI)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28,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24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61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BA1B243D-CAE3-B313-A51F-5543903D7A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yellow circle outlining Tier 2 in the middle of the Comprehensive, Integrated, Three-Tiered Model of Prevention pyramid. ">
            <a:extLst>
              <a:ext uri="{FF2B5EF4-FFF2-40B4-BE49-F238E27FC236}">
                <a16:creationId xmlns:a16="http://schemas.microsoft.com/office/drawing/2014/main" id="{51403165-C407-5146-92D1-223B8A8D5C06}"/>
              </a:ext>
            </a:extLst>
          </p:cNvPr>
          <p:cNvSpPr/>
          <p:nvPr/>
        </p:nvSpPr>
        <p:spPr>
          <a:xfrm>
            <a:off x="4071156" y="1929809"/>
            <a:ext cx="4049689" cy="172561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2700">
              <a:sysClr val="windowText" lastClr="000000">
                <a:alpha val="40000"/>
              </a:sysClr>
            </a:glo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80152DF5-9257-1F49-910B-D3739F5653E1}"/>
              </a:ext>
            </a:extLst>
          </p:cNvPr>
          <p:cNvSpPr txBox="1">
            <a:spLocks/>
          </p:cNvSpPr>
          <p:nvPr/>
        </p:nvSpPr>
        <p:spPr bwMode="auto">
          <a:xfrm>
            <a:off x="2197395" y="4731791"/>
            <a:ext cx="9994605" cy="914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en-US" altLang="en-US">
                <a:solidFill>
                  <a:srgbClr val="000000"/>
                </a:solidFill>
                <a:latin typeface="Times New Roman" charset="0"/>
                <a:ea typeface="MS PGothic" charset="-128"/>
                <a:cs typeface="Times New Roman" charset="0"/>
              </a:rPr>
              <a:t>Secondary (Tier 2) Intervention Grid</a:t>
            </a:r>
          </a:p>
        </p:txBody>
      </p:sp>
      <p:pic>
        <p:nvPicPr>
          <p:cNvPr id="6" name="Chart" descr="Secondary (Tier 2) interventions grid">
            <a:extLst>
              <a:ext uri="{FF2B5EF4-FFF2-40B4-BE49-F238E27FC236}">
                <a16:creationId xmlns:a16="http://schemas.microsoft.com/office/drawing/2014/main" id="{4DD5A587-7E90-774B-8A2F-B21E205720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0" y="1452716"/>
            <a:ext cx="5246522" cy="65581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The Tier 2 Process module cover">
            <a:extLst>
              <a:ext uri="{FF2B5EF4-FFF2-40B4-BE49-F238E27FC236}">
                <a16:creationId xmlns:a16="http://schemas.microsoft.com/office/drawing/2014/main" id="{1BFAA75A-FFD4-19E1-4FD0-DB17403567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083" y="956462"/>
            <a:ext cx="2071772" cy="32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19D9B-7F4F-179B-28A5-D40C8494D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30496D-0C0C-19FA-16B9-1D7568E79B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Ci3T Trainers and Coaches Calls </a:t>
            </a:r>
          </a:p>
        </p:txBody>
      </p:sp>
      <p:pic>
        <p:nvPicPr>
          <p:cNvPr id="9" name="Picture" descr="Ci3T Trainers and Coaches Calls Flyer">
            <a:extLst>
              <a:ext uri="{FF2B5EF4-FFF2-40B4-BE49-F238E27FC236}">
                <a16:creationId xmlns:a16="http://schemas.microsoft.com/office/drawing/2014/main" id="{786EADC8-51A1-042A-68D5-331E4704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643" y="1630031"/>
            <a:ext cx="3478395" cy="4467885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">
            <a:extLst>
              <a:ext uri="{FF2B5EF4-FFF2-40B4-BE49-F238E27FC236}">
                <a16:creationId xmlns:a16="http://schemas.microsoft.com/office/drawing/2014/main" id="{1D4FC111-20DB-D61A-461E-A89D79170051}"/>
              </a:ext>
            </a:extLst>
          </p:cNvPr>
          <p:cNvGraphicFramePr>
            <a:graphicFrameLocks noGrp="1"/>
          </p:cNvGraphicFramePr>
          <p:nvPr/>
        </p:nvGraphicFramePr>
        <p:xfrm>
          <a:off x="4141655" y="1235073"/>
          <a:ext cx="6751634" cy="5257802"/>
        </p:xfrm>
        <a:graphic>
          <a:graphicData uri="http://schemas.openxmlformats.org/drawingml/2006/table">
            <a:tbl>
              <a:tblPr firstRow="1" firstCol="1" bandRow="1"/>
              <a:tblGrid>
                <a:gridCol w="4515328">
                  <a:extLst>
                    <a:ext uri="{9D8B030D-6E8A-4147-A177-3AD203B41FA5}">
                      <a16:colId xmlns:a16="http://schemas.microsoft.com/office/drawing/2014/main" val="1731182503"/>
                    </a:ext>
                  </a:extLst>
                </a:gridCol>
                <a:gridCol w="2236306">
                  <a:extLst>
                    <a:ext uri="{9D8B030D-6E8A-4147-A177-3AD203B41FA5}">
                      <a16:colId xmlns:a16="http://schemas.microsoft.com/office/drawing/2014/main" val="2473010526"/>
                    </a:ext>
                  </a:extLst>
                </a:gridCol>
              </a:tblGrid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Calls Session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12265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1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August 20,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051497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2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3,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287935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3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1,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124570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4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5,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764606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5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December 2,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972932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6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22,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(Thursday)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36836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7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17,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22422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8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10,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30947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9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15,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45901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10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May 13,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367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593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Phone 14">
            <a:extLst>
              <a:ext uri="{FF2B5EF4-FFF2-40B4-BE49-F238E27FC236}">
                <a16:creationId xmlns:a16="http://schemas.microsoft.com/office/drawing/2014/main" id="{09D98708-8825-49B3-4E26-912316542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2" t="23342" r="34395" b="23065"/>
          <a:stretch/>
        </p:blipFill>
        <p:spPr>
          <a:xfrm>
            <a:off x="3003947" y="520698"/>
            <a:ext cx="6184102" cy="6337301"/>
          </a:xfrm>
          <a:prstGeom prst="rect">
            <a:avLst/>
          </a:prstGeom>
        </p:spPr>
      </p:pic>
      <p:pic>
        <p:nvPicPr>
          <p:cNvPr id="65" name="DataCleaning">
            <a:extLst>
              <a:ext uri="{FF2B5EF4-FFF2-40B4-BE49-F238E27FC236}">
                <a16:creationId xmlns:a16="http://schemas.microsoft.com/office/drawing/2014/main" id="{315BD4C5-4BFE-50F1-2A69-C83A1FF23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61" t="14014" r="14608"/>
          <a:stretch/>
        </p:blipFill>
        <p:spPr>
          <a:xfrm>
            <a:off x="3003949" y="530803"/>
            <a:ext cx="6184102" cy="6327195"/>
          </a:xfrm>
          <a:prstGeom prst="rect">
            <a:avLst/>
          </a:prstGeom>
        </p:spPr>
      </p:pic>
      <p:sp>
        <p:nvSpPr>
          <p:cNvPr id="12" name="Shading">
            <a:extLst>
              <a:ext uri="{FF2B5EF4-FFF2-40B4-BE49-F238E27FC236}">
                <a16:creationId xmlns:a16="http://schemas.microsoft.com/office/drawing/2014/main" id="{F7CEAEE8-1E43-F873-6731-9E005C434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03949" y="520700"/>
            <a:ext cx="6184102" cy="63373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88000"/>
                </a:schemeClr>
              </a:gs>
              <a:gs pos="34000">
                <a:schemeClr val="accent5">
                  <a:lumMod val="0"/>
                  <a:lumOff val="100000"/>
                  <a:alpha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utline">
            <a:extLst>
              <a:ext uri="{FF2B5EF4-FFF2-40B4-BE49-F238E27FC236}">
                <a16:creationId xmlns:a16="http://schemas.microsoft.com/office/drawing/2014/main" id="{6503E3C3-C801-4B6D-55E1-5236EC863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99920" y="419548"/>
            <a:ext cx="6392161" cy="6453540"/>
          </a:xfrm>
          <a:custGeom>
            <a:avLst/>
            <a:gdLst>
              <a:gd name="connsiteX0" fmla="*/ 0 w 4535424"/>
              <a:gd name="connsiteY0" fmla="*/ 0 h 6629400"/>
              <a:gd name="connsiteX1" fmla="*/ 4535424 w 4535424"/>
              <a:gd name="connsiteY1" fmla="*/ 0 h 6629400"/>
              <a:gd name="connsiteX2" fmla="*/ 4535424 w 4535424"/>
              <a:gd name="connsiteY2" fmla="*/ 6629400 h 6629400"/>
              <a:gd name="connsiteX3" fmla="*/ 0 w 4535424"/>
              <a:gd name="connsiteY3" fmla="*/ 6629400 h 6629400"/>
              <a:gd name="connsiteX4" fmla="*/ 0 w 4535424"/>
              <a:gd name="connsiteY4" fmla="*/ 0 h 6629400"/>
              <a:gd name="connsiteX0" fmla="*/ 0 w 4535424"/>
              <a:gd name="connsiteY0" fmla="*/ 0 h 6629400"/>
              <a:gd name="connsiteX1" fmla="*/ 4535424 w 4535424"/>
              <a:gd name="connsiteY1" fmla="*/ 0 h 6629400"/>
              <a:gd name="connsiteX2" fmla="*/ 4535424 w 4535424"/>
              <a:gd name="connsiteY2" fmla="*/ 6629400 h 6629400"/>
              <a:gd name="connsiteX3" fmla="*/ 2216748 w 4535424"/>
              <a:gd name="connsiteY3" fmla="*/ 6625069 h 6629400"/>
              <a:gd name="connsiteX4" fmla="*/ 0 w 4535424"/>
              <a:gd name="connsiteY4" fmla="*/ 6629400 h 6629400"/>
              <a:gd name="connsiteX5" fmla="*/ 0 w 4535424"/>
              <a:gd name="connsiteY5" fmla="*/ 0 h 6629400"/>
              <a:gd name="connsiteX0" fmla="*/ 0 w 4535424"/>
              <a:gd name="connsiteY0" fmla="*/ 0 h 6629400"/>
              <a:gd name="connsiteX1" fmla="*/ 4535424 w 4535424"/>
              <a:gd name="connsiteY1" fmla="*/ 0 h 6629400"/>
              <a:gd name="connsiteX2" fmla="*/ 4535424 w 4535424"/>
              <a:gd name="connsiteY2" fmla="*/ 6629400 h 6629400"/>
              <a:gd name="connsiteX3" fmla="*/ 0 w 4535424"/>
              <a:gd name="connsiteY3" fmla="*/ 6629400 h 6629400"/>
              <a:gd name="connsiteX4" fmla="*/ 0 w 4535424"/>
              <a:gd name="connsiteY4" fmla="*/ 0 h 6629400"/>
              <a:gd name="connsiteX0" fmla="*/ 0 w 4626864"/>
              <a:gd name="connsiteY0" fmla="*/ 6629400 h 6720840"/>
              <a:gd name="connsiteX1" fmla="*/ 0 w 4626864"/>
              <a:gd name="connsiteY1" fmla="*/ 0 h 6720840"/>
              <a:gd name="connsiteX2" fmla="*/ 4535424 w 4626864"/>
              <a:gd name="connsiteY2" fmla="*/ 0 h 6720840"/>
              <a:gd name="connsiteX3" fmla="*/ 4626864 w 4626864"/>
              <a:gd name="connsiteY3" fmla="*/ 6720840 h 6720840"/>
              <a:gd name="connsiteX0" fmla="*/ 0 w 4535424"/>
              <a:gd name="connsiteY0" fmla="*/ 6629400 h 6656294"/>
              <a:gd name="connsiteX1" fmla="*/ 0 w 4535424"/>
              <a:gd name="connsiteY1" fmla="*/ 0 h 6656294"/>
              <a:gd name="connsiteX2" fmla="*/ 4535424 w 4535424"/>
              <a:gd name="connsiteY2" fmla="*/ 0 h 6656294"/>
              <a:gd name="connsiteX3" fmla="*/ 4508530 w 4535424"/>
              <a:gd name="connsiteY3" fmla="*/ 6656294 h 6656294"/>
              <a:gd name="connsiteX0" fmla="*/ 0 w 4535424"/>
              <a:gd name="connsiteY0" fmla="*/ 6629400 h 6629400"/>
              <a:gd name="connsiteX1" fmla="*/ 0 w 4535424"/>
              <a:gd name="connsiteY1" fmla="*/ 0 h 6629400"/>
              <a:gd name="connsiteX2" fmla="*/ 4535424 w 4535424"/>
              <a:gd name="connsiteY2" fmla="*/ 0 h 6629400"/>
              <a:gd name="connsiteX3" fmla="*/ 4497772 w 4535424"/>
              <a:gd name="connsiteY3" fmla="*/ 6580991 h 6629400"/>
              <a:gd name="connsiteX0" fmla="*/ 0 w 4546181"/>
              <a:gd name="connsiteY0" fmla="*/ 6575612 h 6580991"/>
              <a:gd name="connsiteX1" fmla="*/ 10757 w 4546181"/>
              <a:gd name="connsiteY1" fmla="*/ 0 h 6580991"/>
              <a:gd name="connsiteX2" fmla="*/ 4546181 w 4546181"/>
              <a:gd name="connsiteY2" fmla="*/ 0 h 6580991"/>
              <a:gd name="connsiteX3" fmla="*/ 4508529 w 4546181"/>
              <a:gd name="connsiteY3" fmla="*/ 6580991 h 6580991"/>
              <a:gd name="connsiteX0" fmla="*/ 0 w 4546181"/>
              <a:gd name="connsiteY0" fmla="*/ 6575612 h 6580991"/>
              <a:gd name="connsiteX1" fmla="*/ 10757 w 4546181"/>
              <a:gd name="connsiteY1" fmla="*/ 0 h 6580991"/>
              <a:gd name="connsiteX2" fmla="*/ 4546181 w 4546181"/>
              <a:gd name="connsiteY2" fmla="*/ 0 h 6580991"/>
              <a:gd name="connsiteX3" fmla="*/ 4508529 w 4546181"/>
              <a:gd name="connsiteY3" fmla="*/ 6580991 h 6580991"/>
              <a:gd name="connsiteX0" fmla="*/ 0 w 4546181"/>
              <a:gd name="connsiteY0" fmla="*/ 6575612 h 6580991"/>
              <a:gd name="connsiteX1" fmla="*/ 10757 w 4546181"/>
              <a:gd name="connsiteY1" fmla="*/ 0 h 6580991"/>
              <a:gd name="connsiteX2" fmla="*/ 4546181 w 4546181"/>
              <a:gd name="connsiteY2" fmla="*/ 0 h 6580991"/>
              <a:gd name="connsiteX3" fmla="*/ 4508529 w 4546181"/>
              <a:gd name="connsiteY3" fmla="*/ 6580991 h 6580991"/>
              <a:gd name="connsiteX0" fmla="*/ 0 w 4546181"/>
              <a:gd name="connsiteY0" fmla="*/ 6575612 h 6580991"/>
              <a:gd name="connsiteX1" fmla="*/ 10757 w 4546181"/>
              <a:gd name="connsiteY1" fmla="*/ 0 h 6580991"/>
              <a:gd name="connsiteX2" fmla="*/ 4546181 w 4546181"/>
              <a:gd name="connsiteY2" fmla="*/ 0 h 6580991"/>
              <a:gd name="connsiteX3" fmla="*/ 4508529 w 4546181"/>
              <a:gd name="connsiteY3" fmla="*/ 6580991 h 6580991"/>
              <a:gd name="connsiteX0" fmla="*/ 0 w 4546181"/>
              <a:gd name="connsiteY0" fmla="*/ 6575612 h 6580991"/>
              <a:gd name="connsiteX1" fmla="*/ 10757 w 4546181"/>
              <a:gd name="connsiteY1" fmla="*/ 0 h 6580991"/>
              <a:gd name="connsiteX2" fmla="*/ 4546181 w 4546181"/>
              <a:gd name="connsiteY2" fmla="*/ 0 h 6580991"/>
              <a:gd name="connsiteX3" fmla="*/ 4508529 w 4546181"/>
              <a:gd name="connsiteY3" fmla="*/ 6580991 h 658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181" h="6580991">
                <a:moveTo>
                  <a:pt x="0" y="6575612"/>
                </a:moveTo>
                <a:cubicBezTo>
                  <a:pt x="5378" y="3287806"/>
                  <a:pt x="7171" y="2191871"/>
                  <a:pt x="10757" y="0"/>
                </a:cubicBezTo>
                <a:lnTo>
                  <a:pt x="4546181" y="0"/>
                </a:lnTo>
                <a:cubicBezTo>
                  <a:pt x="4546181" y="2209800"/>
                  <a:pt x="4527355" y="3290495"/>
                  <a:pt x="4508529" y="6580991"/>
                </a:cubicBezTo>
              </a:path>
            </a:pathLst>
          </a:cu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Top Corners Rounded 46">
            <a:extLst>
              <a:ext uri="{FF2B5EF4-FFF2-40B4-BE49-F238E27FC236}">
                <a16:creationId xmlns:a16="http://schemas.microsoft.com/office/drawing/2014/main" id="{8382B7AD-5284-AA69-3FD4-C15AE26CC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45637" y="-276920"/>
            <a:ext cx="1049082" cy="285948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innerShdw blurRad="50800" dist="25400" dir="162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041112-8260-1329-06F2-C0672CBAF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88427" y="937376"/>
            <a:ext cx="2071080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r"/>
            <a:r>
              <a:rPr lang="en-US" sz="2800" b="1" baseline="30000">
                <a:solidFill>
                  <a:schemeClr val="bg1"/>
                </a:solidFill>
                <a:latin typeface="+mj-lt"/>
              </a:rPr>
              <a:t>@</a:t>
            </a:r>
            <a:r>
              <a:rPr lang="en-US" sz="2800" b="1">
                <a:solidFill>
                  <a:schemeClr val="bg1"/>
                </a:solidFill>
                <a:latin typeface="+mj-lt"/>
              </a:rPr>
              <a:t>Ci3Tmodel</a:t>
            </a:r>
            <a:endParaRPr lang="en-US" sz="3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ectangle: Top Corners Rounded 15">
            <a:extLst>
              <a:ext uri="{FF2B5EF4-FFF2-40B4-BE49-F238E27FC236}">
                <a16:creationId xmlns:a16="http://schemas.microsoft.com/office/drawing/2014/main" id="{103543FE-D9DC-616D-C2AC-5026487A4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195589" y="-275230"/>
            <a:ext cx="1049082" cy="28561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innerShdw blurRad="50800" dist="25400" dir="162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BFA1ED-E29C-A058-6D78-DD52B15BD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48907" y="1861338"/>
            <a:ext cx="2456627" cy="410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  <a:buClr>
                <a:srgbClr val="0BC58A"/>
              </a:buClr>
            </a:pP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Tag us in your Ci3T highlights, we love to see Ci3T in action! </a:t>
            </a:r>
          </a:p>
          <a:p>
            <a:pPr>
              <a:spcAft>
                <a:spcPts val="600"/>
              </a:spcAft>
              <a:buClr>
                <a:srgbClr val="0BC58A"/>
              </a:buClr>
            </a:pP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Follow us on </a:t>
            </a:r>
            <a:r>
              <a:rPr lang="en-US" sz="2800" b="1" spc="-100">
                <a:solidFill>
                  <a:schemeClr val="accent5"/>
                </a:solidFill>
                <a:ea typeface="Roboto" pitchFamily="2" charset="0"/>
              </a:rPr>
              <a:t>X</a:t>
            </a: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 and </a:t>
            </a:r>
            <a:r>
              <a:rPr lang="en-US" sz="2800" b="1" spc="-100">
                <a:solidFill>
                  <a:schemeClr val="accent5"/>
                </a:solidFill>
                <a:ea typeface="Roboto" pitchFamily="2" charset="0"/>
              </a:rPr>
              <a:t>Instagram</a:t>
            </a: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 for updates and new resources!</a:t>
            </a:r>
          </a:p>
          <a:p>
            <a:pPr>
              <a:spcAft>
                <a:spcPts val="600"/>
              </a:spcAft>
              <a:buClr>
                <a:srgbClr val="0BC58A"/>
              </a:buClr>
            </a:pPr>
            <a:endParaRPr lang="en-US" sz="2800" spc="-100">
              <a:solidFill>
                <a:schemeClr val="accent4"/>
              </a:solidFill>
              <a:ea typeface="Roboto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494717-B9BF-6B46-D21F-A5FC81A01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024" y="3631292"/>
            <a:ext cx="2396895" cy="1049082"/>
            <a:chOff x="503024" y="3631292"/>
            <a:chExt cx="2396895" cy="1049082"/>
          </a:xfrm>
        </p:grpSpPr>
        <p:sp>
          <p:nvSpPr>
            <p:cNvPr id="41" name="Rectangle: Top Corners Rounded 51">
              <a:extLst>
                <a:ext uri="{FF2B5EF4-FFF2-40B4-BE49-F238E27FC236}">
                  <a16:creationId xmlns:a16="http://schemas.microsoft.com/office/drawing/2014/main" id="{5D3C760B-7DB2-54B7-D015-68C5AAAC5E34}"/>
                </a:ext>
              </a:extLst>
            </p:cNvPr>
            <p:cNvSpPr/>
            <p:nvPr/>
          </p:nvSpPr>
          <p:spPr>
            <a:xfrm rot="16200000" flipH="1">
              <a:off x="1176931" y="2957385"/>
              <a:ext cx="1049082" cy="239689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5912D27-1AA2-CE82-D52D-D2695A16DFF9}"/>
                </a:ext>
              </a:extLst>
            </p:cNvPr>
            <p:cNvSpPr/>
            <p:nvPr/>
          </p:nvSpPr>
          <p:spPr>
            <a:xfrm flipH="1">
              <a:off x="677732" y="3756824"/>
              <a:ext cx="2117838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4800" b="1">
                  <a:solidFill>
                    <a:schemeClr val="bg1"/>
                  </a:solidFill>
                  <a:latin typeface="+mj-lt"/>
                </a:rPr>
                <a:t>#Ci3T</a:t>
              </a:r>
              <a:endParaRPr lang="en-US" sz="5400" b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456652-D5F0-1E5B-776E-5EB0830534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you!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F6F6539B-FD73-9FFB-1424-D269EA3AE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448901" y="501445"/>
            <a:ext cx="5064474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pc="-50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/>
                </a:solidFill>
              </a:rPr>
              <a:t>Thank you!</a:t>
            </a:r>
            <a:endParaRPr lang="en-US" sz="5400" spc="-500">
              <a:solidFill>
                <a:schemeClr val="accent4"/>
              </a:solidFill>
            </a:endParaRPr>
          </a:p>
          <a:p>
            <a:pPr algn="ctr"/>
            <a:r>
              <a:rPr lang="en-US" sz="5400" spc="0">
                <a:solidFill>
                  <a:schemeClr val="bg1">
                    <a:lumMod val="95000"/>
                  </a:schemeClr>
                </a:solidFill>
              </a:rPr>
              <a:t>ci3t.org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DAD75FC3-B2DB-80E3-D7E6-57F11A700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7977" y="342630"/>
            <a:ext cx="531980" cy="531980"/>
          </a:xfrm>
          <a:prstGeom prst="rect">
            <a:avLst/>
          </a:prstGeom>
          <a:effectLst>
            <a:outerShdw dist="12700" sx="102000" sy="102000" algn="ctr" rotWithShape="0">
              <a:schemeClr val="bg1"/>
            </a:outerShd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C8E94276-245E-6D26-500E-058D266F0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641558" y="937376"/>
            <a:ext cx="2071080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r"/>
            <a:r>
              <a:rPr lang="en-US" sz="2800" b="1" baseline="30000">
                <a:solidFill>
                  <a:schemeClr val="bg1"/>
                </a:solidFill>
                <a:latin typeface="+mj-lt"/>
              </a:rPr>
              <a:t>@</a:t>
            </a:r>
            <a:r>
              <a:rPr lang="en-US" sz="2800" b="1">
                <a:solidFill>
                  <a:schemeClr val="bg1"/>
                </a:solidFill>
                <a:latin typeface="+mj-lt"/>
              </a:rPr>
              <a:t>Ci3Tmodel</a:t>
            </a:r>
            <a:endParaRPr lang="en-US" sz="32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E9A21982-9AF9-778D-9FF2-AB218E99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4198" y="236842"/>
            <a:ext cx="685800" cy="685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F787E7C-A9B4-92E9-B052-2FFCDF7B0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5065" y="2309512"/>
            <a:ext cx="861869" cy="747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1D8EF9-5543-4A99-4F5C-C449351ADC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7260" y="3220580"/>
            <a:ext cx="4060506" cy="3473938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17956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C18350AB-5D16-EE21-8371-9C38EFF67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red circle outlining Tier 3 on the top of the Comprehensive, Integrated, Three-Tiered Model of Prevention pyramid. ">
            <a:extLst>
              <a:ext uri="{FF2B5EF4-FFF2-40B4-BE49-F238E27FC236}">
                <a16:creationId xmlns:a16="http://schemas.microsoft.com/office/drawing/2014/main" id="{5326371C-58D6-024C-97BB-E72875F449D0}"/>
              </a:ext>
            </a:extLst>
          </p:cNvPr>
          <p:cNvSpPr/>
          <p:nvPr/>
        </p:nvSpPr>
        <p:spPr>
          <a:xfrm>
            <a:off x="4177479" y="1114415"/>
            <a:ext cx="3810000" cy="11430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B14B590-B107-CE43-9D40-CF1F2FCFF361}"/>
              </a:ext>
            </a:extLst>
          </p:cNvPr>
          <p:cNvSpPr txBox="1">
            <a:spLocks/>
          </p:cNvSpPr>
          <p:nvPr/>
        </p:nvSpPr>
        <p:spPr bwMode="auto">
          <a:xfrm>
            <a:off x="2239926" y="4744996"/>
            <a:ext cx="9952074" cy="914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en-US" altLang="en-US">
                <a:solidFill>
                  <a:srgbClr val="FFFFFF"/>
                </a:solidFill>
                <a:latin typeface="Times New Roman" charset="0"/>
                <a:ea typeface="MS PGothic" charset="-128"/>
                <a:cs typeface="Times New Roman" charset="0"/>
              </a:rPr>
              <a:t>Tertiary (Tier 3) Intervention Grid</a:t>
            </a:r>
          </a:p>
        </p:txBody>
      </p:sp>
      <p:pic>
        <p:nvPicPr>
          <p:cNvPr id="6" name="Chart" descr="Tertiary (Tier 3) interventions grid">
            <a:extLst>
              <a:ext uri="{FF2B5EF4-FFF2-40B4-BE49-F238E27FC236}">
                <a16:creationId xmlns:a16="http://schemas.microsoft.com/office/drawing/2014/main" id="{0311E041-CA33-444B-BC43-3AA4F5A828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7225"/>
            <a:ext cx="5981181" cy="5050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he Tier 3 Process module cover">
            <a:extLst>
              <a:ext uri="{FF2B5EF4-FFF2-40B4-BE49-F238E27FC236}">
                <a16:creationId xmlns:a16="http://schemas.microsoft.com/office/drawing/2014/main" id="{8F047738-C514-6D8B-B939-F95104A2D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435" y="908543"/>
            <a:ext cx="2072454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Components of Primary (Tier 1) Prevention Efforts</a:t>
            </a:r>
          </a:p>
        </p:txBody>
      </p:sp>
      <p:pic>
        <p:nvPicPr>
          <p:cNvPr id="4" name="Picture 1" descr="Flowchart of Tier 1 prevention efforts including social validity with an arrow to treatment integrity with an arrow to systematic universal screening for academic and behavior">
            <a:extLst>
              <a:ext uri="{FF2B5EF4-FFF2-40B4-BE49-F238E27FC236}">
                <a16:creationId xmlns:a16="http://schemas.microsoft.com/office/drawing/2014/main" id="{19EEF918-6CC1-1A27-EB9D-FFD3D4240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843" y="1917095"/>
            <a:ext cx="8230313" cy="477358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5A09957-B873-4686-A463-F5135D02C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6689" y="2143324"/>
            <a:ext cx="1946937" cy="2400129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3">
            <a:hlinkClick r:id="rId5"/>
            <a:extLst>
              <a:ext uri="{FF2B5EF4-FFF2-40B4-BE49-F238E27FC236}">
                <a16:creationId xmlns:a16="http://schemas.microsoft.com/office/drawing/2014/main" id="{9C5782F8-C9F0-1D0E-2C03-D708AABB0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383" y="1430439"/>
            <a:ext cx="2042680" cy="3091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BBFC1AA-EFA0-0A9B-7069-C384CEE5C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571383" y="5230112"/>
            <a:ext cx="2379117" cy="1369247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5944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B9AA39-7B21-C120-7EEC-5794C2E3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Ci3T Modules</a:t>
            </a:r>
          </a:p>
        </p:txBody>
      </p:sp>
      <p:grpSp>
        <p:nvGrpSpPr>
          <p:cNvPr id="20" name="Image" descr="Computer screen with Ci3T modules displayed">
            <a:extLst>
              <a:ext uri="{FF2B5EF4-FFF2-40B4-BE49-F238E27FC236}">
                <a16:creationId xmlns:a16="http://schemas.microsoft.com/office/drawing/2014/main" id="{FD8ABB9D-1FCB-9AB3-9394-36A5A4B1D8AF}"/>
              </a:ext>
            </a:extLst>
          </p:cNvPr>
          <p:cNvGrpSpPr/>
          <p:nvPr/>
        </p:nvGrpSpPr>
        <p:grpSpPr>
          <a:xfrm>
            <a:off x="770428" y="1626441"/>
            <a:ext cx="5807526" cy="5231889"/>
            <a:chOff x="770428" y="1626441"/>
            <a:chExt cx="5807526" cy="5231889"/>
          </a:xfrm>
        </p:grpSpPr>
        <p:pic>
          <p:nvPicPr>
            <p:cNvPr id="19" name="Computer">
              <a:extLst>
                <a:ext uri="{FF2B5EF4-FFF2-40B4-BE49-F238E27FC236}">
                  <a16:creationId xmlns:a16="http://schemas.microsoft.com/office/drawing/2014/main" id="{F3E1B861-C5A8-D6D9-7346-D3DF30A22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28" y="1626441"/>
              <a:ext cx="5807526" cy="5231889"/>
            </a:xfrm>
            <a:custGeom>
              <a:avLst/>
              <a:gdLst>
                <a:gd name="connsiteX0" fmla="*/ 0 w 5807526"/>
                <a:gd name="connsiteY0" fmla="*/ -736 h 5231889"/>
                <a:gd name="connsiteX1" fmla="*/ 5807526 w 5807526"/>
                <a:gd name="connsiteY1" fmla="*/ -736 h 5231889"/>
                <a:gd name="connsiteX2" fmla="*/ 5807526 w 5807526"/>
                <a:gd name="connsiteY2" fmla="*/ 5231153 h 5231889"/>
                <a:gd name="connsiteX3" fmla="*/ 0 w 5807526"/>
                <a:gd name="connsiteY3" fmla="*/ 5231153 h 523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7526" h="5231889">
                  <a:moveTo>
                    <a:pt x="0" y="-736"/>
                  </a:moveTo>
                  <a:lnTo>
                    <a:pt x="5807526" y="-736"/>
                  </a:lnTo>
                  <a:lnTo>
                    <a:pt x="5807526" y="5231153"/>
                  </a:lnTo>
                  <a:lnTo>
                    <a:pt x="0" y="5231153"/>
                  </a:lnTo>
                  <a:close/>
                </a:path>
              </a:pathLst>
            </a:custGeom>
          </p:spPr>
        </p:pic>
        <p:pic>
          <p:nvPicPr>
            <p:cNvPr id="18" name="Modules">
              <a:extLst>
                <a:ext uri="{FF2B5EF4-FFF2-40B4-BE49-F238E27FC236}">
                  <a16:creationId xmlns:a16="http://schemas.microsoft.com/office/drawing/2014/main" id="{3A72F263-466A-8E63-7BF7-5113D0A3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324"/>
            <a:stretch>
              <a:fillRect/>
            </a:stretch>
          </p:blipFill>
          <p:spPr>
            <a:xfrm>
              <a:off x="1017547" y="1878442"/>
              <a:ext cx="5301973" cy="3289869"/>
            </a:xfrm>
            <a:prstGeom prst="rect">
              <a:avLst/>
            </a:prstGeom>
          </p:spPr>
        </p:pic>
        <p:sp>
          <p:nvSpPr>
            <p:cNvPr id="6" name="Glare">
              <a:extLst>
                <a:ext uri="{FF2B5EF4-FFF2-40B4-BE49-F238E27FC236}">
                  <a16:creationId xmlns:a16="http://schemas.microsoft.com/office/drawing/2014/main" id="{7191B44F-8EB9-CA64-1543-13A299A80A1A}"/>
                </a:ext>
              </a:extLst>
            </p:cNvPr>
            <p:cNvSpPr/>
            <p:nvPr userDrawn="1"/>
          </p:nvSpPr>
          <p:spPr>
            <a:xfrm flipH="1" flipV="1">
              <a:off x="1420550" y="1878441"/>
              <a:ext cx="4898970" cy="2609485"/>
            </a:xfrm>
            <a:custGeom>
              <a:avLst/>
              <a:gdLst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807081 w 3630775"/>
                <a:gd name="connsiteY2" fmla="*/ 1130669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60418"/>
                <a:gd name="connsiteY0" fmla="*/ 2286092 h 2286092"/>
                <a:gd name="connsiteX1" fmla="*/ 0 w 3660418"/>
                <a:gd name="connsiteY1" fmla="*/ 0 h 2286092"/>
                <a:gd name="connsiteX2" fmla="*/ 3630775 w 3660418"/>
                <a:gd name="connsiteY2" fmla="*/ 2286092 h 2286092"/>
                <a:gd name="connsiteX3" fmla="*/ 0 w 3660418"/>
                <a:gd name="connsiteY3" fmla="*/ 2286092 h 2286092"/>
                <a:gd name="connsiteX0" fmla="*/ 453845 w 4084620"/>
                <a:gd name="connsiteY0" fmla="*/ 2286092 h 2286092"/>
                <a:gd name="connsiteX1" fmla="*/ 453845 w 4084620"/>
                <a:gd name="connsiteY1" fmla="*/ 0 h 2286092"/>
                <a:gd name="connsiteX2" fmla="*/ 4084620 w 4084620"/>
                <a:gd name="connsiteY2" fmla="*/ 2286092 h 2286092"/>
                <a:gd name="connsiteX3" fmla="*/ 453845 w 4084620"/>
                <a:gd name="connsiteY3" fmla="*/ 2286092 h 2286092"/>
                <a:gd name="connsiteX0" fmla="*/ 268947 w 3899722"/>
                <a:gd name="connsiteY0" fmla="*/ 2286092 h 2286092"/>
                <a:gd name="connsiteX1" fmla="*/ 268947 w 3899722"/>
                <a:gd name="connsiteY1" fmla="*/ 0 h 2286092"/>
                <a:gd name="connsiteX2" fmla="*/ 3899722 w 3899722"/>
                <a:gd name="connsiteY2" fmla="*/ 2286092 h 2286092"/>
                <a:gd name="connsiteX3" fmla="*/ 268947 w 3899722"/>
                <a:gd name="connsiteY3" fmla="*/ 2286092 h 2286092"/>
                <a:gd name="connsiteX0" fmla="*/ 1 w 3630776"/>
                <a:gd name="connsiteY0" fmla="*/ 2286092 h 2286092"/>
                <a:gd name="connsiteX1" fmla="*/ 1 w 3630776"/>
                <a:gd name="connsiteY1" fmla="*/ 0 h 2286092"/>
                <a:gd name="connsiteX2" fmla="*/ 3630776 w 3630776"/>
                <a:gd name="connsiteY2" fmla="*/ 2286092 h 2286092"/>
                <a:gd name="connsiteX3" fmla="*/ 1 w 3630776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0775" h="2286092">
                  <a:moveTo>
                    <a:pt x="0" y="2286092"/>
                  </a:moveTo>
                  <a:lnTo>
                    <a:pt x="0" y="0"/>
                  </a:lnTo>
                  <a:cubicBezTo>
                    <a:pt x="573095" y="332764"/>
                    <a:pt x="1815387" y="1143046"/>
                    <a:pt x="3630775" y="2286092"/>
                  </a:cubicBezTo>
                  <a:lnTo>
                    <a:pt x="0" y="228609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Website" descr="ci3t.org/enhance&#10;">
            <a:extLst>
              <a:ext uri="{FF2B5EF4-FFF2-40B4-BE49-F238E27FC236}">
                <a16:creationId xmlns:a16="http://schemas.microsoft.com/office/drawing/2014/main" id="{1C2E37FF-3EDF-2CC8-2E93-FD0384EC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079" y="5356065"/>
            <a:ext cx="3103179" cy="63379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accent4"/>
                </a:solidFill>
              </a:rPr>
              <a:t>ci3t.org/enhance</a:t>
            </a:r>
          </a:p>
        </p:txBody>
      </p:sp>
      <p:grpSp>
        <p:nvGrpSpPr>
          <p:cNvPr id="8" name="Image 2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6DA827DC-1E61-8E90-8B03-EFB93C42B6FF}"/>
              </a:ext>
            </a:extLst>
          </p:cNvPr>
          <p:cNvGrpSpPr/>
          <p:nvPr/>
        </p:nvGrpSpPr>
        <p:grpSpPr>
          <a:xfrm>
            <a:off x="7033259" y="1690688"/>
            <a:ext cx="4556229" cy="3765301"/>
            <a:chOff x="7033259" y="1690688"/>
            <a:chExt cx="4556229" cy="3765301"/>
          </a:xfrm>
        </p:grpSpPr>
        <p:pic>
          <p:nvPicPr>
            <p:cNvPr id="11" name="Picture">
              <a:extLst>
                <a:ext uri="{FF2B5EF4-FFF2-40B4-BE49-F238E27FC236}">
                  <a16:creationId xmlns:a16="http://schemas.microsoft.com/office/drawing/2014/main" id="{01A9ED8C-9CA7-67AF-FD7B-0B826FB5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9626" y="1690688"/>
              <a:ext cx="4296814" cy="3765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Yellow Box">
              <a:extLst>
                <a:ext uri="{FF2B5EF4-FFF2-40B4-BE49-F238E27FC236}">
                  <a16:creationId xmlns:a16="http://schemas.microsoft.com/office/drawing/2014/main" id="{08F4ADA9-D3F0-7DED-9E0E-918F55320D84}"/>
                </a:ext>
              </a:extLst>
            </p:cNvPr>
            <p:cNvSpPr/>
            <p:nvPr/>
          </p:nvSpPr>
          <p:spPr>
            <a:xfrm>
              <a:off x="7033259" y="4319280"/>
              <a:ext cx="4556229" cy="84803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85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58FB2CED-AC05-FE02-6533-BD4D23CA9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  <a:latin typeface="Segoe UI" panose="020B0502040204020203" pitchFamily="34" charset="0"/>
              </a:rPr>
              <a:t>Enhanced Ci3T Implementation Series and Delivery</a:t>
            </a:r>
            <a:endParaRPr lang="en-US"/>
          </a:p>
        </p:txBody>
      </p:sp>
      <p:grpSp>
        <p:nvGrpSpPr>
          <p:cNvPr id="2" name="Group 1" descr="Table of yearlong Ci3T Implementation Series and Delivery activities with a yellow box outlining the Ci3T EMPOWER Sessions.">
            <a:extLst>
              <a:ext uri="{FF2B5EF4-FFF2-40B4-BE49-F238E27FC236}">
                <a16:creationId xmlns:a16="http://schemas.microsoft.com/office/drawing/2014/main" id="{6F6733A2-A801-E175-B455-59CFFC7706BF}"/>
              </a:ext>
            </a:extLst>
          </p:cNvPr>
          <p:cNvGrpSpPr/>
          <p:nvPr/>
        </p:nvGrpSpPr>
        <p:grpSpPr>
          <a:xfrm>
            <a:off x="2533953" y="1495473"/>
            <a:ext cx="7358991" cy="5158444"/>
            <a:chOff x="2683040" y="1505412"/>
            <a:chExt cx="7358991" cy="5158444"/>
          </a:xfrm>
        </p:grpSpPr>
        <p:pic>
          <p:nvPicPr>
            <p:cNvPr id="3" name="Picture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927B3F7-E306-CDAE-C2C1-A52BEF7AA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377"/>
            <a:stretch/>
          </p:blipFill>
          <p:spPr>
            <a:xfrm>
              <a:off x="2683040" y="1505412"/>
              <a:ext cx="7358991" cy="5158444"/>
            </a:xfrm>
            <a:prstGeom prst="rect">
              <a:avLst/>
            </a:prstGeom>
          </p:spPr>
        </p:pic>
        <p:sp>
          <p:nvSpPr>
            <p:cNvPr id="7" name="Yellow Box">
              <a:extLst>
                <a:ext uri="{FF2B5EF4-FFF2-40B4-BE49-F238E27FC236}">
                  <a16:creationId xmlns:a16="http://schemas.microsoft.com/office/drawing/2014/main" id="{2D378C1D-F90A-1E9B-855A-A23BA6CB0546}"/>
                </a:ext>
              </a:extLst>
            </p:cNvPr>
            <p:cNvSpPr/>
            <p:nvPr/>
          </p:nvSpPr>
          <p:spPr>
            <a:xfrm>
              <a:off x="2683040" y="3448051"/>
              <a:ext cx="7358991" cy="33688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7141549"/>
      </p:ext>
    </p:extLst>
  </p:cSld>
  <p:clrMapOvr>
    <a:masterClrMapping/>
  </p:clrMapOvr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e146cc-ecaa-4210-9e24-4bb62ea35dd6" xsi:nil="true"/>
    <lcf76f155ced4ddcb4097134ff3c332f xmlns="a235ba24-0017-43d1-bba7-85df926f057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0E23ECD8D3C74A8280BD586F448DD4" ma:contentTypeVersion="13" ma:contentTypeDescription="Create a new document." ma:contentTypeScope="" ma:versionID="a6093d7b52f3a2ef4c390a78110a3fc6">
  <xsd:schema xmlns:xsd="http://www.w3.org/2001/XMLSchema" xmlns:xs="http://www.w3.org/2001/XMLSchema" xmlns:p="http://schemas.microsoft.com/office/2006/metadata/properties" xmlns:ns2="a235ba24-0017-43d1-bba7-85df926f0576" xmlns:ns3="ede146cc-ecaa-4210-9e24-4bb62ea35dd6" targetNamespace="http://schemas.microsoft.com/office/2006/metadata/properties" ma:root="true" ma:fieldsID="4a3f9d0729c886541da3b9fe179c830f" ns2:_="" ns3:_="">
    <xsd:import namespace="a235ba24-0017-43d1-bba7-85df926f0576"/>
    <xsd:import namespace="ede146cc-ecaa-4210-9e24-4bb62ea35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5ba24-0017-43d1-bba7-85df926f05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46cc-ecaa-4210-9e24-4bb62ea35dd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7a2109-94ab-44c1-9f6c-69a6e8027ccd}" ma:internalName="TaxCatchAll" ma:showField="CatchAllData" ma:web="ede146cc-ecaa-4210-9e24-4bb62ea35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F777F3-6079-4545-82A1-8899C1BF4B17}">
  <ds:schemaRefs>
    <ds:schemaRef ds:uri="http://purl.org/dc/terms/"/>
    <ds:schemaRef ds:uri="ede146cc-ecaa-4210-9e24-4bb62ea35dd6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235ba24-0017-43d1-bba7-85df926f0576"/>
  </ds:schemaRefs>
</ds:datastoreItem>
</file>

<file path=customXml/itemProps2.xml><?xml version="1.0" encoding="utf-8"?>
<ds:datastoreItem xmlns:ds="http://schemas.openxmlformats.org/officeDocument/2006/customXml" ds:itemID="{88BD0ECA-2305-4ED0-9572-8A282DC6F105}">
  <ds:schemaRefs>
    <ds:schemaRef ds:uri="a235ba24-0017-43d1-bba7-85df926f0576"/>
    <ds:schemaRef ds:uri="ede146cc-ecaa-4210-9e24-4bb62ea35d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c176536-afe6-43f5-b966-36feabbe3c1a}" enabled="0" method="" siteId="{3c176536-afe6-43f5-b966-36feabbe3c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0</TotalTime>
  <Words>2594</Words>
  <Application>Microsoft Macintosh PowerPoint</Application>
  <PresentationFormat>Widescreen</PresentationFormat>
  <Paragraphs>276</Paragraphs>
  <Slides>51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MS PGothic</vt:lpstr>
      <vt:lpstr>Aptos</vt:lpstr>
      <vt:lpstr>Arial</vt:lpstr>
      <vt:lpstr>Calibri</vt:lpstr>
      <vt:lpstr>Century Gothic</vt:lpstr>
      <vt:lpstr>Courier New</vt:lpstr>
      <vt:lpstr>Ink Free</vt:lpstr>
      <vt:lpstr>Roboto</vt:lpstr>
      <vt:lpstr>Segoe UI</vt:lpstr>
      <vt:lpstr>System Font Regular</vt:lpstr>
      <vt:lpstr>Times New Roman</vt:lpstr>
      <vt:lpstr>Wingdings</vt:lpstr>
      <vt:lpstr>Ci3T</vt:lpstr>
      <vt:lpstr>Ci3T in Action: Integrated Lesson Planning for Enhanced Instruction</vt:lpstr>
      <vt:lpstr>Comprehensive, Integrated, Three-Tiered Model of Prevention</vt:lpstr>
      <vt:lpstr>PowerPoint Presentation</vt:lpstr>
      <vt:lpstr>Primary Prevention (Tier 1)</vt:lpstr>
      <vt:lpstr>PowerPoint Presentation</vt:lpstr>
      <vt:lpstr>PowerPoint Presentation</vt:lpstr>
      <vt:lpstr>Essential Components of Primary (Tier 1) Prevention Efforts</vt:lpstr>
      <vt:lpstr>Enhancing Ci3T Modules</vt:lpstr>
      <vt:lpstr>Enhanced Ci3T Implementation Series and Delivery</vt:lpstr>
      <vt:lpstr>Session Outcomes</vt:lpstr>
      <vt:lpstr>Agenda</vt:lpstr>
      <vt:lpstr>Accessing Professional Learning Materials</vt:lpstr>
      <vt:lpstr>Describing Key Features of Ci3T Integrated Lesson Plans</vt:lpstr>
      <vt:lpstr>Ci3T Integrated Lesson Planning</vt:lpstr>
      <vt:lpstr>Integrated Lesson Plan</vt:lpstr>
      <vt:lpstr>Integrated Lesson Plan: An Illustration</vt:lpstr>
      <vt:lpstr>Let’s Chat!</vt:lpstr>
      <vt:lpstr>Ci3T: An Integrated Approach</vt:lpstr>
      <vt:lpstr>Developing Clear Objectives for Learning Domains</vt:lpstr>
      <vt:lpstr>Clarifying Lesson Objectives</vt:lpstr>
      <vt:lpstr>Social Skills Objective</vt:lpstr>
      <vt:lpstr>Example Social Skills Objectives</vt:lpstr>
      <vt:lpstr>Tip: From General to Specific</vt:lpstr>
      <vt:lpstr>Elementary Illustration</vt:lpstr>
      <vt:lpstr>Elementary Illustration : Social Skills Objective</vt:lpstr>
      <vt:lpstr>Behavioral Expectations</vt:lpstr>
      <vt:lpstr>Example Behavioral Expectations</vt:lpstr>
      <vt:lpstr>Secondary Illustration</vt:lpstr>
      <vt:lpstr>Secondary Illustration: Behavioral Expectations</vt:lpstr>
      <vt:lpstr>Accessing Professional Learning Materials</vt:lpstr>
      <vt:lpstr>Work Time</vt:lpstr>
      <vt:lpstr>Incorporating Low-intensity Strategies to Increase Engagement</vt:lpstr>
      <vt:lpstr>Opportunities to Incorporate Low-Intensity Strategies</vt:lpstr>
      <vt:lpstr>Resource Spotlight!</vt:lpstr>
      <vt:lpstr>Low-Intensity, Teacher-Delivered Strategies at Tier 1</vt:lpstr>
      <vt:lpstr>Embedding Low-Intensity Supports in Daily Instruction</vt:lpstr>
      <vt:lpstr>Let’s Chat!</vt:lpstr>
      <vt:lpstr>Elementary Illustration: Opportunities to Incorporate Low-Intensity Strategies</vt:lpstr>
      <vt:lpstr>Elementary Illustration: Opportunities to Incorporate Low-Intensity Strategies</vt:lpstr>
      <vt:lpstr>Module Connection! Instructional Choice</vt:lpstr>
      <vt:lpstr>Join us at future EMPOWER+ to learn more!</vt:lpstr>
      <vt:lpstr>PowerPoint Presentation</vt:lpstr>
      <vt:lpstr>Secondary Illustration: Opportunities to Incorporate Precorrection</vt:lpstr>
      <vt:lpstr>Secondary Illustration: Opportunities to Incorporate Precorrection</vt:lpstr>
      <vt:lpstr>Let’s Chat!</vt:lpstr>
      <vt:lpstr>Low-Intensity Strategies Work Time</vt:lpstr>
      <vt:lpstr>Wrapping Up and Moving Forward</vt:lpstr>
      <vt:lpstr>Action Items</vt:lpstr>
      <vt:lpstr>Project EMPOWER+</vt:lpstr>
      <vt:lpstr>Ci3T Trainers and Coaches Calls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Sarasin, Elise</cp:lastModifiedBy>
  <cp:revision>1</cp:revision>
  <dcterms:created xsi:type="dcterms:W3CDTF">2020-08-09T02:04:37Z</dcterms:created>
  <dcterms:modified xsi:type="dcterms:W3CDTF">2025-09-01T21:47:48Z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0x0101003C0E23ECD8D3C74A8280BD586F448DD4</vt:lpwstr>
  </property>
  <property fmtid="{D5CDD505-2E9C-101B-9397-08002B2CF9AE}" pid="3" name="MediaServiceImageTags">
    <vt:lpwstr/>
  </property>
  <property fmtid="{D5CDD505-2E9C-101B-9397-08002B2CF9AE}" pid="4" name="Order">
    <vt:lpwstr>6082100.00000000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