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73"/>
  </p:notesMasterIdLst>
  <p:handoutMasterIdLst>
    <p:handoutMasterId r:id="rId74"/>
  </p:handoutMasterIdLst>
  <p:sldIdLst>
    <p:sldId id="2317" r:id="rId6"/>
    <p:sldId id="2299" r:id="rId7"/>
    <p:sldId id="1962" r:id="rId8"/>
    <p:sldId id="2332" r:id="rId9"/>
    <p:sldId id="1969" r:id="rId10"/>
    <p:sldId id="1970" r:id="rId11"/>
    <p:sldId id="1524" r:id="rId12"/>
    <p:sldId id="2333" r:id="rId13"/>
    <p:sldId id="1946" r:id="rId14"/>
    <p:sldId id="1952" r:id="rId15"/>
    <p:sldId id="1953" r:id="rId16"/>
    <p:sldId id="1951" r:id="rId17"/>
    <p:sldId id="341" r:id="rId18"/>
    <p:sldId id="849" r:id="rId19"/>
    <p:sldId id="706" r:id="rId20"/>
    <p:sldId id="1597" r:id="rId21"/>
    <p:sldId id="1598" r:id="rId22"/>
    <p:sldId id="2001" r:id="rId23"/>
    <p:sldId id="2301" r:id="rId24"/>
    <p:sldId id="1999" r:id="rId25"/>
    <p:sldId id="850" r:id="rId26"/>
    <p:sldId id="713" r:id="rId27"/>
    <p:sldId id="1973" r:id="rId28"/>
    <p:sldId id="1522" r:id="rId29"/>
    <p:sldId id="1974" r:id="rId30"/>
    <p:sldId id="1425" r:id="rId31"/>
    <p:sldId id="1534" r:id="rId32"/>
    <p:sldId id="2324" r:id="rId33"/>
    <p:sldId id="851" r:id="rId34"/>
    <p:sldId id="755" r:id="rId35"/>
    <p:sldId id="1975" r:id="rId36"/>
    <p:sldId id="1678" r:id="rId37"/>
    <p:sldId id="2331" r:id="rId38"/>
    <p:sldId id="2000" r:id="rId39"/>
    <p:sldId id="2325" r:id="rId40"/>
    <p:sldId id="2311" r:id="rId41"/>
    <p:sldId id="342" r:id="rId42"/>
    <p:sldId id="2305" r:id="rId43"/>
    <p:sldId id="1979" r:id="rId44"/>
    <p:sldId id="1613" r:id="rId45"/>
    <p:sldId id="1980" r:id="rId46"/>
    <p:sldId id="1981" r:id="rId47"/>
    <p:sldId id="2306" r:id="rId48"/>
    <p:sldId id="2321" r:id="rId49"/>
    <p:sldId id="2304" r:id="rId50"/>
    <p:sldId id="2006" r:id="rId51"/>
    <p:sldId id="1982" r:id="rId52"/>
    <p:sldId id="2322" r:id="rId53"/>
    <p:sldId id="2007" r:id="rId54"/>
    <p:sldId id="1983" r:id="rId55"/>
    <p:sldId id="2323" r:id="rId56"/>
    <p:sldId id="2307" r:id="rId57"/>
    <p:sldId id="2330" r:id="rId58"/>
    <p:sldId id="1985" r:id="rId59"/>
    <p:sldId id="1986" r:id="rId60"/>
    <p:sldId id="2326" r:id="rId61"/>
    <p:sldId id="1987" r:id="rId62"/>
    <p:sldId id="2309" r:id="rId63"/>
    <p:sldId id="2310" r:id="rId64"/>
    <p:sldId id="1958" r:id="rId65"/>
    <p:sldId id="1988" r:id="rId66"/>
    <p:sldId id="2312" r:id="rId67"/>
    <p:sldId id="339" r:id="rId68"/>
    <p:sldId id="2328" r:id="rId69"/>
    <p:sldId id="2327" r:id="rId70"/>
    <p:sldId id="2329" r:id="rId71"/>
    <p:sldId id="1995"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317"/>
            <p14:sldId id="2299"/>
            <p14:sldId id="1962"/>
            <p14:sldId id="2332"/>
            <p14:sldId id="1969"/>
            <p14:sldId id="1970"/>
            <p14:sldId id="1524"/>
            <p14:sldId id="2333"/>
            <p14:sldId id="1946"/>
            <p14:sldId id="1952"/>
            <p14:sldId id="1953"/>
            <p14:sldId id="1951"/>
          </p14:sldIdLst>
        </p14:section>
        <p14:section name="Understanding Tier 1" id="{2CB7976E-E3E8-429D-A5E9-752CDAA9DFD5}">
          <p14:sldIdLst>
            <p14:sldId id="341"/>
            <p14:sldId id="849"/>
            <p14:sldId id="706"/>
            <p14:sldId id="1597"/>
            <p14:sldId id="1598"/>
            <p14:sldId id="2001"/>
            <p14:sldId id="2301"/>
            <p14:sldId id="1999"/>
            <p14:sldId id="850"/>
            <p14:sldId id="713"/>
            <p14:sldId id="1973"/>
            <p14:sldId id="1522"/>
            <p14:sldId id="1974"/>
            <p14:sldId id="1425"/>
            <p14:sldId id="1534"/>
            <p14:sldId id="2324"/>
            <p14:sldId id="851"/>
            <p14:sldId id="755"/>
            <p14:sldId id="1975"/>
            <p14:sldId id="1678"/>
            <p14:sldId id="2331"/>
            <p14:sldId id="2000"/>
            <p14:sldId id="2325"/>
            <p14:sldId id="2311"/>
          </p14:sldIdLst>
        </p14:section>
        <p14:section name="Getting Started with Tier 1" id="{75086F08-2AE5-4E45-99BE-978631DC664B}">
          <p14:sldIdLst>
            <p14:sldId id="342"/>
            <p14:sldId id="2305"/>
            <p14:sldId id="1979"/>
            <p14:sldId id="1613"/>
            <p14:sldId id="1980"/>
            <p14:sldId id="1981"/>
            <p14:sldId id="2306"/>
            <p14:sldId id="2321"/>
            <p14:sldId id="2304"/>
            <p14:sldId id="2006"/>
            <p14:sldId id="1982"/>
            <p14:sldId id="2322"/>
            <p14:sldId id="2007"/>
            <p14:sldId id="1983"/>
            <p14:sldId id="2323"/>
            <p14:sldId id="2307"/>
            <p14:sldId id="2330"/>
            <p14:sldId id="1985"/>
            <p14:sldId id="1986"/>
            <p14:sldId id="2326"/>
            <p14:sldId id="1987"/>
            <p14:sldId id="2309"/>
            <p14:sldId id="2310"/>
            <p14:sldId id="1958"/>
            <p14:sldId id="1988"/>
            <p14:sldId id="2312"/>
          </p14:sldIdLst>
        </p14:section>
        <p14:section name="Wrapping Up and Moving Forward" id="{7130FBA7-46AD-43F7-B9DF-4BEB30D31A85}">
          <p14:sldIdLst>
            <p14:sldId id="339"/>
            <p14:sldId id="2328"/>
            <p14:sldId id="2327"/>
            <p14:sldId id="2329"/>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4E6D"/>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D0488E-44BF-410C-90B7-598F626AAE01}" v="1" dt="2025-08-27T16:11:19.3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handoutMaster" Target="handoutMasters/handoutMaster1.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89517894-8025-4967-813B-8B45ADF815CD}"/>
    <pc:docChg chg="undo custSel addSld delSld modSld sldOrd modSection">
      <pc:chgData name="Sarasin, Elise" userId="051ede2b-3008-44c0-bb19-c9bb04b8c5c9" providerId="ADAL" clId="{89517894-8025-4967-813B-8B45ADF815CD}" dt="2025-08-18T19:40:36.995" v="389" actId="207"/>
      <pc:docMkLst>
        <pc:docMk/>
      </pc:docMkLst>
      <pc:sldChg chg="modTransition">
        <pc:chgData name="Sarasin, Elise" userId="051ede2b-3008-44c0-bb19-c9bb04b8c5c9" providerId="ADAL" clId="{89517894-8025-4967-813B-8B45ADF815CD}" dt="2025-07-31T18:46:19.172" v="357"/>
        <pc:sldMkLst>
          <pc:docMk/>
          <pc:sldMk cId="517762390" sldId="1522"/>
        </pc:sldMkLst>
      </pc:sldChg>
      <pc:sldChg chg="add">
        <pc:chgData name="Sarasin, Elise" userId="051ede2b-3008-44c0-bb19-c9bb04b8c5c9" providerId="ADAL" clId="{89517894-8025-4967-813B-8B45ADF815CD}" dt="2025-07-31T18:27:18.918" v="0"/>
        <pc:sldMkLst>
          <pc:docMk/>
          <pc:sldMk cId="3845944044" sldId="1524"/>
        </pc:sldMkLst>
      </pc:sldChg>
      <pc:sldChg chg="modTransition modAnim">
        <pc:chgData name="Sarasin, Elise" userId="051ede2b-3008-44c0-bb19-c9bb04b8c5c9" providerId="ADAL" clId="{89517894-8025-4967-813B-8B45ADF815CD}" dt="2025-07-31T18:52:47.852" v="373"/>
        <pc:sldMkLst>
          <pc:docMk/>
          <pc:sldMk cId="2160294811" sldId="1598"/>
        </pc:sldMkLst>
      </pc:sldChg>
      <pc:sldChg chg="addSp delSp modSp mod">
        <pc:chgData name="Sarasin, Elise" userId="051ede2b-3008-44c0-bb19-c9bb04b8c5c9" providerId="ADAL" clId="{89517894-8025-4967-813B-8B45ADF815CD}" dt="2025-07-31T18:47:37.570" v="361" actId="478"/>
        <pc:sldMkLst>
          <pc:docMk/>
          <pc:sldMk cId="4274574129" sldId="1678"/>
        </pc:sldMkLst>
        <pc:spChg chg="add mod">
          <ac:chgData name="Sarasin, Elise" userId="051ede2b-3008-44c0-bb19-c9bb04b8c5c9" providerId="ADAL" clId="{89517894-8025-4967-813B-8B45ADF815CD}" dt="2025-07-31T18:47:25.527" v="358" actId="962"/>
          <ac:spMkLst>
            <pc:docMk/>
            <pc:sldMk cId="4274574129" sldId="1678"/>
            <ac:spMk id="12" creationId="{D6E8DBDE-9B0D-42AF-A265-204E9CE36545}"/>
          </ac:spMkLst>
        </pc:spChg>
      </pc:sldChg>
      <pc:sldChg chg="del">
        <pc:chgData name="Sarasin, Elise" userId="051ede2b-3008-44c0-bb19-c9bb04b8c5c9" providerId="ADAL" clId="{89517894-8025-4967-813B-8B45ADF815CD}" dt="2025-07-31T18:27:28.295" v="2" actId="47"/>
        <pc:sldMkLst>
          <pc:docMk/>
          <pc:sldMk cId="2907856190" sldId="1929"/>
        </pc:sldMkLst>
      </pc:sldChg>
      <pc:sldChg chg="add">
        <pc:chgData name="Sarasin, Elise" userId="051ede2b-3008-44c0-bb19-c9bb04b8c5c9" providerId="ADAL" clId="{89517894-8025-4967-813B-8B45ADF815CD}" dt="2025-07-31T18:27:18.918" v="0"/>
        <pc:sldMkLst>
          <pc:docMk/>
          <pc:sldMk cId="1097141549" sldId="1946"/>
        </pc:sldMkLst>
      </pc:sldChg>
      <pc:sldChg chg="add">
        <pc:chgData name="Sarasin, Elise" userId="051ede2b-3008-44c0-bb19-c9bb04b8c5c9" providerId="ADAL" clId="{89517894-8025-4967-813B-8B45ADF815CD}" dt="2025-07-31T18:27:18.918" v="0"/>
        <pc:sldMkLst>
          <pc:docMk/>
          <pc:sldMk cId="1219460740" sldId="1951"/>
        </pc:sldMkLst>
      </pc:sldChg>
      <pc:sldChg chg="modSp add mod">
        <pc:chgData name="Sarasin, Elise" userId="051ede2b-3008-44c0-bb19-c9bb04b8c5c9" providerId="ADAL" clId="{89517894-8025-4967-813B-8B45ADF815CD}" dt="2025-07-31T18:28:14.697" v="34" actId="12"/>
        <pc:sldMkLst>
          <pc:docMk/>
          <pc:sldMk cId="2653690524" sldId="1952"/>
        </pc:sldMkLst>
        <pc:spChg chg="mod">
          <ac:chgData name="Sarasin, Elise" userId="051ede2b-3008-44c0-bb19-c9bb04b8c5c9" providerId="ADAL" clId="{89517894-8025-4967-813B-8B45ADF815CD}" dt="2025-07-31T18:28:14.697" v="34" actId="12"/>
          <ac:spMkLst>
            <pc:docMk/>
            <pc:sldMk cId="2653690524" sldId="1952"/>
            <ac:spMk id="3" creationId="{8FDAB62B-84C1-BAAD-8CB7-5029508AE914}"/>
          </ac:spMkLst>
        </pc:spChg>
      </pc:sldChg>
      <pc:sldChg chg="modSp add mod">
        <pc:chgData name="Sarasin, Elise" userId="051ede2b-3008-44c0-bb19-c9bb04b8c5c9" providerId="ADAL" clId="{89517894-8025-4967-813B-8B45ADF815CD}" dt="2025-07-31T18:29:17.450" v="52" actId="5793"/>
        <pc:sldMkLst>
          <pc:docMk/>
          <pc:sldMk cId="1214318063" sldId="1953"/>
        </pc:sldMkLst>
        <pc:spChg chg="mod">
          <ac:chgData name="Sarasin, Elise" userId="051ede2b-3008-44c0-bb19-c9bb04b8c5c9" providerId="ADAL" clId="{89517894-8025-4967-813B-8B45ADF815CD}" dt="2025-07-31T18:29:17.450" v="52" actId="5793"/>
          <ac:spMkLst>
            <pc:docMk/>
            <pc:sldMk cId="1214318063" sldId="1953"/>
            <ac:spMk id="3" creationId="{8FDAB62B-84C1-BAAD-8CB7-5029508AE914}"/>
          </ac:spMkLst>
        </pc:spChg>
      </pc:sldChg>
      <pc:sldChg chg="add modAnim">
        <pc:chgData name="Sarasin, Elise" userId="051ede2b-3008-44c0-bb19-c9bb04b8c5c9" providerId="ADAL" clId="{89517894-8025-4967-813B-8B45ADF815CD}" dt="2025-07-31T18:51:50.461" v="370"/>
        <pc:sldMkLst>
          <pc:docMk/>
          <pc:sldMk cId="1590783135" sldId="1962"/>
        </pc:sldMkLst>
      </pc:sldChg>
      <pc:sldChg chg="add">
        <pc:chgData name="Sarasin, Elise" userId="051ede2b-3008-44c0-bb19-c9bb04b8c5c9" providerId="ADAL" clId="{89517894-8025-4967-813B-8B45ADF815CD}" dt="2025-07-31T18:27:18.918" v="0"/>
        <pc:sldMkLst>
          <pc:docMk/>
          <pc:sldMk cId="3655489259" sldId="1969"/>
        </pc:sldMkLst>
      </pc:sldChg>
      <pc:sldChg chg="add">
        <pc:chgData name="Sarasin, Elise" userId="051ede2b-3008-44c0-bb19-c9bb04b8c5c9" providerId="ADAL" clId="{89517894-8025-4967-813B-8B45ADF815CD}" dt="2025-07-31T18:27:18.918" v="0"/>
        <pc:sldMkLst>
          <pc:docMk/>
          <pc:sldMk cId="1619802170" sldId="1970"/>
        </pc:sldMkLst>
      </pc:sldChg>
      <pc:sldChg chg="modTransition">
        <pc:chgData name="Sarasin, Elise" userId="051ede2b-3008-44c0-bb19-c9bb04b8c5c9" providerId="ADAL" clId="{89517894-8025-4967-813B-8B45ADF815CD}" dt="2025-07-31T18:52:22.816" v="372"/>
        <pc:sldMkLst>
          <pc:docMk/>
          <pc:sldMk cId="3582808442" sldId="1974"/>
        </pc:sldMkLst>
      </pc:sldChg>
      <pc:sldChg chg="addSp modSp mod">
        <pc:chgData name="Sarasin, Elise" userId="051ede2b-3008-44c0-bb19-c9bb04b8c5c9" providerId="ADAL" clId="{89517894-8025-4967-813B-8B45ADF815CD}" dt="2025-07-31T18:49:11.641" v="368" actId="167"/>
        <pc:sldMkLst>
          <pc:docMk/>
          <pc:sldMk cId="2603038318" sldId="1987"/>
        </pc:sldMkLst>
        <pc:picChg chg="add mod ord">
          <ac:chgData name="Sarasin, Elise" userId="051ede2b-3008-44c0-bb19-c9bb04b8c5c9" providerId="ADAL" clId="{89517894-8025-4967-813B-8B45ADF815CD}" dt="2025-07-31T18:49:11.641" v="368" actId="167"/>
          <ac:picMkLst>
            <pc:docMk/>
            <pc:sldMk cId="2603038318" sldId="1987"/>
            <ac:picMk id="2" creationId="{4F268864-9224-0F23-ACC6-51793033A71F}"/>
          </ac:picMkLst>
        </pc:picChg>
      </pc:sldChg>
      <pc:sldChg chg="modTransition">
        <pc:chgData name="Sarasin, Elise" userId="051ede2b-3008-44c0-bb19-c9bb04b8c5c9" providerId="ADAL" clId="{89517894-8025-4967-813B-8B45ADF815CD}" dt="2025-07-31T18:44:24.620" v="356"/>
        <pc:sldMkLst>
          <pc:docMk/>
          <pc:sldMk cId="3046915042" sldId="1988"/>
        </pc:sldMkLst>
      </pc:sldChg>
      <pc:sldChg chg="add">
        <pc:chgData name="Sarasin, Elise" userId="051ede2b-3008-44c0-bb19-c9bb04b8c5c9" providerId="ADAL" clId="{89517894-8025-4967-813B-8B45ADF815CD}" dt="2025-07-31T18:27:18.918" v="0"/>
        <pc:sldMkLst>
          <pc:docMk/>
          <pc:sldMk cId="3304428735" sldId="2299"/>
        </pc:sldMkLst>
      </pc:sldChg>
      <pc:sldChg chg="addSp delSp modSp mod">
        <pc:chgData name="Sarasin, Elise" userId="051ede2b-3008-44c0-bb19-c9bb04b8c5c9" providerId="ADAL" clId="{89517894-8025-4967-813B-8B45ADF815CD}" dt="2025-07-31T18:49:19.269" v="369" actId="478"/>
        <pc:sldMkLst>
          <pc:docMk/>
          <pc:sldMk cId="910837862" sldId="2309"/>
        </pc:sldMkLst>
      </pc:sldChg>
      <pc:sldChg chg="modSp mod">
        <pc:chgData name="Sarasin, Elise" userId="051ede2b-3008-44c0-bb19-c9bb04b8c5c9" providerId="ADAL" clId="{89517894-8025-4967-813B-8B45ADF815CD}" dt="2025-08-18T19:40:15.287" v="386" actId="1076"/>
        <pc:sldMkLst>
          <pc:docMk/>
          <pc:sldMk cId="1849942618" sldId="2311"/>
        </pc:sldMkLst>
        <pc:spChg chg="mod">
          <ac:chgData name="Sarasin, Elise" userId="051ede2b-3008-44c0-bb19-c9bb04b8c5c9" providerId="ADAL" clId="{89517894-8025-4967-813B-8B45ADF815CD}" dt="2025-08-18T19:40:15.287" v="386" actId="1076"/>
          <ac:spMkLst>
            <pc:docMk/>
            <pc:sldMk cId="1849942618" sldId="2311"/>
            <ac:spMk id="3" creationId="{856F42BB-405F-7D90-F758-A1CE19DA8DAB}"/>
          </ac:spMkLst>
        </pc:spChg>
        <pc:spChg chg="mod">
          <ac:chgData name="Sarasin, Elise" userId="051ede2b-3008-44c0-bb19-c9bb04b8c5c9" providerId="ADAL" clId="{89517894-8025-4967-813B-8B45ADF815CD}" dt="2025-08-18T19:39:54.775" v="383" actId="207"/>
          <ac:spMkLst>
            <pc:docMk/>
            <pc:sldMk cId="1849942618" sldId="2311"/>
            <ac:spMk id="16" creationId="{3AE2B015-09E7-135C-B3E3-4CBAA9042354}"/>
          </ac:spMkLst>
        </pc:spChg>
        <pc:spChg chg="mod">
          <ac:chgData name="Sarasin, Elise" userId="051ede2b-3008-44c0-bb19-c9bb04b8c5c9" providerId="ADAL" clId="{89517894-8025-4967-813B-8B45ADF815CD}" dt="2025-08-18T19:40:01.253" v="384" actId="207"/>
          <ac:spMkLst>
            <pc:docMk/>
            <pc:sldMk cId="1849942618" sldId="2311"/>
            <ac:spMk id="17" creationId="{110B9A83-948A-5E55-756B-55274E0088A6}"/>
          </ac:spMkLst>
        </pc:spChg>
        <pc:picChg chg="mod">
          <ac:chgData name="Sarasin, Elise" userId="051ede2b-3008-44c0-bb19-c9bb04b8c5c9" providerId="ADAL" clId="{89517894-8025-4967-813B-8B45ADF815CD}" dt="2025-08-18T19:40:15.287" v="386" actId="1076"/>
          <ac:picMkLst>
            <pc:docMk/>
            <pc:sldMk cId="1849942618" sldId="2311"/>
            <ac:picMk id="2" creationId="{DBABDE96-95A1-4C08-C86B-72A97227754F}"/>
          </ac:picMkLst>
        </pc:picChg>
      </pc:sldChg>
      <pc:sldChg chg="modSp mod">
        <pc:chgData name="Sarasin, Elise" userId="051ede2b-3008-44c0-bb19-c9bb04b8c5c9" providerId="ADAL" clId="{89517894-8025-4967-813B-8B45ADF815CD}" dt="2025-08-18T19:40:36.995" v="389" actId="207"/>
        <pc:sldMkLst>
          <pc:docMk/>
          <pc:sldMk cId="3712079391" sldId="2312"/>
        </pc:sldMkLst>
        <pc:spChg chg="mod">
          <ac:chgData name="Sarasin, Elise" userId="051ede2b-3008-44c0-bb19-c9bb04b8c5c9" providerId="ADAL" clId="{89517894-8025-4967-813B-8B45ADF815CD}" dt="2025-08-18T19:40:36.995" v="389" actId="207"/>
          <ac:spMkLst>
            <pc:docMk/>
            <pc:sldMk cId="3712079391" sldId="2312"/>
            <ac:spMk id="16" creationId="{06C18B90-E5F9-D6A8-9C4D-03368FC987A2}"/>
          </ac:spMkLst>
        </pc:spChg>
        <pc:spChg chg="mod">
          <ac:chgData name="Sarasin, Elise" userId="051ede2b-3008-44c0-bb19-c9bb04b8c5c9" providerId="ADAL" clId="{89517894-8025-4967-813B-8B45ADF815CD}" dt="2025-08-18T19:40:31.103" v="387" actId="207"/>
          <ac:spMkLst>
            <pc:docMk/>
            <pc:sldMk cId="3712079391" sldId="2312"/>
            <ac:spMk id="17" creationId="{08FDFE2A-D5B7-4B3D-D349-E28B2B324AFE}"/>
          </ac:spMkLst>
        </pc:spChg>
      </pc:sldChg>
      <pc:sldChg chg="del">
        <pc:chgData name="Sarasin, Elise" userId="051ede2b-3008-44c0-bb19-c9bb04b8c5c9" providerId="ADAL" clId="{89517894-8025-4967-813B-8B45ADF815CD}" dt="2025-07-31T18:27:27.194" v="1" actId="47"/>
        <pc:sldMkLst>
          <pc:docMk/>
          <pc:sldMk cId="3518985492" sldId="2314"/>
        </pc:sldMkLst>
      </pc:sldChg>
      <pc:sldChg chg="del">
        <pc:chgData name="Sarasin, Elise" userId="051ede2b-3008-44c0-bb19-c9bb04b8c5c9" providerId="ADAL" clId="{89517894-8025-4967-813B-8B45ADF815CD}" dt="2025-07-31T18:27:34.942" v="3" actId="47"/>
        <pc:sldMkLst>
          <pc:docMk/>
          <pc:sldMk cId="3748039822" sldId="2316"/>
        </pc:sldMkLst>
      </pc:sldChg>
      <pc:sldChg chg="del ord">
        <pc:chgData name="Sarasin, Elise" userId="051ede2b-3008-44c0-bb19-c9bb04b8c5c9" providerId="ADAL" clId="{89517894-8025-4967-813B-8B45ADF815CD}" dt="2025-07-31T18:28:19.154" v="35" actId="47"/>
        <pc:sldMkLst>
          <pc:docMk/>
          <pc:sldMk cId="1072986949" sldId="2318"/>
        </pc:sldMkLst>
      </pc:sldChg>
      <pc:sldChg chg="del ord">
        <pc:chgData name="Sarasin, Elise" userId="051ede2b-3008-44c0-bb19-c9bb04b8c5c9" providerId="ADAL" clId="{89517894-8025-4967-813B-8B45ADF815CD}" dt="2025-07-31T18:29:23.069" v="53" actId="47"/>
        <pc:sldMkLst>
          <pc:docMk/>
          <pc:sldMk cId="939262594" sldId="2319"/>
        </pc:sldMkLst>
      </pc:sldChg>
      <pc:sldChg chg="del">
        <pc:chgData name="Sarasin, Elise" userId="051ede2b-3008-44c0-bb19-c9bb04b8c5c9" providerId="ADAL" clId="{89517894-8025-4967-813B-8B45ADF815CD}" dt="2025-07-31T18:27:44.463" v="8" actId="47"/>
        <pc:sldMkLst>
          <pc:docMk/>
          <pc:sldMk cId="58196672" sldId="2320"/>
        </pc:sldMkLst>
      </pc:sldChg>
      <pc:sldChg chg="modSp mod">
        <pc:chgData name="Sarasin, Elise" userId="051ede2b-3008-44c0-bb19-c9bb04b8c5c9" providerId="ADAL" clId="{89517894-8025-4967-813B-8B45ADF815CD}" dt="2025-07-31T18:37:21.114" v="113" actId="20577"/>
        <pc:sldMkLst>
          <pc:docMk/>
          <pc:sldMk cId="2655034049" sldId="2323"/>
        </pc:sldMkLst>
        <pc:spChg chg="mod">
          <ac:chgData name="Sarasin, Elise" userId="051ede2b-3008-44c0-bb19-c9bb04b8c5c9" providerId="ADAL" clId="{89517894-8025-4967-813B-8B45ADF815CD}" dt="2025-07-31T18:37:21.114" v="113" actId="20577"/>
          <ac:spMkLst>
            <pc:docMk/>
            <pc:sldMk cId="2655034049" sldId="2323"/>
            <ac:spMk id="3" creationId="{40F6FAC7-BD64-1C7B-C9E9-968E0B45B6F3}"/>
          </ac:spMkLst>
        </pc:spChg>
      </pc:sldChg>
      <pc:sldChg chg="modSp mod modAnim">
        <pc:chgData name="Sarasin, Elise" userId="051ede2b-3008-44c0-bb19-c9bb04b8c5c9" providerId="ADAL" clId="{89517894-8025-4967-813B-8B45ADF815CD}" dt="2025-07-31T18:54:54.209" v="381"/>
        <pc:sldMkLst>
          <pc:docMk/>
          <pc:sldMk cId="473130021" sldId="2328"/>
        </pc:sldMkLst>
        <pc:graphicFrameChg chg="mod modGraphic">
          <ac:chgData name="Sarasin, Elise" userId="051ede2b-3008-44c0-bb19-c9bb04b8c5c9" providerId="ADAL" clId="{89517894-8025-4967-813B-8B45ADF815CD}" dt="2025-07-31T18:54:08.159" v="374" actId="14734"/>
          <ac:graphicFrameMkLst>
            <pc:docMk/>
            <pc:sldMk cId="473130021" sldId="2328"/>
            <ac:graphicFrameMk id="3" creationId="{B2257AC1-3AC9-6BC2-4BF9-030AE14267CF}"/>
          </ac:graphicFrameMkLst>
        </pc:graphicFrameChg>
      </pc:sldChg>
      <pc:sldChg chg="addSp delSp modSp mod">
        <pc:chgData name="Sarasin, Elise" userId="051ede2b-3008-44c0-bb19-c9bb04b8c5c9" providerId="ADAL" clId="{89517894-8025-4967-813B-8B45ADF815CD}" dt="2025-07-31T18:47:35.314" v="360" actId="478"/>
        <pc:sldMkLst>
          <pc:docMk/>
          <pc:sldMk cId="2023484230" sldId="2331"/>
        </pc:sldMkLst>
        <pc:spChg chg="add mod">
          <ac:chgData name="Sarasin, Elise" userId="051ede2b-3008-44c0-bb19-c9bb04b8c5c9" providerId="ADAL" clId="{89517894-8025-4967-813B-8B45ADF815CD}" dt="2025-07-31T18:47:31.807" v="359" actId="962"/>
          <ac:spMkLst>
            <pc:docMk/>
            <pc:sldMk cId="2023484230" sldId="2331"/>
            <ac:spMk id="4" creationId="{CE1B9D07-790B-3BB6-D566-CBC274150597}"/>
          </ac:spMkLst>
        </pc:spChg>
      </pc:sldChg>
      <pc:sldChg chg="add">
        <pc:chgData name="Sarasin, Elise" userId="051ede2b-3008-44c0-bb19-c9bb04b8c5c9" providerId="ADAL" clId="{89517894-8025-4967-813B-8B45ADF815CD}" dt="2025-07-31T18:27:18.918" v="0"/>
        <pc:sldMkLst>
          <pc:docMk/>
          <pc:sldMk cId="3393545128" sldId="2332"/>
        </pc:sldMkLst>
      </pc:sldChg>
      <pc:sldChg chg="add">
        <pc:chgData name="Sarasin, Elise" userId="051ede2b-3008-44c0-bb19-c9bb04b8c5c9" providerId="ADAL" clId="{89517894-8025-4967-813B-8B45ADF815CD}" dt="2025-07-31T18:27:18.918" v="0"/>
        <pc:sldMkLst>
          <pc:docMk/>
          <pc:sldMk cId="1001372945" sldId="2333"/>
        </pc:sldMkLst>
      </pc:sldChg>
    </pc:docChg>
  </pc:docChgLst>
  <pc:docChgLst>
    <pc:chgData name="Johnson, Kathryn Louise" userId="fc636950-33c7-4c5b-91a9-d3d6a86c01b7" providerId="ADAL" clId="{3A05627B-5CFF-4C56-8DE9-1D2EC1B520E1}"/>
    <pc:docChg chg="undo custSel modSld">
      <pc:chgData name="Johnson, Kathryn Louise" userId="fc636950-33c7-4c5b-91a9-d3d6a86c01b7" providerId="ADAL" clId="{3A05627B-5CFF-4C56-8DE9-1D2EC1B520E1}" dt="2025-08-11T20:29:23.604" v="19" actId="962"/>
      <pc:docMkLst>
        <pc:docMk/>
      </pc:docMkLst>
      <pc:sldChg chg="modSp mod">
        <pc:chgData name="Johnson, Kathryn Louise" userId="fc636950-33c7-4c5b-91a9-d3d6a86c01b7" providerId="ADAL" clId="{3A05627B-5CFF-4C56-8DE9-1D2EC1B520E1}" dt="2025-08-11T20:29:23.604" v="19" actId="962"/>
        <pc:sldMkLst>
          <pc:docMk/>
          <pc:sldMk cId="551526594" sldId="1534"/>
        </pc:sldMkLst>
        <pc:picChg chg="mod">
          <ac:chgData name="Johnson, Kathryn Louise" userId="fc636950-33c7-4c5b-91a9-d3d6a86c01b7" providerId="ADAL" clId="{3A05627B-5CFF-4C56-8DE9-1D2EC1B520E1}" dt="2025-08-11T20:29:23.604" v="19" actId="962"/>
          <ac:picMkLst>
            <pc:docMk/>
            <pc:sldMk cId="551526594" sldId="1534"/>
            <ac:picMk id="3" creationId="{7E62A863-2762-40F2-8179-9ECAA0F33F26}"/>
          </ac:picMkLst>
        </pc:picChg>
      </pc:sldChg>
      <pc:sldChg chg="modSp mod">
        <pc:chgData name="Johnson, Kathryn Louise" userId="fc636950-33c7-4c5b-91a9-d3d6a86c01b7" providerId="ADAL" clId="{3A05627B-5CFF-4C56-8DE9-1D2EC1B520E1}" dt="2025-07-31T20:23:49.014" v="1" actId="1076"/>
        <pc:sldMkLst>
          <pc:docMk/>
          <pc:sldMk cId="1864066153" sldId="1597"/>
        </pc:sldMkLst>
        <pc:picChg chg="mod">
          <ac:chgData name="Johnson, Kathryn Louise" userId="fc636950-33c7-4c5b-91a9-d3d6a86c01b7" providerId="ADAL" clId="{3A05627B-5CFF-4C56-8DE9-1D2EC1B520E1}" dt="2025-07-31T20:23:49.014" v="1" actId="1076"/>
          <ac:picMkLst>
            <pc:docMk/>
            <pc:sldMk cId="1864066153" sldId="1597"/>
            <ac:picMk id="5" creationId="{BFA58367-DA09-1E9D-B105-4263A95674F6}"/>
          </ac:picMkLst>
        </pc:picChg>
      </pc:sldChg>
      <pc:sldChg chg="modSp">
        <pc:chgData name="Johnson, Kathryn Louise" userId="fc636950-33c7-4c5b-91a9-d3d6a86c01b7" providerId="ADAL" clId="{3A05627B-5CFF-4C56-8DE9-1D2EC1B520E1}" dt="2025-07-31T20:57:17.809" v="14" actId="962"/>
        <pc:sldMkLst>
          <pc:docMk/>
          <pc:sldMk cId="4274574129" sldId="1678"/>
        </pc:sldMkLst>
        <pc:spChg chg="mod">
          <ac:chgData name="Johnson, Kathryn Louise" userId="fc636950-33c7-4c5b-91a9-d3d6a86c01b7" providerId="ADAL" clId="{3A05627B-5CFF-4C56-8DE9-1D2EC1B520E1}" dt="2025-07-31T20:57:17.809" v="14" actId="962"/>
          <ac:spMkLst>
            <pc:docMk/>
            <pc:sldMk cId="4274574129" sldId="1678"/>
            <ac:spMk id="12" creationId="{D6E8DBDE-9B0D-42AF-A265-204E9CE36545}"/>
          </ac:spMkLst>
        </pc:spChg>
      </pc:sldChg>
      <pc:sldChg chg="modSp mod">
        <pc:chgData name="Johnson, Kathryn Louise" userId="fc636950-33c7-4c5b-91a9-d3d6a86c01b7" providerId="ADAL" clId="{3A05627B-5CFF-4C56-8DE9-1D2EC1B520E1}" dt="2025-08-01T19:51:35.992" v="16" actId="255"/>
        <pc:sldMkLst>
          <pc:docMk/>
          <pc:sldMk cId="1214318063" sldId="1953"/>
        </pc:sldMkLst>
        <pc:spChg chg="mod">
          <ac:chgData name="Johnson, Kathryn Louise" userId="fc636950-33c7-4c5b-91a9-d3d6a86c01b7" providerId="ADAL" clId="{3A05627B-5CFF-4C56-8DE9-1D2EC1B520E1}" dt="2025-08-01T19:51:35.992" v="16" actId="255"/>
          <ac:spMkLst>
            <pc:docMk/>
            <pc:sldMk cId="1214318063" sldId="1953"/>
            <ac:spMk id="3" creationId="{8FDAB62B-84C1-BAAD-8CB7-5029508AE914}"/>
          </ac:spMkLst>
        </pc:spChg>
      </pc:sldChg>
      <pc:sldChg chg="addSp modSp mod">
        <pc:chgData name="Johnson, Kathryn Louise" userId="fc636950-33c7-4c5b-91a9-d3d6a86c01b7" providerId="ADAL" clId="{3A05627B-5CFF-4C56-8DE9-1D2EC1B520E1}" dt="2025-07-31T20:27:24.911" v="8" actId="13244"/>
        <pc:sldMkLst>
          <pc:docMk/>
          <pc:sldMk cId="1590783135" sldId="1962"/>
        </pc:sldMkLst>
        <pc:spChg chg="add mod ord">
          <ac:chgData name="Johnson, Kathryn Louise" userId="fc636950-33c7-4c5b-91a9-d3d6a86c01b7" providerId="ADAL" clId="{3A05627B-5CFF-4C56-8DE9-1D2EC1B520E1}" dt="2025-07-31T20:27:24.911" v="8" actId="13244"/>
          <ac:spMkLst>
            <pc:docMk/>
            <pc:sldMk cId="1590783135" sldId="1962"/>
            <ac:spMk id="2" creationId="{4ACC0015-4871-E660-24C8-14CA5A1F0934}"/>
          </ac:spMkLst>
        </pc:spChg>
      </pc:sldChg>
      <pc:sldChg chg="modSp mod">
        <pc:chgData name="Johnson, Kathryn Louise" userId="fc636950-33c7-4c5b-91a9-d3d6a86c01b7" providerId="ADAL" clId="{3A05627B-5CFF-4C56-8DE9-1D2EC1B520E1}" dt="2025-07-31T20:28:21.884" v="11" actId="33553"/>
        <pc:sldMkLst>
          <pc:docMk/>
          <pc:sldMk cId="3655489259" sldId="1969"/>
        </pc:sldMkLst>
        <pc:spChg chg="mod">
          <ac:chgData name="Johnson, Kathryn Louise" userId="fc636950-33c7-4c5b-91a9-d3d6a86c01b7" providerId="ADAL" clId="{3A05627B-5CFF-4C56-8DE9-1D2EC1B520E1}" dt="2025-07-31T20:28:21.884" v="11" actId="33553"/>
          <ac:spMkLst>
            <pc:docMk/>
            <pc:sldMk cId="3655489259" sldId="1969"/>
            <ac:spMk id="7" creationId="{80152DF5-9257-1F49-910B-D3739F5653E1}"/>
          </ac:spMkLst>
        </pc:spChg>
      </pc:sldChg>
      <pc:sldChg chg="modSp mod">
        <pc:chgData name="Johnson, Kathryn Louise" userId="fc636950-33c7-4c5b-91a9-d3d6a86c01b7" providerId="ADAL" clId="{3A05627B-5CFF-4C56-8DE9-1D2EC1B520E1}" dt="2025-07-31T20:28:30.349" v="12" actId="33553"/>
        <pc:sldMkLst>
          <pc:docMk/>
          <pc:sldMk cId="1619802170" sldId="1970"/>
        </pc:sldMkLst>
        <pc:spChg chg="mod">
          <ac:chgData name="Johnson, Kathryn Louise" userId="fc636950-33c7-4c5b-91a9-d3d6a86c01b7" providerId="ADAL" clId="{3A05627B-5CFF-4C56-8DE9-1D2EC1B520E1}" dt="2025-07-31T20:28:30.349" v="12" actId="33553"/>
          <ac:spMkLst>
            <pc:docMk/>
            <pc:sldMk cId="1619802170" sldId="1970"/>
            <ac:spMk id="7" creationId="{6B14B590-B107-CE43-9D40-CF1F2FCFF361}"/>
          </ac:spMkLst>
        </pc:spChg>
      </pc:sldChg>
      <pc:sldChg chg="modSp mod">
        <pc:chgData name="Johnson, Kathryn Louise" userId="fc636950-33c7-4c5b-91a9-d3d6a86c01b7" providerId="ADAL" clId="{3A05627B-5CFF-4C56-8DE9-1D2EC1B520E1}" dt="2025-07-31T20:28:05.928" v="10" actId="13244"/>
        <pc:sldMkLst>
          <pc:docMk/>
          <pc:sldMk cId="1179565250" sldId="1995"/>
        </pc:sldMkLst>
        <pc:spChg chg="ord">
          <ac:chgData name="Johnson, Kathryn Louise" userId="fc636950-33c7-4c5b-91a9-d3d6a86c01b7" providerId="ADAL" clId="{3A05627B-5CFF-4C56-8DE9-1D2EC1B520E1}" dt="2025-07-31T20:28:05.928" v="10" actId="13244"/>
          <ac:spMkLst>
            <pc:docMk/>
            <pc:sldMk cId="1179565250" sldId="1995"/>
            <ac:spMk id="49" creationId="{F6F6539B-FD73-9FFB-1424-D269EA3AE516}"/>
          </ac:spMkLst>
        </pc:spChg>
      </pc:sldChg>
      <pc:sldChg chg="modSp mod">
        <pc:chgData name="Johnson, Kathryn Louise" userId="fc636950-33c7-4c5b-91a9-d3d6a86c01b7" providerId="ADAL" clId="{3A05627B-5CFF-4C56-8DE9-1D2EC1B520E1}" dt="2025-08-11T20:12:02.563" v="17" actId="1076"/>
        <pc:sldMkLst>
          <pc:docMk/>
          <pc:sldMk cId="2431605320" sldId="2000"/>
        </pc:sldMkLst>
        <pc:picChg chg="mod">
          <ac:chgData name="Johnson, Kathryn Louise" userId="fc636950-33c7-4c5b-91a9-d3d6a86c01b7" providerId="ADAL" clId="{3A05627B-5CFF-4C56-8DE9-1D2EC1B520E1}" dt="2025-08-11T20:12:02.563" v="17" actId="1076"/>
          <ac:picMkLst>
            <pc:docMk/>
            <pc:sldMk cId="2431605320" sldId="2000"/>
            <ac:picMk id="4" creationId="{E8D2D5CD-4894-E4C5-D37B-78B0315D169D}"/>
          </ac:picMkLst>
        </pc:picChg>
      </pc:sldChg>
      <pc:sldChg chg="modSp mod">
        <pc:chgData name="Johnson, Kathryn Louise" userId="fc636950-33c7-4c5b-91a9-d3d6a86c01b7" providerId="ADAL" clId="{3A05627B-5CFF-4C56-8DE9-1D2EC1B520E1}" dt="2025-07-31T20:26:45.259" v="3" actId="20577"/>
        <pc:sldMkLst>
          <pc:docMk/>
          <pc:sldMk cId="3304428735" sldId="2299"/>
        </pc:sldMkLst>
        <pc:spChg chg="mod">
          <ac:chgData name="Johnson, Kathryn Louise" userId="fc636950-33c7-4c5b-91a9-d3d6a86c01b7" providerId="ADAL" clId="{3A05627B-5CFF-4C56-8DE9-1D2EC1B520E1}" dt="2025-07-31T20:26:45.259" v="3" actId="20577"/>
          <ac:spMkLst>
            <pc:docMk/>
            <pc:sldMk cId="3304428735" sldId="2299"/>
            <ac:spMk id="2" creationId="{517C4915-03E1-B6EB-92CA-06F071C73F2C}"/>
          </ac:spMkLst>
        </pc:spChg>
      </pc:sldChg>
      <pc:sldChg chg="modSp mod">
        <pc:chgData name="Johnson, Kathryn Louise" userId="fc636950-33c7-4c5b-91a9-d3d6a86c01b7" providerId="ADAL" clId="{3A05627B-5CFF-4C56-8DE9-1D2EC1B520E1}" dt="2025-07-31T16:44:44.351" v="0" actId="255"/>
        <pc:sldMkLst>
          <pc:docMk/>
          <pc:sldMk cId="473130021" sldId="2328"/>
        </pc:sldMkLst>
        <pc:graphicFrameChg chg="modGraphic">
          <ac:chgData name="Johnson, Kathryn Louise" userId="fc636950-33c7-4c5b-91a9-d3d6a86c01b7" providerId="ADAL" clId="{3A05627B-5CFF-4C56-8DE9-1D2EC1B520E1}" dt="2025-07-31T16:44:44.351" v="0" actId="255"/>
          <ac:graphicFrameMkLst>
            <pc:docMk/>
            <pc:sldMk cId="473130021" sldId="2328"/>
            <ac:graphicFrameMk id="3" creationId="{B2257AC1-3AC9-6BC2-4BF9-030AE14267CF}"/>
          </ac:graphicFrameMkLst>
        </pc:graphicFrameChg>
      </pc:sldChg>
      <pc:sldChg chg="modSp mod">
        <pc:chgData name="Johnson, Kathryn Louise" userId="fc636950-33c7-4c5b-91a9-d3d6a86c01b7" providerId="ADAL" clId="{3A05627B-5CFF-4C56-8DE9-1D2EC1B520E1}" dt="2025-07-31T20:28:41.374" v="13" actId="33553"/>
        <pc:sldMkLst>
          <pc:docMk/>
          <pc:sldMk cId="1290593882" sldId="2329"/>
        </pc:sldMkLst>
        <pc:spChg chg="mod">
          <ac:chgData name="Johnson, Kathryn Louise" userId="fc636950-33c7-4c5b-91a9-d3d6a86c01b7" providerId="ADAL" clId="{3A05627B-5CFF-4C56-8DE9-1D2EC1B520E1}" dt="2025-07-31T20:28:41.374" v="13" actId="33553"/>
          <ac:spMkLst>
            <pc:docMk/>
            <pc:sldMk cId="1290593882" sldId="2329"/>
            <ac:spMk id="2" creationId="{AB30496D-0C0C-19FA-16B9-1D7568E79B94}"/>
          </ac:spMkLst>
        </pc:spChg>
      </pc:sldChg>
    </pc:docChg>
  </pc:docChgLst>
  <pc:docChgLst>
    <pc:chgData name="Buffington, Amy Andreasen" userId="b608fb05-5811-43f5-a448-39c6c0976a85" providerId="ADAL" clId="{0846FAAA-95E5-4C50-9644-ED95D25CA650}"/>
    <pc:docChg chg="modSld">
      <pc:chgData name="Buffington, Amy Andreasen" userId="b608fb05-5811-43f5-a448-39c6c0976a85" providerId="ADAL" clId="{0846FAAA-95E5-4C50-9644-ED95D25CA650}" dt="2025-08-14T16:08:23.223" v="14" actId="962"/>
      <pc:docMkLst>
        <pc:docMk/>
      </pc:docMkLst>
      <pc:sldChg chg="modSp mod">
        <pc:chgData name="Buffington, Amy Andreasen" userId="b608fb05-5811-43f5-a448-39c6c0976a85" providerId="ADAL" clId="{0846FAAA-95E5-4C50-9644-ED95D25CA650}" dt="2025-08-13T13:37:23.640" v="3" actId="962"/>
        <pc:sldMkLst>
          <pc:docMk/>
          <pc:sldMk cId="1219460740" sldId="1951"/>
        </pc:sldMkLst>
        <pc:grpChg chg="mod">
          <ac:chgData name="Buffington, Amy Andreasen" userId="b608fb05-5811-43f5-a448-39c6c0976a85" providerId="ADAL" clId="{0846FAAA-95E5-4C50-9644-ED95D25CA650}" dt="2025-08-13T13:37:23.640" v="3" actId="962"/>
          <ac:grpSpMkLst>
            <pc:docMk/>
            <pc:sldMk cId="1219460740" sldId="1951"/>
            <ac:grpSpMk id="3" creationId="{B2AB8B3D-2855-921F-9668-FDA4C9E74D31}"/>
          </ac:grpSpMkLst>
        </pc:grpChg>
      </pc:sldChg>
      <pc:sldChg chg="modSp mod">
        <pc:chgData name="Buffington, Amy Andreasen" userId="b608fb05-5811-43f5-a448-39c6c0976a85" providerId="ADAL" clId="{0846FAAA-95E5-4C50-9644-ED95D25CA650}" dt="2025-08-14T15:03:11.234" v="13" actId="962"/>
        <pc:sldMkLst>
          <pc:docMk/>
          <pc:sldMk cId="2653690524" sldId="1952"/>
        </pc:sldMkLst>
        <pc:grpChg chg="mod">
          <ac:chgData name="Buffington, Amy Andreasen" userId="b608fb05-5811-43f5-a448-39c6c0976a85" providerId="ADAL" clId="{0846FAAA-95E5-4C50-9644-ED95D25CA650}" dt="2025-08-14T15:03:11.234" v="13" actId="962"/>
          <ac:grpSpMkLst>
            <pc:docMk/>
            <pc:sldMk cId="2653690524" sldId="1952"/>
            <ac:grpSpMk id="11" creationId="{8F408C96-A2FF-369C-EEEE-7365AA9B8290}"/>
          </ac:grpSpMkLst>
        </pc:grpChg>
      </pc:sldChg>
      <pc:sldChg chg="modSp mod">
        <pc:chgData name="Buffington, Amy Andreasen" userId="b608fb05-5811-43f5-a448-39c6c0976a85" providerId="ADAL" clId="{0846FAAA-95E5-4C50-9644-ED95D25CA650}" dt="2025-08-14T14:33:41.699" v="11" actId="962"/>
        <pc:sldMkLst>
          <pc:docMk/>
          <pc:sldMk cId="1214318063" sldId="1953"/>
        </pc:sldMkLst>
        <pc:grpChg chg="mod">
          <ac:chgData name="Buffington, Amy Andreasen" userId="b608fb05-5811-43f5-a448-39c6c0976a85" providerId="ADAL" clId="{0846FAAA-95E5-4C50-9644-ED95D25CA650}" dt="2025-08-14T14:33:41.699" v="11" actId="962"/>
          <ac:grpSpMkLst>
            <pc:docMk/>
            <pc:sldMk cId="1214318063" sldId="1953"/>
            <ac:grpSpMk id="4" creationId="{C96BD730-2F83-16B3-ED5B-1060FC11B9AC}"/>
          </ac:grpSpMkLst>
        </pc:grpChg>
      </pc:sldChg>
      <pc:sldChg chg="modSp mod">
        <pc:chgData name="Buffington, Amy Andreasen" userId="b608fb05-5811-43f5-a448-39c6c0976a85" providerId="ADAL" clId="{0846FAAA-95E5-4C50-9644-ED95D25CA650}" dt="2025-08-13T19:44:28.436" v="9" actId="962"/>
        <pc:sldMkLst>
          <pc:docMk/>
          <pc:sldMk cId="3655489259" sldId="1969"/>
        </pc:sldMkLst>
        <pc:picChg chg="mod">
          <ac:chgData name="Buffington, Amy Andreasen" userId="b608fb05-5811-43f5-a448-39c6c0976a85" providerId="ADAL" clId="{0846FAAA-95E5-4C50-9644-ED95D25CA650}" dt="2025-08-13T19:44:28.436" v="9" actId="962"/>
          <ac:picMkLst>
            <pc:docMk/>
            <pc:sldMk cId="3655489259" sldId="1969"/>
            <ac:picMk id="4" creationId="{BA1B243D-CAE3-B313-A51F-5543903D7A89}"/>
          </ac:picMkLst>
        </pc:picChg>
      </pc:sldChg>
      <pc:sldChg chg="modSp mod">
        <pc:chgData name="Buffington, Amy Andreasen" userId="b608fb05-5811-43f5-a448-39c6c0976a85" providerId="ADAL" clId="{0846FAAA-95E5-4C50-9644-ED95D25CA650}" dt="2025-08-14T16:08:23.223" v="14" actId="962"/>
        <pc:sldMkLst>
          <pc:docMk/>
          <pc:sldMk cId="483831933" sldId="2317"/>
        </pc:sldMkLst>
        <pc:grpChg chg="mod">
          <ac:chgData name="Buffington, Amy Andreasen" userId="b608fb05-5811-43f5-a448-39c6c0976a85" providerId="ADAL" clId="{0846FAAA-95E5-4C50-9644-ED95D25CA650}" dt="2025-08-14T16:08:23.223" v="14" actId="962"/>
          <ac:grpSpMkLst>
            <pc:docMk/>
            <pc:sldMk cId="483831933" sldId="2317"/>
            <ac:grpSpMk id="7" creationId="{89902216-73AA-AD37-B0A7-3252ABDBE91E}"/>
          </ac:grpSpMkLst>
        </pc:grpChg>
      </pc:sldChg>
      <pc:sldChg chg="modSp mod">
        <pc:chgData name="Buffington, Amy Andreasen" userId="b608fb05-5811-43f5-a448-39c6c0976a85" providerId="ADAL" clId="{0846FAAA-95E5-4C50-9644-ED95D25CA650}" dt="2025-08-13T13:56:37.238" v="4" actId="962"/>
        <pc:sldMkLst>
          <pc:docMk/>
          <pc:sldMk cId="830437282" sldId="2330"/>
        </pc:sldMkLst>
        <pc:picChg chg="mod">
          <ac:chgData name="Buffington, Amy Andreasen" userId="b608fb05-5811-43f5-a448-39c6c0976a85" providerId="ADAL" clId="{0846FAAA-95E5-4C50-9644-ED95D25CA650}" dt="2025-08-13T13:56:37.238" v="4" actId="962"/>
          <ac:picMkLst>
            <pc:docMk/>
            <pc:sldMk cId="830437282" sldId="2330"/>
            <ac:picMk id="4" creationId="{19EEF918-6CC1-1A27-EB9D-FFD3D4240B94}"/>
          </ac:picMkLst>
        </pc:picChg>
      </pc:sldChg>
      <pc:sldChg chg="modSp mod">
        <pc:chgData name="Buffington, Amy Andreasen" userId="b608fb05-5811-43f5-a448-39c6c0976a85" providerId="ADAL" clId="{0846FAAA-95E5-4C50-9644-ED95D25CA650}" dt="2025-08-13T19:37:46.427" v="8" actId="962"/>
        <pc:sldMkLst>
          <pc:docMk/>
          <pc:sldMk cId="3393545128" sldId="2332"/>
        </pc:sldMkLst>
        <pc:grpChg chg="mod">
          <ac:chgData name="Buffington, Amy Andreasen" userId="b608fb05-5811-43f5-a448-39c6c0976a85" providerId="ADAL" clId="{0846FAAA-95E5-4C50-9644-ED95D25CA650}" dt="2025-08-13T19:37:46.427" v="8" actId="962"/>
          <ac:grpSpMkLst>
            <pc:docMk/>
            <pc:sldMk cId="3393545128" sldId="2332"/>
            <ac:grpSpMk id="9" creationId="{20470B78-2281-C366-DA56-FC08C304189A}"/>
          </ac:grpSpMkLst>
        </pc:grpChg>
        <pc:picChg chg="mod">
          <ac:chgData name="Buffington, Amy Andreasen" userId="b608fb05-5811-43f5-a448-39c6c0976a85" providerId="ADAL" clId="{0846FAAA-95E5-4C50-9644-ED95D25CA650}" dt="2025-08-13T19:34:55.274" v="5" actId="962"/>
          <ac:picMkLst>
            <pc:docMk/>
            <pc:sldMk cId="3393545128" sldId="2332"/>
            <ac:picMk id="6" creationId="{7E31DA83-40A9-CFD5-603E-640AC916CDF6}"/>
          </ac:picMkLst>
        </pc:picChg>
      </pc:sldChg>
    </pc:docChg>
  </pc:docChgLst>
  <pc:docChgLst>
    <pc:chgData name="Lane, Kathleen" userId="d8586a00-d571-4eeb-bfc3-f42bf250439e" providerId="ADAL" clId="{36F83EF6-E5B0-4B58-98B2-68175C754921}"/>
    <pc:docChg chg="undo custSel delSld modSld modSection">
      <pc:chgData name="Lane, Kathleen" userId="d8586a00-d571-4eeb-bfc3-f42bf250439e" providerId="ADAL" clId="{36F83EF6-E5B0-4B58-98B2-68175C754921}" dt="2025-07-31T16:39:57.995" v="518" actId="20577"/>
      <pc:docMkLst>
        <pc:docMk/>
      </pc:docMkLst>
      <pc:sldChg chg="modSp mod">
        <pc:chgData name="Lane, Kathleen" userId="d8586a00-d571-4eeb-bfc3-f42bf250439e" providerId="ADAL" clId="{36F83EF6-E5B0-4B58-98B2-68175C754921}" dt="2025-07-31T16:39:57.995" v="518" actId="20577"/>
        <pc:sldMkLst>
          <pc:docMk/>
          <pc:sldMk cId="3171318754" sldId="341"/>
        </pc:sldMkLst>
        <pc:spChg chg="mod">
          <ac:chgData name="Lane, Kathleen" userId="d8586a00-d571-4eeb-bfc3-f42bf250439e" providerId="ADAL" clId="{36F83EF6-E5B0-4B58-98B2-68175C754921}" dt="2025-07-31T16:39:57.995" v="518" actId="20577"/>
          <ac:spMkLst>
            <pc:docMk/>
            <pc:sldMk cId="3171318754" sldId="341"/>
            <ac:spMk id="3" creationId="{F4EF606B-F8D2-F817-2FB1-DD2512640A6D}"/>
          </ac:spMkLst>
        </pc:spChg>
      </pc:sldChg>
      <pc:sldChg chg="addSp modSp mod">
        <pc:chgData name="Lane, Kathleen" userId="d8586a00-d571-4eeb-bfc3-f42bf250439e" providerId="ADAL" clId="{36F83EF6-E5B0-4B58-98B2-68175C754921}" dt="2025-07-31T16:06:37.123" v="130" actId="1076"/>
        <pc:sldMkLst>
          <pc:docMk/>
          <pc:sldMk cId="4274574129" sldId="1678"/>
        </pc:sldMkLst>
        <pc:spChg chg="mod">
          <ac:chgData name="Lane, Kathleen" userId="d8586a00-d571-4eeb-bfc3-f42bf250439e" providerId="ADAL" clId="{36F83EF6-E5B0-4B58-98B2-68175C754921}" dt="2025-07-31T16:05:03.876" v="22" actId="20577"/>
          <ac:spMkLst>
            <pc:docMk/>
            <pc:sldMk cId="4274574129" sldId="1678"/>
            <ac:spMk id="2" creationId="{1D11668C-697D-4C8F-D134-14F5C14AE58B}"/>
          </ac:spMkLst>
        </pc:spChg>
        <pc:picChg chg="mod">
          <ac:chgData name="Lane, Kathleen" userId="d8586a00-d571-4eeb-bfc3-f42bf250439e" providerId="ADAL" clId="{36F83EF6-E5B0-4B58-98B2-68175C754921}" dt="2025-07-31T16:06:37.123" v="130" actId="1076"/>
          <ac:picMkLst>
            <pc:docMk/>
            <pc:sldMk cId="4274574129" sldId="1678"/>
            <ac:picMk id="5" creationId="{843924C5-4B6D-110A-3A81-1B98017640D6}"/>
          </ac:picMkLst>
        </pc:picChg>
      </pc:sldChg>
      <pc:sldChg chg="del">
        <pc:chgData name="Lane, Kathleen" userId="d8586a00-d571-4eeb-bfc3-f42bf250439e" providerId="ADAL" clId="{36F83EF6-E5B0-4B58-98B2-68175C754921}" dt="2025-07-31T16:17:44.010" v="516" actId="47"/>
        <pc:sldMkLst>
          <pc:docMk/>
          <pc:sldMk cId="2462016796" sldId="1785"/>
        </pc:sldMkLst>
      </pc:sldChg>
      <pc:sldChg chg="modSp mod">
        <pc:chgData name="Lane, Kathleen" userId="d8586a00-d571-4eeb-bfc3-f42bf250439e" providerId="ADAL" clId="{36F83EF6-E5B0-4B58-98B2-68175C754921}" dt="2025-07-31T16:04:45.581" v="6" actId="20577"/>
        <pc:sldMkLst>
          <pc:docMk/>
          <pc:sldMk cId="3637211846" sldId="1975"/>
        </pc:sldMkLst>
        <pc:spChg chg="mod">
          <ac:chgData name="Lane, Kathleen" userId="d8586a00-d571-4eeb-bfc3-f42bf250439e" providerId="ADAL" clId="{36F83EF6-E5B0-4B58-98B2-68175C754921}" dt="2025-07-31T16:04:45.581" v="6" actId="20577"/>
          <ac:spMkLst>
            <pc:docMk/>
            <pc:sldMk cId="3637211846" sldId="1975"/>
            <ac:spMk id="4" creationId="{7A2C7BF5-C6FF-55FE-23F0-8B6867E4FB42}"/>
          </ac:spMkLst>
        </pc:spChg>
      </pc:sldChg>
      <pc:sldChg chg="del">
        <pc:chgData name="Lane, Kathleen" userId="d8586a00-d571-4eeb-bfc3-f42bf250439e" providerId="ADAL" clId="{36F83EF6-E5B0-4B58-98B2-68175C754921}" dt="2025-07-31T16:19:45.298" v="517" actId="47"/>
        <pc:sldMkLst>
          <pc:docMk/>
          <pc:sldMk cId="3724063229" sldId="2104"/>
        </pc:sldMkLst>
      </pc:sldChg>
      <pc:sldChg chg="modSp mod">
        <pc:chgData name="Lane, Kathleen" userId="d8586a00-d571-4eeb-bfc3-f42bf250439e" providerId="ADAL" clId="{36F83EF6-E5B0-4B58-98B2-68175C754921}" dt="2025-07-31T16:15:41.537" v="197" actId="20577"/>
        <pc:sldMkLst>
          <pc:docMk/>
          <pc:sldMk cId="2655034049" sldId="2323"/>
        </pc:sldMkLst>
        <pc:spChg chg="mod">
          <ac:chgData name="Lane, Kathleen" userId="d8586a00-d571-4eeb-bfc3-f42bf250439e" providerId="ADAL" clId="{36F83EF6-E5B0-4B58-98B2-68175C754921}" dt="2025-07-31T16:15:41.537" v="197" actId="20577"/>
          <ac:spMkLst>
            <pc:docMk/>
            <pc:sldMk cId="2655034049" sldId="2323"/>
            <ac:spMk id="3" creationId="{40F6FAC7-BD64-1C7B-C9E9-968E0B45B6F3}"/>
          </ac:spMkLst>
        </pc:spChg>
      </pc:sldChg>
      <pc:sldChg chg="delSp modSp mod">
        <pc:chgData name="Lane, Kathleen" userId="d8586a00-d571-4eeb-bfc3-f42bf250439e" providerId="ADAL" clId="{36F83EF6-E5B0-4B58-98B2-68175C754921}" dt="2025-07-31T16:17:40.119" v="515" actId="20577"/>
        <pc:sldMkLst>
          <pc:docMk/>
          <pc:sldMk cId="473130021" sldId="2328"/>
        </pc:sldMkLst>
        <pc:graphicFrameChg chg="mod modGraphic">
          <ac:chgData name="Lane, Kathleen" userId="d8586a00-d571-4eeb-bfc3-f42bf250439e" providerId="ADAL" clId="{36F83EF6-E5B0-4B58-98B2-68175C754921}" dt="2025-07-31T16:17:40.119" v="515" actId="20577"/>
          <ac:graphicFrameMkLst>
            <pc:docMk/>
            <pc:sldMk cId="473130021" sldId="2328"/>
            <ac:graphicFrameMk id="3" creationId="{B2257AC1-3AC9-6BC2-4BF9-030AE14267CF}"/>
          </ac:graphicFrameMkLst>
        </pc:graphicFrameChg>
      </pc:sldChg>
      <pc:sldChg chg="addSp modSp">
        <pc:chgData name="Lane, Kathleen" userId="d8586a00-d571-4eeb-bfc3-f42bf250439e" providerId="ADAL" clId="{36F83EF6-E5B0-4B58-98B2-68175C754921}" dt="2025-07-31T16:06:48.867" v="131"/>
        <pc:sldMkLst>
          <pc:docMk/>
          <pc:sldMk cId="2023484230" sldId="2331"/>
        </pc:sldMkLst>
      </pc:sldChg>
    </pc:docChg>
  </pc:docChgLst>
  <pc:docChgLst>
    <pc:chgData name="Lane, Kathleen" userId="d8586a00-d571-4eeb-bfc3-f42bf250439e" providerId="ADAL" clId="{8577ED6C-C0DA-4D4B-9539-F2730A2AF55F}"/>
    <pc:docChg chg="modSld">
      <pc:chgData name="Lane, Kathleen" userId="d8586a00-d571-4eeb-bfc3-f42bf250439e" providerId="ADAL" clId="{8577ED6C-C0DA-4D4B-9539-F2730A2AF55F}" dt="2025-08-27T16:11:19.321" v="0"/>
      <pc:docMkLst>
        <pc:docMk/>
      </pc:docMkLst>
      <pc:sldChg chg="addSp modSp">
        <pc:chgData name="Lane, Kathleen" userId="d8586a00-d571-4eeb-bfc3-f42bf250439e" providerId="ADAL" clId="{8577ED6C-C0DA-4D4B-9539-F2730A2AF55F}" dt="2025-08-27T16:11:19.321" v="0"/>
        <pc:sldMkLst>
          <pc:docMk/>
          <pc:sldMk cId="473130021" sldId="2328"/>
        </pc:sldMkLst>
        <pc:picChg chg="add mod">
          <ac:chgData name="Lane, Kathleen" userId="d8586a00-d571-4eeb-bfc3-f42bf250439e" providerId="ADAL" clId="{8577ED6C-C0DA-4D4B-9539-F2730A2AF55F}" dt="2025-08-27T16:11:19.321" v="0"/>
          <ac:picMkLst>
            <pc:docMk/>
            <pc:sldMk cId="473130021" sldId="2328"/>
            <ac:picMk id="2" creationId="{766FB330-1807-E8E5-4162-28DA3FC53A5D}"/>
          </ac:picMkLst>
        </pc:picChg>
      </pc:sldChg>
    </pc:docChg>
  </pc:docChgLst>
  <pc:docChgLst>
    <pc:chgData name="Johnson, Kathryn" userId="fc636950-33c7-4c5b-91a9-d3d6a86c01b7" providerId="ADAL" clId="{3A05627B-5CFF-4C56-8DE9-1D2EC1B520E1}"/>
    <pc:docChg chg="modSld">
      <pc:chgData name="Johnson, Kathryn" userId="fc636950-33c7-4c5b-91a9-d3d6a86c01b7" providerId="ADAL" clId="{3A05627B-5CFF-4C56-8DE9-1D2EC1B520E1}" dt="2025-08-21T15:13:18.873" v="73" actId="962"/>
      <pc:docMkLst>
        <pc:docMk/>
      </pc:docMkLst>
      <pc:sldChg chg="modSp mod">
        <pc:chgData name="Johnson, Kathryn" userId="fc636950-33c7-4c5b-91a9-d3d6a86c01b7" providerId="ADAL" clId="{3A05627B-5CFF-4C56-8DE9-1D2EC1B520E1}" dt="2025-08-21T15:13:18.873" v="73" actId="962"/>
        <pc:sldMkLst>
          <pc:docMk/>
          <pc:sldMk cId="483831933" sldId="2317"/>
        </pc:sldMkLst>
        <pc:grpChg chg="mod">
          <ac:chgData name="Johnson, Kathryn" userId="fc636950-33c7-4c5b-91a9-d3d6a86c01b7" providerId="ADAL" clId="{3A05627B-5CFF-4C56-8DE9-1D2EC1B520E1}" dt="2025-08-21T15:13:18.873" v="73" actId="962"/>
          <ac:grpSpMkLst>
            <pc:docMk/>
            <pc:sldMk cId="483831933" sldId="2317"/>
            <ac:grpSpMk id="7" creationId="{89902216-73AA-AD37-B0A7-3252ABDBE91E}"/>
          </ac:grpSpMkLst>
        </pc:gr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8/27/2025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8/27/2025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DACA8-45AF-461A-9F93-73E959B08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21</a:t>
            </a:fld>
            <a:endParaRPr lang="en-US"/>
          </a:p>
        </p:txBody>
      </p:sp>
    </p:spTree>
    <p:extLst>
      <p:ext uri="{BB962C8B-B14F-4D97-AF65-F5344CB8AC3E}">
        <p14:creationId xmlns:p14="http://schemas.microsoft.com/office/powerpoint/2010/main" val="3857299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30</a:t>
            </a:fld>
            <a:endParaRPr lang="en-US"/>
          </a:p>
        </p:txBody>
      </p:sp>
    </p:spTree>
    <p:extLst>
      <p:ext uri="{BB962C8B-B14F-4D97-AF65-F5344CB8AC3E}">
        <p14:creationId xmlns:p14="http://schemas.microsoft.com/office/powerpoint/2010/main" val="3009939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32</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Watch video 01:40 OR model how to access via module https://kusurvey.ca1.qualtrics.com/jfe/form/SV_0HWM8d2BdorMHDo </a:t>
            </a:r>
          </a:p>
        </p:txBody>
      </p:sp>
      <p:sp>
        <p:nvSpPr>
          <p:cNvPr id="4" name="Slide Number Placeholder 3"/>
          <p:cNvSpPr>
            <a:spLocks noGrp="1"/>
          </p:cNvSpPr>
          <p:nvPr>
            <p:ph type="sldNum" sz="quarter" idx="5"/>
          </p:nvPr>
        </p:nvSpPr>
        <p:spPr/>
        <p:txBody>
          <a:bodyPr/>
          <a:lstStyle/>
          <a:p>
            <a:fld id="{FCBDACA8-45AF-461A-9F93-73E959B08D0A}" type="slidenum">
              <a:rPr lang="en-US" smtClean="0"/>
              <a:t>34</a:t>
            </a:fld>
            <a:endParaRPr lang="en-US"/>
          </a:p>
        </p:txBody>
      </p:sp>
    </p:spTree>
    <p:extLst>
      <p:ext uri="{BB962C8B-B14F-4D97-AF65-F5344CB8AC3E}">
        <p14:creationId xmlns:p14="http://schemas.microsoft.com/office/powerpoint/2010/main" val="2030201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06C2F-B7EF-5718-C86A-B676FD74A1A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4C78C63-9C78-2C6F-352E-46E915387473}"/>
              </a:ext>
            </a:extLst>
          </p:cNvPr>
          <p:cNvSpPr>
            <a:spLocks noGrp="1" noChangeArrowheads="1"/>
          </p:cNvSpPr>
          <p:nvPr>
            <p:ph type="sldNum" sz="quarter" idx="5"/>
          </p:nvPr>
        </p:nvSpPr>
        <p:spPr>
          <a:ln/>
        </p:spPr>
        <p:txBody>
          <a:bodyPr/>
          <a:lstStyle/>
          <a:p>
            <a:fld id="{DC75AA24-DACC-4E88-AC38-A5808338F778}" type="slidenum">
              <a:rPr lang="en-US"/>
              <a:pPr/>
              <a:t>36</a:t>
            </a:fld>
            <a:endParaRPr lang="en-US"/>
          </a:p>
        </p:txBody>
      </p:sp>
      <p:sp>
        <p:nvSpPr>
          <p:cNvPr id="8194" name="Rectangle 2">
            <a:extLst>
              <a:ext uri="{FF2B5EF4-FFF2-40B4-BE49-F238E27FC236}">
                <a16:creationId xmlns:a16="http://schemas.microsoft.com/office/drawing/2014/main" id="{77C5BF30-38F5-637B-3E33-5D603725521E}"/>
              </a:ext>
            </a:extLst>
          </p:cNvPr>
          <p:cNvSpPr>
            <a:spLocks noGrp="1" noRot="1" noChangeAspect="1" noChangeArrowheads="1" noTextEdit="1"/>
          </p:cNvSpPr>
          <p:nvPr>
            <p:ph type="sldImg"/>
          </p:nvPr>
        </p:nvSpPr>
        <p:spPr>
          <a:xfrm>
            <a:off x="685800" y="1143000"/>
            <a:ext cx="5486400" cy="3086100"/>
          </a:xfrm>
          <a:ln/>
        </p:spPr>
      </p:sp>
      <p:sp>
        <p:nvSpPr>
          <p:cNvPr id="8195" name="Rectangle 3">
            <a:extLst>
              <a:ext uri="{FF2B5EF4-FFF2-40B4-BE49-F238E27FC236}">
                <a16:creationId xmlns:a16="http://schemas.microsoft.com/office/drawing/2014/main" id="{E0DE594C-19E4-A7A5-710F-485DABC3D139}"/>
              </a:ext>
            </a:extLst>
          </p:cNvPr>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511181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39</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033162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40</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646479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41</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4240059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42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515345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97A28-F237-DBA7-9A11-C8343C26E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EAC70-77DD-4A46-C794-C8B7FA5541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93F45-7DD6-BAC9-73D5-BA1D4496B1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03E814-44B6-2B2B-0663-6772D4801A7B}"/>
              </a:ext>
            </a:extLst>
          </p:cNvPr>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44</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553244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a:t>Consider - How do you reinforce faculty and staff for:</a:t>
            </a:r>
          </a:p>
          <a:p>
            <a:pPr marL="171450" lvl="0" indent="-171450">
              <a:buFont typeface="Arial" panose="020B0604020202020204" pitchFamily="34" charset="0"/>
              <a:buChar char="•"/>
            </a:pPr>
            <a:r>
              <a:rPr lang="en-US"/>
              <a:t>Participation and support</a:t>
            </a:r>
          </a:p>
          <a:p>
            <a:pPr marL="171450" lvl="0" indent="-171450">
              <a:buFont typeface="Arial" panose="020B0604020202020204" pitchFamily="34" charset="0"/>
              <a:buChar char="•"/>
            </a:pPr>
            <a:r>
              <a:rPr lang="en-US"/>
              <a:t>Modeling schoolwide expectations</a:t>
            </a:r>
          </a:p>
          <a:p>
            <a:pPr marL="171450" lvl="0" indent="-171450">
              <a:buFont typeface="Arial" panose="020B0604020202020204" pitchFamily="34" charset="0"/>
              <a:buChar char="•"/>
            </a:pPr>
            <a:r>
              <a:rPr lang="en-US"/>
              <a:t>Taking an instructional approach to behavior</a:t>
            </a:r>
          </a:p>
          <a:p>
            <a:pPr marL="171450" lvl="0" indent="-171450">
              <a:buFont typeface="Arial" panose="020B0604020202020204" pitchFamily="34" charset="0"/>
              <a:buChar char="•"/>
            </a:pPr>
            <a:r>
              <a:rPr lang="en-US"/>
              <a:t>Implementing the Ci3T plan with fidelity</a:t>
            </a:r>
          </a:p>
          <a:p>
            <a:pPr marL="171450" lvl="0" indent="-171450">
              <a:buFont typeface="Arial" panose="020B0604020202020204" pitchFamily="34" charset="0"/>
              <a:buChar char="•"/>
            </a:pPr>
            <a:r>
              <a:rPr lang="en-US"/>
              <a:t>Making instructional shifts in traditional practices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47</a:t>
            </a:fld>
            <a:endParaRPr lang="en-US"/>
          </a:p>
        </p:txBody>
      </p:sp>
    </p:spTree>
    <p:extLst>
      <p:ext uri="{BB962C8B-B14F-4D97-AF65-F5344CB8AC3E}">
        <p14:creationId xmlns:p14="http://schemas.microsoft.com/office/powerpoint/2010/main" val="1074017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03:40 video OR model accessing https://kusurvey.ca1.qualtrics.com/jfe/form/SV_3UyCfkyt4L383ae</a:t>
            </a:r>
          </a:p>
        </p:txBody>
      </p:sp>
      <p:sp>
        <p:nvSpPr>
          <p:cNvPr id="4" name="Slide Number Placeholder 3"/>
          <p:cNvSpPr>
            <a:spLocks noGrp="1"/>
          </p:cNvSpPr>
          <p:nvPr>
            <p:ph type="sldNum" sz="quarter" idx="5"/>
          </p:nvPr>
        </p:nvSpPr>
        <p:spPr/>
        <p:txBody>
          <a:bodyPr/>
          <a:lstStyle/>
          <a:p>
            <a:fld id="{FCBDACA8-45AF-461A-9F93-73E959B08D0A}" type="slidenum">
              <a:rPr lang="en-US" smtClean="0"/>
              <a:t>49</a:t>
            </a:fld>
            <a:endParaRPr lang="en-US"/>
          </a:p>
        </p:txBody>
      </p:sp>
    </p:spTree>
    <p:extLst>
      <p:ext uri="{BB962C8B-B14F-4D97-AF65-F5344CB8AC3E}">
        <p14:creationId xmlns:p14="http://schemas.microsoft.com/office/powerpoint/2010/main" val="62009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54</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77911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55</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826484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57</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572630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learn more about treatment integrity and social validity, we invite you to review the Module </a:t>
            </a:r>
          </a:p>
        </p:txBody>
      </p:sp>
      <p:sp>
        <p:nvSpPr>
          <p:cNvPr id="4" name="Slide Number Placeholder 3"/>
          <p:cNvSpPr>
            <a:spLocks noGrp="1"/>
          </p:cNvSpPr>
          <p:nvPr>
            <p:ph type="sldNum" sz="quarter" idx="5"/>
          </p:nvPr>
        </p:nvSpPr>
        <p:spPr/>
        <p:txBody>
          <a:bodyPr/>
          <a:lstStyle/>
          <a:p>
            <a:fld id="{58D11C9F-81FA-4052-9B37-1EF4A4EF7E85}" type="slidenum">
              <a:rPr lang="en-US" smtClean="0"/>
              <a:t>60</a:t>
            </a:fld>
            <a:endParaRPr lang="en-US"/>
          </a:p>
        </p:txBody>
      </p:sp>
    </p:spTree>
    <p:extLst>
      <p:ext uri="{BB962C8B-B14F-4D97-AF65-F5344CB8AC3E}">
        <p14:creationId xmlns:p14="http://schemas.microsoft.com/office/powerpoint/2010/main" val="667119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61</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230190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B612F-E6F2-2620-5438-6B5E3DB266F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E9CC6148-3C75-1F17-32B6-B728FD92B318}"/>
              </a:ext>
            </a:extLst>
          </p:cNvPr>
          <p:cNvSpPr>
            <a:spLocks noGrp="1" noChangeArrowheads="1"/>
          </p:cNvSpPr>
          <p:nvPr>
            <p:ph type="sldNum" sz="quarter" idx="5"/>
          </p:nvPr>
        </p:nvSpPr>
        <p:spPr>
          <a:ln/>
        </p:spPr>
        <p:txBody>
          <a:bodyPr/>
          <a:lstStyle/>
          <a:p>
            <a:fld id="{DC75AA24-DACC-4E88-AC38-A5808338F778}" type="slidenum">
              <a:rPr lang="en-US"/>
              <a:pPr/>
              <a:t>62</a:t>
            </a:fld>
            <a:endParaRPr lang="en-US"/>
          </a:p>
        </p:txBody>
      </p:sp>
      <p:sp>
        <p:nvSpPr>
          <p:cNvPr id="8194" name="Rectangle 2">
            <a:extLst>
              <a:ext uri="{FF2B5EF4-FFF2-40B4-BE49-F238E27FC236}">
                <a16:creationId xmlns:a16="http://schemas.microsoft.com/office/drawing/2014/main" id="{0A569E48-16B8-94FD-F907-0E8C4BC4C6A3}"/>
              </a:ext>
            </a:extLst>
          </p:cNvPr>
          <p:cNvSpPr>
            <a:spLocks noGrp="1" noRot="1" noChangeAspect="1" noChangeArrowheads="1" noTextEdit="1"/>
          </p:cNvSpPr>
          <p:nvPr>
            <p:ph type="sldImg"/>
          </p:nvPr>
        </p:nvSpPr>
        <p:spPr>
          <a:xfrm>
            <a:off x="685800" y="1143000"/>
            <a:ext cx="5486400" cy="3086100"/>
          </a:xfrm>
          <a:ln/>
        </p:spPr>
      </p:sp>
      <p:sp>
        <p:nvSpPr>
          <p:cNvPr id="8195" name="Rectangle 3">
            <a:extLst>
              <a:ext uri="{FF2B5EF4-FFF2-40B4-BE49-F238E27FC236}">
                <a16:creationId xmlns:a16="http://schemas.microsoft.com/office/drawing/2014/main" id="{2DF0E0CE-94A5-C244-C4B7-0A467D7A2AFF}"/>
              </a:ext>
            </a:extLst>
          </p:cNvPr>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1769461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4</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43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15</a:t>
            </a:fld>
            <a:endParaRPr lang="en-US"/>
          </a:p>
        </p:txBody>
      </p:sp>
    </p:spTree>
    <p:extLst>
      <p:ext uri="{BB962C8B-B14F-4D97-AF65-F5344CB8AC3E}">
        <p14:creationId xmlns:p14="http://schemas.microsoft.com/office/powerpoint/2010/main" val="3096420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 2:45</a:t>
            </a:r>
          </a:p>
        </p:txBody>
      </p:sp>
      <p:sp>
        <p:nvSpPr>
          <p:cNvPr id="4" name="Slide Number Placeholder 3"/>
          <p:cNvSpPr>
            <a:spLocks noGrp="1"/>
          </p:cNvSpPr>
          <p:nvPr>
            <p:ph type="sldNum" sz="quarter" idx="5"/>
          </p:nvPr>
        </p:nvSpPr>
        <p:spPr/>
        <p:txBody>
          <a:bodyPr/>
          <a:lstStyle/>
          <a:p>
            <a:fld id="{FCBDACA8-45AF-461A-9F93-73E959B08D0A}" type="slidenum">
              <a:rPr lang="en-US" smtClean="0"/>
              <a:t>18</a:t>
            </a:fld>
            <a:endParaRPr lang="en-US"/>
          </a:p>
        </p:txBody>
      </p:sp>
    </p:spTree>
    <p:extLst>
      <p:ext uri="{BB962C8B-B14F-4D97-AF65-F5344CB8AC3E}">
        <p14:creationId xmlns:p14="http://schemas.microsoft.com/office/powerpoint/2010/main" val="1365572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2227477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501947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690699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007363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06565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810205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14645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655580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21638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63544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1622047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45171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090657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96922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94703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986082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537224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42323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54533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12095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06122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15860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646653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0560081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40092863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4231852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8/27/2025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8/27/2025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90373933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wiW9VNPzEPQ?feature=oembed" TargetMode="External"/><Relationship Id="rId5" Type="http://schemas.openxmlformats.org/officeDocument/2006/relationships/image" Target="../media/image49.pn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doi.org/10.17161/ci3t.42880" TargetMode="External"/><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L1__CiyFpLw?feature=oembed" TargetMode="External"/><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65.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 Id="rId9"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83.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01.jpeg"/><Relationship Id="rId4"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video" Target="https://www.youtube.com/embed/DHbXZ2zCh60?feature=oembed" TargetMode="External"/><Relationship Id="rId4" Type="http://schemas.openxmlformats.org/officeDocument/2006/relationships/image" Target="../media/image102.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4.png"/><Relationship Id="rId7" Type="http://schemas.openxmlformats.org/officeDocument/2006/relationships/image" Target="../media/image108.jpe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34.png"/><Relationship Id="rId5" Type="http://schemas.openxmlformats.org/officeDocument/2006/relationships/hyperlink" Target="https://www.ci3t.org/measures" TargetMode="Externa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83.pn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111.png"/><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3.png"/><Relationship Id="rId7"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09.png"/></Relationships>
</file>

<file path=ppt/slides/_rels/slide5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17.png"/><Relationship Id="rId5" Type="http://schemas.openxmlformats.org/officeDocument/2006/relationships/image" Target="../media/image113.png"/><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119.png"/></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sv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hyperlink" Target="https://www.ci3t.org/measures" TargetMode="Externa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A74C436-694B-AD4B-AFE2-7598E61AD5C6}"/>
              </a:ext>
            </a:extLst>
          </p:cNvPr>
          <p:cNvSpPr>
            <a:spLocks noGrp="1"/>
          </p:cNvSpPr>
          <p:nvPr>
            <p:ph type="ctrTitle"/>
          </p:nvPr>
        </p:nvSpPr>
        <p:spPr>
          <a:xfrm>
            <a:off x="797560" y="-317468"/>
            <a:ext cx="10515600" cy="2387600"/>
          </a:xfrm>
        </p:spPr>
        <p:txBody>
          <a:bodyPr>
            <a:noAutofit/>
          </a:bodyPr>
          <a:lstStyle/>
          <a:p>
            <a:r>
              <a:rPr lang="en-US" sz="5400"/>
              <a:t>Starting Strong: Effective Tier 1 Practices for Educators</a:t>
            </a:r>
            <a:endParaRPr lang="en-US" sz="5400" b="0"/>
          </a:p>
        </p:txBody>
      </p:sp>
      <p:sp>
        <p:nvSpPr>
          <p:cNvPr id="2" name="Subtitle">
            <a:extLst>
              <a:ext uri="{FF2B5EF4-FFF2-40B4-BE49-F238E27FC236}">
                <a16:creationId xmlns:a16="http://schemas.microsoft.com/office/drawing/2014/main" id="{058A730A-A5F9-E499-9601-94606EEA7B39}"/>
              </a:ext>
            </a:extLst>
          </p:cNvPr>
          <p:cNvSpPr>
            <a:spLocks noGrp="1"/>
          </p:cNvSpPr>
          <p:nvPr>
            <p:ph type="subTitle" idx="1"/>
          </p:nvPr>
        </p:nvSpPr>
        <p:spPr>
          <a:xfrm>
            <a:off x="797560" y="2181962"/>
            <a:ext cx="10515600" cy="1655762"/>
          </a:xfrm>
        </p:spPr>
        <p:txBody>
          <a:bodyPr vert="horz" lIns="91440" tIns="45720" rIns="91440" bIns="45720" rtlCol="0" anchor="t">
            <a:normAutofit/>
          </a:bodyPr>
          <a:lstStyle/>
          <a:p>
            <a:r>
              <a:rPr lang="en-US" sz="4000"/>
              <a:t>EMPOWER+ Session 1</a:t>
            </a:r>
            <a:endParaRPr lang="en-US"/>
          </a:p>
        </p:txBody>
      </p:sp>
      <p:sp>
        <p:nvSpPr>
          <p:cNvPr id="3" name="Textbox">
            <a:extLst>
              <a:ext uri="{FF2B5EF4-FFF2-40B4-BE49-F238E27FC236}">
                <a16:creationId xmlns:a16="http://schemas.microsoft.com/office/drawing/2014/main" id="{C40598F7-0D95-F884-AF3F-713BFCB41936}"/>
              </a:ext>
            </a:extLst>
          </p:cNvPr>
          <p:cNvSpPr/>
          <p:nvPr/>
        </p:nvSpPr>
        <p:spPr>
          <a:xfrm>
            <a:off x="509278" y="3429000"/>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a:ea typeface="+mn-ea"/>
                <a:cs typeface="+mn-cs"/>
              </a:rPr>
              <a:t>If you have not done so already, we invite you to visit </a:t>
            </a:r>
            <a:r>
              <a:rPr kumimoji="0" lang="en-US" sz="2800" b="0" i="0" u="none" strike="noStrike" kern="1200" cap="none" spc="0" normalizeH="0" baseline="0" noProof="0">
                <a:ln>
                  <a:noFill/>
                </a:ln>
                <a:solidFill>
                  <a:prstClr val="white"/>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ci3t.org/enhance</a:t>
            </a:r>
            <a:r>
              <a:rPr kumimoji="0" lang="en-US" sz="2800" b="0" i="0" u="none" strike="noStrike" kern="1200" cap="none" spc="0" normalizeH="0" baseline="0" noProof="0">
                <a:ln>
                  <a:noFill/>
                </a:ln>
                <a:solidFill>
                  <a:prstClr val="white"/>
                </a:solidFill>
                <a:effectLst/>
                <a:uLnTx/>
                <a:uFillTx/>
                <a:latin typeface="Arial" panose="020B0604020202020204"/>
                <a:ea typeface="+mn-ea"/>
                <a:cs typeface="+mn-cs"/>
              </a:rPr>
              <a:t> to access modules after a one-time registration process!</a:t>
            </a:r>
          </a:p>
        </p:txBody>
      </p:sp>
      <p:grpSp>
        <p:nvGrpSpPr>
          <p:cNvPr id="7" name="Image" descr="A screenshot of the Ci3T website on the Enhancing Ci3T Modules tab with a yellow box outlining the one-time module registration process.">
            <a:extLst>
              <a:ext uri="{FF2B5EF4-FFF2-40B4-BE49-F238E27FC236}">
                <a16:creationId xmlns:a16="http://schemas.microsoft.com/office/drawing/2014/main" id="{89902216-73AA-AD37-B0A7-3252ABDBE91E}"/>
              </a:ext>
            </a:extLst>
          </p:cNvPr>
          <p:cNvGrpSpPr/>
          <p:nvPr/>
        </p:nvGrpSpPr>
        <p:grpSpPr>
          <a:xfrm>
            <a:off x="7491663" y="2887580"/>
            <a:ext cx="4588042" cy="3801392"/>
            <a:chOff x="7491663" y="2887580"/>
            <a:chExt cx="4588042" cy="3801392"/>
          </a:xfrm>
        </p:grpSpPr>
        <p:pic>
          <p:nvPicPr>
            <p:cNvPr id="5" name="Picture">
              <a:extLst>
                <a:ext uri="{FF2B5EF4-FFF2-40B4-BE49-F238E27FC236}">
                  <a16:creationId xmlns:a16="http://schemas.microsoft.com/office/drawing/2014/main" id="{F6A649AC-3540-3B9A-56FB-7048D3DC2055}"/>
                </a:ext>
              </a:extLst>
            </p:cNvPr>
            <p:cNvPicPr>
              <a:picLocks noChangeAspect="1"/>
            </p:cNvPicPr>
            <p:nvPr/>
          </p:nvPicPr>
          <p:blipFill>
            <a:blip r:embed="rId4"/>
            <a:stretch>
              <a:fillRect/>
            </a:stretch>
          </p:blipFill>
          <p:spPr>
            <a:xfrm>
              <a:off x="7622930" y="2887580"/>
              <a:ext cx="4337999" cy="3801392"/>
            </a:xfrm>
            <a:prstGeom prst="rect">
              <a:avLst/>
            </a:prstGeom>
            <a:ln>
              <a:solidFill>
                <a:schemeClr val="tx1"/>
              </a:solidFill>
            </a:ln>
          </p:spPr>
        </p:pic>
        <p:sp>
          <p:nvSpPr>
            <p:cNvPr id="6" name="Yellow Box">
              <a:extLst>
                <a:ext uri="{FF2B5EF4-FFF2-40B4-BE49-F238E27FC236}">
                  <a16:creationId xmlns:a16="http://schemas.microsoft.com/office/drawing/2014/main" id="{A81BE172-8B3B-18F9-0A50-01C3AA9BABEE}"/>
                </a:ext>
              </a:extLst>
            </p:cNvPr>
            <p:cNvSpPr/>
            <p:nvPr/>
          </p:nvSpPr>
          <p:spPr>
            <a:xfrm>
              <a:off x="7491663" y="5605316"/>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83831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2840215"/>
          </a:xfrm>
        </p:spPr>
        <p:txBody>
          <a:bodyPr>
            <a:normAutofit/>
          </a:bodyPr>
          <a:lstStyle/>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Identify educator roles and responsibilities in integrating academic, behavioral, and social-emotional well-being domains within a Ci3T model of prevention.</a:t>
            </a:r>
          </a:p>
          <a:p>
            <a:pPr marL="457200" marR="0" lvl="0" indent="-4572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how to teach, practice, and acknowledge expected prosocial behavior to maximize productive engagement.   </a:t>
            </a:r>
          </a:p>
          <a:p>
            <a:pPr marL="457200" marR="0" lvl="0" indent="-4572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the purpose, process, and benefits of collecting treatment integrity and social validity data of Tier 1 practices </a:t>
            </a:r>
          </a:p>
        </p:txBody>
      </p:sp>
      <p:pic>
        <p:nvPicPr>
          <p:cNvPr id="5" name="Picture 1">
            <a:extLst>
              <a:ext uri="{FF2B5EF4-FFF2-40B4-BE49-F238E27FC236}">
                <a16:creationId xmlns:a16="http://schemas.microsoft.com/office/drawing/2014/main" id="{3A0470E8-B917-9866-A43A-2A876591FDA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83" y="5403359"/>
            <a:ext cx="1120775" cy="1120775"/>
          </a:xfrm>
          <a:prstGeom prst="rect">
            <a:avLst/>
          </a:prstGeom>
        </p:spPr>
      </p:pic>
      <p:sp>
        <p:nvSpPr>
          <p:cNvPr id="9" name="Rectangle">
            <a:extLst>
              <a:ext uri="{FF2B5EF4-FFF2-40B4-BE49-F238E27FC236}">
                <a16:creationId xmlns:a16="http://schemas.microsoft.com/office/drawing/2014/main" id="{D16AF2BA-F605-1357-4080-D167782D934F}"/>
              </a:ext>
              <a:ext uri="{C183D7F6-B498-43B3-948B-1728B52AA6E4}">
                <adec:decorative xmlns:adec="http://schemas.microsoft.com/office/drawing/2017/decorative" val="1"/>
              </a:ext>
            </a:extLst>
          </p:cNvPr>
          <p:cNvSpPr/>
          <p:nvPr/>
        </p:nvSpPr>
        <p:spPr>
          <a:xfrm>
            <a:off x="838199" y="5300966"/>
            <a:ext cx="7934325" cy="1325563"/>
          </a:xfrm>
          <a:prstGeom prst="rect">
            <a:avLst/>
          </a:prstGeom>
          <a:noFill/>
          <a:ln>
            <a:prstDash val="solid"/>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Content 2">
            <a:extLst>
              <a:ext uri="{FF2B5EF4-FFF2-40B4-BE49-F238E27FC236}">
                <a16:creationId xmlns:a16="http://schemas.microsoft.com/office/drawing/2014/main" id="{D738EE5C-7388-7520-5596-63F2AD12F8EC}"/>
              </a:ext>
            </a:extLst>
          </p:cNvPr>
          <p:cNvSpPr txBox="1">
            <a:spLocks/>
          </p:cNvSpPr>
          <p:nvPr/>
        </p:nvSpPr>
        <p:spPr>
          <a:xfrm>
            <a:off x="2164274" y="5403359"/>
            <a:ext cx="6608250" cy="112077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If you are a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rPr>
              <a:t>Board Certified Behavior Analyst (BCBA), you may accrue up to 2 learning continuing education units (CEUs) for attending this session. See agenda for task list alignment. Throughout the session we will share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4 key words, write those down to turn in after the session!</a:t>
            </a: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 name="Group 10" descr="Table of yearlong Ci3T Implementation Series and Delivery activities with a yellow box outlining the Ci3T EMPOWER Sessions.">
            <a:extLst>
              <a:ext uri="{FF2B5EF4-FFF2-40B4-BE49-F238E27FC236}">
                <a16:creationId xmlns:a16="http://schemas.microsoft.com/office/drawing/2014/main" id="{8F408C96-A2FF-369C-EEEE-7365AA9B8290}"/>
              </a:ext>
            </a:extLst>
          </p:cNvPr>
          <p:cNvGrpSpPr/>
          <p:nvPr/>
        </p:nvGrpSpPr>
        <p:grpSpPr>
          <a:xfrm>
            <a:off x="9492205" y="4882543"/>
            <a:ext cx="2487955" cy="1743986"/>
            <a:chOff x="2683040" y="1505412"/>
            <a:chExt cx="7358991" cy="5158444"/>
          </a:xfrm>
        </p:grpSpPr>
        <p:pic>
          <p:nvPicPr>
            <p:cNvPr id="12" name="Picture" descr="A screenshot of a computer&#10;&#10;Description automatically generated">
              <a:extLst>
                <a:ext uri="{FF2B5EF4-FFF2-40B4-BE49-F238E27FC236}">
                  <a16:creationId xmlns:a16="http://schemas.microsoft.com/office/drawing/2014/main" id="{854296F4-4AB2-DAB1-FF3E-91CA3AA64383}"/>
                </a:ext>
              </a:extLst>
            </p:cNvPr>
            <p:cNvPicPr>
              <a:picLocks noChangeAspect="1"/>
            </p:cNvPicPr>
            <p:nvPr/>
          </p:nvPicPr>
          <p:blipFill rotWithShape="1">
            <a:blip r:embed="rId3"/>
            <a:srcRect t="6377"/>
            <a:stretch/>
          </p:blipFill>
          <p:spPr>
            <a:xfrm>
              <a:off x="2683040" y="1505412"/>
              <a:ext cx="7358991" cy="5158444"/>
            </a:xfrm>
            <a:prstGeom prst="rect">
              <a:avLst/>
            </a:prstGeom>
          </p:spPr>
        </p:pic>
        <p:sp>
          <p:nvSpPr>
            <p:cNvPr id="13" name="Yellow Box">
              <a:extLst>
                <a:ext uri="{FF2B5EF4-FFF2-40B4-BE49-F238E27FC236}">
                  <a16:creationId xmlns:a16="http://schemas.microsoft.com/office/drawing/2014/main" id="{F1FE11A9-8CB2-C752-BBB9-A7F56C199224}"/>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a:t>Welcome</a:t>
            </a:r>
          </a:p>
          <a:p>
            <a:pPr marL="514350" lvl="0" indent="-514350">
              <a:buFont typeface="+mj-lt"/>
              <a:buAutoNum type="arabicPeriod"/>
              <a:defRPr/>
            </a:pPr>
            <a:r>
              <a:rPr lang="en-US">
                <a:solidFill>
                  <a:prstClr val="black"/>
                </a:solidFill>
                <a:ea typeface="MS PGothic" panose="020B0600070205080204" pitchFamily="34" charset="-128"/>
                <a:cs typeface="Arial" panose="020B0604020202020204" pitchFamily="34" charset="0"/>
              </a:rPr>
              <a:t>Understanding Tier 1</a:t>
            </a:r>
          </a:p>
          <a:p>
            <a:pPr marL="971550" lvl="1" indent="-514350">
              <a:buFont typeface="+mj-lt"/>
              <a:buAutoNum type="arabicPeriod"/>
              <a:defRPr/>
            </a:pPr>
            <a:r>
              <a:rPr lang="en-US" sz="2000">
                <a:solidFill>
                  <a:srgbClr val="283375"/>
                </a:solidFill>
              </a:rPr>
              <a:t>Academics</a:t>
            </a:r>
          </a:p>
          <a:p>
            <a:pPr marL="971550" lvl="1" indent="-514350">
              <a:buFont typeface="+mj-lt"/>
              <a:buAutoNum type="arabicPeriod"/>
              <a:defRPr/>
            </a:pPr>
            <a:r>
              <a:rPr lang="en-US" sz="2000">
                <a:solidFill>
                  <a:srgbClr val="283375"/>
                </a:solidFill>
              </a:rPr>
              <a:t>Behavior</a:t>
            </a:r>
          </a:p>
          <a:p>
            <a:pPr marL="971550" lvl="1" indent="-514350">
              <a:buFont typeface="+mj-lt"/>
              <a:buAutoNum type="arabicPeriod"/>
              <a:defRPr/>
            </a:pPr>
            <a:r>
              <a:rPr lang="en-US" sz="2000">
                <a:solidFill>
                  <a:srgbClr val="283375"/>
                </a:solidFill>
              </a:rPr>
              <a:t>Social and Emotional Well-being</a:t>
            </a:r>
          </a:p>
          <a:p>
            <a:pPr marL="514350" lvl="0" indent="-514350">
              <a:buFont typeface="+mj-lt"/>
              <a:buAutoNum type="arabicPeriod"/>
              <a:defRPr/>
            </a:pPr>
            <a:r>
              <a:rPr lang="en-US">
                <a:solidFill>
                  <a:prstClr val="black"/>
                </a:solidFill>
              </a:rPr>
              <a:t>Getting Started with Tier 1</a:t>
            </a:r>
          </a:p>
          <a:p>
            <a:pPr marL="971550" lvl="1" indent="-514350">
              <a:lnSpc>
                <a:spcPct val="100000"/>
              </a:lnSpc>
              <a:buFont typeface="+mj-lt"/>
              <a:buAutoNum type="arabicPeriod"/>
              <a:defRPr/>
            </a:pPr>
            <a:r>
              <a:rPr lang="en-US" sz="2000">
                <a:solidFill>
                  <a:srgbClr val="283375"/>
                </a:solidFill>
              </a:rPr>
              <a:t>Procedures for Teaching</a:t>
            </a:r>
          </a:p>
          <a:p>
            <a:pPr marL="971550" lvl="1" indent="-514350">
              <a:lnSpc>
                <a:spcPct val="100000"/>
              </a:lnSpc>
              <a:buFont typeface="+mj-lt"/>
              <a:buAutoNum type="arabicPeriod"/>
              <a:defRPr/>
            </a:pPr>
            <a:r>
              <a:rPr lang="en-US" sz="2000">
                <a:solidFill>
                  <a:srgbClr val="283375"/>
                </a:solidFill>
              </a:rPr>
              <a:t>Procedures for Reinforcing</a:t>
            </a:r>
          </a:p>
          <a:p>
            <a:pPr marL="971550" lvl="1" indent="-514350">
              <a:lnSpc>
                <a:spcPct val="100000"/>
              </a:lnSpc>
              <a:buFont typeface="+mj-lt"/>
              <a:buAutoNum type="arabicPeriod"/>
              <a:defRPr/>
            </a:pPr>
            <a:r>
              <a:rPr lang="en-US" sz="2000">
                <a:solidFill>
                  <a:srgbClr val="283375"/>
                </a:solidFill>
              </a:rPr>
              <a:t>Procedures for Monitoring</a:t>
            </a:r>
            <a:r>
              <a:rPr lang="en-US" sz="2000"/>
              <a:t> </a:t>
            </a:r>
          </a:p>
          <a:p>
            <a:pPr marL="514350" indent="-514350">
              <a:buFont typeface="+mj-lt"/>
              <a:buAutoNum type="arabicPeriod"/>
            </a:pPr>
            <a:r>
              <a:rPr lang="en-US"/>
              <a:t>Wrapping Up and Moving Forward</a:t>
            </a:r>
          </a:p>
        </p:txBody>
      </p:sp>
      <p:grpSp>
        <p:nvGrpSpPr>
          <p:cNvPr id="4" name="Group 3" descr="Table of yearlong Ci3T Implementation Series and Delivery activities with a yellow box outlining the Ci3T EMPOWER Sessions.">
            <a:extLst>
              <a:ext uri="{FF2B5EF4-FFF2-40B4-BE49-F238E27FC236}">
                <a16:creationId xmlns:a16="http://schemas.microsoft.com/office/drawing/2014/main" id="{C96BD730-2F83-16B3-ED5B-1060FC11B9AC}"/>
              </a:ext>
            </a:extLst>
          </p:cNvPr>
          <p:cNvGrpSpPr/>
          <p:nvPr/>
        </p:nvGrpSpPr>
        <p:grpSpPr>
          <a:xfrm>
            <a:off x="9492205" y="4882543"/>
            <a:ext cx="2487955" cy="1743986"/>
            <a:chOff x="2683040" y="1505412"/>
            <a:chExt cx="7358991" cy="5158444"/>
          </a:xfrm>
        </p:grpSpPr>
        <p:pic>
          <p:nvPicPr>
            <p:cNvPr id="6" name="Picture" descr="A screenshot of a computer&#10;&#10;Description automatically generated">
              <a:extLst>
                <a:ext uri="{FF2B5EF4-FFF2-40B4-BE49-F238E27FC236}">
                  <a16:creationId xmlns:a16="http://schemas.microsoft.com/office/drawing/2014/main" id="{62DE014B-6874-5D1E-80F5-B4134F0C7E53}"/>
                </a:ext>
              </a:extLst>
            </p:cNvPr>
            <p:cNvPicPr>
              <a:picLocks noChangeAspect="1"/>
            </p:cNvPicPr>
            <p:nvPr/>
          </p:nvPicPr>
          <p:blipFill rotWithShape="1">
            <a:blip r:embed="rId3"/>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8245269F-699B-39ED-EDB1-368A9091711F}"/>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43180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sz="4000"/>
              <a:t>Accessing Professional Learning Materials</a:t>
            </a:r>
          </a:p>
        </p:txBody>
      </p:sp>
      <p:sp>
        <p:nvSpPr>
          <p:cNvPr id="7" name="Textbox">
            <a:extLst>
              <a:ext uri="{FF2B5EF4-FFF2-40B4-BE49-F238E27FC236}">
                <a16:creationId xmlns:a16="http://schemas.microsoft.com/office/drawing/2014/main" id="{11924B91-7965-4A44-9D61-7C7524088403}"/>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511BE24F-4000-6202-2DBF-09322D6C13DF}"/>
              </a:ext>
            </a:extLst>
          </p:cNvPr>
          <p:cNvPicPr>
            <a:picLocks noChangeAspect="1"/>
          </p:cNvPicPr>
          <p:nvPr/>
        </p:nvPicPr>
        <p:blipFill rotWithShape="1">
          <a:blip r:embed="rId2"/>
          <a:srcRect t="648" b="648"/>
          <a:stretch>
            <a:fillRect/>
          </a:stretch>
        </p:blipFill>
        <p:spPr>
          <a:xfrm>
            <a:off x="930205" y="2055332"/>
            <a:ext cx="5165795" cy="3751552"/>
          </a:xfrm>
          <a:prstGeom prst="rect">
            <a:avLst/>
          </a:prstGeom>
          <a:solidFill>
            <a:schemeClr val="tx1"/>
          </a:solidFill>
          <a:ln>
            <a:noFill/>
          </a:ln>
        </p:spPr>
      </p:pic>
      <p:grpSp>
        <p:nvGrpSpPr>
          <p:cNvPr id="3" name="Picture 2" descr="Screenshot of ci3t.org professional learning tab materials with a yellow box outlining the first session Starting Strong: Effective Tier 1 Practices for Educators.">
            <a:extLst>
              <a:ext uri="{FF2B5EF4-FFF2-40B4-BE49-F238E27FC236}">
                <a16:creationId xmlns:a16="http://schemas.microsoft.com/office/drawing/2014/main" id="{B2AB8B3D-2855-921F-9668-FDA4C9E74D31}"/>
              </a:ext>
            </a:extLst>
          </p:cNvPr>
          <p:cNvGrpSpPr/>
          <p:nvPr/>
        </p:nvGrpSpPr>
        <p:grpSpPr>
          <a:xfrm>
            <a:off x="6368901" y="1498532"/>
            <a:ext cx="4476307" cy="4741324"/>
            <a:chOff x="6368901" y="1498532"/>
            <a:chExt cx="4476307" cy="4741324"/>
          </a:xfrm>
        </p:grpSpPr>
        <p:pic>
          <p:nvPicPr>
            <p:cNvPr id="13" name="Picture 2">
              <a:extLst>
                <a:ext uri="{FF2B5EF4-FFF2-40B4-BE49-F238E27FC236}">
                  <a16:creationId xmlns:a16="http://schemas.microsoft.com/office/drawing/2014/main" id="{04F7DAD9-3066-562B-F8D9-EDE6DE42224F}"/>
                </a:ext>
              </a:extLst>
            </p:cNvPr>
            <p:cNvPicPr>
              <a:picLocks noChangeAspect="1"/>
            </p:cNvPicPr>
            <p:nvPr/>
          </p:nvPicPr>
          <p:blipFill rotWithShape="1">
            <a:blip r:embed="rId3"/>
            <a:srcRect/>
            <a:stretch/>
          </p:blipFill>
          <p:spPr>
            <a:xfrm>
              <a:off x="6470750" y="1498532"/>
              <a:ext cx="4279078" cy="4741324"/>
            </a:xfrm>
            <a:prstGeom prst="rect">
              <a:avLst/>
            </a:prstGeom>
            <a:solidFill>
              <a:schemeClr val="tx1"/>
            </a:solidFill>
            <a:ln>
              <a:solidFill>
                <a:schemeClr val="tx1"/>
              </a:solidFill>
            </a:ln>
          </p:spPr>
        </p:pic>
        <p:sp>
          <p:nvSpPr>
            <p:cNvPr id="5" name="Yellow Box">
              <a:extLst>
                <a:ext uri="{FF2B5EF4-FFF2-40B4-BE49-F238E27FC236}">
                  <a16:creationId xmlns:a16="http://schemas.microsoft.com/office/drawing/2014/main" id="{73A55D14-9AB7-E2BC-EE89-568BADB58741}"/>
                </a:ext>
              </a:extLst>
            </p:cNvPr>
            <p:cNvSpPr/>
            <p:nvPr/>
          </p:nvSpPr>
          <p:spPr>
            <a:xfrm>
              <a:off x="6368901" y="3459946"/>
              <a:ext cx="4476307" cy="42093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460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normAutofit/>
          </a:bodyPr>
          <a:lstStyle/>
          <a:p>
            <a:r>
              <a:rPr kumimoji="0" lang="en-US" sz="5400" b="1" i="0" u="none" strike="noStrike" kern="1200" cap="none" spc="-150" normalizeH="0" baseline="0" noProof="0">
                <a:ln>
                  <a:noFill/>
                </a:ln>
                <a:solidFill>
                  <a:prstClr val="black"/>
                </a:solidFill>
                <a:effectLst/>
                <a:uLnTx/>
                <a:uFillTx/>
                <a:latin typeface="Arial" panose="020B0604020202020204"/>
                <a:ea typeface="+mj-ea"/>
                <a:cs typeface="+mj-cs"/>
              </a:rPr>
              <a:t>Understanding Tier 1</a:t>
            </a:r>
            <a:endParaRPr lang="en-US"/>
          </a:p>
        </p:txBody>
      </p:sp>
      <p:sp>
        <p:nvSpPr>
          <p:cNvPr id="3" name="Text Placeholder 2">
            <a:extLst>
              <a:ext uri="{FF2B5EF4-FFF2-40B4-BE49-F238E27FC236}">
                <a16:creationId xmlns:a16="http://schemas.microsoft.com/office/drawing/2014/main" id="{F4EF606B-F8D2-F817-2FB1-DD2512640A6D}"/>
              </a:ext>
            </a:extLst>
          </p:cNvPr>
          <p:cNvSpPr>
            <a:spLocks noGrp="1"/>
          </p:cNvSpPr>
          <p:nvPr>
            <p:ph type="body" idx="1"/>
          </p:nvPr>
        </p:nvSpPr>
        <p:spPr/>
        <p:txBody>
          <a:bodyPr/>
          <a:lstStyle/>
          <a:p>
            <a:r>
              <a:rPr lang="en-US"/>
              <a:t>Academics</a:t>
            </a:r>
          </a:p>
          <a:p>
            <a:r>
              <a:rPr lang="en-US"/>
              <a:t>Behavior</a:t>
            </a:r>
          </a:p>
          <a:p>
            <a:r>
              <a:rPr lang="en-US"/>
              <a:t>Social</a:t>
            </a:r>
          </a:p>
        </p:txBody>
      </p:sp>
    </p:spTree>
    <p:extLst>
      <p:ext uri="{BB962C8B-B14F-4D97-AF65-F5344CB8AC3E}">
        <p14:creationId xmlns:p14="http://schemas.microsoft.com/office/powerpoint/2010/main" val="3171318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82E142E-BBE1-4963-90F8-7FDF66C091F1}"/>
              </a:ext>
            </a:extLst>
          </p:cNvPr>
          <p:cNvSpPr>
            <a:spLocks noGrp="1"/>
          </p:cNvSpPr>
          <p:nvPr>
            <p:ph type="title"/>
          </p:nvPr>
        </p:nvSpPr>
        <p:spPr/>
        <p:txBody>
          <a:bodyPr/>
          <a:lstStyle/>
          <a:p>
            <a:r>
              <a:rPr lang="en-US"/>
              <a:t>Tier 1: Academic Domain</a:t>
            </a:r>
          </a:p>
        </p:txBody>
      </p:sp>
      <p:grpSp>
        <p:nvGrpSpPr>
          <p:cNvPr id="6" name="Image" descr="Ci3T Blueprint A Primary Tier 1 Plan 1 with Area 1 Academic Responsibilities outlined">
            <a:extLst>
              <a:ext uri="{FF2B5EF4-FFF2-40B4-BE49-F238E27FC236}">
                <a16:creationId xmlns:a16="http://schemas.microsoft.com/office/drawing/2014/main" id="{4E986B6B-1DBC-5DA8-A92F-CC0BB5A3CB60}"/>
              </a:ext>
            </a:extLst>
          </p:cNvPr>
          <p:cNvGrpSpPr/>
          <p:nvPr/>
        </p:nvGrpSpPr>
        <p:grpSpPr>
          <a:xfrm>
            <a:off x="283943" y="3648988"/>
            <a:ext cx="3880474" cy="2998548"/>
            <a:chOff x="283943" y="3648988"/>
            <a:chExt cx="3880474" cy="2998548"/>
          </a:xfrm>
        </p:grpSpPr>
        <p:pic>
          <p:nvPicPr>
            <p:cNvPr id="4" name="Picture" descr="Ci3T Blueprint A Primary Tier 1 Plan 1 with Area 1 Academics Responsibilities outlined">
              <a:extLst>
                <a:ext uri="{FF2B5EF4-FFF2-40B4-BE49-F238E27FC236}">
                  <a16:creationId xmlns:a16="http://schemas.microsoft.com/office/drawing/2014/main" id="{9747361F-1368-4FF9-A0FE-690C4D9E1247}"/>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943" y="3648988"/>
              <a:ext cx="3880474" cy="2998548"/>
            </a:xfrm>
            <a:prstGeom prst="rect">
              <a:avLst/>
            </a:prstGeom>
            <a:ln>
              <a:noFill/>
            </a:ln>
            <a:effectLst>
              <a:outerShdw blurRad="292100" dist="139700" dir="2700000" algn="tl" rotWithShape="0">
                <a:srgbClr val="333333">
                  <a:alpha val="65000"/>
                </a:srgbClr>
              </a:outerShdw>
            </a:effectLst>
          </p:spPr>
        </p:pic>
        <p:sp>
          <p:nvSpPr>
            <p:cNvPr id="5" name="Outline">
              <a:extLst>
                <a:ext uri="{FF2B5EF4-FFF2-40B4-BE49-F238E27FC236}">
                  <a16:creationId xmlns:a16="http://schemas.microsoft.com/office/drawing/2014/main" id="{BACCDC07-54A3-4639-ACEC-FEC2BFAA5F78}"/>
                </a:ext>
                <a:ext uri="{C183D7F6-B498-43B3-948B-1728B52AA6E4}">
                  <adec:decorative xmlns:adec="http://schemas.microsoft.com/office/drawing/2017/decorative" val="0"/>
                </a:ext>
              </a:extLst>
            </p:cNvPr>
            <p:cNvSpPr/>
            <p:nvPr/>
          </p:nvSpPr>
          <p:spPr>
            <a:xfrm rot="5400000">
              <a:off x="-249668" y="4460891"/>
              <a:ext cx="2681036" cy="128170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1371597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814874" y="224158"/>
            <a:ext cx="10515600" cy="1325563"/>
          </a:xfrm>
        </p:spPr>
        <p:txBody>
          <a:bodyPr>
            <a:normAutofit/>
          </a:bodyPr>
          <a:lstStyle/>
          <a:p>
            <a:r>
              <a:rPr lang="en-US" sz="4000"/>
              <a:t>Ci3T Primary Plan: Faculty and Staff Roles and Responsibilities - Academics</a:t>
            </a:r>
          </a:p>
        </p:txBody>
      </p:sp>
      <p:pic>
        <p:nvPicPr>
          <p:cNvPr id="5" name="Picture 1" descr="Ci3T Blueprint A Primary Tier 1 Plan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71666" y="1549721"/>
            <a:ext cx="6802017" cy="5256104"/>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Yellow Box" descr="Yellow box outlining Area 1: Academics Responsibilities of faculty and staff">
            <a:extLst>
              <a:ext uri="{FF2B5EF4-FFF2-40B4-BE49-F238E27FC236}">
                <a16:creationId xmlns:a16="http://schemas.microsoft.com/office/drawing/2014/main" id="{839E5BBC-6062-9710-7A33-965504AE5659}"/>
              </a:ext>
            </a:extLst>
          </p:cNvPr>
          <p:cNvSpPr/>
          <p:nvPr/>
        </p:nvSpPr>
        <p:spPr>
          <a:xfrm>
            <a:off x="3071190" y="3872840"/>
            <a:ext cx="2186609" cy="247600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6EE69C0A-6F37-D03F-BB56-858E1EDE99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80789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5A6CCFD2-BFBB-8EF6-605C-9A686324FD5D}"/>
              </a:ext>
              <a:ext uri="{C183D7F6-B498-43B3-948B-1728B52AA6E4}">
                <adec:decorative xmlns:adec="http://schemas.microsoft.com/office/drawing/2017/decorative" val="1"/>
              </a:ext>
            </a:extLst>
          </p:cNvPr>
          <p:cNvSpPr>
            <a:spLocks noGrp="1"/>
          </p:cNvSpPr>
          <p:nvPr>
            <p:ph type="title"/>
          </p:nvPr>
        </p:nvSpPr>
        <p:spPr/>
        <p:txBody>
          <a:bodyPr/>
          <a:lstStyle/>
          <a:p>
            <a:r>
              <a:rPr lang="en-US"/>
              <a:t>Academics</a:t>
            </a:r>
          </a:p>
        </p:txBody>
      </p:sp>
      <p:sp>
        <p:nvSpPr>
          <p:cNvPr id="3" name="Title hidden">
            <a:extLst>
              <a:ext uri="{FF2B5EF4-FFF2-40B4-BE49-F238E27FC236}">
                <a16:creationId xmlns:a16="http://schemas.microsoft.com/office/drawing/2014/main" id="{5E8B3EAF-C6C4-56E7-63A5-E06877127C59}"/>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Academics 1</a:t>
            </a:r>
          </a:p>
        </p:txBody>
      </p:sp>
      <p:pic>
        <p:nvPicPr>
          <p:cNvPr id="5" name="Picture 4" descr="Ci3T Blueprint A Primary Tier 1 Plan 1 with a highlighted sentence in Area 1: Academics Responsibilities that states Teach core programs according to district and state standards with integrity">
            <a:extLst>
              <a:ext uri="{FF2B5EF4-FFF2-40B4-BE49-F238E27FC236}">
                <a16:creationId xmlns:a16="http://schemas.microsoft.com/office/drawing/2014/main" id="{BFA58367-DA09-1E9D-B105-4263A95674F6}"/>
              </a:ext>
            </a:extLst>
          </p:cNvPr>
          <p:cNvPicPr>
            <a:picLocks noChangeAspect="1"/>
          </p:cNvPicPr>
          <p:nvPr/>
        </p:nvPicPr>
        <p:blipFill>
          <a:blip r:embed="rId2"/>
          <a:stretch>
            <a:fillRect/>
          </a:stretch>
        </p:blipFill>
        <p:spPr>
          <a:xfrm>
            <a:off x="447566" y="1627476"/>
            <a:ext cx="11296867" cy="3603048"/>
          </a:xfrm>
          <a:prstGeom prst="rect">
            <a:avLst/>
          </a:prstGeom>
        </p:spPr>
      </p:pic>
      <p:pic>
        <p:nvPicPr>
          <p:cNvPr id="2" name="Picture">
            <a:extLst>
              <a:ext uri="{FF2B5EF4-FFF2-40B4-BE49-F238E27FC236}">
                <a16:creationId xmlns:a16="http://schemas.microsoft.com/office/drawing/2014/main" id="{F67C9DAC-18B1-1E73-687C-E6F43B5E53D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864066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5A6CCFD2-BFBB-8EF6-605C-9A686324FD5D}"/>
              </a:ext>
              <a:ext uri="{C183D7F6-B498-43B3-948B-1728B52AA6E4}">
                <adec:decorative xmlns:adec="http://schemas.microsoft.com/office/drawing/2017/decorative" val="1"/>
              </a:ext>
            </a:extLst>
          </p:cNvPr>
          <p:cNvSpPr>
            <a:spLocks noGrp="1"/>
          </p:cNvSpPr>
          <p:nvPr>
            <p:ph type="title"/>
          </p:nvPr>
        </p:nvSpPr>
        <p:spPr/>
        <p:txBody>
          <a:bodyPr/>
          <a:lstStyle/>
          <a:p>
            <a:r>
              <a:rPr lang="en-US"/>
              <a:t>Academics</a:t>
            </a:r>
          </a:p>
        </p:txBody>
      </p:sp>
      <p:sp>
        <p:nvSpPr>
          <p:cNvPr id="4" name="Title hidden">
            <a:extLst>
              <a:ext uri="{FF2B5EF4-FFF2-40B4-BE49-F238E27FC236}">
                <a16:creationId xmlns:a16="http://schemas.microsoft.com/office/drawing/2014/main" id="{18D4CA06-5D48-D22D-1FB5-D7ECA992444D}"/>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Academics 2</a:t>
            </a:r>
          </a:p>
        </p:txBody>
      </p:sp>
      <p:pic>
        <p:nvPicPr>
          <p:cNvPr id="3" name="Picture 1" descr="Ci3T Blueprint A Primary Tier 1 Plan 1 with a highlighted sentence in Area 1: Academics Responsibilities that states Use teacher-delivered, low-intensity strategies to support students’ active engagement">
            <a:extLst>
              <a:ext uri="{FF2B5EF4-FFF2-40B4-BE49-F238E27FC236}">
                <a16:creationId xmlns:a16="http://schemas.microsoft.com/office/drawing/2014/main" id="{089444FC-9DC4-3E94-ED44-CE6B08B631D5}"/>
              </a:ext>
            </a:extLst>
          </p:cNvPr>
          <p:cNvPicPr>
            <a:picLocks noChangeAspect="1"/>
          </p:cNvPicPr>
          <p:nvPr/>
        </p:nvPicPr>
        <p:blipFill>
          <a:blip r:embed="rId2"/>
          <a:stretch>
            <a:fillRect/>
          </a:stretch>
        </p:blipFill>
        <p:spPr>
          <a:xfrm>
            <a:off x="447566" y="1627476"/>
            <a:ext cx="11296867" cy="3603048"/>
          </a:xfrm>
          <a:prstGeom prst="rect">
            <a:avLst/>
          </a:prstGeom>
        </p:spPr>
      </p:pic>
      <p:pic>
        <p:nvPicPr>
          <p:cNvPr id="16" name="Picture 2" descr="Seven purple Ci3T Low Intensity Teacher-Delivered Strategies module covers">
            <a:extLst>
              <a:ext uri="{FF2B5EF4-FFF2-40B4-BE49-F238E27FC236}">
                <a16:creationId xmlns:a16="http://schemas.microsoft.com/office/drawing/2014/main" id="{6A39DD43-A545-7C30-4406-35BAE4A391BA}"/>
              </a:ext>
            </a:extLst>
          </p:cNvPr>
          <p:cNvPicPr>
            <a:picLocks noChangeAspect="1"/>
          </p:cNvPicPr>
          <p:nvPr/>
        </p:nvPicPr>
        <p:blipFill>
          <a:blip r:embed="rId3"/>
          <a:stretch>
            <a:fillRect/>
          </a:stretch>
        </p:blipFill>
        <p:spPr>
          <a:xfrm>
            <a:off x="6766490" y="2953039"/>
            <a:ext cx="5241817" cy="374803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 name="Picture 3">
            <a:extLst>
              <a:ext uri="{FF2B5EF4-FFF2-40B4-BE49-F238E27FC236}">
                <a16:creationId xmlns:a16="http://schemas.microsoft.com/office/drawing/2014/main" id="{94A771AA-10F9-DBC2-20BA-EB6CBFE0D7C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21602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EDBEB8D-C767-303A-B1F5-BFF1A49FF33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Embedding Low-Intensity Supports in Daily Instruction</a:t>
            </a:r>
          </a:p>
        </p:txBody>
      </p:sp>
      <p:pic>
        <p:nvPicPr>
          <p:cNvPr id="4" name="Video" title="Embedding Low Intensity Supports in Daily Instruction">
            <a:hlinkClick r:id="" action="ppaction://media"/>
            <a:extLst>
              <a:ext uri="{FF2B5EF4-FFF2-40B4-BE49-F238E27FC236}">
                <a16:creationId xmlns:a16="http://schemas.microsoft.com/office/drawing/2014/main" id="{AA0BBB80-9E53-0D51-4D1A-30D5BAFE53C9}"/>
              </a:ext>
            </a:extLst>
          </p:cNvPr>
          <p:cNvPicPr>
            <a:picLocks noGrp="1" noRot="1" noChangeAspect="1"/>
          </p:cNvPicPr>
          <p:nvPr>
            <p:ph idx="1"/>
            <a:videoFile r:link="rId1"/>
          </p:nvPr>
        </p:nvPicPr>
        <p:blipFill>
          <a:blip r:embed="rId4"/>
          <a:stretch>
            <a:fillRect/>
          </a:stretch>
        </p:blipFill>
        <p:spPr>
          <a:xfrm>
            <a:off x="302220" y="483245"/>
            <a:ext cx="10435342" cy="5891509"/>
          </a:xfrm>
          <a:prstGeom prst="rect">
            <a:avLst/>
          </a:prstGeom>
        </p:spPr>
      </p:pic>
      <p:pic>
        <p:nvPicPr>
          <p:cNvPr id="6" name="Picture">
            <a:extLst>
              <a:ext uri="{FF2B5EF4-FFF2-40B4-BE49-F238E27FC236}">
                <a16:creationId xmlns:a16="http://schemas.microsoft.com/office/drawing/2014/main" id="{F90FD06A-219D-B117-1E75-67CF65FB26A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21568" y="0"/>
            <a:ext cx="1170432" cy="1828800"/>
          </a:xfrm>
          <a:prstGeom prst="rect">
            <a:avLst/>
          </a:prstGeom>
        </p:spPr>
      </p:pic>
    </p:spTree>
    <p:extLst>
      <p:ext uri="{BB962C8B-B14F-4D97-AF65-F5344CB8AC3E}">
        <p14:creationId xmlns:p14="http://schemas.microsoft.com/office/powerpoint/2010/main" val="29926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5C8B5-1AFA-6A25-3745-F884FD98F611}"/>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BD7687E4-025B-FA40-BDB9-95CAEC929C52}"/>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hidden">
            <a:extLst>
              <a:ext uri="{FF2B5EF4-FFF2-40B4-BE49-F238E27FC236}">
                <a16:creationId xmlns:a16="http://schemas.microsoft.com/office/drawing/2014/main" id="{D3A6FCE4-69DF-656D-FAD2-0C3EFF1A4A9A}"/>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1</a:t>
            </a:r>
          </a:p>
        </p:txBody>
      </p:sp>
      <p:sp>
        <p:nvSpPr>
          <p:cNvPr id="3" name="Content">
            <a:extLst>
              <a:ext uri="{FF2B5EF4-FFF2-40B4-BE49-F238E27FC236}">
                <a16:creationId xmlns:a16="http://schemas.microsoft.com/office/drawing/2014/main" id="{A988CC2C-8825-09EC-61C6-CAD4EF2F1E86}"/>
              </a:ext>
            </a:extLst>
          </p:cNvPr>
          <p:cNvSpPr>
            <a:spLocks noGrp="1"/>
          </p:cNvSpPr>
          <p:nvPr>
            <p:ph sz="half" idx="1"/>
          </p:nvPr>
        </p:nvSpPr>
        <p:spPr>
          <a:xfrm>
            <a:off x="838200" y="1825625"/>
            <a:ext cx="5498584" cy="4351338"/>
          </a:xfrm>
        </p:spPr>
        <p:txBody>
          <a:bodyPr>
            <a:normAutofit fontScale="92500" lnSpcReduction="20000"/>
          </a:bodyPr>
          <a:lstStyle/>
          <a:p>
            <a:pPr marL="0" indent="0">
              <a:buNone/>
            </a:pPr>
            <a:r>
              <a:rPr lang="en-US" sz="3600"/>
              <a:t>How do you integrate low-intensity teacher-delivered strategies into your lessons or daily routines?</a:t>
            </a:r>
          </a:p>
          <a:p>
            <a:pPr marL="0" indent="0">
              <a:buNone/>
            </a:pPr>
            <a:r>
              <a:rPr lang="en-US" sz="3600"/>
              <a:t>OR</a:t>
            </a:r>
          </a:p>
          <a:p>
            <a:pPr marL="0" indent="0">
              <a:buNone/>
            </a:pPr>
            <a:r>
              <a:rPr lang="en-US" sz="3600"/>
              <a:t>What opportunities exist to integrate low-intensity teacher-delivered strategies into your lessons or daily routines?</a:t>
            </a:r>
          </a:p>
        </p:txBody>
      </p:sp>
      <p:pic>
        <p:nvPicPr>
          <p:cNvPr id="11" name="Picture 1" descr="A screenshot of a blank Zoom chat box">
            <a:extLst>
              <a:ext uri="{FF2B5EF4-FFF2-40B4-BE49-F238E27FC236}">
                <a16:creationId xmlns:a16="http://schemas.microsoft.com/office/drawing/2014/main" id="{8B66E155-2D92-F816-4CA3-7726DF1247ED}"/>
              </a:ext>
            </a:extLst>
          </p:cNvPr>
          <p:cNvPicPr>
            <a:picLocks noGrp="1" noChangeAspect="1"/>
          </p:cNvPicPr>
          <p:nvPr>
            <p:ph sz="half" idx="2"/>
          </p:nvPr>
        </p:nvPicPr>
        <p:blipFill>
          <a:blip r:embed="rId2"/>
          <a:stretch>
            <a:fillRect/>
          </a:stretch>
        </p:blipFill>
        <p:spPr>
          <a:xfrm>
            <a:off x="6695691" y="2039832"/>
            <a:ext cx="3318732" cy="3575997"/>
          </a:xfrm>
          <a:ln>
            <a:solidFill>
              <a:schemeClr val="tx1"/>
            </a:solidFill>
          </a:ln>
        </p:spPr>
      </p:pic>
      <p:grpSp>
        <p:nvGrpSpPr>
          <p:cNvPr id="17" name="Image">
            <a:extLst>
              <a:ext uri="{FF2B5EF4-FFF2-40B4-BE49-F238E27FC236}">
                <a16:creationId xmlns:a16="http://schemas.microsoft.com/office/drawing/2014/main" id="{4F7026AC-6213-1815-3C16-1BB156FA34F0}"/>
              </a:ext>
              <a:ext uri="{C183D7F6-B498-43B3-948B-1728B52AA6E4}">
                <adec:decorative xmlns:adec="http://schemas.microsoft.com/office/drawing/2017/decorative" val="1"/>
              </a:ext>
            </a:extLst>
          </p:cNvPr>
          <p:cNvGrpSpPr/>
          <p:nvPr/>
        </p:nvGrpSpPr>
        <p:grpSpPr>
          <a:xfrm>
            <a:off x="10178262" y="2781745"/>
            <a:ext cx="1614817" cy="2192176"/>
            <a:chOff x="10326029" y="3813717"/>
            <a:chExt cx="1561171" cy="2129883"/>
          </a:xfrm>
        </p:grpSpPr>
        <p:pic>
          <p:nvPicPr>
            <p:cNvPr id="7" name="Picture 4" descr="Keyboard outline">
              <a:extLst>
                <a:ext uri="{FF2B5EF4-FFF2-40B4-BE49-F238E27FC236}">
                  <a16:creationId xmlns:a16="http://schemas.microsoft.com/office/drawing/2014/main" id="{E4454A21-44E2-5FAA-EC1C-549F138E70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Picture 3" descr="Computer outline">
              <a:extLst>
                <a:ext uri="{FF2B5EF4-FFF2-40B4-BE49-F238E27FC236}">
                  <a16:creationId xmlns:a16="http://schemas.microsoft.com/office/drawing/2014/main" id="{15E15FB4-0E22-B309-BBA1-8551F94BB8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Picture 2">
              <a:extLst>
                <a:ext uri="{FF2B5EF4-FFF2-40B4-BE49-F238E27FC236}">
                  <a16:creationId xmlns:a16="http://schemas.microsoft.com/office/drawing/2014/main" id="{1554B6AF-6265-E2FD-C4DD-D62D64687261}"/>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86920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8EC6240-2D41-47D2-0A0B-C1B6E1333F09}"/>
              </a:ext>
              <a:ext uri="{C183D7F6-B498-43B3-948B-1728B52AA6E4}">
                <adec:decorative xmlns:adec="http://schemas.microsoft.com/office/drawing/2017/decorative" val="1"/>
              </a:ext>
            </a:extLst>
          </p:cNvPr>
          <p:cNvSpPr>
            <a:spLocks noGrp="1"/>
          </p:cNvSpPr>
          <p:nvPr>
            <p:ph type="title"/>
          </p:nvPr>
        </p:nvSpPr>
        <p:spPr>
          <a:xfrm>
            <a:off x="838200" y="365125"/>
            <a:ext cx="10515600" cy="1325563"/>
          </a:xfrm>
        </p:spPr>
        <p:txBody>
          <a:bodyPr/>
          <a:lstStyle/>
          <a:p>
            <a:r>
              <a:rPr lang="en-US"/>
              <a:t>Join us at future EMPOWER+ to learn more!</a:t>
            </a:r>
          </a:p>
        </p:txBody>
      </p:sp>
      <p:sp>
        <p:nvSpPr>
          <p:cNvPr id="13" name="Title hidden">
            <a:extLst>
              <a:ext uri="{FF2B5EF4-FFF2-40B4-BE49-F238E27FC236}">
                <a16:creationId xmlns:a16="http://schemas.microsoft.com/office/drawing/2014/main" id="{9561295F-7C1F-A33B-05AA-390CDFEDA314}"/>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Join us at future EMPOWER+ to learn more! 1</a:t>
            </a:r>
          </a:p>
        </p:txBody>
      </p:sp>
      <p:graphicFrame>
        <p:nvGraphicFramePr>
          <p:cNvPr id="5" name="Content">
            <a:extLst>
              <a:ext uri="{FF2B5EF4-FFF2-40B4-BE49-F238E27FC236}">
                <a16:creationId xmlns:a16="http://schemas.microsoft.com/office/drawing/2014/main" id="{B90B0F97-3ED2-7EB1-2EA6-C087B7833EFB}"/>
              </a:ext>
            </a:extLst>
          </p:cNvPr>
          <p:cNvGraphicFramePr>
            <a:graphicFrameLocks/>
          </p:cNvGraphicFramePr>
          <p:nvPr>
            <p:extLst>
              <p:ext uri="{D42A27DB-BD31-4B8C-83A1-F6EECF244321}">
                <p14:modId xmlns:p14="http://schemas.microsoft.com/office/powerpoint/2010/main" val="2338593762"/>
              </p:ext>
            </p:extLst>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Mastering Behavior Specific Praise and Precorrection on January 21, 2026 Wednesday">
            <a:extLst>
              <a:ext uri="{FF2B5EF4-FFF2-40B4-BE49-F238E27FC236}">
                <a16:creationId xmlns:a16="http://schemas.microsoft.com/office/drawing/2014/main" id="{32BE33FE-DB6F-4C84-63EB-175AE5E408D2}"/>
              </a:ext>
            </a:extLst>
          </p:cNvPr>
          <p:cNvSpPr/>
          <p:nvPr/>
        </p:nvSpPr>
        <p:spPr>
          <a:xfrm>
            <a:off x="744686" y="3897126"/>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descr="Behavior Specific Praise module cover">
            <a:extLst>
              <a:ext uri="{FF2B5EF4-FFF2-40B4-BE49-F238E27FC236}">
                <a16:creationId xmlns:a16="http://schemas.microsoft.com/office/drawing/2014/main" id="{0F6F8E66-8F71-4E66-5B01-DEDCD2C64457}"/>
              </a:ext>
            </a:extLst>
          </p:cNvPr>
          <p:cNvPicPr>
            <a:picLocks noChangeAspect="1"/>
          </p:cNvPicPr>
          <p:nvPr/>
        </p:nvPicPr>
        <p:blipFill>
          <a:blip r:embed="rId2"/>
          <a:stretch>
            <a:fillRect/>
          </a:stretch>
        </p:blipFill>
        <p:spPr>
          <a:xfrm>
            <a:off x="9950861" y="1238989"/>
            <a:ext cx="1701207" cy="2658138"/>
          </a:xfrm>
          <a:prstGeom prst="rect">
            <a:avLst/>
          </a:prstGeom>
        </p:spPr>
      </p:pic>
      <p:pic>
        <p:nvPicPr>
          <p:cNvPr id="10" name="Picture 2" descr="Precorrection module cover">
            <a:extLst>
              <a:ext uri="{FF2B5EF4-FFF2-40B4-BE49-F238E27FC236}">
                <a16:creationId xmlns:a16="http://schemas.microsoft.com/office/drawing/2014/main" id="{44183B0F-6BC6-ECC8-E1A5-C40593BE7F0E}"/>
              </a:ext>
            </a:extLst>
          </p:cNvPr>
          <p:cNvPicPr>
            <a:picLocks noChangeAspect="1"/>
          </p:cNvPicPr>
          <p:nvPr/>
        </p:nvPicPr>
        <p:blipFill>
          <a:blip r:embed="rId3"/>
          <a:stretch>
            <a:fillRect/>
          </a:stretch>
        </p:blipFill>
        <p:spPr>
          <a:xfrm>
            <a:off x="9950860" y="4011579"/>
            <a:ext cx="1701206" cy="2658135"/>
          </a:xfrm>
          <a:prstGeom prst="rect">
            <a:avLst/>
          </a:prstGeom>
        </p:spPr>
      </p:pic>
    </p:spTree>
    <p:extLst>
      <p:ext uri="{BB962C8B-B14F-4D97-AF65-F5344CB8AC3E}">
        <p14:creationId xmlns:p14="http://schemas.microsoft.com/office/powerpoint/2010/main" val="134259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8CDF968-FBE7-4E2C-8D0E-B7D733A5ADD4}"/>
              </a:ext>
            </a:extLst>
          </p:cNvPr>
          <p:cNvSpPr>
            <a:spLocks noGrp="1"/>
          </p:cNvSpPr>
          <p:nvPr>
            <p:ph type="title"/>
          </p:nvPr>
        </p:nvSpPr>
        <p:spPr/>
        <p:txBody>
          <a:bodyPr/>
          <a:lstStyle/>
          <a:p>
            <a:r>
              <a:rPr lang="en-US"/>
              <a:t>Tier 1: Behavioral Domain</a:t>
            </a:r>
          </a:p>
        </p:txBody>
      </p:sp>
      <p:grpSp>
        <p:nvGrpSpPr>
          <p:cNvPr id="6" name="Image" descr="Ci3T Blueprint A Primary Tier 1 Plan 1 with Area 2 Behavior Responsibilities outlined">
            <a:extLst>
              <a:ext uri="{FF2B5EF4-FFF2-40B4-BE49-F238E27FC236}">
                <a16:creationId xmlns:a16="http://schemas.microsoft.com/office/drawing/2014/main" id="{90A8FCE1-078D-7AEE-121D-0C8E2E2C5A23}"/>
              </a:ext>
            </a:extLst>
          </p:cNvPr>
          <p:cNvGrpSpPr/>
          <p:nvPr/>
        </p:nvGrpSpPr>
        <p:grpSpPr>
          <a:xfrm>
            <a:off x="230129" y="3648988"/>
            <a:ext cx="3880474" cy="2998548"/>
            <a:chOff x="230129" y="3648988"/>
            <a:chExt cx="3880474" cy="2998548"/>
          </a:xfrm>
        </p:grpSpPr>
        <p:pic>
          <p:nvPicPr>
            <p:cNvPr id="4" name="Picture">
              <a:extLst>
                <a:ext uri="{FF2B5EF4-FFF2-40B4-BE49-F238E27FC236}">
                  <a16:creationId xmlns:a16="http://schemas.microsoft.com/office/drawing/2014/main" id="{3CF05660-0F8D-497D-88B3-4DD382527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29" y="3648988"/>
              <a:ext cx="3880474" cy="2998548"/>
            </a:xfrm>
            <a:prstGeom prst="rect">
              <a:avLst/>
            </a:prstGeom>
            <a:ln>
              <a:noFill/>
            </a:ln>
            <a:effectLst>
              <a:outerShdw blurRad="292100" dist="139700" dir="2700000" algn="tl" rotWithShape="0">
                <a:srgbClr val="333333">
                  <a:alpha val="65000"/>
                </a:srgbClr>
              </a:outerShdw>
            </a:effectLst>
          </p:spPr>
        </p:pic>
        <p:sp>
          <p:nvSpPr>
            <p:cNvPr id="5" name="Outline">
              <a:extLst>
                <a:ext uri="{FF2B5EF4-FFF2-40B4-BE49-F238E27FC236}">
                  <a16:creationId xmlns:a16="http://schemas.microsoft.com/office/drawing/2014/main" id="{98ACB40D-04DD-411F-81E3-42254B1FF8E7}"/>
                </a:ext>
              </a:extLst>
            </p:cNvPr>
            <p:cNvSpPr/>
            <p:nvPr/>
          </p:nvSpPr>
          <p:spPr>
            <a:xfrm rot="5400000">
              <a:off x="833149" y="4499921"/>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721091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814874" y="224158"/>
            <a:ext cx="10515600" cy="1325563"/>
          </a:xfrm>
        </p:spPr>
        <p:txBody>
          <a:bodyPr>
            <a:normAutofit/>
          </a:bodyPr>
          <a:lstStyle/>
          <a:p>
            <a:r>
              <a:rPr lang="en-US" sz="4000"/>
              <a:t>Ci3T Primary Plan: Faculty and Staff Roles and Responsibilities - Behavior</a:t>
            </a:r>
          </a:p>
        </p:txBody>
      </p:sp>
      <p:pic>
        <p:nvPicPr>
          <p:cNvPr id="6" name="Picture 1" descr="Ci3T Blueprint A Primary Tier 1 Plan 1"/>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71666"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Yellow Box" descr="Yellow box outlining Area 2: Behavior Responsibilities of faculty and staff">
            <a:extLst>
              <a:ext uri="{FF2B5EF4-FFF2-40B4-BE49-F238E27FC236}">
                <a16:creationId xmlns:a16="http://schemas.microsoft.com/office/drawing/2014/main" id="{7B5F2854-463B-4F17-6334-BA7537B27F0E}"/>
              </a:ext>
            </a:extLst>
          </p:cNvPr>
          <p:cNvSpPr/>
          <p:nvPr/>
        </p:nvSpPr>
        <p:spPr>
          <a:xfrm>
            <a:off x="5002695" y="3872840"/>
            <a:ext cx="2186609" cy="247600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F6C00E4E-C853-4A57-2D32-C697CF6BE8C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9195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48C2C2-FA1F-8350-D8A7-9ED200F54C2C}"/>
              </a:ext>
              <a:ext uri="{C183D7F6-B498-43B3-948B-1728B52AA6E4}">
                <adec:decorative xmlns:adec="http://schemas.microsoft.com/office/drawing/2017/decorative" val="1"/>
              </a:ext>
            </a:extLst>
          </p:cNvPr>
          <p:cNvSpPr>
            <a:spLocks noGrp="1"/>
          </p:cNvSpPr>
          <p:nvPr>
            <p:ph type="title"/>
          </p:nvPr>
        </p:nvSpPr>
        <p:spPr/>
        <p:txBody>
          <a:bodyPr/>
          <a:lstStyle/>
          <a:p>
            <a:r>
              <a:rPr lang="en-US"/>
              <a:t>Behavioral</a:t>
            </a:r>
          </a:p>
        </p:txBody>
      </p:sp>
      <p:sp>
        <p:nvSpPr>
          <p:cNvPr id="3" name="Title hidden">
            <a:extLst>
              <a:ext uri="{FF2B5EF4-FFF2-40B4-BE49-F238E27FC236}">
                <a16:creationId xmlns:a16="http://schemas.microsoft.com/office/drawing/2014/main" id="{E6707EB5-E995-4AF0-384D-C6B887C98AFE}"/>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Behavioral 1</a:t>
            </a:r>
          </a:p>
        </p:txBody>
      </p:sp>
      <p:pic>
        <p:nvPicPr>
          <p:cNvPr id="2" name="Picture 1" descr="Ci3T Blueprint A Primary Tier 1 Plan 1 with a highlighted sentence in Area 2: Behavior Responsibilities that states Teach all setting Expectations within the first week of school and reteach Expectations (monthly).">
            <a:extLst>
              <a:ext uri="{FF2B5EF4-FFF2-40B4-BE49-F238E27FC236}">
                <a16:creationId xmlns:a16="http://schemas.microsoft.com/office/drawing/2014/main" id="{433406BF-0C0C-CDA3-E444-D6243B707E98}"/>
              </a:ext>
            </a:extLst>
          </p:cNvPr>
          <p:cNvPicPr>
            <a:picLocks noChangeAspect="1"/>
          </p:cNvPicPr>
          <p:nvPr/>
        </p:nvPicPr>
        <p:blipFill>
          <a:blip r:embed="rId2"/>
          <a:stretch>
            <a:fillRect/>
          </a:stretch>
        </p:blipFill>
        <p:spPr>
          <a:xfrm>
            <a:off x="831647" y="1690688"/>
            <a:ext cx="10528705" cy="4627265"/>
          </a:xfrm>
          <a:prstGeom prst="rect">
            <a:avLst/>
          </a:prstGeom>
        </p:spPr>
      </p:pic>
      <p:pic>
        <p:nvPicPr>
          <p:cNvPr id="5" name="Picture 2" descr="Example of classroom expectations poster">
            <a:extLst>
              <a:ext uri="{FF2B5EF4-FFF2-40B4-BE49-F238E27FC236}">
                <a16:creationId xmlns:a16="http://schemas.microsoft.com/office/drawing/2014/main" id="{E7965210-D8A6-7C27-D788-AB3976D2792D}"/>
              </a:ext>
            </a:extLst>
          </p:cNvPr>
          <p:cNvPicPr>
            <a:picLocks noChangeAspect="1"/>
          </p:cNvPicPr>
          <p:nvPr/>
        </p:nvPicPr>
        <p:blipFill>
          <a:blip r:embed="rId3"/>
          <a:stretch>
            <a:fillRect/>
          </a:stretch>
        </p:blipFill>
        <p:spPr>
          <a:xfrm>
            <a:off x="7639050" y="1208002"/>
            <a:ext cx="3317321" cy="4293003"/>
          </a:xfrm>
          <a:prstGeom prst="rect">
            <a:avLst/>
          </a:prstGeom>
          <a:ln>
            <a:solidFill>
              <a:schemeClr val="tx1"/>
            </a:solidFill>
          </a:ln>
        </p:spPr>
      </p:pic>
      <p:pic>
        <p:nvPicPr>
          <p:cNvPr id="14" name="Picture 3" descr="Example of classroom expectations lesson plan">
            <a:extLst>
              <a:ext uri="{FF2B5EF4-FFF2-40B4-BE49-F238E27FC236}">
                <a16:creationId xmlns:a16="http://schemas.microsoft.com/office/drawing/2014/main" id="{C4ECBADD-07DF-B794-6DB4-23246E810796}"/>
              </a:ext>
            </a:extLst>
          </p:cNvPr>
          <p:cNvPicPr>
            <a:picLocks noChangeAspect="1"/>
          </p:cNvPicPr>
          <p:nvPr/>
        </p:nvPicPr>
        <p:blipFill>
          <a:blip r:embed="rId4"/>
          <a:srcRect/>
          <a:stretch/>
        </p:blipFill>
        <p:spPr>
          <a:xfrm>
            <a:off x="9030215" y="2885769"/>
            <a:ext cx="2943599" cy="3809364"/>
          </a:xfrm>
          <a:prstGeom prst="rect">
            <a:avLst/>
          </a:prstGeom>
          <a:ln>
            <a:solidFill>
              <a:schemeClr val="tx1"/>
            </a:solidFill>
          </a:ln>
        </p:spPr>
      </p:pic>
      <p:pic>
        <p:nvPicPr>
          <p:cNvPr id="6" name="Picture 4">
            <a:extLst>
              <a:ext uri="{FF2B5EF4-FFF2-40B4-BE49-F238E27FC236}">
                <a16:creationId xmlns:a16="http://schemas.microsoft.com/office/drawing/2014/main" id="{44DF494E-1706-7BBF-8088-B1B3F58E0B5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343640" y="7488"/>
            <a:ext cx="877824" cy="1371600"/>
          </a:xfrm>
          <a:prstGeom prst="rect">
            <a:avLst/>
          </a:prstGeom>
        </p:spPr>
      </p:pic>
    </p:spTree>
    <p:extLst>
      <p:ext uri="{BB962C8B-B14F-4D97-AF65-F5344CB8AC3E}">
        <p14:creationId xmlns:p14="http://schemas.microsoft.com/office/powerpoint/2010/main" val="376646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48C2C2-FA1F-8350-D8A7-9ED200F54C2C}"/>
              </a:ext>
              <a:ext uri="{C183D7F6-B498-43B3-948B-1728B52AA6E4}">
                <adec:decorative xmlns:adec="http://schemas.microsoft.com/office/drawing/2017/decorative" val="1"/>
              </a:ext>
            </a:extLst>
          </p:cNvPr>
          <p:cNvSpPr>
            <a:spLocks noGrp="1"/>
          </p:cNvSpPr>
          <p:nvPr>
            <p:ph type="title"/>
          </p:nvPr>
        </p:nvSpPr>
        <p:spPr/>
        <p:txBody>
          <a:bodyPr/>
          <a:lstStyle/>
          <a:p>
            <a:r>
              <a:rPr lang="en-US"/>
              <a:t>Behavioral</a:t>
            </a:r>
          </a:p>
        </p:txBody>
      </p:sp>
      <p:sp>
        <p:nvSpPr>
          <p:cNvPr id="2" name="Title hidden">
            <a:extLst>
              <a:ext uri="{FF2B5EF4-FFF2-40B4-BE49-F238E27FC236}">
                <a16:creationId xmlns:a16="http://schemas.microsoft.com/office/drawing/2014/main" id="{65AACE57-D066-7EF6-BF26-12BD6598F54E}"/>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Behavioral 2</a:t>
            </a:r>
          </a:p>
        </p:txBody>
      </p:sp>
      <p:pic>
        <p:nvPicPr>
          <p:cNvPr id="3" name="Picture 1" descr="Ci3T Blueprint A Primary Tier 1 Plan 1 with a highlighted sentence in Area 2: Behavior Responsibilities that states Display and model school-wide expectations in classrooms and other key settings.">
            <a:extLst>
              <a:ext uri="{FF2B5EF4-FFF2-40B4-BE49-F238E27FC236}">
                <a16:creationId xmlns:a16="http://schemas.microsoft.com/office/drawing/2014/main" id="{18D99C63-413F-4B01-DA89-CC97FC3DFC74}"/>
              </a:ext>
            </a:extLst>
          </p:cNvPr>
          <p:cNvPicPr>
            <a:picLocks noChangeAspect="1"/>
          </p:cNvPicPr>
          <p:nvPr/>
        </p:nvPicPr>
        <p:blipFill>
          <a:blip r:embed="rId2"/>
          <a:stretch>
            <a:fillRect/>
          </a:stretch>
        </p:blipFill>
        <p:spPr>
          <a:xfrm>
            <a:off x="831647" y="1690688"/>
            <a:ext cx="10528705" cy="4627265"/>
          </a:xfrm>
          <a:prstGeom prst="rect">
            <a:avLst/>
          </a:prstGeom>
        </p:spPr>
      </p:pic>
      <p:pic>
        <p:nvPicPr>
          <p:cNvPr id="14" name="Picture 2" descr="Example of expectation matrix">
            <a:extLst>
              <a:ext uri="{FF2B5EF4-FFF2-40B4-BE49-F238E27FC236}">
                <a16:creationId xmlns:a16="http://schemas.microsoft.com/office/drawing/2014/main" id="{C4ECBADD-07DF-B794-6DB4-23246E810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8120" y="3584870"/>
            <a:ext cx="4246726" cy="3185044"/>
          </a:xfrm>
          <a:prstGeom prst="rect">
            <a:avLst/>
          </a:prstGeom>
          <a:ln>
            <a:solidFill>
              <a:schemeClr val="tx1"/>
            </a:solidFill>
          </a:ln>
        </p:spPr>
      </p:pic>
      <p:pic>
        <p:nvPicPr>
          <p:cNvPr id="5" name="Picture 3">
            <a:extLst>
              <a:ext uri="{FF2B5EF4-FFF2-40B4-BE49-F238E27FC236}">
                <a16:creationId xmlns:a16="http://schemas.microsoft.com/office/drawing/2014/main" id="{BE238031-65A6-8D72-3CDE-353A09CFAF9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343640" y="7488"/>
            <a:ext cx="877824" cy="1371600"/>
          </a:xfrm>
          <a:prstGeom prst="rect">
            <a:avLst/>
          </a:prstGeom>
        </p:spPr>
      </p:pic>
    </p:spTree>
    <p:extLst>
      <p:ext uri="{BB962C8B-B14F-4D97-AF65-F5344CB8AC3E}">
        <p14:creationId xmlns:p14="http://schemas.microsoft.com/office/powerpoint/2010/main" val="51776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48C2C2-FA1F-8350-D8A7-9ED200F54C2C}"/>
              </a:ext>
              <a:ext uri="{C183D7F6-B498-43B3-948B-1728B52AA6E4}">
                <adec:decorative xmlns:adec="http://schemas.microsoft.com/office/drawing/2017/decorative" val="1"/>
              </a:ext>
            </a:extLst>
          </p:cNvPr>
          <p:cNvSpPr>
            <a:spLocks noGrp="1"/>
          </p:cNvSpPr>
          <p:nvPr>
            <p:ph type="title"/>
          </p:nvPr>
        </p:nvSpPr>
        <p:spPr/>
        <p:txBody>
          <a:bodyPr/>
          <a:lstStyle/>
          <a:p>
            <a:r>
              <a:rPr lang="en-US"/>
              <a:t>Behavioral</a:t>
            </a:r>
          </a:p>
        </p:txBody>
      </p:sp>
      <p:sp>
        <p:nvSpPr>
          <p:cNvPr id="7" name="Title hidden">
            <a:extLst>
              <a:ext uri="{FF2B5EF4-FFF2-40B4-BE49-F238E27FC236}">
                <a16:creationId xmlns:a16="http://schemas.microsoft.com/office/drawing/2014/main" id="{55B1FED1-2EAC-9E97-CF8D-3D28CC75EC75}"/>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Behavioral 3</a:t>
            </a:r>
          </a:p>
        </p:txBody>
      </p:sp>
      <p:pic>
        <p:nvPicPr>
          <p:cNvPr id="8" name="Picture 1" descr="Ci3T Blueprint A Primary Tier 1 Plan 1 with a highlighted sentence in Area 2: Behavior Responsibilities that states Provide behavior specific praise and intermittently pair praise with delivering the schoolwide ticket to students who display school-wide expectations throughout school settings.">
            <a:extLst>
              <a:ext uri="{FF2B5EF4-FFF2-40B4-BE49-F238E27FC236}">
                <a16:creationId xmlns:a16="http://schemas.microsoft.com/office/drawing/2014/main" id="{E316B77D-589B-8099-302B-BEB0010851BF}"/>
              </a:ext>
            </a:extLst>
          </p:cNvPr>
          <p:cNvPicPr>
            <a:picLocks noChangeAspect="1"/>
          </p:cNvPicPr>
          <p:nvPr/>
        </p:nvPicPr>
        <p:blipFill>
          <a:blip r:embed="rId2"/>
          <a:stretch>
            <a:fillRect/>
          </a:stretch>
        </p:blipFill>
        <p:spPr>
          <a:xfrm>
            <a:off x="838200" y="1443467"/>
            <a:ext cx="10528705" cy="4627265"/>
          </a:xfrm>
          <a:prstGeom prst="rect">
            <a:avLst/>
          </a:prstGeom>
        </p:spPr>
      </p:pic>
      <p:pic>
        <p:nvPicPr>
          <p:cNvPr id="2" name="Picture 2" descr="Low-Intensity Strategies Behavior Specific Praise module cover">
            <a:extLst>
              <a:ext uri="{FF2B5EF4-FFF2-40B4-BE49-F238E27FC236}">
                <a16:creationId xmlns:a16="http://schemas.microsoft.com/office/drawing/2014/main" id="{12CE925E-6940-6D34-98C4-0F5690F825C2}"/>
              </a:ext>
            </a:extLst>
          </p:cNvPr>
          <p:cNvPicPr>
            <a:picLocks noChangeAspect="1"/>
          </p:cNvPicPr>
          <p:nvPr/>
        </p:nvPicPr>
        <p:blipFill>
          <a:blip r:embed="rId3"/>
          <a:srcRect/>
          <a:stretch/>
        </p:blipFill>
        <p:spPr>
          <a:xfrm>
            <a:off x="946028" y="1552652"/>
            <a:ext cx="3340837" cy="5220058"/>
          </a:xfrm>
          <a:prstGeom prst="rect">
            <a:avLst/>
          </a:prstGeom>
        </p:spPr>
      </p:pic>
      <p:pic>
        <p:nvPicPr>
          <p:cNvPr id="3" name="Picture 3" descr="Universal Reinforcement System module cover">
            <a:extLst>
              <a:ext uri="{FF2B5EF4-FFF2-40B4-BE49-F238E27FC236}">
                <a16:creationId xmlns:a16="http://schemas.microsoft.com/office/drawing/2014/main" id="{E49F5DB3-6523-11F3-5F33-DDE40E7EDDEB}"/>
              </a:ext>
            </a:extLst>
          </p:cNvPr>
          <p:cNvPicPr>
            <a:picLocks noChangeAspect="1"/>
          </p:cNvPicPr>
          <p:nvPr/>
        </p:nvPicPr>
        <p:blipFill>
          <a:blip r:embed="rId4"/>
          <a:stretch>
            <a:fillRect/>
          </a:stretch>
        </p:blipFill>
        <p:spPr>
          <a:xfrm>
            <a:off x="7905135" y="1555254"/>
            <a:ext cx="3340836" cy="5220059"/>
          </a:xfrm>
          <a:prstGeom prst="rect">
            <a:avLst/>
          </a:prstGeom>
        </p:spPr>
      </p:pic>
      <p:pic>
        <p:nvPicPr>
          <p:cNvPr id="6" name="Picture 4" descr="Example of a schoolwide ticket">
            <a:extLst>
              <a:ext uri="{FF2B5EF4-FFF2-40B4-BE49-F238E27FC236}">
                <a16:creationId xmlns:a16="http://schemas.microsoft.com/office/drawing/2014/main" id="{4DFC7F6F-D70F-6199-DA30-0E86414222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9894" y="5207486"/>
            <a:ext cx="2697947" cy="15104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BE238031-65A6-8D72-3CDE-353A09CFAF9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343640" y="7488"/>
            <a:ext cx="877824" cy="1371600"/>
          </a:xfrm>
          <a:prstGeom prst="rect">
            <a:avLst/>
          </a:prstGeom>
        </p:spPr>
      </p:pic>
    </p:spTree>
    <p:extLst>
      <p:ext uri="{BB962C8B-B14F-4D97-AF65-F5344CB8AC3E}">
        <p14:creationId xmlns:p14="http://schemas.microsoft.com/office/powerpoint/2010/main" val="35828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57D7F89-E964-7226-4AEA-8FE5F764769B}"/>
              </a:ext>
              <a:ext uri="{C183D7F6-B498-43B3-948B-1728B52AA6E4}">
                <adec:decorative xmlns:adec="http://schemas.microsoft.com/office/drawing/2017/decorative" val="1"/>
              </a:ext>
            </a:extLst>
          </p:cNvPr>
          <p:cNvSpPr>
            <a:spLocks noGrp="1"/>
          </p:cNvSpPr>
          <p:nvPr>
            <p:ph type="title"/>
          </p:nvPr>
        </p:nvSpPr>
        <p:spPr/>
        <p:txBody>
          <a:bodyPr/>
          <a:lstStyle/>
          <a:p>
            <a:r>
              <a:rPr lang="en-US"/>
              <a:t>Behavioral</a:t>
            </a:r>
          </a:p>
        </p:txBody>
      </p:sp>
      <p:sp>
        <p:nvSpPr>
          <p:cNvPr id="4" name="Title hidden">
            <a:extLst>
              <a:ext uri="{FF2B5EF4-FFF2-40B4-BE49-F238E27FC236}">
                <a16:creationId xmlns:a16="http://schemas.microsoft.com/office/drawing/2014/main" id="{2C4B7D15-F5E0-4267-A9C8-8BB5709447A8}"/>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Behavioral 4</a:t>
            </a:r>
          </a:p>
        </p:txBody>
      </p:sp>
      <p:pic>
        <p:nvPicPr>
          <p:cNvPr id="11" name="Picture 1" descr="Ci3T Blueprint A Primary Tier 1 Plan 1 with a highlighted sentence in Area 2: Behavior Responsibilities that states Implement the reactive plan with integrity.">
            <a:extLst>
              <a:ext uri="{FF2B5EF4-FFF2-40B4-BE49-F238E27FC236}">
                <a16:creationId xmlns:a16="http://schemas.microsoft.com/office/drawing/2014/main" id="{FC2FFA64-567F-293B-E7BC-4E80FF582F7A}"/>
              </a:ext>
            </a:extLst>
          </p:cNvPr>
          <p:cNvPicPr>
            <a:picLocks noChangeAspect="1"/>
          </p:cNvPicPr>
          <p:nvPr/>
        </p:nvPicPr>
        <p:blipFill>
          <a:blip r:embed="rId2"/>
          <a:stretch>
            <a:fillRect/>
          </a:stretch>
        </p:blipFill>
        <p:spPr>
          <a:xfrm>
            <a:off x="778545" y="1484820"/>
            <a:ext cx="10528705" cy="4627265"/>
          </a:xfrm>
          <a:prstGeom prst="rect">
            <a:avLst/>
          </a:prstGeom>
        </p:spPr>
      </p:pic>
      <p:pic>
        <p:nvPicPr>
          <p:cNvPr id="3" name="Picture 2" descr="Reactive Plan Flow Chart for Responding to Challenging Behavior">
            <a:extLst>
              <a:ext uri="{FF2B5EF4-FFF2-40B4-BE49-F238E27FC236}">
                <a16:creationId xmlns:a16="http://schemas.microsoft.com/office/drawing/2014/main" id="{7E62A863-2762-40F2-8179-9ECAA0F33F26}"/>
              </a:ext>
            </a:extLst>
          </p:cNvPr>
          <p:cNvPicPr>
            <a:picLocks noChangeAspect="1"/>
          </p:cNvPicPr>
          <p:nvPr/>
        </p:nvPicPr>
        <p:blipFill>
          <a:blip r:embed="rId3"/>
          <a:stretch>
            <a:fillRect/>
          </a:stretch>
        </p:blipFill>
        <p:spPr>
          <a:xfrm>
            <a:off x="731995" y="1484820"/>
            <a:ext cx="3592446" cy="4649047"/>
          </a:xfrm>
          <a:prstGeom prst="rect">
            <a:avLst/>
          </a:prstGeom>
          <a:ln>
            <a:solidFill>
              <a:schemeClr val="tx1"/>
            </a:solidFill>
          </a:ln>
        </p:spPr>
      </p:pic>
      <p:grpSp>
        <p:nvGrpSpPr>
          <p:cNvPr id="10" name="Image" descr="Minor and major behavior definitions handouts">
            <a:extLst>
              <a:ext uri="{FF2B5EF4-FFF2-40B4-BE49-F238E27FC236}">
                <a16:creationId xmlns:a16="http://schemas.microsoft.com/office/drawing/2014/main" id="{2DEA0A12-4730-4AD1-D961-A9C7E2BF0ECD}"/>
              </a:ext>
            </a:extLst>
          </p:cNvPr>
          <p:cNvGrpSpPr/>
          <p:nvPr/>
        </p:nvGrpSpPr>
        <p:grpSpPr>
          <a:xfrm>
            <a:off x="7636736" y="365125"/>
            <a:ext cx="3954931" cy="6273383"/>
            <a:chOff x="6213904" y="292308"/>
            <a:chExt cx="3954931" cy="6273383"/>
          </a:xfrm>
        </p:grpSpPr>
        <p:pic>
          <p:nvPicPr>
            <p:cNvPr id="5" name="Picture 4" descr="Text&#10;&#10;Description automatically generated">
              <a:extLst>
                <a:ext uri="{FF2B5EF4-FFF2-40B4-BE49-F238E27FC236}">
                  <a16:creationId xmlns:a16="http://schemas.microsoft.com/office/drawing/2014/main" id="{D0B0AFE3-62D2-4039-8185-4E2B21F62E31}"/>
                </a:ext>
              </a:extLst>
            </p:cNvPr>
            <p:cNvPicPr>
              <a:picLocks noChangeAspect="1"/>
            </p:cNvPicPr>
            <p:nvPr/>
          </p:nvPicPr>
          <p:blipFill>
            <a:blip r:embed="rId4"/>
            <a:stretch>
              <a:fillRect/>
            </a:stretch>
          </p:blipFill>
          <p:spPr>
            <a:xfrm>
              <a:off x="6213904" y="292308"/>
              <a:ext cx="3952359" cy="3054096"/>
            </a:xfrm>
            <a:prstGeom prst="rect">
              <a:avLst/>
            </a:prstGeom>
            <a:ln>
              <a:solidFill>
                <a:schemeClr val="tx1"/>
              </a:solidFill>
            </a:ln>
          </p:spPr>
        </p:pic>
        <p:pic>
          <p:nvPicPr>
            <p:cNvPr id="7" name="Picture 3" descr="Table&#10;&#10;Description automatically generated">
              <a:extLst>
                <a:ext uri="{FF2B5EF4-FFF2-40B4-BE49-F238E27FC236}">
                  <a16:creationId xmlns:a16="http://schemas.microsoft.com/office/drawing/2014/main" id="{EF35E753-9B37-4C7E-920F-C63D59135273}"/>
                </a:ext>
              </a:extLst>
            </p:cNvPr>
            <p:cNvPicPr>
              <a:picLocks noChangeAspect="1"/>
            </p:cNvPicPr>
            <p:nvPr/>
          </p:nvPicPr>
          <p:blipFill>
            <a:blip r:embed="rId5"/>
            <a:stretch>
              <a:fillRect/>
            </a:stretch>
          </p:blipFill>
          <p:spPr>
            <a:xfrm>
              <a:off x="6214446" y="3510027"/>
              <a:ext cx="3954389" cy="3055664"/>
            </a:xfrm>
            <a:prstGeom prst="rect">
              <a:avLst/>
            </a:prstGeom>
            <a:ln>
              <a:solidFill>
                <a:schemeClr val="tx1"/>
              </a:solidFill>
            </a:ln>
          </p:spPr>
        </p:pic>
      </p:grpSp>
      <p:pic>
        <p:nvPicPr>
          <p:cNvPr id="6" name="Picture 5">
            <a:extLst>
              <a:ext uri="{FF2B5EF4-FFF2-40B4-BE49-F238E27FC236}">
                <a16:creationId xmlns:a16="http://schemas.microsoft.com/office/drawing/2014/main" id="{5161E309-FB8F-8A8F-EBDF-D2753C20874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012894" y="29740"/>
            <a:ext cx="1157546" cy="1808666"/>
          </a:xfrm>
          <a:prstGeom prst="rect">
            <a:avLst/>
          </a:prstGeom>
        </p:spPr>
      </p:pic>
    </p:spTree>
    <p:extLst>
      <p:ext uri="{BB962C8B-B14F-4D97-AF65-F5344CB8AC3E}">
        <p14:creationId xmlns:p14="http://schemas.microsoft.com/office/powerpoint/2010/main" val="27861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descr="Reactive Plan: Flow Chart for Responding to Challenging Behavior that includes definitions of and directions for responding to minor versus major behavior.">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517181" y="-206375"/>
            <a:ext cx="11157637" cy="14439292"/>
          </a:xfrm>
          <a:prstGeom prst="rect">
            <a:avLst/>
          </a:prstGeom>
          <a:ln>
            <a:solidFill>
              <a:schemeClr val="tx1"/>
            </a:solidFill>
          </a:ln>
        </p:spPr>
      </p:pic>
      <p:sp>
        <p:nvSpPr>
          <p:cNvPr id="2" name="Title">
            <a:extLst>
              <a:ext uri="{FF2B5EF4-FFF2-40B4-BE49-F238E27FC236}">
                <a16:creationId xmlns:a16="http://schemas.microsoft.com/office/drawing/2014/main" id="{568F9F9B-10F1-9D0D-386C-CCD1B585D7F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Reactive Plan: Flow Chart for Responding to Challenging Behavior</a:t>
            </a:r>
          </a:p>
        </p:txBody>
      </p:sp>
    </p:spTree>
    <p:extLst>
      <p:ext uri="{BB962C8B-B14F-4D97-AF65-F5344CB8AC3E}">
        <p14:creationId xmlns:p14="http://schemas.microsoft.com/office/powerpoint/2010/main" val="5515265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5E005-06F3-DDD2-D07A-1544994001F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C8C8B36-4EF2-5D35-DE9A-1265528D0E2C}"/>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Join us at future EMPOWER+ to learn more! </a:t>
            </a:r>
          </a:p>
        </p:txBody>
      </p:sp>
      <p:sp>
        <p:nvSpPr>
          <p:cNvPr id="2" name="Title (hidden)">
            <a:extLst>
              <a:ext uri="{FF2B5EF4-FFF2-40B4-BE49-F238E27FC236}">
                <a16:creationId xmlns:a16="http://schemas.microsoft.com/office/drawing/2014/main" id="{1CF847B8-2900-FC32-8A8B-C5C225F7A439}"/>
              </a:ext>
            </a:extLst>
          </p:cNvPr>
          <p:cNvSpPr>
            <a:spLocks noGrp="1"/>
          </p:cNvSpPr>
          <p:nvPr>
            <p:ph type="title"/>
          </p:nvPr>
        </p:nvSpPr>
        <p:spPr>
          <a:xfrm>
            <a:off x="838200" y="-1540465"/>
            <a:ext cx="10515600" cy="1325563"/>
          </a:xfrm>
        </p:spPr>
        <p:txBody>
          <a:bodyPr/>
          <a:lstStyle/>
          <a:p>
            <a:r>
              <a:rPr lang="en-US"/>
              <a:t>Join us at future EMPOWER+ to learn more! 2</a:t>
            </a:r>
          </a:p>
        </p:txBody>
      </p:sp>
      <p:graphicFrame>
        <p:nvGraphicFramePr>
          <p:cNvPr id="5" name="Content">
            <a:extLst>
              <a:ext uri="{FF2B5EF4-FFF2-40B4-BE49-F238E27FC236}">
                <a16:creationId xmlns:a16="http://schemas.microsoft.com/office/drawing/2014/main" id="{F932A947-3243-48AB-7FE5-15B9147AC1CB}"/>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6-Step Instructional Approach for Responding to Challenging Behaviors: A Tier 1 Practice on February 10, 2026 Tuesday">
            <a:extLst>
              <a:ext uri="{FF2B5EF4-FFF2-40B4-BE49-F238E27FC236}">
                <a16:creationId xmlns:a16="http://schemas.microsoft.com/office/drawing/2014/main" id="{E78EF500-256F-AB74-C119-DE55743E73D6}"/>
              </a:ext>
            </a:extLst>
          </p:cNvPr>
          <p:cNvSpPr/>
          <p:nvPr/>
        </p:nvSpPr>
        <p:spPr>
          <a:xfrm>
            <a:off x="744685" y="4414604"/>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descr="A 6-Step Instructional Approach for Responding to Challenging Behavior module cover">
            <a:extLst>
              <a:ext uri="{FF2B5EF4-FFF2-40B4-BE49-F238E27FC236}">
                <a16:creationId xmlns:a16="http://schemas.microsoft.com/office/drawing/2014/main" id="{AF5A259F-6E3E-047B-FD6C-1C405B182780}"/>
              </a:ext>
            </a:extLst>
          </p:cNvPr>
          <p:cNvPicPr>
            <a:picLocks noChangeAspect="1"/>
          </p:cNvPicPr>
          <p:nvPr/>
        </p:nvPicPr>
        <p:blipFill>
          <a:blip r:embed="rId2"/>
          <a:stretch>
            <a:fillRect/>
          </a:stretch>
        </p:blipFill>
        <p:spPr>
          <a:xfrm>
            <a:off x="9978264" y="1770121"/>
            <a:ext cx="1852246" cy="2894135"/>
          </a:xfrm>
          <a:prstGeom prst="rect">
            <a:avLst/>
          </a:prstGeom>
        </p:spPr>
      </p:pic>
    </p:spTree>
    <p:extLst>
      <p:ext uri="{BB962C8B-B14F-4D97-AF65-F5344CB8AC3E}">
        <p14:creationId xmlns:p14="http://schemas.microsoft.com/office/powerpoint/2010/main" val="345745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9C19FCD-3F36-4EA3-8ADA-2775F823E209}"/>
              </a:ext>
            </a:extLst>
          </p:cNvPr>
          <p:cNvSpPr>
            <a:spLocks noGrp="1"/>
          </p:cNvSpPr>
          <p:nvPr>
            <p:ph type="title"/>
          </p:nvPr>
        </p:nvSpPr>
        <p:spPr/>
        <p:txBody>
          <a:bodyPr/>
          <a:lstStyle/>
          <a:p>
            <a:r>
              <a:rPr lang="en-US"/>
              <a:t>Tier 1: Social Domain</a:t>
            </a:r>
          </a:p>
        </p:txBody>
      </p:sp>
      <p:grpSp>
        <p:nvGrpSpPr>
          <p:cNvPr id="6" name="Image" descr="Ci3T Blueprint A Primary Tier 1 Plan 1 with Area 3 Social Skills Responsibilities outlined">
            <a:extLst>
              <a:ext uri="{FF2B5EF4-FFF2-40B4-BE49-F238E27FC236}">
                <a16:creationId xmlns:a16="http://schemas.microsoft.com/office/drawing/2014/main" id="{A8427AD3-E4EC-63D4-89E0-25B76F03B9B2}"/>
              </a:ext>
            </a:extLst>
          </p:cNvPr>
          <p:cNvGrpSpPr/>
          <p:nvPr/>
        </p:nvGrpSpPr>
        <p:grpSpPr>
          <a:xfrm>
            <a:off x="329882" y="3648988"/>
            <a:ext cx="3880474" cy="2998548"/>
            <a:chOff x="329882" y="3648988"/>
            <a:chExt cx="3880474" cy="2998548"/>
          </a:xfrm>
        </p:grpSpPr>
        <p:pic>
          <p:nvPicPr>
            <p:cNvPr id="4" name="Picture">
              <a:extLst>
                <a:ext uri="{FF2B5EF4-FFF2-40B4-BE49-F238E27FC236}">
                  <a16:creationId xmlns:a16="http://schemas.microsoft.com/office/drawing/2014/main" id="{146F1514-5166-4FFF-8426-8A211BE94E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82" y="3648988"/>
              <a:ext cx="3880474" cy="2998548"/>
            </a:xfrm>
            <a:prstGeom prst="rect">
              <a:avLst/>
            </a:prstGeom>
            <a:ln>
              <a:noFill/>
            </a:ln>
            <a:effectLst>
              <a:outerShdw blurRad="292100" dist="139700" dir="2700000" algn="tl" rotWithShape="0">
                <a:srgbClr val="333333">
                  <a:alpha val="65000"/>
                </a:srgbClr>
              </a:outerShdw>
            </a:effectLst>
          </p:spPr>
        </p:pic>
        <p:sp>
          <p:nvSpPr>
            <p:cNvPr id="5" name="Outline">
              <a:extLst>
                <a:ext uri="{FF2B5EF4-FFF2-40B4-BE49-F238E27FC236}">
                  <a16:creationId xmlns:a16="http://schemas.microsoft.com/office/drawing/2014/main" id="{15246A1E-3F9F-49EE-BFD6-DB43F1A20F4B}"/>
                </a:ext>
              </a:extLst>
            </p:cNvPr>
            <p:cNvSpPr/>
            <p:nvPr/>
          </p:nvSpPr>
          <p:spPr>
            <a:xfrm rot="5400000">
              <a:off x="2071242" y="4499921"/>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982742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CC0015-4871-E660-24C8-14CA5A1F0934}"/>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814874" y="224158"/>
            <a:ext cx="10515600" cy="1325563"/>
          </a:xfrm>
        </p:spPr>
        <p:txBody>
          <a:bodyPr>
            <a:normAutofit/>
          </a:bodyPr>
          <a:lstStyle/>
          <a:p>
            <a:r>
              <a:rPr lang="en-US" sz="4000"/>
              <a:t>Ci3T Primary Plan: Faculty and Staff Roles and Responsibilities – Social Skills</a:t>
            </a:r>
          </a:p>
        </p:txBody>
      </p:sp>
      <p:pic>
        <p:nvPicPr>
          <p:cNvPr id="6" name="Picture 1" descr="Ci3T Blueprint A Primary Tier 1 Plan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71666"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utline" descr="Yellow box outlining Area 3: Social Skills Responsibilities of faculty and staff">
            <a:extLst>
              <a:ext uri="{FF2B5EF4-FFF2-40B4-BE49-F238E27FC236}">
                <a16:creationId xmlns:a16="http://schemas.microsoft.com/office/drawing/2014/main" id="{C75B3605-4035-F019-E019-70C3B3B58500}"/>
              </a:ext>
            </a:extLst>
          </p:cNvPr>
          <p:cNvSpPr/>
          <p:nvPr/>
        </p:nvSpPr>
        <p:spPr>
          <a:xfrm>
            <a:off x="7048500" y="3910940"/>
            <a:ext cx="1971675" cy="2366035"/>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6878D3FF-EDC3-979B-6FD1-CE04940D561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53975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Social</a:t>
            </a:r>
          </a:p>
        </p:txBody>
      </p:sp>
      <p:pic>
        <p:nvPicPr>
          <p:cNvPr id="2" name="Picture 1" descr="Ci3T Blueprint A Primary Tier 1 Plan 1 with three highlighted sentences in Area 3: Social Responsibilities that states Teach schoolwide social skills/ character education curricula with integrity. Teach daily Second Step lessons (link to grade level instructional schedules). Seek ways to engage parents as partners in the school program.">
            <a:extLst>
              <a:ext uri="{FF2B5EF4-FFF2-40B4-BE49-F238E27FC236}">
                <a16:creationId xmlns:a16="http://schemas.microsoft.com/office/drawing/2014/main" id="{BC01A5E7-6F89-708A-41ED-2A9658928222}"/>
              </a:ext>
            </a:extLst>
          </p:cNvPr>
          <p:cNvPicPr>
            <a:picLocks noChangeAspect="1"/>
          </p:cNvPicPr>
          <p:nvPr/>
        </p:nvPicPr>
        <p:blipFill>
          <a:blip r:embed="rId2"/>
          <a:stretch>
            <a:fillRect/>
          </a:stretch>
        </p:blipFill>
        <p:spPr>
          <a:xfrm>
            <a:off x="447566" y="2099115"/>
            <a:ext cx="11296867" cy="3603048"/>
          </a:xfrm>
          <a:prstGeom prst="rect">
            <a:avLst/>
          </a:prstGeom>
        </p:spPr>
      </p:pic>
      <p:pic>
        <p:nvPicPr>
          <p:cNvPr id="3" name="Picture 4" descr="Screenshot of What Works Clearinghouse website">
            <a:extLst>
              <a:ext uri="{FF2B5EF4-FFF2-40B4-BE49-F238E27FC236}">
                <a16:creationId xmlns:a16="http://schemas.microsoft.com/office/drawing/2014/main" id="{37A728CB-194F-DB2E-9692-1CA681B070FE}"/>
              </a:ext>
            </a:extLst>
          </p:cNvPr>
          <p:cNvPicPr>
            <a:picLocks noChangeAspect="1"/>
          </p:cNvPicPr>
          <p:nvPr/>
        </p:nvPicPr>
        <p:blipFill>
          <a:blip r:embed="rId3"/>
          <a:stretch>
            <a:fillRect/>
          </a:stretch>
        </p:blipFill>
        <p:spPr>
          <a:xfrm>
            <a:off x="9055509" y="130344"/>
            <a:ext cx="2913327" cy="190012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721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Ci3T: An Integrated Approach</a:t>
            </a:r>
          </a:p>
        </p:txBody>
      </p:sp>
      <p:pic>
        <p:nvPicPr>
          <p:cNvPr id="1026" name="Picture 1" descr="Embedding and Integrating Ci3T Domains Into Daily Instruction module cover">
            <a:extLst>
              <a:ext uri="{FF2B5EF4-FFF2-40B4-BE49-F238E27FC236}">
                <a16:creationId xmlns:a16="http://schemas.microsoft.com/office/drawing/2014/main" id="{04FE7E35-DF58-3A68-0348-AE9AA5EDD1F4}"/>
              </a:ext>
            </a:extLst>
          </p:cNvPr>
          <p:cNvPicPr>
            <a:picLocks noChangeAspect="1" noChangeArrowheads="1"/>
          </p:cNvPicPr>
          <p:nvPr/>
        </p:nvPicPr>
        <p:blipFill>
          <a:blip r:embed="rId3"/>
          <a:srcRect/>
          <a:stretch/>
        </p:blipFill>
        <p:spPr bwMode="auto">
          <a:xfrm>
            <a:off x="838200" y="1861720"/>
            <a:ext cx="2680558" cy="41880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ntegrated lesson plan template">
            <a:extLst>
              <a:ext uri="{FF2B5EF4-FFF2-40B4-BE49-F238E27FC236}">
                <a16:creationId xmlns:a16="http://schemas.microsoft.com/office/drawing/2014/main" id="{843924C5-4B6D-110A-3A81-1B98017640D6}"/>
              </a:ext>
            </a:extLst>
          </p:cNvPr>
          <p:cNvPicPr>
            <a:picLocks noChangeAspect="1"/>
          </p:cNvPicPr>
          <p:nvPr/>
        </p:nvPicPr>
        <p:blipFill>
          <a:blip r:embed="rId4"/>
          <a:srcRect b="12409"/>
          <a:stretch>
            <a:fillRect/>
          </a:stretch>
        </p:blipFill>
        <p:spPr>
          <a:xfrm>
            <a:off x="3706761" y="2569611"/>
            <a:ext cx="3982065" cy="2695214"/>
          </a:xfrm>
          <a:prstGeom prst="rect">
            <a:avLst/>
          </a:prstGeom>
          <a:ln>
            <a:solidFill>
              <a:schemeClr val="tx1"/>
            </a:solidFill>
          </a:ln>
        </p:spPr>
      </p:pic>
      <p:grpSp>
        <p:nvGrpSpPr>
          <p:cNvPr id="3" name="Image" descr="Screenshot of three Ci3T YouTube videos about an integrated approach&#10;">
            <a:extLst>
              <a:ext uri="{FF2B5EF4-FFF2-40B4-BE49-F238E27FC236}">
                <a16:creationId xmlns:a16="http://schemas.microsoft.com/office/drawing/2014/main" id="{3237D6BD-0811-D1EB-CDC4-2F3AF68AABD2}"/>
              </a:ext>
            </a:extLst>
          </p:cNvPr>
          <p:cNvGrpSpPr/>
          <p:nvPr/>
        </p:nvGrpSpPr>
        <p:grpSpPr>
          <a:xfrm>
            <a:off x="7856374" y="1879960"/>
            <a:ext cx="4169832" cy="3890512"/>
            <a:chOff x="7856374" y="1879960"/>
            <a:chExt cx="4169832" cy="3890512"/>
          </a:xfrm>
        </p:grpSpPr>
        <p:pic>
          <p:nvPicPr>
            <p:cNvPr id="6" name="Picture 3" descr="A screenshot of a video game&#10;&#10;Description automatically generated">
              <a:extLst>
                <a:ext uri="{FF2B5EF4-FFF2-40B4-BE49-F238E27FC236}">
                  <a16:creationId xmlns:a16="http://schemas.microsoft.com/office/drawing/2014/main" id="{7CD1A545-E85C-93C7-7500-1B7610A3820D}"/>
                </a:ext>
              </a:extLst>
            </p:cNvPr>
            <p:cNvPicPr>
              <a:picLocks noChangeAspect="1"/>
            </p:cNvPicPr>
            <p:nvPr/>
          </p:nvPicPr>
          <p:blipFill>
            <a:blip r:embed="rId5"/>
            <a:stretch>
              <a:fillRect/>
            </a:stretch>
          </p:blipFill>
          <p:spPr>
            <a:xfrm>
              <a:off x="7856374" y="1879960"/>
              <a:ext cx="3365079" cy="1904762"/>
            </a:xfrm>
            <a:prstGeom prst="rect">
              <a:avLst/>
            </a:prstGeom>
            <a:ln>
              <a:solidFill>
                <a:schemeClr val="tx1"/>
              </a:solidFill>
            </a:ln>
          </p:spPr>
        </p:pic>
        <p:pic>
          <p:nvPicPr>
            <p:cNvPr id="8" name="Picture 2" descr="A person in a tie&#10;&#10;Description automatically generated">
              <a:extLst>
                <a:ext uri="{FF2B5EF4-FFF2-40B4-BE49-F238E27FC236}">
                  <a16:creationId xmlns:a16="http://schemas.microsoft.com/office/drawing/2014/main" id="{E79705F1-8098-D929-BF2C-112C0F55130F}"/>
                </a:ext>
              </a:extLst>
            </p:cNvPr>
            <p:cNvPicPr>
              <a:picLocks noChangeAspect="1"/>
            </p:cNvPicPr>
            <p:nvPr/>
          </p:nvPicPr>
          <p:blipFill>
            <a:blip r:embed="rId6"/>
            <a:stretch>
              <a:fillRect/>
            </a:stretch>
          </p:blipFill>
          <p:spPr>
            <a:xfrm>
              <a:off x="8246052" y="2724057"/>
              <a:ext cx="3390476" cy="1904762"/>
            </a:xfrm>
            <a:prstGeom prst="rect">
              <a:avLst/>
            </a:prstGeom>
            <a:ln>
              <a:solidFill>
                <a:schemeClr val="tx1"/>
              </a:solidFill>
            </a:ln>
          </p:spPr>
        </p:pic>
        <p:pic>
          <p:nvPicPr>
            <p:cNvPr id="4" name="Picture 1" descr="A person standing next to a person&#10;&#10;Description automatically generated">
              <a:extLst>
                <a:ext uri="{FF2B5EF4-FFF2-40B4-BE49-F238E27FC236}">
                  <a16:creationId xmlns:a16="http://schemas.microsoft.com/office/drawing/2014/main" id="{C24A83A1-E8EA-5057-693D-77A2BBC03941}"/>
                </a:ext>
              </a:extLst>
            </p:cNvPr>
            <p:cNvPicPr>
              <a:picLocks noChangeAspect="1"/>
            </p:cNvPicPr>
            <p:nvPr/>
          </p:nvPicPr>
          <p:blipFill>
            <a:blip r:embed="rId7"/>
            <a:stretch>
              <a:fillRect/>
            </a:stretch>
          </p:blipFill>
          <p:spPr>
            <a:xfrm>
              <a:off x="8623032" y="3865710"/>
              <a:ext cx="3403174" cy="1904762"/>
            </a:xfrm>
            <a:prstGeom prst="rect">
              <a:avLst/>
            </a:prstGeom>
            <a:ln>
              <a:solidFill>
                <a:schemeClr val="tx1"/>
              </a:solidFill>
            </a:ln>
          </p:spPr>
        </p:pic>
      </p:grpSp>
      <p:sp>
        <p:nvSpPr>
          <p:cNvPr id="12" name="TextBox">
            <a:extLst>
              <a:ext uri="{FF2B5EF4-FFF2-40B4-BE49-F238E27FC236}">
                <a16:creationId xmlns:a16="http://schemas.microsoft.com/office/drawing/2014/main" id="{D6E8DBDE-9B0D-42AF-A265-204E9CE36545}"/>
              </a:ext>
              <a:ext uri="{C183D7F6-B498-43B3-948B-1728B52AA6E4}">
                <adec:decorative xmlns:adec="http://schemas.microsoft.com/office/drawing/2017/decorative" val="1"/>
              </a:ext>
            </a:extLst>
          </p:cNvPr>
          <p:cNvSpPr txBox="1"/>
          <p:nvPr/>
        </p:nvSpPr>
        <p:spPr>
          <a:xfrm>
            <a:off x="0" y="6449683"/>
            <a:ext cx="11902382" cy="408317"/>
          </a:xfrm>
          <a:prstGeom prst="rect">
            <a:avLst/>
          </a:prstGeom>
          <a:noFill/>
        </p:spPr>
        <p:txBody>
          <a:bodyPr wrap="square">
            <a:spAutoFit/>
          </a:bodyPr>
          <a:lstStyle/>
          <a:p>
            <a:pPr algn="l" rtl="0" fontAlgn="base">
              <a:lnSpc>
                <a:spcPts val="1150"/>
              </a:lnSpc>
              <a:buNone/>
            </a:pPr>
            <a:r>
              <a:rPr lang="en-US" sz="1050" b="0" i="0" u="none" strike="noStrike">
                <a:solidFill>
                  <a:srgbClr val="808080"/>
                </a:solidFill>
                <a:effectLst/>
              </a:rPr>
              <a:t>Citation. Oakes, W. P., Lane, K. L., Lane, K. S., &amp; Buckman, M. M. (2019). </a:t>
            </a:r>
            <a:r>
              <a:rPr lang="en-US" sz="1050" b="0" i="1" u="none" strike="noStrike">
                <a:solidFill>
                  <a:srgbClr val="808080"/>
                </a:solidFill>
                <a:effectLst/>
              </a:rPr>
              <a:t>Ci3T integrated lessons plan template</a:t>
            </a:r>
            <a:r>
              <a:rPr lang="en-US" sz="1050" b="0" i="0" u="none" strike="noStrike">
                <a:solidFill>
                  <a:srgbClr val="808080"/>
                </a:solidFill>
                <a:effectLst/>
              </a:rPr>
              <a:t>. www.ci3t.org.</a:t>
            </a:r>
            <a:r>
              <a:rPr lang="en-US" sz="1050" b="0" i="0">
                <a:effectLst/>
              </a:rPr>
              <a:t>​</a:t>
            </a:r>
          </a:p>
          <a:p>
            <a:pPr algn="l" rtl="0" fontAlgn="base">
              <a:lnSpc>
                <a:spcPts val="1150"/>
              </a:lnSpc>
            </a:pPr>
            <a:r>
              <a:rPr lang="en-US" sz="1050" b="0" i="0" u="none" strike="noStrike">
                <a:solidFill>
                  <a:srgbClr val="808080"/>
                </a:solidFill>
                <a:effectLst/>
              </a:rPr>
              <a:t>Completed examples available in:</a:t>
            </a:r>
            <a:r>
              <a:rPr lang="en-US" sz="1600" b="0" i="0" u="none" strike="noStrike">
                <a:solidFill>
                  <a:srgbClr val="000000"/>
                </a:solidFill>
                <a:effectLst/>
              </a:rPr>
              <a:t> </a:t>
            </a:r>
            <a:r>
              <a:rPr lang="en-US" sz="1050" b="0" i="0" u="none" strike="noStrike">
                <a:solidFill>
                  <a:srgbClr val="808080"/>
                </a:solidFill>
                <a:effectLst/>
              </a:rPr>
              <a:t>Ci3T Project ENHANCE Research Team. (2022, July). </a:t>
            </a:r>
            <a:r>
              <a:rPr lang="en-US" sz="1050" b="0" i="1" u="none" strike="noStrike">
                <a:solidFill>
                  <a:srgbClr val="808080"/>
                </a:solidFill>
                <a:effectLst/>
              </a:rPr>
              <a:t>Embedding and integrating Ci3T domains into daily instruction</a:t>
            </a:r>
            <a:r>
              <a:rPr lang="en-US" sz="1050" b="0" i="0" u="none" strike="noStrike">
                <a:solidFill>
                  <a:srgbClr val="808080"/>
                </a:solidFill>
                <a:effectLst/>
              </a:rPr>
              <a:t>. Author. </a:t>
            </a:r>
            <a:r>
              <a:rPr lang="en-US" sz="1050" b="0" i="0" u="sng" strike="noStrike">
                <a:solidFill>
                  <a:srgbClr val="283375"/>
                </a:solidFill>
                <a:effectLst/>
                <a:hlinkClick r:id="rId8"/>
              </a:rPr>
              <a:t>https://doi.org/10.17161/ci3t.42880</a:t>
            </a:r>
            <a:r>
              <a:rPr lang="en-US" sz="1050" b="0" i="0" u="none" strike="noStrike">
                <a:solidFill>
                  <a:srgbClr val="808080"/>
                </a:solidFill>
                <a:effectLst/>
              </a:rPr>
              <a:t> </a:t>
            </a:r>
            <a:endParaRPr lang="en-US" sz="1050" b="0" i="0">
              <a:effectLst/>
            </a:endParaRPr>
          </a:p>
        </p:txBody>
      </p:sp>
    </p:spTree>
    <p:extLst>
      <p:ext uri="{BB962C8B-B14F-4D97-AF65-F5344CB8AC3E}">
        <p14:creationId xmlns:p14="http://schemas.microsoft.com/office/powerpoint/2010/main" val="4274574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a:srcRect t="4290" b="13076"/>
          <a:stretch/>
        </p:blipFill>
        <p:spPr>
          <a:xfrm>
            <a:off x="878297" y="75721"/>
            <a:ext cx="10502990" cy="6706558"/>
          </a:xfrm>
          <a:prstGeom prst="rect">
            <a:avLst/>
          </a:prstGeom>
          <a:ln>
            <a:solidFill>
              <a:schemeClr val="tx1"/>
            </a:solidFill>
          </a:ln>
        </p:spPr>
      </p:pic>
      <p:sp>
        <p:nvSpPr>
          <p:cNvPr id="15" name="Rectangle 1">
            <a:extLst>
              <a:ext uri="{FF2B5EF4-FFF2-40B4-BE49-F238E27FC236}">
                <a16:creationId xmlns:a16="http://schemas.microsoft.com/office/drawing/2014/main" id="{614F4E20-F682-20BC-CEDD-F9704CBCE9A0}"/>
              </a:ext>
              <a:ext uri="{C183D7F6-B498-43B3-948B-1728B52AA6E4}">
                <adec:decorative xmlns:adec="http://schemas.microsoft.com/office/drawing/2017/decorative" val="1"/>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D10287F-4A8E-6334-0A27-66115EF16611}"/>
              </a:ext>
              <a:ext uri="{C183D7F6-B498-43B3-948B-1728B52AA6E4}">
                <adec:decorative xmlns:adec="http://schemas.microsoft.com/office/drawing/2017/decorative" val="1"/>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3"/>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algn="l" rtl="0" fontAlgn="base">
              <a:lnSpc>
                <a:spcPts val="1150"/>
              </a:lnSpc>
              <a:buNone/>
            </a:pPr>
            <a:r>
              <a:rPr lang="en-US" sz="900" b="0" i="0" u="none" strike="noStrike">
                <a:solidFill>
                  <a:srgbClr val="808080"/>
                </a:solidFill>
                <a:effectLst/>
              </a:rPr>
              <a:t>Citation. Oakes, W. P., Lane, K. L., Lane, K. S., &amp; Buckman, M. M. (2019). </a:t>
            </a:r>
            <a:r>
              <a:rPr lang="en-US" sz="900" b="0" i="1" u="none" strike="noStrike">
                <a:solidFill>
                  <a:srgbClr val="808080"/>
                </a:solidFill>
                <a:effectLst/>
              </a:rPr>
              <a:t>Ci3T integrated lessons plan template</a:t>
            </a:r>
            <a:r>
              <a:rPr lang="en-US" sz="900" b="0" i="0" u="none" strike="noStrike">
                <a:solidFill>
                  <a:srgbClr val="808080"/>
                </a:solidFill>
                <a:effectLst/>
              </a:rPr>
              <a:t>. www.ci3t.org.</a:t>
            </a:r>
            <a:r>
              <a:rPr lang="en-US" sz="900" b="0" i="0">
                <a:effectLst/>
              </a:rPr>
              <a:t>​</a:t>
            </a:r>
          </a:p>
        </p:txBody>
      </p:sp>
    </p:spTree>
    <p:extLst>
      <p:ext uri="{BB962C8B-B14F-4D97-AF65-F5344CB8AC3E}">
        <p14:creationId xmlns:p14="http://schemas.microsoft.com/office/powerpoint/2010/main" val="20234842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14C6146-0862-12E0-E1B5-5DAC28B792BA}"/>
              </a:ext>
            </a:extLst>
          </p:cNvPr>
          <p:cNvSpPr>
            <a:spLocks noGrp="1"/>
          </p:cNvSpPr>
          <p:nvPr>
            <p:ph type="title"/>
          </p:nvPr>
        </p:nvSpPr>
        <p:spPr/>
        <p:txBody>
          <a:bodyPr/>
          <a:lstStyle/>
          <a:p>
            <a:r>
              <a:rPr lang="en-US"/>
              <a:t>Integrated Lesson Plan: An Illustration</a:t>
            </a:r>
          </a:p>
        </p:txBody>
      </p:sp>
      <p:pic>
        <p:nvPicPr>
          <p:cNvPr id="4" name="Video" title="Working Together: Listening, Asking, Sharing, Compromising">
            <a:hlinkClick r:id="" action="ppaction://media"/>
            <a:extLst>
              <a:ext uri="{FF2B5EF4-FFF2-40B4-BE49-F238E27FC236}">
                <a16:creationId xmlns:a16="http://schemas.microsoft.com/office/drawing/2014/main" id="{E8D2D5CD-4894-E4C5-D37B-78B0315D169D}"/>
              </a:ext>
            </a:extLst>
          </p:cNvPr>
          <p:cNvPicPr>
            <a:picLocks noGrp="1" noRot="1" noChangeAspect="1"/>
          </p:cNvPicPr>
          <p:nvPr>
            <p:ph idx="1"/>
            <a:videoFile r:link="rId1"/>
          </p:nvPr>
        </p:nvPicPr>
        <p:blipFill>
          <a:blip r:embed="rId4"/>
          <a:stretch>
            <a:fillRect/>
          </a:stretch>
        </p:blipFill>
        <p:spPr>
          <a:xfrm>
            <a:off x="1618433" y="1602166"/>
            <a:ext cx="8662674" cy="4890709"/>
          </a:xfrm>
          <a:prstGeom prst="rect">
            <a:avLst/>
          </a:prstGeom>
        </p:spPr>
      </p:pic>
    </p:spTree>
    <p:extLst>
      <p:ext uri="{BB962C8B-B14F-4D97-AF65-F5344CB8AC3E}">
        <p14:creationId xmlns:p14="http://schemas.microsoft.com/office/powerpoint/2010/main" val="243160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6715-FA62-975A-7A7E-33B55D6754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A0F4382-6710-8C85-A9C3-3AF7DBD370A7}"/>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Join us at future EMPOWER+ to learn more! </a:t>
            </a:r>
          </a:p>
        </p:txBody>
      </p:sp>
      <p:sp>
        <p:nvSpPr>
          <p:cNvPr id="2" name="Title (hidden)">
            <a:extLst>
              <a:ext uri="{FF2B5EF4-FFF2-40B4-BE49-F238E27FC236}">
                <a16:creationId xmlns:a16="http://schemas.microsoft.com/office/drawing/2014/main" id="{26355506-1F75-10B6-1D13-BE3D06F2C507}"/>
              </a:ext>
            </a:extLst>
          </p:cNvPr>
          <p:cNvSpPr>
            <a:spLocks noGrp="1"/>
          </p:cNvSpPr>
          <p:nvPr>
            <p:ph type="title"/>
          </p:nvPr>
        </p:nvSpPr>
        <p:spPr>
          <a:xfrm>
            <a:off x="838200" y="-1540465"/>
            <a:ext cx="10515600" cy="1325563"/>
          </a:xfrm>
        </p:spPr>
        <p:txBody>
          <a:bodyPr/>
          <a:lstStyle/>
          <a:p>
            <a:r>
              <a:rPr lang="en-US"/>
              <a:t>Join us at future EMPOWER+ to learn more! 3</a:t>
            </a:r>
          </a:p>
        </p:txBody>
      </p:sp>
      <p:graphicFrame>
        <p:nvGraphicFramePr>
          <p:cNvPr id="5" name="Content">
            <a:extLst>
              <a:ext uri="{FF2B5EF4-FFF2-40B4-BE49-F238E27FC236}">
                <a16:creationId xmlns:a16="http://schemas.microsoft.com/office/drawing/2014/main" id="{1F1526F7-ECF8-ED69-7D20-661174DEC4F6}"/>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Ci3T In Action: Integrated Lesson Planning for Enhanced Instruction on November 18, 2025 Tuesday">
            <a:extLst>
              <a:ext uri="{FF2B5EF4-FFF2-40B4-BE49-F238E27FC236}">
                <a16:creationId xmlns:a16="http://schemas.microsoft.com/office/drawing/2014/main" id="{AD4F7C35-D8B0-FC32-4497-CBCC1EE6EB4F}"/>
              </a:ext>
            </a:extLst>
          </p:cNvPr>
          <p:cNvSpPr/>
          <p:nvPr/>
        </p:nvSpPr>
        <p:spPr>
          <a:xfrm>
            <a:off x="744685" y="3331866"/>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2B5A3AF-1614-FBC0-DB21-5352A538AC3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47640" y="3142159"/>
            <a:ext cx="2074729" cy="1603200"/>
          </a:xfrm>
          <a:prstGeom prst="rect">
            <a:avLst/>
          </a:prstGeom>
          <a:ln>
            <a:solidFill>
              <a:schemeClr val="tx1"/>
            </a:solidFill>
          </a:ln>
        </p:spPr>
      </p:pic>
    </p:spTree>
    <p:extLst>
      <p:ext uri="{BB962C8B-B14F-4D97-AF65-F5344CB8AC3E}">
        <p14:creationId xmlns:p14="http://schemas.microsoft.com/office/powerpoint/2010/main" val="124931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AD354-18F9-1A6F-AA67-1D1D0DADAD4C}"/>
            </a:ext>
          </a:extLst>
        </p:cNvPr>
        <p:cNvGrpSpPr/>
        <p:nvPr/>
      </p:nvGrpSpPr>
      <p:grpSpPr>
        <a:xfrm>
          <a:off x="0" y="0"/>
          <a:ext cx="0" cy="0"/>
          <a:chOff x="0" y="0"/>
          <a:chExt cx="0" cy="0"/>
        </a:xfrm>
      </p:grpSpPr>
      <p:sp>
        <p:nvSpPr>
          <p:cNvPr id="16" name="Title">
            <a:extLst>
              <a:ext uri="{FF2B5EF4-FFF2-40B4-BE49-F238E27FC236}">
                <a16:creationId xmlns:a16="http://schemas.microsoft.com/office/drawing/2014/main" id="{3AE2B015-09E7-135C-B3E3-4CBAA9042354}"/>
              </a:ext>
              <a:ext uri="{C183D7F6-B498-43B3-948B-1728B52AA6E4}">
                <adec:decorative xmlns:adec="http://schemas.microsoft.com/office/drawing/2017/decorative" val="1"/>
              </a:ext>
            </a:extLst>
          </p:cNvPr>
          <p:cNvSpPr>
            <a:spLocks noGrp="1"/>
          </p:cNvSpPr>
          <p:nvPr>
            <p:ph type="title"/>
          </p:nvPr>
        </p:nvSpPr>
        <p:spPr>
          <a:solidFill>
            <a:schemeClr val="accent5"/>
          </a:solidFill>
        </p:spPr>
        <p:txBody>
          <a:bodyPr/>
          <a:lstStyle/>
          <a:p>
            <a:r>
              <a:rPr lang="en-US">
                <a:solidFill>
                  <a:schemeClr val="bg1"/>
                </a:solidFill>
              </a:rPr>
              <a:t>Work Time</a:t>
            </a:r>
          </a:p>
        </p:txBody>
      </p:sp>
      <p:sp>
        <p:nvSpPr>
          <p:cNvPr id="3" name="Title hidden">
            <a:extLst>
              <a:ext uri="{FF2B5EF4-FFF2-40B4-BE49-F238E27FC236}">
                <a16:creationId xmlns:a16="http://schemas.microsoft.com/office/drawing/2014/main" id="{856F42BB-405F-7D90-F758-A1CE19DA8DAB}"/>
              </a:ext>
            </a:extLst>
          </p:cNvPr>
          <p:cNvSpPr txBox="1">
            <a:spLocks/>
          </p:cNvSpPr>
          <p:nvPr/>
        </p:nvSpPr>
        <p:spPr>
          <a:xfrm>
            <a:off x="1824934" y="-1332833"/>
            <a:ext cx="8868466" cy="1117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Work Time 1</a:t>
            </a:r>
          </a:p>
        </p:txBody>
      </p:sp>
      <p:sp>
        <p:nvSpPr>
          <p:cNvPr id="17" name="Content">
            <a:extLst>
              <a:ext uri="{FF2B5EF4-FFF2-40B4-BE49-F238E27FC236}">
                <a16:creationId xmlns:a16="http://schemas.microsoft.com/office/drawing/2014/main" id="{110B9A83-948A-5E55-756B-55274E0088A6}"/>
              </a:ext>
            </a:extLst>
          </p:cNvPr>
          <p:cNvSpPr>
            <a:spLocks noGrp="1"/>
          </p:cNvSpPr>
          <p:nvPr>
            <p:ph idx="1"/>
          </p:nvPr>
        </p:nvSpPr>
        <p:spPr>
          <a:xfrm>
            <a:off x="838200" y="1825625"/>
            <a:ext cx="10515600" cy="2805369"/>
          </a:xfrm>
          <a:solidFill>
            <a:schemeClr val="accent5">
              <a:lumMod val="20000"/>
              <a:lumOff val="80000"/>
            </a:schemeClr>
          </a:solidFill>
        </p:spPr>
        <p:txBody>
          <a:bodyPr/>
          <a:lstStyle/>
          <a:p>
            <a:r>
              <a:rPr lang="en-US"/>
              <a:t>How did you launch the school year across academic, behavior, and social domains?</a:t>
            </a:r>
          </a:p>
          <a:p>
            <a:r>
              <a:rPr lang="en-US"/>
              <a:t>What strengths did you notice as a school or within your own classroom?</a:t>
            </a:r>
          </a:p>
          <a:p>
            <a:r>
              <a:rPr lang="en-US"/>
              <a:t>What is something you heard today that you might add to your practice?</a:t>
            </a:r>
          </a:p>
        </p:txBody>
      </p:sp>
      <p:pic>
        <p:nvPicPr>
          <p:cNvPr id="2" name="Timer" descr="15-minute timer">
            <a:extLst>
              <a:ext uri="{FF2B5EF4-FFF2-40B4-BE49-F238E27FC236}">
                <a16:creationId xmlns:a16="http://schemas.microsoft.com/office/drawing/2014/main" id="{DBABDE96-95A1-4C08-C86B-72A97227754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35680" y="4838071"/>
            <a:ext cx="4666556" cy="1654804"/>
          </a:xfrm>
          <a:prstGeom prst="rect">
            <a:avLst/>
          </a:prstGeom>
          <a:noFill/>
        </p:spPr>
      </p:pic>
    </p:spTree>
    <p:extLst>
      <p:ext uri="{BB962C8B-B14F-4D97-AF65-F5344CB8AC3E}">
        <p14:creationId xmlns:p14="http://schemas.microsoft.com/office/powerpoint/2010/main" val="1849942618"/>
      </p:ext>
    </p:extLst>
  </p:cSld>
  <p:clrMapOvr>
    <a:masterClrMapping/>
  </p:clrMapOvr>
  <mc:AlternateContent xmlns:mc="http://schemas.openxmlformats.org/markup-compatibility/2006">
    <mc:Choice xmlns:p14="http://schemas.microsoft.com/office/powerpoint/2010/main" Requires="p14">
      <p:transition p14:dur="0" advClick="0" advTm="901000"/>
    </mc:Choice>
    <mc:Fallback>
      <p:transition advClick="0" advTm="901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a:xfrm>
            <a:off x="831850" y="1709738"/>
            <a:ext cx="7741337" cy="2852737"/>
          </a:xfrm>
        </p:spPr>
        <p:txBody>
          <a:bodyPr>
            <a:normAutofit/>
          </a:bodyPr>
          <a:lstStyle/>
          <a:p>
            <a:r>
              <a:rPr lang="en-US"/>
              <a:t>Getting Started with Tier 1</a:t>
            </a:r>
          </a:p>
        </p:txBody>
      </p:sp>
    </p:spTree>
    <p:extLst>
      <p:ext uri="{BB962C8B-B14F-4D97-AF65-F5344CB8AC3E}">
        <p14:creationId xmlns:p14="http://schemas.microsoft.com/office/powerpoint/2010/main" val="3973010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43F72-8907-107F-E8B0-BB038875D2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D90F0-0990-8437-8275-3051DDAA1ECA}"/>
              </a:ext>
            </a:extLst>
          </p:cNvPr>
          <p:cNvSpPr>
            <a:spLocks noGrp="1"/>
          </p:cNvSpPr>
          <p:nvPr>
            <p:ph type="title"/>
          </p:nvPr>
        </p:nvSpPr>
        <p:spPr/>
        <p:txBody>
          <a:bodyPr/>
          <a:lstStyle/>
          <a:p>
            <a:r>
              <a:rPr lang="en-US"/>
              <a:t>Procedures for Teaching</a:t>
            </a:r>
          </a:p>
        </p:txBody>
      </p:sp>
    </p:spTree>
    <p:extLst>
      <p:ext uri="{BB962C8B-B14F-4D97-AF65-F5344CB8AC3E}">
        <p14:creationId xmlns:p14="http://schemas.microsoft.com/office/powerpoint/2010/main" val="114353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90A79D9E-4714-25B7-2CCA-14B7A8C72ED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Components of Procedures for Teaching </a:t>
            </a:r>
          </a:p>
        </p:txBody>
      </p:sp>
      <p:pic>
        <p:nvPicPr>
          <p:cNvPr id="5" name="Picture 1" descr="Ci3T Blueprint A Primary (Tier 1) Plan Procedures for Teaching handout">
            <a:extLst>
              <a:ext uri="{FF2B5EF4-FFF2-40B4-BE49-F238E27FC236}">
                <a16:creationId xmlns:a16="http://schemas.microsoft.com/office/drawing/2014/main" id="{74652839-2D62-E042-A811-9870CB07A1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grpSp>
        <p:nvGrpSpPr>
          <p:cNvPr id="13" name="Image" descr="Sticky note attached to the blueprint with a push pin that states Locate in your Ci3T Implementation Manual">
            <a:extLst>
              <a:ext uri="{FF2B5EF4-FFF2-40B4-BE49-F238E27FC236}">
                <a16:creationId xmlns:a16="http://schemas.microsoft.com/office/drawing/2014/main" id="{84FD7F83-E859-F7C4-AAC8-A5C2A39ACDC2}"/>
              </a:ext>
            </a:extLst>
          </p:cNvPr>
          <p:cNvGrpSpPr/>
          <p:nvPr/>
        </p:nvGrpSpPr>
        <p:grpSpPr>
          <a:xfrm>
            <a:off x="7061416" y="3820753"/>
            <a:ext cx="3048317" cy="2781589"/>
            <a:chOff x="9126191" y="4145217"/>
            <a:chExt cx="3048317" cy="2781589"/>
          </a:xfrm>
        </p:grpSpPr>
        <p:pic>
          <p:nvPicPr>
            <p:cNvPr id="11" name="Note"/>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21164551">
              <a:off x="9126191" y="4145217"/>
              <a:ext cx="3048317" cy="2781589"/>
            </a:xfrm>
            <a:prstGeom prst="rect">
              <a:avLst/>
            </a:prstGeom>
          </p:spPr>
        </p:pic>
        <p:pic>
          <p:nvPicPr>
            <p:cNvPr id="12" name="Tack"/>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20972135">
              <a:off x="9759437" y="4170762"/>
              <a:ext cx="1378923" cy="1297050"/>
            </a:xfrm>
            <a:prstGeom prst="rect">
              <a:avLst/>
            </a:prstGeom>
          </p:spPr>
        </p:pic>
        <p:sp>
          <p:nvSpPr>
            <p:cNvPr id="9" name="Textbox"/>
            <p:cNvSpPr txBox="1"/>
            <p:nvPr/>
          </p:nvSpPr>
          <p:spPr>
            <a:xfrm rot="21156708">
              <a:off x="9408169" y="5121636"/>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3" name="Picture 2">
            <a:extLst>
              <a:ext uri="{FF2B5EF4-FFF2-40B4-BE49-F238E27FC236}">
                <a16:creationId xmlns:a16="http://schemas.microsoft.com/office/drawing/2014/main" id="{C1501776-9784-DB20-53F2-D0C5463B1C7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86865685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7F25DC09-9A44-3BCC-111A-77E3271AC77F}"/>
              </a:ext>
            </a:extLst>
          </p:cNvPr>
          <p:cNvSpPr>
            <a:spLocks noGrp="1"/>
          </p:cNvSpPr>
          <p:nvPr>
            <p:ph type="title"/>
          </p:nvPr>
        </p:nvSpPr>
        <p:spPr/>
        <p:txBody>
          <a:bodyPr/>
          <a:lstStyle/>
          <a:p>
            <a:r>
              <a:rPr lang="en-US"/>
              <a:t>Faculty and Staff </a:t>
            </a:r>
          </a:p>
        </p:txBody>
      </p:sp>
      <p:sp>
        <p:nvSpPr>
          <p:cNvPr id="17" name="Content 1">
            <a:extLst>
              <a:ext uri="{FF2B5EF4-FFF2-40B4-BE49-F238E27FC236}">
                <a16:creationId xmlns:a16="http://schemas.microsoft.com/office/drawing/2014/main" id="{76F2B696-8757-8D52-B72E-DD60217EC6EB}"/>
              </a:ext>
            </a:extLst>
          </p:cNvPr>
          <p:cNvSpPr>
            <a:spLocks noGrp="1"/>
          </p:cNvSpPr>
          <p:nvPr>
            <p:ph idx="1"/>
          </p:nvPr>
        </p:nvSpPr>
        <p:spPr>
          <a:xfrm>
            <a:off x="838200" y="1825625"/>
            <a:ext cx="5480713" cy="4351338"/>
          </a:xfrm>
        </p:spPr>
        <p:txBody>
          <a:bodyPr>
            <a:normAutofit fontScale="92500"/>
          </a:bodyPr>
          <a:lstStyle/>
          <a:p>
            <a:r>
              <a:rPr lang="en-US"/>
              <a:t>Implementation manual</a:t>
            </a:r>
          </a:p>
          <a:p>
            <a:r>
              <a:rPr lang="en-US"/>
              <a:t>Expectation matrix</a:t>
            </a:r>
          </a:p>
          <a:p>
            <a:r>
              <a:rPr lang="en-US"/>
              <a:t>Bookmarks</a:t>
            </a:r>
          </a:p>
          <a:p>
            <a:r>
              <a:rPr lang="en-US"/>
              <a:t>Posters</a:t>
            </a:r>
          </a:p>
          <a:p>
            <a:r>
              <a:rPr lang="en-US"/>
              <a:t>Ticket tip sheet </a:t>
            </a:r>
          </a:p>
          <a:p>
            <a:r>
              <a:rPr lang="en-US"/>
              <a:t>Professional learning</a:t>
            </a:r>
          </a:p>
          <a:p>
            <a:pPr lvl="1"/>
            <a:r>
              <a:rPr lang="en-US"/>
              <a:t>Onboarding new staff</a:t>
            </a:r>
          </a:p>
          <a:p>
            <a:pPr lvl="1"/>
            <a:r>
              <a:rPr lang="en-US"/>
              <a:t>Consider opportunities to reach all staff (e.g., bus drivers, substitute teachers, cafeteria staff)</a:t>
            </a:r>
          </a:p>
        </p:txBody>
      </p:sp>
      <p:pic>
        <p:nvPicPr>
          <p:cNvPr id="14" name="Picture 1" descr="Examples of implementation materials including a poster, manual, and ticket">
            <a:extLst>
              <a:ext uri="{FF2B5EF4-FFF2-40B4-BE49-F238E27FC236}">
                <a16:creationId xmlns:a16="http://schemas.microsoft.com/office/drawing/2014/main" id="{B41CC418-08E2-B9D1-015E-00BA81FA1863}"/>
              </a:ext>
            </a:extLst>
          </p:cNvPr>
          <p:cNvPicPr>
            <a:picLocks noChangeAspect="1"/>
          </p:cNvPicPr>
          <p:nvPr/>
        </p:nvPicPr>
        <p:blipFill>
          <a:blip r:embed="rId3"/>
          <a:stretch>
            <a:fillRect/>
          </a:stretch>
        </p:blipFill>
        <p:spPr>
          <a:xfrm>
            <a:off x="5343933" y="1885048"/>
            <a:ext cx="2999848" cy="2455571"/>
          </a:xfrm>
          <a:prstGeom prst="rect">
            <a:avLst/>
          </a:prstGeom>
          <a:ln>
            <a:solidFill>
              <a:schemeClr val="tx1"/>
            </a:solidFill>
          </a:ln>
        </p:spPr>
      </p:pic>
      <p:pic>
        <p:nvPicPr>
          <p:cNvPr id="10" name="Picture 2" descr="Serving as a Ci3T Leader: Effective Onboarding Processes module cover">
            <a:extLst>
              <a:ext uri="{FF2B5EF4-FFF2-40B4-BE49-F238E27FC236}">
                <a16:creationId xmlns:a16="http://schemas.microsoft.com/office/drawing/2014/main" id="{9EACC4BA-F722-49BE-D529-C2BE48FE525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58218" y="1927136"/>
            <a:ext cx="1544741" cy="24134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Universal Reinforcement System module cover">
            <a:extLst>
              <a:ext uri="{FF2B5EF4-FFF2-40B4-BE49-F238E27FC236}">
                <a16:creationId xmlns:a16="http://schemas.microsoft.com/office/drawing/2014/main" id="{3FF94A2B-C368-CF08-48FC-C32CA2569FC6}"/>
              </a:ext>
            </a:extLst>
          </p:cNvPr>
          <p:cNvPicPr>
            <a:picLocks noChangeAspect="1"/>
          </p:cNvPicPr>
          <p:nvPr/>
        </p:nvPicPr>
        <p:blipFill>
          <a:blip r:embed="rId5"/>
          <a:stretch>
            <a:fillRect/>
          </a:stretch>
        </p:blipFill>
        <p:spPr>
          <a:xfrm>
            <a:off x="10231522" y="1885047"/>
            <a:ext cx="1544630" cy="2413484"/>
          </a:xfrm>
          <a:prstGeom prst="rect">
            <a:avLst/>
          </a:prstGeom>
        </p:spPr>
      </p:pic>
      <p:pic>
        <p:nvPicPr>
          <p:cNvPr id="15" name="Picture 4">
            <a:extLst>
              <a:ext uri="{FF2B5EF4-FFF2-40B4-BE49-F238E27FC236}">
                <a16:creationId xmlns:a16="http://schemas.microsoft.com/office/drawing/2014/main" id="{05370244-42DA-E1E8-DDF3-3C5671DCAF4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43857" y="4534979"/>
            <a:ext cx="3841349" cy="2170449"/>
          </a:xfrm>
          <a:prstGeom prst="rect">
            <a:avLst/>
          </a:prstGeom>
        </p:spPr>
      </p:pic>
      <p:pic>
        <p:nvPicPr>
          <p:cNvPr id="3" name="Picture 5">
            <a:extLst>
              <a:ext uri="{FF2B5EF4-FFF2-40B4-BE49-F238E27FC236}">
                <a16:creationId xmlns:a16="http://schemas.microsoft.com/office/drawing/2014/main" id="{C1501776-9784-DB20-53F2-D0C5463B1C7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659242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7F25DC09-9A44-3BCC-111A-77E3271AC77F}"/>
              </a:ext>
            </a:extLst>
          </p:cNvPr>
          <p:cNvSpPr>
            <a:spLocks noGrp="1"/>
          </p:cNvSpPr>
          <p:nvPr>
            <p:ph type="title"/>
          </p:nvPr>
        </p:nvSpPr>
        <p:spPr/>
        <p:txBody>
          <a:bodyPr/>
          <a:lstStyle/>
          <a:p>
            <a:r>
              <a:rPr lang="en-US"/>
              <a:t>Students</a:t>
            </a:r>
          </a:p>
        </p:txBody>
      </p:sp>
      <p:sp>
        <p:nvSpPr>
          <p:cNvPr id="17" name="Content">
            <a:extLst>
              <a:ext uri="{FF2B5EF4-FFF2-40B4-BE49-F238E27FC236}">
                <a16:creationId xmlns:a16="http://schemas.microsoft.com/office/drawing/2014/main" id="{76F2B696-8757-8D52-B72E-DD60217EC6EB}"/>
              </a:ext>
            </a:extLst>
          </p:cNvPr>
          <p:cNvSpPr>
            <a:spLocks noGrp="1"/>
          </p:cNvSpPr>
          <p:nvPr>
            <p:ph idx="1"/>
          </p:nvPr>
        </p:nvSpPr>
        <p:spPr>
          <a:xfrm>
            <a:off x="838200" y="1825625"/>
            <a:ext cx="5480713" cy="4351338"/>
          </a:xfrm>
        </p:spPr>
        <p:txBody>
          <a:bodyPr/>
          <a:lstStyle/>
          <a:p>
            <a:r>
              <a:rPr lang="en-US"/>
              <a:t>Lessons</a:t>
            </a:r>
          </a:p>
          <a:p>
            <a:r>
              <a:rPr lang="en-US"/>
              <a:t>Posters</a:t>
            </a:r>
          </a:p>
          <a:p>
            <a:r>
              <a:rPr lang="en-US"/>
              <a:t>Videos</a:t>
            </a:r>
          </a:p>
          <a:p>
            <a:r>
              <a:rPr lang="en-US"/>
              <a:t>Announcements</a:t>
            </a:r>
          </a:p>
          <a:p>
            <a:r>
              <a:rPr lang="en-US"/>
              <a:t>Assemblies</a:t>
            </a:r>
          </a:p>
        </p:txBody>
      </p:sp>
      <p:pic>
        <p:nvPicPr>
          <p:cNvPr id="7" name="Picture 1" descr="Setting Lesson Teacher Guide handout">
            <a:extLst>
              <a:ext uri="{FF2B5EF4-FFF2-40B4-BE49-F238E27FC236}">
                <a16:creationId xmlns:a16="http://schemas.microsoft.com/office/drawing/2014/main" id="{138D9DC4-617B-2DF5-E94D-FD23F23F2828}"/>
              </a:ext>
            </a:extLst>
          </p:cNvPr>
          <p:cNvPicPr>
            <a:picLocks noChangeAspect="1"/>
          </p:cNvPicPr>
          <p:nvPr/>
        </p:nvPicPr>
        <p:blipFill>
          <a:blip r:embed="rId3"/>
          <a:stretch>
            <a:fillRect/>
          </a:stretch>
        </p:blipFill>
        <p:spPr>
          <a:xfrm>
            <a:off x="4428221" y="1319345"/>
            <a:ext cx="2543366" cy="3291412"/>
          </a:xfrm>
          <a:prstGeom prst="rect">
            <a:avLst/>
          </a:prstGeom>
          <a:ln>
            <a:solidFill>
              <a:schemeClr val="tx1"/>
            </a:solidFill>
          </a:ln>
        </p:spPr>
      </p:pic>
      <p:grpSp>
        <p:nvGrpSpPr>
          <p:cNvPr id="2" name="Image" descr="Example of a setting lesson using PowerPoint">
            <a:extLst>
              <a:ext uri="{FF2B5EF4-FFF2-40B4-BE49-F238E27FC236}">
                <a16:creationId xmlns:a16="http://schemas.microsoft.com/office/drawing/2014/main" id="{165FD6BF-977E-F4AF-89A1-4B277A4AA267}"/>
              </a:ext>
            </a:extLst>
          </p:cNvPr>
          <p:cNvGrpSpPr/>
          <p:nvPr/>
        </p:nvGrpSpPr>
        <p:grpSpPr>
          <a:xfrm>
            <a:off x="7150269" y="1537623"/>
            <a:ext cx="3640554" cy="2748326"/>
            <a:chOff x="7150269" y="1537623"/>
            <a:chExt cx="3640554" cy="2748326"/>
          </a:xfrm>
        </p:grpSpPr>
        <p:pic>
          <p:nvPicPr>
            <p:cNvPr id="11" name="Picture 2">
              <a:extLst>
                <a:ext uri="{FF2B5EF4-FFF2-40B4-BE49-F238E27FC236}">
                  <a16:creationId xmlns:a16="http://schemas.microsoft.com/office/drawing/2014/main" id="{725B8CA9-A616-769F-A098-0F8AF9E55545}"/>
                </a:ext>
              </a:extLst>
            </p:cNvPr>
            <p:cNvPicPr>
              <a:picLocks noChangeAspect="1"/>
            </p:cNvPicPr>
            <p:nvPr/>
          </p:nvPicPr>
          <p:blipFill rotWithShape="1">
            <a:blip r:embed="rId4"/>
            <a:srcRect b="1119"/>
            <a:stretch/>
          </p:blipFill>
          <p:spPr>
            <a:xfrm>
              <a:off x="7150269" y="1548682"/>
              <a:ext cx="1779479" cy="1326884"/>
            </a:xfrm>
            <a:prstGeom prst="rect">
              <a:avLst/>
            </a:prstGeom>
          </p:spPr>
        </p:pic>
        <p:pic>
          <p:nvPicPr>
            <p:cNvPr id="9" name="Picture 3">
              <a:extLst>
                <a:ext uri="{FF2B5EF4-FFF2-40B4-BE49-F238E27FC236}">
                  <a16:creationId xmlns:a16="http://schemas.microsoft.com/office/drawing/2014/main" id="{1D63A137-9EE1-10E7-7C65-B4C60829EE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6899" y="1537623"/>
              <a:ext cx="1783924" cy="1337943"/>
            </a:xfrm>
            <a:prstGeom prst="rect">
              <a:avLst/>
            </a:prstGeom>
          </p:spPr>
        </p:pic>
        <p:pic>
          <p:nvPicPr>
            <p:cNvPr id="8" name="Picture 4">
              <a:extLst>
                <a:ext uri="{FF2B5EF4-FFF2-40B4-BE49-F238E27FC236}">
                  <a16:creationId xmlns:a16="http://schemas.microsoft.com/office/drawing/2014/main" id="{332B3568-13DA-EEE9-2DDA-3CD08CFEB941}"/>
                </a:ext>
              </a:extLst>
            </p:cNvPr>
            <p:cNvPicPr>
              <a:picLocks noChangeAspect="1"/>
            </p:cNvPicPr>
            <p:nvPr/>
          </p:nvPicPr>
          <p:blipFill>
            <a:blip r:embed="rId6"/>
            <a:stretch>
              <a:fillRect/>
            </a:stretch>
          </p:blipFill>
          <p:spPr>
            <a:xfrm>
              <a:off x="7164874" y="2962294"/>
              <a:ext cx="1764874" cy="1323655"/>
            </a:xfrm>
            <a:prstGeom prst="rect">
              <a:avLst/>
            </a:prstGeom>
          </p:spPr>
        </p:pic>
        <p:pic>
          <p:nvPicPr>
            <p:cNvPr id="12" name="Picture 5">
              <a:extLst>
                <a:ext uri="{FF2B5EF4-FFF2-40B4-BE49-F238E27FC236}">
                  <a16:creationId xmlns:a16="http://schemas.microsoft.com/office/drawing/2014/main" id="{E68459FD-C53F-B184-1BC2-B358F31E818A}"/>
                </a:ext>
              </a:extLst>
            </p:cNvPr>
            <p:cNvPicPr>
              <a:picLocks noChangeAspect="1"/>
            </p:cNvPicPr>
            <p:nvPr/>
          </p:nvPicPr>
          <p:blipFill>
            <a:blip r:embed="rId7"/>
            <a:stretch>
              <a:fillRect/>
            </a:stretch>
          </p:blipFill>
          <p:spPr>
            <a:xfrm>
              <a:off x="9006899" y="2928566"/>
              <a:ext cx="1783924" cy="1337943"/>
            </a:xfrm>
            <a:prstGeom prst="rect">
              <a:avLst/>
            </a:prstGeom>
          </p:spPr>
        </p:pic>
      </p:grpSp>
      <p:pic>
        <p:nvPicPr>
          <p:cNvPr id="5" name="Picture 6" descr="Example of a hallway banner for the expectation to Be Responsible">
            <a:extLst>
              <a:ext uri="{FF2B5EF4-FFF2-40B4-BE49-F238E27FC236}">
                <a16:creationId xmlns:a16="http://schemas.microsoft.com/office/drawing/2014/main" id="{C6956088-692C-127B-65F8-28ACE1A2197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440361" y="4789645"/>
            <a:ext cx="6563476" cy="1440318"/>
          </a:xfrm>
          <a:prstGeom prst="rect">
            <a:avLst/>
          </a:prstGeom>
          <a:ln>
            <a:solidFill>
              <a:schemeClr val="tx1"/>
            </a:solidFill>
          </a:ln>
        </p:spPr>
      </p:pic>
      <p:pic>
        <p:nvPicPr>
          <p:cNvPr id="3" name="Picture 7">
            <a:extLst>
              <a:ext uri="{FF2B5EF4-FFF2-40B4-BE49-F238E27FC236}">
                <a16:creationId xmlns:a16="http://schemas.microsoft.com/office/drawing/2014/main" id="{C1501776-9784-DB20-53F2-D0C5463B1C79}"/>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1003837" y="0"/>
            <a:ext cx="1188163" cy="1537623"/>
          </a:xfrm>
          <a:prstGeom prst="rect">
            <a:avLst/>
          </a:prstGeom>
          <a:ln>
            <a:solidFill>
              <a:schemeClr val="tx1"/>
            </a:solidFill>
          </a:ln>
        </p:spPr>
      </p:pic>
      <p:sp>
        <p:nvSpPr>
          <p:cNvPr id="6" name="Note">
            <a:extLst>
              <a:ext uri="{FF2B5EF4-FFF2-40B4-BE49-F238E27FC236}">
                <a16:creationId xmlns:a16="http://schemas.microsoft.com/office/drawing/2014/main" id="{5F6E52C8-A7AE-D21A-22F0-AE2C338B559D}"/>
              </a:ext>
            </a:extLst>
          </p:cNvPr>
          <p:cNvSpPr/>
          <p:nvPr/>
        </p:nvSpPr>
        <p:spPr>
          <a:xfrm>
            <a:off x="93306" y="6494131"/>
            <a:ext cx="1489788" cy="246221"/>
          </a:xfrm>
          <a:prstGeom prst="rect">
            <a:avLst/>
          </a:prstGeom>
        </p:spPr>
        <p:txBody>
          <a:bodyPr wrap="square">
            <a:spAutoFit/>
          </a:bodyPr>
          <a:lstStyle/>
          <a:p>
            <a:pPr defTabSz="457200">
              <a:defRPr/>
            </a:pPr>
            <a:r>
              <a:rPr lang="en-US" sz="1000">
                <a:solidFill>
                  <a:srgbClr val="E7E6E6">
                    <a:lumMod val="50000"/>
                  </a:srgbClr>
                </a:solidFill>
                <a:latin typeface="Calibri" panose="020F0502020204030204"/>
              </a:rPr>
              <a:t>Shared with permission.</a:t>
            </a:r>
          </a:p>
        </p:txBody>
      </p:sp>
    </p:spTree>
    <p:extLst>
      <p:ext uri="{BB962C8B-B14F-4D97-AF65-F5344CB8AC3E}">
        <p14:creationId xmlns:p14="http://schemas.microsoft.com/office/powerpoint/2010/main" val="2426785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7F25DC09-9A44-3BCC-111A-77E3271AC77F}"/>
              </a:ext>
            </a:extLst>
          </p:cNvPr>
          <p:cNvSpPr>
            <a:spLocks noGrp="1"/>
          </p:cNvSpPr>
          <p:nvPr>
            <p:ph type="title"/>
          </p:nvPr>
        </p:nvSpPr>
        <p:spPr/>
        <p:txBody>
          <a:bodyPr/>
          <a:lstStyle/>
          <a:p>
            <a:r>
              <a:rPr lang="en-US"/>
              <a:t>Families and Community</a:t>
            </a:r>
          </a:p>
        </p:txBody>
      </p:sp>
      <p:sp>
        <p:nvSpPr>
          <p:cNvPr id="17" name="Content">
            <a:extLst>
              <a:ext uri="{FF2B5EF4-FFF2-40B4-BE49-F238E27FC236}">
                <a16:creationId xmlns:a16="http://schemas.microsoft.com/office/drawing/2014/main" id="{76F2B696-8757-8D52-B72E-DD60217EC6EB}"/>
              </a:ext>
            </a:extLst>
          </p:cNvPr>
          <p:cNvSpPr>
            <a:spLocks noGrp="1"/>
          </p:cNvSpPr>
          <p:nvPr>
            <p:ph idx="1"/>
          </p:nvPr>
        </p:nvSpPr>
        <p:spPr>
          <a:xfrm>
            <a:off x="838201" y="1825625"/>
            <a:ext cx="4661848" cy="4351338"/>
          </a:xfrm>
        </p:spPr>
        <p:txBody>
          <a:bodyPr/>
          <a:lstStyle/>
          <a:p>
            <a:r>
              <a:rPr lang="en-US"/>
              <a:t>Sending communication to families</a:t>
            </a:r>
          </a:p>
          <a:p>
            <a:pPr lvl="1"/>
            <a:r>
              <a:rPr lang="en-US"/>
              <a:t>Letters</a:t>
            </a:r>
          </a:p>
          <a:p>
            <a:pPr lvl="1"/>
            <a:r>
              <a:rPr lang="en-US"/>
              <a:t>Brochures</a:t>
            </a:r>
          </a:p>
          <a:p>
            <a:pPr lvl="1"/>
            <a:r>
              <a:rPr lang="en-US"/>
              <a:t>Infographics</a:t>
            </a:r>
          </a:p>
          <a:p>
            <a:r>
              <a:rPr lang="en-US"/>
              <a:t>School website</a:t>
            </a:r>
          </a:p>
          <a:p>
            <a:r>
              <a:rPr lang="en-US"/>
              <a:t>Contacts with community businesses</a:t>
            </a:r>
          </a:p>
        </p:txBody>
      </p:sp>
      <p:pic>
        <p:nvPicPr>
          <p:cNvPr id="8" name="Picture 1">
            <a:extLst>
              <a:ext uri="{FF2B5EF4-FFF2-40B4-BE49-F238E27FC236}">
                <a16:creationId xmlns:a16="http://schemas.microsoft.com/office/drawing/2014/main" id="{92854D25-1472-F793-F34D-06EA58D5C16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74801" y="1825625"/>
            <a:ext cx="2909642" cy="2258407"/>
          </a:xfrm>
          <a:prstGeom prst="rect">
            <a:avLst/>
          </a:prstGeom>
          <a:ln w="19050">
            <a:solidFill>
              <a:schemeClr val="tx1"/>
            </a:solidFill>
          </a:ln>
        </p:spPr>
      </p:pic>
      <p:pic>
        <p:nvPicPr>
          <p:cNvPr id="9" name="Picture 2" descr="Poster with the title Parents and Families in Ci3T">
            <a:extLst>
              <a:ext uri="{FF2B5EF4-FFF2-40B4-BE49-F238E27FC236}">
                <a16:creationId xmlns:a16="http://schemas.microsoft.com/office/drawing/2014/main" id="{2908F4FA-71B5-293B-CCCD-101C8AC533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4576" y="1815856"/>
            <a:ext cx="1752166" cy="2268176"/>
          </a:xfrm>
          <a:prstGeom prst="rect">
            <a:avLst/>
          </a:prstGeom>
        </p:spPr>
      </p:pic>
      <p:pic>
        <p:nvPicPr>
          <p:cNvPr id="11" name="Picture 3" descr="Poster with the title Ci3T Plan: What you need to know">
            <a:extLst>
              <a:ext uri="{FF2B5EF4-FFF2-40B4-BE49-F238E27FC236}">
                <a16:creationId xmlns:a16="http://schemas.microsoft.com/office/drawing/2014/main" id="{440752CC-6D59-E911-95EB-6F59F7B2DF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9823" y="2668961"/>
            <a:ext cx="1993837" cy="1540239"/>
          </a:xfrm>
          <a:prstGeom prst="rect">
            <a:avLst/>
          </a:prstGeom>
        </p:spPr>
      </p:pic>
      <p:pic>
        <p:nvPicPr>
          <p:cNvPr id="10" name="Picture 4" descr="Screenshot of a school website homepage with schoolwide expectations visible">
            <a:extLst>
              <a:ext uri="{FF2B5EF4-FFF2-40B4-BE49-F238E27FC236}">
                <a16:creationId xmlns:a16="http://schemas.microsoft.com/office/drawing/2014/main" id="{BFD70DA3-5FEA-378C-B237-E71D252B85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4413784"/>
            <a:ext cx="4462279" cy="2201921"/>
          </a:xfrm>
          <a:prstGeom prst="rect">
            <a:avLst/>
          </a:prstGeom>
          <a:ln>
            <a:solidFill>
              <a:schemeClr val="tx1"/>
            </a:solidFill>
          </a:ln>
        </p:spPr>
      </p:pic>
      <p:pic>
        <p:nvPicPr>
          <p:cNvPr id="3" name="Picture 5">
            <a:extLst>
              <a:ext uri="{FF2B5EF4-FFF2-40B4-BE49-F238E27FC236}">
                <a16:creationId xmlns:a16="http://schemas.microsoft.com/office/drawing/2014/main" id="{C1501776-9784-DB20-53F2-D0C5463B1C7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223719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73ACD-18C1-5031-5A8B-1CFFEF1D1E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A3CD23-E687-D936-D147-763E006D9133}"/>
              </a:ext>
            </a:extLst>
          </p:cNvPr>
          <p:cNvSpPr>
            <a:spLocks noGrp="1"/>
          </p:cNvSpPr>
          <p:nvPr>
            <p:ph type="title"/>
          </p:nvPr>
        </p:nvSpPr>
        <p:spPr/>
        <p:txBody>
          <a:bodyPr/>
          <a:lstStyle/>
          <a:p>
            <a:r>
              <a:rPr lang="en-US"/>
              <a:t>Procedures for Reinforcing</a:t>
            </a:r>
          </a:p>
        </p:txBody>
      </p:sp>
    </p:spTree>
    <p:extLst>
      <p:ext uri="{BB962C8B-B14F-4D97-AF65-F5344CB8AC3E}">
        <p14:creationId xmlns:p14="http://schemas.microsoft.com/office/powerpoint/2010/main" val="847990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B83CA-42E4-A5E0-05FE-CD3C80006FAD}"/>
            </a:ext>
          </a:extLst>
        </p:cNvPr>
        <p:cNvGrpSpPr/>
        <p:nvPr/>
      </p:nvGrpSpPr>
      <p:grpSpPr>
        <a:xfrm>
          <a:off x="0" y="0"/>
          <a:ext cx="0" cy="0"/>
          <a:chOff x="0" y="0"/>
          <a:chExt cx="0" cy="0"/>
        </a:xfrm>
      </p:grpSpPr>
      <p:sp>
        <p:nvSpPr>
          <p:cNvPr id="10" name="Title">
            <a:extLst>
              <a:ext uri="{FF2B5EF4-FFF2-40B4-BE49-F238E27FC236}">
                <a16:creationId xmlns:a16="http://schemas.microsoft.com/office/drawing/2014/main" id="{8992C0B6-6529-2A68-D123-3F8B77F41B3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br>
              <a:rPr lang="en-US"/>
            </a:br>
            <a:r>
              <a:rPr lang="en-US"/>
              <a:t>Procedures for Teaching </a:t>
            </a:r>
          </a:p>
        </p:txBody>
      </p:sp>
      <p:grpSp>
        <p:nvGrpSpPr>
          <p:cNvPr id="4" name="Group 3" descr="Ci3T Blueprint A Primary (Tier 1) Plan Procedures for Teaching handout with the title of the page Procedure for Teaching highlighted">
            <a:extLst>
              <a:ext uri="{FF2B5EF4-FFF2-40B4-BE49-F238E27FC236}">
                <a16:creationId xmlns:a16="http://schemas.microsoft.com/office/drawing/2014/main" id="{242BC7E2-92EF-02A3-4B9D-03A13287FE52}"/>
              </a:ext>
            </a:extLst>
          </p:cNvPr>
          <p:cNvGrpSpPr/>
          <p:nvPr/>
        </p:nvGrpSpPr>
        <p:grpSpPr>
          <a:xfrm>
            <a:off x="1895139" y="182880"/>
            <a:ext cx="8401722" cy="6492240"/>
            <a:chOff x="1895139" y="182880"/>
            <a:chExt cx="8401722" cy="6492240"/>
          </a:xfrm>
        </p:grpSpPr>
        <p:pic>
          <p:nvPicPr>
            <p:cNvPr id="5" name="Picture 1">
              <a:extLst>
                <a:ext uri="{FF2B5EF4-FFF2-40B4-BE49-F238E27FC236}">
                  <a16:creationId xmlns:a16="http://schemas.microsoft.com/office/drawing/2014/main" id="{26DA2B74-6E63-DAD8-18D9-9E95CD51DD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2" name="Highlight">
              <a:extLst>
                <a:ext uri="{FF2B5EF4-FFF2-40B4-BE49-F238E27FC236}">
                  <a16:creationId xmlns:a16="http://schemas.microsoft.com/office/drawing/2014/main" id="{FB807E2C-09A4-33EC-6DD0-DFD2851D1761}"/>
                </a:ext>
              </a:extLst>
            </p:cNvPr>
            <p:cNvSpPr/>
            <p:nvPr/>
          </p:nvSpPr>
          <p:spPr>
            <a:xfrm>
              <a:off x="5414009" y="762000"/>
              <a:ext cx="1616073" cy="195612"/>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13" name="Image" descr="Sticky note attached to the blueprint with a push pin that states Locate in your Ci3T Implementation Manual">
            <a:extLst>
              <a:ext uri="{FF2B5EF4-FFF2-40B4-BE49-F238E27FC236}">
                <a16:creationId xmlns:a16="http://schemas.microsoft.com/office/drawing/2014/main" id="{4AC0DA08-3426-5C56-AD7C-DF9F9442118F}"/>
              </a:ext>
            </a:extLst>
          </p:cNvPr>
          <p:cNvGrpSpPr/>
          <p:nvPr/>
        </p:nvGrpSpPr>
        <p:grpSpPr>
          <a:xfrm>
            <a:off x="7061416" y="3820753"/>
            <a:ext cx="3048317" cy="2781589"/>
            <a:chOff x="9126191" y="4145217"/>
            <a:chExt cx="3048317" cy="2781589"/>
          </a:xfrm>
        </p:grpSpPr>
        <p:pic>
          <p:nvPicPr>
            <p:cNvPr id="11" name="Note">
              <a:extLst>
                <a:ext uri="{FF2B5EF4-FFF2-40B4-BE49-F238E27FC236}">
                  <a16:creationId xmlns:a16="http://schemas.microsoft.com/office/drawing/2014/main" id="{037C7273-589D-1F01-846A-10322E2B1F70}"/>
                </a:ext>
              </a:extLst>
            </p:cNvPr>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21164551">
              <a:off x="9126191" y="4145217"/>
              <a:ext cx="3048317" cy="2781589"/>
            </a:xfrm>
            <a:prstGeom prst="rect">
              <a:avLst/>
            </a:prstGeom>
          </p:spPr>
        </p:pic>
        <p:pic>
          <p:nvPicPr>
            <p:cNvPr id="12" name="Tack">
              <a:extLst>
                <a:ext uri="{FF2B5EF4-FFF2-40B4-BE49-F238E27FC236}">
                  <a16:creationId xmlns:a16="http://schemas.microsoft.com/office/drawing/2014/main" id="{F0A3DFA9-D266-5002-2DED-6E885BE47D8A}"/>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20972135">
              <a:off x="9759437" y="4170762"/>
              <a:ext cx="1378923" cy="1297050"/>
            </a:xfrm>
            <a:prstGeom prst="rect">
              <a:avLst/>
            </a:prstGeom>
          </p:spPr>
        </p:pic>
        <p:sp>
          <p:nvSpPr>
            <p:cNvPr id="9" name="Textbox">
              <a:extLst>
                <a:ext uri="{FF2B5EF4-FFF2-40B4-BE49-F238E27FC236}">
                  <a16:creationId xmlns:a16="http://schemas.microsoft.com/office/drawing/2014/main" id="{40351182-7D73-11D9-5242-F74593D7A9CF}"/>
                </a:ext>
              </a:extLst>
            </p:cNvPr>
            <p:cNvSpPr txBox="1"/>
            <p:nvPr/>
          </p:nvSpPr>
          <p:spPr>
            <a:xfrm rot="21156708">
              <a:off x="9408169" y="5121636"/>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3" name="Picture 2">
            <a:extLst>
              <a:ext uri="{FF2B5EF4-FFF2-40B4-BE49-F238E27FC236}">
                <a16:creationId xmlns:a16="http://schemas.microsoft.com/office/drawing/2014/main" id="{EBF87530-B528-FC0B-E50E-A5170805E1A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362689756"/>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9CE5D-E405-FCD5-14AB-DCE2C43136B1}"/>
              </a:ext>
            </a:extLst>
          </p:cNvPr>
          <p:cNvSpPr>
            <a:spLocks noGrp="1"/>
          </p:cNvSpPr>
          <p:nvPr>
            <p:ph type="title"/>
          </p:nvPr>
        </p:nvSpPr>
        <p:spPr/>
        <p:txBody>
          <a:bodyPr/>
          <a:lstStyle/>
          <a:p>
            <a:r>
              <a:rPr lang="en-US"/>
              <a:t>Reinforcement</a:t>
            </a:r>
          </a:p>
        </p:txBody>
      </p:sp>
      <p:pic>
        <p:nvPicPr>
          <p:cNvPr id="5" name="Picture 1" descr="Definition of reinforcement from Merriam Webster that states reinforcement is the action of strengthening or encouraging something; the state of being reinforced">
            <a:extLst>
              <a:ext uri="{FF2B5EF4-FFF2-40B4-BE49-F238E27FC236}">
                <a16:creationId xmlns:a16="http://schemas.microsoft.com/office/drawing/2014/main" id="{8CD09902-6FE8-F75E-2E9E-77F356752E8E}"/>
              </a:ext>
            </a:extLst>
          </p:cNvPr>
          <p:cNvPicPr>
            <a:picLocks noChangeAspect="1"/>
          </p:cNvPicPr>
          <p:nvPr/>
        </p:nvPicPr>
        <p:blipFill>
          <a:blip r:embed="rId2"/>
          <a:stretch>
            <a:fillRect/>
          </a:stretch>
        </p:blipFill>
        <p:spPr>
          <a:xfrm>
            <a:off x="838200" y="2055813"/>
            <a:ext cx="10441882" cy="3186112"/>
          </a:xfrm>
          <a:prstGeom prst="rect">
            <a:avLst/>
          </a:prstGeom>
        </p:spPr>
      </p:pic>
      <p:pic>
        <p:nvPicPr>
          <p:cNvPr id="7" name="Picture 2">
            <a:extLst>
              <a:ext uri="{FF2B5EF4-FFF2-40B4-BE49-F238E27FC236}">
                <a16:creationId xmlns:a16="http://schemas.microsoft.com/office/drawing/2014/main" id="{8476AE56-8A1C-1AC2-3004-791B0EEE855E}"/>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1021569" y="0"/>
            <a:ext cx="1170431" cy="1828800"/>
          </a:xfrm>
        </p:spPr>
      </p:pic>
    </p:spTree>
    <p:extLst>
      <p:ext uri="{BB962C8B-B14F-4D97-AF65-F5344CB8AC3E}">
        <p14:creationId xmlns:p14="http://schemas.microsoft.com/office/powerpoint/2010/main" val="3357766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79798-C51B-1F98-A177-C59D127D499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Understanding Consequences: The Power of Reinforcement</a:t>
            </a:r>
          </a:p>
        </p:txBody>
      </p:sp>
      <p:pic>
        <p:nvPicPr>
          <p:cNvPr id="5" name="Content" descr="A poster titled The power of reinforcement that includes two charts. One chart describes how consequences involve adding or removing a stimulus to increase or decrease behavior. Another chart shows a function matrix.">
            <a:extLst>
              <a:ext uri="{FF2B5EF4-FFF2-40B4-BE49-F238E27FC236}">
                <a16:creationId xmlns:a16="http://schemas.microsoft.com/office/drawing/2014/main" id="{51DA82BC-62E0-3D9B-C527-2559856E2A9B}"/>
              </a:ext>
            </a:extLst>
          </p:cNvPr>
          <p:cNvPicPr>
            <a:picLocks noGrp="1" noChangeAspect="1"/>
          </p:cNvPicPr>
          <p:nvPr>
            <p:ph idx="4294967295"/>
          </p:nvPr>
        </p:nvPicPr>
        <p:blipFill>
          <a:blip r:embed="rId2"/>
          <a:stretch>
            <a:fillRect/>
          </a:stretch>
        </p:blipFill>
        <p:spPr>
          <a:xfrm>
            <a:off x="206827" y="464910"/>
            <a:ext cx="10705557" cy="6022975"/>
          </a:xfrm>
        </p:spPr>
      </p:pic>
      <p:pic>
        <p:nvPicPr>
          <p:cNvPr id="6" name="Picture">
            <a:extLst>
              <a:ext uri="{FF2B5EF4-FFF2-40B4-BE49-F238E27FC236}">
                <a16:creationId xmlns:a16="http://schemas.microsoft.com/office/drawing/2014/main" id="{CC54F547-ACED-C038-97B0-85A6958C33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21569" y="0"/>
            <a:ext cx="1170431" cy="1828800"/>
          </a:xfrm>
          <a:prstGeom prst="rect">
            <a:avLst/>
          </a:prstGeom>
        </p:spPr>
      </p:pic>
    </p:spTree>
    <p:extLst>
      <p:ext uri="{BB962C8B-B14F-4D97-AF65-F5344CB8AC3E}">
        <p14:creationId xmlns:p14="http://schemas.microsoft.com/office/powerpoint/2010/main" val="866568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C0F63-F17B-FE85-702A-F4D0B0524F65}"/>
              </a:ext>
            </a:extLst>
          </p:cNvPr>
          <p:cNvSpPr>
            <a:spLocks noGrp="1"/>
          </p:cNvSpPr>
          <p:nvPr>
            <p:ph type="title"/>
          </p:nvPr>
        </p:nvSpPr>
        <p:spPr/>
        <p:txBody>
          <a:bodyPr/>
          <a:lstStyle/>
          <a:p>
            <a:r>
              <a:rPr lang="en-US"/>
              <a:t>Faculty and Staff Reinforcement </a:t>
            </a:r>
          </a:p>
        </p:txBody>
      </p:sp>
      <p:grpSp>
        <p:nvGrpSpPr>
          <p:cNvPr id="12" name="Image" descr="Examples of faculty and staff tickets and reinforcers (gift cards and 1 day of recess coverage)">
            <a:extLst>
              <a:ext uri="{FF2B5EF4-FFF2-40B4-BE49-F238E27FC236}">
                <a16:creationId xmlns:a16="http://schemas.microsoft.com/office/drawing/2014/main" id="{89CD4002-39FE-BF68-7281-E3FBE5740E77}"/>
              </a:ext>
            </a:extLst>
          </p:cNvPr>
          <p:cNvGrpSpPr/>
          <p:nvPr/>
        </p:nvGrpSpPr>
        <p:grpSpPr>
          <a:xfrm>
            <a:off x="825676" y="1790627"/>
            <a:ext cx="10791173" cy="3975902"/>
            <a:chOff x="825676" y="1790627"/>
            <a:chExt cx="10791173" cy="3975902"/>
          </a:xfrm>
        </p:grpSpPr>
        <p:pic>
          <p:nvPicPr>
            <p:cNvPr id="4" name="Picture 3" descr="A picture containing text, handwriting, furniture, indoor&#10;&#10;Description automatically generated">
              <a:extLst>
                <a:ext uri="{FF2B5EF4-FFF2-40B4-BE49-F238E27FC236}">
                  <a16:creationId xmlns:a16="http://schemas.microsoft.com/office/drawing/2014/main" id="{45B32C7C-1E71-089C-D6B8-96FEBE2868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12703" y="1790627"/>
              <a:ext cx="2817282" cy="3975902"/>
            </a:xfrm>
            <a:prstGeom prst="rect">
              <a:avLst/>
            </a:prstGeom>
          </p:spPr>
        </p:pic>
        <p:pic>
          <p:nvPicPr>
            <p:cNvPr id="5" name="Picture 4">
              <a:extLst>
                <a:ext uri="{FF2B5EF4-FFF2-40B4-BE49-F238E27FC236}">
                  <a16:creationId xmlns:a16="http://schemas.microsoft.com/office/drawing/2014/main" id="{7D82BFB4-BF33-00CA-17D8-B9C1BE1A2811}"/>
                </a:ext>
              </a:extLst>
            </p:cNvPr>
            <p:cNvPicPr>
              <a:picLocks noChangeAspect="1"/>
            </p:cNvPicPr>
            <p:nvPr/>
          </p:nvPicPr>
          <p:blipFill>
            <a:blip r:embed="rId4"/>
            <a:stretch>
              <a:fillRect/>
            </a:stretch>
          </p:blipFill>
          <p:spPr>
            <a:xfrm>
              <a:off x="825676" y="2369611"/>
              <a:ext cx="3728780" cy="2817934"/>
            </a:xfrm>
            <a:prstGeom prst="rect">
              <a:avLst/>
            </a:prstGeom>
            <a:ln>
              <a:solidFill>
                <a:schemeClr val="tx1"/>
              </a:solidFill>
            </a:ln>
          </p:spPr>
        </p:pic>
        <p:pic>
          <p:nvPicPr>
            <p:cNvPr id="7" name="Picture 2" descr="A couple of white rectangles on a wood surface&#10;&#10;Description automatically generated with low confidence">
              <a:extLst>
                <a:ext uri="{FF2B5EF4-FFF2-40B4-BE49-F238E27FC236}">
                  <a16:creationId xmlns:a16="http://schemas.microsoft.com/office/drawing/2014/main" id="{97CA3592-0463-99FB-2DB3-A5C4399D66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8664764" y="2193080"/>
              <a:ext cx="2775553" cy="3128616"/>
            </a:xfrm>
            <a:prstGeom prst="rect">
              <a:avLst/>
            </a:prstGeom>
          </p:spPr>
        </p:pic>
        <p:sp>
          <p:nvSpPr>
            <p:cNvPr id="8" name="TextBox">
              <a:extLst>
                <a:ext uri="{FF2B5EF4-FFF2-40B4-BE49-F238E27FC236}">
                  <a16:creationId xmlns:a16="http://schemas.microsoft.com/office/drawing/2014/main" id="{028A69F9-CBD0-C36D-4E7F-06CEA8B07354}"/>
                </a:ext>
              </a:extLst>
            </p:cNvPr>
            <p:cNvSpPr txBox="1"/>
            <p:nvPr/>
          </p:nvSpPr>
          <p:spPr>
            <a:xfrm>
              <a:off x="8922375" y="3326453"/>
              <a:ext cx="2260330" cy="830997"/>
            </a:xfrm>
            <a:prstGeom prst="rect">
              <a:avLst/>
            </a:prstGeom>
            <a:noFill/>
          </p:spPr>
          <p:txBody>
            <a:bodyPr wrap="square" rtlCol="0">
              <a:spAutoFit/>
            </a:bodyPr>
            <a:lstStyle/>
            <a:p>
              <a:pPr algn="ctr"/>
              <a:r>
                <a:rPr lang="en-US" sz="2400">
                  <a:latin typeface="Bradley Hand" pitchFamily="2" charset="77"/>
                </a:rPr>
                <a:t>(1) day of recess coverage</a:t>
              </a:r>
            </a:p>
          </p:txBody>
        </p:sp>
      </p:grpSp>
      <p:pic>
        <p:nvPicPr>
          <p:cNvPr id="9" name="Picture 5">
            <a:extLst>
              <a:ext uri="{FF2B5EF4-FFF2-40B4-BE49-F238E27FC236}">
                <a16:creationId xmlns:a16="http://schemas.microsoft.com/office/drawing/2014/main" id="{A30C559F-A115-35E9-249D-3B1507A54E4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6544703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D6EBD-D146-5C63-7139-25D675B0C933}"/>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20596BFD-DC10-99DD-6EBA-FC48D5944137}"/>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hidden">
            <a:extLst>
              <a:ext uri="{FF2B5EF4-FFF2-40B4-BE49-F238E27FC236}">
                <a16:creationId xmlns:a16="http://schemas.microsoft.com/office/drawing/2014/main" id="{3F0633A3-F027-EDCC-84B9-3BFE0C572C93}"/>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2</a:t>
            </a:r>
          </a:p>
        </p:txBody>
      </p:sp>
      <p:sp>
        <p:nvSpPr>
          <p:cNvPr id="3" name="Content">
            <a:extLst>
              <a:ext uri="{FF2B5EF4-FFF2-40B4-BE49-F238E27FC236}">
                <a16:creationId xmlns:a16="http://schemas.microsoft.com/office/drawing/2014/main" id="{C4CA2F25-5244-257D-E625-7C1869D7D27B}"/>
              </a:ext>
            </a:extLst>
          </p:cNvPr>
          <p:cNvSpPr>
            <a:spLocks noGrp="1"/>
          </p:cNvSpPr>
          <p:nvPr>
            <p:ph sz="half" idx="1"/>
          </p:nvPr>
        </p:nvSpPr>
        <p:spPr>
          <a:xfrm>
            <a:off x="838200" y="1825625"/>
            <a:ext cx="5498584" cy="4351338"/>
          </a:xfrm>
        </p:spPr>
        <p:txBody>
          <a:bodyPr>
            <a:normAutofit/>
          </a:bodyPr>
          <a:lstStyle/>
          <a:p>
            <a:pPr marL="0" indent="0">
              <a:buNone/>
            </a:pPr>
            <a:r>
              <a:rPr lang="en-US" sz="3600"/>
              <a:t>What faculty and staff reinforcers does your school offer?</a:t>
            </a:r>
          </a:p>
          <a:p>
            <a:pPr marL="0" indent="0">
              <a:buNone/>
            </a:pPr>
            <a:r>
              <a:rPr lang="en-US" sz="3600"/>
              <a:t>OR</a:t>
            </a:r>
          </a:p>
          <a:p>
            <a:pPr marL="0" indent="0">
              <a:buNone/>
            </a:pPr>
            <a:r>
              <a:rPr lang="en-US" sz="3600"/>
              <a:t>What reinforcer would you like to see offered?</a:t>
            </a:r>
          </a:p>
        </p:txBody>
      </p:sp>
      <p:pic>
        <p:nvPicPr>
          <p:cNvPr id="11" name="Picture 1" descr="A screenshot of a blank Zoom chat box">
            <a:extLst>
              <a:ext uri="{FF2B5EF4-FFF2-40B4-BE49-F238E27FC236}">
                <a16:creationId xmlns:a16="http://schemas.microsoft.com/office/drawing/2014/main" id="{E313125C-203C-8FE0-C58A-05F54D87AD30}"/>
              </a:ext>
            </a:extLst>
          </p:cNvPr>
          <p:cNvPicPr>
            <a:picLocks noGrp="1" noChangeAspect="1"/>
          </p:cNvPicPr>
          <p:nvPr>
            <p:ph sz="half" idx="2"/>
          </p:nvPr>
        </p:nvPicPr>
        <p:blipFill>
          <a:blip r:embed="rId2"/>
          <a:stretch>
            <a:fillRect/>
          </a:stretch>
        </p:blipFill>
        <p:spPr>
          <a:xfrm>
            <a:off x="6695691" y="2039832"/>
            <a:ext cx="3318732" cy="3575997"/>
          </a:xfrm>
          <a:ln>
            <a:solidFill>
              <a:schemeClr val="tx1"/>
            </a:solidFill>
          </a:ln>
        </p:spPr>
      </p:pic>
      <p:grpSp>
        <p:nvGrpSpPr>
          <p:cNvPr id="17" name="Image">
            <a:extLst>
              <a:ext uri="{FF2B5EF4-FFF2-40B4-BE49-F238E27FC236}">
                <a16:creationId xmlns:a16="http://schemas.microsoft.com/office/drawing/2014/main" id="{969DB56D-023B-7CE6-5D8B-57C5CDEE8CEB}"/>
              </a:ext>
              <a:ext uri="{C183D7F6-B498-43B3-948B-1728B52AA6E4}">
                <adec:decorative xmlns:adec="http://schemas.microsoft.com/office/drawing/2017/decorative" val="1"/>
              </a:ext>
            </a:extLst>
          </p:cNvPr>
          <p:cNvGrpSpPr/>
          <p:nvPr/>
        </p:nvGrpSpPr>
        <p:grpSpPr>
          <a:xfrm>
            <a:off x="10178262" y="2781745"/>
            <a:ext cx="1614817" cy="2192176"/>
            <a:chOff x="10326029" y="3813717"/>
            <a:chExt cx="1561171" cy="2129883"/>
          </a:xfrm>
        </p:grpSpPr>
        <p:pic>
          <p:nvPicPr>
            <p:cNvPr id="7" name="Picture 4" descr="Keyboard outline">
              <a:extLst>
                <a:ext uri="{FF2B5EF4-FFF2-40B4-BE49-F238E27FC236}">
                  <a16:creationId xmlns:a16="http://schemas.microsoft.com/office/drawing/2014/main" id="{694255B0-805C-FE7F-4432-62B97C3B2C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Picture 3" descr="Computer outline">
              <a:extLst>
                <a:ext uri="{FF2B5EF4-FFF2-40B4-BE49-F238E27FC236}">
                  <a16:creationId xmlns:a16="http://schemas.microsoft.com/office/drawing/2014/main" id="{B6CDF715-036E-4240-215C-C6DF8CBF7F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Picture 2">
              <a:extLst>
                <a:ext uri="{FF2B5EF4-FFF2-40B4-BE49-F238E27FC236}">
                  <a16:creationId xmlns:a16="http://schemas.microsoft.com/office/drawing/2014/main" id="{0C10B858-8A28-BCA0-2EDE-9C5B2032FFF3}"/>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14693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157B-3FF1-65C6-13E9-6F57A34928D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Using your Universal Reinforcement System Across Grades-Video</a:t>
            </a:r>
          </a:p>
        </p:txBody>
      </p:sp>
      <p:pic>
        <p:nvPicPr>
          <p:cNvPr id="4" name="Video" descr="Using your Universal Reinforcement System Across the Grades video">
            <a:hlinkClick r:id="" action="ppaction://media"/>
            <a:extLst>
              <a:ext uri="{FF2B5EF4-FFF2-40B4-BE49-F238E27FC236}">
                <a16:creationId xmlns:a16="http://schemas.microsoft.com/office/drawing/2014/main" id="{1F16FBEE-3014-BDB2-ED65-45AFE9FF400E}"/>
              </a:ext>
            </a:extLst>
          </p:cNvPr>
          <p:cNvPicPr>
            <a:picLocks noGrp="1" noRot="1" noChangeAspect="1"/>
          </p:cNvPicPr>
          <p:nvPr>
            <p:ph idx="4294967295"/>
            <a:videoFile r:link="rId1"/>
          </p:nvPr>
        </p:nvPicPr>
        <p:blipFill>
          <a:blip r:embed="rId4"/>
          <a:stretch>
            <a:fillRect/>
          </a:stretch>
        </p:blipFill>
        <p:spPr>
          <a:xfrm>
            <a:off x="396565" y="211591"/>
            <a:ext cx="11398870" cy="6434818"/>
          </a:xfrm>
          <a:prstGeom prst="rect">
            <a:avLst/>
          </a:prstGeom>
        </p:spPr>
      </p:pic>
    </p:spTree>
    <p:extLst>
      <p:ext uri="{BB962C8B-B14F-4D97-AF65-F5344CB8AC3E}">
        <p14:creationId xmlns:p14="http://schemas.microsoft.com/office/powerpoint/2010/main" val="147956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116D3487-E817-D1B0-E783-DA000BD7DA28}"/>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Student Reinforcement</a:t>
            </a:r>
          </a:p>
        </p:txBody>
      </p:sp>
      <p:pic>
        <p:nvPicPr>
          <p:cNvPr id="28" name="Picture 1" descr="Reinforcer Menu Poster that includes social, tangible, and sensory reinforcers that students can access or avoid.">
            <a:extLst>
              <a:ext uri="{FF2B5EF4-FFF2-40B4-BE49-F238E27FC236}">
                <a16:creationId xmlns:a16="http://schemas.microsoft.com/office/drawing/2014/main" id="{8D2F6ECC-D361-FE75-D285-BB90199160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1793962"/>
            <a:ext cx="3652930" cy="47275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inforcer Student Questionnaire handout">
            <a:extLst>
              <a:ext uri="{FF2B5EF4-FFF2-40B4-BE49-F238E27FC236}">
                <a16:creationId xmlns:a16="http://schemas.microsoft.com/office/drawing/2014/main" id="{5D39C856-7D3C-6BC8-CF9F-F11BACDAEE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0299" y="1860777"/>
            <a:ext cx="3771266" cy="4632098"/>
          </a:xfrm>
          <a:prstGeom prst="rect">
            <a:avLst/>
          </a:prstGeom>
          <a:ln>
            <a:solidFill>
              <a:schemeClr val="tx1"/>
            </a:solidFill>
          </a:ln>
        </p:spPr>
      </p:pic>
      <p:pic>
        <p:nvPicPr>
          <p:cNvPr id="21" name="Picture 3">
            <a:extLst>
              <a:ext uri="{FF2B5EF4-FFF2-40B4-BE49-F238E27FC236}">
                <a16:creationId xmlns:a16="http://schemas.microsoft.com/office/drawing/2014/main" id="{189CAC0A-DF7A-F3E7-6780-0EE08AC2E7EA}"/>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71294" y="5510159"/>
            <a:ext cx="2059114" cy="11528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0250EEDB-A39C-15B4-9EA0-CD5648696F59}"/>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69636" y="1860777"/>
            <a:ext cx="3128282" cy="2193187"/>
          </a:xfrm>
          <a:prstGeom prst="rect">
            <a:avLst/>
          </a:prstGeom>
          <a:ln>
            <a:solidFill>
              <a:schemeClr val="tx1"/>
            </a:solidFill>
          </a:ln>
        </p:spPr>
      </p:pic>
      <p:pic>
        <p:nvPicPr>
          <p:cNvPr id="22" name="Picture 5">
            <a:extLst>
              <a:ext uri="{FF2B5EF4-FFF2-40B4-BE49-F238E27FC236}">
                <a16:creationId xmlns:a16="http://schemas.microsoft.com/office/drawing/2014/main" id="{20254339-CE26-36CC-E513-9E6DB765B5F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20947" y="3114728"/>
            <a:ext cx="2930634" cy="2193187"/>
          </a:xfrm>
          <a:prstGeom prst="rect">
            <a:avLst/>
          </a:prstGeom>
        </p:spPr>
      </p:pic>
      <p:pic>
        <p:nvPicPr>
          <p:cNvPr id="13" name="Picture 6">
            <a:extLst>
              <a:ext uri="{FF2B5EF4-FFF2-40B4-BE49-F238E27FC236}">
                <a16:creationId xmlns:a16="http://schemas.microsoft.com/office/drawing/2014/main" id="{205440EA-2B06-F34E-EFC7-9F16F31EB13C}"/>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84071" y="4385479"/>
            <a:ext cx="2869605" cy="2333188"/>
          </a:xfrm>
          <a:prstGeom prst="rect">
            <a:avLst/>
          </a:prstGeom>
          <a:ln>
            <a:solidFill>
              <a:schemeClr val="tx1"/>
            </a:solidFill>
          </a:ln>
        </p:spPr>
      </p:pic>
      <p:pic>
        <p:nvPicPr>
          <p:cNvPr id="25" name="Picture 7">
            <a:extLst>
              <a:ext uri="{FF2B5EF4-FFF2-40B4-BE49-F238E27FC236}">
                <a16:creationId xmlns:a16="http://schemas.microsoft.com/office/drawing/2014/main" id="{FD4298B7-74E0-9A48-F7E4-E15B1ABC49C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547273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2F285-B667-4150-1D9A-7761D8D28C9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FB671D8-D27C-E968-3812-7F5E25075D03}"/>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hidden">
            <a:extLst>
              <a:ext uri="{FF2B5EF4-FFF2-40B4-BE49-F238E27FC236}">
                <a16:creationId xmlns:a16="http://schemas.microsoft.com/office/drawing/2014/main" id="{B138924A-4E7C-EFF2-B495-C5E51232A787}"/>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3</a:t>
            </a:r>
          </a:p>
        </p:txBody>
      </p:sp>
      <p:sp>
        <p:nvSpPr>
          <p:cNvPr id="3" name="Content">
            <a:extLst>
              <a:ext uri="{FF2B5EF4-FFF2-40B4-BE49-F238E27FC236}">
                <a16:creationId xmlns:a16="http://schemas.microsoft.com/office/drawing/2014/main" id="{40F6FAC7-BD64-1C7B-C9E9-968E0B45B6F3}"/>
              </a:ext>
            </a:extLst>
          </p:cNvPr>
          <p:cNvSpPr>
            <a:spLocks noGrp="1"/>
          </p:cNvSpPr>
          <p:nvPr>
            <p:ph sz="half" idx="1"/>
          </p:nvPr>
        </p:nvSpPr>
        <p:spPr>
          <a:xfrm>
            <a:off x="838200" y="1825625"/>
            <a:ext cx="5498584" cy="4351338"/>
          </a:xfrm>
        </p:spPr>
        <p:txBody>
          <a:bodyPr>
            <a:normAutofit fontScale="92500" lnSpcReduction="10000"/>
          </a:bodyPr>
          <a:lstStyle/>
          <a:p>
            <a:pPr marL="0" indent="0">
              <a:buNone/>
            </a:pPr>
            <a:r>
              <a:rPr lang="en-US" sz="3600"/>
              <a:t>What is the most unique reinforcer you have offered?</a:t>
            </a:r>
          </a:p>
          <a:p>
            <a:pPr marL="0" indent="0" algn="ctr">
              <a:buNone/>
            </a:pPr>
            <a:endParaRPr lang="en-US" sz="3600"/>
          </a:p>
          <a:p>
            <a:pPr marL="0" indent="0">
              <a:buNone/>
            </a:pPr>
            <a:r>
              <a:rPr lang="en-US" sz="3600"/>
              <a:t>What types of things do your students like to access or avoid?</a:t>
            </a:r>
          </a:p>
          <a:p>
            <a:pPr marL="0" indent="0" algn="ctr">
              <a:buNone/>
            </a:pPr>
            <a:endParaRPr lang="en-US" sz="3600"/>
          </a:p>
          <a:p>
            <a:pPr marL="0" indent="0">
              <a:buNone/>
            </a:pPr>
            <a:r>
              <a:rPr lang="en-US" sz="3600"/>
              <a:t>What is the most popular reinforcer on your menu?</a:t>
            </a:r>
          </a:p>
        </p:txBody>
      </p:sp>
      <p:pic>
        <p:nvPicPr>
          <p:cNvPr id="11" name="Picture 1" descr="A screenshot of a blank Zoom chat box">
            <a:extLst>
              <a:ext uri="{FF2B5EF4-FFF2-40B4-BE49-F238E27FC236}">
                <a16:creationId xmlns:a16="http://schemas.microsoft.com/office/drawing/2014/main" id="{AB0EC4CA-BE55-8405-D49F-F38FCD5A5A68}"/>
              </a:ext>
            </a:extLst>
          </p:cNvPr>
          <p:cNvPicPr>
            <a:picLocks noGrp="1" noChangeAspect="1"/>
          </p:cNvPicPr>
          <p:nvPr>
            <p:ph sz="half" idx="2"/>
          </p:nvPr>
        </p:nvPicPr>
        <p:blipFill>
          <a:blip r:embed="rId2"/>
          <a:stretch>
            <a:fillRect/>
          </a:stretch>
        </p:blipFill>
        <p:spPr>
          <a:xfrm>
            <a:off x="6695691" y="2039832"/>
            <a:ext cx="3318732" cy="3575997"/>
          </a:xfrm>
          <a:ln>
            <a:solidFill>
              <a:schemeClr val="tx1"/>
            </a:solidFill>
          </a:ln>
        </p:spPr>
      </p:pic>
      <p:grpSp>
        <p:nvGrpSpPr>
          <p:cNvPr id="17" name="Image">
            <a:extLst>
              <a:ext uri="{FF2B5EF4-FFF2-40B4-BE49-F238E27FC236}">
                <a16:creationId xmlns:a16="http://schemas.microsoft.com/office/drawing/2014/main" id="{86F67F23-4B40-9AD6-542E-B9819A5C1E98}"/>
              </a:ext>
              <a:ext uri="{C183D7F6-B498-43B3-948B-1728B52AA6E4}">
                <adec:decorative xmlns:adec="http://schemas.microsoft.com/office/drawing/2017/decorative" val="1"/>
              </a:ext>
            </a:extLst>
          </p:cNvPr>
          <p:cNvGrpSpPr/>
          <p:nvPr/>
        </p:nvGrpSpPr>
        <p:grpSpPr>
          <a:xfrm>
            <a:off x="10178262" y="2781745"/>
            <a:ext cx="1614817" cy="2192176"/>
            <a:chOff x="10326029" y="3813717"/>
            <a:chExt cx="1561171" cy="2129883"/>
          </a:xfrm>
        </p:grpSpPr>
        <p:pic>
          <p:nvPicPr>
            <p:cNvPr id="7" name="Picture 4" descr="Keyboard outline">
              <a:extLst>
                <a:ext uri="{FF2B5EF4-FFF2-40B4-BE49-F238E27FC236}">
                  <a16:creationId xmlns:a16="http://schemas.microsoft.com/office/drawing/2014/main" id="{0583BA60-453D-694B-6BA4-8787165265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Picture 3" descr="Computer outline">
              <a:extLst>
                <a:ext uri="{FF2B5EF4-FFF2-40B4-BE49-F238E27FC236}">
                  <a16:creationId xmlns:a16="http://schemas.microsoft.com/office/drawing/2014/main" id="{0F179BC5-4D77-4660-A1BC-B60412CA07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Picture 2">
              <a:extLst>
                <a:ext uri="{FF2B5EF4-FFF2-40B4-BE49-F238E27FC236}">
                  <a16:creationId xmlns:a16="http://schemas.microsoft.com/office/drawing/2014/main" id="{6E8C5E9A-B0DA-AAC6-DE27-C21F04523308}"/>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5034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F64BB-C7ED-590E-506C-7A9D1BC50C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800BA3-1257-155F-B4EE-1EBA7258A80E}"/>
              </a:ext>
            </a:extLst>
          </p:cNvPr>
          <p:cNvSpPr>
            <a:spLocks noGrp="1"/>
          </p:cNvSpPr>
          <p:nvPr>
            <p:ph type="title"/>
          </p:nvPr>
        </p:nvSpPr>
        <p:spPr/>
        <p:txBody>
          <a:bodyPr/>
          <a:lstStyle/>
          <a:p>
            <a:r>
              <a:rPr lang="en-US"/>
              <a:t>Procedures for Monitoring</a:t>
            </a:r>
          </a:p>
        </p:txBody>
      </p:sp>
    </p:spTree>
    <p:extLst>
      <p:ext uri="{BB962C8B-B14F-4D97-AF65-F5344CB8AC3E}">
        <p14:creationId xmlns:p14="http://schemas.microsoft.com/office/powerpoint/2010/main" val="17042270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8304372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677127-BF46-1DA8-7C19-4B251A2EE12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Procedures for Monitoring Worksheet 1</a:t>
            </a:r>
          </a:p>
        </p:txBody>
      </p:sp>
      <p:grpSp>
        <p:nvGrpSpPr>
          <p:cNvPr id="15" name="Image" descr="Ci3T Blueprint A Primary (Tier 1) Plan Procedures for Teaching handout with the title of a chart Procedures for Monitoring highlighted">
            <a:extLst>
              <a:ext uri="{FF2B5EF4-FFF2-40B4-BE49-F238E27FC236}">
                <a16:creationId xmlns:a16="http://schemas.microsoft.com/office/drawing/2014/main" id="{90DCD711-1284-B514-DF7B-CAD7CAB7EC0F}"/>
              </a:ext>
            </a:extLst>
          </p:cNvPr>
          <p:cNvGrpSpPr/>
          <p:nvPr/>
        </p:nvGrpSpPr>
        <p:grpSpPr>
          <a:xfrm>
            <a:off x="1903455" y="182880"/>
            <a:ext cx="8385089" cy="6492240"/>
            <a:chOff x="1903455" y="182880"/>
            <a:chExt cx="8385089" cy="6492240"/>
          </a:xfrm>
        </p:grpSpPr>
        <p:pic>
          <p:nvPicPr>
            <p:cNvPr id="5" name="Picture 1">
              <a:extLst>
                <a:ext uri="{FF2B5EF4-FFF2-40B4-BE49-F238E27FC236}">
                  <a16:creationId xmlns:a16="http://schemas.microsoft.com/office/drawing/2014/main" id="{74652839-2D62-E042-A811-9870CB07A1E7}"/>
                </a:ext>
              </a:extLst>
            </p:cNvPr>
            <p:cNvPicPr>
              <a:picLocks noChangeAspect="1"/>
            </p:cNvPicPr>
            <p:nvPr/>
          </p:nvPicPr>
          <p:blipFill>
            <a:blip r:embed="rId3"/>
            <a:srcRect/>
            <a:stretch/>
          </p:blipFill>
          <p:spPr>
            <a:xfrm>
              <a:off x="1903455" y="182880"/>
              <a:ext cx="8385089"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Highlight">
              <a:extLst>
                <a:ext uri="{FF2B5EF4-FFF2-40B4-BE49-F238E27FC236}">
                  <a16:creationId xmlns:a16="http://schemas.microsoft.com/office/drawing/2014/main" id="{C0BC7D26-3AB7-D5EE-E97E-EEFE943BDDE0}"/>
                </a:ext>
              </a:extLst>
            </p:cNvPr>
            <p:cNvSpPr/>
            <p:nvPr/>
          </p:nvSpPr>
          <p:spPr>
            <a:xfrm>
              <a:off x="5288280" y="553085"/>
              <a:ext cx="1691640" cy="24025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6" name="Image" descr="Sticky note attached to the blueprint with a push pin that states Locate in your Ci3T Implementation Manual">
            <a:extLst>
              <a:ext uri="{FF2B5EF4-FFF2-40B4-BE49-F238E27FC236}">
                <a16:creationId xmlns:a16="http://schemas.microsoft.com/office/drawing/2014/main" id="{E722A728-6E02-EF4D-AD2C-FA7DF6A2A42B}"/>
              </a:ext>
            </a:extLst>
          </p:cNvPr>
          <p:cNvGrpSpPr/>
          <p:nvPr/>
        </p:nvGrpSpPr>
        <p:grpSpPr>
          <a:xfrm>
            <a:off x="7061416" y="3820753"/>
            <a:ext cx="3048317" cy="2781589"/>
            <a:chOff x="9126191" y="4145217"/>
            <a:chExt cx="3048317" cy="2781589"/>
          </a:xfrm>
        </p:grpSpPr>
        <p:pic>
          <p:nvPicPr>
            <p:cNvPr id="7" name="Note">
              <a:extLst>
                <a:ext uri="{FF2B5EF4-FFF2-40B4-BE49-F238E27FC236}">
                  <a16:creationId xmlns:a16="http://schemas.microsoft.com/office/drawing/2014/main" id="{D1FF7421-411D-D452-37D7-E01C7A51C110}"/>
                </a:ext>
              </a:extLst>
            </p:cNvPr>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21164551">
              <a:off x="9126191" y="4145217"/>
              <a:ext cx="3048317" cy="2781589"/>
            </a:xfrm>
            <a:prstGeom prst="rect">
              <a:avLst/>
            </a:prstGeom>
          </p:spPr>
        </p:pic>
        <p:pic>
          <p:nvPicPr>
            <p:cNvPr id="10" name="Tack">
              <a:extLst>
                <a:ext uri="{FF2B5EF4-FFF2-40B4-BE49-F238E27FC236}">
                  <a16:creationId xmlns:a16="http://schemas.microsoft.com/office/drawing/2014/main" id="{EC6EC056-BCA8-F9B4-42A9-AC3CBCD93C22}"/>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20972135">
              <a:off x="9759437" y="4170762"/>
              <a:ext cx="1378923" cy="1297050"/>
            </a:xfrm>
            <a:prstGeom prst="rect">
              <a:avLst/>
            </a:prstGeom>
          </p:spPr>
        </p:pic>
        <p:sp>
          <p:nvSpPr>
            <p:cNvPr id="13" name="Textbox">
              <a:extLst>
                <a:ext uri="{FF2B5EF4-FFF2-40B4-BE49-F238E27FC236}">
                  <a16:creationId xmlns:a16="http://schemas.microsoft.com/office/drawing/2014/main" id="{2306E3F4-51FF-BB53-2036-6F51A5E56AA0}"/>
                </a:ext>
              </a:extLst>
            </p:cNvPr>
            <p:cNvSpPr txBox="1"/>
            <p:nvPr/>
          </p:nvSpPr>
          <p:spPr>
            <a:xfrm rot="21156708">
              <a:off x="9408169" y="5121636"/>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14" name="Picture 2">
            <a:extLst>
              <a:ext uri="{FF2B5EF4-FFF2-40B4-BE49-F238E27FC236}">
                <a16:creationId xmlns:a16="http://schemas.microsoft.com/office/drawing/2014/main" id="{E96C1400-3E2A-0494-2AAC-32CC3AA5D38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264640022"/>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B7018CC-7F38-AEBC-90A0-4ABFB31D67E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Procedures for Monitoring Worksheet 2</a:t>
            </a:r>
          </a:p>
        </p:txBody>
      </p:sp>
      <p:grpSp>
        <p:nvGrpSpPr>
          <p:cNvPr id="10" name="Image 1" descr="Ci3T Blueprint A Primary (Tier 1) Plan Procedures for Teaching handout with the title of a chart section Student Measures highlighted">
            <a:extLst>
              <a:ext uri="{FF2B5EF4-FFF2-40B4-BE49-F238E27FC236}">
                <a16:creationId xmlns:a16="http://schemas.microsoft.com/office/drawing/2014/main" id="{BA0BC87B-5370-1B44-5BF9-90490A993B6C}"/>
              </a:ext>
            </a:extLst>
          </p:cNvPr>
          <p:cNvGrpSpPr/>
          <p:nvPr/>
        </p:nvGrpSpPr>
        <p:grpSpPr>
          <a:xfrm>
            <a:off x="1903455" y="182880"/>
            <a:ext cx="8385089" cy="6492240"/>
            <a:chOff x="1903455" y="182880"/>
            <a:chExt cx="8385089" cy="6492240"/>
          </a:xfrm>
        </p:grpSpPr>
        <p:pic>
          <p:nvPicPr>
            <p:cNvPr id="5" name="Picture 1">
              <a:extLst>
                <a:ext uri="{FF2B5EF4-FFF2-40B4-BE49-F238E27FC236}">
                  <a16:creationId xmlns:a16="http://schemas.microsoft.com/office/drawing/2014/main" id="{74652839-2D62-E042-A811-9870CB07A1E7}"/>
                </a:ext>
              </a:extLst>
            </p:cNvPr>
            <p:cNvPicPr>
              <a:picLocks noChangeAspect="1"/>
            </p:cNvPicPr>
            <p:nvPr/>
          </p:nvPicPr>
          <p:blipFill>
            <a:blip r:embed="rId3"/>
            <a:srcRect/>
            <a:stretch/>
          </p:blipFill>
          <p:spPr>
            <a:xfrm>
              <a:off x="1903455" y="182880"/>
              <a:ext cx="8385089"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Highlight">
              <a:extLst>
                <a:ext uri="{FF2B5EF4-FFF2-40B4-BE49-F238E27FC236}">
                  <a16:creationId xmlns:a16="http://schemas.microsoft.com/office/drawing/2014/main" id="{C0BC7D26-3AB7-D5EE-E97E-EEFE943BDDE0}"/>
                </a:ext>
              </a:extLst>
            </p:cNvPr>
            <p:cNvSpPr/>
            <p:nvPr/>
          </p:nvSpPr>
          <p:spPr>
            <a:xfrm>
              <a:off x="2645934" y="805747"/>
              <a:ext cx="1331843" cy="20517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16" name="Picture 2" descr="Student Risk Screening Scale - Internalizing and Externalizing module cover">
            <a:extLst>
              <a:ext uri="{FF2B5EF4-FFF2-40B4-BE49-F238E27FC236}">
                <a16:creationId xmlns:a16="http://schemas.microsoft.com/office/drawing/2014/main" id="{0FCFF4AB-981D-CAB8-6205-2B012046A48E}"/>
              </a:ext>
            </a:extLst>
          </p:cNvPr>
          <p:cNvPicPr>
            <a:picLocks noChangeAspect="1"/>
          </p:cNvPicPr>
          <p:nvPr/>
        </p:nvPicPr>
        <p:blipFill>
          <a:blip r:embed="rId4"/>
          <a:stretch>
            <a:fillRect/>
          </a:stretch>
        </p:blipFill>
        <p:spPr>
          <a:xfrm>
            <a:off x="498597" y="1693471"/>
            <a:ext cx="2813259" cy="4395718"/>
          </a:xfrm>
          <a:prstGeom prst="rect">
            <a:avLst/>
          </a:prstGeom>
        </p:spPr>
      </p:pic>
      <p:pic>
        <p:nvPicPr>
          <p:cNvPr id="4" name="Picture 3" descr="Sample Elementary Assessment Schedule">
            <a:extLst>
              <a:ext uri="{FF2B5EF4-FFF2-40B4-BE49-F238E27FC236}">
                <a16:creationId xmlns:a16="http://schemas.microsoft.com/office/drawing/2014/main" id="{41EB2B00-6EC6-E1FB-F7BF-B88465765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6523" y="1948455"/>
            <a:ext cx="6846211" cy="5290254"/>
          </a:xfrm>
          <a:prstGeom prst="rect">
            <a:avLst/>
          </a:prstGeom>
          <a:ln>
            <a:solidFill>
              <a:schemeClr val="tx1"/>
            </a:solidFill>
          </a:ln>
        </p:spPr>
      </p:pic>
      <p:sp>
        <p:nvSpPr>
          <p:cNvPr id="6" name="Yellow Box" descr="Yellow box outlining screening and student academic and behavior measures">
            <a:extLst>
              <a:ext uri="{FF2B5EF4-FFF2-40B4-BE49-F238E27FC236}">
                <a16:creationId xmlns:a16="http://schemas.microsoft.com/office/drawing/2014/main" id="{9D6EE9AF-0CB1-BFC5-E362-DEB95105FB23}"/>
              </a:ext>
            </a:extLst>
          </p:cNvPr>
          <p:cNvSpPr/>
          <p:nvPr/>
        </p:nvSpPr>
        <p:spPr>
          <a:xfrm>
            <a:off x="5636525" y="2928302"/>
            <a:ext cx="6018663" cy="227149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a:extLst>
              <a:ext uri="{FF2B5EF4-FFF2-40B4-BE49-F238E27FC236}">
                <a16:creationId xmlns:a16="http://schemas.microsoft.com/office/drawing/2014/main" id="{772E69BE-F8D1-8CD0-D4C1-A69CA39E59E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6695823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607B-9F5A-86F0-6FBA-E6DE2C10291C}"/>
            </a:ext>
          </a:extLst>
        </p:cNvPr>
        <p:cNvGrpSpPr/>
        <p:nvPr/>
      </p:nvGrpSpPr>
      <p:grpSpPr>
        <a:xfrm>
          <a:off x="0" y="0"/>
          <a:ext cx="0" cy="0"/>
          <a:chOff x="0" y="0"/>
          <a:chExt cx="0" cy="0"/>
        </a:xfrm>
      </p:grpSpPr>
      <p:sp>
        <p:nvSpPr>
          <p:cNvPr id="2" name="Title (hidden)">
            <a:extLst>
              <a:ext uri="{FF2B5EF4-FFF2-40B4-BE49-F238E27FC236}">
                <a16:creationId xmlns:a16="http://schemas.microsoft.com/office/drawing/2014/main" id="{54376446-43C9-9E1F-706A-453983356EA4}"/>
              </a:ext>
            </a:extLst>
          </p:cNvPr>
          <p:cNvSpPr>
            <a:spLocks noGrp="1"/>
          </p:cNvSpPr>
          <p:nvPr>
            <p:ph type="title"/>
          </p:nvPr>
        </p:nvSpPr>
        <p:spPr>
          <a:xfrm>
            <a:off x="838200" y="-1540465"/>
            <a:ext cx="10515600" cy="1325563"/>
          </a:xfrm>
        </p:spPr>
        <p:txBody>
          <a:bodyPr/>
          <a:lstStyle/>
          <a:p>
            <a:r>
              <a:rPr lang="en-US"/>
              <a:t>Join us at future EMPOWER+ to learn more! 4</a:t>
            </a:r>
          </a:p>
        </p:txBody>
      </p:sp>
      <p:graphicFrame>
        <p:nvGraphicFramePr>
          <p:cNvPr id="5" name="Content">
            <a:extLst>
              <a:ext uri="{FF2B5EF4-FFF2-40B4-BE49-F238E27FC236}">
                <a16:creationId xmlns:a16="http://schemas.microsoft.com/office/drawing/2014/main" id="{24970D94-5E1F-D5E8-A11A-724942CB6D05}"/>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From Data to Action: Using Systematic Screening to Inform Instruction on October 8, 2025 Wednesday">
            <a:extLst>
              <a:ext uri="{FF2B5EF4-FFF2-40B4-BE49-F238E27FC236}">
                <a16:creationId xmlns:a16="http://schemas.microsoft.com/office/drawing/2014/main" id="{916A5E66-568F-9C00-4466-34AC6AB546A9}"/>
              </a:ext>
            </a:extLst>
          </p:cNvPr>
          <p:cNvSpPr/>
          <p:nvPr/>
        </p:nvSpPr>
        <p:spPr>
          <a:xfrm>
            <a:off x="744685" y="2773066"/>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D5208B7-6AA2-6AF7-5D8D-DBA8FAC2A8C9}"/>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Join us at future EMPOWER+ to learn more! </a:t>
            </a:r>
          </a:p>
        </p:txBody>
      </p:sp>
      <p:pic>
        <p:nvPicPr>
          <p:cNvPr id="3" name="Picture 2">
            <a:extLst>
              <a:ext uri="{FF2B5EF4-FFF2-40B4-BE49-F238E27FC236}">
                <a16:creationId xmlns:a16="http://schemas.microsoft.com/office/drawing/2014/main" id="{04F7994C-63DC-D047-758F-B9924CC810D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30721" y="1941142"/>
            <a:ext cx="2166676" cy="2804758"/>
          </a:xfrm>
          <a:prstGeom prst="rect">
            <a:avLst/>
          </a:prstGeom>
          <a:ln>
            <a:solidFill>
              <a:schemeClr val="tx1"/>
            </a:solidFill>
          </a:ln>
        </p:spPr>
      </p:pic>
    </p:spTree>
    <p:extLst>
      <p:ext uri="{BB962C8B-B14F-4D97-AF65-F5344CB8AC3E}">
        <p14:creationId xmlns:p14="http://schemas.microsoft.com/office/powerpoint/2010/main" val="11031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68864-9224-0F23-ACC6-51793033A7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66249" y="2873333"/>
            <a:ext cx="1166844" cy="1748742"/>
          </a:xfrm>
          <a:prstGeom prst="rect">
            <a:avLst/>
          </a:prstGeom>
          <a:ln>
            <a:solidFill>
              <a:schemeClr val="tx1"/>
            </a:solidFill>
          </a:ln>
        </p:spPr>
      </p:pic>
      <p:sp>
        <p:nvSpPr>
          <p:cNvPr id="10" name="Title">
            <a:extLst>
              <a:ext uri="{FF2B5EF4-FFF2-40B4-BE49-F238E27FC236}">
                <a16:creationId xmlns:a16="http://schemas.microsoft.com/office/drawing/2014/main" id="{AF754E8F-1851-9291-48FC-B64BF0CF9E4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Procedures for Monitoring Worksheet 3</a:t>
            </a:r>
          </a:p>
        </p:txBody>
      </p:sp>
      <p:grpSp>
        <p:nvGrpSpPr>
          <p:cNvPr id="13" name="Image 1" descr="Ci3T Blueprint A Primary (Tier 1) Plan Procedures for Teaching handout with the title of a chart section Program Measures (school-level) highlighted">
            <a:extLst>
              <a:ext uri="{FF2B5EF4-FFF2-40B4-BE49-F238E27FC236}">
                <a16:creationId xmlns:a16="http://schemas.microsoft.com/office/drawing/2014/main" id="{A1CDD954-2B20-CAC7-2CA6-BA858BB8C27D}"/>
              </a:ext>
            </a:extLst>
          </p:cNvPr>
          <p:cNvGrpSpPr/>
          <p:nvPr/>
        </p:nvGrpSpPr>
        <p:grpSpPr>
          <a:xfrm>
            <a:off x="1903455" y="182880"/>
            <a:ext cx="8385089" cy="6492240"/>
            <a:chOff x="1903455" y="182880"/>
            <a:chExt cx="8385089" cy="6492240"/>
          </a:xfrm>
        </p:grpSpPr>
        <p:pic>
          <p:nvPicPr>
            <p:cNvPr id="5" name="Picture 1">
              <a:extLst>
                <a:ext uri="{FF2B5EF4-FFF2-40B4-BE49-F238E27FC236}">
                  <a16:creationId xmlns:a16="http://schemas.microsoft.com/office/drawing/2014/main" id="{74652839-2D62-E042-A811-9870CB07A1E7}"/>
                </a:ext>
              </a:extLst>
            </p:cNvPr>
            <p:cNvPicPr>
              <a:picLocks noChangeAspect="1"/>
            </p:cNvPicPr>
            <p:nvPr/>
          </p:nvPicPr>
          <p:blipFill>
            <a:blip r:embed="rId4"/>
            <a:srcRect/>
            <a:stretch/>
          </p:blipFill>
          <p:spPr>
            <a:xfrm>
              <a:off x="1903455" y="182880"/>
              <a:ext cx="8385089"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Highlight">
              <a:extLst>
                <a:ext uri="{FF2B5EF4-FFF2-40B4-BE49-F238E27FC236}">
                  <a16:creationId xmlns:a16="http://schemas.microsoft.com/office/drawing/2014/main" id="{C0BC7D26-3AB7-D5EE-E97E-EEFE943BDDE0}"/>
                </a:ext>
              </a:extLst>
            </p:cNvPr>
            <p:cNvSpPr/>
            <p:nvPr/>
          </p:nvSpPr>
          <p:spPr>
            <a:xfrm>
              <a:off x="2514599" y="2695112"/>
              <a:ext cx="1600200" cy="356442"/>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7" name="Picture 3" descr="Serving as a Ci3T Leader: Preparing to Collect Social Validity and Treatment Integrity Data module cover">
            <a:extLst>
              <a:ext uri="{FF2B5EF4-FFF2-40B4-BE49-F238E27FC236}">
                <a16:creationId xmlns:a16="http://schemas.microsoft.com/office/drawing/2014/main" id="{CA6ED13F-23DE-1F2B-A79D-56BB375FE70E}"/>
              </a:ext>
            </a:extLst>
          </p:cNvPr>
          <p:cNvPicPr>
            <a:picLocks noChangeAspect="1"/>
          </p:cNvPicPr>
          <p:nvPr/>
        </p:nvPicPr>
        <p:blipFill>
          <a:blip r:embed="rId5"/>
          <a:stretch>
            <a:fillRect/>
          </a:stretch>
        </p:blipFill>
        <p:spPr>
          <a:xfrm>
            <a:off x="548135" y="3321215"/>
            <a:ext cx="2146499" cy="3353905"/>
          </a:xfrm>
          <a:prstGeom prst="rect">
            <a:avLst/>
          </a:prstGeom>
        </p:spPr>
      </p:pic>
      <p:pic>
        <p:nvPicPr>
          <p:cNvPr id="9" name="Picture 4" descr="Staying on Track: Using Data to Set Goals and Monitor Implementation Efforts module cover">
            <a:extLst>
              <a:ext uri="{FF2B5EF4-FFF2-40B4-BE49-F238E27FC236}">
                <a16:creationId xmlns:a16="http://schemas.microsoft.com/office/drawing/2014/main" id="{62F12ECF-49A8-CF19-3FBB-7547D8CCF1D9}"/>
              </a:ext>
            </a:extLst>
          </p:cNvPr>
          <p:cNvPicPr>
            <a:picLocks noChangeAspect="1"/>
          </p:cNvPicPr>
          <p:nvPr/>
        </p:nvPicPr>
        <p:blipFill>
          <a:blip r:embed="rId6"/>
          <a:stretch>
            <a:fillRect/>
          </a:stretch>
        </p:blipFill>
        <p:spPr>
          <a:xfrm>
            <a:off x="2842329" y="3321215"/>
            <a:ext cx="2146499" cy="3353905"/>
          </a:xfrm>
          <a:prstGeom prst="rect">
            <a:avLst/>
          </a:prstGeom>
        </p:spPr>
      </p:pic>
      <p:pic>
        <p:nvPicPr>
          <p:cNvPr id="4" name="Picture 2" descr="Sample Elementary Assessment Schedule">
            <a:extLst>
              <a:ext uri="{FF2B5EF4-FFF2-40B4-BE49-F238E27FC236}">
                <a16:creationId xmlns:a16="http://schemas.microsoft.com/office/drawing/2014/main" id="{41EB2B00-6EC6-E1FB-F7BF-B884657659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6523" y="1948455"/>
            <a:ext cx="6846211" cy="5290254"/>
          </a:xfrm>
          <a:prstGeom prst="rect">
            <a:avLst/>
          </a:prstGeom>
          <a:ln>
            <a:solidFill>
              <a:schemeClr val="tx1"/>
            </a:solidFill>
          </a:ln>
        </p:spPr>
      </p:pic>
      <p:sp>
        <p:nvSpPr>
          <p:cNvPr id="6" name="Yellow Box" descr="Yellow box outlining program measures">
            <a:extLst>
              <a:ext uri="{FF2B5EF4-FFF2-40B4-BE49-F238E27FC236}">
                <a16:creationId xmlns:a16="http://schemas.microsoft.com/office/drawing/2014/main" id="{9D6EE9AF-0CB1-BFC5-E362-DEB95105FB23}"/>
              </a:ext>
            </a:extLst>
          </p:cNvPr>
          <p:cNvSpPr/>
          <p:nvPr/>
        </p:nvSpPr>
        <p:spPr>
          <a:xfrm>
            <a:off x="5677469" y="5076967"/>
            <a:ext cx="6018663" cy="996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a:extLst>
              <a:ext uri="{FF2B5EF4-FFF2-40B4-BE49-F238E27FC236}">
                <a16:creationId xmlns:a16="http://schemas.microsoft.com/office/drawing/2014/main" id="{685D7F41-F3D3-AE7A-2D3D-54BD21A1518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260303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E7E9163A-19A9-49E7-7D62-F36294925D1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Treatment Integrity and Social Validity 1</a:t>
            </a:r>
          </a:p>
        </p:txBody>
      </p:sp>
      <p:pic>
        <p:nvPicPr>
          <p:cNvPr id="2" name="Picture 1" descr="Treatment Integrity and Social Validity Infographic that includes definitions of these two terms (treatment integrity is the degree to which practices are put in place as planned, social validity is the degree to which stakeholders find goals of a practice socially significant, the procedures are acceptable, and the outcomes socially important) and rationale for collecting data which includes getting a snapshot of implementation and using to inform decision making.">
            <a:extLst>
              <a:ext uri="{FF2B5EF4-FFF2-40B4-BE49-F238E27FC236}">
                <a16:creationId xmlns:a16="http://schemas.microsoft.com/office/drawing/2014/main" id="{1359153E-F55E-36D1-49F5-7F98606E2AD9}"/>
              </a:ext>
            </a:extLst>
          </p:cNvPr>
          <p:cNvPicPr>
            <a:picLocks noChangeAspect="1"/>
          </p:cNvPicPr>
          <p:nvPr/>
        </p:nvPicPr>
        <p:blipFill>
          <a:blip r:embed="rId2"/>
          <a:stretch>
            <a:fillRect/>
          </a:stretch>
        </p:blipFill>
        <p:spPr>
          <a:xfrm>
            <a:off x="1518424" y="178858"/>
            <a:ext cx="9155152" cy="13720772"/>
          </a:xfrm>
          <a:prstGeom prst="rect">
            <a:avLst/>
          </a:prstGeom>
          <a:ln>
            <a:solidFill>
              <a:schemeClr val="tx1"/>
            </a:solidFill>
          </a:ln>
        </p:spPr>
      </p:pic>
    </p:spTree>
    <p:extLst>
      <p:ext uri="{BB962C8B-B14F-4D97-AF65-F5344CB8AC3E}">
        <p14:creationId xmlns:p14="http://schemas.microsoft.com/office/powerpoint/2010/main" val="9108378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D781C-C80B-24DF-53C0-325BAE2521DC}"/>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FC553872-95CC-8F3C-D0C5-3F9829914B2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Treatment Integrity and Social Validity 2</a:t>
            </a:r>
          </a:p>
        </p:txBody>
      </p:sp>
      <p:pic>
        <p:nvPicPr>
          <p:cNvPr id="2" name="Picture 1" descr="Treatment Integrity and Social Validity Infographic that includes its benefits, which are to celebrate the work, give faculty and staff a voice, and identify area for growth, as well as a description of how to use the data, which include informing professional learning, checking access to Tier 1, and developing and maintaining the foundation.">
            <a:extLst>
              <a:ext uri="{FF2B5EF4-FFF2-40B4-BE49-F238E27FC236}">
                <a16:creationId xmlns:a16="http://schemas.microsoft.com/office/drawing/2014/main" id="{8B2E3DFE-BD41-8EBB-96E8-99B1B9C80EE4}"/>
              </a:ext>
            </a:extLst>
          </p:cNvPr>
          <p:cNvPicPr>
            <a:picLocks noChangeAspect="1"/>
          </p:cNvPicPr>
          <p:nvPr/>
        </p:nvPicPr>
        <p:blipFill>
          <a:blip r:embed="rId2"/>
          <a:stretch>
            <a:fillRect/>
          </a:stretch>
        </p:blipFill>
        <p:spPr>
          <a:xfrm>
            <a:off x="1518424" y="-6411505"/>
            <a:ext cx="9155152" cy="13720772"/>
          </a:xfrm>
          <a:prstGeom prst="rect">
            <a:avLst/>
          </a:prstGeom>
          <a:ln>
            <a:solidFill>
              <a:schemeClr val="tx1"/>
            </a:solidFill>
          </a:ln>
        </p:spPr>
      </p:pic>
    </p:spTree>
    <p:extLst>
      <p:ext uri="{BB962C8B-B14F-4D97-AF65-F5344CB8AC3E}">
        <p14:creationId xmlns:p14="http://schemas.microsoft.com/office/powerpoint/2010/main" val="36799316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3E1F31D0-B491-1C3A-6422-27D347C0F17D}"/>
              </a:ext>
            </a:extLst>
          </p:cNvPr>
          <p:cNvSpPr>
            <a:spLocks noGrp="1"/>
          </p:cNvSpPr>
          <p:nvPr>
            <p:ph type="title"/>
          </p:nvPr>
        </p:nvSpPr>
        <p:spPr/>
        <p:txBody>
          <a:bodyPr/>
          <a:lstStyle/>
          <a:p>
            <a:r>
              <a:rPr lang="en-US"/>
              <a:t>Module Connection</a:t>
            </a:r>
          </a:p>
        </p:txBody>
      </p:sp>
      <p:pic>
        <p:nvPicPr>
          <p:cNvPr id="14" name="Picture 1" descr="Serving as a Ci3T Leader: Preparing to Collect Social Validity and Treatment Integrity Data module cover">
            <a:extLst>
              <a:ext uri="{FF2B5EF4-FFF2-40B4-BE49-F238E27FC236}">
                <a16:creationId xmlns:a16="http://schemas.microsoft.com/office/drawing/2014/main" id="{2C139928-AFE2-210C-3111-25EAEF4B5B9C}"/>
              </a:ext>
            </a:extLst>
          </p:cNvPr>
          <p:cNvPicPr>
            <a:picLocks noChangeAspect="1"/>
          </p:cNvPicPr>
          <p:nvPr/>
        </p:nvPicPr>
        <p:blipFill>
          <a:blip r:embed="rId3"/>
          <a:srcRect/>
          <a:stretch/>
        </p:blipFill>
        <p:spPr>
          <a:xfrm>
            <a:off x="947071" y="2042077"/>
            <a:ext cx="2146498" cy="3353904"/>
          </a:xfrm>
          <a:prstGeom prst="rect">
            <a:avLst/>
          </a:prstGeom>
        </p:spPr>
      </p:pic>
      <p:pic>
        <p:nvPicPr>
          <p:cNvPr id="2" name="Picture 2" descr="Staying on Track: Using Data to Set Goals and Monitor Implementation Efforts module cover">
            <a:extLst>
              <a:ext uri="{FF2B5EF4-FFF2-40B4-BE49-F238E27FC236}">
                <a16:creationId xmlns:a16="http://schemas.microsoft.com/office/drawing/2014/main" id="{A0F8B818-5659-0BF0-35F0-20368968CFE6}"/>
              </a:ext>
            </a:extLst>
          </p:cNvPr>
          <p:cNvPicPr>
            <a:picLocks noChangeAspect="1"/>
          </p:cNvPicPr>
          <p:nvPr/>
        </p:nvPicPr>
        <p:blipFill>
          <a:blip r:embed="rId4"/>
          <a:stretch>
            <a:fillRect/>
          </a:stretch>
        </p:blipFill>
        <p:spPr>
          <a:xfrm>
            <a:off x="3210291" y="2042076"/>
            <a:ext cx="2146499" cy="3353905"/>
          </a:xfrm>
          <a:prstGeom prst="rect">
            <a:avLst/>
          </a:prstGeom>
        </p:spPr>
      </p:pic>
      <p:pic>
        <p:nvPicPr>
          <p:cNvPr id="9" name="Picture 3" descr="Treatment Integrity and Social Validity Infographic">
            <a:extLst>
              <a:ext uri="{FF2B5EF4-FFF2-40B4-BE49-F238E27FC236}">
                <a16:creationId xmlns:a16="http://schemas.microsoft.com/office/drawing/2014/main" id="{A714BF33-8F54-8212-3EB0-CE653008608A}"/>
              </a:ext>
            </a:extLst>
          </p:cNvPr>
          <p:cNvPicPr>
            <a:picLocks noChangeAspect="1"/>
          </p:cNvPicPr>
          <p:nvPr/>
        </p:nvPicPr>
        <p:blipFill>
          <a:blip r:embed="rId5"/>
          <a:stretch>
            <a:fillRect/>
          </a:stretch>
        </p:blipFill>
        <p:spPr>
          <a:xfrm>
            <a:off x="5794005" y="1690688"/>
            <a:ext cx="2978848" cy="4464382"/>
          </a:xfrm>
          <a:prstGeom prst="rect">
            <a:avLst/>
          </a:prstGeom>
          <a:ln>
            <a:solidFill>
              <a:schemeClr val="tx1"/>
            </a:solidFill>
          </a:ln>
        </p:spPr>
      </p:pic>
      <p:pic>
        <p:nvPicPr>
          <p:cNvPr id="7" name="Picture 4" descr="Screenshot of YouTube Video titled Meet Howard">
            <a:extLst>
              <a:ext uri="{FF2B5EF4-FFF2-40B4-BE49-F238E27FC236}">
                <a16:creationId xmlns:a16="http://schemas.microsoft.com/office/drawing/2014/main" id="{C5E825CE-051E-E83A-761F-A2FC35B4DF66}"/>
              </a:ext>
            </a:extLst>
          </p:cNvPr>
          <p:cNvPicPr>
            <a:picLocks noChangeAspect="1"/>
          </p:cNvPicPr>
          <p:nvPr/>
        </p:nvPicPr>
        <p:blipFill>
          <a:blip r:embed="rId6"/>
          <a:stretch>
            <a:fillRect/>
          </a:stretch>
        </p:blipFill>
        <p:spPr>
          <a:xfrm>
            <a:off x="9316384" y="1759324"/>
            <a:ext cx="2380414" cy="2398678"/>
          </a:xfrm>
          <a:prstGeom prst="rect">
            <a:avLst/>
          </a:prstGeom>
        </p:spPr>
      </p:pic>
      <p:pic>
        <p:nvPicPr>
          <p:cNvPr id="5" name="Picture 5" descr="Screenshot of YouTube Video titled Treatment Integrity and Social Validity">
            <a:extLst>
              <a:ext uri="{FF2B5EF4-FFF2-40B4-BE49-F238E27FC236}">
                <a16:creationId xmlns:a16="http://schemas.microsoft.com/office/drawing/2014/main" id="{CB49702B-DFAD-8938-F3D0-9293A574970D}"/>
              </a:ext>
            </a:extLst>
          </p:cNvPr>
          <p:cNvPicPr>
            <a:picLocks noChangeAspect="1"/>
          </p:cNvPicPr>
          <p:nvPr/>
        </p:nvPicPr>
        <p:blipFill>
          <a:blip r:embed="rId7"/>
          <a:stretch>
            <a:fillRect/>
          </a:stretch>
        </p:blipFill>
        <p:spPr>
          <a:xfrm>
            <a:off x="9036513" y="4286691"/>
            <a:ext cx="2940156" cy="1680626"/>
          </a:xfrm>
          <a:prstGeom prst="rect">
            <a:avLst/>
          </a:prstGeom>
          <a:ln>
            <a:solidFill>
              <a:schemeClr val="tx1"/>
            </a:solidFill>
          </a:ln>
        </p:spPr>
      </p:pic>
    </p:spTree>
    <p:extLst>
      <p:ext uri="{BB962C8B-B14F-4D97-AF65-F5344CB8AC3E}">
        <p14:creationId xmlns:p14="http://schemas.microsoft.com/office/powerpoint/2010/main" val="33812036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A911E83-583F-04B3-DD45-26C860B6C2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Program Measures and Goals</a:t>
            </a:r>
          </a:p>
        </p:txBody>
      </p:sp>
      <p:grpSp>
        <p:nvGrpSpPr>
          <p:cNvPr id="7" name="Image 1" descr="Ci3T Blueprint A Primary (Tier 1) Plan Procedures for Teaching handout with the title of a chart section Program Goals highlighted">
            <a:extLst>
              <a:ext uri="{FF2B5EF4-FFF2-40B4-BE49-F238E27FC236}">
                <a16:creationId xmlns:a16="http://schemas.microsoft.com/office/drawing/2014/main" id="{50430377-02F2-C6C5-CC7A-B01D52169674}"/>
              </a:ext>
            </a:extLst>
          </p:cNvPr>
          <p:cNvGrpSpPr/>
          <p:nvPr/>
        </p:nvGrpSpPr>
        <p:grpSpPr>
          <a:xfrm>
            <a:off x="1903455" y="182880"/>
            <a:ext cx="8385089" cy="6492240"/>
            <a:chOff x="1903455" y="182880"/>
            <a:chExt cx="8385089" cy="6492240"/>
          </a:xfrm>
        </p:grpSpPr>
        <p:pic>
          <p:nvPicPr>
            <p:cNvPr id="5" name="Picture 1">
              <a:extLst>
                <a:ext uri="{FF2B5EF4-FFF2-40B4-BE49-F238E27FC236}">
                  <a16:creationId xmlns:a16="http://schemas.microsoft.com/office/drawing/2014/main" id="{74652839-2D62-E042-A811-9870CB07A1E7}"/>
                </a:ext>
              </a:extLst>
            </p:cNvPr>
            <p:cNvPicPr>
              <a:picLocks noChangeAspect="1"/>
            </p:cNvPicPr>
            <p:nvPr/>
          </p:nvPicPr>
          <p:blipFill>
            <a:blip r:embed="rId3"/>
            <a:srcRect/>
            <a:stretch/>
          </p:blipFill>
          <p:spPr>
            <a:xfrm>
              <a:off x="1903455" y="182880"/>
              <a:ext cx="8385089"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Highlight">
              <a:extLst>
                <a:ext uri="{FF2B5EF4-FFF2-40B4-BE49-F238E27FC236}">
                  <a16:creationId xmlns:a16="http://schemas.microsoft.com/office/drawing/2014/main" id="{C0BC7D26-3AB7-D5EE-E97E-EEFE943BDDE0}"/>
                </a:ext>
              </a:extLst>
            </p:cNvPr>
            <p:cNvSpPr/>
            <p:nvPr/>
          </p:nvSpPr>
          <p:spPr>
            <a:xfrm>
              <a:off x="8048847" y="2700670"/>
              <a:ext cx="1843912" cy="57479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10" name="Image 2" descr="Procedures for Monitoring chart with an arrow pointing to Program Measures and Goals">
            <a:extLst>
              <a:ext uri="{FF2B5EF4-FFF2-40B4-BE49-F238E27FC236}">
                <a16:creationId xmlns:a16="http://schemas.microsoft.com/office/drawing/2014/main" id="{45940E0E-E127-34BE-590A-F4CDEFC43F1E}"/>
              </a:ext>
            </a:extLst>
          </p:cNvPr>
          <p:cNvGrpSpPr/>
          <p:nvPr/>
        </p:nvGrpSpPr>
        <p:grpSpPr>
          <a:xfrm>
            <a:off x="1025474" y="2004025"/>
            <a:ext cx="9894186" cy="4777802"/>
            <a:chOff x="1025474" y="2004025"/>
            <a:chExt cx="9894186" cy="4777802"/>
          </a:xfrm>
        </p:grpSpPr>
        <p:pic>
          <p:nvPicPr>
            <p:cNvPr id="2" name="Picture 2">
              <a:extLst>
                <a:ext uri="{FF2B5EF4-FFF2-40B4-BE49-F238E27FC236}">
                  <a16:creationId xmlns:a16="http://schemas.microsoft.com/office/drawing/2014/main" id="{DC9DC43E-6432-B4B3-91BE-41F84875E1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8" t="22449" r="4626" b="26557"/>
            <a:stretch/>
          </p:blipFill>
          <p:spPr>
            <a:xfrm>
              <a:off x="1025474" y="2004025"/>
              <a:ext cx="9894186" cy="4341278"/>
            </a:xfrm>
            <a:prstGeom prst="rect">
              <a:avLst/>
            </a:prstGeom>
            <a:ln>
              <a:noFill/>
            </a:ln>
            <a:effectLst>
              <a:outerShdw blurRad="292100" dist="139700" dir="2700000" algn="tl" rotWithShape="0">
                <a:srgbClr val="333333">
                  <a:alpha val="65000"/>
                </a:srgbClr>
              </a:outerShdw>
            </a:effectLst>
          </p:spPr>
        </p:pic>
        <p:sp>
          <p:nvSpPr>
            <p:cNvPr id="9" name="Arrow">
              <a:extLst>
                <a:ext uri="{FF2B5EF4-FFF2-40B4-BE49-F238E27FC236}">
                  <a16:creationId xmlns:a16="http://schemas.microsoft.com/office/drawing/2014/main" id="{070B5D8F-47C6-7B73-A7B6-3A14E759E5BF}"/>
                </a:ext>
              </a:extLst>
            </p:cNvPr>
            <p:cNvSpPr/>
            <p:nvPr/>
          </p:nvSpPr>
          <p:spPr>
            <a:xfrm>
              <a:off x="2998362" y="5456264"/>
              <a:ext cx="5370897" cy="1325563"/>
            </a:xfrm>
            <a:prstGeom prst="righ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Program Measures and Goals</a:t>
              </a:r>
            </a:p>
          </p:txBody>
        </p:sp>
      </p:grpSp>
      <p:pic>
        <p:nvPicPr>
          <p:cNvPr id="6" name="Picture 5">
            <a:extLst>
              <a:ext uri="{FF2B5EF4-FFF2-40B4-BE49-F238E27FC236}">
                <a16:creationId xmlns:a16="http://schemas.microsoft.com/office/drawing/2014/main" id="{02EB9BC3-7A8B-1CD8-ADAA-66B864ED6FE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0469150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831E5-A176-6208-BF4A-C4200A498BA3}"/>
            </a:ext>
          </a:extLst>
        </p:cNvPr>
        <p:cNvGrpSpPr/>
        <p:nvPr/>
      </p:nvGrpSpPr>
      <p:grpSpPr>
        <a:xfrm>
          <a:off x="0" y="0"/>
          <a:ext cx="0" cy="0"/>
          <a:chOff x="0" y="0"/>
          <a:chExt cx="0" cy="0"/>
        </a:xfrm>
      </p:grpSpPr>
      <p:sp>
        <p:nvSpPr>
          <p:cNvPr id="16" name="Title">
            <a:extLst>
              <a:ext uri="{FF2B5EF4-FFF2-40B4-BE49-F238E27FC236}">
                <a16:creationId xmlns:a16="http://schemas.microsoft.com/office/drawing/2014/main" id="{06C18B90-E5F9-D6A8-9C4D-03368FC987A2}"/>
              </a:ext>
              <a:ext uri="{C183D7F6-B498-43B3-948B-1728B52AA6E4}">
                <adec:decorative xmlns:adec="http://schemas.microsoft.com/office/drawing/2017/decorative" val="1"/>
              </a:ext>
            </a:extLst>
          </p:cNvPr>
          <p:cNvSpPr>
            <a:spLocks noGrp="1"/>
          </p:cNvSpPr>
          <p:nvPr>
            <p:ph type="title"/>
          </p:nvPr>
        </p:nvSpPr>
        <p:spPr>
          <a:solidFill>
            <a:schemeClr val="accent5"/>
          </a:solidFill>
        </p:spPr>
        <p:txBody>
          <a:bodyPr/>
          <a:lstStyle/>
          <a:p>
            <a:r>
              <a:rPr lang="en-US">
                <a:solidFill>
                  <a:schemeClr val="bg1"/>
                </a:solidFill>
              </a:rPr>
              <a:t>Work Time</a:t>
            </a:r>
          </a:p>
        </p:txBody>
      </p:sp>
      <p:sp>
        <p:nvSpPr>
          <p:cNvPr id="3" name="Title hidden">
            <a:extLst>
              <a:ext uri="{FF2B5EF4-FFF2-40B4-BE49-F238E27FC236}">
                <a16:creationId xmlns:a16="http://schemas.microsoft.com/office/drawing/2014/main" id="{46C5EC42-B2E3-8B09-6AF3-B801E2787C2F}"/>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Work Time 2</a:t>
            </a:r>
          </a:p>
        </p:txBody>
      </p:sp>
      <p:sp>
        <p:nvSpPr>
          <p:cNvPr id="17" name="Content">
            <a:extLst>
              <a:ext uri="{FF2B5EF4-FFF2-40B4-BE49-F238E27FC236}">
                <a16:creationId xmlns:a16="http://schemas.microsoft.com/office/drawing/2014/main" id="{08FDFE2A-D5B7-4B3D-D349-E28B2B324AFE}"/>
              </a:ext>
            </a:extLst>
          </p:cNvPr>
          <p:cNvSpPr>
            <a:spLocks noGrp="1"/>
          </p:cNvSpPr>
          <p:nvPr>
            <p:ph idx="1"/>
          </p:nvPr>
        </p:nvSpPr>
        <p:spPr>
          <a:xfrm>
            <a:off x="838200" y="1825625"/>
            <a:ext cx="10515600" cy="3161045"/>
          </a:xfrm>
          <a:solidFill>
            <a:schemeClr val="accent5">
              <a:lumMod val="20000"/>
              <a:lumOff val="80000"/>
            </a:schemeClr>
          </a:solidFill>
        </p:spPr>
        <p:txBody>
          <a:bodyPr>
            <a:normAutofit/>
          </a:bodyPr>
          <a:lstStyle/>
          <a:p>
            <a:r>
              <a:rPr lang="en-US"/>
              <a:t>What strengths did you notice as a school or within your own classroom for:</a:t>
            </a:r>
          </a:p>
          <a:p>
            <a:pPr lvl="1"/>
            <a:r>
              <a:rPr lang="en-US"/>
              <a:t>Procedures for Teaching?</a:t>
            </a:r>
          </a:p>
          <a:p>
            <a:pPr lvl="1"/>
            <a:r>
              <a:rPr lang="en-US"/>
              <a:t>Procedures for Reinforcing?</a:t>
            </a:r>
          </a:p>
          <a:p>
            <a:pPr lvl="1"/>
            <a:r>
              <a:rPr lang="en-US"/>
              <a:t>Procedures for Monitoring?</a:t>
            </a:r>
          </a:p>
          <a:p>
            <a:r>
              <a:rPr lang="en-US"/>
              <a:t>What are some new ideas or new resources you might explore?  </a:t>
            </a:r>
          </a:p>
        </p:txBody>
      </p:sp>
      <p:pic>
        <p:nvPicPr>
          <p:cNvPr id="2" name="Timer" descr="15 Minute Timer">
            <a:extLst>
              <a:ext uri="{FF2B5EF4-FFF2-40B4-BE49-F238E27FC236}">
                <a16:creationId xmlns:a16="http://schemas.microsoft.com/office/drawing/2014/main" id="{57EB17D1-7AC1-D5D5-A567-046FEE5A6F0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76676" y="5121607"/>
            <a:ext cx="4243014" cy="1504612"/>
          </a:xfrm>
          <a:prstGeom prst="rect">
            <a:avLst/>
          </a:prstGeom>
          <a:noFill/>
        </p:spPr>
      </p:pic>
    </p:spTree>
    <p:extLst>
      <p:ext uri="{BB962C8B-B14F-4D97-AF65-F5344CB8AC3E}">
        <p14:creationId xmlns:p14="http://schemas.microsoft.com/office/powerpoint/2010/main" val="3712079391"/>
      </p:ext>
    </p:extLst>
  </p:cSld>
  <p:clrMapOvr>
    <a:masterClrMapping/>
  </p:clrMapOvr>
  <mc:AlternateContent xmlns:mc="http://schemas.openxmlformats.org/markup-compatibility/2006">
    <mc:Choice xmlns:p14="http://schemas.microsoft.com/office/powerpoint/2010/main" Requires="p14">
      <p:transition p14:dur="0" advClick="0" advTm="901000"/>
    </mc:Choice>
    <mc:Fallback>
      <p:transition advClick="0" advTm="901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2817888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Placeholder 2">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4102960181"/>
              </p:ext>
            </p:extLst>
          </p:nvPr>
        </p:nvGraphicFramePr>
        <p:xfrm>
          <a:off x="839972" y="1734344"/>
          <a:ext cx="10787453" cy="2710210"/>
        </p:xfrm>
        <a:graphic>
          <a:graphicData uri="http://schemas.openxmlformats.org/drawingml/2006/table">
            <a:tbl>
              <a:tblPr firstRow="1"/>
              <a:tblGrid>
                <a:gridCol w="5539563">
                  <a:extLst>
                    <a:ext uri="{9D8B030D-6E8A-4147-A177-3AD203B41FA5}">
                      <a16:colId xmlns:a16="http://schemas.microsoft.com/office/drawing/2014/main" val="869296340"/>
                    </a:ext>
                  </a:extLst>
                </a:gridCol>
                <a:gridCol w="1626781">
                  <a:extLst>
                    <a:ext uri="{9D8B030D-6E8A-4147-A177-3AD203B41FA5}">
                      <a16:colId xmlns:a16="http://schemas.microsoft.com/office/drawing/2014/main" val="2651280458"/>
                    </a:ext>
                  </a:extLst>
                </a:gridCol>
                <a:gridCol w="2083982">
                  <a:extLst>
                    <a:ext uri="{9D8B030D-6E8A-4147-A177-3AD203B41FA5}">
                      <a16:colId xmlns:a16="http://schemas.microsoft.com/office/drawing/2014/main" val="496005596"/>
                    </a:ext>
                  </a:extLst>
                </a:gridCol>
                <a:gridCol w="1537127">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1800" b="1" i="0" u="none" strike="noStrike">
                          <a:solidFill>
                            <a:srgbClr val="FFFFFF"/>
                          </a:solidFill>
                          <a:effectLst/>
                          <a:latin typeface="Arial" panose="020B0604020202020204" pitchFamily="34" charset="0"/>
                        </a:rPr>
                        <a:t>Action Item</a:t>
                      </a:r>
                      <a:endParaRPr lang="en-US" sz="320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Person(s) Responsible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Planned</a:t>
                      </a:r>
                      <a:endParaRPr lang="en-US" sz="3200">
                        <a:effectLst/>
                      </a:endParaRPr>
                    </a:p>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Completion Date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Date Completed</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642650">
                <a:tc>
                  <a:txBody>
                    <a:bodyPr/>
                    <a:lstStyle/>
                    <a:p>
                      <a:pPr fontAlgn="t"/>
                      <a:r>
                        <a:rPr lang="en-US" sz="2000">
                          <a:effectLst/>
                          <a:latin typeface="Ink Free" panose="03080402000500000000" pitchFamily="66" charset="0"/>
                        </a:rPr>
                        <a:t>Submit BCBA CEU form with four passwords</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baseline="0">
                          <a:effectLst/>
                          <a:latin typeface="Ink Free" panose="03080402000500000000" pitchFamily="66" charset="0"/>
                        </a:rPr>
                        <a:t>Jordan</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baseline="0">
                          <a:effectLst/>
                          <a:latin typeface="Ink Free" panose="03080402000500000000" pitchFamily="66" charset="0"/>
                        </a:rPr>
                        <a:t>09/25/25</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1273243"/>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000">
                          <a:effectLst/>
                          <a:latin typeface="Ink Free" panose="03080402000500000000" pitchFamily="66" charset="0"/>
                        </a:rPr>
                        <a:t>Email out the videos on Ci3T Integrated Lesson Planning to my PLC</a:t>
                      </a:r>
                      <a:endParaRPr lang="en-US" sz="200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baseline="0">
                          <a:effectLst/>
                          <a:latin typeface="Ink Free" panose="03080402000500000000" pitchFamily="66" charset="0"/>
                        </a:rPr>
                        <a:t>Jordan</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baseline="0">
                          <a:effectLst/>
                          <a:latin typeface="Ink Free" panose="03080402000500000000" pitchFamily="66" charset="0"/>
                        </a:rPr>
                        <a:t>09/29/25</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000">
                          <a:effectLst/>
                          <a:latin typeface="Ink Free" panose="03080402000500000000" pitchFamily="66" charset="0"/>
                        </a:rPr>
                        <a:t>Share new ideas for reinforcers with Jemma who runs the student store</a:t>
                      </a:r>
                      <a:endParaRPr lang="en-US" sz="200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baseline="0">
                          <a:effectLst/>
                          <a:latin typeface="Ink Free" panose="03080402000500000000" pitchFamily="66" charset="0"/>
                        </a:rPr>
                        <a:t>Jordan</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baseline="0">
                          <a:effectLst/>
                          <a:latin typeface="Ink Free" panose="03080402000500000000" pitchFamily="66" charset="0"/>
                        </a:rPr>
                        <a:t>09/29/25</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pic>
        <p:nvPicPr>
          <p:cNvPr id="2" name="Picture 1">
            <a:extLst>
              <a:ext uri="{FF2B5EF4-FFF2-40B4-BE49-F238E27FC236}">
                <a16:creationId xmlns:a16="http://schemas.microsoft.com/office/drawing/2014/main" id="{766FB330-1807-E8E5-4162-28DA3FC53A5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811" y="5485655"/>
            <a:ext cx="1120775" cy="1120775"/>
          </a:xfrm>
          <a:prstGeom prst="rect">
            <a:avLst/>
          </a:prstGeom>
        </p:spPr>
      </p:pic>
    </p:spTree>
    <p:extLst>
      <p:ext uri="{BB962C8B-B14F-4D97-AF65-F5344CB8AC3E}">
        <p14:creationId xmlns:p14="http://schemas.microsoft.com/office/powerpoint/2010/main" val="4731300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a:srcRect/>
          <a:stretch/>
        </p:blipFill>
        <p:spPr>
          <a:xfrm>
            <a:off x="838200" y="168560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323513" y="168560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Tag us in your Ci3T highlights, we love to see Ci3T in action! </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Follow us on </a:t>
            </a:r>
            <a:r>
              <a:rPr kumimoji="0" lang="en-US" sz="2800" b="1" i="0" u="none" strike="noStrike" kern="1200" cap="none" spc="-100" normalizeH="0" baseline="0" noProof="0">
                <a:ln>
                  <a:noFill/>
                </a:ln>
                <a:solidFill>
                  <a:srgbClr val="2F4E6D"/>
                </a:solidFill>
                <a:effectLst/>
                <a:uLnTx/>
                <a:uFillTx/>
                <a:latin typeface="Arial" panose="020B0604020202020204"/>
                <a:ea typeface="Roboto" pitchFamily="2" charset="0"/>
                <a:cs typeface="+mn-cs"/>
              </a:rPr>
              <a:t>Instagram</a:t>
            </a: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 for updates and new resources!</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Ci3Tmodel</a:t>
              </a:r>
              <a:endParaRPr kumimoji="0" lang="en-US" sz="32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a:ea typeface="+mn-ea"/>
                  <a:cs typeface="+mn-cs"/>
                </a:rPr>
                <a:t>#Ci3T</a:t>
              </a:r>
              <a:endParaRPr kumimoji="0" lang="en-US" sz="5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a:srcRect l="22361" t="14014" r="14608"/>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665063" y="2270009"/>
              <a:ext cx="861869" cy="747588"/>
            </a:xfrm>
            <a:prstGeom prst="rect">
              <a:avLst/>
            </a:prstGeom>
          </p:spPr>
        </p:pic>
      </p:grpSp>
      <p:pic>
        <p:nvPicPr>
          <p:cNvPr id="4" name="Picture 1" descr="Screenshot of Ci3T session evaluation">
            <a:extLst>
              <a:ext uri="{FF2B5EF4-FFF2-40B4-BE49-F238E27FC236}">
                <a16:creationId xmlns:a16="http://schemas.microsoft.com/office/drawing/2014/main" id="{D61D8EF9-5543-4A99-4F5C-C449351ADC95}"/>
              </a:ext>
            </a:extLst>
          </p:cNvPr>
          <p:cNvPicPr>
            <a:picLocks noChangeAspect="1"/>
          </p:cNvPicPr>
          <p:nvPr/>
        </p:nvPicPr>
        <p:blipFill>
          <a:blip r:embed="rId7"/>
          <a:stretch>
            <a:fillRect/>
          </a:stretch>
        </p:blipFill>
        <p:spPr>
          <a:xfrm>
            <a:off x="4167258" y="3181077"/>
            <a:ext cx="4060506" cy="3473938"/>
          </a:xfrm>
          <a:prstGeom prst="rect">
            <a:avLst/>
          </a:prstGeom>
          <a:ln>
            <a:solidFill>
              <a:schemeClr val="accent5"/>
            </a:solidFill>
          </a:ln>
        </p:spPr>
      </p:pic>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500" normalizeH="0" baseline="0" noProof="0">
                <a:ln w="3175">
                  <a:solidFill>
                    <a:prstClr val="white">
                      <a:lumMod val="95000"/>
                    </a:prstClr>
                  </a:solidFill>
                </a:ln>
                <a:solidFill>
                  <a:srgbClr val="4D4D4D"/>
                </a:solidFill>
                <a:effectLst/>
                <a:uLnTx/>
                <a:uFillTx/>
                <a:latin typeface="Arial" panose="020B0604020202020204"/>
                <a:ea typeface="+mj-ea"/>
                <a:cs typeface="+mj-cs"/>
              </a:rPr>
              <a:t>Thank you!</a:t>
            </a:r>
            <a:endParaRPr kumimoji="0" lang="en-US" sz="5400" b="1" i="0" u="none" strike="noStrike" kern="1200" cap="none" spc="-500" normalizeH="0" baseline="0" noProof="0">
              <a:ln>
                <a:noFill/>
              </a:ln>
              <a:solidFill>
                <a:srgbClr val="4D4D4D"/>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effectLst/>
                <a:uLnTx/>
                <a:uFillTx/>
                <a:latin typeface="Arial" panose="020B0604020202020204"/>
                <a:ea typeface="+mj-ea"/>
                <a:cs typeface="+mj-cs"/>
              </a:rPr>
              <a:t>ci3t.org</a:t>
            </a:r>
          </a:p>
        </p:txBody>
      </p:sp>
    </p:spTree>
    <p:extLst>
      <p:ext uri="{BB962C8B-B14F-4D97-AF65-F5344CB8AC3E}">
        <p14:creationId xmlns:p14="http://schemas.microsoft.com/office/powerpoint/2010/main" val="1179565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3845944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a:srcRect r="1324"/>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372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grpSp>
        <p:nvGrpSpPr>
          <p:cNvPr id="2" name="Group 1" descr="Table of yearlong Ci3T Implementation Series and Delivery activities with a yellow box outlining the Ci3T EMPOWER Sessions.">
            <a:extLst>
              <a:ext uri="{FF2B5EF4-FFF2-40B4-BE49-F238E27FC236}">
                <a16:creationId xmlns:a16="http://schemas.microsoft.com/office/drawing/2014/main" id="{6F6733A2-A801-E175-B455-59CFFC7706BF}"/>
              </a:ext>
            </a:extLst>
          </p:cNvPr>
          <p:cNvGrpSpPr/>
          <p:nvPr/>
        </p:nvGrpSpPr>
        <p:grpSpPr>
          <a:xfrm>
            <a:off x="2533953" y="1495473"/>
            <a:ext cx="7358991" cy="5158444"/>
            <a:chOff x="2683040" y="1505412"/>
            <a:chExt cx="7358991" cy="5158444"/>
          </a:xfrm>
        </p:grpSpPr>
        <p:pic>
          <p:nvPicPr>
            <p:cNvPr id="3" name="Picture" descr="A screenshot of a computer&#10;&#10;Description automatically generated">
              <a:extLst>
                <a:ext uri="{FF2B5EF4-FFF2-40B4-BE49-F238E27FC236}">
                  <a16:creationId xmlns:a16="http://schemas.microsoft.com/office/drawing/2014/main" id="{9927B3F7-E306-CDAE-C2C1-A52BEF7AA111}"/>
                </a:ext>
              </a:extLst>
            </p:cNvPr>
            <p:cNvPicPr>
              <a:picLocks noChangeAspect="1"/>
            </p:cNvPicPr>
            <p:nvPr/>
          </p:nvPicPr>
          <p:blipFill rotWithShape="1">
            <a:blip r:embed="rId2"/>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2D378C1D-F90A-1E9B-855A-A23BA6CB0546}"/>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7141549"/>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a6093d7b52f3a2ef4c390a78110a3fc6">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4a3f9d0729c886541da3b9fe179c830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2.xml><?xml version="1.0" encoding="utf-8"?>
<ds:datastoreItem xmlns:ds="http://schemas.openxmlformats.org/officeDocument/2006/customXml" ds:itemID="{4EF777F3-6079-4545-82A1-8899C1BF4B17}">
  <ds:schemaRefs>
    <ds:schemaRef ds:uri="a235ba24-0017-43d1-bba7-85df926f0576"/>
    <ds:schemaRef ds:uri="ede146cc-ecaa-4210-9e24-4bb62ea35dd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4AFACF3-5EA1-41DA-B7F6-7575A249613B}">
  <ds:schemaRefs>
    <ds:schemaRef ds:uri="a235ba24-0017-43d1-bba7-85df926f0576"/>
    <ds:schemaRef ds:uri="ede146cc-ecaa-4210-9e24-4bb62ea35d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Application>Microsoft Office PowerPoint</Application>
  <PresentationFormat>Widescreen</PresentationFormat>
  <Slides>67</Slides>
  <Notes>30</Notes>
  <HiddenSlides>0</HiddenSlides>
  <ScaleCrop>false</ScaleCrop>
  <HeadingPairs>
    <vt:vector size="4" baseType="variant">
      <vt:variant>
        <vt:lpstr>Theme</vt:lpstr>
      </vt:variant>
      <vt:variant>
        <vt:i4>2</vt:i4>
      </vt:variant>
      <vt:variant>
        <vt:lpstr>Slide Titles</vt:lpstr>
      </vt:variant>
      <vt:variant>
        <vt:i4>67</vt:i4>
      </vt:variant>
    </vt:vector>
  </HeadingPairs>
  <TitlesOfParts>
    <vt:vector size="69" baseType="lpstr">
      <vt:lpstr>Ci3T</vt:lpstr>
      <vt:lpstr>1_Ci3T</vt:lpstr>
      <vt:lpstr>Starting Strong: Effective Tier 1 Practices for Educators</vt:lpstr>
      <vt:lpstr>Comprehensive, Integrated, Three-Tiered Model of Prevention 1</vt:lpstr>
      <vt:lpstr>Comprehensive, Integrated, Three-Tiered Model of Prevention 2</vt:lpstr>
      <vt:lpstr>Primary Prevention (Tier 1)</vt:lpstr>
      <vt:lpstr>Secondary (Tier 2) Intervention Grid</vt:lpstr>
      <vt:lpstr>Tertiary (Tier 3) Intervention Grid</vt:lpstr>
      <vt:lpstr>Essential Components of Primary (Tier 1) Prevention Efforts</vt:lpstr>
      <vt:lpstr>Enhancing Ci3T Modules</vt:lpstr>
      <vt:lpstr>Enhanced Ci3T Implementation Series and Delivery</vt:lpstr>
      <vt:lpstr>Session Outcomes</vt:lpstr>
      <vt:lpstr>Agenda</vt:lpstr>
      <vt:lpstr>Accessing Professional Learning Materials</vt:lpstr>
      <vt:lpstr>Understanding Tier 1</vt:lpstr>
      <vt:lpstr>Tier 1: Academic Domain</vt:lpstr>
      <vt:lpstr>Ci3T Primary Plan: Faculty and Staff Roles and Responsibilities - Academics</vt:lpstr>
      <vt:lpstr>Academics</vt:lpstr>
      <vt:lpstr>Academics</vt:lpstr>
      <vt:lpstr>Embedding Low-Intensity Supports in Daily Instruction</vt:lpstr>
      <vt:lpstr>Let’s Chat!</vt:lpstr>
      <vt:lpstr>Join us at future EMPOWER+ to learn more!</vt:lpstr>
      <vt:lpstr>Tier 1: Behavioral Domain</vt:lpstr>
      <vt:lpstr>Ci3T Primary Plan: Faculty and Staff Roles and Responsibilities - Behavior</vt:lpstr>
      <vt:lpstr>Behavioral</vt:lpstr>
      <vt:lpstr>Behavioral</vt:lpstr>
      <vt:lpstr>Behavioral</vt:lpstr>
      <vt:lpstr>Behavioral</vt:lpstr>
      <vt:lpstr>Reactive Plan: Flow Chart for Responding to Challenging Behavior</vt:lpstr>
      <vt:lpstr>Join us at future EMPOWER+ to learn more! 2</vt:lpstr>
      <vt:lpstr>Tier 1: Social Domain</vt:lpstr>
      <vt:lpstr>Ci3T Primary Plan: Faculty and Staff Roles and Responsibilities – Social Skills</vt:lpstr>
      <vt:lpstr>Social</vt:lpstr>
      <vt:lpstr>Ci3T: An Integrated Approach</vt:lpstr>
      <vt:lpstr>Integrated Lesson Plan</vt:lpstr>
      <vt:lpstr>Integrated Lesson Plan: An Illustration</vt:lpstr>
      <vt:lpstr>Join us at future EMPOWER+ to learn more! 3</vt:lpstr>
      <vt:lpstr>Work Time</vt:lpstr>
      <vt:lpstr>Getting Started with Tier 1</vt:lpstr>
      <vt:lpstr>Procedures for Teaching</vt:lpstr>
      <vt:lpstr>Components of Procedures for Teaching </vt:lpstr>
      <vt:lpstr>Faculty and Staff </vt:lpstr>
      <vt:lpstr>Students</vt:lpstr>
      <vt:lpstr>Families and Community</vt:lpstr>
      <vt:lpstr>Procedures for Reinforcing</vt:lpstr>
      <vt:lpstr> Procedures for Teaching </vt:lpstr>
      <vt:lpstr>Reinforcement</vt:lpstr>
      <vt:lpstr>Understanding Consequences: The Power of Reinforcement</vt:lpstr>
      <vt:lpstr>Faculty and Staff Reinforcement </vt:lpstr>
      <vt:lpstr>Let’s Chat!</vt:lpstr>
      <vt:lpstr>Using your Universal Reinforcement System Across Grades-Video</vt:lpstr>
      <vt:lpstr>Student Reinforcement</vt:lpstr>
      <vt:lpstr>Let’s Chat!</vt:lpstr>
      <vt:lpstr>Procedures for Monitoring</vt:lpstr>
      <vt:lpstr>Essential Components of Primary (Tier 1) Prevention Efforts</vt:lpstr>
      <vt:lpstr>Procedures for Monitoring Worksheet 1</vt:lpstr>
      <vt:lpstr>Procedures for Monitoring Worksheet 2</vt:lpstr>
      <vt:lpstr>Join us at future EMPOWER+ to learn more! 4</vt:lpstr>
      <vt:lpstr>Procedures for Monitoring Worksheet 3</vt:lpstr>
      <vt:lpstr>Treatment Integrity and Social Validity 1</vt:lpstr>
      <vt:lpstr>Treatment Integrity and Social Validity 2</vt:lpstr>
      <vt:lpstr>Module Connection</vt:lpstr>
      <vt:lpstr>Program Measures and Goals</vt:lpstr>
      <vt:lpstr>Work Time</vt:lpstr>
      <vt:lpstr>Wrapping Up and Moving Forward</vt:lpstr>
      <vt:lpstr>Action Items</vt:lpstr>
      <vt:lpstr>Project EMPOWER+</vt:lpstr>
      <vt:lpstr>Ci3T Trainers and Coaches Calls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revision>1</cp:revision>
  <dcterms:created xsi:type="dcterms:W3CDTF">2020-08-09T02:04:37Z</dcterms:created>
  <dcterms:modified xsi:type="dcterms:W3CDTF">2025-08-27T16:11:21Z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