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3" r:id="rId5"/>
  </p:sldMasterIdLst>
  <p:notesMasterIdLst>
    <p:notesMasterId r:id="rId44"/>
  </p:notesMasterIdLst>
  <p:handoutMasterIdLst>
    <p:handoutMasterId r:id="rId45"/>
  </p:handoutMasterIdLst>
  <p:sldIdLst>
    <p:sldId id="2313" r:id="rId6"/>
    <p:sldId id="2299" r:id="rId7"/>
    <p:sldId id="1962" r:id="rId8"/>
    <p:sldId id="2332" r:id="rId9"/>
    <p:sldId id="2333" r:id="rId10"/>
    <p:sldId id="2334" r:id="rId11"/>
    <p:sldId id="2335" r:id="rId12"/>
    <p:sldId id="2314" r:id="rId13"/>
    <p:sldId id="2315" r:id="rId14"/>
    <p:sldId id="2341" r:id="rId15"/>
    <p:sldId id="2359" r:id="rId16"/>
    <p:sldId id="2357" r:id="rId17"/>
    <p:sldId id="2358" r:id="rId18"/>
    <p:sldId id="2164" r:id="rId19"/>
    <p:sldId id="2135" r:id="rId20"/>
    <p:sldId id="2134" r:id="rId21"/>
    <p:sldId id="2342" r:id="rId22"/>
    <p:sldId id="2023" r:id="rId23"/>
    <p:sldId id="2012" r:id="rId24"/>
    <p:sldId id="2326" r:id="rId25"/>
    <p:sldId id="2136" r:id="rId26"/>
    <p:sldId id="2137" r:id="rId27"/>
    <p:sldId id="2074" r:id="rId28"/>
    <p:sldId id="2362" r:id="rId29"/>
    <p:sldId id="2360" r:id="rId30"/>
    <p:sldId id="2059" r:id="rId31"/>
    <p:sldId id="2361" r:id="rId32"/>
    <p:sldId id="2026" r:id="rId33"/>
    <p:sldId id="2060" r:id="rId34"/>
    <p:sldId id="2024" r:id="rId35"/>
    <p:sldId id="2063" r:id="rId36"/>
    <p:sldId id="2064" r:id="rId37"/>
    <p:sldId id="2057" r:id="rId38"/>
    <p:sldId id="2029" r:id="rId39"/>
    <p:sldId id="339" r:id="rId40"/>
    <p:sldId id="2328" r:id="rId41"/>
    <p:sldId id="2329" r:id="rId42"/>
    <p:sldId id="199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70B03142-97FA-4636-8423-B4D9C383E6F8}">
          <p14:sldIdLst>
            <p14:sldId id="2313"/>
            <p14:sldId id="2299"/>
            <p14:sldId id="1962"/>
            <p14:sldId id="2332"/>
            <p14:sldId id="2333"/>
            <p14:sldId id="2334"/>
            <p14:sldId id="2335"/>
            <p14:sldId id="2314"/>
            <p14:sldId id="2315"/>
          </p14:sldIdLst>
        </p14:section>
        <p14:section name="Situating Secondary (Tier 2) Interventions in Ci3T Models" id="{2CB7976E-E3E8-429D-A5E9-752CDAA9DFD5}">
          <p14:sldIdLst>
            <p14:sldId id="2341"/>
            <p14:sldId id="2359"/>
            <p14:sldId id="2357"/>
            <p14:sldId id="2358"/>
            <p14:sldId id="2164"/>
            <p14:sldId id="2135"/>
            <p14:sldId id="2134"/>
            <p14:sldId id="2342"/>
            <p14:sldId id="2023"/>
            <p14:sldId id="2012"/>
            <p14:sldId id="2326"/>
            <p14:sldId id="2136"/>
            <p14:sldId id="2137"/>
            <p14:sldId id="2074"/>
            <p14:sldId id="2362"/>
          </p14:sldIdLst>
        </p14:section>
        <p14:section name="Using Systematic Screening Data to Connect Students to Validated Tier 2 Supports" id="{75086F08-2AE5-4E45-99BE-978631DC664B}">
          <p14:sldIdLst>
            <p14:sldId id="2360"/>
            <p14:sldId id="2059"/>
            <p14:sldId id="2361"/>
            <p14:sldId id="2026"/>
            <p14:sldId id="2060"/>
            <p14:sldId id="2024"/>
            <p14:sldId id="2063"/>
            <p14:sldId id="2064"/>
            <p14:sldId id="2057"/>
            <p14:sldId id="2029"/>
          </p14:sldIdLst>
        </p14:section>
        <p14:section name="Wrapping Up and Moving Forward" id="{7130FBA7-46AD-43F7-B9DF-4BEB30D31A85}">
          <p14:sldIdLst>
            <p14:sldId id="339"/>
            <p14:sldId id="2328"/>
            <p14:sldId id="2329"/>
            <p14:sldId id="199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  <a:srgbClr val="48599F"/>
    <a:srgbClr val="2E75B6"/>
    <a:srgbClr val="2F4E6D"/>
    <a:srgbClr val="FFF766"/>
    <a:srgbClr val="6A1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BE5D0-FCAA-44CC-8981-FE8E3430703B}" v="282" dt="2025-09-25T19:21:50.0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sin, Elise" userId="051ede2b-3008-44c0-bb19-c9bb04b8c5c9" providerId="ADAL" clId="{FB1B103B-AF2F-2A4F-AFBB-BEBE98F86AF9}"/>
    <pc:docChg chg="custSel delSld modSld modSection">
      <pc:chgData name="Sarasin, Elise" userId="051ede2b-3008-44c0-bb19-c9bb04b8c5c9" providerId="ADAL" clId="{FB1B103B-AF2F-2A4F-AFBB-BEBE98F86AF9}" dt="2025-07-25T18:39:22.097" v="507" actId="20577"/>
      <pc:docMkLst>
        <pc:docMk/>
      </pc:docMkLst>
      <pc:sldChg chg="addSp modSp mod">
        <pc:chgData name="Sarasin, Elise" userId="051ede2b-3008-44c0-bb19-c9bb04b8c5c9" providerId="ADAL" clId="{FB1B103B-AF2F-2A4F-AFBB-BEBE98F86AF9}" dt="2025-07-25T18:19:55.301" v="45" actId="20577"/>
        <pc:sldMkLst>
          <pc:docMk/>
          <pc:sldMk cId="704874430" sldId="1305"/>
        </pc:sldMkLst>
      </pc:sldChg>
      <pc:sldChg chg="addSp modSp">
        <pc:chgData name="Sarasin, Elise" userId="051ede2b-3008-44c0-bb19-c9bb04b8c5c9" providerId="ADAL" clId="{FB1B103B-AF2F-2A4F-AFBB-BEBE98F86AF9}" dt="2025-07-25T18:20:03.692" v="46"/>
        <pc:sldMkLst>
          <pc:docMk/>
          <pc:sldMk cId="2150643316" sldId="1306"/>
        </pc:sldMkLst>
      </pc:sldChg>
      <pc:sldChg chg="del">
        <pc:chgData name="Sarasin, Elise" userId="051ede2b-3008-44c0-bb19-c9bb04b8c5c9" providerId="ADAL" clId="{FB1B103B-AF2F-2A4F-AFBB-BEBE98F86AF9}" dt="2025-07-25T18:19:23.159" v="5" actId="2696"/>
        <pc:sldMkLst>
          <pc:docMk/>
          <pc:sldMk cId="2515068862" sldId="1315"/>
        </pc:sldMkLst>
      </pc:sldChg>
      <pc:sldChg chg="del">
        <pc:chgData name="Sarasin, Elise" userId="051ede2b-3008-44c0-bb19-c9bb04b8c5c9" providerId="ADAL" clId="{FB1B103B-AF2F-2A4F-AFBB-BEBE98F86AF9}" dt="2025-07-25T18:19:05.051" v="4" actId="2696"/>
        <pc:sldMkLst>
          <pc:docMk/>
          <pc:sldMk cId="3761957924" sldId="1841"/>
        </pc:sldMkLst>
      </pc:sldChg>
      <pc:sldChg chg="del">
        <pc:chgData name="Sarasin, Elise" userId="051ede2b-3008-44c0-bb19-c9bb04b8c5c9" providerId="ADAL" clId="{FB1B103B-AF2F-2A4F-AFBB-BEBE98F86AF9}" dt="2025-07-25T18:19:05.050" v="3" actId="2696"/>
        <pc:sldMkLst>
          <pc:docMk/>
          <pc:sldMk cId="2907856190" sldId="1929"/>
        </pc:sldMkLst>
      </pc:sldChg>
      <pc:sldChg chg="del">
        <pc:chgData name="Sarasin, Elise" userId="051ede2b-3008-44c0-bb19-c9bb04b8c5c9" providerId="ADAL" clId="{FB1B103B-AF2F-2A4F-AFBB-BEBE98F86AF9}" dt="2025-07-25T18:19:05.018" v="1" actId="2696"/>
        <pc:sldMkLst>
          <pc:docMk/>
          <pc:sldMk cId="3614785301" sldId="1930"/>
        </pc:sldMkLst>
      </pc:sldChg>
      <pc:sldChg chg="del">
        <pc:chgData name="Sarasin, Elise" userId="051ede2b-3008-44c0-bb19-c9bb04b8c5c9" providerId="ADAL" clId="{FB1B103B-AF2F-2A4F-AFBB-BEBE98F86AF9}" dt="2025-07-25T18:19:05.020" v="2" actId="2696"/>
        <pc:sldMkLst>
          <pc:docMk/>
          <pc:sldMk cId="1097141549" sldId="1946"/>
        </pc:sldMkLst>
      </pc:sldChg>
      <pc:sldChg chg="del">
        <pc:chgData name="Sarasin, Elise" userId="051ede2b-3008-44c0-bb19-c9bb04b8c5c9" providerId="ADAL" clId="{FB1B103B-AF2F-2A4F-AFBB-BEBE98F86AF9}" dt="2025-07-25T18:19:23.172" v="8" actId="2696"/>
        <pc:sldMkLst>
          <pc:docMk/>
          <pc:sldMk cId="3655489259" sldId="1969"/>
        </pc:sldMkLst>
      </pc:sldChg>
      <pc:sldChg chg="del">
        <pc:chgData name="Sarasin, Elise" userId="051ede2b-3008-44c0-bb19-c9bb04b8c5c9" providerId="ADAL" clId="{FB1B103B-AF2F-2A4F-AFBB-BEBE98F86AF9}" dt="2025-07-25T18:19:23.167" v="6" actId="2696"/>
        <pc:sldMkLst>
          <pc:docMk/>
          <pc:sldMk cId="1619802170" sldId="1970"/>
        </pc:sldMkLst>
      </pc:sldChg>
      <pc:sldChg chg="addSp delSp modSp mod modNotesTx">
        <pc:chgData name="Sarasin, Elise" userId="051ede2b-3008-44c0-bb19-c9bb04b8c5c9" providerId="ADAL" clId="{FB1B103B-AF2F-2A4F-AFBB-BEBE98F86AF9}" dt="2025-07-25T18:31:44.504" v="450" actId="1038"/>
        <pc:sldMkLst>
          <pc:docMk/>
          <pc:sldMk cId="3721457256" sldId="2011"/>
        </pc:sldMkLst>
      </pc:sldChg>
      <pc:sldChg chg="addSp delSp modSp mod">
        <pc:chgData name="Sarasin, Elise" userId="051ede2b-3008-44c0-bb19-c9bb04b8c5c9" providerId="ADAL" clId="{FB1B103B-AF2F-2A4F-AFBB-BEBE98F86AF9}" dt="2025-07-25T18:35:13.884" v="490" actId="20577"/>
        <pc:sldMkLst>
          <pc:docMk/>
          <pc:sldMk cId="3803679215" sldId="2029"/>
        </pc:sldMkLst>
      </pc:sldChg>
      <pc:sldChg chg="del">
        <pc:chgData name="Sarasin, Elise" userId="051ede2b-3008-44c0-bb19-c9bb04b8c5c9" providerId="ADAL" clId="{FB1B103B-AF2F-2A4F-AFBB-BEBE98F86AF9}" dt="2025-07-25T18:24:12.090" v="69" actId="2696"/>
        <pc:sldMkLst>
          <pc:docMk/>
          <pc:sldMk cId="889464955" sldId="2050"/>
        </pc:sldMkLst>
      </pc:sldChg>
      <pc:sldChg chg="del">
        <pc:chgData name="Sarasin, Elise" userId="051ede2b-3008-44c0-bb19-c9bb04b8c5c9" providerId="ADAL" clId="{FB1B103B-AF2F-2A4F-AFBB-BEBE98F86AF9}" dt="2025-07-25T18:31:50.534" v="452" actId="2696"/>
        <pc:sldMkLst>
          <pc:docMk/>
          <pc:sldMk cId="3716539548" sldId="2051"/>
        </pc:sldMkLst>
      </pc:sldChg>
      <pc:sldChg chg="del">
        <pc:chgData name="Sarasin, Elise" userId="051ede2b-3008-44c0-bb19-c9bb04b8c5c9" providerId="ADAL" clId="{FB1B103B-AF2F-2A4F-AFBB-BEBE98F86AF9}" dt="2025-07-25T18:31:49.447" v="451" actId="2696"/>
        <pc:sldMkLst>
          <pc:docMk/>
          <pc:sldMk cId="4006920151" sldId="2052"/>
        </pc:sldMkLst>
      </pc:sldChg>
      <pc:sldChg chg="del">
        <pc:chgData name="Sarasin, Elise" userId="051ede2b-3008-44c0-bb19-c9bb04b8c5c9" providerId="ADAL" clId="{FB1B103B-AF2F-2A4F-AFBB-BEBE98F86AF9}" dt="2025-07-25T18:19:23.170" v="7" actId="2696"/>
        <pc:sldMkLst>
          <pc:docMk/>
          <pc:sldMk cId="1933073502" sldId="2076"/>
        </pc:sldMkLst>
      </pc:sldChg>
      <pc:sldChg chg="del">
        <pc:chgData name="Sarasin, Elise" userId="051ede2b-3008-44c0-bb19-c9bb04b8c5c9" providerId="ADAL" clId="{FB1B103B-AF2F-2A4F-AFBB-BEBE98F86AF9}" dt="2025-07-25T18:19:05.016" v="0" actId="2696"/>
        <pc:sldMkLst>
          <pc:docMk/>
          <pc:sldMk cId="3304428735" sldId="2299"/>
        </pc:sldMkLst>
      </pc:sldChg>
      <pc:sldChg chg="addSp delSp modSp mod modClrScheme chgLayout">
        <pc:chgData name="Sarasin, Elise" userId="051ede2b-3008-44c0-bb19-c9bb04b8c5c9" providerId="ADAL" clId="{FB1B103B-AF2F-2A4F-AFBB-BEBE98F86AF9}" dt="2025-07-25T18:39:22.097" v="507" actId="20577"/>
        <pc:sldMkLst>
          <pc:docMk/>
          <pc:sldMk cId="2105562035" sldId="2304"/>
        </pc:sldMkLst>
      </pc:sldChg>
      <pc:sldChg chg="modSp mod">
        <pc:chgData name="Sarasin, Elise" userId="051ede2b-3008-44c0-bb19-c9bb04b8c5c9" providerId="ADAL" clId="{FB1B103B-AF2F-2A4F-AFBB-BEBE98F86AF9}" dt="2025-07-25T18:34:00.041" v="468" actId="14826"/>
        <pc:sldMkLst>
          <pc:docMk/>
          <pc:sldMk cId="936316852" sldId="2310"/>
        </pc:sldMkLst>
      </pc:sldChg>
    </pc:docChg>
  </pc:docChgLst>
  <pc:docChgLst>
    <pc:chgData name="Sarasin, Elise" userId="051ede2b-3008-44c0-bb19-c9bb04b8c5c9" providerId="ADAL" clId="{97B5C01D-41EC-517B-9054-1C19EC229BF9}"/>
    <pc:docChg chg="modSld">
      <pc:chgData name="Sarasin, Elise" userId="051ede2b-3008-44c0-bb19-c9bb04b8c5c9" providerId="ADAL" clId="{97B5C01D-41EC-517B-9054-1C19EC229BF9}" dt="2025-08-27T20:34:19.983" v="1" actId="1076"/>
      <pc:docMkLst>
        <pc:docMk/>
      </pc:docMkLst>
      <pc:sldChg chg="modSp mod">
        <pc:chgData name="Sarasin, Elise" userId="051ede2b-3008-44c0-bb19-c9bb04b8c5c9" providerId="ADAL" clId="{97B5C01D-41EC-517B-9054-1C19EC229BF9}" dt="2025-08-27T20:34:19.983" v="1" actId="1076"/>
        <pc:sldMkLst>
          <pc:docMk/>
          <pc:sldMk cId="4294091611" sldId="2337"/>
        </pc:sldMkLst>
      </pc:sldChg>
      <pc:sldChg chg="modSp mod">
        <pc:chgData name="Sarasin, Elise" userId="051ede2b-3008-44c0-bb19-c9bb04b8c5c9" providerId="ADAL" clId="{97B5C01D-41EC-517B-9054-1C19EC229BF9}" dt="2025-08-27T20:33:53.550" v="0" actId="1076"/>
        <pc:sldMkLst>
          <pc:docMk/>
          <pc:sldMk cId="2113397271" sldId="2338"/>
        </pc:sldMkLst>
      </pc:sldChg>
    </pc:docChg>
  </pc:docChgLst>
  <pc:docChgLst>
    <pc:chgData name="Johnson, Kathryn Louise" userId="fc636950-33c7-4c5b-91a9-d3d6a86c01b7" providerId="ADAL" clId="{88B958E8-6114-4040-ADFC-25229A69B794}"/>
    <pc:docChg chg="undo redo custSel addSld delSld modSld sldOrd delMainMaster modSection">
      <pc:chgData name="Johnson, Kathryn Louise" userId="fc636950-33c7-4c5b-91a9-d3d6a86c01b7" providerId="ADAL" clId="{88B958E8-6114-4040-ADFC-25229A69B794}" dt="2025-08-04T16:02:46.574" v="15858" actId="20577"/>
      <pc:docMkLst>
        <pc:docMk/>
      </pc:docMkLst>
      <pc:sldChg chg="del">
        <pc:chgData name="Johnson, Kathryn Louise" userId="fc636950-33c7-4c5b-91a9-d3d6a86c01b7" providerId="ADAL" clId="{88B958E8-6114-4040-ADFC-25229A69B794}" dt="2025-07-28T13:18:37.891" v="9" actId="47"/>
        <pc:sldMkLst>
          <pc:docMk/>
          <pc:sldMk cId="25972479" sldId="257"/>
        </pc:sldMkLst>
      </pc:sldChg>
      <pc:sldChg chg="addSp delSp modSp del mod">
        <pc:chgData name="Johnson, Kathryn Louise" userId="fc636950-33c7-4c5b-91a9-d3d6a86c01b7" providerId="ADAL" clId="{88B958E8-6114-4040-ADFC-25229A69B794}" dt="2025-07-31T13:18:05.608" v="13304" actId="47"/>
        <pc:sldMkLst>
          <pc:docMk/>
          <pc:sldMk cId="1408390845" sldId="329"/>
        </pc:sldMkLst>
      </pc:sldChg>
      <pc:sldChg chg="delSp mod">
        <pc:chgData name="Johnson, Kathryn Louise" userId="fc636950-33c7-4c5b-91a9-d3d6a86c01b7" providerId="ADAL" clId="{88B958E8-6114-4040-ADFC-25229A69B794}" dt="2025-07-30T20:42:11.303" v="13260" actId="478"/>
        <pc:sldMkLst>
          <pc:docMk/>
          <pc:sldMk cId="2817888206" sldId="339"/>
        </pc:sldMkLst>
      </pc:sldChg>
      <pc:sldChg chg="modSp">
        <pc:chgData name="Johnson, Kathryn Louise" userId="fc636950-33c7-4c5b-91a9-d3d6a86c01b7" providerId="ADAL" clId="{88B958E8-6114-4040-ADFC-25229A69B794}" dt="2025-07-28T15:31:38.048" v="4431" actId="962"/>
        <pc:sldMkLst>
          <pc:docMk/>
          <pc:sldMk cId="3973010838" sldId="342"/>
        </pc:sldMkLst>
      </pc:sldChg>
      <pc:sldChg chg="modSp mod">
        <pc:chgData name="Johnson, Kathryn Louise" userId="fc636950-33c7-4c5b-91a9-d3d6a86c01b7" providerId="ADAL" clId="{88B958E8-6114-4040-ADFC-25229A69B794}" dt="2025-07-28T15:02:46.328" v="2058" actId="20577"/>
        <pc:sldMkLst>
          <pc:docMk/>
          <pc:sldMk cId="704874430" sldId="1305"/>
        </pc:sldMkLst>
      </pc:sldChg>
      <pc:sldChg chg="modSp mod">
        <pc:chgData name="Johnson, Kathryn Louise" userId="fc636950-33c7-4c5b-91a9-d3d6a86c01b7" providerId="ADAL" clId="{88B958E8-6114-4040-ADFC-25229A69B794}" dt="2025-07-28T15:02:55.909" v="2061"/>
        <pc:sldMkLst>
          <pc:docMk/>
          <pc:sldMk cId="2150643316" sldId="1306"/>
        </pc:sldMkLst>
      </pc:sldChg>
      <pc:sldChg chg="addSp delSp modSp mod">
        <pc:chgData name="Johnson, Kathryn Louise" userId="fc636950-33c7-4c5b-91a9-d3d6a86c01b7" providerId="ADAL" clId="{88B958E8-6114-4040-ADFC-25229A69B794}" dt="2025-07-31T20:20:24.287" v="14837" actId="1076"/>
        <pc:sldMkLst>
          <pc:docMk/>
          <pc:sldMk cId="3871816467" sldId="1433"/>
        </pc:sldMkLst>
      </pc:sldChg>
      <pc:sldChg chg="addSp modSp add del mod">
        <pc:chgData name="Johnson, Kathryn Louise" userId="fc636950-33c7-4c5b-91a9-d3d6a86c01b7" providerId="ADAL" clId="{88B958E8-6114-4040-ADFC-25229A69B794}" dt="2025-07-29T20:00:20.475" v="5585" actId="962"/>
        <pc:sldMkLst>
          <pc:docMk/>
          <pc:sldMk cId="4149186321" sldId="1523"/>
        </pc:sldMkLst>
      </pc:sldChg>
      <pc:sldChg chg="addSp modSp add del mod modAnim">
        <pc:chgData name="Johnson, Kathryn Louise" userId="fc636950-33c7-4c5b-91a9-d3d6a86c01b7" providerId="ADAL" clId="{88B958E8-6114-4040-ADFC-25229A69B794}" dt="2025-07-29T13:52:18.536" v="4441" actId="47"/>
        <pc:sldMkLst>
          <pc:docMk/>
          <pc:sldMk cId="3845944044" sldId="1524"/>
        </pc:sldMkLst>
      </pc:sldChg>
      <pc:sldChg chg="del">
        <pc:chgData name="Johnson, Kathryn Louise" userId="fc636950-33c7-4c5b-91a9-d3d6a86c01b7" providerId="ADAL" clId="{88B958E8-6114-4040-ADFC-25229A69B794}" dt="2025-07-30T20:45:33.823" v="13285" actId="47"/>
        <pc:sldMkLst>
          <pc:docMk/>
          <pc:sldMk cId="2888526886" sldId="1556"/>
        </pc:sldMkLst>
      </pc:sldChg>
      <pc:sldChg chg="addSp modSp mod">
        <pc:chgData name="Johnson, Kathryn Louise" userId="fc636950-33c7-4c5b-91a9-d3d6a86c01b7" providerId="ADAL" clId="{88B958E8-6114-4040-ADFC-25229A69B794}" dt="2025-07-29T13:57:47.803" v="4827" actId="13244"/>
        <pc:sldMkLst>
          <pc:docMk/>
          <pc:sldMk cId="4274574129" sldId="1678"/>
        </pc:sldMkLst>
      </pc:sldChg>
      <pc:sldChg chg="delSp modSp mod delAnim">
        <pc:chgData name="Johnson, Kathryn Louise" userId="fc636950-33c7-4c5b-91a9-d3d6a86c01b7" providerId="ADAL" clId="{88B958E8-6114-4040-ADFC-25229A69B794}" dt="2025-07-30T20:10:50.930" v="10142" actId="13244"/>
        <pc:sldMkLst>
          <pc:docMk/>
          <pc:sldMk cId="978460870" sldId="1695"/>
        </pc:sldMkLst>
      </pc:sldChg>
      <pc:sldChg chg="addSp delSp modSp mod modClrScheme modAnim chgLayout">
        <pc:chgData name="Johnson, Kathryn Louise" userId="fc636950-33c7-4c5b-91a9-d3d6a86c01b7" providerId="ADAL" clId="{88B958E8-6114-4040-ADFC-25229A69B794}" dt="2025-07-28T15:02:25.129" v="2013" actId="13244"/>
        <pc:sldMkLst>
          <pc:docMk/>
          <pc:sldMk cId="3632093077" sldId="1866"/>
        </pc:sldMkLst>
      </pc:sldChg>
      <pc:sldChg chg="addSp modSp mod">
        <pc:chgData name="Johnson, Kathryn Louise" userId="fc636950-33c7-4c5b-91a9-d3d6a86c01b7" providerId="ADAL" clId="{88B958E8-6114-4040-ADFC-25229A69B794}" dt="2025-08-04T16:02:46.574" v="15858" actId="20577"/>
        <pc:sldMkLst>
          <pc:docMk/>
          <pc:sldMk cId="3060707925" sldId="1893"/>
        </pc:sldMkLst>
      </pc:sldChg>
      <pc:sldChg chg="addSp modSp">
        <pc:chgData name="Johnson, Kathryn Louise" userId="fc636950-33c7-4c5b-91a9-d3d6a86c01b7" providerId="ADAL" clId="{88B958E8-6114-4040-ADFC-25229A69B794}" dt="2025-07-28T15:17:00.220" v="2559"/>
        <pc:sldMkLst>
          <pc:docMk/>
          <pc:sldMk cId="2008248576" sldId="1894"/>
        </pc:sldMkLst>
      </pc:sldChg>
      <pc:sldChg chg="addSp delSp modSp mod">
        <pc:chgData name="Johnson, Kathryn Louise" userId="fc636950-33c7-4c5b-91a9-d3d6a86c01b7" providerId="ADAL" clId="{88B958E8-6114-4040-ADFC-25229A69B794}" dt="2025-08-04T14:41:40.205" v="15014" actId="207"/>
        <pc:sldMkLst>
          <pc:docMk/>
          <pc:sldMk cId="3577288692" sldId="1895"/>
        </pc:sldMkLst>
      </pc:sldChg>
      <pc:sldChg chg="del">
        <pc:chgData name="Johnson, Kathryn Louise" userId="fc636950-33c7-4c5b-91a9-d3d6a86c01b7" providerId="ADAL" clId="{88B958E8-6114-4040-ADFC-25229A69B794}" dt="2025-07-28T13:20:57.726" v="43" actId="47"/>
        <pc:sldMkLst>
          <pc:docMk/>
          <pc:sldMk cId="1219460740" sldId="1951"/>
        </pc:sldMkLst>
      </pc:sldChg>
      <pc:sldChg chg="del">
        <pc:chgData name="Johnson, Kathryn Louise" userId="fc636950-33c7-4c5b-91a9-d3d6a86c01b7" providerId="ADAL" clId="{88B958E8-6114-4040-ADFC-25229A69B794}" dt="2025-07-28T13:19:30.537" v="31" actId="47"/>
        <pc:sldMkLst>
          <pc:docMk/>
          <pc:sldMk cId="2653690524" sldId="1952"/>
        </pc:sldMkLst>
      </pc:sldChg>
      <pc:sldChg chg="del">
        <pc:chgData name="Johnson, Kathryn Louise" userId="fc636950-33c7-4c5b-91a9-d3d6a86c01b7" providerId="ADAL" clId="{88B958E8-6114-4040-ADFC-25229A69B794}" dt="2025-07-28T13:20:32.424" v="40" actId="47"/>
        <pc:sldMkLst>
          <pc:docMk/>
          <pc:sldMk cId="1214318063" sldId="1953"/>
        </pc:sldMkLst>
      </pc:sldChg>
      <pc:sldChg chg="modSp add mod modAnim modNotesTx">
        <pc:chgData name="Johnson, Kathryn Louise" userId="fc636950-33c7-4c5b-91a9-d3d6a86c01b7" providerId="ADAL" clId="{88B958E8-6114-4040-ADFC-25229A69B794}" dt="2025-08-04T14:50:33.711" v="15039" actId="33553"/>
        <pc:sldMkLst>
          <pc:docMk/>
          <pc:sldMk cId="3655489259" sldId="1969"/>
        </pc:sldMkLst>
      </pc:sldChg>
      <pc:sldChg chg="modSp add mod modAnim modNotesTx">
        <pc:chgData name="Johnson, Kathryn Louise" userId="fc636950-33c7-4c5b-91a9-d3d6a86c01b7" providerId="ADAL" clId="{88B958E8-6114-4040-ADFC-25229A69B794}" dt="2025-08-04T14:50:55.093" v="15040" actId="33553"/>
        <pc:sldMkLst>
          <pc:docMk/>
          <pc:sldMk cId="1619802170" sldId="1970"/>
        </pc:sldMkLst>
      </pc:sldChg>
      <pc:sldChg chg="add del">
        <pc:chgData name="Johnson, Kathryn Louise" userId="fc636950-33c7-4c5b-91a9-d3d6a86c01b7" providerId="ADAL" clId="{88B958E8-6114-4040-ADFC-25229A69B794}" dt="2025-07-30T20:45:47.898" v="13288"/>
        <pc:sldMkLst>
          <pc:docMk/>
          <pc:sldMk cId="1179565250" sldId="1995"/>
        </pc:sldMkLst>
      </pc:sldChg>
      <pc:sldChg chg="del">
        <pc:chgData name="Johnson, Kathryn Louise" userId="fc636950-33c7-4c5b-91a9-d3d6a86c01b7" providerId="ADAL" clId="{88B958E8-6114-4040-ADFC-25229A69B794}" dt="2025-07-29T20:09:13.110" v="6037" actId="47"/>
        <pc:sldMkLst>
          <pc:docMk/>
          <pc:sldMk cId="1342594623" sldId="1999"/>
        </pc:sldMkLst>
      </pc:sldChg>
      <pc:sldChg chg="modSp mod">
        <pc:chgData name="Johnson, Kathryn Louise" userId="fc636950-33c7-4c5b-91a9-d3d6a86c01b7" providerId="ADAL" clId="{88B958E8-6114-4040-ADFC-25229A69B794}" dt="2025-08-04T14:43:48.300" v="15016" actId="13244"/>
        <pc:sldMkLst>
          <pc:docMk/>
          <pc:sldMk cId="2431605320" sldId="2000"/>
        </pc:sldMkLst>
      </pc:sldChg>
      <pc:sldChg chg="add del">
        <pc:chgData name="Johnson, Kathryn Louise" userId="fc636950-33c7-4c5b-91a9-d3d6a86c01b7" providerId="ADAL" clId="{88B958E8-6114-4040-ADFC-25229A69B794}" dt="2025-07-30T20:45:22.701" v="13283" actId="47"/>
        <pc:sldMkLst>
          <pc:docMk/>
          <pc:sldMk cId="2652950707" sldId="2005"/>
        </pc:sldMkLst>
      </pc:sldChg>
      <pc:sldChg chg="modSp mod modAnim">
        <pc:chgData name="Johnson, Kathryn Louise" userId="fc636950-33c7-4c5b-91a9-d3d6a86c01b7" providerId="ADAL" clId="{88B958E8-6114-4040-ADFC-25229A69B794}" dt="2025-07-30T14:31:23.285" v="7787" actId="962"/>
        <pc:sldMkLst>
          <pc:docMk/>
          <pc:sldMk cId="4033876117" sldId="2010"/>
        </pc:sldMkLst>
      </pc:sldChg>
      <pc:sldChg chg="modSp mod">
        <pc:chgData name="Johnson, Kathryn Louise" userId="fc636950-33c7-4c5b-91a9-d3d6a86c01b7" providerId="ADAL" clId="{88B958E8-6114-4040-ADFC-25229A69B794}" dt="2025-07-30T14:45:15.524" v="8788" actId="962"/>
        <pc:sldMkLst>
          <pc:docMk/>
          <pc:sldMk cId="3721457256" sldId="2011"/>
        </pc:sldMkLst>
      </pc:sldChg>
      <pc:sldChg chg="modSp mod">
        <pc:chgData name="Johnson, Kathryn Louise" userId="fc636950-33c7-4c5b-91a9-d3d6a86c01b7" providerId="ADAL" clId="{88B958E8-6114-4040-ADFC-25229A69B794}" dt="2025-07-30T20:14:57.352" v="10742" actId="13244"/>
        <pc:sldMkLst>
          <pc:docMk/>
          <pc:sldMk cId="857242081" sldId="2012"/>
        </pc:sldMkLst>
      </pc:sldChg>
      <pc:sldChg chg="modSp mod">
        <pc:chgData name="Johnson, Kathryn Louise" userId="fc636950-33c7-4c5b-91a9-d3d6a86c01b7" providerId="ADAL" clId="{88B958E8-6114-4040-ADFC-25229A69B794}" dt="2025-08-04T14:39:50.640" v="15009" actId="13244"/>
        <pc:sldMkLst>
          <pc:docMk/>
          <pc:sldMk cId="3050131537" sldId="2016"/>
        </pc:sldMkLst>
      </pc:sldChg>
      <pc:sldChg chg="addSp modSp mod">
        <pc:chgData name="Johnson, Kathryn Louise" userId="fc636950-33c7-4c5b-91a9-d3d6a86c01b7" providerId="ADAL" clId="{88B958E8-6114-4040-ADFC-25229A69B794}" dt="2025-08-04T14:40:10.965" v="15013" actId="20577"/>
        <pc:sldMkLst>
          <pc:docMk/>
          <pc:sldMk cId="868289536" sldId="2017"/>
        </pc:sldMkLst>
      </pc:sldChg>
      <pc:sldChg chg="del">
        <pc:chgData name="Johnson, Kathryn Louise" userId="fc636950-33c7-4c5b-91a9-d3d6a86c01b7" providerId="ADAL" clId="{88B958E8-6114-4040-ADFC-25229A69B794}" dt="2025-07-28T13:54:59.157" v="148" actId="47"/>
        <pc:sldMkLst>
          <pc:docMk/>
          <pc:sldMk cId="2564074735" sldId="2018"/>
        </pc:sldMkLst>
      </pc:sldChg>
      <pc:sldChg chg="modSp mod">
        <pc:chgData name="Johnson, Kathryn Louise" userId="fc636950-33c7-4c5b-91a9-d3d6a86c01b7" providerId="ADAL" clId="{88B958E8-6114-4040-ADFC-25229A69B794}" dt="2025-07-28T15:28:15.623" v="3878" actId="962"/>
        <pc:sldMkLst>
          <pc:docMk/>
          <pc:sldMk cId="3647329397" sldId="2019"/>
        </pc:sldMkLst>
      </pc:sldChg>
      <pc:sldChg chg="modSp mod">
        <pc:chgData name="Johnson, Kathryn Louise" userId="fc636950-33c7-4c5b-91a9-d3d6a86c01b7" providerId="ADAL" clId="{88B958E8-6114-4040-ADFC-25229A69B794}" dt="2025-07-28T14:54:28.102" v="1492" actId="962"/>
        <pc:sldMkLst>
          <pc:docMk/>
          <pc:sldMk cId="1808673925" sldId="2020"/>
        </pc:sldMkLst>
      </pc:sldChg>
      <pc:sldChg chg="modSp mod">
        <pc:chgData name="Johnson, Kathryn Louise" userId="fc636950-33c7-4c5b-91a9-d3d6a86c01b7" providerId="ADAL" clId="{88B958E8-6114-4040-ADFC-25229A69B794}" dt="2025-07-30T20:21:18.047" v="11065" actId="14826"/>
        <pc:sldMkLst>
          <pc:docMk/>
          <pc:sldMk cId="3648592433" sldId="2022"/>
        </pc:sldMkLst>
      </pc:sldChg>
      <pc:sldChg chg="addSp delSp modSp mod">
        <pc:chgData name="Johnson, Kathryn Louise" userId="fc636950-33c7-4c5b-91a9-d3d6a86c01b7" providerId="ADAL" clId="{88B958E8-6114-4040-ADFC-25229A69B794}" dt="2025-07-30T20:28:50.594" v="11797" actId="962"/>
        <pc:sldMkLst>
          <pc:docMk/>
          <pc:sldMk cId="4176170889" sldId="2024"/>
        </pc:sldMkLst>
      </pc:sldChg>
      <pc:sldChg chg="addSp delSp modSp mod modAnim">
        <pc:chgData name="Johnson, Kathryn Louise" userId="fc636950-33c7-4c5b-91a9-d3d6a86c01b7" providerId="ADAL" clId="{88B958E8-6114-4040-ADFC-25229A69B794}" dt="2025-07-30T20:30:56.477" v="12054" actId="962"/>
        <pc:sldMkLst>
          <pc:docMk/>
          <pc:sldMk cId="2104670269" sldId="2026"/>
        </pc:sldMkLst>
      </pc:sldChg>
      <pc:sldChg chg="modSp mod">
        <pc:chgData name="Johnson, Kathryn Louise" userId="fc636950-33c7-4c5b-91a9-d3d6a86c01b7" providerId="ADAL" clId="{88B958E8-6114-4040-ADFC-25229A69B794}" dt="2025-07-28T15:24:45.832" v="3477" actId="962"/>
        <pc:sldMkLst>
          <pc:docMk/>
          <pc:sldMk cId="1708404850" sldId="2028"/>
        </pc:sldMkLst>
      </pc:sldChg>
      <pc:sldChg chg="delSp modSp mod delAnim">
        <pc:chgData name="Johnson, Kathryn Louise" userId="fc636950-33c7-4c5b-91a9-d3d6a86c01b7" providerId="ADAL" clId="{88B958E8-6114-4040-ADFC-25229A69B794}" dt="2025-08-04T14:38:37.597" v="14976" actId="962"/>
        <pc:sldMkLst>
          <pc:docMk/>
          <pc:sldMk cId="3803679215" sldId="2029"/>
        </pc:sldMkLst>
      </pc:sldChg>
      <pc:sldChg chg="modSp mod">
        <pc:chgData name="Johnson, Kathryn Louise" userId="fc636950-33c7-4c5b-91a9-d3d6a86c01b7" providerId="ADAL" clId="{88B958E8-6114-4040-ADFC-25229A69B794}" dt="2025-07-28T15:18:27.209" v="3059" actId="962"/>
        <pc:sldMkLst>
          <pc:docMk/>
          <pc:sldMk cId="2689645220" sldId="2031"/>
        </pc:sldMkLst>
      </pc:sldChg>
      <pc:sldChg chg="addSp modSp mod">
        <pc:chgData name="Johnson, Kathryn Louise" userId="fc636950-33c7-4c5b-91a9-d3d6a86c01b7" providerId="ADAL" clId="{88B958E8-6114-4040-ADFC-25229A69B794}" dt="2025-07-28T15:20:37.058" v="3262" actId="962"/>
        <pc:sldMkLst>
          <pc:docMk/>
          <pc:sldMk cId="3832663492" sldId="2033"/>
        </pc:sldMkLst>
      </pc:sldChg>
      <pc:sldChg chg="modSp mod">
        <pc:chgData name="Johnson, Kathryn Louise" userId="fc636950-33c7-4c5b-91a9-d3d6a86c01b7" providerId="ADAL" clId="{88B958E8-6114-4040-ADFC-25229A69B794}" dt="2025-07-29T20:19:51.950" v="7279" actId="13244"/>
        <pc:sldMkLst>
          <pc:docMk/>
          <pc:sldMk cId="1404713631" sldId="2034"/>
        </pc:sldMkLst>
      </pc:sldChg>
      <pc:sldChg chg="modSp mod">
        <pc:chgData name="Johnson, Kathryn Louise" userId="fc636950-33c7-4c5b-91a9-d3d6a86c01b7" providerId="ADAL" clId="{88B958E8-6114-4040-ADFC-25229A69B794}" dt="2025-07-29T20:16:06.687" v="6817" actId="962"/>
        <pc:sldMkLst>
          <pc:docMk/>
          <pc:sldMk cId="206646019" sldId="2036"/>
        </pc:sldMkLst>
      </pc:sldChg>
      <pc:sldChg chg="addSp modSp mod">
        <pc:chgData name="Johnson, Kathryn Louise" userId="fc636950-33c7-4c5b-91a9-d3d6a86c01b7" providerId="ADAL" clId="{88B958E8-6114-4040-ADFC-25229A69B794}" dt="2025-07-29T20:07:13.460" v="6031" actId="962"/>
        <pc:sldMkLst>
          <pc:docMk/>
          <pc:sldMk cId="4001378712" sldId="2037"/>
        </pc:sldMkLst>
      </pc:sldChg>
      <pc:sldChg chg="modSp del mod">
        <pc:chgData name="Johnson, Kathryn Louise" userId="fc636950-33c7-4c5b-91a9-d3d6a86c01b7" providerId="ADAL" clId="{88B958E8-6114-4040-ADFC-25229A69B794}" dt="2025-07-29T20:01:49.931" v="5593" actId="47"/>
        <pc:sldMkLst>
          <pc:docMk/>
          <pc:sldMk cId="2527024598" sldId="2039"/>
        </pc:sldMkLst>
      </pc:sldChg>
      <pc:sldChg chg="addSp modSp mod">
        <pc:chgData name="Johnson, Kathryn Louise" userId="fc636950-33c7-4c5b-91a9-d3d6a86c01b7" providerId="ADAL" clId="{88B958E8-6114-4040-ADFC-25229A69B794}" dt="2025-07-29T20:11:46.351" v="6062" actId="1076"/>
        <pc:sldMkLst>
          <pc:docMk/>
          <pc:sldMk cId="3013273483" sldId="2040"/>
        </pc:sldMkLst>
      </pc:sldChg>
      <pc:sldChg chg="addSp delSp modSp mod">
        <pc:chgData name="Johnson, Kathryn Louise" userId="fc636950-33c7-4c5b-91a9-d3d6a86c01b7" providerId="ADAL" clId="{88B958E8-6114-4040-ADFC-25229A69B794}" dt="2025-08-04T14:45:15.767" v="15022" actId="33553"/>
        <pc:sldMkLst>
          <pc:docMk/>
          <pc:sldMk cId="389479438" sldId="2041"/>
        </pc:sldMkLst>
      </pc:sldChg>
      <pc:sldChg chg="addSp delSp modSp mod">
        <pc:chgData name="Johnson, Kathryn Louise" userId="fc636950-33c7-4c5b-91a9-d3d6a86c01b7" providerId="ADAL" clId="{88B958E8-6114-4040-ADFC-25229A69B794}" dt="2025-08-04T14:46:40.486" v="15024" actId="33553"/>
        <pc:sldMkLst>
          <pc:docMk/>
          <pc:sldMk cId="1981721059" sldId="2043"/>
        </pc:sldMkLst>
      </pc:sldChg>
      <pc:sldChg chg="addSp delSp modSp mod">
        <pc:chgData name="Johnson, Kathryn Louise" userId="fc636950-33c7-4c5b-91a9-d3d6a86c01b7" providerId="ADAL" clId="{88B958E8-6114-4040-ADFC-25229A69B794}" dt="2025-08-04T14:47:36.691" v="15031" actId="33553"/>
        <pc:sldMkLst>
          <pc:docMk/>
          <pc:sldMk cId="622225351" sldId="2044"/>
        </pc:sldMkLst>
      </pc:sldChg>
      <pc:sldChg chg="addSp delSp modSp mod">
        <pc:chgData name="Johnson, Kathryn Louise" userId="fc636950-33c7-4c5b-91a9-d3d6a86c01b7" providerId="ADAL" clId="{88B958E8-6114-4040-ADFC-25229A69B794}" dt="2025-08-04T14:48:33.889" v="15032" actId="13244"/>
        <pc:sldMkLst>
          <pc:docMk/>
          <pc:sldMk cId="2024271233" sldId="2045"/>
        </pc:sldMkLst>
      </pc:sldChg>
      <pc:sldChg chg="addSp delSp modSp mod">
        <pc:chgData name="Johnson, Kathryn Louise" userId="fc636950-33c7-4c5b-91a9-d3d6a86c01b7" providerId="ADAL" clId="{88B958E8-6114-4040-ADFC-25229A69B794}" dt="2025-08-04T14:48:48.992" v="15033" actId="33553"/>
        <pc:sldMkLst>
          <pc:docMk/>
          <pc:sldMk cId="244573045" sldId="2046"/>
        </pc:sldMkLst>
      </pc:sldChg>
      <pc:sldChg chg="addSp delSp modSp mod">
        <pc:chgData name="Johnson, Kathryn Louise" userId="fc636950-33c7-4c5b-91a9-d3d6a86c01b7" providerId="ADAL" clId="{88B958E8-6114-4040-ADFC-25229A69B794}" dt="2025-08-04T14:49:03.065" v="15035" actId="13244"/>
        <pc:sldMkLst>
          <pc:docMk/>
          <pc:sldMk cId="903781179" sldId="2047"/>
        </pc:sldMkLst>
      </pc:sldChg>
      <pc:sldChg chg="addSp delSp modSp mod">
        <pc:chgData name="Johnson, Kathryn Louise" userId="fc636950-33c7-4c5b-91a9-d3d6a86c01b7" providerId="ADAL" clId="{88B958E8-6114-4040-ADFC-25229A69B794}" dt="2025-08-04T14:49:15.672" v="15036" actId="13244"/>
        <pc:sldMkLst>
          <pc:docMk/>
          <pc:sldMk cId="3470121767" sldId="2048"/>
        </pc:sldMkLst>
      </pc:sldChg>
      <pc:sldChg chg="addSp delSp modSp mod">
        <pc:chgData name="Johnson, Kathryn Louise" userId="fc636950-33c7-4c5b-91a9-d3d6a86c01b7" providerId="ADAL" clId="{88B958E8-6114-4040-ADFC-25229A69B794}" dt="2025-08-04T14:49:37.303" v="15038" actId="33553"/>
        <pc:sldMkLst>
          <pc:docMk/>
          <pc:sldMk cId="2056043621" sldId="2049"/>
        </pc:sldMkLst>
      </pc:sldChg>
      <pc:sldChg chg="del">
        <pc:chgData name="Johnson, Kathryn Louise" userId="fc636950-33c7-4c5b-91a9-d3d6a86c01b7" providerId="ADAL" clId="{88B958E8-6114-4040-ADFC-25229A69B794}" dt="2025-07-30T20:14:01.924" v="10555" actId="47"/>
        <pc:sldMkLst>
          <pc:docMk/>
          <pc:sldMk cId="2274750778" sldId="2054"/>
        </pc:sldMkLst>
      </pc:sldChg>
      <pc:sldChg chg="del">
        <pc:chgData name="Johnson, Kathryn Louise" userId="fc636950-33c7-4c5b-91a9-d3d6a86c01b7" providerId="ADAL" clId="{88B958E8-6114-4040-ADFC-25229A69B794}" dt="2025-07-30T20:17:36.321" v="10834" actId="47"/>
        <pc:sldMkLst>
          <pc:docMk/>
          <pc:sldMk cId="3945266194" sldId="2055"/>
        </pc:sldMkLst>
      </pc:sldChg>
      <pc:sldChg chg="modSp mod">
        <pc:chgData name="Johnson, Kathryn Louise" userId="fc636950-33c7-4c5b-91a9-d3d6a86c01b7" providerId="ADAL" clId="{88B958E8-6114-4040-ADFC-25229A69B794}" dt="2025-07-30T20:35:02.322" v="12795" actId="962"/>
        <pc:sldMkLst>
          <pc:docMk/>
          <pc:sldMk cId="76812299" sldId="2057"/>
        </pc:sldMkLst>
      </pc:sldChg>
      <pc:sldChg chg="addSp delSp modSp mod">
        <pc:chgData name="Johnson, Kathryn Louise" userId="fc636950-33c7-4c5b-91a9-d3d6a86c01b7" providerId="ADAL" clId="{88B958E8-6114-4040-ADFC-25229A69B794}" dt="2025-07-31T13:24:19.648" v="14009" actId="962"/>
        <pc:sldMkLst>
          <pc:docMk/>
          <pc:sldMk cId="2886078372" sldId="2058"/>
        </pc:sldMkLst>
      </pc:sldChg>
      <pc:sldChg chg="modSp mod">
        <pc:chgData name="Johnson, Kathryn Louise" userId="fc636950-33c7-4c5b-91a9-d3d6a86c01b7" providerId="ADAL" clId="{88B958E8-6114-4040-ADFC-25229A69B794}" dt="2025-07-30T20:12:33.573" v="10501" actId="962"/>
        <pc:sldMkLst>
          <pc:docMk/>
          <pc:sldMk cId="4273826408" sldId="2059"/>
        </pc:sldMkLst>
      </pc:sldChg>
      <pc:sldChg chg="addSp modSp mod">
        <pc:chgData name="Johnson, Kathryn Louise" userId="fc636950-33c7-4c5b-91a9-d3d6a86c01b7" providerId="ADAL" clId="{88B958E8-6114-4040-ADFC-25229A69B794}" dt="2025-07-30T20:31:07.721" v="12059" actId="962"/>
        <pc:sldMkLst>
          <pc:docMk/>
          <pc:sldMk cId="3803898990" sldId="2060"/>
        </pc:sldMkLst>
      </pc:sldChg>
      <pc:sldChg chg="addSp delSp modSp mod">
        <pc:chgData name="Johnson, Kathryn Louise" userId="fc636950-33c7-4c5b-91a9-d3d6a86c01b7" providerId="ADAL" clId="{88B958E8-6114-4040-ADFC-25229A69B794}" dt="2025-07-30T20:31:32.510" v="12106" actId="962"/>
        <pc:sldMkLst>
          <pc:docMk/>
          <pc:sldMk cId="3673358428" sldId="2063"/>
        </pc:sldMkLst>
      </pc:sldChg>
      <pc:sldChg chg="addSp delSp modSp mod">
        <pc:chgData name="Johnson, Kathryn Louise" userId="fc636950-33c7-4c5b-91a9-d3d6a86c01b7" providerId="ADAL" clId="{88B958E8-6114-4040-ADFC-25229A69B794}" dt="2025-07-30T20:31:40.754" v="12111" actId="962"/>
        <pc:sldMkLst>
          <pc:docMk/>
          <pc:sldMk cId="1133545761" sldId="2064"/>
        </pc:sldMkLst>
      </pc:sldChg>
      <pc:sldChg chg="modSp mod">
        <pc:chgData name="Johnson, Kathryn Louise" userId="fc636950-33c7-4c5b-91a9-d3d6a86c01b7" providerId="ADAL" clId="{88B958E8-6114-4040-ADFC-25229A69B794}" dt="2025-07-30T14:29:08.997" v="7634" actId="962"/>
        <pc:sldMkLst>
          <pc:docMk/>
          <pc:sldMk cId="4228307578" sldId="2069"/>
        </pc:sldMkLst>
      </pc:sldChg>
      <pc:sldChg chg="modSp mod">
        <pc:chgData name="Johnson, Kathryn Louise" userId="fc636950-33c7-4c5b-91a9-d3d6a86c01b7" providerId="ADAL" clId="{88B958E8-6114-4040-ADFC-25229A69B794}" dt="2025-07-30T14:48:21.071" v="9392" actId="962"/>
        <pc:sldMkLst>
          <pc:docMk/>
          <pc:sldMk cId="1391246996" sldId="2150"/>
        </pc:sldMkLst>
      </pc:sldChg>
      <pc:sldChg chg="delSp modSp mod">
        <pc:chgData name="Johnson, Kathryn Louise" userId="fc636950-33c7-4c5b-91a9-d3d6a86c01b7" providerId="ADAL" clId="{88B958E8-6114-4040-ADFC-25229A69B794}" dt="2025-07-28T15:31:49.449" v="4433" actId="962"/>
        <pc:sldMkLst>
          <pc:docMk/>
          <pc:sldMk cId="1361937162" sldId="2301"/>
        </pc:sldMkLst>
      </pc:sldChg>
      <pc:sldChg chg="delSp modSp mod">
        <pc:chgData name="Johnson, Kathryn Louise" userId="fc636950-33c7-4c5b-91a9-d3d6a86c01b7" providerId="ADAL" clId="{88B958E8-6114-4040-ADFC-25229A69B794}" dt="2025-07-29T20:34:57.652" v="7281" actId="962"/>
        <pc:sldMkLst>
          <pc:docMk/>
          <pc:sldMk cId="2540928835" sldId="2302"/>
        </pc:sldMkLst>
      </pc:sldChg>
      <pc:sldChg chg="delSp mod">
        <pc:chgData name="Johnson, Kathryn Louise" userId="fc636950-33c7-4c5b-91a9-d3d6a86c01b7" providerId="ADAL" clId="{88B958E8-6114-4040-ADFC-25229A69B794}" dt="2025-07-30T20:10:56.612" v="10143" actId="478"/>
        <pc:sldMkLst>
          <pc:docMk/>
          <pc:sldMk cId="2721041952" sldId="2303"/>
        </pc:sldMkLst>
      </pc:sldChg>
      <pc:sldChg chg="modSp mod">
        <pc:chgData name="Johnson, Kathryn Louise" userId="fc636950-33c7-4c5b-91a9-d3d6a86c01b7" providerId="ADAL" clId="{88B958E8-6114-4040-ADFC-25229A69B794}" dt="2025-07-29T13:58:45.775" v="5058" actId="962"/>
        <pc:sldMkLst>
          <pc:docMk/>
          <pc:sldMk cId="2105562035" sldId="2304"/>
        </pc:sldMkLst>
      </pc:sldChg>
      <pc:sldChg chg="del">
        <pc:chgData name="Johnson, Kathryn Louise" userId="fc636950-33c7-4c5b-91a9-d3d6a86c01b7" providerId="ADAL" clId="{88B958E8-6114-4040-ADFC-25229A69B794}" dt="2025-07-29T20:08:03.967" v="6033" actId="47"/>
        <pc:sldMkLst>
          <pc:docMk/>
          <pc:sldMk cId="2172174337" sldId="2305"/>
        </pc:sldMkLst>
      </pc:sldChg>
      <pc:sldChg chg="addSp delSp modSp mod">
        <pc:chgData name="Johnson, Kathryn Louise" userId="fc636950-33c7-4c5b-91a9-d3d6a86c01b7" providerId="ADAL" clId="{88B958E8-6114-4040-ADFC-25229A69B794}" dt="2025-08-04T14:37:48.250" v="14934" actId="962"/>
        <pc:sldMkLst>
          <pc:docMk/>
          <pc:sldMk cId="3235514451" sldId="2307"/>
        </pc:sldMkLst>
      </pc:sldChg>
      <pc:sldChg chg="del">
        <pc:chgData name="Johnson, Kathryn Louise" userId="fc636950-33c7-4c5b-91a9-d3d6a86c01b7" providerId="ADAL" clId="{88B958E8-6114-4040-ADFC-25229A69B794}" dt="2025-07-30T20:17:04.507" v="10832" actId="47"/>
        <pc:sldMkLst>
          <pc:docMk/>
          <pc:sldMk cId="1277346453" sldId="2308"/>
        </pc:sldMkLst>
      </pc:sldChg>
      <pc:sldChg chg="del">
        <pc:chgData name="Johnson, Kathryn Louise" userId="fc636950-33c7-4c5b-91a9-d3d6a86c01b7" providerId="ADAL" clId="{88B958E8-6114-4040-ADFC-25229A69B794}" dt="2025-07-30T20:20:45.972" v="11064" actId="47"/>
        <pc:sldMkLst>
          <pc:docMk/>
          <pc:sldMk cId="1386745126" sldId="2309"/>
        </pc:sldMkLst>
      </pc:sldChg>
      <pc:sldChg chg="modSp mod">
        <pc:chgData name="Johnson, Kathryn Louise" userId="fc636950-33c7-4c5b-91a9-d3d6a86c01b7" providerId="ADAL" clId="{88B958E8-6114-4040-ADFC-25229A69B794}" dt="2025-07-30T20:37:58.969" v="13157" actId="13244"/>
        <pc:sldMkLst>
          <pc:docMk/>
          <pc:sldMk cId="936316852" sldId="2310"/>
        </pc:sldMkLst>
      </pc:sldChg>
      <pc:sldChg chg="modSp mod">
        <pc:chgData name="Johnson, Kathryn Louise" userId="fc636950-33c7-4c5b-91a9-d3d6a86c01b7" providerId="ADAL" clId="{88B958E8-6114-4040-ADFC-25229A69B794}" dt="2025-08-04T14:42:58.352" v="15015" actId="1076"/>
        <pc:sldMkLst>
          <pc:docMk/>
          <pc:sldMk cId="4007074251" sldId="2311"/>
        </pc:sldMkLst>
      </pc:sldChg>
      <pc:sldChg chg="modSp mod">
        <pc:chgData name="Johnson, Kathryn Louise" userId="fc636950-33c7-4c5b-91a9-d3d6a86c01b7" providerId="ADAL" clId="{88B958E8-6114-4040-ADFC-25229A69B794}" dt="2025-07-28T15:31:02.650" v="4378" actId="962"/>
        <pc:sldMkLst>
          <pc:docMk/>
          <pc:sldMk cId="4981205" sldId="2312"/>
        </pc:sldMkLst>
      </pc:sldChg>
      <pc:sldChg chg="modSp add mod">
        <pc:chgData name="Johnson, Kathryn Louise" userId="fc636950-33c7-4c5b-91a9-d3d6a86c01b7" providerId="ADAL" clId="{88B958E8-6114-4040-ADFC-25229A69B794}" dt="2025-07-28T13:18:34.187" v="8" actId="20577"/>
        <pc:sldMkLst>
          <pc:docMk/>
          <pc:sldMk cId="2776864125" sldId="2313"/>
        </pc:sldMkLst>
      </pc:sldChg>
      <pc:sldChg chg="modSp add mod">
        <pc:chgData name="Johnson, Kathryn Louise" userId="fc636950-33c7-4c5b-91a9-d3d6a86c01b7" providerId="ADAL" clId="{88B958E8-6114-4040-ADFC-25229A69B794}" dt="2025-07-28T13:20:15.517" v="37" actId="14100"/>
        <pc:sldMkLst>
          <pc:docMk/>
          <pc:sldMk cId="2655582888" sldId="2314"/>
        </pc:sldMkLst>
      </pc:sldChg>
      <pc:sldChg chg="modSp add mod">
        <pc:chgData name="Johnson, Kathryn Louise" userId="fc636950-33c7-4c5b-91a9-d3d6a86c01b7" providerId="ADAL" clId="{88B958E8-6114-4040-ADFC-25229A69B794}" dt="2025-07-28T13:20:37.889" v="41" actId="14100"/>
        <pc:sldMkLst>
          <pc:docMk/>
          <pc:sldMk cId="3677124550" sldId="2315"/>
        </pc:sldMkLst>
      </pc:sldChg>
      <pc:sldChg chg="delSp modSp add mod modAnim">
        <pc:chgData name="Johnson, Kathryn Louise" userId="fc636950-33c7-4c5b-91a9-d3d6a86c01b7" providerId="ADAL" clId="{88B958E8-6114-4040-ADFC-25229A69B794}" dt="2025-07-30T14:24:22.281" v="7372"/>
        <pc:sldMkLst>
          <pc:docMk/>
          <pc:sldMk cId="1632356707" sldId="2316"/>
        </pc:sldMkLst>
      </pc:sldChg>
      <pc:sldChg chg="modSp new del mod">
        <pc:chgData name="Johnson, Kathryn Louise" userId="fc636950-33c7-4c5b-91a9-d3d6a86c01b7" providerId="ADAL" clId="{88B958E8-6114-4040-ADFC-25229A69B794}" dt="2025-07-28T15:00:07.128" v="1583" actId="47"/>
        <pc:sldMkLst>
          <pc:docMk/>
          <pc:sldMk cId="711275447" sldId="2317"/>
        </pc:sldMkLst>
      </pc:sldChg>
      <pc:sldChg chg="addSp delSp modSp add mod delAnim modAnim">
        <pc:chgData name="Johnson, Kathryn Louise" userId="fc636950-33c7-4c5b-91a9-d3d6a86c01b7" providerId="ADAL" clId="{88B958E8-6114-4040-ADFC-25229A69B794}" dt="2025-07-31T13:18:52.996" v="13310" actId="122"/>
        <pc:sldMkLst>
          <pc:docMk/>
          <pc:sldMk cId="4044479624" sldId="2317"/>
        </pc:sldMkLst>
      </pc:sldChg>
      <pc:sldChg chg="addSp modSp add mod modAnim">
        <pc:chgData name="Johnson, Kathryn Louise" userId="fc636950-33c7-4c5b-91a9-d3d6a86c01b7" providerId="ADAL" clId="{88B958E8-6114-4040-ADFC-25229A69B794}" dt="2025-07-29T13:52:06.943" v="4440" actId="962"/>
        <pc:sldMkLst>
          <pc:docMk/>
          <pc:sldMk cId="3409106967" sldId="2318"/>
        </pc:sldMkLst>
      </pc:sldChg>
      <pc:sldChg chg="modSp new del mod">
        <pc:chgData name="Johnson, Kathryn Louise" userId="fc636950-33c7-4c5b-91a9-d3d6a86c01b7" providerId="ADAL" clId="{88B958E8-6114-4040-ADFC-25229A69B794}" dt="2025-07-28T15:08:08.580" v="2290" actId="47"/>
        <pc:sldMkLst>
          <pc:docMk/>
          <pc:sldMk cId="3439386148" sldId="2318"/>
        </pc:sldMkLst>
      </pc:sldChg>
      <pc:sldChg chg="addSp delSp modSp add del mod ord">
        <pc:chgData name="Johnson, Kathryn Louise" userId="fc636950-33c7-4c5b-91a9-d3d6a86c01b7" providerId="ADAL" clId="{88B958E8-6114-4040-ADFC-25229A69B794}" dt="2025-07-28T15:10:05.927" v="2379"/>
        <pc:sldMkLst>
          <pc:docMk/>
          <pc:sldMk cId="3767237356" sldId="2318"/>
        </pc:sldMkLst>
      </pc:sldChg>
      <pc:sldChg chg="addSp delSp modSp new add del mod">
        <pc:chgData name="Johnson, Kathryn Louise" userId="fc636950-33c7-4c5b-91a9-d3d6a86c01b7" providerId="ADAL" clId="{88B958E8-6114-4040-ADFC-25229A69B794}" dt="2025-07-28T15:11:40.598" v="2439" actId="47"/>
        <pc:sldMkLst>
          <pc:docMk/>
          <pc:sldMk cId="3781722902" sldId="2318"/>
        </pc:sldMkLst>
      </pc:sldChg>
      <pc:sldChg chg="modSp add del mod">
        <pc:chgData name="Johnson, Kathryn Louise" userId="fc636950-33c7-4c5b-91a9-d3d6a86c01b7" providerId="ADAL" clId="{88B958E8-6114-4040-ADFC-25229A69B794}" dt="2025-07-29T20:00:33.471" v="5587" actId="47"/>
        <pc:sldMkLst>
          <pc:docMk/>
          <pc:sldMk cId="3968449256" sldId="2319"/>
        </pc:sldMkLst>
      </pc:sldChg>
      <pc:sldChg chg="addSp modSp add mod">
        <pc:chgData name="Johnson, Kathryn Louise" userId="fc636950-33c7-4c5b-91a9-d3d6a86c01b7" providerId="ADAL" clId="{88B958E8-6114-4040-ADFC-25229A69B794}" dt="2025-07-30T14:27:59.555" v="7382" actId="962"/>
        <pc:sldMkLst>
          <pc:docMk/>
          <pc:sldMk cId="4286920141" sldId="2319"/>
        </pc:sldMkLst>
      </pc:sldChg>
      <pc:sldChg chg="add">
        <pc:chgData name="Johnson, Kathryn Louise" userId="fc636950-33c7-4c5b-91a9-d3d6a86c01b7" providerId="ADAL" clId="{88B958E8-6114-4040-ADFC-25229A69B794}" dt="2025-07-29T20:09:05.419" v="6036"/>
        <pc:sldMkLst>
          <pc:docMk/>
          <pc:sldMk cId="3457455084" sldId="2324"/>
        </pc:sldMkLst>
      </pc:sldChg>
      <pc:sldChg chg="modSp add mod">
        <pc:chgData name="Johnson, Kathryn Louise" userId="fc636950-33c7-4c5b-91a9-d3d6a86c01b7" providerId="ADAL" clId="{88B958E8-6114-4040-ADFC-25229A69B794}" dt="2025-07-29T20:08:29.910" v="6035" actId="20577"/>
        <pc:sldMkLst>
          <pc:docMk/>
          <pc:sldMk cId="1249313968" sldId="2325"/>
        </pc:sldMkLst>
      </pc:sldChg>
      <pc:sldChg chg="delSp modSp add mod">
        <pc:chgData name="Johnson, Kathryn Louise" userId="fc636950-33c7-4c5b-91a9-d3d6a86c01b7" providerId="ADAL" clId="{88B958E8-6114-4040-ADFC-25229A69B794}" dt="2025-07-30T20:17:00.607" v="10831" actId="962"/>
        <pc:sldMkLst>
          <pc:docMk/>
          <pc:sldMk cId="206092419" sldId="2326"/>
        </pc:sldMkLst>
      </pc:sldChg>
      <pc:sldChg chg="addSp delSp modSp add mod modAnim">
        <pc:chgData name="Johnson, Kathryn Louise" userId="fc636950-33c7-4c5b-91a9-d3d6a86c01b7" providerId="ADAL" clId="{88B958E8-6114-4040-ADFC-25229A69B794}" dt="2025-07-30T20:20:38.992" v="11063" actId="13244"/>
        <pc:sldMkLst>
          <pc:docMk/>
          <pc:sldMk cId="1103131781" sldId="2327"/>
        </pc:sldMkLst>
      </pc:sldChg>
      <pc:sldChg chg="add">
        <pc:chgData name="Johnson, Kathryn Louise" userId="fc636950-33c7-4c5b-91a9-d3d6a86c01b7" providerId="ADAL" clId="{88B958E8-6114-4040-ADFC-25229A69B794}" dt="2025-07-30T20:45:30.531" v="13284"/>
        <pc:sldMkLst>
          <pc:docMk/>
          <pc:sldMk cId="1213610760" sldId="2328"/>
        </pc:sldMkLst>
      </pc:sldChg>
      <pc:sldChg chg="addSp delSp modSp add del mod">
        <pc:chgData name="Johnson, Kathryn Louise" userId="fc636950-33c7-4c5b-91a9-d3d6a86c01b7" providerId="ADAL" clId="{88B958E8-6114-4040-ADFC-25229A69B794}" dt="2025-07-30T20:43:30.570" v="13264" actId="47"/>
        <pc:sldMkLst>
          <pc:docMk/>
          <pc:sldMk cId="1716678651" sldId="2328"/>
        </pc:sldMkLst>
      </pc:sldChg>
      <pc:sldChg chg="add del">
        <pc:chgData name="Johnson, Kathryn Louise" userId="fc636950-33c7-4c5b-91a9-d3d6a86c01b7" providerId="ADAL" clId="{88B958E8-6114-4040-ADFC-25229A69B794}" dt="2025-07-30T20:45:49.204" v="13289" actId="47"/>
        <pc:sldMkLst>
          <pc:docMk/>
          <pc:sldMk cId="659512546" sldId="2329"/>
        </pc:sldMkLst>
      </pc:sldChg>
      <pc:sldChg chg="addSp delSp modSp add mod">
        <pc:chgData name="Johnson, Kathryn Louise" userId="fc636950-33c7-4c5b-91a9-d3d6a86c01b7" providerId="ADAL" clId="{88B958E8-6114-4040-ADFC-25229A69B794}" dt="2025-07-31T20:18:27.957" v="14827" actId="1076"/>
        <pc:sldMkLst>
          <pc:docMk/>
          <pc:sldMk cId="3954566310" sldId="2330"/>
        </pc:sldMkLst>
      </pc:sldChg>
      <pc:sldChg chg="addSp delSp modSp add del mod">
        <pc:chgData name="Johnson, Kathryn Louise" userId="fc636950-33c7-4c5b-91a9-d3d6a86c01b7" providerId="ADAL" clId="{88B958E8-6114-4040-ADFC-25229A69B794}" dt="2025-07-31T20:17:40.408" v="14821" actId="47"/>
        <pc:sldMkLst>
          <pc:docMk/>
          <pc:sldMk cId="105482905" sldId="2331"/>
        </pc:sldMkLst>
      </pc:sldChg>
      <pc:sldChg chg="addSp delSp modSp add mod">
        <pc:chgData name="Johnson, Kathryn Louise" userId="fc636950-33c7-4c5b-91a9-d3d6a86c01b7" providerId="ADAL" clId="{88B958E8-6114-4040-ADFC-25229A69B794}" dt="2025-08-04T16:00:15.508" v="15543" actId="962"/>
        <pc:sldMkLst>
          <pc:docMk/>
          <pc:sldMk cId="1385408076" sldId="2331"/>
        </pc:sldMkLst>
      </pc:sldChg>
      <pc:sldChg chg="delSp modSp add del mod">
        <pc:chgData name="Johnson, Kathryn Louise" userId="fc636950-33c7-4c5b-91a9-d3d6a86c01b7" providerId="ADAL" clId="{88B958E8-6114-4040-ADFC-25229A69B794}" dt="2025-07-31T20:20:16.253" v="14836" actId="47"/>
        <pc:sldMkLst>
          <pc:docMk/>
          <pc:sldMk cId="2422363848" sldId="2331"/>
        </pc:sldMkLst>
      </pc:sldChg>
      <pc:sldChg chg="delSp modSp add del mod">
        <pc:chgData name="Johnson, Kathryn Louise" userId="fc636950-33c7-4c5b-91a9-d3d6a86c01b7" providerId="ADAL" clId="{88B958E8-6114-4040-ADFC-25229A69B794}" dt="2025-07-31T20:12:18.955" v="14762" actId="47"/>
        <pc:sldMkLst>
          <pc:docMk/>
          <pc:sldMk cId="2922256659" sldId="2331"/>
        </pc:sldMkLst>
      </pc:sldChg>
      <pc:sldChg chg="add del">
        <pc:chgData name="Johnson, Kathryn Louise" userId="fc636950-33c7-4c5b-91a9-d3d6a86c01b7" providerId="ADAL" clId="{88B958E8-6114-4040-ADFC-25229A69B794}" dt="2025-08-04T14:33:37.557" v="14839"/>
        <pc:sldMkLst>
          <pc:docMk/>
          <pc:sldMk cId="3442987540" sldId="2331"/>
        </pc:sldMkLst>
      </pc:sldChg>
      <pc:sldMasterChg chg="del delSldLayout">
        <pc:chgData name="Johnson, Kathryn Louise" userId="fc636950-33c7-4c5b-91a9-d3d6a86c01b7" providerId="ADAL" clId="{88B958E8-6114-4040-ADFC-25229A69B794}" dt="2025-07-29T20:00:33.471" v="5587" actId="47"/>
        <pc:sldMasterMkLst>
          <pc:docMk/>
          <pc:sldMasterMk cId="3208287275" sldId="2147483693"/>
        </pc:sldMasterMkLst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659927656" sldId="2147483694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763905113" sldId="2147483695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562587158" sldId="2147483696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747438109" sldId="2147483697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546189350" sldId="2147483698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096010589" sldId="2147483699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488028563" sldId="2147483700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693396711" sldId="2147483701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144938642" sldId="2147483702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333256840" sldId="2147483703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759455489" sldId="2147483704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697003812" sldId="2147483705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252193518" sldId="2147483706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874317934" sldId="2147483707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435627478" sldId="2147483708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967470078" sldId="2147483709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823002686" sldId="2147483710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847323194" sldId="2147483711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833589286" sldId="2147483712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79971834" sldId="2147483713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868155842" sldId="2147483714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436503348" sldId="2147483715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2620105342" sldId="2147483716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3317753458" sldId="2147483717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4293920351" sldId="2147483718"/>
          </pc:sldLayoutMkLst>
        </pc:sldLayoutChg>
        <pc:sldLayoutChg chg="del">
          <pc:chgData name="Johnson, Kathryn Louise" userId="fc636950-33c7-4c5b-91a9-d3d6a86c01b7" providerId="ADAL" clId="{88B958E8-6114-4040-ADFC-25229A69B794}" dt="2025-07-29T20:00:33.471" v="5587" actId="47"/>
          <pc:sldLayoutMkLst>
            <pc:docMk/>
            <pc:sldMasterMk cId="3208287275" sldId="2147483693"/>
            <pc:sldLayoutMk cId="1414004104" sldId="2147483719"/>
          </pc:sldLayoutMkLst>
        </pc:sldLayoutChg>
      </pc:sldMasterChg>
    </pc:docChg>
  </pc:docChgLst>
  <pc:docChgLst>
    <pc:chgData name="Sarasin, Elise" userId="051ede2b-3008-44c0-bb19-c9bb04b8c5c9" providerId="ADAL" clId="{5ED18DCF-A20A-4F0B-92E2-4B00975BA083}"/>
    <pc:docChg chg="undo custSel addSld delSld modSld sldOrd modSection">
      <pc:chgData name="Sarasin, Elise" userId="051ede2b-3008-44c0-bb19-c9bb04b8c5c9" providerId="ADAL" clId="{5ED18DCF-A20A-4F0B-92E2-4B00975BA083}" dt="2025-08-20T19:58:53.548" v="787" actId="2696"/>
      <pc:docMkLst>
        <pc:docMk/>
      </pc:docMkLst>
      <pc:sldChg chg="addSp delSp modSp mod modClrScheme chgLayout modNotesTx">
        <pc:chgData name="Sarasin, Elise" userId="051ede2b-3008-44c0-bb19-c9bb04b8c5c9" providerId="ADAL" clId="{5ED18DCF-A20A-4F0B-92E2-4B00975BA083}" dt="2025-08-19T21:13:16.446" v="566" actId="1076"/>
        <pc:sldMkLst>
          <pc:docMk/>
          <pc:sldMk cId="704874430" sldId="1305"/>
        </pc:sldMkLst>
      </pc:sldChg>
      <pc:sldChg chg="addSp delSp modSp mod modClrScheme chgLayout">
        <pc:chgData name="Sarasin, Elise" userId="051ede2b-3008-44c0-bb19-c9bb04b8c5c9" providerId="ADAL" clId="{5ED18DCF-A20A-4F0B-92E2-4B00975BA083}" dt="2025-08-19T21:13:00.241" v="560" actId="166"/>
        <pc:sldMkLst>
          <pc:docMk/>
          <pc:sldMk cId="2150643316" sldId="1306"/>
        </pc:sldMkLst>
      </pc:sldChg>
      <pc:sldChg chg="del">
        <pc:chgData name="Sarasin, Elise" userId="051ede2b-3008-44c0-bb19-c9bb04b8c5c9" providerId="ADAL" clId="{5ED18DCF-A20A-4F0B-92E2-4B00975BA083}" dt="2025-08-19T20:27:35.091" v="12" actId="2696"/>
        <pc:sldMkLst>
          <pc:docMk/>
          <pc:sldMk cId="3871816467" sldId="1433"/>
        </pc:sldMkLst>
      </pc:sldChg>
      <pc:sldChg chg="del">
        <pc:chgData name="Sarasin, Elise" userId="051ede2b-3008-44c0-bb19-c9bb04b8c5c9" providerId="ADAL" clId="{5ED18DCF-A20A-4F0B-92E2-4B00975BA083}" dt="2025-08-20T19:58:53.548" v="787" actId="2696"/>
        <pc:sldMkLst>
          <pc:docMk/>
          <pc:sldMk cId="4149186321" sldId="1523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3845944044" sldId="1524"/>
        </pc:sldMkLst>
      </pc:sldChg>
      <pc:sldChg chg="del">
        <pc:chgData name="Sarasin, Elise" userId="051ede2b-3008-44c0-bb19-c9bb04b8c5c9" providerId="ADAL" clId="{5ED18DCF-A20A-4F0B-92E2-4B00975BA083}" dt="2025-08-20T19:58:49.205" v="786" actId="2696"/>
        <pc:sldMkLst>
          <pc:docMk/>
          <pc:sldMk cId="4274574129" sldId="1678"/>
        </pc:sldMkLst>
      </pc:sldChg>
      <pc:sldChg chg="modSp mod">
        <pc:chgData name="Sarasin, Elise" userId="051ede2b-3008-44c0-bb19-c9bb04b8c5c9" providerId="ADAL" clId="{5ED18DCF-A20A-4F0B-92E2-4B00975BA083}" dt="2025-08-19T21:00:56.294" v="434" actId="207"/>
        <pc:sldMkLst>
          <pc:docMk/>
          <pc:sldMk cId="978460870" sldId="1695"/>
        </pc:sldMkLst>
      </pc:sldChg>
      <pc:sldChg chg="del">
        <pc:chgData name="Sarasin, Elise" userId="051ede2b-3008-44c0-bb19-c9bb04b8c5c9" providerId="ADAL" clId="{5ED18DCF-A20A-4F0B-92E2-4B00975BA083}" dt="2025-08-19T20:56:31.021" v="269" actId="2696"/>
        <pc:sldMkLst>
          <pc:docMk/>
          <pc:sldMk cId="3060707925" sldId="1893"/>
        </pc:sldMkLst>
      </pc:sldChg>
      <pc:sldChg chg="del">
        <pc:chgData name="Sarasin, Elise" userId="051ede2b-3008-44c0-bb19-c9bb04b8c5c9" providerId="ADAL" clId="{5ED18DCF-A20A-4F0B-92E2-4B00975BA083}" dt="2025-08-19T20:57:05.429" v="285" actId="2696"/>
        <pc:sldMkLst>
          <pc:docMk/>
          <pc:sldMk cId="2008248576" sldId="1894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1097141549" sldId="1946"/>
        </pc:sldMkLst>
      </pc:sldChg>
      <pc:sldChg chg="modSp add mod">
        <pc:chgData name="Sarasin, Elise" userId="051ede2b-3008-44c0-bb19-c9bb04b8c5c9" providerId="ADAL" clId="{5ED18DCF-A20A-4F0B-92E2-4B00975BA083}" dt="2025-08-19T20:24:20.568" v="9" actId="1036"/>
        <pc:sldMkLst>
          <pc:docMk/>
          <pc:sldMk cId="1219460740" sldId="1951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1590783135" sldId="1962"/>
        </pc:sldMkLst>
      </pc:sldChg>
      <pc:sldChg chg="modSp mod">
        <pc:chgData name="Sarasin, Elise" userId="051ede2b-3008-44c0-bb19-c9bb04b8c5c9" providerId="ADAL" clId="{5ED18DCF-A20A-4F0B-92E2-4B00975BA083}" dt="2025-08-19T21:00:40.012" v="432" actId="1076"/>
        <pc:sldMkLst>
          <pc:docMk/>
          <pc:sldMk cId="3803679215" sldId="2029"/>
        </pc:sldMkLst>
      </pc:sldChg>
      <pc:sldChg chg="add">
        <pc:chgData name="Sarasin, Elise" userId="051ede2b-3008-44c0-bb19-c9bb04b8c5c9" providerId="ADAL" clId="{5ED18DCF-A20A-4F0B-92E2-4B00975BA083}" dt="2025-08-19T20:26:37.301" v="10"/>
        <pc:sldMkLst>
          <pc:docMk/>
          <pc:sldMk cId="32595322" sldId="2111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3304428735" sldId="2299"/>
        </pc:sldMkLst>
      </pc:sldChg>
      <pc:sldChg chg="modSp mod">
        <pc:chgData name="Sarasin, Elise" userId="051ede2b-3008-44c0-bb19-c9bb04b8c5c9" providerId="ADAL" clId="{5ED18DCF-A20A-4F0B-92E2-4B00975BA083}" dt="2025-08-19T20:29:39.294" v="54" actId="20577"/>
        <pc:sldMkLst>
          <pc:docMk/>
          <pc:sldMk cId="2105562035" sldId="2304"/>
        </pc:sldMkLst>
      </pc:sldChg>
      <pc:sldChg chg="modSp add mod">
        <pc:chgData name="Sarasin, Elise" userId="051ede2b-3008-44c0-bb19-c9bb04b8c5c9" providerId="ADAL" clId="{5ED18DCF-A20A-4F0B-92E2-4B00975BA083}" dt="2025-08-19T21:03:27.288" v="485" actId="20577"/>
        <pc:sldMkLst>
          <pc:docMk/>
          <pc:sldMk cId="473130021" sldId="2305"/>
        </pc:sldMkLst>
      </pc:sldChg>
      <pc:sldChg chg="delSp modSp del mod">
        <pc:chgData name="Sarasin, Elise" userId="051ede2b-3008-44c0-bb19-c9bb04b8c5c9" providerId="ADAL" clId="{5ED18DCF-A20A-4F0B-92E2-4B00975BA083}" dt="2025-08-19T21:03:10.206" v="482" actId="2696"/>
        <pc:sldMkLst>
          <pc:docMk/>
          <pc:sldMk cId="4007074251" sldId="2311"/>
        </pc:sldMkLst>
      </pc:sldChg>
      <pc:sldChg chg="del">
        <pc:chgData name="Sarasin, Elise" userId="051ede2b-3008-44c0-bb19-c9bb04b8c5c9" providerId="ADAL" clId="{5ED18DCF-A20A-4F0B-92E2-4B00975BA083}" dt="2025-08-19T20:24:11.475" v="2" actId="47"/>
        <pc:sldMkLst>
          <pc:docMk/>
          <pc:sldMk cId="1632356707" sldId="2316"/>
        </pc:sldMkLst>
      </pc:sldChg>
      <pc:sldChg chg="addSp modSp mod">
        <pc:chgData name="Sarasin, Elise" userId="051ede2b-3008-44c0-bb19-c9bb04b8c5c9" providerId="ADAL" clId="{5ED18DCF-A20A-4F0B-92E2-4B00975BA083}" dt="2025-08-20T18:53:03.989" v="570" actId="1076"/>
        <pc:sldMkLst>
          <pc:docMk/>
          <pc:sldMk cId="206092419" sldId="2326"/>
        </pc:sldMkLst>
      </pc:sldChg>
      <pc:sldChg chg="modSp mod">
        <pc:chgData name="Sarasin, Elise" userId="051ede2b-3008-44c0-bb19-c9bb04b8c5c9" providerId="ADAL" clId="{5ED18DCF-A20A-4F0B-92E2-4B00975BA083}" dt="2025-08-20T18:54:08.314" v="784" actId="962"/>
        <pc:sldMkLst>
          <pc:docMk/>
          <pc:sldMk cId="1103131781" sldId="2327"/>
        </pc:sldMkLst>
      </pc:sldChg>
      <pc:sldChg chg="del">
        <pc:chgData name="Sarasin, Elise" userId="051ede2b-3008-44c0-bb19-c9bb04b8c5c9" providerId="ADAL" clId="{5ED18DCF-A20A-4F0B-92E2-4B00975BA083}" dt="2025-08-19T20:26:44.877" v="11" actId="2696"/>
        <pc:sldMkLst>
          <pc:docMk/>
          <pc:sldMk cId="3198326828" sldId="2329"/>
        </pc:sldMkLst>
      </pc:sldChg>
      <pc:sldChg chg="addSp delSp modSp del mod chgLayout">
        <pc:chgData name="Sarasin, Elise" userId="051ede2b-3008-44c0-bb19-c9bb04b8c5c9" providerId="ADAL" clId="{5ED18DCF-A20A-4F0B-92E2-4B00975BA083}" dt="2025-08-19T20:30:56.774" v="86" actId="2696"/>
        <pc:sldMkLst>
          <pc:docMk/>
          <pc:sldMk cId="3954566310" sldId="2330"/>
        </pc:sldMkLst>
      </pc:sldChg>
      <pc:sldChg chg="addSp modSp del mod ord">
        <pc:chgData name="Sarasin, Elise" userId="051ede2b-3008-44c0-bb19-c9bb04b8c5c9" providerId="ADAL" clId="{5ED18DCF-A20A-4F0B-92E2-4B00975BA083}" dt="2025-08-19T20:57:29.318" v="287" actId="2696"/>
        <pc:sldMkLst>
          <pc:docMk/>
          <pc:sldMk cId="1385408076" sldId="2331"/>
        </pc:sldMkLst>
      </pc:sldChg>
      <pc:sldChg chg="add">
        <pc:chgData name="Sarasin, Elise" userId="051ede2b-3008-44c0-bb19-c9bb04b8c5c9" providerId="ADAL" clId="{5ED18DCF-A20A-4F0B-92E2-4B00975BA083}" dt="2025-08-20T19:58:45.396" v="785"/>
        <pc:sldMkLst>
          <pc:docMk/>
          <pc:sldMk cId="2023484230" sldId="2331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3393545128" sldId="2332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169309004" sldId="2333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288186345" sldId="2334"/>
        </pc:sldMkLst>
      </pc:sldChg>
      <pc:sldChg chg="add">
        <pc:chgData name="Sarasin, Elise" userId="051ede2b-3008-44c0-bb19-c9bb04b8c5c9" providerId="ADAL" clId="{5ED18DCF-A20A-4F0B-92E2-4B00975BA083}" dt="2025-08-19T20:23:37.675" v="0"/>
        <pc:sldMkLst>
          <pc:docMk/>
          <pc:sldMk cId="1001372945" sldId="2335"/>
        </pc:sldMkLst>
      </pc:sldChg>
      <pc:sldChg chg="addSp delSp modSp add mod ord">
        <pc:chgData name="Sarasin, Elise" userId="051ede2b-3008-44c0-bb19-c9bb04b8c5c9" providerId="ADAL" clId="{5ED18DCF-A20A-4F0B-92E2-4B00975BA083}" dt="2025-08-19T20:30:52.006" v="85" actId="1076"/>
        <pc:sldMkLst>
          <pc:docMk/>
          <pc:sldMk cId="2837394076" sldId="2336"/>
        </pc:sldMkLst>
      </pc:sldChg>
      <pc:sldChg chg="addSp modSp add mod">
        <pc:chgData name="Sarasin, Elise" userId="051ede2b-3008-44c0-bb19-c9bb04b8c5c9" providerId="ADAL" clId="{5ED18DCF-A20A-4F0B-92E2-4B00975BA083}" dt="2025-08-19T20:58:00.966" v="407" actId="20577"/>
        <pc:sldMkLst>
          <pc:docMk/>
          <pc:sldMk cId="4294091611" sldId="2337"/>
        </pc:sldMkLst>
      </pc:sldChg>
      <pc:sldChg chg="addSp modSp add">
        <pc:chgData name="Sarasin, Elise" userId="051ede2b-3008-44c0-bb19-c9bb04b8c5c9" providerId="ADAL" clId="{5ED18DCF-A20A-4F0B-92E2-4B00975BA083}" dt="2025-08-19T20:58:04.606" v="408"/>
        <pc:sldMkLst>
          <pc:docMk/>
          <pc:sldMk cId="2113397271" sldId="2338"/>
        </pc:sldMkLst>
      </pc:sldChg>
      <pc:sldChg chg="addSp modSp new mod modClrScheme modAnim chgLayout modNotesTx">
        <pc:chgData name="Sarasin, Elise" userId="051ede2b-3008-44c0-bb19-c9bb04b8c5c9" providerId="ADAL" clId="{5ED18DCF-A20A-4F0B-92E2-4B00975BA083}" dt="2025-08-19T21:03:05.108" v="481" actId="1076"/>
        <pc:sldMkLst>
          <pc:docMk/>
          <pc:sldMk cId="195280815" sldId="2339"/>
        </pc:sldMkLst>
      </pc:sldChg>
      <pc:sldChg chg="add">
        <pc:chgData name="Sarasin, Elise" userId="051ede2b-3008-44c0-bb19-c9bb04b8c5c9" providerId="ADAL" clId="{5ED18DCF-A20A-4F0B-92E2-4B00975BA083}" dt="2025-08-20T19:58:45.396" v="785"/>
        <pc:sldMkLst>
          <pc:docMk/>
          <pc:sldMk cId="3166426275" sldId="2340"/>
        </pc:sldMkLst>
      </pc:sldChg>
    </pc:docChg>
  </pc:docChgLst>
  <pc:docChgLst>
    <pc:chgData name="Sarasin, Elise" userId="051ede2b-3008-44c0-bb19-c9bb04b8c5c9" providerId="ADAL" clId="{89DB9C7E-797D-4B3E-8DDE-5DB3CEA92B3A}"/>
    <pc:docChg chg="undo redo custSel addSld delSld modSld sldOrd modSection">
      <pc:chgData name="Sarasin, Elise" userId="051ede2b-3008-44c0-bb19-c9bb04b8c5c9" providerId="ADAL" clId="{89DB9C7E-797D-4B3E-8DDE-5DB3CEA92B3A}" dt="2025-09-25T19:21:50.085" v="3288" actId="1076"/>
      <pc:docMkLst>
        <pc:docMk/>
      </pc:docMkLst>
      <pc:sldChg chg="del">
        <pc:chgData name="Sarasin, Elise" userId="051ede2b-3008-44c0-bb19-c9bb04b8c5c9" providerId="ADAL" clId="{89DB9C7E-797D-4B3E-8DDE-5DB3CEA92B3A}" dt="2025-09-22T19:55:18.023" v="104" actId="2696"/>
        <pc:sldMkLst>
          <pc:docMk/>
          <pc:sldMk cId="3171318754" sldId="341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973010838" sldId="342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704874430" sldId="1305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2150643316" sldId="1306"/>
        </pc:sldMkLst>
      </pc:sldChg>
      <pc:sldChg chg="del">
        <pc:chgData name="Sarasin, Elise" userId="051ede2b-3008-44c0-bb19-c9bb04b8c5c9" providerId="ADAL" clId="{89DB9C7E-797D-4B3E-8DDE-5DB3CEA92B3A}" dt="2025-09-22T20:26:10.135" v="2445" actId="2696"/>
        <pc:sldMkLst>
          <pc:docMk/>
          <pc:sldMk cId="3845944044" sldId="1524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978460870" sldId="1695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632093077" sldId="1866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577288692" sldId="1895"/>
        </pc:sldMkLst>
      </pc:sldChg>
      <pc:sldChg chg="del">
        <pc:chgData name="Sarasin, Elise" userId="051ede2b-3008-44c0-bb19-c9bb04b8c5c9" providerId="ADAL" clId="{89DB9C7E-797D-4B3E-8DDE-5DB3CEA92B3A}" dt="2025-09-22T20:06:30.764" v="126" actId="47"/>
        <pc:sldMkLst>
          <pc:docMk/>
          <pc:sldMk cId="1097141549" sldId="1946"/>
        </pc:sldMkLst>
      </pc:sldChg>
      <pc:sldChg chg="del mod modShow">
        <pc:chgData name="Sarasin, Elise" userId="051ede2b-3008-44c0-bb19-c9bb04b8c5c9" providerId="ADAL" clId="{89DB9C7E-797D-4B3E-8DDE-5DB3CEA92B3A}" dt="2025-09-22T20:42:37.093" v="3100" actId="2696"/>
        <pc:sldMkLst>
          <pc:docMk/>
          <pc:sldMk cId="1219460740" sldId="1951"/>
        </pc:sldMkLst>
      </pc:sldChg>
      <pc:sldChg chg="del ord">
        <pc:chgData name="Sarasin, Elise" userId="051ede2b-3008-44c0-bb19-c9bb04b8c5c9" providerId="ADAL" clId="{89DB9C7E-797D-4B3E-8DDE-5DB3CEA92B3A}" dt="2025-09-22T20:10:49.044" v="224" actId="2696"/>
        <pc:sldMkLst>
          <pc:docMk/>
          <pc:sldMk cId="3655489259" sldId="1969"/>
        </pc:sldMkLst>
      </pc:sldChg>
      <pc:sldChg chg="del">
        <pc:chgData name="Sarasin, Elise" userId="051ede2b-3008-44c0-bb19-c9bb04b8c5c9" providerId="ADAL" clId="{89DB9C7E-797D-4B3E-8DDE-5DB3CEA92B3A}" dt="2025-09-22T20:09:20.416" v="184" actId="2696"/>
        <pc:sldMkLst>
          <pc:docMk/>
          <pc:sldMk cId="1619802170" sldId="1970"/>
        </pc:sldMkLst>
      </pc:sldChg>
      <pc:sldChg chg="addSp delSp modSp mod">
        <pc:chgData name="Sarasin, Elise" userId="051ede2b-3008-44c0-bb19-c9bb04b8c5c9" providerId="ADAL" clId="{89DB9C7E-797D-4B3E-8DDE-5DB3CEA92B3A}" dt="2025-09-23T14:51:00.818" v="3258" actId="403"/>
        <pc:sldMkLst>
          <pc:docMk/>
          <pc:sldMk cId="1179565250" sldId="1995"/>
        </pc:sldMkLst>
        <pc:spChg chg="add mod">
          <ac:chgData name="Sarasin, Elise" userId="051ede2b-3008-44c0-bb19-c9bb04b8c5c9" providerId="ADAL" clId="{89DB9C7E-797D-4B3E-8DDE-5DB3CEA92B3A}" dt="2025-09-23T14:51:00.818" v="3258" actId="403"/>
          <ac:spMkLst>
            <pc:docMk/>
            <pc:sldMk cId="1179565250" sldId="1995"/>
            <ac:spMk id="2" creationId="{3C7BDEBD-3697-F664-5A49-03147628C732}"/>
          </ac:spMkLst>
        </pc:spChg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431605320" sldId="2000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4033876117" sldId="2010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721457256" sldId="2011"/>
        </pc:sldMkLst>
      </pc:sldChg>
      <pc:sldChg chg="addSp delSp modSp mod ord delAnim modAnim">
        <pc:chgData name="Sarasin, Elise" userId="051ede2b-3008-44c0-bb19-c9bb04b8c5c9" providerId="ADAL" clId="{89DB9C7E-797D-4B3E-8DDE-5DB3CEA92B3A}" dt="2025-09-22T20:35:28.406" v="2796" actId="962"/>
        <pc:sldMkLst>
          <pc:docMk/>
          <pc:sldMk cId="857242081" sldId="2012"/>
        </pc:sldMkLst>
        <pc:spChg chg="mod">
          <ac:chgData name="Sarasin, Elise" userId="051ede2b-3008-44c0-bb19-c9bb04b8c5c9" providerId="ADAL" clId="{89DB9C7E-797D-4B3E-8DDE-5DB3CEA92B3A}" dt="2025-09-22T20:34:12.793" v="2665" actId="20577"/>
          <ac:spMkLst>
            <pc:docMk/>
            <pc:sldMk cId="857242081" sldId="2012"/>
            <ac:spMk id="2" creationId="{93237921-F02D-205A-5642-24DA0D5A2FA4}"/>
          </ac:spMkLst>
        </pc:spChg>
        <pc:picChg chg="mod">
          <ac:chgData name="Sarasin, Elise" userId="051ede2b-3008-44c0-bb19-c9bb04b8c5c9" providerId="ADAL" clId="{89DB9C7E-797D-4B3E-8DDE-5DB3CEA92B3A}" dt="2025-09-22T20:35:28.406" v="2796" actId="962"/>
          <ac:picMkLst>
            <pc:docMk/>
            <pc:sldMk cId="857242081" sldId="2012"/>
            <ac:picMk id="4" creationId="{8DCD617B-D5BC-3EA1-B0E5-56F78B721C65}"/>
          </ac:picMkLst>
        </pc:picChg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050131537" sldId="2016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868289536" sldId="2017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647329397" sldId="2019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1808673925" sldId="2020"/>
        </pc:sldMkLst>
      </pc:sldChg>
      <pc:sldChg chg="del">
        <pc:chgData name="Sarasin, Elise" userId="051ede2b-3008-44c0-bb19-c9bb04b8c5c9" providerId="ADAL" clId="{89DB9C7E-797D-4B3E-8DDE-5DB3CEA92B3A}" dt="2025-09-22T20:09:20.416" v="184" actId="2696"/>
        <pc:sldMkLst>
          <pc:docMk/>
          <pc:sldMk cId="3648592433" sldId="2022"/>
        </pc:sldMkLst>
      </pc:sldChg>
      <pc:sldChg chg="modSp add mod ord modShow">
        <pc:chgData name="Sarasin, Elise" userId="051ede2b-3008-44c0-bb19-c9bb04b8c5c9" providerId="ADAL" clId="{89DB9C7E-797D-4B3E-8DDE-5DB3CEA92B3A}" dt="2025-09-22T20:37:52.181" v="3068"/>
        <pc:sldMkLst>
          <pc:docMk/>
          <pc:sldMk cId="982510428" sldId="2023"/>
        </pc:sldMkLst>
        <pc:picChg chg="mod">
          <ac:chgData name="Sarasin, Elise" userId="051ede2b-3008-44c0-bb19-c9bb04b8c5c9" providerId="ADAL" clId="{89DB9C7E-797D-4B3E-8DDE-5DB3CEA92B3A}" dt="2025-09-22T20:36:18.045" v="2823" actId="962"/>
          <ac:picMkLst>
            <pc:docMk/>
            <pc:sldMk cId="982510428" sldId="2023"/>
            <ac:picMk id="4" creationId="{0D75FFFD-E780-7D39-2A10-14E27E355BAD}"/>
          </ac:picMkLst>
        </pc:picChg>
      </pc:sldChg>
      <pc:sldChg chg="delSp modSp mod">
        <pc:chgData name="Sarasin, Elise" userId="051ede2b-3008-44c0-bb19-c9bb04b8c5c9" providerId="ADAL" clId="{89DB9C7E-797D-4B3E-8DDE-5DB3CEA92B3A}" dt="2025-09-22T20:11:27.653" v="229" actId="1076"/>
        <pc:sldMkLst>
          <pc:docMk/>
          <pc:sldMk cId="4176170889" sldId="2024"/>
        </pc:sldMkLst>
        <pc:picChg chg="mod">
          <ac:chgData name="Sarasin, Elise" userId="051ede2b-3008-44c0-bb19-c9bb04b8c5c9" providerId="ADAL" clId="{89DB9C7E-797D-4B3E-8DDE-5DB3CEA92B3A}" dt="2025-09-22T20:11:27.653" v="229" actId="1076"/>
          <ac:picMkLst>
            <pc:docMk/>
            <pc:sldMk cId="4176170889" sldId="2024"/>
            <ac:picMk id="5" creationId="{310DED5F-A0CB-FA2E-1423-D16582B8F98B}"/>
          </ac:picMkLst>
        </pc:picChg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1708404850" sldId="2028"/>
        </pc:sldMkLst>
      </pc:sldChg>
      <pc:sldChg chg="addSp delSp modSp mod modClrScheme modAnim chgLayout">
        <pc:chgData name="Sarasin, Elise" userId="051ede2b-3008-44c0-bb19-c9bb04b8c5c9" providerId="ADAL" clId="{89DB9C7E-797D-4B3E-8DDE-5DB3CEA92B3A}" dt="2025-09-22T20:51:00.952" v="3150" actId="1076"/>
        <pc:sldMkLst>
          <pc:docMk/>
          <pc:sldMk cId="3803679215" sldId="2029"/>
        </pc:sldMkLst>
        <pc:spChg chg="mod ord">
          <ac:chgData name="Sarasin, Elise" userId="051ede2b-3008-44c0-bb19-c9bb04b8c5c9" providerId="ADAL" clId="{89DB9C7E-797D-4B3E-8DDE-5DB3CEA92B3A}" dt="2025-09-22T20:14:54.738" v="341" actId="700"/>
          <ac:spMkLst>
            <pc:docMk/>
            <pc:sldMk cId="3803679215" sldId="2029"/>
            <ac:spMk id="3" creationId="{0149C03A-18EB-42F8-5775-2B2473EEE7CA}"/>
          </ac:spMkLst>
        </pc:spChg>
        <pc:graphicFrameChg chg="mod modGraphic">
          <ac:chgData name="Sarasin, Elise" userId="051ede2b-3008-44c0-bb19-c9bb04b8c5c9" providerId="ADAL" clId="{89DB9C7E-797D-4B3E-8DDE-5DB3CEA92B3A}" dt="2025-09-22T20:25:16.180" v="2444" actId="20577"/>
          <ac:graphicFrameMkLst>
            <pc:docMk/>
            <pc:sldMk cId="3803679215" sldId="2029"/>
            <ac:graphicFrameMk id="2" creationId="{34BD04F1-2999-FE37-9A63-6E5ABD68B31B}"/>
          </ac:graphicFrameMkLst>
        </pc:graphicFrameChg>
        <pc:picChg chg="mod">
          <ac:chgData name="Sarasin, Elise" userId="051ede2b-3008-44c0-bb19-c9bb04b8c5c9" providerId="ADAL" clId="{89DB9C7E-797D-4B3E-8DDE-5DB3CEA92B3A}" dt="2025-09-22T20:23:10.056" v="2374" actId="1076"/>
          <ac:picMkLst>
            <pc:docMk/>
            <pc:sldMk cId="3803679215" sldId="2029"/>
            <ac:picMk id="4" creationId="{9DF193D9-3D7A-77FB-1AF4-5E9580625AEA}"/>
          </ac:picMkLst>
        </pc:picChg>
        <pc:picChg chg="mod">
          <ac:chgData name="Sarasin, Elise" userId="051ede2b-3008-44c0-bb19-c9bb04b8c5c9" providerId="ADAL" clId="{89DB9C7E-797D-4B3E-8DDE-5DB3CEA92B3A}" dt="2025-09-22T20:50:30.726" v="3144" actId="1076"/>
          <ac:picMkLst>
            <pc:docMk/>
            <pc:sldMk cId="3803679215" sldId="2029"/>
            <ac:picMk id="7" creationId="{5679B41D-D485-410B-4F17-07654CC48659}"/>
          </ac:picMkLst>
        </pc:picChg>
        <pc:picChg chg="mod">
          <ac:chgData name="Sarasin, Elise" userId="051ede2b-3008-44c0-bb19-c9bb04b8c5c9" providerId="ADAL" clId="{89DB9C7E-797D-4B3E-8DDE-5DB3CEA92B3A}" dt="2025-09-22T20:50:29.173" v="3143" actId="1076"/>
          <ac:picMkLst>
            <pc:docMk/>
            <pc:sldMk cId="3803679215" sldId="2029"/>
            <ac:picMk id="8" creationId="{82DF8F9F-994E-F962-1E13-F7027B8CF60A}"/>
          </ac:picMkLst>
        </pc:picChg>
        <pc:picChg chg="add mod">
          <ac:chgData name="Sarasin, Elise" userId="051ede2b-3008-44c0-bb19-c9bb04b8c5c9" providerId="ADAL" clId="{89DB9C7E-797D-4B3E-8DDE-5DB3CEA92B3A}" dt="2025-09-22T20:23:31.340" v="2389" actId="1076"/>
          <ac:picMkLst>
            <pc:docMk/>
            <pc:sldMk cId="3803679215" sldId="2029"/>
            <ac:picMk id="13" creationId="{1DEB7F88-6E3F-AAD9-EADA-A2EF0B9309B8}"/>
          </ac:picMkLst>
        </pc:picChg>
        <pc:picChg chg="add mod">
          <ac:chgData name="Sarasin, Elise" userId="051ede2b-3008-44c0-bb19-c9bb04b8c5c9" providerId="ADAL" clId="{89DB9C7E-797D-4B3E-8DDE-5DB3CEA92B3A}" dt="2025-09-22T20:23:29.602" v="2388" actId="1076"/>
          <ac:picMkLst>
            <pc:docMk/>
            <pc:sldMk cId="3803679215" sldId="2029"/>
            <ac:picMk id="14" creationId="{9A356D57-5470-B4BD-51F0-6C3594E90834}"/>
          </ac:picMkLst>
        </pc:picChg>
        <pc:picChg chg="add mod">
          <ac:chgData name="Sarasin, Elise" userId="051ede2b-3008-44c0-bb19-c9bb04b8c5c9" providerId="ADAL" clId="{89DB9C7E-797D-4B3E-8DDE-5DB3CEA92B3A}" dt="2025-09-22T20:51:00.952" v="3150" actId="1076"/>
          <ac:picMkLst>
            <pc:docMk/>
            <pc:sldMk cId="3803679215" sldId="2029"/>
            <ac:picMk id="15" creationId="{585F53E9-F6B0-B82E-1774-856D1777A90D}"/>
          </ac:picMkLst>
        </pc:picChg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2689645220" sldId="2031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832663492" sldId="2033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1404713631" sldId="2034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06646019" sldId="2036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4001378712" sldId="2037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013273483" sldId="2040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89479438" sldId="2041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1981721059" sldId="2043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622225351" sldId="2044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024271233" sldId="2045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44573045" sldId="2046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903781179" sldId="2047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470121767" sldId="2048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056043621" sldId="2049"/>
        </pc:sldMkLst>
      </pc:sldChg>
      <pc:sldChg chg="del">
        <pc:chgData name="Sarasin, Elise" userId="051ede2b-3008-44c0-bb19-c9bb04b8c5c9" providerId="ADAL" clId="{89DB9C7E-797D-4B3E-8DDE-5DB3CEA92B3A}" dt="2025-09-22T20:10:39.498" v="221" actId="2696"/>
        <pc:sldMkLst>
          <pc:docMk/>
          <pc:sldMk cId="2886078372" sldId="2058"/>
        </pc:sldMkLst>
      </pc:sldChg>
      <pc:sldChg chg="delSp modSp mod">
        <pc:chgData name="Sarasin, Elise" userId="051ede2b-3008-44c0-bb19-c9bb04b8c5c9" providerId="ADAL" clId="{89DB9C7E-797D-4B3E-8DDE-5DB3CEA92B3A}" dt="2025-09-22T20:11:18.156" v="227" actId="1076"/>
        <pc:sldMkLst>
          <pc:docMk/>
          <pc:sldMk cId="3803898990" sldId="2060"/>
        </pc:sldMkLst>
        <pc:picChg chg="mod">
          <ac:chgData name="Sarasin, Elise" userId="051ede2b-3008-44c0-bb19-c9bb04b8c5c9" providerId="ADAL" clId="{89DB9C7E-797D-4B3E-8DDE-5DB3CEA92B3A}" dt="2025-09-22T20:11:18.156" v="227" actId="1076"/>
          <ac:picMkLst>
            <pc:docMk/>
            <pc:sldMk cId="3803898990" sldId="2060"/>
            <ac:picMk id="7" creationId="{2B0EED5F-D81E-C12A-5F34-1C74B1AFCF95}"/>
          </ac:picMkLst>
        </pc:picChg>
      </pc:sldChg>
      <pc:sldChg chg="delSp modSp mod">
        <pc:chgData name="Sarasin, Elise" userId="051ede2b-3008-44c0-bb19-c9bb04b8c5c9" providerId="ADAL" clId="{89DB9C7E-797D-4B3E-8DDE-5DB3CEA92B3A}" dt="2025-09-22T20:11:37.235" v="231" actId="1076"/>
        <pc:sldMkLst>
          <pc:docMk/>
          <pc:sldMk cId="3673358428" sldId="2063"/>
        </pc:sldMkLst>
        <pc:picChg chg="mod">
          <ac:chgData name="Sarasin, Elise" userId="051ede2b-3008-44c0-bb19-c9bb04b8c5c9" providerId="ADAL" clId="{89DB9C7E-797D-4B3E-8DDE-5DB3CEA92B3A}" dt="2025-09-22T20:11:37.235" v="231" actId="1076"/>
          <ac:picMkLst>
            <pc:docMk/>
            <pc:sldMk cId="3673358428" sldId="2063"/>
            <ac:picMk id="6" creationId="{1E7B9221-6226-4842-74AF-1B0CAA7EDD0B}"/>
          </ac:picMkLst>
        </pc:picChg>
      </pc:sldChg>
      <pc:sldChg chg="delSp modSp mod">
        <pc:chgData name="Sarasin, Elise" userId="051ede2b-3008-44c0-bb19-c9bb04b8c5c9" providerId="ADAL" clId="{89DB9C7E-797D-4B3E-8DDE-5DB3CEA92B3A}" dt="2025-09-22T20:11:41.104" v="233" actId="1076"/>
        <pc:sldMkLst>
          <pc:docMk/>
          <pc:sldMk cId="1133545761" sldId="2064"/>
        </pc:sldMkLst>
        <pc:picChg chg="mod">
          <ac:chgData name="Sarasin, Elise" userId="051ede2b-3008-44c0-bb19-c9bb04b8c5c9" providerId="ADAL" clId="{89DB9C7E-797D-4B3E-8DDE-5DB3CEA92B3A}" dt="2025-09-22T20:11:41.104" v="233" actId="1076"/>
          <ac:picMkLst>
            <pc:docMk/>
            <pc:sldMk cId="1133545761" sldId="2064"/>
            <ac:picMk id="2" creationId="{597EAE28-EAE1-A3C4-67DF-8AEBA4155D1C}"/>
          </ac:picMkLst>
        </pc:picChg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4228307578" sldId="2069"/>
        </pc:sldMkLst>
      </pc:sldChg>
      <pc:sldChg chg="addSp delSp modSp add mod modShow">
        <pc:chgData name="Sarasin, Elise" userId="051ede2b-3008-44c0-bb19-c9bb04b8c5c9" providerId="ADAL" clId="{89DB9C7E-797D-4B3E-8DDE-5DB3CEA92B3A}" dt="2025-09-22T20:19:55.185" v="1214" actId="962"/>
        <pc:sldMkLst>
          <pc:docMk/>
          <pc:sldMk cId="1884970119" sldId="2074"/>
        </pc:sldMkLst>
        <pc:picChg chg="mod">
          <ac:chgData name="Sarasin, Elise" userId="051ede2b-3008-44c0-bb19-c9bb04b8c5c9" providerId="ADAL" clId="{89DB9C7E-797D-4B3E-8DDE-5DB3CEA92B3A}" dt="2025-09-22T20:19:55.185" v="1214" actId="962"/>
          <ac:picMkLst>
            <pc:docMk/>
            <pc:sldMk cId="1884970119" sldId="2074"/>
            <ac:picMk id="4" creationId="{9A449D57-81F3-C521-AB87-FC644E41BAFA}"/>
          </ac:picMkLst>
        </pc:picChg>
        <pc:picChg chg="add mod">
          <ac:chgData name="Sarasin, Elise" userId="051ede2b-3008-44c0-bb19-c9bb04b8c5c9" providerId="ADAL" clId="{89DB9C7E-797D-4B3E-8DDE-5DB3CEA92B3A}" dt="2025-09-22T20:19:39.677" v="1112" actId="962"/>
          <ac:picMkLst>
            <pc:docMk/>
            <pc:sldMk cId="1884970119" sldId="2074"/>
            <ac:picMk id="6" creationId="{FFEF2F9C-5F47-D7ED-C2BB-4B882271400E}"/>
          </ac:picMkLst>
        </pc:picChg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2595322" sldId="2111"/>
        </pc:sldMkLst>
      </pc:sldChg>
      <pc:sldChg chg="add del mod modShow">
        <pc:chgData name="Sarasin, Elise" userId="051ede2b-3008-44c0-bb19-c9bb04b8c5c9" providerId="ADAL" clId="{89DB9C7E-797D-4B3E-8DDE-5DB3CEA92B3A}" dt="2025-09-22T20:41:13.775" v="3099" actId="2696"/>
        <pc:sldMkLst>
          <pc:docMk/>
          <pc:sldMk cId="3602342205" sldId="2130"/>
        </pc:sldMkLst>
      </pc:sldChg>
      <pc:sldChg chg="modSp add del mod modShow">
        <pc:chgData name="Sarasin, Elise" userId="051ede2b-3008-44c0-bb19-c9bb04b8c5c9" providerId="ADAL" clId="{89DB9C7E-797D-4B3E-8DDE-5DB3CEA92B3A}" dt="2025-09-22T20:06:18.737" v="125" actId="2696"/>
        <pc:sldMkLst>
          <pc:docMk/>
          <pc:sldMk cId="1966374347" sldId="2133"/>
        </pc:sldMkLst>
      </pc:sldChg>
      <pc:sldChg chg="delSp add mod">
        <pc:chgData name="Sarasin, Elise" userId="051ede2b-3008-44c0-bb19-c9bb04b8c5c9" providerId="ADAL" clId="{89DB9C7E-797D-4B3E-8DDE-5DB3CEA92B3A}" dt="2025-09-22T20:32:00.707" v="2526" actId="478"/>
        <pc:sldMkLst>
          <pc:docMk/>
          <pc:sldMk cId="1615745996" sldId="2134"/>
        </pc:sldMkLst>
      </pc:sldChg>
      <pc:sldChg chg="delSp add mod">
        <pc:chgData name="Sarasin, Elise" userId="051ede2b-3008-44c0-bb19-c9bb04b8c5c9" providerId="ADAL" clId="{89DB9C7E-797D-4B3E-8DDE-5DB3CEA92B3A}" dt="2025-09-22T20:31:55.890" v="2525" actId="478"/>
        <pc:sldMkLst>
          <pc:docMk/>
          <pc:sldMk cId="1374196217" sldId="2135"/>
        </pc:sldMkLst>
      </pc:sldChg>
      <pc:sldChg chg="modSp add mod modShow">
        <pc:chgData name="Sarasin, Elise" userId="051ede2b-3008-44c0-bb19-c9bb04b8c5c9" providerId="ADAL" clId="{89DB9C7E-797D-4B3E-8DDE-5DB3CEA92B3A}" dt="2025-09-22T20:36:58.068" v="3039" actId="962"/>
        <pc:sldMkLst>
          <pc:docMk/>
          <pc:sldMk cId="1009267846" sldId="2136"/>
        </pc:sldMkLst>
        <pc:picChg chg="mod">
          <ac:chgData name="Sarasin, Elise" userId="051ede2b-3008-44c0-bb19-c9bb04b8c5c9" providerId="ADAL" clId="{89DB9C7E-797D-4B3E-8DDE-5DB3CEA92B3A}" dt="2025-09-22T20:36:58.068" v="3039" actId="962"/>
          <ac:picMkLst>
            <pc:docMk/>
            <pc:sldMk cId="1009267846" sldId="2136"/>
            <ac:picMk id="1028" creationId="{2CAC9230-66DD-9561-B832-8BEAC68D132C}"/>
          </ac:picMkLst>
        </pc:picChg>
      </pc:sldChg>
      <pc:sldChg chg="addSp delSp modSp add mod modClrScheme modShow chgLayout">
        <pc:chgData name="Sarasin, Elise" userId="051ede2b-3008-44c0-bb19-c9bb04b8c5c9" providerId="ADAL" clId="{89DB9C7E-797D-4B3E-8DDE-5DB3CEA92B3A}" dt="2025-09-22T20:37:35.280" v="3066" actId="1076"/>
        <pc:sldMkLst>
          <pc:docMk/>
          <pc:sldMk cId="3330405070" sldId="2137"/>
        </pc:sldMkLst>
        <pc:spChg chg="add mod ord">
          <ac:chgData name="Sarasin, Elise" userId="051ede2b-3008-44c0-bb19-c9bb04b8c5c9" providerId="ADAL" clId="{89DB9C7E-797D-4B3E-8DDE-5DB3CEA92B3A}" dt="2025-09-22T20:37:29.792" v="3064" actId="20577"/>
          <ac:spMkLst>
            <pc:docMk/>
            <pc:sldMk cId="3330405070" sldId="2137"/>
            <ac:spMk id="10" creationId="{389E32DF-AE5F-4C68-5EA1-25436DED39A3}"/>
          </ac:spMkLst>
        </pc:spChg>
        <pc:picChg chg="add mod">
          <ac:chgData name="Sarasin, Elise" userId="051ede2b-3008-44c0-bb19-c9bb04b8c5c9" providerId="ADAL" clId="{89DB9C7E-797D-4B3E-8DDE-5DB3CEA92B3A}" dt="2025-09-22T20:37:35.280" v="3066" actId="1076"/>
          <ac:picMkLst>
            <pc:docMk/>
            <pc:sldMk cId="3330405070" sldId="2137"/>
            <ac:picMk id="3" creationId="{F1D6B3B3-3B92-F050-5AD0-9DAC319A4BB5}"/>
          </ac:picMkLst>
        </pc:picChg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1391246996" sldId="2150"/>
        </pc:sldMkLst>
      </pc:sldChg>
      <pc:sldChg chg="delSp add mod">
        <pc:chgData name="Sarasin, Elise" userId="051ede2b-3008-44c0-bb19-c9bb04b8c5c9" providerId="ADAL" clId="{89DB9C7E-797D-4B3E-8DDE-5DB3CEA92B3A}" dt="2025-09-22T20:31:47.310" v="2524" actId="478"/>
        <pc:sldMkLst>
          <pc:docMk/>
          <pc:sldMk cId="646181977" sldId="2164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1361937162" sldId="2301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540928835" sldId="2302"/>
        </pc:sldMkLst>
      </pc:sldChg>
      <pc:sldChg chg="del">
        <pc:chgData name="Sarasin, Elise" userId="051ede2b-3008-44c0-bb19-c9bb04b8c5c9" providerId="ADAL" clId="{89DB9C7E-797D-4B3E-8DDE-5DB3CEA92B3A}" dt="2025-09-22T20:08:45.082" v="179" actId="2696"/>
        <pc:sldMkLst>
          <pc:docMk/>
          <pc:sldMk cId="2721041952" sldId="2303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105562035" sldId="2304"/>
        </pc:sldMkLst>
      </pc:sldChg>
      <pc:sldChg chg="del">
        <pc:chgData name="Sarasin, Elise" userId="051ede2b-3008-44c0-bb19-c9bb04b8c5c9" providerId="ADAL" clId="{89DB9C7E-797D-4B3E-8DDE-5DB3CEA92B3A}" dt="2025-09-22T20:07:30.901" v="128" actId="47"/>
        <pc:sldMkLst>
          <pc:docMk/>
          <pc:sldMk cId="473130021" sldId="2305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235514451" sldId="2307"/>
        </pc:sldMkLst>
      </pc:sldChg>
      <pc:sldChg chg="del">
        <pc:chgData name="Sarasin, Elise" userId="051ede2b-3008-44c0-bb19-c9bb04b8c5c9" providerId="ADAL" clId="{89DB9C7E-797D-4B3E-8DDE-5DB3CEA92B3A}" dt="2025-09-22T20:11:54.595" v="234" actId="2696"/>
        <pc:sldMkLst>
          <pc:docMk/>
          <pc:sldMk cId="936316852" sldId="2310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4981205" sldId="2312"/>
        </pc:sldMkLst>
      </pc:sldChg>
      <pc:sldChg chg="addSp delSp modSp mod chgLayout">
        <pc:chgData name="Sarasin, Elise" userId="051ede2b-3008-44c0-bb19-c9bb04b8c5c9" providerId="ADAL" clId="{89DB9C7E-797D-4B3E-8DDE-5DB3CEA92B3A}" dt="2025-09-25T19:21:50.085" v="3288" actId="1076"/>
        <pc:sldMkLst>
          <pc:docMk/>
          <pc:sldMk cId="2776864125" sldId="2313"/>
        </pc:sldMkLst>
        <pc:spChg chg="add mod">
          <ac:chgData name="Sarasin, Elise" userId="051ede2b-3008-44c0-bb19-c9bb04b8c5c9" providerId="ADAL" clId="{89DB9C7E-797D-4B3E-8DDE-5DB3CEA92B3A}" dt="2025-09-23T14:49:54.031" v="3194" actId="1076"/>
          <ac:spMkLst>
            <pc:docMk/>
            <pc:sldMk cId="2776864125" sldId="2313"/>
            <ac:spMk id="2" creationId="{5ED63D63-BCD0-A71C-7FA7-E49F3D9DB42F}"/>
          </ac:spMkLst>
        </pc:spChg>
        <pc:spChg chg="mod">
          <ac:chgData name="Sarasin, Elise" userId="051ede2b-3008-44c0-bb19-c9bb04b8c5c9" providerId="ADAL" clId="{89DB9C7E-797D-4B3E-8DDE-5DB3CEA92B3A}" dt="2025-09-23T14:49:36.849" v="3190" actId="1076"/>
          <ac:spMkLst>
            <pc:docMk/>
            <pc:sldMk cId="2776864125" sldId="2313"/>
            <ac:spMk id="3" creationId="{C40598F7-0D95-F884-AF3F-713BFCB41936}"/>
          </ac:spMkLst>
        </pc:spChg>
        <pc:spChg chg="mod ord">
          <ac:chgData name="Sarasin, Elise" userId="051ede2b-3008-44c0-bb19-c9bb04b8c5c9" providerId="ADAL" clId="{89DB9C7E-797D-4B3E-8DDE-5DB3CEA92B3A}" dt="2025-09-23T14:48:55.890" v="3177" actId="1076"/>
          <ac:spMkLst>
            <pc:docMk/>
            <pc:sldMk cId="2776864125" sldId="2313"/>
            <ac:spMk id="4" creationId="{3A74C436-694B-AD4B-AFE2-7598E61AD5C6}"/>
          </ac:spMkLst>
        </pc:spChg>
        <pc:spChg chg="add mod ord">
          <ac:chgData name="Sarasin, Elise" userId="051ede2b-3008-44c0-bb19-c9bb04b8c5c9" providerId="ADAL" clId="{89DB9C7E-797D-4B3E-8DDE-5DB3CEA92B3A}" dt="2025-09-25T19:21:42.418" v="3286" actId="5793"/>
          <ac:spMkLst>
            <pc:docMk/>
            <pc:sldMk cId="2776864125" sldId="2313"/>
            <ac:spMk id="10" creationId="{39D5C0AA-6E20-0714-FFB3-2BD3AE98A4C2}"/>
          </ac:spMkLst>
        </pc:spChg>
        <pc:grpChg chg="mod">
          <ac:chgData name="Sarasin, Elise" userId="051ede2b-3008-44c0-bb19-c9bb04b8c5c9" providerId="ADAL" clId="{89DB9C7E-797D-4B3E-8DDE-5DB3CEA92B3A}" dt="2025-09-25T19:21:50.085" v="3288" actId="1076"/>
          <ac:grpSpMkLst>
            <pc:docMk/>
            <pc:sldMk cId="2776864125" sldId="2313"/>
            <ac:grpSpMk id="7" creationId="{89902216-73AA-AD37-B0A7-3252ABDBE91E}"/>
          </ac:grpSpMkLst>
        </pc:grpChg>
      </pc:sldChg>
      <pc:sldChg chg="addSp delSp modSp mod modClrScheme modAnim chgLayout">
        <pc:chgData name="Sarasin, Elise" userId="051ede2b-3008-44c0-bb19-c9bb04b8c5c9" providerId="ADAL" clId="{89DB9C7E-797D-4B3E-8DDE-5DB3CEA92B3A}" dt="2025-09-22T20:30:31.874" v="2522" actId="14100"/>
        <pc:sldMkLst>
          <pc:docMk/>
          <pc:sldMk cId="2655582888" sldId="2314"/>
        </pc:sldMkLst>
        <pc:spChg chg="mod ord">
          <ac:chgData name="Sarasin, Elise" userId="051ede2b-3008-44c0-bb19-c9bb04b8c5c9" providerId="ADAL" clId="{89DB9C7E-797D-4B3E-8DDE-5DB3CEA92B3A}" dt="2025-09-22T20:30:04.181" v="2512" actId="700"/>
          <ac:spMkLst>
            <pc:docMk/>
            <pc:sldMk cId="2655582888" sldId="2314"/>
            <ac:spMk id="2" creationId="{7DB85095-EE8A-E119-6BA1-70DADD4063F4}"/>
          </ac:spMkLst>
        </pc:spChg>
        <pc:spChg chg="mod ord">
          <ac:chgData name="Sarasin, Elise" userId="051ede2b-3008-44c0-bb19-c9bb04b8c5c9" providerId="ADAL" clId="{89DB9C7E-797D-4B3E-8DDE-5DB3CEA92B3A}" dt="2025-09-22T20:30:31.874" v="2522" actId="14100"/>
          <ac:spMkLst>
            <pc:docMk/>
            <pc:sldMk cId="2655582888" sldId="2314"/>
            <ac:spMk id="3" creationId="{8FDAB62B-84C1-BAAD-8CB7-5029508AE914}"/>
          </ac:spMkLst>
        </pc:spChg>
        <pc:picChg chg="add mod">
          <ac:chgData name="Sarasin, Elise" userId="051ede2b-3008-44c0-bb19-c9bb04b8c5c9" providerId="ADAL" clId="{89DB9C7E-797D-4B3E-8DDE-5DB3CEA92B3A}" dt="2025-09-22T20:30:31.379" v="2521" actId="1076"/>
          <ac:picMkLst>
            <pc:docMk/>
            <pc:sldMk cId="2655582888" sldId="2314"/>
            <ac:picMk id="4" creationId="{D3C38AE3-1D6B-65BE-2BAE-39349A3B6503}"/>
          </ac:picMkLst>
        </pc:picChg>
      </pc:sldChg>
      <pc:sldChg chg="delSp modSp mod chgLayout">
        <pc:chgData name="Sarasin, Elise" userId="051ede2b-3008-44c0-bb19-c9bb04b8c5c9" providerId="ADAL" clId="{89DB9C7E-797D-4B3E-8DDE-5DB3CEA92B3A}" dt="2025-09-22T20:27:11.390" v="2463" actId="20577"/>
        <pc:sldMkLst>
          <pc:docMk/>
          <pc:sldMk cId="3677124550" sldId="2315"/>
        </pc:sldMkLst>
        <pc:spChg chg="mod ord">
          <ac:chgData name="Sarasin, Elise" userId="051ede2b-3008-44c0-bb19-c9bb04b8c5c9" providerId="ADAL" clId="{89DB9C7E-797D-4B3E-8DDE-5DB3CEA92B3A}" dt="2025-09-22T20:26:54.720" v="2457" actId="700"/>
          <ac:spMkLst>
            <pc:docMk/>
            <pc:sldMk cId="3677124550" sldId="2315"/>
            <ac:spMk id="2" creationId="{7DB85095-EE8A-E119-6BA1-70DADD4063F4}"/>
          </ac:spMkLst>
        </pc:spChg>
        <pc:spChg chg="mod ord">
          <ac:chgData name="Sarasin, Elise" userId="051ede2b-3008-44c0-bb19-c9bb04b8c5c9" providerId="ADAL" clId="{89DB9C7E-797D-4B3E-8DDE-5DB3CEA92B3A}" dt="2025-09-22T20:27:11.390" v="2463" actId="20577"/>
          <ac:spMkLst>
            <pc:docMk/>
            <pc:sldMk cId="3677124550" sldId="2315"/>
            <ac:spMk id="3" creationId="{8FDAB62B-84C1-BAAD-8CB7-5029508AE914}"/>
          </ac:spMkLst>
        </pc:spChg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4044479624" sldId="2317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3409106967" sldId="2318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4286920141" sldId="2319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457455084" sldId="2324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1249313968" sldId="2325"/>
        </pc:sldMkLst>
      </pc:sldChg>
      <pc:sldChg chg="addSp delSp modSp mod ord">
        <pc:chgData name="Sarasin, Elise" userId="051ede2b-3008-44c0-bb19-c9bb04b8c5c9" providerId="ADAL" clId="{89DB9C7E-797D-4B3E-8DDE-5DB3CEA92B3A}" dt="2025-09-22T20:35:51.223" v="2799" actId="478"/>
        <pc:sldMkLst>
          <pc:docMk/>
          <pc:sldMk cId="206092419" sldId="2326"/>
        </pc:sldMkLst>
      </pc:sldChg>
      <pc:sldChg chg="del">
        <pc:chgData name="Sarasin, Elise" userId="051ede2b-3008-44c0-bb19-c9bb04b8c5c9" providerId="ADAL" clId="{89DB9C7E-797D-4B3E-8DDE-5DB3CEA92B3A}" dt="2025-09-22T20:09:20.416" v="184" actId="2696"/>
        <pc:sldMkLst>
          <pc:docMk/>
          <pc:sldMk cId="1103131781" sldId="2327"/>
        </pc:sldMkLst>
      </pc:sldChg>
      <pc:sldChg chg="mod modShow">
        <pc:chgData name="Sarasin, Elise" userId="051ede2b-3008-44c0-bb19-c9bb04b8c5c9" providerId="ADAL" clId="{89DB9C7E-797D-4B3E-8DDE-5DB3CEA92B3A}" dt="2025-09-22T20:07:41.582" v="130" actId="729"/>
        <pc:sldMkLst>
          <pc:docMk/>
          <pc:sldMk cId="1290593882" sldId="2329"/>
        </pc:sldMkLst>
      </pc:sldChg>
      <pc:sldChg chg="add del">
        <pc:chgData name="Sarasin, Elise" userId="051ede2b-3008-44c0-bb19-c9bb04b8c5c9" providerId="ADAL" clId="{89DB9C7E-797D-4B3E-8DDE-5DB3CEA92B3A}" dt="2025-09-22T20:06:18.737" v="125" actId="2696"/>
        <pc:sldMkLst>
          <pc:docMk/>
          <pc:sldMk cId="910633216" sldId="2330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023484230" sldId="2331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2837394076" sldId="2336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4294091611" sldId="2337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2113397271" sldId="2338"/>
        </pc:sldMkLst>
      </pc:sldChg>
      <pc:sldChg chg="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195280815" sldId="2339"/>
        </pc:sldMkLst>
      </pc:sldChg>
      <pc:sldChg chg="del">
        <pc:chgData name="Sarasin, Elise" userId="051ede2b-3008-44c0-bb19-c9bb04b8c5c9" providerId="ADAL" clId="{89DB9C7E-797D-4B3E-8DDE-5DB3CEA92B3A}" dt="2025-09-22T20:08:01.007" v="131" actId="2696"/>
        <pc:sldMkLst>
          <pc:docMk/>
          <pc:sldMk cId="3166426275" sldId="2340"/>
        </pc:sldMkLst>
      </pc:sldChg>
      <pc:sldChg chg="add">
        <pc:chgData name="Sarasin, Elise" userId="051ede2b-3008-44c0-bb19-c9bb04b8c5c9" providerId="ADAL" clId="{89DB9C7E-797D-4B3E-8DDE-5DB3CEA92B3A}" dt="2025-09-22T19:54:46.045" v="102"/>
        <pc:sldMkLst>
          <pc:docMk/>
          <pc:sldMk cId="749403048" sldId="2341"/>
        </pc:sldMkLst>
      </pc:sldChg>
      <pc:sldChg chg="modSp add mod">
        <pc:chgData name="Sarasin, Elise" userId="051ede2b-3008-44c0-bb19-c9bb04b8c5c9" providerId="ADAL" clId="{89DB9C7E-797D-4B3E-8DDE-5DB3CEA92B3A}" dt="2025-09-22T20:43:23.932" v="3140" actId="20577"/>
        <pc:sldMkLst>
          <pc:docMk/>
          <pc:sldMk cId="3116659332" sldId="2342"/>
        </pc:sldMkLst>
        <pc:spChg chg="mod">
          <ac:chgData name="Sarasin, Elise" userId="051ede2b-3008-44c0-bb19-c9bb04b8c5c9" providerId="ADAL" clId="{89DB9C7E-797D-4B3E-8DDE-5DB3CEA92B3A}" dt="2025-09-22T20:43:23.932" v="3140" actId="20577"/>
          <ac:spMkLst>
            <pc:docMk/>
            <pc:sldMk cId="3116659332" sldId="2342"/>
            <ac:spMk id="2" creationId="{E329642B-5898-DA3E-C6B5-F946E53EC997}"/>
          </ac:spMkLst>
        </pc:spChg>
      </pc:sldChg>
      <pc:sldChg chg="add del">
        <pc:chgData name="Sarasin, Elise" userId="051ede2b-3008-44c0-bb19-c9bb04b8c5c9" providerId="ADAL" clId="{89DB9C7E-797D-4B3E-8DDE-5DB3CEA92B3A}" dt="2025-09-22T20:41:13.775" v="3099" actId="2696"/>
        <pc:sldMkLst>
          <pc:docMk/>
          <pc:sldMk cId="1261645008" sldId="2356"/>
        </pc:sldMkLst>
      </pc:sldChg>
      <pc:sldChg chg="add">
        <pc:chgData name="Sarasin, Elise" userId="051ede2b-3008-44c0-bb19-c9bb04b8c5c9" providerId="ADAL" clId="{89DB9C7E-797D-4B3E-8DDE-5DB3CEA92B3A}" dt="2025-09-22T20:04:43.644" v="111"/>
        <pc:sldMkLst>
          <pc:docMk/>
          <pc:sldMk cId="3747410411" sldId="2357"/>
        </pc:sldMkLst>
      </pc:sldChg>
      <pc:sldChg chg="add">
        <pc:chgData name="Sarasin, Elise" userId="051ede2b-3008-44c0-bb19-c9bb04b8c5c9" providerId="ADAL" clId="{89DB9C7E-797D-4B3E-8DDE-5DB3CEA92B3A}" dt="2025-09-22T20:04:43.644" v="111"/>
        <pc:sldMkLst>
          <pc:docMk/>
          <pc:sldMk cId="3407516838" sldId="2358"/>
        </pc:sldMkLst>
      </pc:sldChg>
      <pc:sldChg chg="addSp delSp modSp add mod">
        <pc:chgData name="Sarasin, Elise" userId="051ede2b-3008-44c0-bb19-c9bb04b8c5c9" providerId="ADAL" clId="{89DB9C7E-797D-4B3E-8DDE-5DB3CEA92B3A}" dt="2025-09-22T20:06:09.570" v="124" actId="478"/>
        <pc:sldMkLst>
          <pc:docMk/>
          <pc:sldMk cId="3323569976" sldId="2359"/>
        </pc:sldMkLst>
        <pc:picChg chg="add mod">
          <ac:chgData name="Sarasin, Elise" userId="051ede2b-3008-44c0-bb19-c9bb04b8c5c9" providerId="ADAL" clId="{89DB9C7E-797D-4B3E-8DDE-5DB3CEA92B3A}" dt="2025-09-22T20:06:07.341" v="123"/>
          <ac:picMkLst>
            <pc:docMk/>
            <pc:sldMk cId="3323569976" sldId="2359"/>
            <ac:picMk id="6" creationId="{E1CDFC35-A97F-7760-0F13-C44A9F826B93}"/>
          </ac:picMkLst>
        </pc:picChg>
      </pc:sldChg>
      <pc:sldChg chg="modSp new mod">
        <pc:chgData name="Sarasin, Elise" userId="051ede2b-3008-44c0-bb19-c9bb04b8c5c9" providerId="ADAL" clId="{89DB9C7E-797D-4B3E-8DDE-5DB3CEA92B3A}" dt="2025-09-22T20:08:54.914" v="182" actId="20577"/>
        <pc:sldMkLst>
          <pc:docMk/>
          <pc:sldMk cId="1163128146" sldId="2360"/>
        </pc:sldMkLst>
        <pc:spChg chg="mod">
          <ac:chgData name="Sarasin, Elise" userId="051ede2b-3008-44c0-bb19-c9bb04b8c5c9" providerId="ADAL" clId="{89DB9C7E-797D-4B3E-8DDE-5DB3CEA92B3A}" dt="2025-09-22T20:08:54.914" v="182" actId="20577"/>
          <ac:spMkLst>
            <pc:docMk/>
            <pc:sldMk cId="1163128146" sldId="2360"/>
            <ac:spMk id="2" creationId="{DF9D0E82-D326-D7A3-D93A-2F80FDDCD0EB}"/>
          </ac:spMkLst>
        </pc:spChg>
      </pc:sldChg>
      <pc:sldChg chg="add">
        <pc:chgData name="Sarasin, Elise" userId="051ede2b-3008-44c0-bb19-c9bb04b8c5c9" providerId="ADAL" clId="{89DB9C7E-797D-4B3E-8DDE-5DB3CEA92B3A}" dt="2025-09-22T20:33:49.010" v="2629"/>
        <pc:sldMkLst>
          <pc:docMk/>
          <pc:sldMk cId="2697554535" sldId="2361"/>
        </pc:sldMkLst>
      </pc:sldChg>
      <pc:sldChg chg="add del">
        <pc:chgData name="Sarasin, Elise" userId="051ede2b-3008-44c0-bb19-c9bb04b8c5c9" providerId="ADAL" clId="{89DB9C7E-797D-4B3E-8DDE-5DB3CEA92B3A}" dt="2025-09-22T20:30:59.208" v="2523" actId="2696"/>
        <pc:sldMkLst>
          <pc:docMk/>
          <pc:sldMk cId="3314116450" sldId="2361"/>
        </pc:sldMkLst>
      </pc:sldChg>
      <pc:sldChg chg="addSp delSp modSp add mod modAnim">
        <pc:chgData name="Sarasin, Elise" userId="051ede2b-3008-44c0-bb19-c9bb04b8c5c9" providerId="ADAL" clId="{89DB9C7E-797D-4B3E-8DDE-5DB3CEA92B3A}" dt="2025-09-22T20:40:31.277" v="3098" actId="1076"/>
        <pc:sldMkLst>
          <pc:docMk/>
          <pc:sldMk cId="426633033" sldId="2362"/>
        </pc:sldMkLst>
        <pc:spChg chg="mod">
          <ac:chgData name="Sarasin, Elise" userId="051ede2b-3008-44c0-bb19-c9bb04b8c5c9" providerId="ADAL" clId="{89DB9C7E-797D-4B3E-8DDE-5DB3CEA92B3A}" dt="2025-09-22T20:39:37.038" v="3085" actId="20577"/>
          <ac:spMkLst>
            <pc:docMk/>
            <pc:sldMk cId="426633033" sldId="2362"/>
            <ac:spMk id="2" creationId="{256C15C3-1C46-5D7B-14E6-C01920EEF911}"/>
          </ac:spMkLst>
        </pc:spChg>
        <pc:spChg chg="mod">
          <ac:chgData name="Sarasin, Elise" userId="051ede2b-3008-44c0-bb19-c9bb04b8c5c9" providerId="ADAL" clId="{89DB9C7E-797D-4B3E-8DDE-5DB3CEA92B3A}" dt="2025-09-22T20:40:18.409" v="3096" actId="403"/>
          <ac:spMkLst>
            <pc:docMk/>
            <pc:sldMk cId="426633033" sldId="2362"/>
            <ac:spMk id="3" creationId="{E35E37B9-19FC-45D8-E178-F6F2D360CCDB}"/>
          </ac:spMkLst>
        </pc:spChg>
        <pc:picChg chg="add mod">
          <ac:chgData name="Sarasin, Elise" userId="051ede2b-3008-44c0-bb19-c9bb04b8c5c9" providerId="ADAL" clId="{89DB9C7E-797D-4B3E-8DDE-5DB3CEA92B3A}" dt="2025-09-22T20:40:01.149" v="3091"/>
          <ac:picMkLst>
            <pc:docMk/>
            <pc:sldMk cId="426633033" sldId="2362"/>
            <ac:picMk id="4" creationId="{E38B5480-6381-F70D-445E-E45A6255CE47}"/>
          </ac:picMkLst>
        </pc:picChg>
        <pc:picChg chg="add mod">
          <ac:chgData name="Sarasin, Elise" userId="051ede2b-3008-44c0-bb19-c9bb04b8c5c9" providerId="ADAL" clId="{89DB9C7E-797D-4B3E-8DDE-5DB3CEA92B3A}" dt="2025-09-22T20:40:31.277" v="3098" actId="1076"/>
          <ac:picMkLst>
            <pc:docMk/>
            <pc:sldMk cId="426633033" sldId="2362"/>
            <ac:picMk id="6" creationId="{49954987-BA18-77FC-5F09-44692A124215}"/>
          </ac:picMkLst>
        </pc:picChg>
        <pc:picChg chg="add mod">
          <ac:chgData name="Sarasin, Elise" userId="051ede2b-3008-44c0-bb19-c9bb04b8c5c9" providerId="ADAL" clId="{89DB9C7E-797D-4B3E-8DDE-5DB3CEA92B3A}" dt="2025-09-22T20:40:31.277" v="3098" actId="1076"/>
          <ac:picMkLst>
            <pc:docMk/>
            <pc:sldMk cId="426633033" sldId="2362"/>
            <ac:picMk id="7" creationId="{A2EC8746-DBE0-93DF-D328-F7BB00A2D240}"/>
          </ac:picMkLst>
        </pc:picChg>
        <pc:picChg chg="add mod">
          <ac:chgData name="Sarasin, Elise" userId="051ede2b-3008-44c0-bb19-c9bb04b8c5c9" providerId="ADAL" clId="{89DB9C7E-797D-4B3E-8DDE-5DB3CEA92B3A}" dt="2025-09-22T20:40:31.277" v="3098" actId="1076"/>
          <ac:picMkLst>
            <pc:docMk/>
            <pc:sldMk cId="426633033" sldId="2362"/>
            <ac:picMk id="8" creationId="{E8FDAE44-BAB4-86AB-3AA8-2B0445998171}"/>
          </ac:picMkLst>
        </pc:picChg>
        <pc:picChg chg="add mod">
          <ac:chgData name="Sarasin, Elise" userId="051ede2b-3008-44c0-bb19-c9bb04b8c5c9" providerId="ADAL" clId="{89DB9C7E-797D-4B3E-8DDE-5DB3CEA92B3A}" dt="2025-09-22T20:40:31.277" v="3098" actId="1076"/>
          <ac:picMkLst>
            <pc:docMk/>
            <pc:sldMk cId="426633033" sldId="2362"/>
            <ac:picMk id="9" creationId="{0E2364BE-ACE1-6FE9-EFC5-143698AA3CCD}"/>
          </ac:picMkLst>
        </pc:picChg>
        <pc:picChg chg="add mod">
          <ac:chgData name="Sarasin, Elise" userId="051ede2b-3008-44c0-bb19-c9bb04b8c5c9" providerId="ADAL" clId="{89DB9C7E-797D-4B3E-8DDE-5DB3CEA92B3A}" dt="2025-09-22T20:40:31.277" v="3098" actId="1076"/>
          <ac:picMkLst>
            <pc:docMk/>
            <pc:sldMk cId="426633033" sldId="2362"/>
            <ac:picMk id="10" creationId="{7AC23638-CE3C-8E5F-BAA8-8BC6A88D814E}"/>
          </ac:picMkLst>
        </pc:picChg>
      </pc:sldChg>
    </pc:docChg>
  </pc:docChgLst>
  <pc:docChgLst>
    <pc:chgData name="Buffington, Amy Andreasen" userId="b608fb05-5811-43f5-a448-39c6c0976a85" providerId="ADAL" clId="{B3EDF138-9ABC-4CF4-9BA5-BCD2FA0BFC49}"/>
    <pc:docChg chg="modSld">
      <pc:chgData name="Buffington, Amy Andreasen" userId="b608fb05-5811-43f5-a448-39c6c0976a85" providerId="ADAL" clId="{B3EDF138-9ABC-4CF4-9BA5-BCD2FA0BFC49}" dt="2025-09-23T15:58:40.173" v="253" actId="20577"/>
      <pc:docMkLst>
        <pc:docMk/>
      </pc:docMkLst>
      <pc:sldChg chg="addSp modSp mod">
        <pc:chgData name="Buffington, Amy Andreasen" userId="b608fb05-5811-43f5-a448-39c6c0976a85" providerId="ADAL" clId="{B3EDF138-9ABC-4CF4-9BA5-BCD2FA0BFC49}" dt="2025-09-23T15:58:40.173" v="253" actId="20577"/>
        <pc:sldMkLst>
          <pc:docMk/>
          <pc:sldMk cId="1374196217" sldId="2135"/>
        </pc:sldMkLst>
        <pc:spChg chg="add mod">
          <ac:chgData name="Buffington, Amy Andreasen" userId="b608fb05-5811-43f5-a448-39c6c0976a85" providerId="ADAL" clId="{B3EDF138-9ABC-4CF4-9BA5-BCD2FA0BFC49}" dt="2025-09-23T15:58:40.173" v="253" actId="20577"/>
          <ac:spMkLst>
            <pc:docMk/>
            <pc:sldMk cId="1374196217" sldId="2135"/>
            <ac:spMk id="5" creationId="{2C241A3F-FC91-2973-B000-94A6A539D5A0}"/>
          </ac:spMkLst>
        </pc:spChg>
      </pc:sldChg>
      <pc:sldChg chg="addSp modSp mod">
        <pc:chgData name="Buffington, Amy Andreasen" userId="b608fb05-5811-43f5-a448-39c6c0976a85" providerId="ADAL" clId="{B3EDF138-9ABC-4CF4-9BA5-BCD2FA0BFC49}" dt="2025-09-23T15:55:03.501" v="141" actId="20577"/>
        <pc:sldMkLst>
          <pc:docMk/>
          <pc:sldMk cId="646181977" sldId="2164"/>
        </pc:sldMkLst>
        <pc:spChg chg="add mod">
          <ac:chgData name="Buffington, Amy Andreasen" userId="b608fb05-5811-43f5-a448-39c6c0976a85" providerId="ADAL" clId="{B3EDF138-9ABC-4CF4-9BA5-BCD2FA0BFC49}" dt="2025-09-23T15:55:03.501" v="141" actId="20577"/>
          <ac:spMkLst>
            <pc:docMk/>
            <pc:sldMk cId="646181977" sldId="2164"/>
            <ac:spMk id="3" creationId="{94DCF00D-3F12-051E-1C66-7B782B59F9AD}"/>
          </ac:spMkLst>
        </pc:spChg>
      </pc:sldChg>
      <pc:sldChg chg="addSp modSp mod">
        <pc:chgData name="Buffington, Amy Andreasen" userId="b608fb05-5811-43f5-a448-39c6c0976a85" providerId="ADAL" clId="{B3EDF138-9ABC-4CF4-9BA5-BCD2FA0BFC49}" dt="2025-09-23T15:54:25.401" v="100" actId="20577"/>
        <pc:sldMkLst>
          <pc:docMk/>
          <pc:sldMk cId="3323569976" sldId="2359"/>
        </pc:sldMkLst>
        <pc:spChg chg="add mod">
          <ac:chgData name="Buffington, Amy Andreasen" userId="b608fb05-5811-43f5-a448-39c6c0976a85" providerId="ADAL" clId="{B3EDF138-9ABC-4CF4-9BA5-BCD2FA0BFC49}" dt="2025-09-23T15:54:25.401" v="100" actId="20577"/>
          <ac:spMkLst>
            <pc:docMk/>
            <pc:sldMk cId="3323569976" sldId="2359"/>
            <ac:spMk id="3" creationId="{92270FB3-1180-0013-34C5-D0448DFC1C33}"/>
          </ac:spMkLst>
        </pc:spChg>
      </pc:sldChg>
    </pc:docChg>
  </pc:docChgLst>
  <pc:docChgLst>
    <pc:chgData name="Johnson, Kathryn" userId="fc636950-33c7-4c5b-91a9-d3d6a86c01b7" providerId="ADAL" clId="{546B0006-AA9D-4AE3-837E-8C9D59AC2F05}"/>
    <pc:docChg chg="undo custSel addSld delSld modSld modSection">
      <pc:chgData name="Johnson, Kathryn" userId="fc636950-33c7-4c5b-91a9-d3d6a86c01b7" providerId="ADAL" clId="{546B0006-AA9D-4AE3-837E-8C9D59AC2F05}" dt="2025-08-27T20:49:25.113" v="1657" actId="962"/>
      <pc:docMkLst>
        <pc:docMk/>
      </pc:docMkLst>
      <pc:sldChg chg="delSp modSp mod">
        <pc:chgData name="Johnson, Kathryn" userId="fc636950-33c7-4c5b-91a9-d3d6a86c01b7" providerId="ADAL" clId="{546B0006-AA9D-4AE3-837E-8C9D59AC2F05}" dt="2025-08-21T14:11:34.830" v="123" actId="962"/>
        <pc:sldMkLst>
          <pc:docMk/>
          <pc:sldMk cId="704874430" sldId="1305"/>
        </pc:sldMkLst>
      </pc:sldChg>
      <pc:sldChg chg="delSp modSp mod">
        <pc:chgData name="Johnson, Kathryn" userId="fc636950-33c7-4c5b-91a9-d3d6a86c01b7" providerId="ADAL" clId="{546B0006-AA9D-4AE3-837E-8C9D59AC2F05}" dt="2025-08-21T14:11:23.294" v="121" actId="962"/>
        <pc:sldMkLst>
          <pc:docMk/>
          <pc:sldMk cId="2150643316" sldId="1306"/>
        </pc:sldMkLst>
      </pc:sldChg>
      <pc:sldChg chg="addSp modSp mod">
        <pc:chgData name="Johnson, Kathryn" userId="fc636950-33c7-4c5b-91a9-d3d6a86c01b7" providerId="ADAL" clId="{546B0006-AA9D-4AE3-837E-8C9D59AC2F05}" dt="2025-08-21T14:20:16.410" v="338" actId="962"/>
        <pc:sldMkLst>
          <pc:docMk/>
          <pc:sldMk cId="3845944044" sldId="1524"/>
        </pc:sldMkLst>
      </pc:sldChg>
      <pc:sldChg chg="addSp delSp modSp mod">
        <pc:chgData name="Johnson, Kathryn" userId="fc636950-33c7-4c5b-91a9-d3d6a86c01b7" providerId="ADAL" clId="{546B0006-AA9D-4AE3-837E-8C9D59AC2F05}" dt="2025-08-21T14:59:48.913" v="994" actId="478"/>
        <pc:sldMkLst>
          <pc:docMk/>
          <pc:sldMk cId="3655489259" sldId="1969"/>
        </pc:sldMkLst>
      </pc:sldChg>
      <pc:sldChg chg="modNotesTx">
        <pc:chgData name="Johnson, Kathryn" userId="fc636950-33c7-4c5b-91a9-d3d6a86c01b7" providerId="ADAL" clId="{546B0006-AA9D-4AE3-837E-8C9D59AC2F05}" dt="2025-08-21T14:37:12.598" v="931" actId="20577"/>
        <pc:sldMkLst>
          <pc:docMk/>
          <pc:sldMk cId="3721457256" sldId="2011"/>
        </pc:sldMkLst>
      </pc:sldChg>
      <pc:sldChg chg="addSp modSp mod">
        <pc:chgData name="Johnson, Kathryn" userId="fc636950-33c7-4c5b-91a9-d3d6a86c01b7" providerId="ADAL" clId="{546B0006-AA9D-4AE3-837E-8C9D59AC2F05}" dt="2025-08-21T14:33:49.602" v="923" actId="962"/>
        <pc:sldMkLst>
          <pc:docMk/>
          <pc:sldMk cId="1404713631" sldId="2034"/>
        </pc:sldMkLst>
      </pc:sldChg>
      <pc:sldChg chg="addSp modSp mod">
        <pc:chgData name="Johnson, Kathryn" userId="fc636950-33c7-4c5b-91a9-d3d6a86c01b7" providerId="ADAL" clId="{546B0006-AA9D-4AE3-837E-8C9D59AC2F05}" dt="2025-08-21T14:33:40.375" v="918" actId="962"/>
        <pc:sldMkLst>
          <pc:docMk/>
          <pc:sldMk cId="4001378712" sldId="2037"/>
        </pc:sldMkLst>
      </pc:sldChg>
      <pc:sldChg chg="modNotesTx">
        <pc:chgData name="Johnson, Kathryn" userId="fc636950-33c7-4c5b-91a9-d3d6a86c01b7" providerId="ADAL" clId="{546B0006-AA9D-4AE3-837E-8C9D59AC2F05}" dt="2025-08-21T14:38:44.642" v="947" actId="20577"/>
        <pc:sldMkLst>
          <pc:docMk/>
          <pc:sldMk cId="2886078372" sldId="2058"/>
        </pc:sldMkLst>
      </pc:sldChg>
      <pc:sldChg chg="addSp modSp mod">
        <pc:chgData name="Johnson, Kathryn" userId="fc636950-33c7-4c5b-91a9-d3d6a86c01b7" providerId="ADAL" clId="{546B0006-AA9D-4AE3-837E-8C9D59AC2F05}" dt="2025-08-21T14:31:37.990" v="867" actId="13244"/>
        <pc:sldMkLst>
          <pc:docMk/>
          <pc:sldMk cId="32595322" sldId="2111"/>
        </pc:sldMkLst>
      </pc:sldChg>
      <pc:sldChg chg="modNotesTx">
        <pc:chgData name="Johnson, Kathryn" userId="fc636950-33c7-4c5b-91a9-d3d6a86c01b7" providerId="ADAL" clId="{546B0006-AA9D-4AE3-837E-8C9D59AC2F05}" dt="2025-08-21T14:37:29.996" v="934" actId="20577"/>
        <pc:sldMkLst>
          <pc:docMk/>
          <pc:sldMk cId="1391246996" sldId="2150"/>
        </pc:sldMkLst>
      </pc:sldChg>
      <pc:sldChg chg="modSp mod">
        <pc:chgData name="Johnson, Kathryn" userId="fc636950-33c7-4c5b-91a9-d3d6a86c01b7" providerId="ADAL" clId="{546B0006-AA9D-4AE3-837E-8C9D59AC2F05}" dt="2025-08-21T14:35:46.377" v="926" actId="13238"/>
        <pc:sldMkLst>
          <pc:docMk/>
          <pc:sldMk cId="473130021" sldId="2305"/>
        </pc:sldMkLst>
      </pc:sldChg>
      <pc:sldChg chg="addSp modSp mod">
        <pc:chgData name="Johnson, Kathryn" userId="fc636950-33c7-4c5b-91a9-d3d6a86c01b7" providerId="ADAL" clId="{546B0006-AA9D-4AE3-837E-8C9D59AC2F05}" dt="2025-08-21T14:20:23.825" v="340" actId="962"/>
        <pc:sldMkLst>
          <pc:docMk/>
          <pc:sldMk cId="3409106967" sldId="2318"/>
        </pc:sldMkLst>
      </pc:sldChg>
      <pc:sldChg chg="modSp">
        <pc:chgData name="Johnson, Kathryn" userId="fc636950-33c7-4c5b-91a9-d3d6a86c01b7" providerId="ADAL" clId="{546B0006-AA9D-4AE3-837E-8C9D59AC2F05}" dt="2025-08-21T14:18:01.144" v="328" actId="13244"/>
        <pc:sldMkLst>
          <pc:docMk/>
          <pc:sldMk cId="169309004" sldId="2333"/>
        </pc:sldMkLst>
      </pc:sldChg>
      <pc:sldChg chg="addSp delSp modSp mod modNotesTx">
        <pc:chgData name="Johnson, Kathryn" userId="fc636950-33c7-4c5b-91a9-d3d6a86c01b7" providerId="ADAL" clId="{546B0006-AA9D-4AE3-837E-8C9D59AC2F05}" dt="2025-08-27T20:45:58.321" v="1125" actId="14100"/>
        <pc:sldMkLst>
          <pc:docMk/>
          <pc:sldMk cId="4294091611" sldId="2337"/>
        </pc:sldMkLst>
      </pc:sldChg>
      <pc:sldChg chg="addSp delSp modSp mod modNotesTx">
        <pc:chgData name="Johnson, Kathryn" userId="fc636950-33c7-4c5b-91a9-d3d6a86c01b7" providerId="ADAL" clId="{546B0006-AA9D-4AE3-837E-8C9D59AC2F05}" dt="2025-08-27T20:45:54.879" v="1122" actId="14100"/>
        <pc:sldMkLst>
          <pc:docMk/>
          <pc:sldMk cId="2113397271" sldId="2338"/>
        </pc:sldMkLst>
      </pc:sldChg>
      <pc:sldChg chg="delSp modSp mod delAnim">
        <pc:chgData name="Johnson, Kathryn" userId="fc636950-33c7-4c5b-91a9-d3d6a86c01b7" providerId="ADAL" clId="{546B0006-AA9D-4AE3-837E-8C9D59AC2F05}" dt="2025-08-21T14:32:07.657" v="897" actId="962"/>
        <pc:sldMkLst>
          <pc:docMk/>
          <pc:sldMk cId="195280815" sldId="2339"/>
        </pc:sldMkLst>
      </pc:sldChg>
      <pc:sldChg chg="addSp modSp mod">
        <pc:chgData name="Johnson, Kathryn" userId="fc636950-33c7-4c5b-91a9-d3d6a86c01b7" providerId="ADAL" clId="{546B0006-AA9D-4AE3-837E-8C9D59AC2F05}" dt="2025-08-21T14:17:25.990" v="327" actId="13244"/>
        <pc:sldMkLst>
          <pc:docMk/>
          <pc:sldMk cId="3166426275" sldId="2340"/>
        </pc:sldMkLst>
      </pc:sldChg>
      <pc:sldChg chg="add del">
        <pc:chgData name="Johnson, Kathryn" userId="fc636950-33c7-4c5b-91a9-d3d6a86c01b7" providerId="ADAL" clId="{546B0006-AA9D-4AE3-837E-8C9D59AC2F05}" dt="2025-08-21T15:01:17.082" v="996" actId="47"/>
        <pc:sldMkLst>
          <pc:docMk/>
          <pc:sldMk cId="1385408076" sldId="2341"/>
        </pc:sldMkLst>
      </pc:sldChg>
      <pc:sldChg chg="addSp delSp modSp add mod">
        <pc:chgData name="Johnson, Kathryn" userId="fc636950-33c7-4c5b-91a9-d3d6a86c01b7" providerId="ADAL" clId="{546B0006-AA9D-4AE3-837E-8C9D59AC2F05}" dt="2025-08-27T20:48:57.998" v="1644" actId="962"/>
        <pc:sldMkLst>
          <pc:docMk/>
          <pc:sldMk cId="1493960109" sldId="2341"/>
        </pc:sldMkLst>
      </pc:sldChg>
      <pc:sldChg chg="addSp delSp modSp add mod">
        <pc:chgData name="Johnson, Kathryn" userId="fc636950-33c7-4c5b-91a9-d3d6a86c01b7" providerId="ADAL" clId="{546B0006-AA9D-4AE3-837E-8C9D59AC2F05}" dt="2025-08-27T20:49:25.113" v="1657" actId="962"/>
        <pc:sldMkLst>
          <pc:docMk/>
          <pc:sldMk cId="320648676" sldId="2342"/>
        </pc:sldMkLst>
      </pc:sldChg>
      <pc:sldChg chg="delSp modSp add del mod">
        <pc:chgData name="Johnson, Kathryn" userId="fc636950-33c7-4c5b-91a9-d3d6a86c01b7" providerId="ADAL" clId="{546B0006-AA9D-4AE3-837E-8C9D59AC2F05}" dt="2025-08-21T15:00:44.614" v="995" actId="47"/>
        <pc:sldMkLst>
          <pc:docMk/>
          <pc:sldMk cId="666118779" sldId="2342"/>
        </pc:sldMkLst>
      </pc:sldChg>
      <pc:sldChg chg="add del">
        <pc:chgData name="Johnson, Kathryn" userId="fc636950-33c7-4c5b-91a9-d3d6a86c01b7" providerId="ADAL" clId="{546B0006-AA9D-4AE3-837E-8C9D59AC2F05}" dt="2025-08-27T20:44:23.246" v="1054"/>
        <pc:sldMkLst>
          <pc:docMk/>
          <pc:sldMk cId="3565263194" sldId="2342"/>
        </pc:sldMkLst>
      </pc:sldChg>
    </pc:docChg>
  </pc:docChgLst>
  <pc:docChgLst>
    <pc:chgData name="Lane, Kathleen" userId="d8586a00-d571-4eeb-bfc3-f42bf250439e" providerId="ADAL" clId="{8577ED6C-C0DA-4D4B-9539-F2730A2AF55F}"/>
    <pc:docChg chg="addSld modSld">
      <pc:chgData name="Lane, Kathleen" userId="d8586a00-d571-4eeb-bfc3-f42bf250439e" providerId="ADAL" clId="{8577ED6C-C0DA-4D4B-9539-F2730A2AF55F}" dt="2025-08-27T16:11:44.268" v="2"/>
      <pc:docMkLst>
        <pc:docMk/>
      </pc:docMkLst>
      <pc:sldChg chg="addSp modSp mod">
        <pc:chgData name="Lane, Kathleen" userId="d8586a00-d571-4eeb-bfc3-f42bf250439e" providerId="ADAL" clId="{8577ED6C-C0DA-4D4B-9539-F2730A2AF55F}" dt="2025-08-27T16:11:08.020" v="1" actId="1076"/>
        <pc:sldMkLst>
          <pc:docMk/>
          <pc:sldMk cId="473130021" sldId="2305"/>
        </pc:sldMkLst>
      </pc:sldChg>
      <pc:sldChg chg="add">
        <pc:chgData name="Lane, Kathleen" userId="d8586a00-d571-4eeb-bfc3-f42bf250439e" providerId="ADAL" clId="{8577ED6C-C0DA-4D4B-9539-F2730A2AF55F}" dt="2025-08-27T16:11:44.268" v="2"/>
        <pc:sldMkLst>
          <pc:docMk/>
          <pc:sldMk cId="1290593882" sldId="2329"/>
        </pc:sldMkLst>
      </pc:sldChg>
    </pc:docChg>
  </pc:docChgLst>
  <pc:docChgLst>
    <pc:chgData name="Buffington, Amy Andreasen" userId="b608fb05-5811-43f5-a448-39c6c0976a85" providerId="ADAL" clId="{E679E2B0-71B3-44CE-B35B-5D544CBED498}"/>
    <pc:docChg chg="custSel modSld">
      <pc:chgData name="Buffington, Amy Andreasen" userId="b608fb05-5811-43f5-a448-39c6c0976a85" providerId="ADAL" clId="{E679E2B0-71B3-44CE-B35B-5D544CBED498}" dt="2025-08-18T18:32:48.273" v="10124" actId="13244"/>
      <pc:docMkLst>
        <pc:docMk/>
      </pc:docMkLst>
      <pc:sldChg chg="modSp mod">
        <pc:chgData name="Buffington, Amy Andreasen" userId="b608fb05-5811-43f5-a448-39c6c0976a85" providerId="ADAL" clId="{E679E2B0-71B3-44CE-B35B-5D544CBED498}" dt="2025-08-13T15:06:45.957" v="10115" actId="962"/>
        <pc:sldMkLst>
          <pc:docMk/>
          <pc:sldMk cId="4149186321" sldId="1523"/>
        </pc:sldMkLst>
      </pc:sldChg>
      <pc:sldChg chg="modSp mod">
        <pc:chgData name="Buffington, Amy Andreasen" userId="b608fb05-5811-43f5-a448-39c6c0976a85" providerId="ADAL" clId="{E679E2B0-71B3-44CE-B35B-5D544CBED498}" dt="2025-08-13T14:52:04.232" v="10112" actId="962"/>
        <pc:sldMkLst>
          <pc:docMk/>
          <pc:sldMk cId="4274574129" sldId="1678"/>
        </pc:sldMkLst>
      </pc:sldChg>
      <pc:sldChg chg="delSp modSp mod delAnim">
        <pc:chgData name="Buffington, Amy Andreasen" userId="b608fb05-5811-43f5-a448-39c6c0976a85" providerId="ADAL" clId="{E679E2B0-71B3-44CE-B35B-5D544CBED498}" dt="2025-08-13T14:26:13.853" v="10106" actId="478"/>
        <pc:sldMkLst>
          <pc:docMk/>
          <pc:sldMk cId="3632093077" sldId="1866"/>
        </pc:sldMkLst>
      </pc:sldChg>
      <pc:sldChg chg="addSp modSp mod">
        <pc:chgData name="Buffington, Amy Andreasen" userId="b608fb05-5811-43f5-a448-39c6c0976a85" providerId="ADAL" clId="{E679E2B0-71B3-44CE-B35B-5D544CBED498}" dt="2025-07-30T18:52:16.813" v="9915" actId="20577"/>
        <pc:sldMkLst>
          <pc:docMk/>
          <pc:sldMk cId="2431605320" sldId="2000"/>
        </pc:sldMkLst>
      </pc:sldChg>
      <pc:sldChg chg="addSp modSp mod">
        <pc:chgData name="Buffington, Amy Andreasen" userId="b608fb05-5811-43f5-a448-39c6c0976a85" providerId="ADAL" clId="{E679E2B0-71B3-44CE-B35B-5D544CBED498}" dt="2025-08-13T14:01:04.016" v="10097" actId="962"/>
        <pc:sldMkLst>
          <pc:docMk/>
          <pc:sldMk cId="3050131537" sldId="2016"/>
        </pc:sldMkLst>
      </pc:sldChg>
      <pc:sldChg chg="modSp mod">
        <pc:chgData name="Buffington, Amy Andreasen" userId="b608fb05-5811-43f5-a448-39c6c0976a85" providerId="ADAL" clId="{E679E2B0-71B3-44CE-B35B-5D544CBED498}" dt="2025-08-13T14:23:55.098" v="10098" actId="962"/>
        <pc:sldMkLst>
          <pc:docMk/>
          <pc:sldMk cId="1808673925" sldId="2020"/>
        </pc:sldMkLst>
      </pc:sldChg>
      <pc:sldChg chg="modSp mod">
        <pc:chgData name="Buffington, Amy Andreasen" userId="b608fb05-5811-43f5-a448-39c6c0976a85" providerId="ADAL" clId="{E679E2B0-71B3-44CE-B35B-5D544CBED498}" dt="2025-08-13T15:13:06.187" v="10122" actId="962"/>
        <pc:sldMkLst>
          <pc:docMk/>
          <pc:sldMk cId="2104670269" sldId="2026"/>
        </pc:sldMkLst>
      </pc:sldChg>
      <pc:sldChg chg="modSp mod">
        <pc:chgData name="Buffington, Amy Andreasen" userId="b608fb05-5811-43f5-a448-39c6c0976a85" providerId="ADAL" clId="{E679E2B0-71B3-44CE-B35B-5D544CBED498}" dt="2025-08-13T14:51:17.738" v="10110" actId="962"/>
        <pc:sldMkLst>
          <pc:docMk/>
          <pc:sldMk cId="1708404850" sldId="2028"/>
        </pc:sldMkLst>
      </pc:sldChg>
      <pc:sldChg chg="addSp modSp mod">
        <pc:chgData name="Buffington, Amy Andreasen" userId="b608fb05-5811-43f5-a448-39c6c0976a85" providerId="ADAL" clId="{E679E2B0-71B3-44CE-B35B-5D544CBED498}" dt="2025-07-28T19:53:51.496" v="333" actId="20577"/>
        <pc:sldMkLst>
          <pc:docMk/>
          <pc:sldMk cId="3803679215" sldId="2029"/>
        </pc:sldMkLst>
      </pc:sldChg>
      <pc:sldChg chg="modSp mod">
        <pc:chgData name="Buffington, Amy Andreasen" userId="b608fb05-5811-43f5-a448-39c6c0976a85" providerId="ADAL" clId="{E679E2B0-71B3-44CE-B35B-5D544CBED498}" dt="2025-08-13T14:50:18.840" v="10107" actId="962"/>
        <pc:sldMkLst>
          <pc:docMk/>
          <pc:sldMk cId="2689645220" sldId="2031"/>
        </pc:sldMkLst>
      </pc:sldChg>
      <pc:sldChg chg="modSp">
        <pc:chgData name="Buffington, Amy Andreasen" userId="b608fb05-5811-43f5-a448-39c6c0976a85" providerId="ADAL" clId="{E679E2B0-71B3-44CE-B35B-5D544CBED498}" dt="2025-08-13T14:50:46.412" v="10109" actId="962"/>
        <pc:sldMkLst>
          <pc:docMk/>
          <pc:sldMk cId="3832663492" sldId="2033"/>
        </pc:sldMkLst>
      </pc:sldChg>
      <pc:sldChg chg="addSp modSp mod">
        <pc:chgData name="Buffington, Amy Andreasen" userId="b608fb05-5811-43f5-a448-39c6c0976a85" providerId="ADAL" clId="{E679E2B0-71B3-44CE-B35B-5D544CBED498}" dt="2025-07-28T19:52:01.855" v="116" actId="20577"/>
        <pc:sldMkLst>
          <pc:docMk/>
          <pc:sldMk cId="206646019" sldId="2036"/>
        </pc:sldMkLst>
      </pc:sldChg>
      <pc:sldChg chg="modSp mod">
        <pc:chgData name="Buffington, Amy Andreasen" userId="b608fb05-5811-43f5-a448-39c6c0976a85" providerId="ADAL" clId="{E679E2B0-71B3-44CE-B35B-5D544CBED498}" dt="2025-08-13T15:09:24.526" v="10118" actId="962"/>
        <pc:sldMkLst>
          <pc:docMk/>
          <pc:sldMk cId="4001378712" sldId="2037"/>
        </pc:sldMkLst>
      </pc:sldChg>
      <pc:sldChg chg="addSp modSp mod">
        <pc:chgData name="Buffington, Amy Andreasen" userId="b608fb05-5811-43f5-a448-39c6c0976a85" providerId="ADAL" clId="{E679E2B0-71B3-44CE-B35B-5D544CBED498}" dt="2025-08-18T18:32:48.273" v="10124" actId="13244"/>
        <pc:sldMkLst>
          <pc:docMk/>
          <pc:sldMk cId="1981721059" sldId="2043"/>
        </pc:sldMkLst>
      </pc:sldChg>
      <pc:sldChg chg="addSp modSp mod">
        <pc:chgData name="Buffington, Amy Andreasen" userId="b608fb05-5811-43f5-a448-39c6c0976a85" providerId="ADAL" clId="{E679E2B0-71B3-44CE-B35B-5D544CBED498}" dt="2025-07-30T18:53:27.763" v="9918" actId="33771"/>
        <pc:sldMkLst>
          <pc:docMk/>
          <pc:sldMk cId="622225351" sldId="2044"/>
        </pc:sldMkLst>
      </pc:sldChg>
      <pc:sldChg chg="addSp modSp mod">
        <pc:chgData name="Buffington, Amy Andreasen" userId="b608fb05-5811-43f5-a448-39c6c0976a85" providerId="ADAL" clId="{E679E2B0-71B3-44CE-B35B-5D544CBED498}" dt="2025-07-30T18:53:36.562" v="9919" actId="33771"/>
        <pc:sldMkLst>
          <pc:docMk/>
          <pc:sldMk cId="2024271233" sldId="2045"/>
        </pc:sldMkLst>
      </pc:sldChg>
      <pc:sldChg chg="addSp modSp mod">
        <pc:chgData name="Buffington, Amy Andreasen" userId="b608fb05-5811-43f5-a448-39c6c0976a85" providerId="ADAL" clId="{E679E2B0-71B3-44CE-B35B-5D544CBED498}" dt="2025-07-30T18:53:48.069" v="9920" actId="33771"/>
        <pc:sldMkLst>
          <pc:docMk/>
          <pc:sldMk cId="244573045" sldId="2046"/>
        </pc:sldMkLst>
      </pc:sldChg>
      <pc:sldChg chg="addSp modSp mod">
        <pc:chgData name="Buffington, Amy Andreasen" userId="b608fb05-5811-43f5-a448-39c6c0976a85" providerId="ADAL" clId="{E679E2B0-71B3-44CE-B35B-5D544CBED498}" dt="2025-07-30T18:53:56.188" v="9921" actId="33771"/>
        <pc:sldMkLst>
          <pc:docMk/>
          <pc:sldMk cId="903781179" sldId="2047"/>
        </pc:sldMkLst>
      </pc:sldChg>
      <pc:sldChg chg="addSp modSp mod">
        <pc:chgData name="Buffington, Amy Andreasen" userId="b608fb05-5811-43f5-a448-39c6c0976a85" providerId="ADAL" clId="{E679E2B0-71B3-44CE-B35B-5D544CBED498}" dt="2025-07-30T16:24:54.637" v="9353" actId="962"/>
        <pc:sldMkLst>
          <pc:docMk/>
          <pc:sldMk cId="3470121767" sldId="2048"/>
        </pc:sldMkLst>
      </pc:sldChg>
      <pc:sldChg chg="addSp modSp mod">
        <pc:chgData name="Buffington, Amy Andreasen" userId="b608fb05-5811-43f5-a448-39c6c0976a85" providerId="ADAL" clId="{E679E2B0-71B3-44CE-B35B-5D544CBED498}" dt="2025-07-30T18:54:04.063" v="9922" actId="33771"/>
        <pc:sldMkLst>
          <pc:docMk/>
          <pc:sldMk cId="2056043621" sldId="2049"/>
        </pc:sldMkLst>
      </pc:sldChg>
      <pc:sldChg chg="modSp mod">
        <pc:chgData name="Buffington, Amy Andreasen" userId="b608fb05-5811-43f5-a448-39c6c0976a85" providerId="ADAL" clId="{E679E2B0-71B3-44CE-B35B-5D544CBED498}" dt="2025-07-30T19:33:49.598" v="10046" actId="962"/>
        <pc:sldMkLst>
          <pc:docMk/>
          <pc:sldMk cId="3235514451" sldId="2307"/>
        </pc:sldMkLst>
      </pc:sldChg>
      <pc:sldChg chg="addSp modSp mod">
        <pc:chgData name="Buffington, Amy Andreasen" userId="b608fb05-5811-43f5-a448-39c6c0976a85" providerId="ADAL" clId="{E679E2B0-71B3-44CE-B35B-5D544CBED498}" dt="2025-08-12T21:11:09.096" v="10068" actId="20577"/>
        <pc:sldMkLst>
          <pc:docMk/>
          <pc:sldMk cId="4007074251" sldId="2311"/>
        </pc:sldMkLst>
      </pc:sldChg>
      <pc:sldChg chg="delSp modSp mod delAnim">
        <pc:chgData name="Buffington, Amy Andreasen" userId="b608fb05-5811-43f5-a448-39c6c0976a85" providerId="ADAL" clId="{E679E2B0-71B3-44CE-B35B-5D544CBED498}" dt="2025-08-13T13:39:47.936" v="10086" actId="478"/>
        <pc:sldMkLst>
          <pc:docMk/>
          <pc:sldMk cId="1632356707" sldId="2316"/>
        </pc:sldMkLst>
      </pc:sldChg>
      <pc:sldChg chg="delSp modSp mod delAnim">
        <pc:chgData name="Buffington, Amy Andreasen" userId="b608fb05-5811-43f5-a448-39c6c0976a85" providerId="ADAL" clId="{E679E2B0-71B3-44CE-B35B-5D544CBED498}" dt="2025-08-13T13:57:58.129" v="10096" actId="478"/>
        <pc:sldMkLst>
          <pc:docMk/>
          <pc:sldMk cId="3409106967" sldId="2318"/>
        </pc:sldMkLst>
      </pc:sldChg>
      <pc:sldChg chg="modSp mod">
        <pc:chgData name="Buffington, Amy Andreasen" userId="b608fb05-5811-43f5-a448-39c6c0976a85" providerId="ADAL" clId="{E679E2B0-71B3-44CE-B35B-5D544CBED498}" dt="2025-08-13T15:10:20.348" v="10120" actId="962"/>
        <pc:sldMkLst>
          <pc:docMk/>
          <pc:sldMk cId="3457455084" sldId="2324"/>
        </pc:sldMkLst>
      </pc:sldChg>
      <pc:sldChg chg="modSp mod">
        <pc:chgData name="Buffington, Amy Andreasen" userId="b608fb05-5811-43f5-a448-39c6c0976a85" providerId="ADAL" clId="{E679E2B0-71B3-44CE-B35B-5D544CBED498}" dt="2025-08-13T15:09:43.662" v="10119" actId="962"/>
        <pc:sldMkLst>
          <pc:docMk/>
          <pc:sldMk cId="1249313968" sldId="2325"/>
        </pc:sldMkLst>
      </pc:sldChg>
    </pc:docChg>
  </pc:docChgLst>
  <pc:docChgLst>
    <pc:chgData name="Johnson, Kathryn" userId="fc636950-33c7-4c5b-91a9-d3d6a86c01b7" providerId="ADAL" clId="{E949A7CB-FD96-4D97-9610-72060ABE7B91}"/>
    <pc:docChg chg="undo custSel addSld delSld modSld modSection">
      <pc:chgData name="Johnson, Kathryn" userId="fc636950-33c7-4c5b-91a9-d3d6a86c01b7" providerId="ADAL" clId="{E949A7CB-FD96-4D97-9610-72060ABE7B91}" dt="2025-09-23T15:58:44.454" v="422" actId="13244"/>
      <pc:docMkLst>
        <pc:docMk/>
      </pc:docMkLst>
      <pc:sldChg chg="modSp mod">
        <pc:chgData name="Johnson, Kathryn" userId="fc636950-33c7-4c5b-91a9-d3d6a86c01b7" providerId="ADAL" clId="{E949A7CB-FD96-4D97-9610-72060ABE7B91}" dt="2025-09-02T16:25:59.653" v="191" actId="962"/>
        <pc:sldMkLst>
          <pc:docMk/>
          <pc:sldMk cId="1219460740" sldId="1951"/>
        </pc:sldMkLst>
      </pc:sldChg>
      <pc:sldChg chg="modSp mod">
        <pc:chgData name="Johnson, Kathryn" userId="fc636950-33c7-4c5b-91a9-d3d6a86c01b7" providerId="ADAL" clId="{E949A7CB-FD96-4D97-9610-72060ABE7B91}" dt="2025-09-23T15:51:43.013" v="301" actId="962"/>
        <pc:sldMkLst>
          <pc:docMk/>
          <pc:sldMk cId="982510428" sldId="2023"/>
        </pc:sldMkLst>
        <pc:picChg chg="mod">
          <ac:chgData name="Johnson, Kathryn" userId="fc636950-33c7-4c5b-91a9-d3d6a86c01b7" providerId="ADAL" clId="{E949A7CB-FD96-4D97-9610-72060ABE7B91}" dt="2025-09-23T15:51:43.013" v="301" actId="962"/>
          <ac:picMkLst>
            <pc:docMk/>
            <pc:sldMk cId="982510428" sldId="2023"/>
            <ac:picMk id="4" creationId="{0D75FFFD-E780-7D39-2A10-14E27E355BAD}"/>
          </ac:picMkLst>
        </pc:picChg>
        <pc:picChg chg="mod ord">
          <ac:chgData name="Johnson, Kathryn" userId="fc636950-33c7-4c5b-91a9-d3d6a86c01b7" providerId="ADAL" clId="{E949A7CB-FD96-4D97-9610-72060ABE7B91}" dt="2025-09-23T15:51:40.065" v="300" actId="962"/>
          <ac:picMkLst>
            <pc:docMk/>
            <pc:sldMk cId="982510428" sldId="2023"/>
            <ac:picMk id="6" creationId="{9AFCA024-41C8-4469-5B70-0D22044661F7}"/>
          </ac:picMkLst>
        </pc:picChg>
      </pc:sldChg>
      <pc:sldChg chg="addSp delSp modSp mod addAnim delAnim">
        <pc:chgData name="Johnson, Kathryn" userId="fc636950-33c7-4c5b-91a9-d3d6a86c01b7" providerId="ADAL" clId="{E949A7CB-FD96-4D97-9610-72060ABE7B91}" dt="2025-09-23T15:56:33.065" v="380" actId="962"/>
        <pc:sldMkLst>
          <pc:docMk/>
          <pc:sldMk cId="3803679215" sldId="2029"/>
        </pc:sldMkLst>
        <pc:picChg chg="mod">
          <ac:chgData name="Johnson, Kathryn" userId="fc636950-33c7-4c5b-91a9-d3d6a86c01b7" providerId="ADAL" clId="{E949A7CB-FD96-4D97-9610-72060ABE7B91}" dt="2025-09-23T15:56:19.700" v="375" actId="962"/>
          <ac:picMkLst>
            <pc:docMk/>
            <pc:sldMk cId="3803679215" sldId="2029"/>
            <ac:picMk id="7" creationId="{5679B41D-D485-410B-4F17-07654CC48659}"/>
          </ac:picMkLst>
        </pc:picChg>
        <pc:picChg chg="mod ord">
          <ac:chgData name="Johnson, Kathryn" userId="fc636950-33c7-4c5b-91a9-d3d6a86c01b7" providerId="ADAL" clId="{E949A7CB-FD96-4D97-9610-72060ABE7B91}" dt="2025-09-23T15:56:32.034" v="379" actId="13244"/>
          <ac:picMkLst>
            <pc:docMk/>
            <pc:sldMk cId="3803679215" sldId="2029"/>
            <ac:picMk id="8" creationId="{82DF8F9F-994E-F962-1E13-F7027B8CF60A}"/>
          </ac:picMkLst>
        </pc:picChg>
        <pc:picChg chg="mod ord">
          <ac:chgData name="Johnson, Kathryn" userId="fc636950-33c7-4c5b-91a9-d3d6a86c01b7" providerId="ADAL" clId="{E949A7CB-FD96-4D97-9610-72060ABE7B91}" dt="2025-09-23T15:56:28.819" v="377" actId="962"/>
          <ac:picMkLst>
            <pc:docMk/>
            <pc:sldMk cId="3803679215" sldId="2029"/>
            <ac:picMk id="13" creationId="{1DEB7F88-6E3F-AAD9-EADA-A2EF0B9309B8}"/>
          </ac:picMkLst>
        </pc:picChg>
        <pc:picChg chg="mod ord">
          <ac:chgData name="Johnson, Kathryn" userId="fc636950-33c7-4c5b-91a9-d3d6a86c01b7" providerId="ADAL" clId="{E949A7CB-FD96-4D97-9610-72060ABE7B91}" dt="2025-09-23T15:56:30.561" v="378" actId="13244"/>
          <ac:picMkLst>
            <pc:docMk/>
            <pc:sldMk cId="3803679215" sldId="2029"/>
            <ac:picMk id="14" creationId="{9A356D57-5470-B4BD-51F0-6C3594E90834}"/>
          </ac:picMkLst>
        </pc:picChg>
        <pc:picChg chg="mod">
          <ac:chgData name="Johnson, Kathryn" userId="fc636950-33c7-4c5b-91a9-d3d6a86c01b7" providerId="ADAL" clId="{E949A7CB-FD96-4D97-9610-72060ABE7B91}" dt="2025-09-23T15:56:33.065" v="380" actId="962"/>
          <ac:picMkLst>
            <pc:docMk/>
            <pc:sldMk cId="3803679215" sldId="2029"/>
            <ac:picMk id="15" creationId="{585F53E9-F6B0-B82E-1774-856D1777A90D}"/>
          </ac:picMkLst>
        </pc:picChg>
        <pc:picChg chg="add del">
          <ac:chgData name="Johnson, Kathryn" userId="fc636950-33c7-4c5b-91a9-d3d6a86c01b7" providerId="ADAL" clId="{E949A7CB-FD96-4D97-9610-72060ABE7B91}" dt="2025-09-23T15:55:56.242" v="369" actId="478"/>
          <ac:picMkLst>
            <pc:docMk/>
            <pc:sldMk cId="3803679215" sldId="2029"/>
            <ac:picMk id="16" creationId="{B7500440-6ADA-AD0C-4925-9D78888C5479}"/>
          </ac:picMkLst>
        </pc:picChg>
        <pc:picChg chg="del">
          <ac:chgData name="Johnson, Kathryn" userId="fc636950-33c7-4c5b-91a9-d3d6a86c01b7" providerId="ADAL" clId="{E949A7CB-FD96-4D97-9610-72060ABE7B91}" dt="2025-09-23T15:55:03.931" v="342" actId="478"/>
          <ac:picMkLst>
            <pc:docMk/>
            <pc:sldMk cId="3803679215" sldId="2029"/>
            <ac:picMk id="17" creationId="{417E7886-1BE9-3B6C-4FF5-D87560F601C8}"/>
          </ac:picMkLst>
        </pc:picChg>
        <pc:picChg chg="del">
          <ac:chgData name="Johnson, Kathryn" userId="fc636950-33c7-4c5b-91a9-d3d6a86c01b7" providerId="ADAL" clId="{E949A7CB-FD96-4D97-9610-72060ABE7B91}" dt="2025-09-23T15:55:03.437" v="341" actId="478"/>
          <ac:picMkLst>
            <pc:docMk/>
            <pc:sldMk cId="3803679215" sldId="2029"/>
            <ac:picMk id="18" creationId="{E3FA9471-5BCB-5909-379C-EDDA6E05BFD1}"/>
          </ac:picMkLst>
        </pc:picChg>
        <pc:picChg chg="del">
          <ac:chgData name="Johnson, Kathryn" userId="fc636950-33c7-4c5b-91a9-d3d6a86c01b7" providerId="ADAL" clId="{E949A7CB-FD96-4D97-9610-72060ABE7B91}" dt="2025-09-23T15:55:02.929" v="340" actId="478"/>
          <ac:picMkLst>
            <pc:docMk/>
            <pc:sldMk cId="3803679215" sldId="2029"/>
            <ac:picMk id="19" creationId="{77E22451-A1F8-A162-2B34-8405F3253500}"/>
          </ac:picMkLst>
        </pc:picChg>
        <pc:picChg chg="del">
          <ac:chgData name="Johnson, Kathryn" userId="fc636950-33c7-4c5b-91a9-d3d6a86c01b7" providerId="ADAL" clId="{E949A7CB-FD96-4D97-9610-72060ABE7B91}" dt="2025-09-23T15:55:02.386" v="339" actId="478"/>
          <ac:picMkLst>
            <pc:docMk/>
            <pc:sldMk cId="3803679215" sldId="2029"/>
            <ac:picMk id="20" creationId="{785EDE81-4D00-3A50-37AE-76E6429AA070}"/>
          </ac:picMkLst>
        </pc:picChg>
        <pc:picChg chg="del">
          <ac:chgData name="Johnson, Kathryn" userId="fc636950-33c7-4c5b-91a9-d3d6a86c01b7" providerId="ADAL" clId="{E949A7CB-FD96-4D97-9610-72060ABE7B91}" dt="2025-09-23T15:55:01.913" v="338" actId="478"/>
          <ac:picMkLst>
            <pc:docMk/>
            <pc:sldMk cId="3803679215" sldId="2029"/>
            <ac:picMk id="21" creationId="{F2000039-E46C-C306-1390-B9FA0FA3ABB4}"/>
          </ac:picMkLst>
        </pc:picChg>
        <pc:picChg chg="del">
          <ac:chgData name="Johnson, Kathryn" userId="fc636950-33c7-4c5b-91a9-d3d6a86c01b7" providerId="ADAL" clId="{E949A7CB-FD96-4D97-9610-72060ABE7B91}" dt="2025-09-23T15:55:01.427" v="337" actId="478"/>
          <ac:picMkLst>
            <pc:docMk/>
            <pc:sldMk cId="3803679215" sldId="2029"/>
            <ac:picMk id="22" creationId="{44FD2FC0-5EC0-4EC1-62F9-FED90C08953D}"/>
          </ac:picMkLst>
        </pc:picChg>
        <pc:picChg chg="del">
          <ac:chgData name="Johnson, Kathryn" userId="fc636950-33c7-4c5b-91a9-d3d6a86c01b7" providerId="ADAL" clId="{E949A7CB-FD96-4D97-9610-72060ABE7B91}" dt="2025-09-23T15:55:01.023" v="336" actId="478"/>
          <ac:picMkLst>
            <pc:docMk/>
            <pc:sldMk cId="3803679215" sldId="2029"/>
            <ac:picMk id="23" creationId="{7852D13B-E4D0-FAA8-F755-6E8B3B62C17A}"/>
          </ac:picMkLst>
        </pc:picChg>
        <pc:picChg chg="del">
          <ac:chgData name="Johnson, Kathryn" userId="fc636950-33c7-4c5b-91a9-d3d6a86c01b7" providerId="ADAL" clId="{E949A7CB-FD96-4D97-9610-72060ABE7B91}" dt="2025-09-23T15:55:00.631" v="335" actId="478"/>
          <ac:picMkLst>
            <pc:docMk/>
            <pc:sldMk cId="3803679215" sldId="2029"/>
            <ac:picMk id="24" creationId="{93BAABC8-FC22-32B0-C6C2-EFF7AFD0B28F}"/>
          </ac:picMkLst>
        </pc:picChg>
        <pc:picChg chg="del">
          <ac:chgData name="Johnson, Kathryn" userId="fc636950-33c7-4c5b-91a9-d3d6a86c01b7" providerId="ADAL" clId="{E949A7CB-FD96-4D97-9610-72060ABE7B91}" dt="2025-09-23T15:55:00.178" v="334" actId="478"/>
          <ac:picMkLst>
            <pc:docMk/>
            <pc:sldMk cId="3803679215" sldId="2029"/>
            <ac:picMk id="25" creationId="{6B11D26C-B358-1FAE-93F5-1AB5189C1776}"/>
          </ac:picMkLst>
        </pc:picChg>
        <pc:picChg chg="del">
          <ac:chgData name="Johnson, Kathryn" userId="fc636950-33c7-4c5b-91a9-d3d6a86c01b7" providerId="ADAL" clId="{E949A7CB-FD96-4D97-9610-72060ABE7B91}" dt="2025-09-23T15:54:59.600" v="333" actId="478"/>
          <ac:picMkLst>
            <pc:docMk/>
            <pc:sldMk cId="3803679215" sldId="2029"/>
            <ac:picMk id="26" creationId="{72EDC65A-D362-A09C-ABCA-1E601D2E2F4D}"/>
          </ac:picMkLst>
        </pc:picChg>
      </pc:sldChg>
      <pc:sldChg chg="modSp">
        <pc:chgData name="Johnson, Kathryn" userId="fc636950-33c7-4c5b-91a9-d3d6a86c01b7" providerId="ADAL" clId="{E949A7CB-FD96-4D97-9610-72060ABE7B91}" dt="2025-09-23T15:52:54.959" v="311" actId="962"/>
        <pc:sldMkLst>
          <pc:docMk/>
          <pc:sldMk cId="1884970119" sldId="2074"/>
        </pc:sldMkLst>
        <pc:picChg chg="mod">
          <ac:chgData name="Johnson, Kathryn" userId="fc636950-33c7-4c5b-91a9-d3d6a86c01b7" providerId="ADAL" clId="{E949A7CB-FD96-4D97-9610-72060ABE7B91}" dt="2025-09-23T15:52:51.591" v="310" actId="962"/>
          <ac:picMkLst>
            <pc:docMk/>
            <pc:sldMk cId="1884970119" sldId="2074"/>
            <ac:picMk id="4" creationId="{9A449D57-81F3-C521-AB87-FC644E41BAFA}"/>
          </ac:picMkLst>
        </pc:picChg>
        <pc:picChg chg="mod">
          <ac:chgData name="Johnson, Kathryn" userId="fc636950-33c7-4c5b-91a9-d3d6a86c01b7" providerId="ADAL" clId="{E949A7CB-FD96-4D97-9610-72060ABE7B91}" dt="2025-09-23T15:52:54.959" v="311" actId="962"/>
          <ac:picMkLst>
            <pc:docMk/>
            <pc:sldMk cId="1884970119" sldId="2074"/>
            <ac:picMk id="6" creationId="{FFEF2F9C-5F47-D7ED-C2BB-4B882271400E}"/>
          </ac:picMkLst>
        </pc:picChg>
      </pc:sldChg>
      <pc:sldChg chg="modSp mod">
        <pc:chgData name="Johnson, Kathryn" userId="fc636950-33c7-4c5b-91a9-d3d6a86c01b7" providerId="ADAL" clId="{E949A7CB-FD96-4D97-9610-72060ABE7B91}" dt="2025-09-23T15:51:09.707" v="298" actId="962"/>
        <pc:sldMkLst>
          <pc:docMk/>
          <pc:sldMk cId="1615745996" sldId="2134"/>
        </pc:sldMkLst>
        <pc:spChg chg="mod">
          <ac:chgData name="Johnson, Kathryn" userId="fc636950-33c7-4c5b-91a9-d3d6a86c01b7" providerId="ADAL" clId="{E949A7CB-FD96-4D97-9610-72060ABE7B91}" dt="2025-09-23T15:51:09.707" v="298" actId="962"/>
          <ac:spMkLst>
            <pc:docMk/>
            <pc:sldMk cId="1615745996" sldId="2134"/>
            <ac:spMk id="2" creationId="{3E43E180-33D2-DE1D-A14F-15049B27579E}"/>
          </ac:spMkLst>
        </pc:spChg>
      </pc:sldChg>
      <pc:sldChg chg="modSp mod">
        <pc:chgData name="Johnson, Kathryn" userId="fc636950-33c7-4c5b-91a9-d3d6a86c01b7" providerId="ADAL" clId="{E949A7CB-FD96-4D97-9610-72060ABE7B91}" dt="2025-09-23T15:50:58.079" v="296" actId="962"/>
        <pc:sldMkLst>
          <pc:docMk/>
          <pc:sldMk cId="1374196217" sldId="2135"/>
        </pc:sldMkLst>
        <pc:spChg chg="mod">
          <ac:chgData name="Johnson, Kathryn" userId="fc636950-33c7-4c5b-91a9-d3d6a86c01b7" providerId="ADAL" clId="{E949A7CB-FD96-4D97-9610-72060ABE7B91}" dt="2025-09-23T15:50:58.079" v="296" actId="962"/>
          <ac:spMkLst>
            <pc:docMk/>
            <pc:sldMk cId="1374196217" sldId="2135"/>
            <ac:spMk id="2" creationId="{7A2D2622-A071-6261-E92A-F3B061EFE0B9}"/>
          </ac:spMkLst>
        </pc:spChg>
      </pc:sldChg>
      <pc:sldChg chg="modSp">
        <pc:chgData name="Johnson, Kathryn" userId="fc636950-33c7-4c5b-91a9-d3d6a86c01b7" providerId="ADAL" clId="{E949A7CB-FD96-4D97-9610-72060ABE7B91}" dt="2025-09-23T15:52:27.304" v="307" actId="962"/>
        <pc:sldMkLst>
          <pc:docMk/>
          <pc:sldMk cId="1009267846" sldId="2136"/>
        </pc:sldMkLst>
        <pc:picChg chg="mod">
          <ac:chgData name="Johnson, Kathryn" userId="fc636950-33c7-4c5b-91a9-d3d6a86c01b7" providerId="ADAL" clId="{E949A7CB-FD96-4D97-9610-72060ABE7B91}" dt="2025-09-23T15:52:27.304" v="307" actId="962"/>
          <ac:picMkLst>
            <pc:docMk/>
            <pc:sldMk cId="1009267846" sldId="2136"/>
            <ac:picMk id="1028" creationId="{2CAC9230-66DD-9561-B832-8BEAC68D132C}"/>
          </ac:picMkLst>
        </pc:picChg>
        <pc:picChg chg="mod">
          <ac:chgData name="Johnson, Kathryn" userId="fc636950-33c7-4c5b-91a9-d3d6a86c01b7" providerId="ADAL" clId="{E949A7CB-FD96-4D97-9610-72060ABE7B91}" dt="2025-09-23T15:52:24.507" v="306" actId="962"/>
          <ac:picMkLst>
            <pc:docMk/>
            <pc:sldMk cId="1009267846" sldId="2136"/>
            <ac:picMk id="1030" creationId="{FC148AC2-737F-2AE3-7049-CE7C4D4DCE17}"/>
          </ac:picMkLst>
        </pc:picChg>
      </pc:sldChg>
      <pc:sldChg chg="modSp mod">
        <pc:chgData name="Johnson, Kathryn" userId="fc636950-33c7-4c5b-91a9-d3d6a86c01b7" providerId="ADAL" clId="{E949A7CB-FD96-4D97-9610-72060ABE7B91}" dt="2025-09-23T15:52:39.199" v="309" actId="962"/>
        <pc:sldMkLst>
          <pc:docMk/>
          <pc:sldMk cId="3330405070" sldId="2137"/>
        </pc:sldMkLst>
        <pc:spChg chg="mod ord">
          <ac:chgData name="Johnson, Kathryn" userId="fc636950-33c7-4c5b-91a9-d3d6a86c01b7" providerId="ADAL" clId="{E949A7CB-FD96-4D97-9610-72060ABE7B91}" dt="2025-09-23T15:52:39.199" v="309" actId="962"/>
          <ac:spMkLst>
            <pc:docMk/>
            <pc:sldMk cId="3330405070" sldId="2137"/>
            <ac:spMk id="10" creationId="{389E32DF-AE5F-4C68-5EA1-25436DED39A3}"/>
          </ac:spMkLst>
        </pc:spChg>
        <pc:picChg chg="mod">
          <ac:chgData name="Johnson, Kathryn" userId="fc636950-33c7-4c5b-91a9-d3d6a86c01b7" providerId="ADAL" clId="{E949A7CB-FD96-4D97-9610-72060ABE7B91}" dt="2025-09-23T15:52:36.484" v="308" actId="962"/>
          <ac:picMkLst>
            <pc:docMk/>
            <pc:sldMk cId="3330405070" sldId="2137"/>
            <ac:picMk id="3" creationId="{F1D6B3B3-3B92-F050-5AD0-9DAC319A4BB5}"/>
          </ac:picMkLst>
        </pc:picChg>
      </pc:sldChg>
      <pc:sldChg chg="modSp mod">
        <pc:chgData name="Johnson, Kathryn" userId="fc636950-33c7-4c5b-91a9-d3d6a86c01b7" providerId="ADAL" clId="{E949A7CB-FD96-4D97-9610-72060ABE7B91}" dt="2025-09-23T15:50:52.802" v="294" actId="962"/>
        <pc:sldMkLst>
          <pc:docMk/>
          <pc:sldMk cId="646181977" sldId="2164"/>
        </pc:sldMkLst>
        <pc:spChg chg="mod">
          <ac:chgData name="Johnson, Kathryn" userId="fc636950-33c7-4c5b-91a9-d3d6a86c01b7" providerId="ADAL" clId="{E949A7CB-FD96-4D97-9610-72060ABE7B91}" dt="2025-09-23T15:50:32.979" v="293" actId="962"/>
          <ac:spMkLst>
            <pc:docMk/>
            <pc:sldMk cId="646181977" sldId="2164"/>
            <ac:spMk id="2" creationId="{169F228D-FD07-8333-4C39-9183E969523C}"/>
          </ac:spMkLst>
        </pc:spChg>
        <pc:picChg chg="mod">
          <ac:chgData name="Johnson, Kathryn" userId="fc636950-33c7-4c5b-91a9-d3d6a86c01b7" providerId="ADAL" clId="{E949A7CB-FD96-4D97-9610-72060ABE7B91}" dt="2025-09-23T15:50:52.802" v="294" actId="962"/>
          <ac:picMkLst>
            <pc:docMk/>
            <pc:sldMk cId="646181977" sldId="2164"/>
            <ac:picMk id="7" creationId="{06EC1CE1-DFE0-0B63-AF37-92F2BA06A43F}"/>
          </ac:picMkLst>
        </pc:picChg>
      </pc:sldChg>
      <pc:sldChg chg="modSp mod">
        <pc:chgData name="Johnson, Kathryn" userId="fc636950-33c7-4c5b-91a9-d3d6a86c01b7" providerId="ADAL" clId="{E949A7CB-FD96-4D97-9610-72060ABE7B91}" dt="2025-09-23T15:47:32.036" v="275" actId="14100"/>
        <pc:sldMkLst>
          <pc:docMk/>
          <pc:sldMk cId="2776864125" sldId="2313"/>
        </pc:sldMkLst>
        <pc:spChg chg="mod">
          <ac:chgData name="Johnson, Kathryn" userId="fc636950-33c7-4c5b-91a9-d3d6a86c01b7" providerId="ADAL" clId="{E949A7CB-FD96-4D97-9610-72060ABE7B91}" dt="2025-09-23T15:47:32.036" v="275" actId="14100"/>
          <ac:spMkLst>
            <pc:docMk/>
            <pc:sldMk cId="2776864125" sldId="2313"/>
            <ac:spMk id="2" creationId="{5ED63D63-BCD0-A71C-7FA7-E49F3D9DB42F}"/>
          </ac:spMkLst>
        </pc:spChg>
        <pc:spChg chg="mod">
          <ac:chgData name="Johnson, Kathryn" userId="fc636950-33c7-4c5b-91a9-d3d6a86c01b7" providerId="ADAL" clId="{E949A7CB-FD96-4D97-9610-72060ABE7B91}" dt="2025-09-23T15:47:16.544" v="273" actId="962"/>
          <ac:spMkLst>
            <pc:docMk/>
            <pc:sldMk cId="2776864125" sldId="2313"/>
            <ac:spMk id="10" creationId="{39D5C0AA-6E20-0714-FFB3-2BD3AE98A4C2}"/>
          </ac:spMkLst>
        </pc:spChg>
      </pc:sldChg>
      <pc:sldChg chg="modSp mod">
        <pc:chgData name="Johnson, Kathryn" userId="fc636950-33c7-4c5b-91a9-d3d6a86c01b7" providerId="ADAL" clId="{E949A7CB-FD96-4D97-9610-72060ABE7B91}" dt="2025-09-23T15:49:41.883" v="286" actId="962"/>
        <pc:sldMkLst>
          <pc:docMk/>
          <pc:sldMk cId="2655582888" sldId="2314"/>
        </pc:sldMkLst>
        <pc:picChg chg="mod">
          <ac:chgData name="Johnson, Kathryn" userId="fc636950-33c7-4c5b-91a9-d3d6a86c01b7" providerId="ADAL" clId="{E949A7CB-FD96-4D97-9610-72060ABE7B91}" dt="2025-09-23T15:49:41.883" v="286" actId="962"/>
          <ac:picMkLst>
            <pc:docMk/>
            <pc:sldMk cId="2655582888" sldId="2314"/>
            <ac:picMk id="4" creationId="{D3C38AE3-1D6B-65BE-2BAE-39349A3B6503}"/>
          </ac:picMkLst>
        </pc:picChg>
      </pc:sldChg>
      <pc:sldChg chg="modSp mod">
        <pc:chgData name="Johnson, Kathryn" userId="fc636950-33c7-4c5b-91a9-d3d6a86c01b7" providerId="ADAL" clId="{E949A7CB-FD96-4D97-9610-72060ABE7B91}" dt="2025-09-23T15:52:13.839" v="305" actId="208"/>
        <pc:sldMkLst>
          <pc:docMk/>
          <pc:sldMk cId="206092419" sldId="2326"/>
        </pc:sldMkLst>
        <pc:spChg chg="mod">
          <ac:chgData name="Johnson, Kathryn" userId="fc636950-33c7-4c5b-91a9-d3d6a86c01b7" providerId="ADAL" clId="{E949A7CB-FD96-4D97-9610-72060ABE7B91}" dt="2025-09-23T15:52:00.163" v="303" actId="962"/>
          <ac:spMkLst>
            <pc:docMk/>
            <pc:sldMk cId="206092419" sldId="2326"/>
            <ac:spMk id="4" creationId="{1A0F4382-6710-8C85-A9C3-3AF7DBD370A7}"/>
          </ac:spMkLst>
        </pc:spChg>
        <pc:picChg chg="mod">
          <ac:chgData name="Johnson, Kathryn" userId="fc636950-33c7-4c5b-91a9-d3d6a86c01b7" providerId="ADAL" clId="{E949A7CB-FD96-4D97-9610-72060ABE7B91}" dt="2025-09-23T15:52:13.839" v="305" actId="208"/>
          <ac:picMkLst>
            <pc:docMk/>
            <pc:sldMk cId="206092419" sldId="2326"/>
            <ac:picMk id="3" creationId="{AD03701E-4409-4FE4-BA3B-F74EAA23B277}"/>
          </ac:picMkLst>
        </pc:picChg>
      </pc:sldChg>
      <pc:sldChg chg="addSp modSp mod">
        <pc:chgData name="Johnson, Kathryn" userId="fc636950-33c7-4c5b-91a9-d3d6a86c01b7" providerId="ADAL" clId="{E949A7CB-FD96-4D97-9610-72060ABE7B91}" dt="2025-09-23T15:58:44.454" v="422" actId="13244"/>
        <pc:sldMkLst>
          <pc:docMk/>
          <pc:sldMk cId="169309004" sldId="2333"/>
        </pc:sldMkLst>
        <pc:spChg chg="add mod ord">
          <ac:chgData name="Johnson, Kathryn" userId="fc636950-33c7-4c5b-91a9-d3d6a86c01b7" providerId="ADAL" clId="{E949A7CB-FD96-4D97-9610-72060ABE7B91}" dt="2025-09-23T15:58:44.454" v="422" actId="13244"/>
          <ac:spMkLst>
            <pc:docMk/>
            <pc:sldMk cId="169309004" sldId="2333"/>
            <ac:spMk id="3" creationId="{C5771266-A70D-9420-A580-47A3EDE8BCF2}"/>
          </ac:spMkLst>
        </pc:spChg>
        <pc:spChg chg="mod">
          <ac:chgData name="Johnson, Kathryn" userId="fc636950-33c7-4c5b-91a9-d3d6a86c01b7" providerId="ADAL" clId="{E949A7CB-FD96-4D97-9610-72060ABE7B91}" dt="2025-09-23T15:58:16.264" v="381" actId="962"/>
          <ac:spMkLst>
            <pc:docMk/>
            <pc:sldMk cId="169309004" sldId="2333"/>
            <ac:spMk id="7" creationId="{80152DF5-9257-1F49-910B-D3739F5653E1}"/>
          </ac:spMkLst>
        </pc:spChg>
      </pc:sldChg>
      <pc:sldChg chg="addSp delSp modSp mod">
        <pc:chgData name="Johnson, Kathryn" userId="fc636950-33c7-4c5b-91a9-d3d6a86c01b7" providerId="ADAL" clId="{E949A7CB-FD96-4D97-9610-72060ABE7B91}" dt="2025-09-18T20:05:45.699" v="270" actId="20577"/>
        <pc:sldMkLst>
          <pc:docMk/>
          <pc:sldMk cId="4294091611" sldId="2337"/>
        </pc:sldMkLst>
      </pc:sldChg>
      <pc:sldChg chg="addSp delSp modSp mod">
        <pc:chgData name="Johnson, Kathryn" userId="fc636950-33c7-4c5b-91a9-d3d6a86c01b7" providerId="ADAL" clId="{E949A7CB-FD96-4D97-9610-72060ABE7B91}" dt="2025-09-18T20:05:51.446" v="272"/>
        <pc:sldMkLst>
          <pc:docMk/>
          <pc:sldMk cId="2113397271" sldId="2338"/>
        </pc:sldMkLst>
      </pc:sldChg>
      <pc:sldChg chg="del">
        <pc:chgData name="Johnson, Kathryn" userId="fc636950-33c7-4c5b-91a9-d3d6a86c01b7" providerId="ADAL" clId="{E949A7CB-FD96-4D97-9610-72060ABE7B91}" dt="2025-09-18T20:04:27.307" v="194" actId="47"/>
        <pc:sldMkLst>
          <pc:docMk/>
          <pc:sldMk cId="1493960109" sldId="2341"/>
        </pc:sldMkLst>
      </pc:sldChg>
      <pc:sldChg chg="delSp add del mod">
        <pc:chgData name="Johnson, Kathryn" userId="fc636950-33c7-4c5b-91a9-d3d6a86c01b7" providerId="ADAL" clId="{E949A7CB-FD96-4D97-9610-72060ABE7B91}" dt="2025-09-18T20:05:16.369" v="200" actId="47"/>
        <pc:sldMkLst>
          <pc:docMk/>
          <pc:sldMk cId="2888978790" sldId="2341"/>
        </pc:sldMkLst>
      </pc:sldChg>
      <pc:sldChg chg="del">
        <pc:chgData name="Johnson, Kathryn" userId="fc636950-33c7-4c5b-91a9-d3d6a86c01b7" providerId="ADAL" clId="{E949A7CB-FD96-4D97-9610-72060ABE7B91}" dt="2025-09-18T20:04:33.208" v="197" actId="47"/>
        <pc:sldMkLst>
          <pc:docMk/>
          <pc:sldMk cId="320648676" sldId="2342"/>
        </pc:sldMkLst>
      </pc:sldChg>
      <pc:sldChg chg="modSp mod">
        <pc:chgData name="Johnson, Kathryn" userId="fc636950-33c7-4c5b-91a9-d3d6a86c01b7" providerId="ADAL" clId="{E949A7CB-FD96-4D97-9610-72060ABE7B91}" dt="2025-09-23T15:48:18.400" v="278" actId="208"/>
        <pc:sldMkLst>
          <pc:docMk/>
          <pc:sldMk cId="3747410411" sldId="2357"/>
        </pc:sldMkLst>
        <pc:picChg chg="mod">
          <ac:chgData name="Johnson, Kathryn" userId="fc636950-33c7-4c5b-91a9-d3d6a86c01b7" providerId="ADAL" clId="{E949A7CB-FD96-4D97-9610-72060ABE7B91}" dt="2025-09-23T15:48:18.400" v="278" actId="208"/>
          <ac:picMkLst>
            <pc:docMk/>
            <pc:sldMk cId="3747410411" sldId="2357"/>
            <ac:picMk id="5" creationId="{95208B99-CD41-DE19-D81F-45D908ABCD89}"/>
          </ac:picMkLst>
        </pc:picChg>
      </pc:sldChg>
      <pc:sldChg chg="modSp mod">
        <pc:chgData name="Johnson, Kathryn" userId="fc636950-33c7-4c5b-91a9-d3d6a86c01b7" providerId="ADAL" clId="{E949A7CB-FD96-4D97-9610-72060ABE7B91}" dt="2025-09-23T15:48:21.590" v="279" actId="208"/>
        <pc:sldMkLst>
          <pc:docMk/>
          <pc:sldMk cId="3407516838" sldId="2358"/>
        </pc:sldMkLst>
        <pc:picChg chg="mod">
          <ac:chgData name="Johnson, Kathryn" userId="fc636950-33c7-4c5b-91a9-d3d6a86c01b7" providerId="ADAL" clId="{E949A7CB-FD96-4D97-9610-72060ABE7B91}" dt="2025-09-23T15:48:21.590" v="279" actId="208"/>
          <ac:picMkLst>
            <pc:docMk/>
            <pc:sldMk cId="3407516838" sldId="2358"/>
            <ac:picMk id="5" creationId="{6375F17C-F4AA-B689-DFDF-6C0732BF079E}"/>
          </ac:picMkLst>
        </pc:picChg>
      </pc:sldChg>
      <pc:sldChg chg="modSp mod">
        <pc:chgData name="Johnson, Kathryn" userId="fc636950-33c7-4c5b-91a9-d3d6a86c01b7" providerId="ADAL" clId="{E949A7CB-FD96-4D97-9610-72060ABE7B91}" dt="2025-09-23T15:50:16.274" v="291" actId="962"/>
        <pc:sldMkLst>
          <pc:docMk/>
          <pc:sldMk cId="3323569976" sldId="2359"/>
        </pc:sldMkLst>
        <pc:spChg chg="mod">
          <ac:chgData name="Johnson, Kathryn" userId="fc636950-33c7-4c5b-91a9-d3d6a86c01b7" providerId="ADAL" clId="{E949A7CB-FD96-4D97-9610-72060ABE7B91}" dt="2025-09-23T15:50:01.948" v="288" actId="962"/>
          <ac:spMkLst>
            <pc:docMk/>
            <pc:sldMk cId="3323569976" sldId="2359"/>
            <ac:spMk id="2" creationId="{7F55B9ED-B97F-FE90-8E31-D7F16593A258}"/>
          </ac:spMkLst>
        </pc:spChg>
        <pc:picChg chg="ord">
          <ac:chgData name="Johnson, Kathryn" userId="fc636950-33c7-4c5b-91a9-d3d6a86c01b7" providerId="ADAL" clId="{E949A7CB-FD96-4D97-9610-72060ABE7B91}" dt="2025-09-23T15:50:06.746" v="289" actId="13244"/>
          <ac:picMkLst>
            <pc:docMk/>
            <pc:sldMk cId="3323569976" sldId="2359"/>
            <ac:picMk id="5" creationId="{540E57FF-CE28-036E-4C3C-2714D1850E96}"/>
          </ac:picMkLst>
        </pc:picChg>
        <pc:picChg chg="mod">
          <ac:chgData name="Johnson, Kathryn" userId="fc636950-33c7-4c5b-91a9-d3d6a86c01b7" providerId="ADAL" clId="{E949A7CB-FD96-4D97-9610-72060ABE7B91}" dt="2025-09-23T15:50:16.274" v="291" actId="962"/>
          <ac:picMkLst>
            <pc:docMk/>
            <pc:sldMk cId="3323569976" sldId="2359"/>
            <ac:picMk id="6" creationId="{E1CDFC35-A97F-7760-0F13-C44A9F826B93}"/>
          </ac:picMkLst>
        </pc:picChg>
        <pc:picChg chg="mod">
          <ac:chgData name="Johnson, Kathryn" userId="fc636950-33c7-4c5b-91a9-d3d6a86c01b7" providerId="ADAL" clId="{E949A7CB-FD96-4D97-9610-72060ABE7B91}" dt="2025-09-23T15:50:13.351" v="290" actId="962"/>
          <ac:picMkLst>
            <pc:docMk/>
            <pc:sldMk cId="3323569976" sldId="2359"/>
            <ac:picMk id="7" creationId="{3AB61C35-D398-C4DF-8A12-1532865780B3}"/>
          </ac:picMkLst>
        </pc:picChg>
      </pc:sldChg>
      <pc:sldChg chg="delSp mod">
        <pc:chgData name="Johnson, Kathryn" userId="fc636950-33c7-4c5b-91a9-d3d6a86c01b7" providerId="ADAL" clId="{E949A7CB-FD96-4D97-9610-72060ABE7B91}" dt="2025-09-23T15:54:03.762" v="332" actId="478"/>
        <pc:sldMkLst>
          <pc:docMk/>
          <pc:sldMk cId="1163128146" sldId="2360"/>
        </pc:sldMkLst>
        <pc:spChg chg="del">
          <ac:chgData name="Johnson, Kathryn" userId="fc636950-33c7-4c5b-91a9-d3d6a86c01b7" providerId="ADAL" clId="{E949A7CB-FD96-4D97-9610-72060ABE7B91}" dt="2025-09-23T15:54:03.762" v="332" actId="478"/>
          <ac:spMkLst>
            <pc:docMk/>
            <pc:sldMk cId="1163128146" sldId="2360"/>
            <ac:spMk id="3" creationId="{509386C4-2FCE-D3EA-FA68-73859004C437}"/>
          </ac:spMkLst>
        </pc:spChg>
      </pc:sldChg>
      <pc:sldChg chg="addSp delSp modSp mod modAnim">
        <pc:chgData name="Johnson, Kathryn" userId="fc636950-33c7-4c5b-91a9-d3d6a86c01b7" providerId="ADAL" clId="{E949A7CB-FD96-4D97-9610-72060ABE7B91}" dt="2025-09-23T15:55:52.104" v="367" actId="478"/>
        <pc:sldMkLst>
          <pc:docMk/>
          <pc:sldMk cId="426633033" sldId="2362"/>
        </pc:sldMkLst>
        <pc:picChg chg="mod">
          <ac:chgData name="Johnson, Kathryn" userId="fc636950-33c7-4c5b-91a9-d3d6a86c01b7" providerId="ADAL" clId="{E949A7CB-FD96-4D97-9610-72060ABE7B91}" dt="2025-09-23T15:53:56.920" v="326" actId="962"/>
          <ac:picMkLst>
            <pc:docMk/>
            <pc:sldMk cId="426633033" sldId="2362"/>
            <ac:picMk id="4" creationId="{E38B5480-6381-F70D-445E-E45A6255CE47}"/>
          </ac:picMkLst>
        </pc:picChg>
        <pc:picChg chg="add mod">
          <ac:chgData name="Johnson, Kathryn" userId="fc636950-33c7-4c5b-91a9-d3d6a86c01b7" providerId="ADAL" clId="{E949A7CB-FD96-4D97-9610-72060ABE7B91}" dt="2025-09-23T15:55:49.362" v="362" actId="14100"/>
          <ac:picMkLst>
            <pc:docMk/>
            <pc:sldMk cId="426633033" sldId="2362"/>
            <ac:picMk id="5" creationId="{FC332AD1-CE8D-885D-E949-16193EEE8E98}"/>
          </ac:picMkLst>
        </pc:picChg>
        <pc:picChg chg="add del mod">
          <ac:chgData name="Johnson, Kathryn" userId="fc636950-33c7-4c5b-91a9-d3d6a86c01b7" providerId="ADAL" clId="{E949A7CB-FD96-4D97-9610-72060ABE7B91}" dt="2025-09-23T15:55:50.359" v="363" actId="478"/>
          <ac:picMkLst>
            <pc:docMk/>
            <pc:sldMk cId="426633033" sldId="2362"/>
            <ac:picMk id="6" creationId="{49954987-BA18-77FC-5F09-44692A124215}"/>
          </ac:picMkLst>
        </pc:picChg>
        <pc:picChg chg="add del mod">
          <ac:chgData name="Johnson, Kathryn" userId="fc636950-33c7-4c5b-91a9-d3d6a86c01b7" providerId="ADAL" clId="{E949A7CB-FD96-4D97-9610-72060ABE7B91}" dt="2025-09-23T15:55:50.695" v="364" actId="478"/>
          <ac:picMkLst>
            <pc:docMk/>
            <pc:sldMk cId="426633033" sldId="2362"/>
            <ac:picMk id="7" creationId="{A2EC8746-DBE0-93DF-D328-F7BB00A2D240}"/>
          </ac:picMkLst>
        </pc:picChg>
        <pc:picChg chg="add del mod">
          <ac:chgData name="Johnson, Kathryn" userId="fc636950-33c7-4c5b-91a9-d3d6a86c01b7" providerId="ADAL" clId="{E949A7CB-FD96-4D97-9610-72060ABE7B91}" dt="2025-09-23T15:55:50.995" v="365" actId="478"/>
          <ac:picMkLst>
            <pc:docMk/>
            <pc:sldMk cId="426633033" sldId="2362"/>
            <ac:picMk id="8" creationId="{E8FDAE44-BAB4-86AB-3AA8-2B0445998171}"/>
          </ac:picMkLst>
        </pc:picChg>
        <pc:picChg chg="add del mod">
          <ac:chgData name="Johnson, Kathryn" userId="fc636950-33c7-4c5b-91a9-d3d6a86c01b7" providerId="ADAL" clId="{E949A7CB-FD96-4D97-9610-72060ABE7B91}" dt="2025-09-23T15:55:51.356" v="366" actId="478"/>
          <ac:picMkLst>
            <pc:docMk/>
            <pc:sldMk cId="426633033" sldId="2362"/>
            <ac:picMk id="9" creationId="{0E2364BE-ACE1-6FE9-EFC5-143698AA3CCD}"/>
          </ac:picMkLst>
        </pc:picChg>
        <pc:picChg chg="add del mod">
          <ac:chgData name="Johnson, Kathryn" userId="fc636950-33c7-4c5b-91a9-d3d6a86c01b7" providerId="ADAL" clId="{E949A7CB-FD96-4D97-9610-72060ABE7B91}" dt="2025-09-23T15:55:52.104" v="367" actId="478"/>
          <ac:picMkLst>
            <pc:docMk/>
            <pc:sldMk cId="426633033" sldId="2362"/>
            <ac:picMk id="10" creationId="{7AC23638-CE3C-8E5F-BAA8-8BC6A88D814E}"/>
          </ac:picMkLst>
        </pc:picChg>
      </pc:sldChg>
    </pc:docChg>
  </pc:docChgLst>
  <pc:docChgLst>
    <pc:chgData name="Lane, Kathleen" userId="d8586a00-d571-4eeb-bfc3-f42bf250439e" providerId="ADAL" clId="{5ABC7FF5-26A1-4E20-A75A-27C68D452297}"/>
    <pc:docChg chg="custSel addSld delSld modSld modSection">
      <pc:chgData name="Lane, Kathleen" userId="d8586a00-d571-4eeb-bfc3-f42bf250439e" providerId="ADAL" clId="{5ABC7FF5-26A1-4E20-A75A-27C68D452297}" dt="2025-07-31T16:45:57.132" v="71" actId="1076"/>
      <pc:docMkLst>
        <pc:docMk/>
      </pc:docMkLst>
      <pc:sldChg chg="del">
        <pc:chgData name="Lane, Kathleen" userId="d8586a00-d571-4eeb-bfc3-f42bf250439e" providerId="ADAL" clId="{5ABC7FF5-26A1-4E20-A75A-27C68D452297}" dt="2025-07-31T16:18:11.868" v="0" actId="47"/>
        <pc:sldMkLst>
          <pc:docMk/>
          <pc:sldMk cId="3724063229" sldId="2104"/>
        </pc:sldMkLst>
      </pc:sldChg>
      <pc:sldChg chg="modSp mod">
        <pc:chgData name="Lane, Kathleen" userId="d8586a00-d571-4eeb-bfc3-f42bf250439e" providerId="ADAL" clId="{5ABC7FF5-26A1-4E20-A75A-27C68D452297}" dt="2025-07-31T16:45:57.132" v="71" actId="1076"/>
        <pc:sldMkLst>
          <pc:docMk/>
          <pc:sldMk cId="4007074251" sldId="2311"/>
        </pc:sldMkLst>
      </pc:sldChg>
      <pc:sldChg chg="addSp modSp new mod">
        <pc:chgData name="Lane, Kathleen" userId="d8586a00-d571-4eeb-bfc3-f42bf250439e" providerId="ADAL" clId="{5ABC7FF5-26A1-4E20-A75A-27C68D452297}" dt="2025-07-31T16:33:05.688" v="70" actId="20577"/>
        <pc:sldMkLst>
          <pc:docMk/>
          <pc:sldMk cId="3198326828" sldId="2329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DBB8B-29CE-48D0-9A6A-E621DDA1FB0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11C9F-81FA-4052-9B37-1EF4A4EF7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43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6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12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Facilitator has copy of Ci3T Data Dashboard- https://docs.google.com/spreadsheets/d/135hDmcTOIjAwb_8Ci-hNR38uF9vs7oUcVzjeSxVM2a8/edit?usp=sharing </a:t>
            </a:r>
          </a:p>
          <a:p>
            <a:r>
              <a:rPr lang="en-US"/>
              <a:t>Model: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Filter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Moderate internalizing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Below grade level reading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Attendance – now what do you notice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/>
              <a:t>Ci3T Implementation Manual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/>
              <a:t>What intervention(s) might be appropriate for this student? (e.g., self-monitoring w/ reading, breathing strategy)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5AA24-DACC-4E88-AC38-A5808338F778}" type="slidenum">
              <a:rPr lang="en-US"/>
              <a:pPr/>
              <a:t>34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31064" indent="-231064">
              <a:lnSpc>
                <a:spcPct val="80000"/>
              </a:lnSpc>
            </a:pPr>
            <a:r>
              <a:rPr lang="en-US" sz="1000" b="0"/>
              <a:t>15-min timer</a:t>
            </a:r>
          </a:p>
        </p:txBody>
      </p:sp>
    </p:spTree>
    <p:extLst>
      <p:ext uri="{BB962C8B-B14F-4D97-AF65-F5344CB8AC3E}">
        <p14:creationId xmlns:p14="http://schemas.microsoft.com/office/powerpoint/2010/main" val="797981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EB32-E94D-E8DF-0CC0-F8ADBFE04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7211-6D67-C725-C9F5-F7DC6C5DE3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CD7A1-77D5-5B9B-5FEA-E3AED4183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CAAA1-E551-97DC-31A3-DF58FE3822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161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 us in your Ci3T highlights- we would love to see Ci3T in action! Follow us on Instagram for updates and links to resources! @Ci3TModel</a:t>
            </a:r>
          </a:p>
          <a:p>
            <a:endParaRPr lang="en-US"/>
          </a:p>
          <a:p>
            <a:r>
              <a:rPr lang="en-US"/>
              <a:t>You will receive a brief session evaluation – we value your feedback and would greatly appreciate you taking a few minutes to share your thoughts on what you liked about the session and how we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B5707-476E-F540-B8FF-8E5DB928D0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3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2CC2-478E-E30C-0266-9E71B561B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3127A2-B256-CB7E-4556-33E9C4F9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8E2D92-9E79-74A8-A38E-7C76DF9D6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EE41D-C341-A9AE-3FF4-727704C0A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9D5D3-2E19-48D7-A2AA-A8BA04DCF7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77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In addition to the module featured here outlining how to use multiple sources of data to connect students with Tier 2 supports, we offer a full suite of modules highlighting validated Tier 2 interventions such as Self-Regulated Strategy Development (SRSD) for Writing and Check-In/Check Out that may appear in your Secondary (Tier 2) Intervention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In addition to the module featured here outlining how to use multiple sources of data to connect students with Tier 3 supports, we offer a full suite of modules highlighting validated Tier 3 interventions such as Functional Assessment-Based Intervention (FABI) that may appear in your Tertiary (Tier 3) Intervention Grid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96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11C9F-81FA-4052-9B37-1EF4A4EF7E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085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5DB86-1C0C-767C-FBC7-D412F8C262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1FE44D-00AC-0976-0985-5BCB68FD8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D978C0-B7AF-D4B0-F0DA-BF198E3C7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808F4-364F-6BC2-761F-DB09AE94B6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87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79F98-E71F-D6D9-F13D-6468237D7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F18139-2D99-5672-AD83-057D39CA7A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C9C1C8-8629-EE7D-CFEF-097D0BF642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10-min timer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08B3D8-8592-062F-8574-4277971D87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11C9F-81FA-4052-9B37-1EF4A4EF7E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08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DACA8-45AF-461A-9F93-73E959B08D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82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8CE013-B5B0-F898-B884-AC76929ED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39" y="6173954"/>
            <a:ext cx="3624061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72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0871236" y="5609558"/>
            <a:ext cx="1134809" cy="1111917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63472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0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427FFB-9A31-38E9-0B16-38D5F3812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72582"/>
            <a:ext cx="1632848" cy="95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41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3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23736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468771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448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88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7633270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D94371-D238-6B34-3873-1B9CB7BAD2ED}"/>
              </a:ext>
            </a:extLst>
          </p:cNvPr>
          <p:cNvGrpSpPr/>
          <p:nvPr userDrawn="1"/>
        </p:nvGrpSpPr>
        <p:grpSpPr>
          <a:xfrm>
            <a:off x="1524000" y="0"/>
            <a:ext cx="9144000" cy="6773334"/>
            <a:chOff x="1524000" y="0"/>
            <a:chExt cx="9144000" cy="6773334"/>
          </a:xfrm>
        </p:grpSpPr>
        <p:sp>
          <p:nvSpPr>
            <p:cNvPr id="36" name="Green Triangle">
              <a:extLst>
                <a:ext uri="{FF2B5EF4-FFF2-40B4-BE49-F238E27FC236}">
                  <a16:creationId xmlns:a16="http://schemas.microsoft.com/office/drawing/2014/main" id="{F7568AB8-0F23-3146-9F9D-66896C0CBB0E}"/>
                </a:ext>
              </a:extLst>
            </p:cNvPr>
            <p:cNvSpPr/>
            <p:nvPr userDrawn="1"/>
          </p:nvSpPr>
          <p:spPr>
            <a:xfrm>
              <a:off x="1947333" y="3132668"/>
              <a:ext cx="8297334" cy="3640666"/>
            </a:xfrm>
            <a:prstGeom prst="trapezoid">
              <a:avLst>
                <a:gd name="adj" fmla="val 72862"/>
              </a:avLst>
            </a:prstGeom>
            <a:solidFill>
              <a:srgbClr val="0099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Yellow Triangle">
              <a:extLst>
                <a:ext uri="{FF2B5EF4-FFF2-40B4-BE49-F238E27FC236}">
                  <a16:creationId xmlns:a16="http://schemas.microsoft.com/office/drawing/2014/main" id="{5B63712D-B1E2-5C4C-A2A9-C4A76DDA5AB6}"/>
                </a:ext>
              </a:extLst>
            </p:cNvPr>
            <p:cNvSpPr/>
            <p:nvPr userDrawn="1"/>
          </p:nvSpPr>
          <p:spPr>
            <a:xfrm>
              <a:off x="4590106" y="1846280"/>
              <a:ext cx="3008769" cy="1286934"/>
            </a:xfrm>
            <a:prstGeom prst="trapezoid">
              <a:avLst>
                <a:gd name="adj" fmla="val 72862"/>
              </a:avLst>
            </a:prstGeom>
            <a:solidFill>
              <a:srgbClr val="FFFF00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d Triangle">
              <a:extLst>
                <a:ext uri="{FF2B5EF4-FFF2-40B4-BE49-F238E27FC236}">
                  <a16:creationId xmlns:a16="http://schemas.microsoft.com/office/drawing/2014/main" id="{748F2DCB-B3EE-CC42-A5BB-F0E32D7A6058}"/>
                </a:ext>
              </a:extLst>
            </p:cNvPr>
            <p:cNvSpPr/>
            <p:nvPr userDrawn="1"/>
          </p:nvSpPr>
          <p:spPr>
            <a:xfrm>
              <a:off x="5519596" y="1059255"/>
              <a:ext cx="1134701" cy="787564"/>
            </a:xfrm>
            <a:prstGeom prst="triangle">
              <a:avLst/>
            </a:prstGeom>
            <a:solidFill>
              <a:srgbClr val="FE0002"/>
            </a:solidFill>
            <a:ln w="381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090D35-6573-FC49-B7A6-CAEBC909BB69}"/>
                </a:ext>
              </a:extLst>
            </p:cNvPr>
            <p:cNvCxnSpPr/>
            <p:nvPr userDrawn="1"/>
          </p:nvCxnSpPr>
          <p:spPr>
            <a:xfrm>
              <a:off x="2607406" y="5947646"/>
              <a:ext cx="6995160" cy="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237C45E-D61F-C04E-8D39-6896E17FD022}"/>
                </a:ext>
              </a:extLst>
            </p:cNvPr>
            <p:cNvCxnSpPr/>
            <p:nvPr userDrawn="1"/>
          </p:nvCxnSpPr>
          <p:spPr>
            <a:xfrm flipH="1">
              <a:off x="4889942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A8F9F2A-2758-A147-88D3-B61F693DAE1B}"/>
                </a:ext>
              </a:extLst>
            </p:cNvPr>
            <p:cNvCxnSpPr/>
            <p:nvPr userDrawn="1"/>
          </p:nvCxnSpPr>
          <p:spPr>
            <a:xfrm flipH="1">
              <a:off x="7286778" y="6008511"/>
              <a:ext cx="2444" cy="731520"/>
            </a:xfrm>
            <a:prstGeom prst="line">
              <a:avLst/>
            </a:prstGeom>
            <a:noFill/>
            <a:ln w="38100" cap="flat" cmpd="sng" algn="ctr">
              <a:solidFill>
                <a:srgbClr val="008C00"/>
              </a:solidFill>
              <a:prstDash val="sysDot"/>
            </a:ln>
            <a:effectLst/>
          </p:spPr>
        </p:cxnSp>
        <p:sp>
          <p:nvSpPr>
            <p:cNvPr id="42" name="Domains">
              <a:extLst>
                <a:ext uri="{FF2B5EF4-FFF2-40B4-BE49-F238E27FC236}">
                  <a16:creationId xmlns:a16="http://schemas.microsoft.com/office/drawing/2014/main" id="{AC2C215A-B488-2F45-A740-8DDEDA9048E7}"/>
                </a:ext>
              </a:extLst>
            </p:cNvPr>
            <p:cNvSpPr txBox="1"/>
            <p:nvPr userDrawn="1"/>
          </p:nvSpPr>
          <p:spPr>
            <a:xfrm>
              <a:off x="1947333" y="6096000"/>
              <a:ext cx="8297334" cy="6694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tabLst>
                  <a:tab pos="1541463" algn="ctr"/>
                  <a:tab pos="2851150" algn="ctr"/>
                  <a:tab pos="4056063" algn="ctr"/>
                  <a:tab pos="5253038" algn="ctr"/>
                  <a:tab pos="6570663" algn="ctr"/>
                </a:tabLst>
                <a:defRPr/>
              </a:pP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Academic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Behavioral	</a:t>
              </a:r>
              <a:r>
                <a:rPr lang="en-US" sz="12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◇</a:t>
              </a:r>
              <a:r>
                <a:rPr lang="en-US" sz="2400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	Social</a:t>
              </a:r>
            </a:p>
            <a:p>
              <a:pPr>
                <a:lnSpc>
                  <a:spcPct val="75000"/>
                </a:lnSpc>
                <a:tabLst>
                  <a:tab pos="1541463" algn="ctr"/>
                  <a:tab pos="4056063" algn="ctr"/>
                  <a:tab pos="6570663" algn="ctr"/>
                </a:tabLst>
                <a:defRPr/>
              </a:pPr>
              <a:r>
                <a:rPr lang="en-US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/>
                  <a:cs typeface="Arial" charset="0"/>
                </a:rPr>
                <a:t>	Validated Curricula	PBIS Framework	Validated Curricula</a:t>
              </a:r>
            </a:p>
          </p:txBody>
        </p:sp>
        <p:sp>
          <p:nvSpPr>
            <p:cNvPr id="43" name="Goal 3">
              <a:extLst>
                <a:ext uri="{FF2B5EF4-FFF2-40B4-BE49-F238E27FC236}">
                  <a16:creationId xmlns:a16="http://schemas.microsoft.com/office/drawing/2014/main" id="{4F0367BA-DE0F-DE46-80B6-55D46F5130F6}"/>
                </a:ext>
              </a:extLst>
            </p:cNvPr>
            <p:cNvSpPr/>
            <p:nvPr userDrawn="1"/>
          </p:nvSpPr>
          <p:spPr>
            <a:xfrm flipH="1">
              <a:off x="7164572" y="805649"/>
              <a:ext cx="3485321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Reduce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Specialized individual systems</a:t>
              </a:r>
              <a:b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for students with high risk</a:t>
              </a:r>
            </a:p>
          </p:txBody>
        </p:sp>
        <p:sp>
          <p:nvSpPr>
            <p:cNvPr id="44" name="Goal 2">
              <a:extLst>
                <a:ext uri="{FF2B5EF4-FFF2-40B4-BE49-F238E27FC236}">
                  <a16:creationId xmlns:a16="http://schemas.microsoft.com/office/drawing/2014/main" id="{CE3623A0-87FA-B144-8700-BFAB962D159F}"/>
                </a:ext>
              </a:extLst>
            </p:cNvPr>
            <p:cNvSpPr/>
            <p:nvPr userDrawn="1"/>
          </p:nvSpPr>
          <p:spPr>
            <a:xfrm rot="10800000" flipH="1" flipV="1">
              <a:off x="1537625" y="1858317"/>
              <a:ext cx="3072384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vert="horz" wrap="square" lIns="9144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Goal: Reverse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Specialized group systems 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for students at risk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al 1">
              <a:extLst>
                <a:ext uri="{FF2B5EF4-FFF2-40B4-BE49-F238E27FC236}">
                  <a16:creationId xmlns:a16="http://schemas.microsoft.com/office/drawing/2014/main" id="{21CDEB5D-36CB-7441-82AE-59E7BEBA4BF2}"/>
                </a:ext>
              </a:extLst>
            </p:cNvPr>
            <p:cNvSpPr/>
            <p:nvPr userDrawn="1"/>
          </p:nvSpPr>
          <p:spPr>
            <a:xfrm flipH="1">
              <a:off x="6838152" y="3740744"/>
              <a:ext cx="3813048" cy="914400"/>
            </a:xfrm>
            <a:prstGeom prst="homePlate">
              <a:avLst/>
            </a:prstGeom>
            <a:solidFill>
              <a:srgbClr val="1F497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lIns="228600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EEECE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Goal: Prevent Harm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School/classroom-wide systems for all students, staff, &amp; settings</a:t>
              </a:r>
            </a:p>
          </p:txBody>
        </p:sp>
        <p:sp>
          <p:nvSpPr>
            <p:cNvPr id="46" name="Tier 3">
              <a:extLst>
                <a:ext uri="{FF2B5EF4-FFF2-40B4-BE49-F238E27FC236}">
                  <a16:creationId xmlns:a16="http://schemas.microsoft.com/office/drawing/2014/main" id="{35E31CA1-B710-6E49-A60F-3E7FC73C9F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159045" y="1126204"/>
              <a:ext cx="3810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3</a:t>
              </a:r>
            </a:p>
            <a:p>
              <a:pPr marL="0" marR="0" lvl="0" indent="0" algn="ctr" defTabSz="914400" eaLnBrk="1" fontAlgn="base" latinLnBrk="0" hangingPunct="1">
                <a:lnSpc>
                  <a:spcPct val="7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Tertiary Prevention 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</a:t>
              </a:r>
            </a:p>
          </p:txBody>
        </p:sp>
        <p:sp>
          <p:nvSpPr>
            <p:cNvPr id="47" name="Tier 2">
              <a:extLst>
                <a:ext uri="{FF2B5EF4-FFF2-40B4-BE49-F238E27FC236}">
                  <a16:creationId xmlns:a16="http://schemas.microsoft.com/office/drawing/2014/main" id="{D6F2DF6B-139A-D446-9AB9-1D6EF011D15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2301968"/>
              <a:ext cx="4191000" cy="837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2</a:t>
              </a:r>
            </a:p>
            <a:p>
              <a:pPr marL="0" marR="0" lvl="0" indent="0" algn="ctr" defTabSz="914400" eaLnBrk="1" fontAlgn="base" latinLnBrk="0" hangingPunct="1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Secondary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≈15%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8" name="Tier 1">
              <a:extLst>
                <a:ext uri="{FF2B5EF4-FFF2-40B4-BE49-F238E27FC236}">
                  <a16:creationId xmlns:a16="http://schemas.microsoft.com/office/drawing/2014/main" id="{93576CA4-B1CA-2A46-A9C2-69BA5AA79A65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4000500" y="4600925"/>
              <a:ext cx="4191000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Tier 1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Primary Prevention (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panose="020B0604020202020204" pitchFamily="34" charset="0"/>
                </a:rPr>
                <a:t>≈80%</a:t>
              </a:r>
              <a:r>
                <a:rPr kumimoji="0" lang="en-US" sz="2400" b="1" i="0" u="none" strike="noStrike" kern="0" cap="none" spc="0" normalizeH="0" baseline="0" noProof="0">
                  <a:ln w="3175">
                    <a:solidFill>
                      <a:prstClr val="white">
                        <a:alpha val="7000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) </a:t>
              </a:r>
            </a:p>
          </p:txBody>
        </p:sp>
        <p:sp>
          <p:nvSpPr>
            <p:cNvPr id="49" name="Reference">
              <a:extLst>
                <a:ext uri="{FF2B5EF4-FFF2-40B4-BE49-F238E27FC236}">
                  <a16:creationId xmlns:a16="http://schemas.microsoft.com/office/drawing/2014/main" id="{5DE09BF2-66B8-DF4E-8B80-9230EF68AE1B}"/>
                </a:ext>
              </a:extLst>
            </p:cNvPr>
            <p:cNvSpPr txBox="1"/>
            <p:nvPr userDrawn="1"/>
          </p:nvSpPr>
          <p:spPr>
            <a:xfrm>
              <a:off x="4222955" y="395891"/>
              <a:ext cx="3746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prstClr val="black"/>
                  </a:solidFill>
                  <a:latin typeface="Calibri"/>
                </a:rPr>
                <a:t>(Lane, Kalberg, &amp; Menzies, 2009)</a:t>
              </a:r>
            </a:p>
          </p:txBody>
        </p:sp>
        <p:sp>
          <p:nvSpPr>
            <p:cNvPr id="50" name="Title">
              <a:extLst>
                <a:ext uri="{FF2B5EF4-FFF2-40B4-BE49-F238E27FC236}">
                  <a16:creationId xmlns:a16="http://schemas.microsoft.com/office/drawing/2014/main" id="{0F6EC5B7-73E7-634F-9BC6-89486E7D089F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524000" y="0"/>
              <a:ext cx="9144000" cy="800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-109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-109" charset="0"/>
                  <a:cs typeface="Arial" charset="0"/>
                </a:rPr>
                <a:t>Comprehensive, Integrated, Three-Tiered Model of Prevention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139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Kalberg, &amp; Menzies,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888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3832287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4272430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2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26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63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72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944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817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0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107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8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84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4768095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82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0014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09511B-95F7-0504-5F83-E5A91D46C3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A4695F78-59A6-B328-900D-7BF22FFE2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13"/>
          <a:stretch/>
        </p:blipFill>
        <p:spPr>
          <a:xfrm>
            <a:off x="10871236" y="5609558"/>
            <a:ext cx="1134809" cy="1248441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3t.org/enhanc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svg"/><Relationship Id="rId9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-645360"/>
            <a:ext cx="10515600" cy="2387600"/>
          </a:xfrm>
        </p:spPr>
        <p:txBody>
          <a:bodyPr>
            <a:noAutofit/>
          </a:bodyPr>
          <a:lstStyle/>
          <a:p>
            <a:r>
              <a:rPr lang="en-US" sz="8000"/>
              <a:t>The Tier 2 Process</a:t>
            </a:r>
            <a:endParaRPr lang="en-US" sz="8000" b="0"/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39D5C0AA-6E20-0714-FFB3-2BD3AE98A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17418"/>
            <a:ext cx="10515600" cy="1655762"/>
          </a:xfrm>
        </p:spPr>
        <p:txBody>
          <a:bodyPr/>
          <a:lstStyle/>
          <a:p>
            <a:r>
              <a:rPr lang="en-US"/>
              <a:t>Auburn Washburn District-Based Professional Learning Session</a:t>
            </a:r>
          </a:p>
          <a:p>
            <a:r>
              <a:rPr lang="en-US"/>
              <a:t>Elise Sarasin, M.S.E, The University of Kansas 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C40598F7-0D95-F884-AF3F-713BFCB41936}"/>
              </a:ext>
            </a:extLst>
          </p:cNvPr>
          <p:cNvSpPr/>
          <p:nvPr/>
        </p:nvSpPr>
        <p:spPr>
          <a:xfrm>
            <a:off x="528743" y="3303770"/>
            <a:ext cx="6699408" cy="2254886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/>
              <a:t>If you have not done so already, we invite you to visit </a:t>
            </a:r>
            <a:r>
              <a:rPr lang="en-US" sz="280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ci3t.org/enhance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en-US" sz="2800"/>
              <a:t>to access modules after a one-time registration process!</a:t>
            </a:r>
          </a:p>
        </p:txBody>
      </p:sp>
      <p:grpSp>
        <p:nvGrpSpPr>
          <p:cNvPr id="7" name="Image" descr="A screenshot of the Ci3T website on the enhance tab with a yellow box outlining the one-time module registration process.">
            <a:extLst>
              <a:ext uri="{FF2B5EF4-FFF2-40B4-BE49-F238E27FC236}">
                <a16:creationId xmlns:a16="http://schemas.microsoft.com/office/drawing/2014/main" id="{89902216-73AA-AD37-B0A7-3252ABDBE91E}"/>
              </a:ext>
            </a:extLst>
          </p:cNvPr>
          <p:cNvGrpSpPr/>
          <p:nvPr/>
        </p:nvGrpSpPr>
        <p:grpSpPr>
          <a:xfrm>
            <a:off x="7577269" y="3039556"/>
            <a:ext cx="4085988" cy="3221484"/>
            <a:chOff x="7491663" y="2887580"/>
            <a:chExt cx="4588042" cy="3801392"/>
          </a:xfrm>
        </p:grpSpPr>
        <p:pic>
          <p:nvPicPr>
            <p:cNvPr id="5" name="Picture">
              <a:extLst>
                <a:ext uri="{FF2B5EF4-FFF2-40B4-BE49-F238E27FC236}">
                  <a16:creationId xmlns:a16="http://schemas.microsoft.com/office/drawing/2014/main" id="{F6A649AC-3540-3B9A-56FB-7048D3DC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2930" y="2887580"/>
              <a:ext cx="4337999" cy="38013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Yellow Box">
              <a:extLst>
                <a:ext uri="{FF2B5EF4-FFF2-40B4-BE49-F238E27FC236}">
                  <a16:creationId xmlns:a16="http://schemas.microsoft.com/office/drawing/2014/main" id="{A81BE172-8B3B-18F9-0A50-01C3AA9BABEE}"/>
                </a:ext>
              </a:extLst>
            </p:cNvPr>
            <p:cNvSpPr/>
            <p:nvPr/>
          </p:nvSpPr>
          <p:spPr>
            <a:xfrm>
              <a:off x="7491663" y="5605316"/>
              <a:ext cx="4588042" cy="676356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">
            <a:extLst>
              <a:ext uri="{FF2B5EF4-FFF2-40B4-BE49-F238E27FC236}">
                <a16:creationId xmlns:a16="http://schemas.microsoft.com/office/drawing/2014/main" id="{5ED63D63-BCD0-A71C-7FA7-E49F3D9DB42F}"/>
              </a:ext>
            </a:extLst>
          </p:cNvPr>
          <p:cNvSpPr txBox="1"/>
          <p:nvPr/>
        </p:nvSpPr>
        <p:spPr>
          <a:xfrm>
            <a:off x="2558454" y="6604084"/>
            <a:ext cx="963354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/>
            <a:r>
              <a:rPr lang="en-US" sz="1050">
                <a:ea typeface="Calibri" panose="020F0502020204030204" pitchFamily="34" charset="0"/>
                <a:cs typeface="Arial" panose="020B0604020202020204" pitchFamily="34" charset="0"/>
              </a:rPr>
              <a:t>This project was funded in part by Project EPIC (USDE, OSEP Award Number: H325D220011) and Project ENHANCE (IES Project Number R324N190002)</a:t>
            </a:r>
          </a:p>
        </p:txBody>
      </p:sp>
    </p:spTree>
    <p:extLst>
      <p:ext uri="{BB962C8B-B14F-4D97-AF65-F5344CB8AC3E}">
        <p14:creationId xmlns:p14="http://schemas.microsoft.com/office/powerpoint/2010/main" val="277686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BB184-208F-4AE3-2101-6654DC876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Situating Secondary (Tier 2) Interventions in Ci3T Models</a:t>
            </a:r>
          </a:p>
        </p:txBody>
      </p:sp>
    </p:spTree>
    <p:extLst>
      <p:ext uri="{BB962C8B-B14F-4D97-AF65-F5344CB8AC3E}">
        <p14:creationId xmlns:p14="http://schemas.microsoft.com/office/powerpoint/2010/main" val="74940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F28DE-3250-B1E7-6BC4-1411458CF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5B9ED-B97F-FE90-8E31-D7F16593A2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Tier 2 Interventions?</a:t>
            </a:r>
          </a:p>
        </p:txBody>
      </p:sp>
      <p:pic>
        <p:nvPicPr>
          <p:cNvPr id="7" name="Picture 1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3AB61C35-D398-C4DF-8A12-153286578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pic>
        <p:nvPicPr>
          <p:cNvPr id="6" name="Picture 2" descr="Ci3T Model of Prevention: Clarifying Tier 2 Supports Infographic ">
            <a:extLst>
              <a:ext uri="{FF2B5EF4-FFF2-40B4-BE49-F238E27FC236}">
                <a16:creationId xmlns:a16="http://schemas.microsoft.com/office/drawing/2014/main" id="{E1CDFC35-A97F-7760-0F13-C44A9F826B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141153" y="1829105"/>
            <a:ext cx="3104837" cy="44781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Module">
            <a:extLst>
              <a:ext uri="{FF2B5EF4-FFF2-40B4-BE49-F238E27FC236}">
                <a16:creationId xmlns:a16="http://schemas.microsoft.com/office/drawing/2014/main" id="{540E57FF-CE28-036E-4C3C-2714D1850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92270FB3-1180-0013-34C5-D0448DFC1C33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are Tier 2 Interventions? 1</a:t>
            </a:r>
          </a:p>
        </p:txBody>
      </p:sp>
    </p:spTree>
    <p:extLst>
      <p:ext uri="{BB962C8B-B14F-4D97-AF65-F5344CB8AC3E}">
        <p14:creationId xmlns:p14="http://schemas.microsoft.com/office/powerpoint/2010/main" val="332356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B9369-FA80-992A-EE04-4F2CFC3D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AF876-8087-2024-61B2-4CB43164A1F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Clarifying Tier 2 Supports 2</a:t>
            </a:r>
          </a:p>
        </p:txBody>
      </p:sp>
      <p:pic>
        <p:nvPicPr>
          <p:cNvPr id="5" name="Picture" descr="Close-up image of the Clarifying Tier 2 Supports infographic with this information: Language matters. How do we talk about students in need of Tier 2 supports? There are no &quot;Tier 2 kids&quot; or &quot;yellow zone students.&quot; Based on the data, there may be a student who needs Tier 2 supports. Various locations. Where do we provide Tier 2 supports to students? Tier 2 supports can be provided in various locations. Students do not have to be sent out of the classroom to receive a Tier 2 support. ">
            <a:extLst>
              <a:ext uri="{FF2B5EF4-FFF2-40B4-BE49-F238E27FC236}">
                <a16:creationId xmlns:a16="http://schemas.microsoft.com/office/drawing/2014/main" id="{95208B99-CD41-DE19-D81F-45D908ABC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46" y="0"/>
            <a:ext cx="7658757" cy="110440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74104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26F9-4B66-0E0A-DF74-6CA6A2CE0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F3F-737E-C9EF-B0C4-249DF3D31F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Clarifying Tier 2 Supports 3</a:t>
            </a:r>
          </a:p>
        </p:txBody>
      </p:sp>
      <p:pic>
        <p:nvPicPr>
          <p:cNvPr id="5" name="Picture" descr="Close-up image of the Clarifying Tier 2 Supports infographic with this information: Supports vs. people. Is Tier 2 the support? Or the person who provides it? Tier 2 intervention grids list the strategy, practice, or program provided. Tier 2 supports may be provided by teacher, interventionists, counselors, staff, or others. Supports are integrated. What is available to students in need of Tier 2 supports? Your Ci3T Implementation Manual has one comprehensive list of Tier 2 interventions to support the needs of students in academic, behavioral, and social domains (not separate lists). Tier 2 supports are often integrated.">
            <a:extLst>
              <a:ext uri="{FF2B5EF4-FFF2-40B4-BE49-F238E27FC236}">
                <a16:creationId xmlns:a16="http://schemas.microsoft.com/office/drawing/2014/main" id="{6375F17C-F4AA-B689-DFDF-6C0732BF0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71" y="-4896294"/>
            <a:ext cx="7658757" cy="110440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751683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0326-0FC9-A0CB-6D20-CFEABBB1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F228D-FD07-8333-4C39-9183E96952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Tier 2 Interventions?</a:t>
            </a:r>
          </a:p>
        </p:txBody>
      </p:sp>
      <p:pic>
        <p:nvPicPr>
          <p:cNvPr id="7" name="Picture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06EC1CE1-DFE0-0B63-AF37-92F2BA06A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sp>
        <p:nvSpPr>
          <p:cNvPr id="9" name="Content 1">
            <a:extLst>
              <a:ext uri="{FF2B5EF4-FFF2-40B4-BE49-F238E27FC236}">
                <a16:creationId xmlns:a16="http://schemas.microsoft.com/office/drawing/2014/main" id="{C6D08D43-6B16-D56C-6573-991DFB9A1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22495" cy="4351338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E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videnced-based or research-based strategies, practices, and programs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A</a:t>
            </a:r>
            <a:r>
              <a:rPr lang="en-US" b="0" i="0" u="none" strike="noStrike">
                <a:solidFill>
                  <a:srgbClr val="333333"/>
                </a:solidFill>
                <a:effectLst/>
                <a:latin typeface="Helvetica Neue" panose="02000503000000020004" pitchFamily="2" charset="0"/>
              </a:rPr>
              <a:t>dditive (i.e., compliment rather than replace Tier 1 efforts)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Implemented by teachers, interventionists, counselors, paraprofessionals, and other staff</a:t>
            </a:r>
          </a:p>
          <a:p>
            <a:r>
              <a:rPr lang="en-US">
                <a:solidFill>
                  <a:srgbClr val="333333"/>
                </a:solidFill>
                <a:latin typeface="Helvetica Neue" panose="02000503000000020004" pitchFamily="2" charset="0"/>
              </a:rPr>
              <a:t>Occur in a variety of formats and locations (e.g., small-group, 1:1, embedded within whole group instruction)</a:t>
            </a:r>
          </a:p>
        </p:txBody>
      </p:sp>
      <p:pic>
        <p:nvPicPr>
          <p:cNvPr id="5" name="Module">
            <a:extLst>
              <a:ext uri="{FF2B5EF4-FFF2-40B4-BE49-F238E27FC236}">
                <a16:creationId xmlns:a16="http://schemas.microsoft.com/office/drawing/2014/main" id="{5A487B60-24C8-2A14-EC2D-6E581111D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94DCF00D-3F12-051E-1C66-7B782B59F9AD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What are Tier 2 Interventions? 2</a:t>
            </a:r>
          </a:p>
        </p:txBody>
      </p:sp>
    </p:spTree>
    <p:extLst>
      <p:ext uri="{BB962C8B-B14F-4D97-AF65-F5344CB8AC3E}">
        <p14:creationId xmlns:p14="http://schemas.microsoft.com/office/powerpoint/2010/main" val="64618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BBAF-0AB2-1529-9204-2B8151C9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D2622-A071-6261-E92A-F3B061EFE0B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(Tier 2) Intervention Grid</a:t>
            </a:r>
          </a:p>
        </p:txBody>
      </p:sp>
      <p:pic>
        <p:nvPicPr>
          <p:cNvPr id="12" name="Picture" descr="Comprehensive, Integrated, Three-Tiered Model of Prevention pyramid with an arrow pointing to the middle yellow tier (Tier 2).">
            <a:extLst>
              <a:ext uri="{FF2B5EF4-FFF2-40B4-BE49-F238E27FC236}">
                <a16:creationId xmlns:a16="http://schemas.microsoft.com/office/drawing/2014/main" id="{274DCFC5-3A99-00DA-96E8-490E540AC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2276738"/>
            <a:ext cx="5622403" cy="3900225"/>
          </a:xfrm>
          <a:prstGeom prst="rect">
            <a:avLst/>
          </a:prstGeom>
        </p:spPr>
      </p:pic>
      <p:pic>
        <p:nvPicPr>
          <p:cNvPr id="4" name="Picture 1" descr="Implementation Manual Cover">
            <a:extLst>
              <a:ext uri="{FF2B5EF4-FFF2-40B4-BE49-F238E27FC236}">
                <a16:creationId xmlns:a16="http://schemas.microsoft.com/office/drawing/2014/main" id="{4E930239-3EE8-6B8F-8C84-0808F8837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912" y="1734804"/>
            <a:ext cx="2138898" cy="27679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econdary (Tier 2) Intervention Grid for Self-monitoring">
            <a:extLst>
              <a:ext uri="{FF2B5EF4-FFF2-40B4-BE49-F238E27FC236}">
                <a16:creationId xmlns:a16="http://schemas.microsoft.com/office/drawing/2014/main" id="{DB410FF8-9343-4B7C-975A-BFF9BF118444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7668597" y="2442976"/>
            <a:ext cx="3049471" cy="23441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3" descr="Direct Behavior Rating Intervention Grid">
            <a:extLst>
              <a:ext uri="{FF2B5EF4-FFF2-40B4-BE49-F238E27FC236}">
                <a16:creationId xmlns:a16="http://schemas.microsoft.com/office/drawing/2014/main" id="{9B6A334A-86AD-67E9-F9C4-938312B9D6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693" y="3472942"/>
            <a:ext cx="3246628" cy="216727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4" descr="Self-Regulated Strategy Development (SRSD) for Writing Intervention Grid">
            <a:extLst>
              <a:ext uri="{FF2B5EF4-FFF2-40B4-BE49-F238E27FC236}">
                <a16:creationId xmlns:a16="http://schemas.microsoft.com/office/drawing/2014/main" id="{5C544D79-DC5F-3462-2563-CA348875DD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1294" y="4388731"/>
            <a:ext cx="2832555" cy="2218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Module">
            <a:extLst>
              <a:ext uri="{FF2B5EF4-FFF2-40B4-BE49-F238E27FC236}">
                <a16:creationId xmlns:a16="http://schemas.microsoft.com/office/drawing/2014/main" id="{9A34AD80-8DA1-1CC9-EC61-C22F504D3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2C241A3F-FC91-2973-B000-94A6A539D5A0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Secondary (Tier 2) Intervention Grid 2</a:t>
            </a:r>
          </a:p>
        </p:txBody>
      </p:sp>
    </p:spTree>
    <p:extLst>
      <p:ext uri="{BB962C8B-B14F-4D97-AF65-F5344CB8AC3E}">
        <p14:creationId xmlns:p14="http://schemas.microsoft.com/office/powerpoint/2010/main" val="13741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3CF6A-2B69-C913-D086-44ADFA344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3E180-33D2-DE1D-A14F-15049B2757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Components of Secondary (Tier 2) Intervention Grid</a:t>
            </a:r>
          </a:p>
        </p:txBody>
      </p:sp>
      <p:pic>
        <p:nvPicPr>
          <p:cNvPr id="5" name="Picture" descr="Secondary (Tier 2) Intervention Grid for Self-monitoring. Includes columns for a description of the support (students learn to observe and record their own behavior), entry criteria, data to progress monitor, and exit criteria.">
            <a:extLst>
              <a:ext uri="{FF2B5EF4-FFF2-40B4-BE49-F238E27FC236}">
                <a16:creationId xmlns:a16="http://schemas.microsoft.com/office/drawing/2014/main" id="{E73498B2-D60C-0D7A-19B8-9A4E8AE6CC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25" t="5324" r="4925" b="4166"/>
          <a:stretch/>
        </p:blipFill>
        <p:spPr>
          <a:xfrm>
            <a:off x="2730042" y="1690688"/>
            <a:ext cx="6261557" cy="4884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Highlight 1">
            <a:extLst>
              <a:ext uri="{FF2B5EF4-FFF2-40B4-BE49-F238E27FC236}">
                <a16:creationId xmlns:a16="http://schemas.microsoft.com/office/drawing/2014/main" id="{9C0EA5E2-6E82-B813-C6EF-EAA4501FB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98281" y="2905286"/>
            <a:ext cx="576769" cy="22192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ghlight 2">
            <a:extLst>
              <a:ext uri="{FF2B5EF4-FFF2-40B4-BE49-F238E27FC236}">
                <a16:creationId xmlns:a16="http://schemas.microsoft.com/office/drawing/2014/main" id="{0265A942-8CF7-EDC9-AECF-15BC376A7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0997" y="2754630"/>
            <a:ext cx="687353" cy="150656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ighlight 3">
            <a:extLst>
              <a:ext uri="{FF2B5EF4-FFF2-40B4-BE49-F238E27FC236}">
                <a16:creationId xmlns:a16="http://schemas.microsoft.com/office/drawing/2014/main" id="{AF9AB583-5004-E45B-490B-488638AF9C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33431" y="2655571"/>
            <a:ext cx="1338769" cy="335788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ighlight 5">
            <a:extLst>
              <a:ext uri="{FF2B5EF4-FFF2-40B4-BE49-F238E27FC236}">
                <a16:creationId xmlns:a16="http://schemas.microsoft.com/office/drawing/2014/main" id="{189F1C8E-8B34-BE7F-7B1E-42D143E6E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7018" y="4010660"/>
            <a:ext cx="772066" cy="122435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ighlight 6">
            <a:extLst>
              <a:ext uri="{FF2B5EF4-FFF2-40B4-BE49-F238E27FC236}">
                <a16:creationId xmlns:a16="http://schemas.microsoft.com/office/drawing/2014/main" id="{99267116-24B6-F076-5D91-52C667144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7018" y="4880610"/>
            <a:ext cx="952452" cy="122435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ghlight 4">
            <a:extLst>
              <a:ext uri="{FF2B5EF4-FFF2-40B4-BE49-F238E27FC236}">
                <a16:creationId xmlns:a16="http://schemas.microsoft.com/office/drawing/2014/main" id="{6AEB2495-643B-CDAE-F608-C1BC40760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37018" y="2905286"/>
            <a:ext cx="1275032" cy="698500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ighlight 7">
            <a:extLst>
              <a:ext uri="{FF2B5EF4-FFF2-40B4-BE49-F238E27FC236}">
                <a16:creationId xmlns:a16="http://schemas.microsoft.com/office/drawing/2014/main" id="{9F2C9185-DB83-BC00-1D50-A60004041F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48081" y="2754630"/>
            <a:ext cx="786319" cy="150656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odule">
            <a:extLst>
              <a:ext uri="{FF2B5EF4-FFF2-40B4-BE49-F238E27FC236}">
                <a16:creationId xmlns:a16="http://schemas.microsoft.com/office/drawing/2014/main" id="{66B03495-A202-8929-A571-7510BCB93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5" t="2889" r="6745" b="2375"/>
          <a:stretch/>
        </p:blipFill>
        <p:spPr>
          <a:xfrm>
            <a:off x="11060272" y="0"/>
            <a:ext cx="113172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D67E0-E458-A20C-AB93-ADD3161A7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9642B-5898-DA3E-C6B5-F946E53EC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School-Wide Data Sources to Consider</a:t>
            </a:r>
          </a:p>
        </p:txBody>
      </p:sp>
      <p:pic>
        <p:nvPicPr>
          <p:cNvPr id="9" name="Picture 0" descr="Ci3T Data Dashboard">
            <a:extLst>
              <a:ext uri="{FF2B5EF4-FFF2-40B4-BE49-F238E27FC236}">
                <a16:creationId xmlns:a16="http://schemas.microsoft.com/office/drawing/2014/main" id="{96BE2A57-F9C0-041A-4601-B38C18573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14" y="1864860"/>
            <a:ext cx="10384971" cy="3886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B78C8293-FBF2-C281-51A2-BA3EFF1DF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4174" y="1777774"/>
            <a:ext cx="838201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07F6D5A-C046-885F-CAD5-8F250DEF1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14800" y="1777774"/>
            <a:ext cx="1190626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B8A0C8E-2B44-58DC-F0F8-093281F94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8655" y="1777773"/>
            <a:ext cx="73278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341DB75-502D-B602-5592-B5CE776E3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54160" y="1777774"/>
            <a:ext cx="732789" cy="4060288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6E13E454-4DC6-33D9-00C5-231020399F27}"/>
              </a:ext>
            </a:extLst>
          </p:cNvPr>
          <p:cNvSpPr/>
          <p:nvPr/>
        </p:nvSpPr>
        <p:spPr>
          <a:xfrm>
            <a:off x="2238375" y="5906696"/>
            <a:ext cx="1524000" cy="36195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attendance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C8C99F0-FCBF-7D0A-EBDD-0D04BD5D26DC}"/>
              </a:ext>
            </a:extLst>
          </p:cNvPr>
          <p:cNvSpPr/>
          <p:nvPr/>
        </p:nvSpPr>
        <p:spPr>
          <a:xfrm>
            <a:off x="3948113" y="5925147"/>
            <a:ext cx="1524000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behavior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screening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DA07B747-3433-8B07-4FCE-F2A05481830F}"/>
              </a:ext>
            </a:extLst>
          </p:cNvPr>
          <p:cNvSpPr/>
          <p:nvPr/>
        </p:nvSpPr>
        <p:spPr>
          <a:xfrm>
            <a:off x="6900863" y="5984782"/>
            <a:ext cx="3052762" cy="56772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academic screening</a:t>
            </a:r>
          </a:p>
        </p:txBody>
      </p:sp>
    </p:spTree>
    <p:extLst>
      <p:ext uri="{BB962C8B-B14F-4D97-AF65-F5344CB8AC3E}">
        <p14:creationId xmlns:p14="http://schemas.microsoft.com/office/powerpoint/2010/main" val="31166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3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SRSD for Writing</a:t>
            </a:r>
          </a:p>
        </p:txBody>
      </p:sp>
      <p:pic>
        <p:nvPicPr>
          <p:cNvPr id="4" name="Picture 1" descr="A Secondary (Tier 2) Intervention Grid for SRSD for Writing">
            <a:extLst>
              <a:ext uri="{FF2B5EF4-FFF2-40B4-BE49-F238E27FC236}">
                <a16:creationId xmlns:a16="http://schemas.microsoft.com/office/drawing/2014/main" id="{0D75FFFD-E780-7D39-2A10-14E27E355B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232" y="1449388"/>
            <a:ext cx="6516935" cy="51030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AFCA024-41C8-4469-5B70-0D2204466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1569" y="0"/>
            <a:ext cx="1170431" cy="1828800"/>
          </a:xfrm>
        </p:spPr>
      </p:pic>
    </p:spTree>
    <p:extLst>
      <p:ext uri="{BB962C8B-B14F-4D97-AF65-F5344CB8AC3E}">
        <p14:creationId xmlns:p14="http://schemas.microsoft.com/office/powerpoint/2010/main" val="98251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Recognize.Relax.Record</a:t>
            </a:r>
          </a:p>
        </p:txBody>
      </p:sp>
      <p:pic>
        <p:nvPicPr>
          <p:cNvPr id="4" name="Picture 1" descr="Secondary (Tier 2) Intervention Grid for Recognize.Relax,Record">
            <a:extLst>
              <a:ext uri="{FF2B5EF4-FFF2-40B4-BE49-F238E27FC236}">
                <a16:creationId xmlns:a16="http://schemas.microsoft.com/office/drawing/2014/main" id="{8DCD617B-D5BC-3EA1-B0E5-56F78B72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0215" y="1539423"/>
            <a:ext cx="6370968" cy="4923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D9F37E3-ECE1-16DC-132F-B5FE6DC29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1021569" y="0"/>
            <a:ext cx="1170431" cy="1828800"/>
          </a:xfrm>
        </p:spPr>
      </p:pic>
    </p:spTree>
    <p:extLst>
      <p:ext uri="{BB962C8B-B14F-4D97-AF65-F5344CB8AC3E}">
        <p14:creationId xmlns:p14="http://schemas.microsoft.com/office/powerpoint/2010/main" val="857242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17C4915-03E1-B6EB-92CA-06F071C73F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Comprehensive, Integrated, Three-Tiered Model of Prevention 1</a:t>
            </a:r>
          </a:p>
        </p:txBody>
      </p:sp>
      <p:pic>
        <p:nvPicPr>
          <p:cNvPr id="3" name="Picture 2" descr="Comprehensive, Integrated, Three-Tiered Model of Prevention pyramid as described by Lane, Kalberg, &amp; Menzies, 2009. Includes three tiers. The green tier at the bottom of the pyramid is tier 1 (primary prevention) which includes school/classroom-wide systems for all students, staff, and settings. The goal of tier 1 is to prevent harm. Approximately 80% of students will have their needs met at this level. The yellow tier in the middle of the pyramid is tier 2 (secondary prevention) which includes specialized group systems for students at risk. The goal of tier 2 is to reverse harm. Approximately 15% of students will have their needs met at this level. The red tier at the top of the pyramid is tier 3 (tertiary prevention) which includes specialized individual systems for students with high risk. The goal of tier 3 is to reduce harm. Approximately 5% of students will have their needs met at this level.">
            <a:extLst>
              <a:ext uri="{FF2B5EF4-FFF2-40B4-BE49-F238E27FC236}">
                <a16:creationId xmlns:a16="http://schemas.microsoft.com/office/drawing/2014/main" id="{19E716E8-049E-E013-5D1F-FDFA1CD340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42" y="0"/>
            <a:ext cx="9107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B26715-FA62-975A-7A7E-33B55D675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A0F4382-6710-8C85-A9C3-3AF7DBD370A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744685" y="4445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Join us at future EMPOWER+ to learn more! </a:t>
            </a:r>
          </a:p>
        </p:txBody>
      </p:sp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1F1526F7-ECF8-ED69-7D20-661174DEC4F6}"/>
              </a:ext>
            </a:extLst>
          </p:cNvPr>
          <p:cNvGraphicFramePr>
            <a:graphicFrameLocks/>
          </p:cNvGraphicFramePr>
          <p:nvPr/>
        </p:nvGraphicFramePr>
        <p:xfrm>
          <a:off x="744686" y="1770121"/>
          <a:ext cx="8874801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6962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67839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  <p:sp>
        <p:nvSpPr>
          <p:cNvPr id="9" name="Yellow Box" descr="Yellow Box outlining EMPOWER+ Session A Tier 2 Support for Students Experiencing Anxious Feelings: Recognize. Relax. Record. on March 25, 2026 Wednesday">
            <a:extLst>
              <a:ext uri="{FF2B5EF4-FFF2-40B4-BE49-F238E27FC236}">
                <a16:creationId xmlns:a16="http://schemas.microsoft.com/office/drawing/2014/main" id="{AD4F7C35-D8B0-FC32-4497-CBCC1EE6EB4F}"/>
              </a:ext>
            </a:extLst>
          </p:cNvPr>
          <p:cNvSpPr/>
          <p:nvPr/>
        </p:nvSpPr>
        <p:spPr>
          <a:xfrm>
            <a:off x="744685" y="4954188"/>
            <a:ext cx="8874801" cy="499304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ffectLst>
            <a:outerShdw blurRad="38100" dist="12700" dir="2700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3701E-4409-4FE4-BA3B-F74EAA23B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04740" y="2632811"/>
            <a:ext cx="1689679" cy="26401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0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6775-3893-F645-A096-FEB1C3682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Social Skills</a:t>
            </a:r>
          </a:p>
        </p:txBody>
      </p:sp>
      <p:pic>
        <p:nvPicPr>
          <p:cNvPr id="1028" name="Picture 1" descr="A Secondary (Tier 2) Intervention Grid for social skills intervention for middle and high school ">
            <a:extLst>
              <a:ext uri="{FF2B5EF4-FFF2-40B4-BE49-F238E27FC236}">
                <a16:creationId xmlns:a16="http://schemas.microsoft.com/office/drawing/2014/main" id="{2CAC9230-66DD-9561-B832-8BEAC68D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198" y="1507808"/>
            <a:ext cx="6687603" cy="51673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2">
            <a:extLst>
              <a:ext uri="{FF2B5EF4-FFF2-40B4-BE49-F238E27FC236}">
                <a16:creationId xmlns:a16="http://schemas.microsoft.com/office/drawing/2014/main" id="{FC148AC2-737F-2AE3-7049-CE7C4D4DC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401" y="0"/>
            <a:ext cx="87788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267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">
            <a:extLst>
              <a:ext uri="{FF2B5EF4-FFF2-40B4-BE49-F238E27FC236}">
                <a16:creationId xmlns:a16="http://schemas.microsoft.com/office/drawing/2014/main" id="{389E32DF-AE5F-4C68-5EA1-25436DED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Modules</a:t>
            </a:r>
          </a:p>
        </p:txBody>
      </p:sp>
      <p:pic>
        <p:nvPicPr>
          <p:cNvPr id="3" name="Picture" descr="A screenshot of ci3t.org/enhance showing 9 Tier 2 modules including: The Tier 2 Process, Set a Goal, Select a Strategy, Record Progress, Direct Behavior Rating to Support Classroom Behavior and Engagement, Behavior Contracts to Support Classroom Behavior and Engagement, Self-Regulated Strategy Development (SRSD) for Writing in Tiered Systems, Recognize.Relax.Record, Social Skills Interventions, Self-Monitoring Interventions, Check-in/Check-out">
            <a:extLst>
              <a:ext uri="{FF2B5EF4-FFF2-40B4-BE49-F238E27FC236}">
                <a16:creationId xmlns:a16="http://schemas.microsoft.com/office/drawing/2014/main" id="{F1D6B3B3-3B92-F050-5AD0-9DAC319A4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921" y="1718762"/>
            <a:ext cx="6434158" cy="46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05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F515-E265-FD23-DD31-E5600886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Low-Intensity, Teacher-Delivered Strategies as a Stand-Alone Tier 2 Intervention</a:t>
            </a:r>
          </a:p>
        </p:txBody>
      </p:sp>
      <p:pic>
        <p:nvPicPr>
          <p:cNvPr id="4" name="Picture 1" descr="A Tier 2 Intervention Grid for Instructional Choice">
            <a:extLst>
              <a:ext uri="{FF2B5EF4-FFF2-40B4-BE49-F238E27FC236}">
                <a16:creationId xmlns:a16="http://schemas.microsoft.com/office/drawing/2014/main" id="{9A449D57-81F3-C521-AB87-FC644E41B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84" y="1910144"/>
            <a:ext cx="5598436" cy="4326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 descr="A screenshot of ci3t.org/enhance showing 7 Low-Intensity Strategy modules: Behavior-Specific Praise, Instructional Choice, Active Supervision, High-Probability Request Sequences, Instructional Feedback, Opportunities to Respond, Precorrection ">
            <a:extLst>
              <a:ext uri="{FF2B5EF4-FFF2-40B4-BE49-F238E27FC236}">
                <a16:creationId xmlns:a16="http://schemas.microsoft.com/office/drawing/2014/main" id="{FFEF2F9C-5F47-D7ED-C2BB-4B8822714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963" y="2297150"/>
            <a:ext cx="4585945" cy="332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7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4D273-8B3D-76CD-DA7C-489CBA6A6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56C15C3-1C46-5D7B-14E6-C01920EEF91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Table Talk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E35E37B9-19FC-45D8-E178-F6F2D360C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22432" cy="2814614"/>
          </a:xfrm>
          <a:noFill/>
        </p:spPr>
        <p:txBody>
          <a:bodyPr>
            <a:normAutofit/>
          </a:bodyPr>
          <a:lstStyle/>
          <a:p>
            <a:r>
              <a:rPr lang="en-US" sz="4000"/>
              <a:t>Introduce yourself – name, school, grade level taught</a:t>
            </a:r>
            <a:endParaRPr lang="en-US" sz="4000">
              <a:solidFill>
                <a:prstClr val="black"/>
              </a:solidFill>
            </a:endParaRPr>
          </a:p>
          <a:p>
            <a:r>
              <a:rPr lang="en-US" sz="4000">
                <a:solidFill>
                  <a:prstClr val="black"/>
                </a:solidFill>
              </a:rPr>
              <a:t>What Tier 2 interventions are offered at your school?</a:t>
            </a:r>
          </a:p>
        </p:txBody>
      </p:sp>
      <p:pic>
        <p:nvPicPr>
          <p:cNvPr id="4" name="Graphic">
            <a:extLst>
              <a:ext uri="{FF2B5EF4-FFF2-40B4-BE49-F238E27FC236}">
                <a16:creationId xmlns:a16="http://schemas.microsoft.com/office/drawing/2014/main" id="{E38B5480-6381-F70D-445E-E45A6255C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00" t="18502" r="5720" b="17686"/>
          <a:stretch/>
        </p:blipFill>
        <p:spPr>
          <a:xfrm>
            <a:off x="8446168" y="2374542"/>
            <a:ext cx="2907632" cy="2108915"/>
          </a:xfrm>
          <a:prstGeom prst="rect">
            <a:avLst/>
          </a:prstGeom>
        </p:spPr>
      </p:pic>
      <p:pic>
        <p:nvPicPr>
          <p:cNvPr id="6" name="Timer">
            <a:extLst>
              <a:ext uri="{FF2B5EF4-FFF2-40B4-BE49-F238E27FC236}">
                <a16:creationId xmlns:a16="http://schemas.microsoft.com/office/drawing/2014/main" id="{49954987-BA18-77FC-5F09-44692A124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343" y="4640239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mer">
            <a:extLst>
              <a:ext uri="{FF2B5EF4-FFF2-40B4-BE49-F238E27FC236}">
                <a16:creationId xmlns:a16="http://schemas.microsoft.com/office/drawing/2014/main" id="{A2EC8746-DBE0-93DF-D328-F7BB00A2D2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343" y="4640239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Timer">
            <a:extLst>
              <a:ext uri="{FF2B5EF4-FFF2-40B4-BE49-F238E27FC236}">
                <a16:creationId xmlns:a16="http://schemas.microsoft.com/office/drawing/2014/main" id="{E8FDAE44-BAB4-86AB-3AA8-2B0445998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343" y="4640239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Timer">
            <a:extLst>
              <a:ext uri="{FF2B5EF4-FFF2-40B4-BE49-F238E27FC236}">
                <a16:creationId xmlns:a16="http://schemas.microsoft.com/office/drawing/2014/main" id="{0E2364BE-ACE1-6FE9-EFC5-143698AA3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343" y="4640239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Timer">
            <a:extLst>
              <a:ext uri="{FF2B5EF4-FFF2-40B4-BE49-F238E27FC236}">
                <a16:creationId xmlns:a16="http://schemas.microsoft.com/office/drawing/2014/main" id="{7AC23638-CE3C-8E5F-BAA8-8BC6A88D8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9343" y="4640239"/>
            <a:ext cx="5076825" cy="180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D0E82-D326-D7A3-D93A-2F80FDDCD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Using Systematic Screening Data to Connect Students to Validated Tier 2 Supports</a:t>
            </a:r>
          </a:p>
        </p:txBody>
      </p:sp>
    </p:spTree>
    <p:extLst>
      <p:ext uri="{BB962C8B-B14F-4D97-AF65-F5344CB8AC3E}">
        <p14:creationId xmlns:p14="http://schemas.microsoft.com/office/powerpoint/2010/main" val="1163128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5B4FA6E6-E28F-5FFC-9EC7-11FB0F7C7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Started with Data-Informed Decision Making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6E80BCF-2FA6-018E-01D6-A1654B83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905" y="2006600"/>
            <a:ext cx="1947195" cy="2519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04E1978-2CBE-E16F-7731-716DC15B2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237" y="2218769"/>
            <a:ext cx="3389963" cy="1969407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13C8D0E-4F56-72E4-786C-F6F3FA83C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51" y="2712851"/>
            <a:ext cx="3515949" cy="973263"/>
          </a:xfrm>
          <a:prstGeom prst="rect">
            <a:avLst/>
          </a:prstGeom>
        </p:spPr>
      </p:pic>
      <p:pic>
        <p:nvPicPr>
          <p:cNvPr id="5" name="Picture 4" descr="FlowChart with 3 steps: Step 1 Review your school's Ci3T Implementation Manual, Step 2 Locate school-wide data, Step 3 Document decisions and plan for next steps">
            <a:extLst>
              <a:ext uri="{FF2B5EF4-FFF2-40B4-BE49-F238E27FC236}">
                <a16:creationId xmlns:a16="http://schemas.microsoft.com/office/drawing/2014/main" id="{3FB3FE7F-93FC-87CE-5B3A-A2A4984F6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55" y="4689431"/>
            <a:ext cx="10065482" cy="97030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8800BC6-8AD4-B2D0-BA5E-E7D4352D6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1568" y="0"/>
            <a:ext cx="1170432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26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7683-3D0D-A19E-747B-294233555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918B155-BF3A-0CAF-73E2-D3BF59766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Tier 2 Intervention Grid</a:t>
            </a:r>
          </a:p>
        </p:txBody>
      </p:sp>
      <p:pic>
        <p:nvPicPr>
          <p:cNvPr id="4" name="Picture 1" descr="Secondary (Tier 2) Intervention Grid - Self Monitoring for middle and high school">
            <a:extLst>
              <a:ext uri="{FF2B5EF4-FFF2-40B4-BE49-F238E27FC236}">
                <a16:creationId xmlns:a16="http://schemas.microsoft.com/office/drawing/2014/main" id="{9238028E-B57C-5DE3-4D10-05F777C9EC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50215" y="1539423"/>
            <a:ext cx="6370969" cy="49230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1A15C5F-BFB8-6815-684A-2110AB3EF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11021569" y="0"/>
            <a:ext cx="1170431" cy="1828800"/>
          </a:xfrm>
        </p:spPr>
      </p:pic>
      <p:sp>
        <p:nvSpPr>
          <p:cNvPr id="3" name="Highlighting">
            <a:extLst>
              <a:ext uri="{FF2B5EF4-FFF2-40B4-BE49-F238E27FC236}">
                <a16:creationId xmlns:a16="http://schemas.microsoft.com/office/drawing/2014/main" id="{D18546A2-E190-2343-773E-606FB89B9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2550" y="2543335"/>
            <a:ext cx="1581150" cy="3352639"/>
          </a:xfrm>
          <a:prstGeom prst="rect">
            <a:avLst/>
          </a:prstGeom>
          <a:solidFill>
            <a:srgbClr val="FFF100">
              <a:alpha val="27843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63D00CD-CED5-3963-C099-2E9851C3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an Intervention</a:t>
            </a:r>
          </a:p>
        </p:txBody>
      </p:sp>
      <p:sp>
        <p:nvSpPr>
          <p:cNvPr id="3" name="Title (hidden)">
            <a:extLst>
              <a:ext uri="{FF2B5EF4-FFF2-40B4-BE49-F238E27FC236}">
                <a16:creationId xmlns:a16="http://schemas.microsoft.com/office/drawing/2014/main" id="{7FCF86E1-3E98-4422-6478-919259593728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Selecting an Intervention 1</a:t>
            </a:r>
          </a:p>
        </p:txBody>
      </p:sp>
      <p:pic>
        <p:nvPicPr>
          <p:cNvPr id="15" name="Picture" descr="Image of a man with a speech bubble asking &quot;How do I decide when the entry criteria are similar for multiple interventions?&quot;">
            <a:extLst>
              <a:ext uri="{FF2B5EF4-FFF2-40B4-BE49-F238E27FC236}">
                <a16:creationId xmlns:a16="http://schemas.microsoft.com/office/drawing/2014/main" id="{17C1CA03-6FFA-7AA2-07FF-0CFA8407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34" y="1690688"/>
            <a:ext cx="4623745" cy="6858000"/>
          </a:xfrm>
          <a:prstGeom prst="rect">
            <a:avLst/>
          </a:prstGeom>
        </p:spPr>
      </p:pic>
      <p:grpSp>
        <p:nvGrpSpPr>
          <p:cNvPr id="16" name="Image" descr="Three intervention grids, includes grids for Direct Behavior Rating, Behavior Contract, and Secondary (Tier 2)">
            <a:extLst>
              <a:ext uri="{FF2B5EF4-FFF2-40B4-BE49-F238E27FC236}">
                <a16:creationId xmlns:a16="http://schemas.microsoft.com/office/drawing/2014/main" id="{8A4B25B6-2F64-C8DA-EE78-798947164F09}"/>
              </a:ext>
            </a:extLst>
          </p:cNvPr>
          <p:cNvGrpSpPr/>
          <p:nvPr/>
        </p:nvGrpSpPr>
        <p:grpSpPr>
          <a:xfrm>
            <a:off x="5978107" y="1537949"/>
            <a:ext cx="6023270" cy="5155769"/>
            <a:chOff x="5978107" y="1537949"/>
            <a:chExt cx="6023270" cy="5155769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DDCC85FC-B92C-4622-DC62-8A4F148EDA72}"/>
                </a:ext>
              </a:extLst>
            </p:cNvPr>
            <p:cNvPicPr/>
            <p:nvPr/>
          </p:nvPicPr>
          <p:blipFill>
            <a:blip r:embed="rId4"/>
            <a:srcRect l="5425" t="5324" r="4925" b="4166"/>
            <a:stretch/>
          </p:blipFill>
          <p:spPr>
            <a:xfrm>
              <a:off x="5978107" y="1537949"/>
              <a:ext cx="3841972" cy="31181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B14917C-600F-6CF5-9DD8-D520C8D8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69157" y="2499761"/>
              <a:ext cx="3973421" cy="318267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DAD0C0BA-54E9-9557-7AB0-6BE6E21FC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07201" y="4091099"/>
              <a:ext cx="4294176" cy="26026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104670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00CD-CED5-3963-C099-2E9851C3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Selecting an Intervention</a:t>
            </a:r>
          </a:p>
        </p:txBody>
      </p:sp>
      <p:sp>
        <p:nvSpPr>
          <p:cNvPr id="3" name="Title (hidden)">
            <a:extLst>
              <a:ext uri="{FF2B5EF4-FFF2-40B4-BE49-F238E27FC236}">
                <a16:creationId xmlns:a16="http://schemas.microsoft.com/office/drawing/2014/main" id="{BD236FAA-087B-CA66-35E9-B5975CCADDCB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Selecting an Intervention 2</a:t>
            </a:r>
          </a:p>
        </p:txBody>
      </p:sp>
      <p:sp>
        <p:nvSpPr>
          <p:cNvPr id="5" name="Content">
            <a:extLst>
              <a:ext uri="{FF2B5EF4-FFF2-40B4-BE49-F238E27FC236}">
                <a16:creationId xmlns:a16="http://schemas.microsoft.com/office/drawing/2014/main" id="{6D4A894C-987C-A603-E93C-0BD3210FF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Collaborate with families, colleagues, and the student to review available options</a:t>
            </a:r>
          </a:p>
          <a:p>
            <a:r>
              <a:rPr lang="en-US"/>
              <a:t>Consider what you know about the student (e.g., strengths, preferences, pre-requisite skills)</a:t>
            </a:r>
          </a:p>
          <a:p>
            <a:r>
              <a:rPr lang="en-US"/>
              <a:t>Consider possible function of the behavior</a:t>
            </a:r>
          </a:p>
          <a:p>
            <a:pPr lvl="1"/>
            <a:r>
              <a:rPr lang="en-US"/>
              <a:t>Check-In Check Out is may be more effective for students who find accessing adult attention reinforcing</a:t>
            </a:r>
          </a:p>
          <a:p>
            <a:r>
              <a:rPr lang="en-US"/>
              <a:t>Consider your own strengths, support available (e.g., coach, professional learning), and feasibility of available options</a:t>
            </a:r>
          </a:p>
          <a:p>
            <a:r>
              <a:rPr lang="en-US"/>
              <a:t>Adjust as needed based on pre-intervention social validity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B0EED5F-D81E-C12A-5F34-1C74B1AFCF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9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ACC0015-4871-E660-24C8-14CA5A1F09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Comprehensive, Integrated, Three-Tiered Model of Prevention 2</a:t>
            </a:r>
          </a:p>
        </p:txBody>
      </p:sp>
      <p:pic>
        <p:nvPicPr>
          <p:cNvPr id="3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8E50B7D4-5C02-5230-4351-0AC23FCE9D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11" name="Outline">
            <a:extLst>
              <a:ext uri="{FF2B5EF4-FFF2-40B4-BE49-F238E27FC236}">
                <a16:creationId xmlns:a16="http://schemas.microsoft.com/office/drawing/2014/main" id="{7799C258-68B7-4C46-A2F5-4D8B3BB56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 1">
            <a:extLst>
              <a:ext uri="{FF2B5EF4-FFF2-40B4-BE49-F238E27FC236}">
                <a16:creationId xmlns:a16="http://schemas.microsoft.com/office/drawing/2014/main" id="{64EF3AAF-5CC1-1463-5FC5-63C762FA29B4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-13254" y="3212233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District &amp; State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Standards Quality Instruction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sp>
        <p:nvSpPr>
          <p:cNvPr id="4" name="Arrow 2">
            <a:extLst>
              <a:ext uri="{FF2B5EF4-FFF2-40B4-BE49-F238E27FC236}">
                <a16:creationId xmlns:a16="http://schemas.microsoft.com/office/drawing/2014/main" id="{8C9FF68F-5B03-2E09-9144-552724678D6B}"/>
              </a:ext>
            </a:extLst>
          </p:cNvPr>
          <p:cNvSpPr>
            <a:spLocks noChangeArrowheads="1"/>
          </p:cNvSpPr>
          <p:nvPr/>
        </p:nvSpPr>
        <p:spPr bwMode="auto">
          <a:xfrm rot="2482386">
            <a:off x="2436487" y="2327609"/>
            <a:ext cx="4010025" cy="2943225"/>
          </a:xfrm>
          <a:prstGeom prst="rightArrow">
            <a:avLst>
              <a:gd name="adj1" fmla="val 50000"/>
              <a:gd name="adj2" fmla="val 5000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Positive Behavioral </a:t>
            </a:r>
            <a:r>
              <a:rPr lang="en-US" sz="2000" kern="0" noProof="0">
                <a:solidFill>
                  <a:prstClr val="white"/>
                </a:solidFill>
                <a:latin typeface="Calibri" panose="020F0502020204030204"/>
                <a:ea typeface="MS PGothic" charset="-128"/>
              </a:rPr>
              <a:t>Interventions</a:t>
            </a:r>
            <a:r>
              <a:rPr kumimoji="0" lang="en-US" sz="200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 and Supports </a:t>
            </a:r>
          </a:p>
        </p:txBody>
      </p:sp>
      <p:pic>
        <p:nvPicPr>
          <p:cNvPr id="8" name="Picture 2" descr="Expectation Matrix example">
            <a:extLst>
              <a:ext uri="{FF2B5EF4-FFF2-40B4-BE49-F238E27FC236}">
                <a16:creationId xmlns:a16="http://schemas.microsoft.com/office/drawing/2014/main" id="{76774EB5-CA77-1142-0CBA-22184A8F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259" y="1763722"/>
            <a:ext cx="3966354" cy="3055927"/>
          </a:xfrm>
          <a:prstGeom prst="rect">
            <a:avLst/>
          </a:prstGeom>
        </p:spPr>
      </p:pic>
      <p:sp>
        <p:nvSpPr>
          <p:cNvPr id="6" name="Arrow 3">
            <a:extLst>
              <a:ext uri="{FF2B5EF4-FFF2-40B4-BE49-F238E27FC236}">
                <a16:creationId xmlns:a16="http://schemas.microsoft.com/office/drawing/2014/main" id="{36220C88-93A4-258D-31F0-614059EAC3B8}"/>
              </a:ext>
            </a:extLst>
          </p:cNvPr>
          <p:cNvSpPr>
            <a:spLocks noChangeArrowheads="1"/>
          </p:cNvSpPr>
          <p:nvPr/>
        </p:nvSpPr>
        <p:spPr bwMode="auto">
          <a:xfrm rot="19659500">
            <a:off x="7923615" y="3212232"/>
            <a:ext cx="4010025" cy="2943225"/>
          </a:xfrm>
          <a:prstGeom prst="leftArrow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S PGothic" charset="-128"/>
              </a:rPr>
              <a:t>Validated Curricula and Resources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MS PGothic" charset="-128"/>
            </a:endParaRPr>
          </a:p>
        </p:txBody>
      </p:sp>
      <p:pic>
        <p:nvPicPr>
          <p:cNvPr id="9" name="Picture 3" descr="Screenshot of What Works Clearinghouse website">
            <a:extLst>
              <a:ext uri="{FF2B5EF4-FFF2-40B4-BE49-F238E27FC236}">
                <a16:creationId xmlns:a16="http://schemas.microsoft.com/office/drawing/2014/main" id="{F19C359F-D4A4-5B7B-3682-6D6C51F1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3278" y="773666"/>
            <a:ext cx="3430698" cy="223755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078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37921-F02D-205A-5642-24DA0D5A2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Practice Together!</a:t>
            </a:r>
          </a:p>
        </p:txBody>
      </p:sp>
      <p:pic>
        <p:nvPicPr>
          <p:cNvPr id="6" name="Picture 1" descr="Ci3T Data Dashboard example">
            <a:extLst>
              <a:ext uri="{FF2B5EF4-FFF2-40B4-BE49-F238E27FC236}">
                <a16:creationId xmlns:a16="http://schemas.microsoft.com/office/drawing/2014/main" id="{F2AD3134-FE98-5961-0B17-64C2224D5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20" y="1690688"/>
            <a:ext cx="9941158" cy="47101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10DED5F-A0CB-FA2E-1423-D16582B8F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0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6A3C3-0F81-55D0-E169-BDB7AFB11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1424" cy="1325563"/>
          </a:xfrm>
        </p:spPr>
        <p:txBody>
          <a:bodyPr/>
          <a:lstStyle/>
          <a:p>
            <a:r>
              <a:rPr lang="en-US"/>
              <a:t>Document Decisions and Plan for Next Steps</a:t>
            </a:r>
          </a:p>
        </p:txBody>
      </p:sp>
      <p:sp>
        <p:nvSpPr>
          <p:cNvPr id="3" name="Title (hidden)">
            <a:extLst>
              <a:ext uri="{FF2B5EF4-FFF2-40B4-BE49-F238E27FC236}">
                <a16:creationId xmlns:a16="http://schemas.microsoft.com/office/drawing/2014/main" id="{E52506C1-F3E6-3F69-EF14-68F1E81CCBBE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Document Decisions and Plan for Next Steps 1</a:t>
            </a:r>
          </a:p>
        </p:txBody>
      </p:sp>
      <p:pic>
        <p:nvPicPr>
          <p:cNvPr id="5" name="Picture 1" descr="Ci3T Tier 2 and Tier 3 Intervention Tracker (tab: class at-a-glance planner)">
            <a:extLst>
              <a:ext uri="{FF2B5EF4-FFF2-40B4-BE49-F238E27FC236}">
                <a16:creationId xmlns:a16="http://schemas.microsoft.com/office/drawing/2014/main" id="{69C124C6-CF68-6060-5C37-2AA53E318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778000"/>
            <a:ext cx="8674100" cy="48158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E7B9221-6226-4842-74AF-1B0CAA7E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5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8E08017-EA8C-771A-D3EB-B02729935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61424" cy="1325563"/>
          </a:xfrm>
        </p:spPr>
        <p:txBody>
          <a:bodyPr/>
          <a:lstStyle/>
          <a:p>
            <a:r>
              <a:rPr lang="en-US"/>
              <a:t>Document Decisions and Plan for Next Steps</a:t>
            </a:r>
          </a:p>
        </p:txBody>
      </p:sp>
      <p:sp>
        <p:nvSpPr>
          <p:cNvPr id="4" name="Title (hidden)">
            <a:extLst>
              <a:ext uri="{FF2B5EF4-FFF2-40B4-BE49-F238E27FC236}">
                <a16:creationId xmlns:a16="http://schemas.microsoft.com/office/drawing/2014/main" id="{7F119509-4897-40AA-7F5B-030A4928E957}"/>
              </a:ext>
            </a:extLst>
          </p:cNvPr>
          <p:cNvSpPr txBox="1">
            <a:spLocks/>
          </p:cNvSpPr>
          <p:nvPr/>
        </p:nvSpPr>
        <p:spPr>
          <a:xfrm>
            <a:off x="838200" y="-154046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Document Decisions and Plan for Next Steps 2</a:t>
            </a:r>
          </a:p>
        </p:txBody>
      </p:sp>
      <p:pic>
        <p:nvPicPr>
          <p:cNvPr id="7" name="Picture 1" descr="Ci3T Tier 2 and Tier 3 Intervention Tracker (tab: tier 2 and tier 3 tracker)">
            <a:extLst>
              <a:ext uri="{FF2B5EF4-FFF2-40B4-BE49-F238E27FC236}">
                <a16:creationId xmlns:a16="http://schemas.microsoft.com/office/drawing/2014/main" id="{AD5B3BAE-D5AA-5D54-1114-9313E7F22C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5"/>
          <a:stretch/>
        </p:blipFill>
        <p:spPr>
          <a:xfrm>
            <a:off x="1967626" y="1690688"/>
            <a:ext cx="8256748" cy="49389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97EAE28-EAE1-A3C4-67DF-8AEBA4155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377" y="0"/>
            <a:ext cx="92862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45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878C230-BA51-950C-B611-EC2E0DC34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Module Connection!</a:t>
            </a:r>
            <a:br>
              <a:rPr lang="en-US"/>
            </a:br>
            <a:r>
              <a:rPr lang="en-US">
                <a:solidFill>
                  <a:schemeClr val="accent5"/>
                </a:solidFill>
              </a:rPr>
              <a:t>The Tier 2 Process: Using Data to Connect Students to Validated Supports</a:t>
            </a:r>
            <a:endParaRPr lang="en-US"/>
          </a:p>
        </p:txBody>
      </p:sp>
      <p:pic>
        <p:nvPicPr>
          <p:cNvPr id="12" name="Picture 1" descr="Screenshot of Examining multiple data sources for Tier 2 decision making video">
            <a:extLst>
              <a:ext uri="{FF2B5EF4-FFF2-40B4-BE49-F238E27FC236}">
                <a16:creationId xmlns:a16="http://schemas.microsoft.com/office/drawing/2014/main" id="{7A9A655F-A61F-7DE7-9D11-B1CA18B63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71475"/>
            <a:ext cx="3414550" cy="2235425"/>
          </a:xfrm>
          <a:prstGeom prst="rect">
            <a:avLst/>
          </a:prstGeom>
        </p:spPr>
      </p:pic>
      <p:pic>
        <p:nvPicPr>
          <p:cNvPr id="24" name="Picture 2" descr="Screenshot of Ci3T class-at-a-glance intervention planner YouTube video">
            <a:extLst>
              <a:ext uri="{FF2B5EF4-FFF2-40B4-BE49-F238E27FC236}">
                <a16:creationId xmlns:a16="http://schemas.microsoft.com/office/drawing/2014/main" id="{AE20763E-2080-6940-DC9E-556F8C3E9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33" y="4436777"/>
            <a:ext cx="3462917" cy="2103872"/>
          </a:xfrm>
          <a:prstGeom prst="rect">
            <a:avLst/>
          </a:prstGeom>
        </p:spPr>
      </p:pic>
      <p:pic>
        <p:nvPicPr>
          <p:cNvPr id="16" name="Picture 3" descr="Screenshot of simulation of an interactive data dashboard">
            <a:extLst>
              <a:ext uri="{FF2B5EF4-FFF2-40B4-BE49-F238E27FC236}">
                <a16:creationId xmlns:a16="http://schemas.microsoft.com/office/drawing/2014/main" id="{F203AA59-F4DC-D376-7F01-EAD7A9AE5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750" y="2205135"/>
            <a:ext cx="3603224" cy="2201766"/>
          </a:xfrm>
          <a:prstGeom prst="rect">
            <a:avLst/>
          </a:prstGeom>
        </p:spPr>
      </p:pic>
      <p:pic>
        <p:nvPicPr>
          <p:cNvPr id="22" name="Picture 4" descr="Screenshot of Ci3T Tier 2 and Tier 3 Intervention Tracker YouTube video">
            <a:extLst>
              <a:ext uri="{FF2B5EF4-FFF2-40B4-BE49-F238E27FC236}">
                <a16:creationId xmlns:a16="http://schemas.microsoft.com/office/drawing/2014/main" id="{88A0905F-BC73-D0B7-2ED3-3DD6924A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750" y="4436777"/>
            <a:ext cx="3462918" cy="2075643"/>
          </a:xfrm>
          <a:prstGeom prst="rect">
            <a:avLst/>
          </a:prstGeom>
        </p:spPr>
      </p:pic>
      <p:pic>
        <p:nvPicPr>
          <p:cNvPr id="5" name="Picture 5" descr="The Tier 2 Process module cover">
            <a:extLst>
              <a:ext uri="{FF2B5EF4-FFF2-40B4-BE49-F238E27FC236}">
                <a16:creationId xmlns:a16="http://schemas.microsoft.com/office/drawing/2014/main" id="{F6BA787A-ED71-4584-2F16-B264BBF9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/>
        </p:blipFill>
        <p:spPr>
          <a:xfrm>
            <a:off x="7939252" y="2205135"/>
            <a:ext cx="2407919" cy="3762375"/>
          </a:xfrm>
        </p:spPr>
      </p:pic>
    </p:spTree>
    <p:extLst>
      <p:ext uri="{BB962C8B-B14F-4D97-AF65-F5344CB8AC3E}">
        <p14:creationId xmlns:p14="http://schemas.microsoft.com/office/powerpoint/2010/main" val="76812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0149C03A-18EB-42F8-5775-2B2473EEE7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5"/>
          </a:solidFill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Work Time</a:t>
            </a:r>
          </a:p>
        </p:txBody>
      </p:sp>
      <p:graphicFrame>
        <p:nvGraphicFramePr>
          <p:cNvPr id="2" name="Table">
            <a:extLst>
              <a:ext uri="{FF2B5EF4-FFF2-40B4-BE49-F238E27FC236}">
                <a16:creationId xmlns:a16="http://schemas.microsoft.com/office/drawing/2014/main" id="{34BD04F1-2999-FE37-9A63-6E5ABD68B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170687"/>
              </p:ext>
            </p:extLst>
          </p:nvPr>
        </p:nvGraphicFramePr>
        <p:xfrm>
          <a:off x="838200" y="1657307"/>
          <a:ext cx="10515600" cy="3653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3937">
                  <a:extLst>
                    <a:ext uri="{9D8B030D-6E8A-4147-A177-3AD203B41FA5}">
                      <a16:colId xmlns:a16="http://schemas.microsoft.com/office/drawing/2014/main" val="753282578"/>
                    </a:ext>
                  </a:extLst>
                </a:gridCol>
                <a:gridCol w="3856463">
                  <a:extLst>
                    <a:ext uri="{9D8B030D-6E8A-4147-A177-3AD203B41FA5}">
                      <a16:colId xmlns:a16="http://schemas.microsoft.com/office/drawing/2014/main" val="389172841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943457108"/>
                    </a:ext>
                  </a:extLst>
                </a:gridCol>
              </a:tblGrid>
              <a:tr h="3653392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Explore 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Tier 2 Module</a:t>
                      </a:r>
                      <a:endParaRPr lang="en-US" sz="1000" b="1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endParaRPr lang="en-US" sz="1000" b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600" b="0">
                          <a:solidFill>
                            <a:sysClr val="windowText" lastClr="000000"/>
                          </a:solidFill>
                        </a:rPr>
                        <a:t>Independently explore </a:t>
                      </a:r>
                      <a:r>
                        <a:rPr lang="en-US" sz="1600" b="0" i="1">
                          <a:solidFill>
                            <a:sysClr val="windowText" lastClr="000000"/>
                          </a:solidFill>
                        </a:rPr>
                        <a:t>The Tier 2 Process: Using Data to Connect Students to Validated Supports</a:t>
                      </a:r>
                      <a:r>
                        <a:rPr lang="en-US" sz="1600" b="0" i="0">
                          <a:solidFill>
                            <a:sysClr val="windowText" lastClr="000000"/>
                          </a:solidFill>
                        </a:rPr>
                        <a:t> module</a:t>
                      </a:r>
                      <a:endParaRPr lang="en-US" sz="1600" b="0" i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Module Exploration</a:t>
                      </a:r>
                    </a:p>
                    <a:p>
                      <a:pPr algn="ctr"/>
                      <a:endParaRPr lang="en-US" sz="1000" b="1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</a:rPr>
                        <a:t>Independently explore a Low-Intensity Strategy or Tier 2 Intervention </a:t>
                      </a:r>
                      <a:r>
                        <a:rPr lang="en-US" sz="1600" b="0" i="0">
                          <a:solidFill>
                            <a:sysClr val="windowText" lastClr="000000"/>
                          </a:solidFill>
                        </a:rPr>
                        <a:t>module</a:t>
                      </a:r>
                      <a:endParaRPr lang="en-US" sz="1600" b="0" i="1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>
                          <a:solidFill>
                            <a:sysClr val="windowText" lastClr="000000"/>
                          </a:solidFill>
                        </a:rPr>
                        <a:t>Connect Students to Tier 2 Interventions</a:t>
                      </a:r>
                      <a:endParaRPr lang="en-US" sz="1600" b="1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1">
                        <a:solidFill>
                          <a:sysClr val="windowText" lastClr="000000"/>
                        </a:solidFill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b="0">
                          <a:solidFill>
                            <a:sysClr val="windowText" lastClr="000000"/>
                          </a:solidFill>
                        </a:rPr>
                        <a:t>Practice connecting students to validated Tier 2 supports using your data OR Ci3T Data Dashboard and Exemplar Ci3T Manual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92147"/>
                  </a:ext>
                </a:extLst>
              </a:tr>
            </a:tbl>
          </a:graphicData>
        </a:graphic>
      </p:graphicFrame>
      <p:pic>
        <p:nvPicPr>
          <p:cNvPr id="4" name="Picture 1">
            <a:extLst>
              <a:ext uri="{FF2B5EF4-FFF2-40B4-BE49-F238E27FC236}">
                <a16:creationId xmlns:a16="http://schemas.microsoft.com/office/drawing/2014/main" id="{9DF193D9-3D7A-77FB-1AF4-5E9580625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8472" y="3438740"/>
            <a:ext cx="1144565" cy="1788383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DEB7F88-6E3F-AAD9-EADA-A2EF0B930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338" y="2728675"/>
            <a:ext cx="1633888" cy="1183947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A356D57-5470-B4BD-51F0-6C3594E90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055" y="4022628"/>
            <a:ext cx="1633889" cy="117806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2DF8F9F-994E-F962-1E13-F7027B8CF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4342" y="3601060"/>
            <a:ext cx="1103851" cy="14285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5679B41D-D485-410B-4F17-07654CC48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3183" y="3930038"/>
            <a:ext cx="1700689" cy="805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Timer">
            <a:extLst>
              <a:ext uri="{FF2B5EF4-FFF2-40B4-BE49-F238E27FC236}">
                <a16:creationId xmlns:a16="http://schemas.microsoft.com/office/drawing/2014/main" id="{585F53E9-F6B0-B82E-1774-856D1777A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5747" y="5420705"/>
            <a:ext cx="3824620" cy="135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67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901000"/>
    </mc:Choice>
    <mc:Fallback>
      <p:transition advClick="0" advTm="90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573E-7600-6E2F-B66D-F18D9386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28178882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5702C-1EB5-3FB6-07D9-06EF3BEE4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44307C-A55C-452A-3080-C96F547B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EMPOWER+</a:t>
            </a:r>
          </a:p>
        </p:txBody>
      </p:sp>
      <p:pic>
        <p:nvPicPr>
          <p:cNvPr id="13" name="Picture" descr="Ci3T Project EMPOWER+ 2025-2026 Flyer">
            <a:extLst>
              <a:ext uri="{FF2B5EF4-FFF2-40B4-BE49-F238E27FC236}">
                <a16:creationId xmlns:a16="http://schemas.microsoft.com/office/drawing/2014/main" id="{5B72C408-784A-1E90-1204-C7ABA0334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2394" y="1690688"/>
            <a:ext cx="3285989" cy="425401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" name="Content">
            <a:extLst>
              <a:ext uri="{FF2B5EF4-FFF2-40B4-BE49-F238E27FC236}">
                <a16:creationId xmlns:a16="http://schemas.microsoft.com/office/drawing/2014/main" id="{87D82CF0-5334-8870-3F34-D9956EA20A5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077707" y="1690688"/>
          <a:ext cx="7524358" cy="4254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384">
                  <a:extLst>
                    <a:ext uri="{9D8B030D-6E8A-4147-A177-3AD203B41FA5}">
                      <a16:colId xmlns:a16="http://schemas.microsoft.com/office/drawing/2014/main" val="1684673339"/>
                    </a:ext>
                  </a:extLst>
                </a:gridCol>
                <a:gridCol w="1759974">
                  <a:extLst>
                    <a:ext uri="{9D8B030D-6E8A-4147-A177-3AD203B41FA5}">
                      <a16:colId xmlns:a16="http://schemas.microsoft.com/office/drawing/2014/main" val="2203440040"/>
                    </a:ext>
                  </a:extLst>
                </a:gridCol>
              </a:tblGrid>
              <a:tr h="4491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EMPOWER+ Session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96365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Starting Strong: Effective Tier 1 Practices for Educators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24,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557844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From Data to Action: Using Systematic Screening to Inform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8, 2025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0048670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In Action: Integrated Lesson Planning for Enhanced Instruction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18, 2025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06396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Mastering Behavior Specific Praise and Precorrection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21,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934785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A 6-Step Instructional Approach for Responding to Challenging Behaviors: A Tier 1 Practice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10,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607327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2 Support for Students Experiencing Anxious Feelings: Recognize. Relax. Record.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25, 2026 (Wednesday)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570271"/>
                  </a:ext>
                </a:extLst>
              </a:tr>
              <a:tr h="54355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 Tier 3 Support for Students with Intensive Intervention Needs: Functional Assessment-Based Intervention (FABI) 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0">
                          <a:solidFill>
                            <a:sysClr val="windowText" lastClr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28, 2026 (Tuesday)</a:t>
                      </a:r>
                      <a:endParaRPr lang="en-US" sz="1400" kern="100">
                        <a:solidFill>
                          <a:sysClr val="windowText" lastClr="0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9285" marR="4928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82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3610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19D9B-7F4F-179B-28A5-D40C8494D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AB30496D-0C0C-19FA-16B9-1D7568E79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Ci3T Trainers and Coaches Calls </a:t>
            </a:r>
          </a:p>
        </p:txBody>
      </p:sp>
      <p:pic>
        <p:nvPicPr>
          <p:cNvPr id="9" name="Picture" descr="Ci3T Trainers and Coaches Calls Flyer">
            <a:extLst>
              <a:ext uri="{FF2B5EF4-FFF2-40B4-BE49-F238E27FC236}">
                <a16:creationId xmlns:a16="http://schemas.microsoft.com/office/drawing/2014/main" id="{786EADC8-51A1-042A-68D5-331E47043A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3643" y="1630031"/>
            <a:ext cx="3478395" cy="446788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Table">
            <a:extLst>
              <a:ext uri="{FF2B5EF4-FFF2-40B4-BE49-F238E27FC236}">
                <a16:creationId xmlns:a16="http://schemas.microsoft.com/office/drawing/2014/main" id="{1D4FC111-20DB-D61A-461E-A89D79170051}"/>
              </a:ext>
            </a:extLst>
          </p:cNvPr>
          <p:cNvGraphicFramePr>
            <a:graphicFrameLocks noGrp="1"/>
          </p:cNvGraphicFramePr>
          <p:nvPr/>
        </p:nvGraphicFramePr>
        <p:xfrm>
          <a:off x="4141655" y="1235073"/>
          <a:ext cx="6751634" cy="5257802"/>
        </p:xfrm>
        <a:graphic>
          <a:graphicData uri="http://schemas.openxmlformats.org/drawingml/2006/table">
            <a:tbl>
              <a:tblPr firstRow="1" firstCol="1" bandRow="1"/>
              <a:tblGrid>
                <a:gridCol w="4515328">
                  <a:extLst>
                    <a:ext uri="{9D8B030D-6E8A-4147-A177-3AD203B41FA5}">
                      <a16:colId xmlns:a16="http://schemas.microsoft.com/office/drawing/2014/main" val="1731182503"/>
                    </a:ext>
                  </a:extLst>
                </a:gridCol>
                <a:gridCol w="2236306">
                  <a:extLst>
                    <a:ext uri="{9D8B030D-6E8A-4147-A177-3AD203B41FA5}">
                      <a16:colId xmlns:a16="http://schemas.microsoft.com/office/drawing/2014/main" val="2473010526"/>
                    </a:ext>
                  </a:extLst>
                </a:gridCol>
              </a:tblGrid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Calls Session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8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Date</a:t>
                      </a:r>
                      <a:endParaRPr lang="en-US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E4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2265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August 20,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505149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2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September 3,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287935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3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October 1,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124570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4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November 5,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6460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5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December 2, 2025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7293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6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January 22,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(Thursday)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336836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7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February 17,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22422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8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March 10,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(Tuesday)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30947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9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April 15,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459014"/>
                  </a:ext>
                </a:extLst>
              </a:tr>
              <a:tr h="47798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Ci3T Trainers and Coaches Call 10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May 13, 2026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sz="1400" kern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(Wednesday)</a:t>
                      </a:r>
                      <a:endParaRPr lang="en-US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336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593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D1364827-4E84-9A46-0A75-908EEA3460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you!</a:t>
            </a:r>
          </a:p>
        </p:txBody>
      </p:sp>
      <p:sp>
        <p:nvSpPr>
          <p:cNvPr id="32" name="Textbox">
            <a:extLst>
              <a:ext uri="{FF2B5EF4-FFF2-40B4-BE49-F238E27FC236}">
                <a16:creationId xmlns:a16="http://schemas.microsoft.com/office/drawing/2014/main" id="{A1BFA1ED-E29C-A058-6D78-DD52B15BDA0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548907" y="1861338"/>
            <a:ext cx="2456627" cy="4108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Tag us in your Ci3T highlights, we love to see Ci3T in action! 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Follow us on </a:t>
            </a:r>
            <a:r>
              <a:rPr lang="en-US" sz="2800" b="1" spc="-100">
                <a:solidFill>
                  <a:schemeClr val="accent5"/>
                </a:solidFill>
                <a:ea typeface="Roboto" pitchFamily="2" charset="0"/>
              </a:rPr>
              <a:t>Instagram</a:t>
            </a:r>
            <a:r>
              <a:rPr lang="en-US" sz="2800" spc="-100">
                <a:solidFill>
                  <a:schemeClr val="accent4"/>
                </a:solidFill>
                <a:ea typeface="Roboto" pitchFamily="2" charset="0"/>
              </a:rPr>
              <a:t> for updates and new resources!</a:t>
            </a:r>
          </a:p>
          <a:p>
            <a:pPr>
              <a:spcAft>
                <a:spcPts val="600"/>
              </a:spcAft>
              <a:buClr>
                <a:srgbClr val="0BC58A"/>
              </a:buClr>
            </a:pPr>
            <a:endParaRPr lang="en-US" sz="2800" spc="-100">
              <a:solidFill>
                <a:schemeClr val="accent4"/>
              </a:solidFill>
              <a:ea typeface="Roboto" pitchFamily="2" charset="0"/>
            </a:endParaRPr>
          </a:p>
        </p:txBody>
      </p:sp>
      <p:grpSp>
        <p:nvGrpSpPr>
          <p:cNvPr id="5" name="Group 3" descr="Find us on Instagram @Ci3Tmodel">
            <a:extLst>
              <a:ext uri="{FF2B5EF4-FFF2-40B4-BE49-F238E27FC236}">
                <a16:creationId xmlns:a16="http://schemas.microsoft.com/office/drawing/2014/main" id="{E2224B93-FE6D-FCDF-80D2-C2D9B978A415}"/>
              </a:ext>
            </a:extLst>
          </p:cNvPr>
          <p:cNvGrpSpPr/>
          <p:nvPr/>
        </p:nvGrpSpPr>
        <p:grpSpPr>
          <a:xfrm>
            <a:off x="9292079" y="236842"/>
            <a:ext cx="2856101" cy="1440520"/>
            <a:chOff x="9292079" y="236842"/>
            <a:chExt cx="2856101" cy="1440520"/>
          </a:xfrm>
        </p:grpSpPr>
        <p:sp>
          <p:nvSpPr>
            <p:cNvPr id="20" name="Rectangle">
              <a:extLst>
                <a:ext uri="{FF2B5EF4-FFF2-40B4-BE49-F238E27FC236}">
                  <a16:creationId xmlns:a16="http://schemas.microsoft.com/office/drawing/2014/main" id="{103543FE-D9DC-616D-C2AC-5026487A44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10195589" y="-275230"/>
              <a:ext cx="1049082" cy="285610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Instagram Tag">
              <a:extLst>
                <a:ext uri="{FF2B5EF4-FFF2-40B4-BE49-F238E27FC236}">
                  <a16:creationId xmlns:a16="http://schemas.microsoft.com/office/drawing/2014/main" id="{C8E94276-245E-6D26-500E-058D266F01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flipH="1">
              <a:off x="9641558" y="937376"/>
              <a:ext cx="2071080" cy="430887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lvl="0" algn="r"/>
              <a:r>
                <a:rPr lang="en-US" sz="2800" b="1" baseline="30000">
                  <a:solidFill>
                    <a:schemeClr val="bg1"/>
                  </a:solidFill>
                  <a:latin typeface="+mj-lt"/>
                </a:rPr>
                <a:t>@</a:t>
              </a:r>
              <a:r>
                <a:rPr lang="en-US" sz="2800" b="1">
                  <a:solidFill>
                    <a:schemeClr val="bg1"/>
                  </a:solidFill>
                  <a:latin typeface="+mj-lt"/>
                </a:rPr>
                <a:t>Ci3Tmodel</a:t>
              </a:r>
              <a:endParaRPr lang="en-US" sz="3200" b="1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59" name="Instagram Graphic">
              <a:extLst>
                <a:ext uri="{FF2B5EF4-FFF2-40B4-BE49-F238E27FC236}">
                  <a16:creationId xmlns:a16="http://schemas.microsoft.com/office/drawing/2014/main" id="{E9A21982-9AF9-778D-9FF2-AB218E995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34198" y="236842"/>
              <a:ext cx="685800" cy="685800"/>
            </a:xfrm>
            <a:prstGeom prst="rect">
              <a:avLst/>
            </a:prstGeom>
          </p:spPr>
        </p:pic>
      </p:grpSp>
      <p:grpSp>
        <p:nvGrpSpPr>
          <p:cNvPr id="6" name="Group 4" descr="Tag us #Ci3T">
            <a:extLst>
              <a:ext uri="{FF2B5EF4-FFF2-40B4-BE49-F238E27FC236}">
                <a16:creationId xmlns:a16="http://schemas.microsoft.com/office/drawing/2014/main" id="{4DF3047A-EBA0-A437-7E5B-ABCCC856EDF3}"/>
              </a:ext>
            </a:extLst>
          </p:cNvPr>
          <p:cNvGrpSpPr/>
          <p:nvPr/>
        </p:nvGrpSpPr>
        <p:grpSpPr>
          <a:xfrm>
            <a:off x="502380" y="628280"/>
            <a:ext cx="2396895" cy="1049082"/>
            <a:chOff x="503024" y="3631292"/>
            <a:chExt cx="2396895" cy="1049082"/>
          </a:xfrm>
        </p:grpSpPr>
        <p:sp>
          <p:nvSpPr>
            <p:cNvPr id="41" name="Rectangle">
              <a:extLst>
                <a:ext uri="{FF2B5EF4-FFF2-40B4-BE49-F238E27FC236}">
                  <a16:creationId xmlns:a16="http://schemas.microsoft.com/office/drawing/2014/main" id="{5D3C760B-7DB2-54B7-D015-68C5AAAC5E34}"/>
                </a:ext>
              </a:extLst>
            </p:cNvPr>
            <p:cNvSpPr/>
            <p:nvPr/>
          </p:nvSpPr>
          <p:spPr>
            <a:xfrm rot="16200000" flipH="1">
              <a:off x="1176931" y="2957385"/>
              <a:ext cx="1049082" cy="239689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  <a:effectLst>
              <a:innerShdw blurRad="50800" dist="25400" dir="16200000">
                <a:prstClr val="black">
                  <a:alpha val="4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44" name="Textbox">
              <a:extLst>
                <a:ext uri="{FF2B5EF4-FFF2-40B4-BE49-F238E27FC236}">
                  <a16:creationId xmlns:a16="http://schemas.microsoft.com/office/drawing/2014/main" id="{05912D27-1AA2-CE82-D52D-D2695A16DFF9}"/>
                </a:ext>
              </a:extLst>
            </p:cNvPr>
            <p:cNvSpPr/>
            <p:nvPr/>
          </p:nvSpPr>
          <p:spPr>
            <a:xfrm flipH="1">
              <a:off x="677732" y="3756824"/>
              <a:ext cx="2117838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lvl="0" algn="ctr"/>
              <a:r>
                <a:rPr lang="en-US" sz="4800" b="1">
                  <a:solidFill>
                    <a:schemeClr val="bg1"/>
                  </a:solidFill>
                  <a:latin typeface="+mj-lt"/>
                </a:rPr>
                <a:t>#Ci3T</a:t>
              </a:r>
              <a:endParaRPr lang="en-US" sz="54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9" name="Group 1" descr="Thank you! Find us on ci3t.org">
            <a:extLst>
              <a:ext uri="{FF2B5EF4-FFF2-40B4-BE49-F238E27FC236}">
                <a16:creationId xmlns:a16="http://schemas.microsoft.com/office/drawing/2014/main" id="{4F8EE055-D412-F317-53EB-93FE726D78F6}"/>
              </a:ext>
            </a:extLst>
          </p:cNvPr>
          <p:cNvGrpSpPr/>
          <p:nvPr/>
        </p:nvGrpSpPr>
        <p:grpSpPr>
          <a:xfrm>
            <a:off x="2899918" y="380045"/>
            <a:ext cx="6392161" cy="6453540"/>
            <a:chOff x="2899918" y="380045"/>
            <a:chExt cx="6392161" cy="6453540"/>
          </a:xfrm>
        </p:grpSpPr>
        <p:pic>
          <p:nvPicPr>
            <p:cNvPr id="65" name="Picture 3">
              <a:extLst>
                <a:ext uri="{FF2B5EF4-FFF2-40B4-BE49-F238E27FC236}">
                  <a16:creationId xmlns:a16="http://schemas.microsoft.com/office/drawing/2014/main" id="{315BD4C5-4BFE-50F1-2A69-C83A1FF23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2361" t="14014" r="14608"/>
            <a:stretch/>
          </p:blipFill>
          <p:spPr>
            <a:xfrm>
              <a:off x="3003626" y="506390"/>
              <a:ext cx="6184102" cy="6327195"/>
            </a:xfrm>
            <a:prstGeom prst="rect">
              <a:avLst/>
            </a:prstGeom>
          </p:spPr>
        </p:pic>
        <p:sp>
          <p:nvSpPr>
            <p:cNvPr id="12" name="Shading">
              <a:extLst>
                <a:ext uri="{FF2B5EF4-FFF2-40B4-BE49-F238E27FC236}">
                  <a16:creationId xmlns:a16="http://schemas.microsoft.com/office/drawing/2014/main" id="{F7CEAEE8-1E43-F873-6731-9E005C434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003947" y="481197"/>
              <a:ext cx="6184102" cy="63373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  <a:alpha val="88000"/>
                  </a:schemeClr>
                </a:gs>
                <a:gs pos="34000">
                  <a:schemeClr val="accent5">
                    <a:lumMod val="0"/>
                    <a:lumOff val="100000"/>
                    <a:alpha val="8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utline">
              <a:extLst>
                <a:ext uri="{FF2B5EF4-FFF2-40B4-BE49-F238E27FC236}">
                  <a16:creationId xmlns:a16="http://schemas.microsoft.com/office/drawing/2014/main" id="{6503E3C3-C801-4B6D-55E1-5236EC863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899918" y="380045"/>
              <a:ext cx="6392161" cy="6453540"/>
            </a:xfrm>
            <a:custGeom>
              <a:avLst/>
              <a:gdLst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2216748 w 4535424"/>
                <a:gd name="connsiteY3" fmla="*/ 6625069 h 6629400"/>
                <a:gd name="connsiteX4" fmla="*/ 0 w 4535424"/>
                <a:gd name="connsiteY4" fmla="*/ 6629400 h 6629400"/>
                <a:gd name="connsiteX5" fmla="*/ 0 w 4535424"/>
                <a:gd name="connsiteY5" fmla="*/ 0 h 6629400"/>
                <a:gd name="connsiteX0" fmla="*/ 0 w 4535424"/>
                <a:gd name="connsiteY0" fmla="*/ 0 h 6629400"/>
                <a:gd name="connsiteX1" fmla="*/ 4535424 w 4535424"/>
                <a:gd name="connsiteY1" fmla="*/ 0 h 6629400"/>
                <a:gd name="connsiteX2" fmla="*/ 4535424 w 4535424"/>
                <a:gd name="connsiteY2" fmla="*/ 6629400 h 6629400"/>
                <a:gd name="connsiteX3" fmla="*/ 0 w 4535424"/>
                <a:gd name="connsiteY3" fmla="*/ 6629400 h 6629400"/>
                <a:gd name="connsiteX4" fmla="*/ 0 w 4535424"/>
                <a:gd name="connsiteY4" fmla="*/ 0 h 6629400"/>
                <a:gd name="connsiteX0" fmla="*/ 0 w 4626864"/>
                <a:gd name="connsiteY0" fmla="*/ 6629400 h 6720840"/>
                <a:gd name="connsiteX1" fmla="*/ 0 w 4626864"/>
                <a:gd name="connsiteY1" fmla="*/ 0 h 6720840"/>
                <a:gd name="connsiteX2" fmla="*/ 4535424 w 4626864"/>
                <a:gd name="connsiteY2" fmla="*/ 0 h 6720840"/>
                <a:gd name="connsiteX3" fmla="*/ 4626864 w 4626864"/>
                <a:gd name="connsiteY3" fmla="*/ 6720840 h 6720840"/>
                <a:gd name="connsiteX0" fmla="*/ 0 w 4535424"/>
                <a:gd name="connsiteY0" fmla="*/ 6629400 h 6656294"/>
                <a:gd name="connsiteX1" fmla="*/ 0 w 4535424"/>
                <a:gd name="connsiteY1" fmla="*/ 0 h 6656294"/>
                <a:gd name="connsiteX2" fmla="*/ 4535424 w 4535424"/>
                <a:gd name="connsiteY2" fmla="*/ 0 h 6656294"/>
                <a:gd name="connsiteX3" fmla="*/ 4508530 w 4535424"/>
                <a:gd name="connsiteY3" fmla="*/ 6656294 h 6656294"/>
                <a:gd name="connsiteX0" fmla="*/ 0 w 4535424"/>
                <a:gd name="connsiteY0" fmla="*/ 6629400 h 6629400"/>
                <a:gd name="connsiteX1" fmla="*/ 0 w 4535424"/>
                <a:gd name="connsiteY1" fmla="*/ 0 h 6629400"/>
                <a:gd name="connsiteX2" fmla="*/ 4535424 w 4535424"/>
                <a:gd name="connsiteY2" fmla="*/ 0 h 6629400"/>
                <a:gd name="connsiteX3" fmla="*/ 4497772 w 4535424"/>
                <a:gd name="connsiteY3" fmla="*/ 6580991 h 6629400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  <a:gd name="connsiteX0" fmla="*/ 0 w 4546181"/>
                <a:gd name="connsiteY0" fmla="*/ 6575612 h 6580991"/>
                <a:gd name="connsiteX1" fmla="*/ 10757 w 4546181"/>
                <a:gd name="connsiteY1" fmla="*/ 0 h 6580991"/>
                <a:gd name="connsiteX2" fmla="*/ 4546181 w 4546181"/>
                <a:gd name="connsiteY2" fmla="*/ 0 h 6580991"/>
                <a:gd name="connsiteX3" fmla="*/ 4508529 w 4546181"/>
                <a:gd name="connsiteY3" fmla="*/ 6580991 h 6580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1" h="6580991">
                  <a:moveTo>
                    <a:pt x="0" y="6575612"/>
                  </a:moveTo>
                  <a:cubicBezTo>
                    <a:pt x="5378" y="3287806"/>
                    <a:pt x="7171" y="2191871"/>
                    <a:pt x="10757" y="0"/>
                  </a:cubicBezTo>
                  <a:lnTo>
                    <a:pt x="4546181" y="0"/>
                  </a:lnTo>
                  <a:cubicBezTo>
                    <a:pt x="4546181" y="2209800"/>
                    <a:pt x="4527355" y="3290495"/>
                    <a:pt x="4508529" y="6580991"/>
                  </a:cubicBezTo>
                </a:path>
              </a:pathLst>
            </a:custGeom>
            <a:noFill/>
            <a:ln w="571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F787E7C-A9B4-92E9-B052-2FFCDF7B08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5063" y="2270009"/>
              <a:ext cx="861869" cy="747588"/>
            </a:xfrm>
            <a:prstGeom prst="rect">
              <a:avLst/>
            </a:prstGeom>
          </p:spPr>
        </p:pic>
      </p:grpSp>
      <p:sp>
        <p:nvSpPr>
          <p:cNvPr id="49" name="Title 2">
            <a:extLst>
              <a:ext uri="{FF2B5EF4-FFF2-40B4-BE49-F238E27FC236}">
                <a16:creationId xmlns:a16="http://schemas.microsoft.com/office/drawing/2014/main" id="{F6F6539B-FD73-9FFB-1424-D269EA3AE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448899" y="461942"/>
            <a:ext cx="5064474" cy="1837426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spc="-500">
                <a:ln w="317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4"/>
                </a:solidFill>
              </a:rPr>
              <a:t>Thank you!</a:t>
            </a:r>
            <a:endParaRPr lang="en-US" sz="5400" spc="-500">
              <a:solidFill>
                <a:schemeClr val="accent4"/>
              </a:solidFill>
            </a:endParaRPr>
          </a:p>
          <a:p>
            <a:pPr algn="ctr"/>
            <a:r>
              <a:rPr lang="en-US" sz="5400" spc="0"/>
              <a:t>ci3t.org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7BDEBD-3697-F664-5A49-03147628C732}"/>
              </a:ext>
            </a:extLst>
          </p:cNvPr>
          <p:cNvSpPr/>
          <p:nvPr/>
        </p:nvSpPr>
        <p:spPr>
          <a:xfrm>
            <a:off x="3616657" y="3616657"/>
            <a:ext cx="5064474" cy="273495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Elise Sarasin</a:t>
            </a:r>
          </a:p>
          <a:p>
            <a:pPr algn="ctr"/>
            <a:r>
              <a:rPr lang="en-US" sz="3200"/>
              <a:t>elise.sarasin@ku.edu</a:t>
            </a:r>
          </a:p>
        </p:txBody>
      </p:sp>
    </p:spTree>
    <p:extLst>
      <p:ext uri="{BB962C8B-B14F-4D97-AF65-F5344CB8AC3E}">
        <p14:creationId xmlns:p14="http://schemas.microsoft.com/office/powerpoint/2010/main" val="1179565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9D7DF-DCC7-F19A-9FEC-316971906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ABCB5BE4-9AE7-5D15-A01D-1248993683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Primary Prevention (Tier 1)</a:t>
            </a:r>
          </a:p>
        </p:txBody>
      </p:sp>
      <p:pic>
        <p:nvPicPr>
          <p:cNvPr id="6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7E31DA83-40A9-CFD5-603E-640AC916CD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2" name="Outline" descr="Green trapezoid outlining Tier 1 on the bottom of the Comprehensive, Integrated, Three-Tiered Model of Prevention pyramid. ">
            <a:extLst>
              <a:ext uri="{FF2B5EF4-FFF2-40B4-BE49-F238E27FC236}">
                <a16:creationId xmlns:a16="http://schemas.microsoft.com/office/drawing/2014/main" id="{820FE07B-795D-366D-7441-1EBFD004148B}"/>
              </a:ext>
            </a:extLst>
          </p:cNvPr>
          <p:cNvSpPr/>
          <p:nvPr/>
        </p:nvSpPr>
        <p:spPr>
          <a:xfrm>
            <a:off x="2019300" y="3129625"/>
            <a:ext cx="8153399" cy="3609975"/>
          </a:xfrm>
          <a:prstGeom prst="trapezoid">
            <a:avLst>
              <a:gd name="adj" fmla="val 71146"/>
            </a:avLst>
          </a:prstGeom>
          <a:noFill/>
          <a:ln>
            <a:solidFill>
              <a:schemeClr val="accent1"/>
            </a:solidFill>
          </a:ln>
          <a:effectLst>
            <a:glow rad="127000">
              <a:schemeClr val="accent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Image" descr="Ci3T: Primary (Tier 1) Prevention Efforts module covers">
            <a:extLst>
              <a:ext uri="{FF2B5EF4-FFF2-40B4-BE49-F238E27FC236}">
                <a16:creationId xmlns:a16="http://schemas.microsoft.com/office/drawing/2014/main" id="{20470B78-2281-C366-DA56-FC08C304189A}"/>
              </a:ext>
            </a:extLst>
          </p:cNvPr>
          <p:cNvGrpSpPr/>
          <p:nvPr/>
        </p:nvGrpSpPr>
        <p:grpSpPr>
          <a:xfrm>
            <a:off x="1872709" y="4055600"/>
            <a:ext cx="8446580" cy="1828800"/>
            <a:chOff x="2069020" y="4493319"/>
            <a:chExt cx="8446580" cy="1828800"/>
          </a:xfrm>
        </p:grpSpPr>
        <p:pic>
          <p:nvPicPr>
            <p:cNvPr id="8" name="Picture 3" descr="A collage of children with text&#10;&#10;AI-generated content may be incorrect.">
              <a:extLst>
                <a:ext uri="{FF2B5EF4-FFF2-40B4-BE49-F238E27FC236}">
                  <a16:creationId xmlns:a16="http://schemas.microsoft.com/office/drawing/2014/main" id="{A03B0D9A-6A6A-44FE-C852-DA182805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2819" y="4493319"/>
              <a:ext cx="3662781" cy="1828800"/>
            </a:xfrm>
            <a:prstGeom prst="rect">
              <a:avLst/>
            </a:prstGeom>
          </p:spPr>
        </p:pic>
        <p:pic>
          <p:nvPicPr>
            <p:cNvPr id="5" name="Picture 2" descr="A collage of children and adults&#10;&#10;AI-generated content may be incorrect.">
              <a:extLst>
                <a:ext uri="{FF2B5EF4-FFF2-40B4-BE49-F238E27FC236}">
                  <a16:creationId xmlns:a16="http://schemas.microsoft.com/office/drawing/2014/main" id="{5CD938C9-B19E-402C-C760-EA741EDC1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9020" y="4493319"/>
              <a:ext cx="4819487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35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C5771266-A70D-9420-A580-47A3EDE8BCF2}"/>
              </a:ext>
            </a:extLst>
          </p:cNvPr>
          <p:cNvSpPr txBox="1">
            <a:spLocks/>
          </p:cNvSpPr>
          <p:nvPr/>
        </p:nvSpPr>
        <p:spPr>
          <a:xfrm>
            <a:off x="0" y="-1325563"/>
            <a:ext cx="10515600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/>
              <a:t>Secondary (Tier 2) Intervention Grid 1</a:t>
            </a:r>
          </a:p>
        </p:txBody>
      </p:sp>
      <p:pic>
        <p:nvPicPr>
          <p:cNvPr id="4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BA1B243D-CAE3-B313-A51F-5543903D7A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yellow circle outlining Tier 2 in the middle of the Comprehensive, Integrated, Three-Tiered Model of Prevention pyramid. ">
            <a:extLst>
              <a:ext uri="{FF2B5EF4-FFF2-40B4-BE49-F238E27FC236}">
                <a16:creationId xmlns:a16="http://schemas.microsoft.com/office/drawing/2014/main" id="{51403165-C407-5146-92D1-223B8A8D5C06}"/>
              </a:ext>
            </a:extLst>
          </p:cNvPr>
          <p:cNvSpPr/>
          <p:nvPr/>
        </p:nvSpPr>
        <p:spPr>
          <a:xfrm>
            <a:off x="4071156" y="1929809"/>
            <a:ext cx="4049689" cy="1725612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miter lim="800000"/>
          </a:ln>
          <a:effectLst>
            <a:glow rad="12700">
              <a:sysClr val="windowText" lastClr="000000">
                <a:alpha val="40000"/>
              </a:sysClr>
            </a:glo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The Tier 2 Process module cover">
            <a:extLst>
              <a:ext uri="{FF2B5EF4-FFF2-40B4-BE49-F238E27FC236}">
                <a16:creationId xmlns:a16="http://schemas.microsoft.com/office/drawing/2014/main" id="{1BFAA75A-FFD4-19E1-4FD0-DB1740356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083" y="956462"/>
            <a:ext cx="2071772" cy="3237144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80152DF5-9257-1F49-910B-D3739F565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197395" y="4731791"/>
            <a:ext cx="9994605" cy="914400"/>
          </a:xfrm>
          <a:prstGeom prst="rect">
            <a:avLst/>
          </a:prstGeom>
          <a:solidFill>
            <a:srgbClr val="FFFF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Secondary (Tier 2) Intervention Grid</a:t>
            </a:r>
          </a:p>
        </p:txBody>
      </p:sp>
      <p:pic>
        <p:nvPicPr>
          <p:cNvPr id="6" name="Chart" descr="Secondary (Tier 2) interventions grid">
            <a:extLst>
              <a:ext uri="{FF2B5EF4-FFF2-40B4-BE49-F238E27FC236}">
                <a16:creationId xmlns:a16="http://schemas.microsoft.com/office/drawing/2014/main" id="{4DD5A587-7E90-774B-8A2F-B21E205720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0" y="1452716"/>
            <a:ext cx="5246522" cy="655815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0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omprehensive, Integrated, Three-Tiered Model of Prevention pyramid.">
            <a:extLst>
              <a:ext uri="{FF2B5EF4-FFF2-40B4-BE49-F238E27FC236}">
                <a16:creationId xmlns:a16="http://schemas.microsoft.com/office/drawing/2014/main" id="{C18350AB-5D16-EE21-8371-9C38EFF675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5" y="0"/>
            <a:ext cx="11786810" cy="6858000"/>
          </a:xfrm>
          <a:prstGeom prst="rect">
            <a:avLst/>
          </a:prstGeom>
        </p:spPr>
      </p:pic>
      <p:sp>
        <p:nvSpPr>
          <p:cNvPr id="5" name="Outline" descr="A red circle outlining Tier 3 on the top of the Comprehensive, Integrated, Three-Tiered Model of Prevention pyramid. ">
            <a:extLst>
              <a:ext uri="{FF2B5EF4-FFF2-40B4-BE49-F238E27FC236}">
                <a16:creationId xmlns:a16="http://schemas.microsoft.com/office/drawing/2014/main" id="{5326371C-58D6-024C-97BB-E72875F449D0}"/>
              </a:ext>
            </a:extLst>
          </p:cNvPr>
          <p:cNvSpPr/>
          <p:nvPr/>
        </p:nvSpPr>
        <p:spPr>
          <a:xfrm>
            <a:off x="4177479" y="1114415"/>
            <a:ext cx="3810000" cy="11430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 descr="The Tier 3 Process module cover">
            <a:extLst>
              <a:ext uri="{FF2B5EF4-FFF2-40B4-BE49-F238E27FC236}">
                <a16:creationId xmlns:a16="http://schemas.microsoft.com/office/drawing/2014/main" id="{8F047738-C514-6D8B-B939-F95104A2D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35" y="908543"/>
            <a:ext cx="2072454" cy="3236976"/>
          </a:xfrm>
          <a:prstGeom prst="rect">
            <a:avLst/>
          </a:prstGeom>
        </p:spPr>
      </p:pic>
      <p:sp>
        <p:nvSpPr>
          <p:cNvPr id="7" name="Title">
            <a:extLst>
              <a:ext uri="{FF2B5EF4-FFF2-40B4-BE49-F238E27FC236}">
                <a16:creationId xmlns:a16="http://schemas.microsoft.com/office/drawing/2014/main" id="{6B14B590-B107-CE43-9D40-CF1F2FCFF36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 bwMode="auto">
          <a:xfrm>
            <a:off x="2239926" y="4744996"/>
            <a:ext cx="9952074" cy="914400"/>
          </a:xfrm>
          <a:prstGeom prst="rect">
            <a:avLst/>
          </a:prstGeom>
          <a:solidFill>
            <a:srgbClr val="FF0000"/>
          </a:solidFill>
          <a:ln>
            <a:noFill/>
            <a:prstDash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rgbClr val="40404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MS PGothic" charset="-128"/>
                <a:cs typeface="Times New Roman" charset="0"/>
              </a:rPr>
              <a:t>Tertiary (Tier 3) Intervention Grid</a:t>
            </a:r>
          </a:p>
        </p:txBody>
      </p:sp>
      <p:pic>
        <p:nvPicPr>
          <p:cNvPr id="6" name="Chart" descr="Tertiary (Tier 3) interventions grid">
            <a:extLst>
              <a:ext uri="{FF2B5EF4-FFF2-40B4-BE49-F238E27FC236}">
                <a16:creationId xmlns:a16="http://schemas.microsoft.com/office/drawing/2014/main" id="{0311E041-CA33-444B-BC43-3AA4F5A828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7225"/>
            <a:ext cx="5981181" cy="50507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21B9AA39-7B21-C120-7EEC-5794C2E3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Enhancing Ci3T Modules</a:t>
            </a:r>
          </a:p>
        </p:txBody>
      </p:sp>
      <p:grpSp>
        <p:nvGrpSpPr>
          <p:cNvPr id="20" name="Image" descr="Computer screen with Ci3T modules displayed">
            <a:extLst>
              <a:ext uri="{FF2B5EF4-FFF2-40B4-BE49-F238E27FC236}">
                <a16:creationId xmlns:a16="http://schemas.microsoft.com/office/drawing/2014/main" id="{FD8ABB9D-1FCB-9AB3-9394-36A5A4B1D8AF}"/>
              </a:ext>
            </a:extLst>
          </p:cNvPr>
          <p:cNvGrpSpPr/>
          <p:nvPr/>
        </p:nvGrpSpPr>
        <p:grpSpPr>
          <a:xfrm>
            <a:off x="770428" y="1626441"/>
            <a:ext cx="5807526" cy="5231889"/>
            <a:chOff x="770428" y="1626441"/>
            <a:chExt cx="5807526" cy="5231889"/>
          </a:xfrm>
        </p:grpSpPr>
        <p:pic>
          <p:nvPicPr>
            <p:cNvPr id="19" name="Computer">
              <a:extLst>
                <a:ext uri="{FF2B5EF4-FFF2-40B4-BE49-F238E27FC236}">
                  <a16:creationId xmlns:a16="http://schemas.microsoft.com/office/drawing/2014/main" id="{F3E1B861-C5A8-D6D9-7346-D3DF30A22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428" y="1626441"/>
              <a:ext cx="5807526" cy="5231889"/>
            </a:xfrm>
            <a:custGeom>
              <a:avLst/>
              <a:gdLst>
                <a:gd name="connsiteX0" fmla="*/ 0 w 5807526"/>
                <a:gd name="connsiteY0" fmla="*/ -736 h 5231889"/>
                <a:gd name="connsiteX1" fmla="*/ 5807526 w 5807526"/>
                <a:gd name="connsiteY1" fmla="*/ -736 h 5231889"/>
                <a:gd name="connsiteX2" fmla="*/ 5807526 w 5807526"/>
                <a:gd name="connsiteY2" fmla="*/ 5231153 h 5231889"/>
                <a:gd name="connsiteX3" fmla="*/ 0 w 5807526"/>
                <a:gd name="connsiteY3" fmla="*/ 5231153 h 5231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07526" h="5231889">
                  <a:moveTo>
                    <a:pt x="0" y="-736"/>
                  </a:moveTo>
                  <a:lnTo>
                    <a:pt x="5807526" y="-736"/>
                  </a:lnTo>
                  <a:lnTo>
                    <a:pt x="5807526" y="5231153"/>
                  </a:lnTo>
                  <a:lnTo>
                    <a:pt x="0" y="5231153"/>
                  </a:lnTo>
                  <a:close/>
                </a:path>
              </a:pathLst>
            </a:custGeom>
          </p:spPr>
        </p:pic>
        <p:pic>
          <p:nvPicPr>
            <p:cNvPr id="18" name="Modules">
              <a:extLst>
                <a:ext uri="{FF2B5EF4-FFF2-40B4-BE49-F238E27FC236}">
                  <a16:creationId xmlns:a16="http://schemas.microsoft.com/office/drawing/2014/main" id="{3A72F263-466A-8E63-7BF7-5113D0A31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324"/>
            <a:stretch>
              <a:fillRect/>
            </a:stretch>
          </p:blipFill>
          <p:spPr>
            <a:xfrm>
              <a:off x="1017547" y="1878442"/>
              <a:ext cx="5301973" cy="3289869"/>
            </a:xfrm>
            <a:prstGeom prst="rect">
              <a:avLst/>
            </a:prstGeom>
          </p:spPr>
        </p:pic>
        <p:sp>
          <p:nvSpPr>
            <p:cNvPr id="6" name="Glare">
              <a:extLst>
                <a:ext uri="{FF2B5EF4-FFF2-40B4-BE49-F238E27FC236}">
                  <a16:creationId xmlns:a16="http://schemas.microsoft.com/office/drawing/2014/main" id="{7191B44F-8EB9-CA64-1543-13A299A80A1A}"/>
                </a:ext>
              </a:extLst>
            </p:cNvPr>
            <p:cNvSpPr/>
            <p:nvPr userDrawn="1"/>
          </p:nvSpPr>
          <p:spPr>
            <a:xfrm flipH="1" flipV="1">
              <a:off x="1420550" y="1878441"/>
              <a:ext cx="4898970" cy="2609485"/>
            </a:xfrm>
            <a:custGeom>
              <a:avLst/>
              <a:gdLst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807081 w 3630775"/>
                <a:gd name="connsiteY2" fmla="*/ 1130669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1298659 w 3630775"/>
                <a:gd name="connsiteY2" fmla="*/ 1240701 h 2286092"/>
                <a:gd name="connsiteX3" fmla="*/ 3630775 w 3630775"/>
                <a:gd name="connsiteY3" fmla="*/ 2286092 h 2286092"/>
                <a:gd name="connsiteX4" fmla="*/ 0 w 3630775"/>
                <a:gd name="connsiteY4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60418"/>
                <a:gd name="connsiteY0" fmla="*/ 2286092 h 2286092"/>
                <a:gd name="connsiteX1" fmla="*/ 0 w 3660418"/>
                <a:gd name="connsiteY1" fmla="*/ 0 h 2286092"/>
                <a:gd name="connsiteX2" fmla="*/ 3630775 w 3660418"/>
                <a:gd name="connsiteY2" fmla="*/ 2286092 h 2286092"/>
                <a:gd name="connsiteX3" fmla="*/ 0 w 3660418"/>
                <a:gd name="connsiteY3" fmla="*/ 2286092 h 2286092"/>
                <a:gd name="connsiteX0" fmla="*/ 453845 w 4084620"/>
                <a:gd name="connsiteY0" fmla="*/ 2286092 h 2286092"/>
                <a:gd name="connsiteX1" fmla="*/ 453845 w 4084620"/>
                <a:gd name="connsiteY1" fmla="*/ 0 h 2286092"/>
                <a:gd name="connsiteX2" fmla="*/ 4084620 w 4084620"/>
                <a:gd name="connsiteY2" fmla="*/ 2286092 h 2286092"/>
                <a:gd name="connsiteX3" fmla="*/ 453845 w 4084620"/>
                <a:gd name="connsiteY3" fmla="*/ 2286092 h 2286092"/>
                <a:gd name="connsiteX0" fmla="*/ 268947 w 3899722"/>
                <a:gd name="connsiteY0" fmla="*/ 2286092 h 2286092"/>
                <a:gd name="connsiteX1" fmla="*/ 268947 w 3899722"/>
                <a:gd name="connsiteY1" fmla="*/ 0 h 2286092"/>
                <a:gd name="connsiteX2" fmla="*/ 3899722 w 3899722"/>
                <a:gd name="connsiteY2" fmla="*/ 2286092 h 2286092"/>
                <a:gd name="connsiteX3" fmla="*/ 268947 w 3899722"/>
                <a:gd name="connsiteY3" fmla="*/ 2286092 h 2286092"/>
                <a:gd name="connsiteX0" fmla="*/ 1 w 3630776"/>
                <a:gd name="connsiteY0" fmla="*/ 2286092 h 2286092"/>
                <a:gd name="connsiteX1" fmla="*/ 1 w 3630776"/>
                <a:gd name="connsiteY1" fmla="*/ 0 h 2286092"/>
                <a:gd name="connsiteX2" fmla="*/ 3630776 w 3630776"/>
                <a:gd name="connsiteY2" fmla="*/ 2286092 h 2286092"/>
                <a:gd name="connsiteX3" fmla="*/ 1 w 3630776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  <a:gd name="connsiteX0" fmla="*/ 0 w 3630775"/>
                <a:gd name="connsiteY0" fmla="*/ 2286092 h 2286092"/>
                <a:gd name="connsiteX1" fmla="*/ 0 w 3630775"/>
                <a:gd name="connsiteY1" fmla="*/ 0 h 2286092"/>
                <a:gd name="connsiteX2" fmla="*/ 3630775 w 3630775"/>
                <a:gd name="connsiteY2" fmla="*/ 2286092 h 2286092"/>
                <a:gd name="connsiteX3" fmla="*/ 0 w 3630775"/>
                <a:gd name="connsiteY3" fmla="*/ 2286092 h 228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0775" h="2286092">
                  <a:moveTo>
                    <a:pt x="0" y="2286092"/>
                  </a:moveTo>
                  <a:lnTo>
                    <a:pt x="0" y="0"/>
                  </a:lnTo>
                  <a:cubicBezTo>
                    <a:pt x="573095" y="332764"/>
                    <a:pt x="1815387" y="1143046"/>
                    <a:pt x="3630775" y="2286092"/>
                  </a:cubicBezTo>
                  <a:lnTo>
                    <a:pt x="0" y="2286092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Website" descr="ci3t.org/enhance&#10;">
            <a:extLst>
              <a:ext uri="{FF2B5EF4-FFF2-40B4-BE49-F238E27FC236}">
                <a16:creationId xmlns:a16="http://schemas.microsoft.com/office/drawing/2014/main" id="{1C2E37FF-3EDF-2CC8-2E93-FD0384EC4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6079" y="5356065"/>
            <a:ext cx="3103179" cy="63379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chemeClr val="accent4"/>
                </a:solidFill>
              </a:rPr>
              <a:t>ci3t.org/enhance</a:t>
            </a:r>
          </a:p>
        </p:txBody>
      </p:sp>
      <p:grpSp>
        <p:nvGrpSpPr>
          <p:cNvPr id="8" name="Image 2" descr="A screenshot of the Ci3T website on the Enhancing Ci3T Modules tab with a yellow box outlining the one-time module registration process.">
            <a:extLst>
              <a:ext uri="{FF2B5EF4-FFF2-40B4-BE49-F238E27FC236}">
                <a16:creationId xmlns:a16="http://schemas.microsoft.com/office/drawing/2014/main" id="{6DA827DC-1E61-8E90-8B03-EFB93C42B6FF}"/>
              </a:ext>
            </a:extLst>
          </p:cNvPr>
          <p:cNvGrpSpPr/>
          <p:nvPr/>
        </p:nvGrpSpPr>
        <p:grpSpPr>
          <a:xfrm>
            <a:off x="7033259" y="1690688"/>
            <a:ext cx="4556229" cy="3765301"/>
            <a:chOff x="7033259" y="1690688"/>
            <a:chExt cx="4556229" cy="3765301"/>
          </a:xfrm>
        </p:grpSpPr>
        <p:pic>
          <p:nvPicPr>
            <p:cNvPr id="11" name="Picture">
              <a:extLst>
                <a:ext uri="{FF2B5EF4-FFF2-40B4-BE49-F238E27FC236}">
                  <a16:creationId xmlns:a16="http://schemas.microsoft.com/office/drawing/2014/main" id="{01A9ED8C-9CA7-67AF-FD7B-0B826FB5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9626" y="1690688"/>
              <a:ext cx="4296814" cy="376530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Yellow Box">
              <a:extLst>
                <a:ext uri="{FF2B5EF4-FFF2-40B4-BE49-F238E27FC236}">
                  <a16:creationId xmlns:a16="http://schemas.microsoft.com/office/drawing/2014/main" id="{08F4ADA9-D3F0-7DED-9E0E-918F55320D84}"/>
                </a:ext>
              </a:extLst>
            </p:cNvPr>
            <p:cNvSpPr/>
            <p:nvPr/>
          </p:nvSpPr>
          <p:spPr>
            <a:xfrm>
              <a:off x="7033259" y="4319280"/>
              <a:ext cx="4556229" cy="84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  <a:effectLst>
              <a:outerShdw blurRad="38100" dist="12700" dir="2700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1372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Session Outcome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ea typeface="MS PGothic" panose="020B0600070205080204" pitchFamily="34" charset="-128"/>
                <a:cs typeface="Arial" panose="020B0604020202020204" pitchFamily="34" charset="0"/>
              </a:rPr>
              <a:t>Explain how to use school-wide data to connect students to validated Tier 2 supports </a:t>
            </a:r>
          </a:p>
        </p:txBody>
      </p:sp>
      <p:pic>
        <p:nvPicPr>
          <p:cNvPr id="4" name="Picture 1" descr="The Tier 2 Process module cover">
            <a:extLst>
              <a:ext uri="{FF2B5EF4-FFF2-40B4-BE49-F238E27FC236}">
                <a16:creationId xmlns:a16="http://schemas.microsoft.com/office/drawing/2014/main" id="{D3C38AE3-1D6B-65BE-2BAE-39349A3B65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438" y="3075181"/>
            <a:ext cx="2257056" cy="35266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5582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DB85095-EE8A-E119-6BA1-70DADD406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Textbox">
            <a:extLst>
              <a:ext uri="{FF2B5EF4-FFF2-40B4-BE49-F238E27FC236}">
                <a16:creationId xmlns:a16="http://schemas.microsoft.com/office/drawing/2014/main" id="{8FDAB62B-84C1-BAAD-8CB7-5029508AE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/>
              <a:t>Welcome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Situating </a:t>
            </a:r>
            <a:r>
              <a:rPr lang="en-US" sz="3600">
                <a:solidFill>
                  <a:prstClr val="black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 Secondary (Tier 2) Interventions with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MS PGothic" panose="020B0600070205080204" pitchFamily="34" charset="-128"/>
                <a:cs typeface="Arial" panose="020B0604020202020204" pitchFamily="34" charset="0"/>
              </a:rPr>
              <a:t>in Ci3T Models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Using Systematic Screening Data to Connect Students to Validated Tier 2 Supports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8337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Wrapping Up and Moving Forward</a:t>
            </a:r>
          </a:p>
        </p:txBody>
      </p:sp>
    </p:spTree>
    <p:extLst>
      <p:ext uri="{BB962C8B-B14F-4D97-AF65-F5344CB8AC3E}">
        <p14:creationId xmlns:p14="http://schemas.microsoft.com/office/powerpoint/2010/main" val="3677124550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115EBC45D3944DB78A1E8DED502243" ma:contentTypeVersion="10" ma:contentTypeDescription="Create a new document." ma:contentTypeScope="" ma:versionID="775ac861e4409659232e3d0f94d8405b">
  <xsd:schema xmlns:xsd="http://www.w3.org/2001/XMLSchema" xmlns:xs="http://www.w3.org/2001/XMLSchema" xmlns:p="http://schemas.microsoft.com/office/2006/metadata/properties" xmlns:ns2="5bf7570c-6c37-441f-917e-903e84070e08" targetNamespace="http://schemas.microsoft.com/office/2006/metadata/properties" ma:root="true" ma:fieldsID="6992ee290d193c58cdb72ce93b536801" ns2:_="">
    <xsd:import namespace="5bf7570c-6c37-441f-917e-903e84070e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f7570c-6c37-441f-917e-903e84070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f7570c-6c37-441f-917e-903e84070e0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B3D681-4BB4-4CB7-9411-505A393087FB}">
  <ds:schemaRefs>
    <ds:schemaRef ds:uri="5bf7570c-6c37-441f-917e-903e84070e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EF777F3-6079-4545-82A1-8899C1BF4B17}">
  <ds:schemaRefs>
    <ds:schemaRef ds:uri="5bf7570c-6c37-441f-917e-903e84070e0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c176536-afe6-43f5-b966-36feabbe3c1a}" enabled="0" method="" siteId="{3c176536-afe6-43f5-b966-36feabbe3c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Application>Microsoft Office PowerPoint</Application>
  <PresentationFormat>Widescreen</PresentationFormat>
  <Slides>38</Slides>
  <Notes>14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Ci3T</vt:lpstr>
      <vt:lpstr>1_Ci3T</vt:lpstr>
      <vt:lpstr>The Tier 2 Process</vt:lpstr>
      <vt:lpstr>Comprehensive, Integrated, Three-Tiered Model of Prevention 1</vt:lpstr>
      <vt:lpstr>Comprehensive, Integrated, Three-Tiered Model of Prevention 2</vt:lpstr>
      <vt:lpstr>Primary Prevention (Tier 1)</vt:lpstr>
      <vt:lpstr>Secondary (Tier 2) Intervention Grid</vt:lpstr>
      <vt:lpstr>Tertiary (Tier 3) Intervention Grid</vt:lpstr>
      <vt:lpstr>Enhancing Ci3T Modules</vt:lpstr>
      <vt:lpstr>Session Outcome</vt:lpstr>
      <vt:lpstr>Agenda</vt:lpstr>
      <vt:lpstr>Situating Secondary (Tier 2) Interventions in Ci3T Models</vt:lpstr>
      <vt:lpstr>What are Tier 2 Interventions?</vt:lpstr>
      <vt:lpstr>Clarifying Tier 2 Supports 2</vt:lpstr>
      <vt:lpstr>Clarifying Tier 2 Supports 3</vt:lpstr>
      <vt:lpstr>What are Tier 2 Interventions?</vt:lpstr>
      <vt:lpstr>Secondary (Tier 2) Intervention Grid</vt:lpstr>
      <vt:lpstr>Components of Secondary (Tier 2) Intervention Grid</vt:lpstr>
      <vt:lpstr>School-Wide Data Sources to Consider</vt:lpstr>
      <vt:lpstr>SRSD for Writing</vt:lpstr>
      <vt:lpstr>Recognize.Relax.Record</vt:lpstr>
      <vt:lpstr>PowerPoint Presentation</vt:lpstr>
      <vt:lpstr>Social Skills</vt:lpstr>
      <vt:lpstr>Tier 2 Modules</vt:lpstr>
      <vt:lpstr>Low-Intensity, Teacher-Delivered Strategies as a Stand-Alone Tier 2 Intervention</vt:lpstr>
      <vt:lpstr>Table Talk</vt:lpstr>
      <vt:lpstr>Using Systematic Screening Data to Connect Students to Validated Tier 2 Supports</vt:lpstr>
      <vt:lpstr>Getting Started with Data-Informed Decision Making</vt:lpstr>
      <vt:lpstr>Tier 2 Intervention Grid</vt:lpstr>
      <vt:lpstr>Selecting an Intervention</vt:lpstr>
      <vt:lpstr>Selecting an Intervention</vt:lpstr>
      <vt:lpstr>Let’s Practice Together!</vt:lpstr>
      <vt:lpstr>Document Decisions and Plan for Next Steps</vt:lpstr>
      <vt:lpstr>Document Decisions and Plan for Next Steps</vt:lpstr>
      <vt:lpstr>Module Connection! The Tier 2 Process: Using Data to Connect Students to Validated Supports</vt:lpstr>
      <vt:lpstr>Work Time</vt:lpstr>
      <vt:lpstr>Wrapping Up and Moving Forward</vt:lpstr>
      <vt:lpstr>Project EMPOWER+</vt:lpstr>
      <vt:lpstr>Ci3T Trainers and Coaches Calls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Royer, David J</dc:creator>
  <cp:revision>1</cp:revision>
  <dcterms:created xsi:type="dcterms:W3CDTF">2020-08-09T02:04:37Z</dcterms:created>
  <dcterms:modified xsi:type="dcterms:W3CDTF">2025-09-25T19:22:32Z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0x01010046115EBC45D3944DB78A1E8DED502243</vt:lpwstr>
  </property>
  <property fmtid="{D5CDD505-2E9C-101B-9397-08002B2CF9AE}" pid="3" name="MediaServiceImageTags">
    <vt:lpwstr/>
  </property>
  <property fmtid="{D5CDD505-2E9C-101B-9397-08002B2CF9AE}" pid="4" name="Order">
    <vt:lpwstr>6082100.00000000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