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8.xml" ContentType="application/vnd.openxmlformats-officedocument.presentationml.tags+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notesSlides/notesSlide66.xml" ContentType="application/vnd.openxmlformats-officedocument.presentationml.notesSlide+xml"/>
  <Override PartName="/ppt/tags/tag68.xml" ContentType="application/vnd.openxmlformats-officedocument.presentationml.tags+xml"/>
  <Override PartName="/ppt/notesSlides/notesSlide67.xml" ContentType="application/vnd.openxmlformats-officedocument.presentationml.notesSlide+xml"/>
  <Override PartName="/ppt/tags/tag69.xml" ContentType="application/vnd.openxmlformats-officedocument.presentationml.tags+xml"/>
  <Override PartName="/ppt/notesSlides/notesSlide68.xml" ContentType="application/vnd.openxmlformats-officedocument.presentationml.notesSlide+xml"/>
  <Override PartName="/ppt/tags/tag70.xml" ContentType="application/vnd.openxmlformats-officedocument.presentationml.tags+xml"/>
  <Override PartName="/ppt/notesSlides/notesSlide69.xml" ContentType="application/vnd.openxmlformats-officedocument.presentationml.notesSlide+xml"/>
  <Override PartName="/ppt/tags/tag71.xml" ContentType="application/vnd.openxmlformats-officedocument.presentationml.tags+xml"/>
  <Override PartName="/ppt/notesSlides/notesSlide70.xml" ContentType="application/vnd.openxmlformats-officedocument.presentationml.notesSlide+xml"/>
  <Override PartName="/ppt/tags/tag72.xml" ContentType="application/vnd.openxmlformats-officedocument.presentationml.tags+xml"/>
  <Override PartName="/ppt/notesSlides/notesSlide71.xml" ContentType="application/vnd.openxmlformats-officedocument.presentationml.notesSlide+xml"/>
  <Override PartName="/ppt/tags/tag73.xml" ContentType="application/vnd.openxmlformats-officedocument.presentationml.tags+xml"/>
  <Override PartName="/ppt/notesSlides/notesSlide72.xml" ContentType="application/vnd.openxmlformats-officedocument.presentationml.notesSlide+xml"/>
  <Override PartName="/ppt/tags/tag74.xml" ContentType="application/vnd.openxmlformats-officedocument.presentationml.tags+xml"/>
  <Override PartName="/ppt/notesSlides/notesSlide73.xml" ContentType="application/vnd.openxmlformats-officedocument.presentationml.notesSlide+xml"/>
  <Override PartName="/ppt/tags/tag75.xml" ContentType="application/vnd.openxmlformats-officedocument.presentationml.tags+xml"/>
  <Override PartName="/ppt/notesSlides/notesSlide74.xml" ContentType="application/vnd.openxmlformats-officedocument.presentationml.notesSlide+xml"/>
  <Override PartName="/ppt/tags/tag76.xml" ContentType="application/vnd.openxmlformats-officedocument.presentationml.tags+xml"/>
  <Override PartName="/ppt/notesSlides/notesSlide75.xml" ContentType="application/vnd.openxmlformats-officedocument.presentationml.notesSlide+xml"/>
  <Override PartName="/ppt/tags/tag77.xml" ContentType="application/vnd.openxmlformats-officedocument.presentationml.tags+xml"/>
  <Override PartName="/ppt/notesSlides/notesSlide76.xml" ContentType="application/vnd.openxmlformats-officedocument.presentationml.notesSlide+xml"/>
  <Override PartName="/ppt/tags/tag78.xml" ContentType="application/vnd.openxmlformats-officedocument.presentationml.tags+xml"/>
  <Override PartName="/ppt/notesSlides/notesSlide77.xml" ContentType="application/vnd.openxmlformats-officedocument.presentationml.notesSlide+xml"/>
  <Override PartName="/ppt/tags/tag79.xml" ContentType="application/vnd.openxmlformats-officedocument.presentationml.tags+xml"/>
  <Override PartName="/ppt/notesSlides/notesSlide78.xml" ContentType="application/vnd.openxmlformats-officedocument.presentationml.notesSlide+xml"/>
  <Override PartName="/ppt/tags/tag80.xml" ContentType="application/vnd.openxmlformats-officedocument.presentationml.tags+xml"/>
  <Override PartName="/ppt/notesSlides/notesSlide79.xml" ContentType="application/vnd.openxmlformats-officedocument.presentationml.notesSlide+xml"/>
  <Override PartName="/ppt/tags/tag81.xml" ContentType="application/vnd.openxmlformats-officedocument.presentationml.tags+xml"/>
  <Override PartName="/ppt/notesSlides/notesSlide80.xml" ContentType="application/vnd.openxmlformats-officedocument.presentationml.notesSlide+xml"/>
  <Override PartName="/ppt/tags/tag82.xml" ContentType="application/vnd.openxmlformats-officedocument.presentationml.tags+xml"/>
  <Override PartName="/ppt/notesSlides/notesSlide81.xml" ContentType="application/vnd.openxmlformats-officedocument.presentationml.notesSlide+xml"/>
  <Override PartName="/ppt/tags/tag83.xml" ContentType="application/vnd.openxmlformats-officedocument.presentationml.tags+xml"/>
  <Override PartName="/ppt/notesSlides/notesSlide82.xml" ContentType="application/vnd.openxmlformats-officedocument.presentationml.notesSlide+xml"/>
  <Override PartName="/ppt/tags/tag84.xml" ContentType="application/vnd.openxmlformats-officedocument.presentationml.tags+xml"/>
  <Override PartName="/ppt/notesSlides/notesSlide83.xml" ContentType="application/vnd.openxmlformats-officedocument.presentationml.notesSlide+xml"/>
  <Override PartName="/ppt/tags/tag85.xml" ContentType="application/vnd.openxmlformats-officedocument.presentationml.tags+xml"/>
  <Override PartName="/ppt/notesSlides/notesSlide84.xml" ContentType="application/vnd.openxmlformats-officedocument.presentationml.notesSlide+xml"/>
  <Override PartName="/ppt/tags/tag86.xml" ContentType="application/vnd.openxmlformats-officedocument.presentationml.tags+xml"/>
  <Override PartName="/ppt/notesSlides/notesSlide85.xml" ContentType="application/vnd.openxmlformats-officedocument.presentationml.notesSlide+xml"/>
  <Override PartName="/ppt/tags/tag87.xml" ContentType="application/vnd.openxmlformats-officedocument.presentationml.tags+xml"/>
  <Override PartName="/ppt/notesSlides/notesSlide86.xml" ContentType="application/vnd.openxmlformats-officedocument.presentationml.notesSlide+xml"/>
  <Override PartName="/ppt/tags/tag88.xml" ContentType="application/vnd.openxmlformats-officedocument.presentationml.tags+xml"/>
  <Override PartName="/ppt/notesSlides/notesSlide87.xml" ContentType="application/vnd.openxmlformats-officedocument.presentationml.notesSlide+xml"/>
  <Override PartName="/ppt/tags/tag89.xml" ContentType="application/vnd.openxmlformats-officedocument.presentationml.tags+xml"/>
  <Override PartName="/ppt/notesSlides/notesSlide88.xml" ContentType="application/vnd.openxmlformats-officedocument.presentationml.notesSlide+xml"/>
  <Override PartName="/ppt/tags/tag90.xml" ContentType="application/vnd.openxmlformats-officedocument.presentationml.tags+xml"/>
  <Override PartName="/ppt/notesSlides/notesSlide89.xml" ContentType="application/vnd.openxmlformats-officedocument.presentationml.notesSlide+xml"/>
  <Override PartName="/ppt/tags/tag91.xml" ContentType="application/vnd.openxmlformats-officedocument.presentationml.tags+xml"/>
  <Override PartName="/ppt/notesSlides/notesSlide90.xml" ContentType="application/vnd.openxmlformats-officedocument.presentationml.notesSlide+xml"/>
  <Override PartName="/ppt/tags/tag92.xml" ContentType="application/vnd.openxmlformats-officedocument.presentationml.tags+xml"/>
  <Override PartName="/ppt/notesSlides/notesSlide91.xml" ContentType="application/vnd.openxmlformats-officedocument.presentationml.notesSlide+xml"/>
  <Override PartName="/ppt/tags/tag93.xml" ContentType="application/vnd.openxmlformats-officedocument.presentationml.tags+xml"/>
  <Override PartName="/ppt/notesSlides/notesSlide92.xml" ContentType="application/vnd.openxmlformats-officedocument.presentationml.notesSlide+xml"/>
  <Override PartName="/ppt/tags/tag94.xml" ContentType="application/vnd.openxmlformats-officedocument.presentationml.tags+xml"/>
  <Override PartName="/ppt/notesSlides/notesSlide93.xml" ContentType="application/vnd.openxmlformats-officedocument.presentationml.notesSlide+xml"/>
  <Override PartName="/ppt/tags/tag95.xml" ContentType="application/vnd.openxmlformats-officedocument.presentationml.tags+xml"/>
  <Override PartName="/ppt/notesSlides/notesSlide94.xml" ContentType="application/vnd.openxmlformats-officedocument.presentationml.notesSlide+xml"/>
  <Override PartName="/ppt/tags/tag96.xml" ContentType="application/vnd.openxmlformats-officedocument.presentationml.tags+xml"/>
  <Override PartName="/ppt/notesSlides/notesSlide95.xml" ContentType="application/vnd.openxmlformats-officedocument.presentationml.notesSlide+xml"/>
  <Override PartName="/ppt/tags/tag97.xml" ContentType="application/vnd.openxmlformats-officedocument.presentationml.tags+xml"/>
  <Override PartName="/ppt/notesSlides/notesSlide96.xml" ContentType="application/vnd.openxmlformats-officedocument.presentationml.notesSlide+xml"/>
  <Override PartName="/ppt/tags/tag98.xml" ContentType="application/vnd.openxmlformats-officedocument.presentationml.tags+xml"/>
  <Override PartName="/ppt/notesSlides/notesSlide97.xml" ContentType="application/vnd.openxmlformats-officedocument.presentationml.notesSlide+xml"/>
  <Override PartName="/ppt/tags/tag99.xml" ContentType="application/vnd.openxmlformats-officedocument.presentationml.tags+xml"/>
  <Override PartName="/ppt/notesSlides/notesSlide98.xml" ContentType="application/vnd.openxmlformats-officedocument.presentationml.notesSlide+xml"/>
  <Override PartName="/ppt/tags/tag100.xml" ContentType="application/vnd.openxmlformats-officedocument.presentationml.tags+xml"/>
  <Override PartName="/ppt/notesSlides/notesSlide99.xml" ContentType="application/vnd.openxmlformats-officedocument.presentationml.notesSlide+xml"/>
  <Override PartName="/ppt/tags/tag101.xml" ContentType="application/vnd.openxmlformats-officedocument.presentationml.tags+xml"/>
  <Override PartName="/ppt/notesSlides/notesSlide100.xml" ContentType="application/vnd.openxmlformats-officedocument.presentationml.notesSlide+xml"/>
  <Override PartName="/ppt/tags/tag102.xml" ContentType="application/vnd.openxmlformats-officedocument.presentationml.tags+xml"/>
  <Override PartName="/ppt/notesSlides/notesSlide101.xml" ContentType="application/vnd.openxmlformats-officedocument.presentationml.notesSlide+xml"/>
  <Override PartName="/ppt/tags/tag103.xml" ContentType="application/vnd.openxmlformats-officedocument.presentationml.tags+xml"/>
  <Override PartName="/ppt/notesSlides/notesSlide102.xml" ContentType="application/vnd.openxmlformats-officedocument.presentationml.notesSlide+xml"/>
  <Override PartName="/ppt/tags/tag104.xml" ContentType="application/vnd.openxmlformats-officedocument.presentationml.tags+xml"/>
  <Override PartName="/ppt/notesSlides/notesSlide103.xml" ContentType="application/vnd.openxmlformats-officedocument.presentationml.notesSlide+xml"/>
  <Override PartName="/ppt/tags/tag105.xml" ContentType="application/vnd.openxmlformats-officedocument.presentationml.tags+xml"/>
  <Override PartName="/ppt/notesSlides/notesSlide104.xml" ContentType="application/vnd.openxmlformats-officedocument.presentationml.notesSlide+xml"/>
  <Override PartName="/ppt/tags/tag106.xml" ContentType="application/vnd.openxmlformats-officedocument.presentationml.tags+xml"/>
  <Override PartName="/ppt/notesSlides/notesSlide105.xml" ContentType="application/vnd.openxmlformats-officedocument.presentationml.notesSlide+xml"/>
  <Override PartName="/ppt/tags/tag107.xml" ContentType="application/vnd.openxmlformats-officedocument.presentationml.tags+xml"/>
  <Override PartName="/ppt/notesSlides/notesSlide106.xml" ContentType="application/vnd.openxmlformats-officedocument.presentationml.notesSlide+xml"/>
  <Override PartName="/ppt/tags/tag108.xml" ContentType="application/vnd.openxmlformats-officedocument.presentationml.tags+xml"/>
  <Override PartName="/ppt/notesSlides/notesSlide107.xml" ContentType="application/vnd.openxmlformats-officedocument.presentationml.notesSlide+xml"/>
  <Override PartName="/ppt/tags/tag109.xml" ContentType="application/vnd.openxmlformats-officedocument.presentationml.tags+xml"/>
  <Override PartName="/ppt/notesSlides/notesSlide108.xml" ContentType="application/vnd.openxmlformats-officedocument.presentationml.notesSlide+xml"/>
  <Override PartName="/ppt/tags/tag110.xml" ContentType="application/vnd.openxmlformats-officedocument.presentationml.tags+xml"/>
  <Override PartName="/ppt/notesSlides/notesSlide109.xml" ContentType="application/vnd.openxmlformats-officedocument.presentationml.notesSlide+xml"/>
  <Override PartName="/ppt/tags/tag111.xml" ContentType="application/vnd.openxmlformats-officedocument.presentationml.tags+xml"/>
  <Override PartName="/ppt/notesSlides/notesSlide1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12.xml" ContentType="application/vnd.openxmlformats-officedocument.presentationml.tags+xml"/>
  <Override PartName="/ppt/notesSlides/notesSlide111.xml" ContentType="application/vnd.openxmlformats-officedocument.presentationml.notesSlide+xml"/>
  <Override PartName="/ppt/tags/tag113.xml" ContentType="application/vnd.openxmlformats-officedocument.presentationml.tags+xml"/>
  <Override PartName="/ppt/notesSlides/notesSlide112.xml" ContentType="application/vnd.openxmlformats-officedocument.presentationml.notesSlide+xml"/>
  <Override PartName="/ppt/tags/tag114.xml" ContentType="application/vnd.openxmlformats-officedocument.presentationml.tags+xml"/>
  <Override PartName="/ppt/notesSlides/notesSlide113.xml" ContentType="application/vnd.openxmlformats-officedocument.presentationml.notesSlide+xml"/>
  <Override PartName="/ppt/tags/tag115.xml" ContentType="application/vnd.openxmlformats-officedocument.presentationml.tags+xml"/>
  <Override PartName="/ppt/notesSlides/notesSlide114.xml" ContentType="application/vnd.openxmlformats-officedocument.presentationml.notesSlide+xml"/>
  <Override PartName="/ppt/tags/tag116.xml" ContentType="application/vnd.openxmlformats-officedocument.presentationml.tags+xml"/>
  <Override PartName="/ppt/notesSlides/notesSlide115.xml" ContentType="application/vnd.openxmlformats-officedocument.presentationml.notesSlide+xml"/>
  <Override PartName="/ppt/tags/tag117.xml" ContentType="application/vnd.openxmlformats-officedocument.presentationml.tags+xml"/>
  <Override PartName="/ppt/notesSlides/notesSlide116.xml" ContentType="application/vnd.openxmlformats-officedocument.presentationml.notesSlide+xml"/>
  <Override PartName="/ppt/tags/tag118.xml" ContentType="application/vnd.openxmlformats-officedocument.presentationml.tags+xml"/>
  <Override PartName="/ppt/notesSlides/notesSlide117.xml" ContentType="application/vnd.openxmlformats-officedocument.presentationml.notesSlide+xml"/>
  <Override PartName="/ppt/tags/tag119.xml" ContentType="application/vnd.openxmlformats-officedocument.presentationml.tags+xml"/>
  <Override PartName="/ppt/notesSlides/notesSlide1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23"/>
  </p:notesMasterIdLst>
  <p:handoutMasterIdLst>
    <p:handoutMasterId r:id="rId124"/>
  </p:handoutMasterIdLst>
  <p:sldIdLst>
    <p:sldId id="443" r:id="rId5"/>
    <p:sldId id="463" r:id="rId6"/>
    <p:sldId id="1956" r:id="rId7"/>
    <p:sldId id="464" r:id="rId8"/>
    <p:sldId id="305" r:id="rId9"/>
    <p:sldId id="306" r:id="rId10"/>
    <p:sldId id="565" r:id="rId11"/>
    <p:sldId id="468" r:id="rId12"/>
    <p:sldId id="263" r:id="rId13"/>
    <p:sldId id="1957" r:id="rId14"/>
    <p:sldId id="475" r:id="rId15"/>
    <p:sldId id="1958" r:id="rId16"/>
    <p:sldId id="342" r:id="rId17"/>
    <p:sldId id="296" r:id="rId18"/>
    <p:sldId id="1959" r:id="rId19"/>
    <p:sldId id="461" r:id="rId20"/>
    <p:sldId id="1524" r:id="rId21"/>
    <p:sldId id="1934" r:id="rId22"/>
    <p:sldId id="348" r:id="rId23"/>
    <p:sldId id="349" r:id="rId24"/>
    <p:sldId id="352" r:id="rId25"/>
    <p:sldId id="478" r:id="rId26"/>
    <p:sldId id="555" r:id="rId27"/>
    <p:sldId id="1935" r:id="rId28"/>
    <p:sldId id="1936" r:id="rId29"/>
    <p:sldId id="825" r:id="rId30"/>
    <p:sldId id="357" r:id="rId31"/>
    <p:sldId id="1939" r:id="rId32"/>
    <p:sldId id="1303" r:id="rId33"/>
    <p:sldId id="1929" r:id="rId34"/>
    <p:sldId id="570" r:id="rId35"/>
    <p:sldId id="1953" r:id="rId36"/>
    <p:sldId id="1954" r:id="rId37"/>
    <p:sldId id="571" r:id="rId38"/>
    <p:sldId id="572" r:id="rId39"/>
    <p:sldId id="573" r:id="rId40"/>
    <p:sldId id="574" r:id="rId41"/>
    <p:sldId id="366" r:id="rId42"/>
    <p:sldId id="483" r:id="rId43"/>
    <p:sldId id="503" r:id="rId44"/>
    <p:sldId id="1940" r:id="rId45"/>
    <p:sldId id="368" r:id="rId46"/>
    <p:sldId id="373" r:id="rId47"/>
    <p:sldId id="504" r:id="rId48"/>
    <p:sldId id="1941" r:id="rId49"/>
    <p:sldId id="508" r:id="rId50"/>
    <p:sldId id="505" r:id="rId51"/>
    <p:sldId id="510" r:id="rId52"/>
    <p:sldId id="511" r:id="rId53"/>
    <p:sldId id="533" r:id="rId54"/>
    <p:sldId id="1942" r:id="rId55"/>
    <p:sldId id="387" r:id="rId56"/>
    <p:sldId id="388" r:id="rId57"/>
    <p:sldId id="389" r:id="rId58"/>
    <p:sldId id="539" r:id="rId59"/>
    <p:sldId id="534" r:id="rId60"/>
    <p:sldId id="1943" r:id="rId61"/>
    <p:sldId id="1944" r:id="rId62"/>
    <p:sldId id="1960" r:id="rId63"/>
    <p:sldId id="392" r:id="rId64"/>
    <p:sldId id="284" r:id="rId65"/>
    <p:sldId id="285" r:id="rId66"/>
    <p:sldId id="286" r:id="rId67"/>
    <p:sldId id="541" r:id="rId68"/>
    <p:sldId id="535" r:id="rId69"/>
    <p:sldId id="786" r:id="rId70"/>
    <p:sldId id="397" r:id="rId71"/>
    <p:sldId id="542" r:id="rId72"/>
    <p:sldId id="536" r:id="rId73"/>
    <p:sldId id="544" r:id="rId74"/>
    <p:sldId id="399" r:id="rId75"/>
    <p:sldId id="400" r:id="rId76"/>
    <p:sldId id="543" r:id="rId77"/>
    <p:sldId id="295" r:id="rId78"/>
    <p:sldId id="549" r:id="rId79"/>
    <p:sldId id="545" r:id="rId80"/>
    <p:sldId id="1945" r:id="rId81"/>
    <p:sldId id="559" r:id="rId82"/>
    <p:sldId id="433" r:id="rId83"/>
    <p:sldId id="404" r:id="rId84"/>
    <p:sldId id="405" r:id="rId85"/>
    <p:sldId id="1946" r:id="rId86"/>
    <p:sldId id="407" r:id="rId87"/>
    <p:sldId id="409" r:id="rId88"/>
    <p:sldId id="410" r:id="rId89"/>
    <p:sldId id="411" r:id="rId90"/>
    <p:sldId id="1955" r:id="rId91"/>
    <p:sldId id="515" r:id="rId92"/>
    <p:sldId id="1947" r:id="rId93"/>
    <p:sldId id="1948" r:id="rId94"/>
    <p:sldId id="518" r:id="rId95"/>
    <p:sldId id="519" r:id="rId96"/>
    <p:sldId id="562" r:id="rId97"/>
    <p:sldId id="561" r:id="rId98"/>
    <p:sldId id="521" r:id="rId99"/>
    <p:sldId id="522" r:id="rId100"/>
    <p:sldId id="523" r:id="rId101"/>
    <p:sldId id="1949" r:id="rId102"/>
    <p:sldId id="529" r:id="rId103"/>
    <p:sldId id="416" r:id="rId104"/>
    <p:sldId id="525" r:id="rId105"/>
    <p:sldId id="1950" r:id="rId106"/>
    <p:sldId id="1951" r:id="rId107"/>
    <p:sldId id="418" r:id="rId108"/>
    <p:sldId id="308" r:id="rId109"/>
    <p:sldId id="1952" r:id="rId110"/>
    <p:sldId id="420" r:id="rId111"/>
    <p:sldId id="424" r:id="rId112"/>
    <p:sldId id="1051" r:id="rId113"/>
    <p:sldId id="1896" r:id="rId114"/>
    <p:sldId id="1052" r:id="rId115"/>
    <p:sldId id="1053" r:id="rId116"/>
    <p:sldId id="323" r:id="rId117"/>
    <p:sldId id="324" r:id="rId118"/>
    <p:sldId id="557" r:id="rId119"/>
    <p:sldId id="1961" r:id="rId120"/>
    <p:sldId id="1962" r:id="rId121"/>
    <p:sldId id="1963" r:id="rId122"/>
  </p:sldIdLst>
  <p:sldSz cx="12192000" cy="6858000"/>
  <p:notesSz cx="6858000" cy="9144000"/>
  <p:custDataLst>
    <p:tags r:id="rId1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8583"/>
    <a:srgbClr val="CACACA"/>
    <a:srgbClr val="5F0C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2E7AF9-7689-4C62-8EE8-822C0A0F753D}" v="12" dt="2025-06-18T20:51:26.413"/>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55"/>
    <p:restoredTop sz="89902" autoAdjust="0"/>
  </p:normalViewPr>
  <p:slideViewPr>
    <p:cSldViewPr snapToGrid="0">
      <p:cViewPr varScale="1">
        <p:scale>
          <a:sx n="96" d="100"/>
          <a:sy n="96" d="100"/>
        </p:scale>
        <p:origin x="84" y="78"/>
      </p:cViewPr>
      <p:guideLst/>
    </p:cSldViewPr>
  </p:slideViewPr>
  <p:notesTextViewPr>
    <p:cViewPr>
      <p:scale>
        <a:sx n="1" d="1"/>
        <a:sy n="1" d="1"/>
      </p:scale>
      <p:origin x="0" y="0"/>
    </p:cViewPr>
  </p:notesTextViewPr>
  <p:sorterViewPr>
    <p:cViewPr>
      <p:scale>
        <a:sx n="1" d="1"/>
        <a:sy n="1" d="1"/>
      </p:scale>
      <p:origin x="0" y="-34686"/>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notesMaster" Target="notesMasters/notesMaster1.xml"/><Relationship Id="rId128"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handoutMaster" Target="handoutMasters/handoutMaster1.xml"/><Relationship Id="rId129"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microsoft.com/office/2016/11/relationships/changesInfo" Target="changesInfos/changesInfo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tags" Target="tags/tag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yer, David" userId="c8d9415d-2f0e-4dc0-b94b-b9877c1fb56b" providerId="ADAL" clId="{9F2E7AF9-7689-4C62-8EE8-822C0A0F753D}"/>
    <pc:docChg chg="custSel modSld">
      <pc:chgData name="Royer, David" userId="c8d9415d-2f0e-4dc0-b94b-b9877c1fb56b" providerId="ADAL" clId="{9F2E7AF9-7689-4C62-8EE8-822C0A0F753D}" dt="2025-06-18T21:28:24.192" v="1"/>
      <pc:docMkLst>
        <pc:docMk/>
      </pc:docMkLst>
      <pc:sldChg chg="delSp mod">
        <pc:chgData name="Royer, David" userId="c8d9415d-2f0e-4dc0-b94b-b9877c1fb56b" providerId="ADAL" clId="{9F2E7AF9-7689-4C62-8EE8-822C0A0F753D}" dt="2025-06-18T21:28:24.192" v="1"/>
        <pc:sldMkLst>
          <pc:docMk/>
          <pc:sldMk cId="3389956632" sldId="1896"/>
        </pc:sldMkLst>
        <pc:grpChg chg="del">
          <ac:chgData name="Royer, David" userId="c8d9415d-2f0e-4dc0-b94b-b9877c1fb56b" providerId="ADAL" clId="{9F2E7AF9-7689-4C62-8EE8-822C0A0F753D}" dt="2025-06-18T21:28:24.192" v="1"/>
          <ac:grpSpMkLst>
            <pc:docMk/>
            <pc:sldMk cId="3389956632" sldId="1896"/>
            <ac:grpSpMk id="11" creationId="{8E2D4169-C56B-61B5-8E35-734F87F52D2F}"/>
          </ac:grpSpMkLst>
        </pc:gr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D472D7-989A-9748-B9A6-25AF83ED924C}" type="doc">
      <dgm:prSet loTypeId="urn:microsoft.com/office/officeart/2005/8/layout/venn3" loCatId="" qsTypeId="urn:microsoft.com/office/officeart/2005/8/quickstyle/3d4" qsCatId="3D" csTypeId="urn:microsoft.com/office/officeart/2005/8/colors/colorful5" csCatId="colorful" phldr="1"/>
      <dgm:spPr/>
      <dgm:t>
        <a:bodyPr/>
        <a:lstStyle/>
        <a:p>
          <a:endParaRPr lang="en-US"/>
        </a:p>
      </dgm:t>
    </dgm:pt>
    <dgm:pt modelId="{67BFC66A-4BAD-E545-98F5-7C9896D8B30F}">
      <dgm:prSet phldrT="[Text]"/>
      <dgm:spPr>
        <a:gradFill flip="none" rotWithShape="1">
          <a:gsLst>
            <a:gs pos="0">
              <a:srgbClr val="1E0000"/>
            </a:gs>
            <a:gs pos="100000">
              <a:srgbClr val="DE0300"/>
            </a:gs>
          </a:gsLst>
          <a:lin ang="5400000" scaled="1"/>
          <a:tileRect/>
        </a:gradFill>
      </dgm:spPr>
      <dgm:t>
        <a:bodyPr/>
        <a:lstStyle/>
        <a:p>
          <a:r>
            <a:rPr lang="en-US" b="1">
              <a:solidFill>
                <a:schemeClr val="bg1"/>
              </a:solidFill>
            </a:rPr>
            <a:t>Conversation Closer</a:t>
          </a:r>
        </a:p>
      </dgm:t>
    </dgm:pt>
    <dgm:pt modelId="{A588F0C9-4779-A945-9E2C-70B8FA5527E7}" type="parTrans" cxnId="{3E8DE9C6-8614-9B43-BF78-34331F91E736}">
      <dgm:prSet/>
      <dgm:spPr/>
      <dgm:t>
        <a:bodyPr/>
        <a:lstStyle/>
        <a:p>
          <a:endParaRPr lang="en-US" b="1">
            <a:solidFill>
              <a:schemeClr val="bg1"/>
            </a:solidFill>
          </a:endParaRPr>
        </a:p>
      </dgm:t>
    </dgm:pt>
    <dgm:pt modelId="{78F1AFA7-0C1C-584D-A8F6-38E7A9D26105}" type="sibTrans" cxnId="{3E8DE9C6-8614-9B43-BF78-34331F91E736}">
      <dgm:prSet/>
      <dgm:spPr/>
      <dgm:t>
        <a:bodyPr/>
        <a:lstStyle/>
        <a:p>
          <a:endParaRPr lang="en-US" b="1">
            <a:solidFill>
              <a:schemeClr val="bg1"/>
            </a:solidFill>
          </a:endParaRPr>
        </a:p>
      </dgm:t>
    </dgm:pt>
    <dgm:pt modelId="{93F8BA4F-660C-BB47-B01C-C821EAFA8131}">
      <dgm:prSet phldrT="[Text]"/>
      <dgm:spPr>
        <a:gradFill rotWithShape="0">
          <a:gsLst>
            <a:gs pos="0">
              <a:srgbClr val="00001F"/>
            </a:gs>
            <a:gs pos="100000">
              <a:srgbClr val="0401E1"/>
            </a:gs>
          </a:gsLst>
          <a:lin ang="5400000" scaled="1"/>
        </a:gradFill>
      </dgm:spPr>
      <dgm:t>
        <a:bodyPr/>
        <a:lstStyle/>
        <a:p>
          <a:r>
            <a:rPr lang="en-US" b="1">
              <a:solidFill>
                <a:schemeClr val="bg1"/>
              </a:solidFill>
            </a:rPr>
            <a:t>Table Talk Note Taker</a:t>
          </a:r>
        </a:p>
      </dgm:t>
    </dgm:pt>
    <dgm:pt modelId="{29EC56C8-807E-E941-882B-3B2422ECE0E5}" type="parTrans" cxnId="{C66092AF-7AF7-7D49-8D32-D8159EF44204}">
      <dgm:prSet/>
      <dgm:spPr/>
      <dgm:t>
        <a:bodyPr/>
        <a:lstStyle/>
        <a:p>
          <a:endParaRPr lang="en-US" b="1">
            <a:solidFill>
              <a:schemeClr val="bg1"/>
            </a:solidFill>
          </a:endParaRPr>
        </a:p>
      </dgm:t>
    </dgm:pt>
    <dgm:pt modelId="{6E28FCF4-2E1F-DE4D-BCBF-59781B18F9BD}" type="sibTrans" cxnId="{C66092AF-7AF7-7D49-8D32-D8159EF44204}">
      <dgm:prSet/>
      <dgm:spPr/>
      <dgm:t>
        <a:bodyPr/>
        <a:lstStyle/>
        <a:p>
          <a:endParaRPr lang="en-US" b="1">
            <a:solidFill>
              <a:schemeClr val="bg1"/>
            </a:solidFill>
          </a:endParaRPr>
        </a:p>
      </dgm:t>
    </dgm:pt>
    <dgm:pt modelId="{5FA8C0B4-0146-2D48-A00D-E4510691DCCE}">
      <dgm:prSet phldrT="[Text]"/>
      <dgm:spPr>
        <a:gradFill rotWithShape="0">
          <a:gsLst>
            <a:gs pos="0">
              <a:srgbClr val="002000"/>
            </a:gs>
            <a:gs pos="100000">
              <a:srgbClr val="02DD01"/>
            </a:gs>
          </a:gsLst>
          <a:lin ang="5400000" scaled="1"/>
        </a:gradFill>
      </dgm:spPr>
      <dgm:t>
        <a:bodyPr/>
        <a:lstStyle/>
        <a:p>
          <a:r>
            <a:rPr lang="en-US" b="1">
              <a:solidFill>
                <a:schemeClr val="bg1"/>
              </a:solidFill>
            </a:rPr>
            <a:t>R04 PL Plan Note Taker</a:t>
          </a:r>
        </a:p>
      </dgm:t>
    </dgm:pt>
    <dgm:pt modelId="{CF3FB25E-DA13-DF44-9D88-188667381345}" type="parTrans" cxnId="{044C933B-3A0F-0042-B13B-AAA941485758}">
      <dgm:prSet/>
      <dgm:spPr/>
      <dgm:t>
        <a:bodyPr/>
        <a:lstStyle/>
        <a:p>
          <a:endParaRPr lang="en-US" b="1">
            <a:solidFill>
              <a:schemeClr val="bg1"/>
            </a:solidFill>
          </a:endParaRPr>
        </a:p>
      </dgm:t>
    </dgm:pt>
    <dgm:pt modelId="{55BAC3FB-B31C-F94C-A4DC-BE48A8DA17FD}" type="sibTrans" cxnId="{044C933B-3A0F-0042-B13B-AAA941485758}">
      <dgm:prSet/>
      <dgm:spPr/>
      <dgm:t>
        <a:bodyPr/>
        <a:lstStyle/>
        <a:p>
          <a:endParaRPr lang="en-US" b="1">
            <a:solidFill>
              <a:schemeClr val="bg1"/>
            </a:solidFill>
          </a:endParaRPr>
        </a:p>
      </dgm:t>
    </dgm:pt>
    <dgm:pt modelId="{53B36AFE-0E34-254E-A55F-DCA69754A438}">
      <dgm:prSet phldrT="[Text]"/>
      <dgm:spPr>
        <a:gradFill rotWithShape="0">
          <a:gsLst>
            <a:gs pos="0">
              <a:srgbClr val="1D1700"/>
            </a:gs>
            <a:gs pos="100000">
              <a:srgbClr val="E1B900"/>
            </a:gs>
          </a:gsLst>
          <a:lin ang="5400000" scaled="1"/>
        </a:gradFill>
      </dgm:spPr>
      <dgm:t>
        <a:bodyPr/>
        <a:lstStyle/>
        <a:p>
          <a:r>
            <a:rPr lang="en-US" b="1">
              <a:solidFill>
                <a:schemeClr val="bg1"/>
              </a:solidFill>
            </a:rPr>
            <a:t>Task Divider</a:t>
          </a:r>
        </a:p>
      </dgm:t>
    </dgm:pt>
    <dgm:pt modelId="{E933068F-E2EB-6845-A98F-9A99E1596065}" type="parTrans" cxnId="{985D8227-DB63-0B4A-9833-35781123253E}">
      <dgm:prSet/>
      <dgm:spPr/>
      <dgm:t>
        <a:bodyPr/>
        <a:lstStyle/>
        <a:p>
          <a:endParaRPr lang="en-US" b="1">
            <a:solidFill>
              <a:schemeClr val="bg1"/>
            </a:solidFill>
          </a:endParaRPr>
        </a:p>
      </dgm:t>
    </dgm:pt>
    <dgm:pt modelId="{C4781AA1-DA02-9544-AD87-690BAAA70CDF}" type="sibTrans" cxnId="{985D8227-DB63-0B4A-9833-35781123253E}">
      <dgm:prSet/>
      <dgm:spPr/>
      <dgm:t>
        <a:bodyPr/>
        <a:lstStyle/>
        <a:p>
          <a:endParaRPr lang="en-US" b="1">
            <a:solidFill>
              <a:schemeClr val="bg1"/>
            </a:solidFill>
          </a:endParaRPr>
        </a:p>
      </dgm:t>
    </dgm:pt>
    <dgm:pt modelId="{B96078E5-94EF-344E-9B3E-4BEA07CBCD1B}">
      <dgm:prSet phldrT="[Text]"/>
      <dgm:spPr>
        <a:gradFill rotWithShape="0">
          <a:gsLst>
            <a:gs pos="0">
              <a:srgbClr val="002C2C"/>
            </a:gs>
            <a:gs pos="100000">
              <a:srgbClr val="01DDDD"/>
            </a:gs>
          </a:gsLst>
          <a:lin ang="5400000" scaled="1"/>
        </a:gradFill>
      </dgm:spPr>
      <dgm:t>
        <a:bodyPr/>
        <a:lstStyle/>
        <a:p>
          <a:r>
            <a:rPr lang="en-US" b="1">
              <a:solidFill>
                <a:schemeClr val="bg1"/>
              </a:solidFill>
            </a:rPr>
            <a:t>Technology Wrangler</a:t>
          </a:r>
        </a:p>
      </dgm:t>
    </dgm:pt>
    <dgm:pt modelId="{A9A8FB98-AFE2-AB47-8C1A-633E70970101}" type="parTrans" cxnId="{B7F2F3C6-F9E6-9144-BC57-B9DA33F244D2}">
      <dgm:prSet/>
      <dgm:spPr/>
      <dgm:t>
        <a:bodyPr/>
        <a:lstStyle/>
        <a:p>
          <a:endParaRPr lang="en-US" b="1">
            <a:solidFill>
              <a:schemeClr val="bg1"/>
            </a:solidFill>
          </a:endParaRPr>
        </a:p>
      </dgm:t>
    </dgm:pt>
    <dgm:pt modelId="{CCD93973-1B1B-D94A-8649-CE82DDEA8472}" type="sibTrans" cxnId="{B7F2F3C6-F9E6-9144-BC57-B9DA33F244D2}">
      <dgm:prSet/>
      <dgm:spPr/>
      <dgm:t>
        <a:bodyPr/>
        <a:lstStyle/>
        <a:p>
          <a:endParaRPr lang="en-US" b="1">
            <a:solidFill>
              <a:schemeClr val="bg1"/>
            </a:solidFill>
          </a:endParaRPr>
        </a:p>
      </dgm:t>
    </dgm:pt>
    <dgm:pt modelId="{B9F65177-DE13-A848-B342-931B72F273FE}" type="pres">
      <dgm:prSet presAssocID="{CAD472D7-989A-9748-B9A6-25AF83ED924C}" presName="Name0" presStyleCnt="0">
        <dgm:presLayoutVars>
          <dgm:dir/>
          <dgm:resizeHandles val="exact"/>
        </dgm:presLayoutVars>
      </dgm:prSet>
      <dgm:spPr/>
    </dgm:pt>
    <dgm:pt modelId="{7BBF75C3-DEA8-7245-8D4D-AC3BA8DEF891}" type="pres">
      <dgm:prSet presAssocID="{67BFC66A-4BAD-E545-98F5-7C9896D8B30F}" presName="Name5" presStyleLbl="vennNode1" presStyleIdx="0" presStyleCnt="5">
        <dgm:presLayoutVars>
          <dgm:bulletEnabled val="1"/>
        </dgm:presLayoutVars>
      </dgm:prSet>
      <dgm:spPr/>
    </dgm:pt>
    <dgm:pt modelId="{2BF443B9-9E05-1E41-BE63-FC5B40A8A57D}" type="pres">
      <dgm:prSet presAssocID="{78F1AFA7-0C1C-584D-A8F6-38E7A9D26105}" presName="space" presStyleCnt="0"/>
      <dgm:spPr/>
    </dgm:pt>
    <dgm:pt modelId="{9EFFB00C-FC66-494D-8785-90F6EEFC6EC2}" type="pres">
      <dgm:prSet presAssocID="{B96078E5-94EF-344E-9B3E-4BEA07CBCD1B}" presName="Name5" presStyleLbl="vennNode1" presStyleIdx="1" presStyleCnt="5">
        <dgm:presLayoutVars>
          <dgm:bulletEnabled val="1"/>
        </dgm:presLayoutVars>
      </dgm:prSet>
      <dgm:spPr/>
    </dgm:pt>
    <dgm:pt modelId="{9B6DA6D4-AE8F-AB49-AA3B-0442391F51F0}" type="pres">
      <dgm:prSet presAssocID="{CCD93973-1B1B-D94A-8649-CE82DDEA8472}" presName="space" presStyleCnt="0"/>
      <dgm:spPr/>
    </dgm:pt>
    <dgm:pt modelId="{4F0C4C32-EC00-C049-B6F4-042120AD1D0C}" type="pres">
      <dgm:prSet presAssocID="{93F8BA4F-660C-BB47-B01C-C821EAFA8131}" presName="Name5" presStyleLbl="vennNode1" presStyleIdx="2" presStyleCnt="5">
        <dgm:presLayoutVars>
          <dgm:bulletEnabled val="1"/>
        </dgm:presLayoutVars>
      </dgm:prSet>
      <dgm:spPr/>
    </dgm:pt>
    <dgm:pt modelId="{A9812A6A-6F04-9245-A102-8F2AC72A2558}" type="pres">
      <dgm:prSet presAssocID="{6E28FCF4-2E1F-DE4D-BCBF-59781B18F9BD}" presName="space" presStyleCnt="0"/>
      <dgm:spPr/>
    </dgm:pt>
    <dgm:pt modelId="{B21017F8-4E61-2247-B3CD-5C31CF81391F}" type="pres">
      <dgm:prSet presAssocID="{5FA8C0B4-0146-2D48-A00D-E4510691DCCE}" presName="Name5" presStyleLbl="vennNode1" presStyleIdx="3" presStyleCnt="5">
        <dgm:presLayoutVars>
          <dgm:bulletEnabled val="1"/>
        </dgm:presLayoutVars>
      </dgm:prSet>
      <dgm:spPr/>
    </dgm:pt>
    <dgm:pt modelId="{E5EAB1CD-F6F2-574A-BE4D-8B8A438800FF}" type="pres">
      <dgm:prSet presAssocID="{55BAC3FB-B31C-F94C-A4DC-BE48A8DA17FD}" presName="space" presStyleCnt="0"/>
      <dgm:spPr/>
    </dgm:pt>
    <dgm:pt modelId="{34DD5574-7490-4B43-90F5-9978AEF7586C}" type="pres">
      <dgm:prSet presAssocID="{53B36AFE-0E34-254E-A55F-DCA69754A438}" presName="Name5" presStyleLbl="vennNode1" presStyleIdx="4" presStyleCnt="5">
        <dgm:presLayoutVars>
          <dgm:bulletEnabled val="1"/>
        </dgm:presLayoutVars>
      </dgm:prSet>
      <dgm:spPr/>
    </dgm:pt>
  </dgm:ptLst>
  <dgm:cxnLst>
    <dgm:cxn modelId="{985D8227-DB63-0B4A-9833-35781123253E}" srcId="{CAD472D7-989A-9748-B9A6-25AF83ED924C}" destId="{53B36AFE-0E34-254E-A55F-DCA69754A438}" srcOrd="4" destOrd="0" parTransId="{E933068F-E2EB-6845-A98F-9A99E1596065}" sibTransId="{C4781AA1-DA02-9544-AD87-690BAAA70CDF}"/>
    <dgm:cxn modelId="{0B37C62B-414C-9A40-A67F-C49A6E8EBF81}" type="presOf" srcId="{B96078E5-94EF-344E-9B3E-4BEA07CBCD1B}" destId="{9EFFB00C-FC66-494D-8785-90F6EEFC6EC2}" srcOrd="0" destOrd="0" presId="urn:microsoft.com/office/officeart/2005/8/layout/venn3"/>
    <dgm:cxn modelId="{044C933B-3A0F-0042-B13B-AAA941485758}" srcId="{CAD472D7-989A-9748-B9A6-25AF83ED924C}" destId="{5FA8C0B4-0146-2D48-A00D-E4510691DCCE}" srcOrd="3" destOrd="0" parTransId="{CF3FB25E-DA13-DF44-9D88-188667381345}" sibTransId="{55BAC3FB-B31C-F94C-A4DC-BE48A8DA17FD}"/>
    <dgm:cxn modelId="{ECA2B364-E168-774C-A712-19EFEA5BC127}" type="presOf" srcId="{67BFC66A-4BAD-E545-98F5-7C9896D8B30F}" destId="{7BBF75C3-DEA8-7245-8D4D-AC3BA8DEF891}" srcOrd="0" destOrd="0" presId="urn:microsoft.com/office/officeart/2005/8/layout/venn3"/>
    <dgm:cxn modelId="{39AA95A2-0DA2-A647-9ACC-DDE842D9AD21}" type="presOf" srcId="{CAD472D7-989A-9748-B9A6-25AF83ED924C}" destId="{B9F65177-DE13-A848-B342-931B72F273FE}" srcOrd="0" destOrd="0" presId="urn:microsoft.com/office/officeart/2005/8/layout/venn3"/>
    <dgm:cxn modelId="{C66092AF-7AF7-7D49-8D32-D8159EF44204}" srcId="{CAD472D7-989A-9748-B9A6-25AF83ED924C}" destId="{93F8BA4F-660C-BB47-B01C-C821EAFA8131}" srcOrd="2" destOrd="0" parTransId="{29EC56C8-807E-E941-882B-3B2422ECE0E5}" sibTransId="{6E28FCF4-2E1F-DE4D-BCBF-59781B18F9BD}"/>
    <dgm:cxn modelId="{A11CEDB1-6DCF-0D4E-AD18-30C876DEBEED}" type="presOf" srcId="{53B36AFE-0E34-254E-A55F-DCA69754A438}" destId="{34DD5574-7490-4B43-90F5-9978AEF7586C}" srcOrd="0" destOrd="0" presId="urn:microsoft.com/office/officeart/2005/8/layout/venn3"/>
    <dgm:cxn modelId="{5A0B3BB6-12ED-8D46-B434-A08D3D6A55D0}" type="presOf" srcId="{5FA8C0B4-0146-2D48-A00D-E4510691DCCE}" destId="{B21017F8-4E61-2247-B3CD-5C31CF81391F}" srcOrd="0" destOrd="0" presId="urn:microsoft.com/office/officeart/2005/8/layout/venn3"/>
    <dgm:cxn modelId="{54CFF9C1-ACAC-6E48-AF96-2B76F14E2309}" type="presOf" srcId="{93F8BA4F-660C-BB47-B01C-C821EAFA8131}" destId="{4F0C4C32-EC00-C049-B6F4-042120AD1D0C}" srcOrd="0" destOrd="0" presId="urn:microsoft.com/office/officeart/2005/8/layout/venn3"/>
    <dgm:cxn modelId="{3E8DE9C6-8614-9B43-BF78-34331F91E736}" srcId="{CAD472D7-989A-9748-B9A6-25AF83ED924C}" destId="{67BFC66A-4BAD-E545-98F5-7C9896D8B30F}" srcOrd="0" destOrd="0" parTransId="{A588F0C9-4779-A945-9E2C-70B8FA5527E7}" sibTransId="{78F1AFA7-0C1C-584D-A8F6-38E7A9D26105}"/>
    <dgm:cxn modelId="{B7F2F3C6-F9E6-9144-BC57-B9DA33F244D2}" srcId="{CAD472D7-989A-9748-B9A6-25AF83ED924C}" destId="{B96078E5-94EF-344E-9B3E-4BEA07CBCD1B}" srcOrd="1" destOrd="0" parTransId="{A9A8FB98-AFE2-AB47-8C1A-633E70970101}" sibTransId="{CCD93973-1B1B-D94A-8649-CE82DDEA8472}"/>
    <dgm:cxn modelId="{72539B75-C526-FB40-94A5-CEA251132BEC}" type="presParOf" srcId="{B9F65177-DE13-A848-B342-931B72F273FE}" destId="{7BBF75C3-DEA8-7245-8D4D-AC3BA8DEF891}" srcOrd="0" destOrd="0" presId="urn:microsoft.com/office/officeart/2005/8/layout/venn3"/>
    <dgm:cxn modelId="{8695B19D-9115-2F42-9A8F-575177AC1E48}" type="presParOf" srcId="{B9F65177-DE13-A848-B342-931B72F273FE}" destId="{2BF443B9-9E05-1E41-BE63-FC5B40A8A57D}" srcOrd="1" destOrd="0" presId="urn:microsoft.com/office/officeart/2005/8/layout/venn3"/>
    <dgm:cxn modelId="{B95F813D-74DE-AC41-9688-337993B9D605}" type="presParOf" srcId="{B9F65177-DE13-A848-B342-931B72F273FE}" destId="{9EFFB00C-FC66-494D-8785-90F6EEFC6EC2}" srcOrd="2" destOrd="0" presId="urn:microsoft.com/office/officeart/2005/8/layout/venn3"/>
    <dgm:cxn modelId="{EB9690F6-A6C1-614E-A762-9AEB93E83ACC}" type="presParOf" srcId="{B9F65177-DE13-A848-B342-931B72F273FE}" destId="{9B6DA6D4-AE8F-AB49-AA3B-0442391F51F0}" srcOrd="3" destOrd="0" presId="urn:microsoft.com/office/officeart/2005/8/layout/venn3"/>
    <dgm:cxn modelId="{D70E197D-5498-724D-BD76-6EED13C2FFE2}" type="presParOf" srcId="{B9F65177-DE13-A848-B342-931B72F273FE}" destId="{4F0C4C32-EC00-C049-B6F4-042120AD1D0C}" srcOrd="4" destOrd="0" presId="urn:microsoft.com/office/officeart/2005/8/layout/venn3"/>
    <dgm:cxn modelId="{EF4073FE-2F17-F549-9E28-1240CA82E985}" type="presParOf" srcId="{B9F65177-DE13-A848-B342-931B72F273FE}" destId="{A9812A6A-6F04-9245-A102-8F2AC72A2558}" srcOrd="5" destOrd="0" presId="urn:microsoft.com/office/officeart/2005/8/layout/venn3"/>
    <dgm:cxn modelId="{C5605B8A-8918-AF4E-B40A-74C262189210}" type="presParOf" srcId="{B9F65177-DE13-A848-B342-931B72F273FE}" destId="{B21017F8-4E61-2247-B3CD-5C31CF81391F}" srcOrd="6" destOrd="0" presId="urn:microsoft.com/office/officeart/2005/8/layout/venn3"/>
    <dgm:cxn modelId="{8C8FFA29-D865-4B43-9492-B3124B41F25C}" type="presParOf" srcId="{B9F65177-DE13-A848-B342-931B72F273FE}" destId="{E5EAB1CD-F6F2-574A-BE4D-8B8A438800FF}" srcOrd="7" destOrd="0" presId="urn:microsoft.com/office/officeart/2005/8/layout/venn3"/>
    <dgm:cxn modelId="{FC55F074-EB91-9840-8793-E5BB1E4BD00E}" type="presParOf" srcId="{B9F65177-DE13-A848-B342-931B72F273FE}" destId="{34DD5574-7490-4B43-90F5-9978AEF7586C}" srcOrd="8" destOrd="0" presId="urn:microsoft.com/office/officeart/2005/8/layout/venn3"/>
  </dgm:cxnLst>
  <dgm:bg>
    <a:solidFill>
      <a:schemeClr val="bg1">
        <a:alpha val="95000"/>
      </a:schemeClr>
    </a:solidFill>
    <a:effectLst>
      <a:softEdge rad="31750"/>
    </a:effect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F1D64A76-ABAA-4D9D-907A-253C9C958DA8}" type="doc">
      <dgm:prSet loTypeId="urn:microsoft.com/office/officeart/2005/8/layout/hProcess7#2" loCatId="list" qsTypeId="urn:microsoft.com/office/officeart/2005/8/quickstyle/simple1" qsCatId="simple" csTypeId="urn:microsoft.com/office/officeart/2005/8/colors/accent5_3" csCatId="accent5" phldr="1"/>
      <dgm:spPr/>
      <dgm:t>
        <a:bodyPr/>
        <a:lstStyle/>
        <a:p>
          <a:endParaRPr lang="en-US"/>
        </a:p>
      </dgm:t>
    </dgm:pt>
    <dgm:pt modelId="{50456CF8-C2AC-4553-983C-A4DC4D008CCA}">
      <dgm:prSet phldrT="[Text]"/>
      <dgm:spPr/>
      <dgm:t>
        <a:bodyPr/>
        <a:lstStyle/>
        <a:p>
          <a:r>
            <a:rPr lang="en-US" dirty="0"/>
            <a:t>Social-emotional</a:t>
          </a:r>
        </a:p>
      </dgm:t>
    </dgm:pt>
    <dgm:pt modelId="{8F3413EB-5DF1-4D39-9752-BA3BC7930EA5}" type="parTrans" cxnId="{506AD08C-7ECF-4802-AB6C-5C1613136C1D}">
      <dgm:prSet/>
      <dgm:spPr/>
      <dgm:t>
        <a:bodyPr/>
        <a:lstStyle/>
        <a:p>
          <a:endParaRPr lang="en-US"/>
        </a:p>
      </dgm:t>
    </dgm:pt>
    <dgm:pt modelId="{B08E409A-CF3A-4C52-8B82-711A4E9C46A9}" type="sibTrans" cxnId="{506AD08C-7ECF-4802-AB6C-5C1613136C1D}">
      <dgm:prSet/>
      <dgm:spPr/>
      <dgm:t>
        <a:bodyPr/>
        <a:lstStyle/>
        <a:p>
          <a:endParaRPr lang="en-US"/>
        </a:p>
      </dgm:t>
    </dgm:pt>
    <dgm:pt modelId="{67BDC6B4-5148-4199-B377-E24F14F906CE}">
      <dgm:prSet phldrT="[Text]" custT="1"/>
      <dgm:spPr/>
      <dgm:t>
        <a:bodyPr/>
        <a:lstStyle/>
        <a:p>
          <a:r>
            <a:rPr lang="en-US" sz="2800" b="1" dirty="0"/>
            <a:t>Connect With Kids</a:t>
          </a:r>
          <a:br>
            <a:rPr lang="en-US" sz="2400" dirty="0"/>
          </a:br>
          <a:r>
            <a:rPr lang="en-US" sz="2400" dirty="0"/>
            <a:t>connectwithkids.com</a:t>
          </a:r>
        </a:p>
      </dgm:t>
    </dgm:pt>
    <dgm:pt modelId="{843DA986-20D8-4A5C-85C0-F7F122FBD1D0}" type="parTrans" cxnId="{2F942812-5B3B-4F54-A2C7-E22E23411885}">
      <dgm:prSet/>
      <dgm:spPr/>
      <dgm:t>
        <a:bodyPr/>
        <a:lstStyle/>
        <a:p>
          <a:endParaRPr lang="en-US"/>
        </a:p>
      </dgm:t>
    </dgm:pt>
    <dgm:pt modelId="{7E736F50-AFCF-4CCD-97A2-0D633C96670B}" type="sibTrans" cxnId="{2F942812-5B3B-4F54-A2C7-E22E23411885}">
      <dgm:prSet/>
      <dgm:spPr/>
      <dgm:t>
        <a:bodyPr/>
        <a:lstStyle/>
        <a:p>
          <a:endParaRPr lang="en-US"/>
        </a:p>
      </dgm:t>
    </dgm:pt>
    <dgm:pt modelId="{6E2C17F5-0B7D-4E67-AE8D-F0A148DB7CEB}">
      <dgm:prSet/>
      <dgm:spPr/>
      <dgm:t>
        <a:bodyPr/>
        <a:lstStyle/>
        <a:p>
          <a:r>
            <a:rPr lang="en-US" dirty="0"/>
            <a:t>Character Education</a:t>
          </a:r>
        </a:p>
      </dgm:t>
    </dgm:pt>
    <dgm:pt modelId="{189C1310-F5AF-4C15-92BA-889266B15E3D}" type="parTrans" cxnId="{CBA3B51E-BCC9-4F72-BE5B-4BA9A0EEF02B}">
      <dgm:prSet/>
      <dgm:spPr/>
      <dgm:t>
        <a:bodyPr/>
        <a:lstStyle/>
        <a:p>
          <a:endParaRPr lang="en-US"/>
        </a:p>
      </dgm:t>
    </dgm:pt>
    <dgm:pt modelId="{83358441-D035-4C2E-8501-FEED9C70BB31}" type="sibTrans" cxnId="{CBA3B51E-BCC9-4F72-BE5B-4BA9A0EEF02B}">
      <dgm:prSet/>
      <dgm:spPr/>
      <dgm:t>
        <a:bodyPr/>
        <a:lstStyle/>
        <a:p>
          <a:endParaRPr lang="en-US"/>
        </a:p>
      </dgm:t>
    </dgm:pt>
    <dgm:pt modelId="{280B3475-AD14-489A-8224-C22313E946EF}">
      <dgm:prSet/>
      <dgm:spPr/>
      <dgm:t>
        <a:bodyPr/>
        <a:lstStyle/>
        <a:p>
          <a:r>
            <a:rPr lang="en-US" sz="1900" dirty="0"/>
            <a:t>A curricula using real stories presented through documentary-style videos, non-fiction books,  teaching guides and patent resources. </a:t>
          </a:r>
        </a:p>
      </dgm:t>
    </dgm:pt>
    <dgm:pt modelId="{2218D173-9D53-456C-A0B3-964CB4CC56CB}" type="parTrans" cxnId="{B3A26349-73EC-4527-AD8A-93BD4380EF5D}">
      <dgm:prSet/>
      <dgm:spPr/>
      <dgm:t>
        <a:bodyPr/>
        <a:lstStyle/>
        <a:p>
          <a:endParaRPr lang="en-US"/>
        </a:p>
      </dgm:t>
    </dgm:pt>
    <dgm:pt modelId="{E14939CC-277C-4CB7-8F0A-4B86F6392AAE}" type="sibTrans" cxnId="{B3A26349-73EC-4527-AD8A-93BD4380EF5D}">
      <dgm:prSet/>
      <dgm:spPr/>
      <dgm:t>
        <a:bodyPr/>
        <a:lstStyle/>
        <a:p>
          <a:endParaRPr lang="en-US"/>
        </a:p>
      </dgm:t>
    </dgm:pt>
    <dgm:pt modelId="{15432A73-5BAE-4F28-B551-47137E841A80}">
      <dgm:prSet/>
      <dgm:spPr/>
      <dgm:t>
        <a:bodyPr/>
        <a:lstStyle/>
        <a:p>
          <a:r>
            <a:rPr lang="en-US" sz="1900"/>
            <a:t>Attendance and achievement</a:t>
          </a:r>
        </a:p>
      </dgm:t>
    </dgm:pt>
    <dgm:pt modelId="{06E636E2-8DA0-4687-80E4-CADBCC1F79B1}" type="parTrans" cxnId="{016C1372-13B4-4B10-87BC-C42B55710ABB}">
      <dgm:prSet/>
      <dgm:spPr/>
      <dgm:t>
        <a:bodyPr/>
        <a:lstStyle/>
        <a:p>
          <a:endParaRPr lang="en-US"/>
        </a:p>
      </dgm:t>
    </dgm:pt>
    <dgm:pt modelId="{EF316DE3-102B-4BE6-ACDC-BEDAF04948C7}" type="sibTrans" cxnId="{016C1372-13B4-4B10-87BC-C42B55710ABB}">
      <dgm:prSet/>
      <dgm:spPr/>
      <dgm:t>
        <a:bodyPr/>
        <a:lstStyle/>
        <a:p>
          <a:endParaRPr lang="en-US"/>
        </a:p>
      </dgm:t>
    </dgm:pt>
    <dgm:pt modelId="{3421AB53-68AB-4E58-A751-2F44FC8B0050}">
      <dgm:prSet/>
      <dgm:spPr/>
      <dgm:t>
        <a:bodyPr/>
        <a:lstStyle/>
        <a:p>
          <a:r>
            <a:rPr lang="en-US" sz="1900" dirty="0"/>
            <a:t>Bullying and violence prevention</a:t>
          </a:r>
        </a:p>
      </dgm:t>
    </dgm:pt>
    <dgm:pt modelId="{39D1033C-E609-45FF-A5A7-0AB3B479ED98}" type="parTrans" cxnId="{260C6244-4174-4612-9602-9A79846BF7D2}">
      <dgm:prSet/>
      <dgm:spPr/>
      <dgm:t>
        <a:bodyPr/>
        <a:lstStyle/>
        <a:p>
          <a:endParaRPr lang="en-US"/>
        </a:p>
      </dgm:t>
    </dgm:pt>
    <dgm:pt modelId="{E4B39F3B-EC38-4951-ACE2-9EAFF39F4B36}" type="sibTrans" cxnId="{260C6244-4174-4612-9602-9A79846BF7D2}">
      <dgm:prSet/>
      <dgm:spPr/>
      <dgm:t>
        <a:bodyPr/>
        <a:lstStyle/>
        <a:p>
          <a:endParaRPr lang="en-US"/>
        </a:p>
      </dgm:t>
    </dgm:pt>
    <dgm:pt modelId="{9D241A15-FAA4-4274-AC15-380958395430}">
      <dgm:prSet/>
      <dgm:spPr/>
      <dgm:t>
        <a:bodyPr/>
        <a:lstStyle/>
        <a:p>
          <a:r>
            <a:rPr lang="en-US" sz="1900" dirty="0"/>
            <a:t>Character and Life skills</a:t>
          </a:r>
        </a:p>
      </dgm:t>
    </dgm:pt>
    <dgm:pt modelId="{C0650A1E-4B38-4E56-8F7D-7DCB3166E73D}" type="parTrans" cxnId="{9F5486B4-367A-4A05-A979-8A40A9785FE9}">
      <dgm:prSet/>
      <dgm:spPr/>
      <dgm:t>
        <a:bodyPr/>
        <a:lstStyle/>
        <a:p>
          <a:endParaRPr lang="en-US"/>
        </a:p>
      </dgm:t>
    </dgm:pt>
    <dgm:pt modelId="{CCE74B5B-82DA-40C9-975B-CBCE4748D519}" type="sibTrans" cxnId="{9F5486B4-367A-4A05-A979-8A40A9785FE9}">
      <dgm:prSet/>
      <dgm:spPr/>
      <dgm:t>
        <a:bodyPr/>
        <a:lstStyle/>
        <a:p>
          <a:endParaRPr lang="en-US"/>
        </a:p>
      </dgm:t>
    </dgm:pt>
    <dgm:pt modelId="{3E8A9C6E-F37E-4718-AC4B-47A155ACBF49}">
      <dgm:prSet/>
      <dgm:spPr/>
      <dgm:t>
        <a:bodyPr/>
        <a:lstStyle/>
        <a:p>
          <a:r>
            <a:rPr lang="en-US" sz="1900" dirty="0"/>
            <a:t>Digital citizenship</a:t>
          </a:r>
        </a:p>
      </dgm:t>
    </dgm:pt>
    <dgm:pt modelId="{F7B5F290-F2FC-44E7-8044-41AEF298E672}" type="parTrans" cxnId="{A60CB6C7-FE0C-4A41-8A46-CDA3ECA0C250}">
      <dgm:prSet/>
      <dgm:spPr/>
      <dgm:t>
        <a:bodyPr/>
        <a:lstStyle/>
        <a:p>
          <a:endParaRPr lang="en-US"/>
        </a:p>
      </dgm:t>
    </dgm:pt>
    <dgm:pt modelId="{FFCBECEE-8C8C-4696-A26A-C5AE9BE1850B}" type="sibTrans" cxnId="{A60CB6C7-FE0C-4A41-8A46-CDA3ECA0C250}">
      <dgm:prSet/>
      <dgm:spPr/>
      <dgm:t>
        <a:bodyPr/>
        <a:lstStyle/>
        <a:p>
          <a:endParaRPr lang="en-US"/>
        </a:p>
      </dgm:t>
    </dgm:pt>
    <dgm:pt modelId="{4081A59B-CAE9-43E5-BD88-9EE0B91C9DC0}">
      <dgm:prSet/>
      <dgm:spPr/>
      <dgm:t>
        <a:bodyPr/>
        <a:lstStyle/>
        <a:p>
          <a:r>
            <a:rPr lang="en-US" sz="1900" dirty="0"/>
            <a:t>Alcohol and drug prevention</a:t>
          </a:r>
        </a:p>
      </dgm:t>
    </dgm:pt>
    <dgm:pt modelId="{804087CB-FD57-4877-BD3A-E3EB4ED08F4A}" type="parTrans" cxnId="{5C428602-50E3-4624-8A26-341D2E32B221}">
      <dgm:prSet/>
      <dgm:spPr/>
      <dgm:t>
        <a:bodyPr/>
        <a:lstStyle/>
        <a:p>
          <a:endParaRPr lang="en-US"/>
        </a:p>
      </dgm:t>
    </dgm:pt>
    <dgm:pt modelId="{F3D740B1-D455-4962-A852-31B4E156FEF2}" type="sibTrans" cxnId="{5C428602-50E3-4624-8A26-341D2E32B221}">
      <dgm:prSet/>
      <dgm:spPr/>
      <dgm:t>
        <a:bodyPr/>
        <a:lstStyle/>
        <a:p>
          <a:endParaRPr lang="en-US"/>
        </a:p>
      </dgm:t>
    </dgm:pt>
    <dgm:pt modelId="{6FCD4C87-79DB-414C-99FF-946942A2E69E}">
      <dgm:prSet/>
      <dgm:spPr/>
      <dgm:t>
        <a:bodyPr/>
        <a:lstStyle/>
        <a:p>
          <a:r>
            <a:rPr lang="en-US" sz="1900" dirty="0"/>
            <a:t>Health and Wellness</a:t>
          </a:r>
        </a:p>
      </dgm:t>
    </dgm:pt>
    <dgm:pt modelId="{BA3B91FC-5ABA-41B0-B729-3052700C836A}" type="parTrans" cxnId="{E73F7324-378C-4E53-97F8-46E3004D2AD4}">
      <dgm:prSet/>
      <dgm:spPr/>
      <dgm:t>
        <a:bodyPr/>
        <a:lstStyle/>
        <a:p>
          <a:endParaRPr lang="en-US"/>
        </a:p>
      </dgm:t>
    </dgm:pt>
    <dgm:pt modelId="{DB5E8325-D709-4538-B151-67C65E5F87BA}" type="sibTrans" cxnId="{E73F7324-378C-4E53-97F8-46E3004D2AD4}">
      <dgm:prSet/>
      <dgm:spPr/>
      <dgm:t>
        <a:bodyPr/>
        <a:lstStyle/>
        <a:p>
          <a:endParaRPr lang="en-US"/>
        </a:p>
      </dgm:t>
    </dgm:pt>
    <dgm:pt modelId="{E790C92F-F65C-4C44-99DC-7842D2A59BC3}">
      <dgm:prSet/>
      <dgm:spPr/>
      <dgm:t>
        <a:bodyPr/>
        <a:lstStyle/>
        <a:p>
          <a:r>
            <a:rPr lang="en-US" sz="1900" dirty="0"/>
            <a:t>Customizable units are:</a:t>
          </a:r>
        </a:p>
      </dgm:t>
    </dgm:pt>
    <dgm:pt modelId="{5BD7E8DA-4DAF-45A7-8CBD-339EC5FA6FA6}" type="parTrans" cxnId="{F0059D5B-557E-4011-8D17-38D53D93D718}">
      <dgm:prSet/>
      <dgm:spPr/>
      <dgm:t>
        <a:bodyPr/>
        <a:lstStyle/>
        <a:p>
          <a:endParaRPr lang="en-US"/>
        </a:p>
      </dgm:t>
    </dgm:pt>
    <dgm:pt modelId="{0D99F24B-FC3A-4971-8DE5-13FF2C04480B}" type="sibTrans" cxnId="{F0059D5B-557E-4011-8D17-38D53D93D718}">
      <dgm:prSet/>
      <dgm:spPr/>
      <dgm:t>
        <a:bodyPr/>
        <a:lstStyle/>
        <a:p>
          <a:endParaRPr lang="en-US"/>
        </a:p>
      </dgm:t>
    </dgm:pt>
    <dgm:pt modelId="{DD71C6CB-35B8-4C43-B402-DCEDEDD299C8}">
      <dgm:prSet custT="1"/>
      <dgm:spPr/>
      <dgm:t>
        <a:bodyPr/>
        <a:lstStyle/>
        <a:p>
          <a:r>
            <a:rPr lang="en-US" sz="2800" b="1" dirty="0"/>
            <a:t>Positive Action</a:t>
          </a:r>
          <a:br>
            <a:rPr lang="en-US" sz="2400" dirty="0"/>
          </a:br>
          <a:r>
            <a:rPr lang="en-US" sz="2400" dirty="0" err="1"/>
            <a:t>positiveaction.net</a:t>
          </a:r>
          <a:endParaRPr lang="en-US" sz="2400" dirty="0"/>
        </a:p>
      </dgm:t>
    </dgm:pt>
    <dgm:pt modelId="{627219F1-A900-5246-BD19-BC89B4411DCF}" type="parTrans" cxnId="{6CC6FB37-7B4B-B44B-A7A5-41EBBE4070E5}">
      <dgm:prSet/>
      <dgm:spPr/>
      <dgm:t>
        <a:bodyPr/>
        <a:lstStyle/>
        <a:p>
          <a:endParaRPr lang="en-US"/>
        </a:p>
      </dgm:t>
    </dgm:pt>
    <dgm:pt modelId="{DAE98B3D-4DD1-7349-BE0E-33C56ACBB060}" type="sibTrans" cxnId="{6CC6FB37-7B4B-B44B-A7A5-41EBBE4070E5}">
      <dgm:prSet/>
      <dgm:spPr/>
      <dgm:t>
        <a:bodyPr/>
        <a:lstStyle/>
        <a:p>
          <a:endParaRPr lang="en-US"/>
        </a:p>
      </dgm:t>
    </dgm:pt>
    <dgm:pt modelId="{9773183E-7141-6A40-8912-D5EB2118451F}">
      <dgm:prSet/>
      <dgm:spPr/>
      <dgm:t>
        <a:bodyPr/>
        <a:lstStyle/>
        <a:p>
          <a:r>
            <a:rPr lang="en-US" sz="1900" dirty="0"/>
            <a:t>Improves academics, behavior, and character</a:t>
          </a:r>
        </a:p>
      </dgm:t>
    </dgm:pt>
    <dgm:pt modelId="{3669792A-1CAD-3D4F-A14C-3EC58134F38A}" type="parTrans" cxnId="{E46BA28C-DC86-4841-ADE2-76973582D3BF}">
      <dgm:prSet/>
      <dgm:spPr/>
      <dgm:t>
        <a:bodyPr/>
        <a:lstStyle/>
        <a:p>
          <a:endParaRPr lang="en-US"/>
        </a:p>
      </dgm:t>
    </dgm:pt>
    <dgm:pt modelId="{15FA3D73-D1B7-2D41-8E28-41C87ED2EB0C}" type="sibTrans" cxnId="{E46BA28C-DC86-4841-ADE2-76973582D3BF}">
      <dgm:prSet/>
      <dgm:spPr/>
      <dgm:t>
        <a:bodyPr/>
        <a:lstStyle/>
        <a:p>
          <a:endParaRPr lang="en-US"/>
        </a:p>
      </dgm:t>
    </dgm:pt>
    <dgm:pt modelId="{5D5F526F-1DF9-6C49-8FAB-73ECA0A1B940}">
      <dgm:prSet/>
      <dgm:spPr/>
      <dgm:t>
        <a:bodyPr/>
        <a:lstStyle/>
        <a:p>
          <a:r>
            <a:rPr lang="en-US" sz="1900"/>
            <a:t>Curriculum-based approach</a:t>
          </a:r>
          <a:endParaRPr lang="en-US" sz="1900" dirty="0"/>
        </a:p>
      </dgm:t>
    </dgm:pt>
    <dgm:pt modelId="{84FB9DC2-5550-5948-B4FD-2F5932BE5092}" type="parTrans" cxnId="{1DA1D316-52FE-4C47-A2B4-1860BE24B0D2}">
      <dgm:prSet/>
      <dgm:spPr/>
      <dgm:t>
        <a:bodyPr/>
        <a:lstStyle/>
        <a:p>
          <a:endParaRPr lang="en-US"/>
        </a:p>
      </dgm:t>
    </dgm:pt>
    <dgm:pt modelId="{144E4609-449E-F940-8BB2-6BE8EDE27F09}" type="sibTrans" cxnId="{1DA1D316-52FE-4C47-A2B4-1860BE24B0D2}">
      <dgm:prSet/>
      <dgm:spPr/>
      <dgm:t>
        <a:bodyPr/>
        <a:lstStyle/>
        <a:p>
          <a:endParaRPr lang="en-US"/>
        </a:p>
      </dgm:t>
    </dgm:pt>
    <dgm:pt modelId="{447C0D3A-116F-7448-A339-4BF3BAA2C35F}">
      <dgm:prSet/>
      <dgm:spPr/>
      <dgm:t>
        <a:bodyPr/>
        <a:lstStyle/>
        <a:p>
          <a:r>
            <a:rPr lang="en-US" sz="1900"/>
            <a:t>Effectively increases positive behaviors and decreases negative behaviors</a:t>
          </a:r>
          <a:endParaRPr lang="en-US" sz="1900" dirty="0"/>
        </a:p>
      </dgm:t>
    </dgm:pt>
    <dgm:pt modelId="{2F3D19FC-1A8F-8544-9401-EAF12465DA43}" type="parTrans" cxnId="{7BDF4940-892E-3C43-AA63-32FE2F783AF1}">
      <dgm:prSet/>
      <dgm:spPr/>
      <dgm:t>
        <a:bodyPr/>
        <a:lstStyle/>
        <a:p>
          <a:endParaRPr lang="en-US"/>
        </a:p>
      </dgm:t>
    </dgm:pt>
    <dgm:pt modelId="{442CDF61-C4F1-AD49-8A33-957F0447508E}" type="sibTrans" cxnId="{7BDF4940-892E-3C43-AA63-32FE2F783AF1}">
      <dgm:prSet/>
      <dgm:spPr/>
      <dgm:t>
        <a:bodyPr/>
        <a:lstStyle/>
        <a:p>
          <a:endParaRPr lang="en-US"/>
        </a:p>
      </dgm:t>
    </dgm:pt>
    <dgm:pt modelId="{F3B7A17A-EDF2-F640-8D51-133437338B45}">
      <dgm:prSet/>
      <dgm:spPr/>
      <dgm:t>
        <a:bodyPr/>
        <a:lstStyle/>
        <a:p>
          <a:r>
            <a:rPr lang="en-US" sz="1900"/>
            <a:t>6-7 units per grade</a:t>
          </a:r>
          <a:endParaRPr lang="en-US" sz="1900" dirty="0"/>
        </a:p>
      </dgm:t>
    </dgm:pt>
    <dgm:pt modelId="{292AF00B-91DF-EC4C-971C-EA607118631E}" type="parTrans" cxnId="{80A51CA8-C381-8C4F-9403-DE30DAA52844}">
      <dgm:prSet/>
      <dgm:spPr/>
      <dgm:t>
        <a:bodyPr/>
        <a:lstStyle/>
        <a:p>
          <a:endParaRPr lang="en-US"/>
        </a:p>
      </dgm:t>
    </dgm:pt>
    <dgm:pt modelId="{0B9869DA-C9EB-4243-9010-CE4D4DCB1AFF}" type="sibTrans" cxnId="{80A51CA8-C381-8C4F-9403-DE30DAA52844}">
      <dgm:prSet/>
      <dgm:spPr/>
      <dgm:t>
        <a:bodyPr/>
        <a:lstStyle/>
        <a:p>
          <a:endParaRPr lang="en-US"/>
        </a:p>
      </dgm:t>
    </dgm:pt>
    <dgm:pt modelId="{5D368FD1-A812-E24C-9FA0-A17345E02234}">
      <dgm:prSet/>
      <dgm:spPr/>
      <dgm:t>
        <a:bodyPr/>
        <a:lstStyle/>
        <a:p>
          <a:r>
            <a:rPr lang="en-US" sz="1900"/>
            <a:t>Optional components:</a:t>
          </a:r>
          <a:endParaRPr lang="en-US" sz="1900" dirty="0"/>
        </a:p>
      </dgm:t>
    </dgm:pt>
    <dgm:pt modelId="{01CAD17E-638F-804B-8561-C67AC5B48416}" type="parTrans" cxnId="{C4F419FA-AD70-4645-91F5-0DE6D9459167}">
      <dgm:prSet/>
      <dgm:spPr/>
      <dgm:t>
        <a:bodyPr/>
        <a:lstStyle/>
        <a:p>
          <a:endParaRPr lang="en-US"/>
        </a:p>
      </dgm:t>
    </dgm:pt>
    <dgm:pt modelId="{A801E735-952B-0B4D-A0D9-30B587DF65FC}" type="sibTrans" cxnId="{C4F419FA-AD70-4645-91F5-0DE6D9459167}">
      <dgm:prSet/>
      <dgm:spPr/>
      <dgm:t>
        <a:bodyPr/>
        <a:lstStyle/>
        <a:p>
          <a:endParaRPr lang="en-US"/>
        </a:p>
      </dgm:t>
    </dgm:pt>
    <dgm:pt modelId="{D829460F-7612-4F42-AE3B-1CB989B30506}">
      <dgm:prSet/>
      <dgm:spPr/>
      <dgm:t>
        <a:bodyPr/>
        <a:lstStyle/>
        <a:p>
          <a:r>
            <a:rPr lang="en-US" sz="1900"/>
            <a:t>site-wide climate development</a:t>
          </a:r>
          <a:endParaRPr lang="en-US" sz="1900" dirty="0"/>
        </a:p>
      </dgm:t>
    </dgm:pt>
    <dgm:pt modelId="{C9481485-BFA9-3940-A30D-C5C6D69943FC}" type="parTrans" cxnId="{F3FB1A1C-B1A0-4641-A217-574F9E590C02}">
      <dgm:prSet/>
      <dgm:spPr/>
      <dgm:t>
        <a:bodyPr/>
        <a:lstStyle/>
        <a:p>
          <a:endParaRPr lang="en-US"/>
        </a:p>
      </dgm:t>
    </dgm:pt>
    <dgm:pt modelId="{8AA5AA13-DD06-034F-8E94-E656FD1E5471}" type="sibTrans" cxnId="{F3FB1A1C-B1A0-4641-A217-574F9E590C02}">
      <dgm:prSet/>
      <dgm:spPr/>
      <dgm:t>
        <a:bodyPr/>
        <a:lstStyle/>
        <a:p>
          <a:endParaRPr lang="en-US"/>
        </a:p>
      </dgm:t>
    </dgm:pt>
    <dgm:pt modelId="{F896BC1F-5899-7B4E-A5CE-B18F40CD833E}">
      <dgm:prSet/>
      <dgm:spPr/>
      <dgm:t>
        <a:bodyPr/>
        <a:lstStyle/>
        <a:p>
          <a:r>
            <a:rPr lang="en-US" sz="1900"/>
            <a:t>drug education</a:t>
          </a:r>
          <a:endParaRPr lang="en-US" sz="1900" dirty="0"/>
        </a:p>
      </dgm:t>
    </dgm:pt>
    <dgm:pt modelId="{BB761CA4-E113-B64C-A2BC-00D57C1D6283}" type="parTrans" cxnId="{C2355DD0-A202-E045-AE8C-ECFACFD20606}">
      <dgm:prSet/>
      <dgm:spPr/>
      <dgm:t>
        <a:bodyPr/>
        <a:lstStyle/>
        <a:p>
          <a:endParaRPr lang="en-US"/>
        </a:p>
      </dgm:t>
    </dgm:pt>
    <dgm:pt modelId="{D39C8795-2A67-894A-B65A-DCCC36F7211A}" type="sibTrans" cxnId="{C2355DD0-A202-E045-AE8C-ECFACFD20606}">
      <dgm:prSet/>
      <dgm:spPr/>
      <dgm:t>
        <a:bodyPr/>
        <a:lstStyle/>
        <a:p>
          <a:endParaRPr lang="en-US"/>
        </a:p>
      </dgm:t>
    </dgm:pt>
    <dgm:pt modelId="{82E47EDC-C607-EB4B-B4C1-6F5F5F915498}">
      <dgm:prSet/>
      <dgm:spPr/>
      <dgm:t>
        <a:bodyPr/>
        <a:lstStyle/>
        <a:p>
          <a:r>
            <a:rPr lang="en-US" sz="1900"/>
            <a:t>bullying / conflict resolution</a:t>
          </a:r>
          <a:endParaRPr lang="en-US" sz="1900" dirty="0"/>
        </a:p>
      </dgm:t>
    </dgm:pt>
    <dgm:pt modelId="{BC176768-E6A9-E943-8229-8CD43EDE21D0}" type="parTrans" cxnId="{71AD5F42-1433-BE4B-88B9-C49EE8292706}">
      <dgm:prSet/>
      <dgm:spPr/>
      <dgm:t>
        <a:bodyPr/>
        <a:lstStyle/>
        <a:p>
          <a:endParaRPr lang="en-US"/>
        </a:p>
      </dgm:t>
    </dgm:pt>
    <dgm:pt modelId="{E1BFA311-2582-334F-9D25-F47F9FE461BC}" type="sibTrans" cxnId="{71AD5F42-1433-BE4B-88B9-C49EE8292706}">
      <dgm:prSet/>
      <dgm:spPr/>
      <dgm:t>
        <a:bodyPr/>
        <a:lstStyle/>
        <a:p>
          <a:endParaRPr lang="en-US"/>
        </a:p>
      </dgm:t>
    </dgm:pt>
    <dgm:pt modelId="{A5BCDCF0-36B0-994A-8D24-70CA637BF53B}">
      <dgm:prSet/>
      <dgm:spPr/>
      <dgm:t>
        <a:bodyPr/>
        <a:lstStyle/>
        <a:p>
          <a:r>
            <a:rPr lang="en-US" sz="1900"/>
            <a:t>counselor, parent, and family classes</a:t>
          </a:r>
          <a:endParaRPr lang="en-US" sz="1900" dirty="0"/>
        </a:p>
      </dgm:t>
    </dgm:pt>
    <dgm:pt modelId="{E3D08C70-88A4-2242-9070-1BC1E4A82F22}" type="parTrans" cxnId="{86B7D62F-6999-2C45-8B0E-9645CF34A874}">
      <dgm:prSet/>
      <dgm:spPr/>
      <dgm:t>
        <a:bodyPr/>
        <a:lstStyle/>
        <a:p>
          <a:endParaRPr lang="en-US"/>
        </a:p>
      </dgm:t>
    </dgm:pt>
    <dgm:pt modelId="{CDACA1AA-9B69-B140-86BB-35594D0F7348}" type="sibTrans" cxnId="{86B7D62F-6999-2C45-8B0E-9645CF34A874}">
      <dgm:prSet/>
      <dgm:spPr/>
      <dgm:t>
        <a:bodyPr/>
        <a:lstStyle/>
        <a:p>
          <a:endParaRPr lang="en-US"/>
        </a:p>
      </dgm:t>
    </dgm:pt>
    <dgm:pt modelId="{483B8D67-59CC-2F49-B3E3-D7731226B205}">
      <dgm:prSet/>
      <dgm:spPr/>
      <dgm:t>
        <a:bodyPr/>
        <a:lstStyle/>
        <a:p>
          <a:r>
            <a:rPr lang="en-US" sz="1900"/>
            <a:t>community/coalition components</a:t>
          </a:r>
          <a:endParaRPr lang="en-US" sz="1900" dirty="0"/>
        </a:p>
      </dgm:t>
    </dgm:pt>
    <dgm:pt modelId="{0143C408-BA87-C940-85E0-9FB693114DD2}" type="parTrans" cxnId="{3EBE71F2-AA97-D741-8E39-122E1CB98790}">
      <dgm:prSet/>
      <dgm:spPr/>
      <dgm:t>
        <a:bodyPr/>
        <a:lstStyle/>
        <a:p>
          <a:endParaRPr lang="en-US"/>
        </a:p>
      </dgm:t>
    </dgm:pt>
    <dgm:pt modelId="{5E05637A-9C90-3A48-9AB6-A64517997D61}" type="sibTrans" cxnId="{3EBE71F2-AA97-D741-8E39-122E1CB98790}">
      <dgm:prSet/>
      <dgm:spPr/>
      <dgm:t>
        <a:bodyPr/>
        <a:lstStyle/>
        <a:p>
          <a:endParaRPr lang="en-US"/>
        </a:p>
      </dgm:t>
    </dgm:pt>
    <dgm:pt modelId="{57757CC6-5554-4F44-B5EC-85166846A21E}" type="pres">
      <dgm:prSet presAssocID="{F1D64A76-ABAA-4D9D-907A-253C9C958DA8}" presName="Name0" presStyleCnt="0">
        <dgm:presLayoutVars>
          <dgm:dir/>
          <dgm:animLvl val="lvl"/>
          <dgm:resizeHandles val="exact"/>
        </dgm:presLayoutVars>
      </dgm:prSet>
      <dgm:spPr/>
    </dgm:pt>
    <dgm:pt modelId="{DF09C4B6-8B65-4645-B3FC-8FEDC3606709}" type="pres">
      <dgm:prSet presAssocID="{6E2C17F5-0B7D-4E67-AE8D-F0A148DB7CEB}" presName="compositeNode" presStyleCnt="0">
        <dgm:presLayoutVars>
          <dgm:bulletEnabled val="1"/>
        </dgm:presLayoutVars>
      </dgm:prSet>
      <dgm:spPr/>
    </dgm:pt>
    <dgm:pt modelId="{FFA744F5-6562-40A2-8A1A-6C98B18D0E8D}" type="pres">
      <dgm:prSet presAssocID="{6E2C17F5-0B7D-4E67-AE8D-F0A148DB7CEB}" presName="bgRect" presStyleLbl="node1" presStyleIdx="0" presStyleCnt="2"/>
      <dgm:spPr/>
    </dgm:pt>
    <dgm:pt modelId="{AE697F39-7D14-4FA5-8E11-51C48DACE1DC}" type="pres">
      <dgm:prSet presAssocID="{6E2C17F5-0B7D-4E67-AE8D-F0A148DB7CEB}" presName="parentNode" presStyleLbl="node1" presStyleIdx="0" presStyleCnt="2">
        <dgm:presLayoutVars>
          <dgm:chMax val="0"/>
          <dgm:bulletEnabled val="1"/>
        </dgm:presLayoutVars>
      </dgm:prSet>
      <dgm:spPr/>
    </dgm:pt>
    <dgm:pt modelId="{09A8BDD3-6517-DE4B-9046-2485D0572C1C}" type="pres">
      <dgm:prSet presAssocID="{6E2C17F5-0B7D-4E67-AE8D-F0A148DB7CEB}" presName="childNode" presStyleLbl="node1" presStyleIdx="0" presStyleCnt="2">
        <dgm:presLayoutVars>
          <dgm:bulletEnabled val="1"/>
        </dgm:presLayoutVars>
      </dgm:prSet>
      <dgm:spPr/>
    </dgm:pt>
    <dgm:pt modelId="{49583F49-EABB-40E3-9484-BE0BA6021555}" type="pres">
      <dgm:prSet presAssocID="{83358441-D035-4C2E-8501-FEED9C70BB31}" presName="hSp" presStyleCnt="0"/>
      <dgm:spPr/>
    </dgm:pt>
    <dgm:pt modelId="{4FB1EB7D-FD57-4177-B2AE-90AF086F20EF}" type="pres">
      <dgm:prSet presAssocID="{83358441-D035-4C2E-8501-FEED9C70BB31}" presName="vProcSp" presStyleCnt="0"/>
      <dgm:spPr/>
    </dgm:pt>
    <dgm:pt modelId="{C348AC6E-19A3-4BE8-8E6A-35BBFAF281AF}" type="pres">
      <dgm:prSet presAssocID="{83358441-D035-4C2E-8501-FEED9C70BB31}" presName="vSp1" presStyleCnt="0"/>
      <dgm:spPr/>
    </dgm:pt>
    <dgm:pt modelId="{73B55BA1-7585-4FD9-A886-2869DD70E3B6}" type="pres">
      <dgm:prSet presAssocID="{83358441-D035-4C2E-8501-FEED9C70BB31}" presName="simulatedConn" presStyleLbl="solidFgAcc1" presStyleIdx="0" presStyleCnt="1"/>
      <dgm:spPr/>
    </dgm:pt>
    <dgm:pt modelId="{EB917788-7228-4203-9992-6A567B102116}" type="pres">
      <dgm:prSet presAssocID="{83358441-D035-4C2E-8501-FEED9C70BB31}" presName="vSp2" presStyleCnt="0"/>
      <dgm:spPr/>
    </dgm:pt>
    <dgm:pt modelId="{BB0B84DE-789D-4DBA-9ED4-6681E4830908}" type="pres">
      <dgm:prSet presAssocID="{83358441-D035-4C2E-8501-FEED9C70BB31}" presName="sibTrans" presStyleCnt="0"/>
      <dgm:spPr/>
    </dgm:pt>
    <dgm:pt modelId="{5A211B7F-3054-486C-9E40-9B11305DC9C5}" type="pres">
      <dgm:prSet presAssocID="{50456CF8-C2AC-4553-983C-A4DC4D008CCA}" presName="compositeNode" presStyleCnt="0">
        <dgm:presLayoutVars>
          <dgm:bulletEnabled val="1"/>
        </dgm:presLayoutVars>
      </dgm:prSet>
      <dgm:spPr/>
    </dgm:pt>
    <dgm:pt modelId="{F3C6A96E-F343-4D62-AB8C-B87AFD692EEB}" type="pres">
      <dgm:prSet presAssocID="{50456CF8-C2AC-4553-983C-A4DC4D008CCA}" presName="bgRect" presStyleLbl="node1" presStyleIdx="1" presStyleCnt="2"/>
      <dgm:spPr/>
    </dgm:pt>
    <dgm:pt modelId="{912D842A-9E9E-49C7-A28E-1CFA63809276}" type="pres">
      <dgm:prSet presAssocID="{50456CF8-C2AC-4553-983C-A4DC4D008CCA}" presName="parentNode" presStyleLbl="node1" presStyleIdx="1" presStyleCnt="2">
        <dgm:presLayoutVars>
          <dgm:chMax val="0"/>
          <dgm:bulletEnabled val="1"/>
        </dgm:presLayoutVars>
      </dgm:prSet>
      <dgm:spPr/>
    </dgm:pt>
    <dgm:pt modelId="{CA298433-8D74-4F23-9DB7-25C88C9C9626}" type="pres">
      <dgm:prSet presAssocID="{50456CF8-C2AC-4553-983C-A4DC4D008CCA}" presName="childNode" presStyleLbl="node1" presStyleIdx="1" presStyleCnt="2">
        <dgm:presLayoutVars>
          <dgm:bulletEnabled val="1"/>
        </dgm:presLayoutVars>
      </dgm:prSet>
      <dgm:spPr/>
    </dgm:pt>
  </dgm:ptLst>
  <dgm:cxnLst>
    <dgm:cxn modelId="{BEC0BC01-AD5E-497E-9641-02890790DE1C}" type="presOf" srcId="{50456CF8-C2AC-4553-983C-A4DC4D008CCA}" destId="{F3C6A96E-F343-4D62-AB8C-B87AFD692EEB}" srcOrd="0" destOrd="0" presId="urn:microsoft.com/office/officeart/2005/8/layout/hProcess7#2"/>
    <dgm:cxn modelId="{04124702-1F3C-490C-8715-690996C9AEFC}" type="presOf" srcId="{280B3475-AD14-489A-8224-C22313E946EF}" destId="{CA298433-8D74-4F23-9DB7-25C88C9C9626}" srcOrd="0" destOrd="1" presId="urn:microsoft.com/office/officeart/2005/8/layout/hProcess7#2"/>
    <dgm:cxn modelId="{5C428602-50E3-4624-8A26-341D2E32B221}" srcId="{67BDC6B4-5148-4199-B377-E24F14F906CE}" destId="{4081A59B-CAE9-43E5-BD88-9EE0B91C9DC0}" srcOrd="6" destOrd="0" parTransId="{804087CB-FD57-4877-BD3A-E3EB4ED08F4A}" sibTransId="{F3D740B1-D455-4962-A852-31B4E156FEF2}"/>
    <dgm:cxn modelId="{5ADF1305-3DDF-48C4-A418-3A40E6F7E96B}" type="presOf" srcId="{67BDC6B4-5148-4199-B377-E24F14F906CE}" destId="{CA298433-8D74-4F23-9DB7-25C88C9C9626}" srcOrd="0" destOrd="0" presId="urn:microsoft.com/office/officeart/2005/8/layout/hProcess7#2"/>
    <dgm:cxn modelId="{2F942812-5B3B-4F54-A2C7-E22E23411885}" srcId="{50456CF8-C2AC-4553-983C-A4DC4D008CCA}" destId="{67BDC6B4-5148-4199-B377-E24F14F906CE}" srcOrd="0" destOrd="0" parTransId="{843DA986-20D8-4A5C-85C0-F7F122FBD1D0}" sibTransId="{7E736F50-AFCF-4CCD-97A2-0D633C96670B}"/>
    <dgm:cxn modelId="{1DA1D316-52FE-4C47-A2B4-1860BE24B0D2}" srcId="{DD71C6CB-35B8-4C43-B402-DCEDEDD299C8}" destId="{5D5F526F-1DF9-6C49-8FAB-73ECA0A1B940}" srcOrd="1" destOrd="0" parTransId="{84FB9DC2-5550-5948-B4FD-2F5932BE5092}" sibTransId="{144E4609-449E-F940-8BB2-6BE8EDE27F09}"/>
    <dgm:cxn modelId="{F3FB1A1C-B1A0-4641-A217-574F9E590C02}" srcId="{5D368FD1-A812-E24C-9FA0-A17345E02234}" destId="{D829460F-7612-4F42-AE3B-1CB989B30506}" srcOrd="0" destOrd="0" parTransId="{C9481485-BFA9-3940-A30D-C5C6D69943FC}" sibTransId="{8AA5AA13-DD06-034F-8E94-E656FD1E5471}"/>
    <dgm:cxn modelId="{CBA3B51E-BCC9-4F72-BE5B-4BA9A0EEF02B}" srcId="{F1D64A76-ABAA-4D9D-907A-253C9C958DA8}" destId="{6E2C17F5-0B7D-4E67-AE8D-F0A148DB7CEB}" srcOrd="0" destOrd="0" parTransId="{189C1310-F5AF-4C15-92BA-889266B15E3D}" sibTransId="{83358441-D035-4C2E-8501-FEED9C70BB31}"/>
    <dgm:cxn modelId="{E73F7324-378C-4E53-97F8-46E3004D2AD4}" srcId="{67BDC6B4-5148-4199-B377-E24F14F906CE}" destId="{6FCD4C87-79DB-414C-99FF-946942A2E69E}" srcOrd="7" destOrd="0" parTransId="{BA3B91FC-5ABA-41B0-B729-3052700C836A}" sibTransId="{DB5E8325-D709-4538-B151-67C65E5F87BA}"/>
    <dgm:cxn modelId="{2AC4DF29-FE5A-864B-A8AF-216FC7777B8C}" type="presOf" srcId="{5D5F526F-1DF9-6C49-8FAB-73ECA0A1B940}" destId="{09A8BDD3-6517-DE4B-9046-2485D0572C1C}" srcOrd="0" destOrd="2" presId="urn:microsoft.com/office/officeart/2005/8/layout/hProcess7#2"/>
    <dgm:cxn modelId="{86B7D62F-6999-2C45-8B0E-9645CF34A874}" srcId="{5D368FD1-A812-E24C-9FA0-A17345E02234}" destId="{A5BCDCF0-36B0-994A-8D24-70CA637BF53B}" srcOrd="3" destOrd="0" parTransId="{E3D08C70-88A4-2242-9070-1BC1E4A82F22}" sibTransId="{CDACA1AA-9B69-B140-86BB-35594D0F7348}"/>
    <dgm:cxn modelId="{6CC6FB37-7B4B-B44B-A7A5-41EBBE4070E5}" srcId="{6E2C17F5-0B7D-4E67-AE8D-F0A148DB7CEB}" destId="{DD71C6CB-35B8-4C43-B402-DCEDEDD299C8}" srcOrd="0" destOrd="0" parTransId="{627219F1-A900-5246-BD19-BC89B4411DCF}" sibTransId="{DAE98B3D-4DD1-7349-BE0E-33C56ACBB060}"/>
    <dgm:cxn modelId="{7BDF4940-892E-3C43-AA63-32FE2F783AF1}" srcId="{DD71C6CB-35B8-4C43-B402-DCEDEDD299C8}" destId="{447C0D3A-116F-7448-A339-4BF3BAA2C35F}" srcOrd="2" destOrd="0" parTransId="{2F3D19FC-1A8F-8544-9401-EAF12465DA43}" sibTransId="{442CDF61-C4F1-AD49-8A33-957F0447508E}"/>
    <dgm:cxn modelId="{F0059D5B-557E-4011-8D17-38D53D93D718}" srcId="{67BDC6B4-5148-4199-B377-E24F14F906CE}" destId="{E790C92F-F65C-4C44-99DC-7842D2A59BC3}" srcOrd="1" destOrd="0" parTransId="{5BD7E8DA-4DAF-45A7-8CBD-339EC5FA6FA6}" sibTransId="{0D99F24B-FC3A-4971-8DE5-13FF2C04480B}"/>
    <dgm:cxn modelId="{AF91A75B-A82A-46A8-9473-943E50B52436}" type="presOf" srcId="{6E2C17F5-0B7D-4E67-AE8D-F0A148DB7CEB}" destId="{FFA744F5-6562-40A2-8A1A-6C98B18D0E8D}" srcOrd="0" destOrd="0" presId="urn:microsoft.com/office/officeart/2005/8/layout/hProcess7#2"/>
    <dgm:cxn modelId="{5F418A61-71C7-4F72-8C3B-0FB6C7CB828F}" type="presOf" srcId="{F1D64A76-ABAA-4D9D-907A-253C9C958DA8}" destId="{57757CC6-5554-4F44-B5EC-85166846A21E}" srcOrd="0" destOrd="0" presId="urn:microsoft.com/office/officeart/2005/8/layout/hProcess7#2"/>
    <dgm:cxn modelId="{5294F361-0D4F-4E98-A84F-C46EE2225659}" type="presOf" srcId="{50456CF8-C2AC-4553-983C-A4DC4D008CCA}" destId="{912D842A-9E9E-49C7-A28E-1CFA63809276}" srcOrd="1" destOrd="0" presId="urn:microsoft.com/office/officeart/2005/8/layout/hProcess7#2"/>
    <dgm:cxn modelId="{71AD5F42-1433-BE4B-88B9-C49EE8292706}" srcId="{5D368FD1-A812-E24C-9FA0-A17345E02234}" destId="{82E47EDC-C607-EB4B-B4C1-6F5F5F915498}" srcOrd="2" destOrd="0" parTransId="{BC176768-E6A9-E943-8229-8CD43EDE21D0}" sibTransId="{E1BFA311-2582-334F-9D25-F47F9FE461BC}"/>
    <dgm:cxn modelId="{6272EA62-8406-4CDB-A796-FD4CA40D9CDB}" type="presOf" srcId="{3E8A9C6E-F37E-4718-AC4B-47A155ACBF49}" destId="{CA298433-8D74-4F23-9DB7-25C88C9C9626}" srcOrd="0" destOrd="6" presId="urn:microsoft.com/office/officeart/2005/8/layout/hProcess7#2"/>
    <dgm:cxn modelId="{260C6244-4174-4612-9602-9A79846BF7D2}" srcId="{67BDC6B4-5148-4199-B377-E24F14F906CE}" destId="{3421AB53-68AB-4E58-A751-2F44FC8B0050}" srcOrd="3" destOrd="0" parTransId="{39D1033C-E609-45FF-A5A7-0AB3B479ED98}" sibTransId="{E4B39F3B-EC38-4951-ACE2-9EAFF39F4B36}"/>
    <dgm:cxn modelId="{B3A26349-73EC-4527-AD8A-93BD4380EF5D}" srcId="{67BDC6B4-5148-4199-B377-E24F14F906CE}" destId="{280B3475-AD14-489A-8224-C22313E946EF}" srcOrd="0" destOrd="0" parTransId="{2218D173-9D53-456C-A0B3-964CB4CC56CB}" sibTransId="{E14939CC-277C-4CB7-8F0A-4B86F6392AAE}"/>
    <dgm:cxn modelId="{016C1372-13B4-4B10-87BC-C42B55710ABB}" srcId="{67BDC6B4-5148-4199-B377-E24F14F906CE}" destId="{15432A73-5BAE-4F28-B551-47137E841A80}" srcOrd="2" destOrd="0" parTransId="{06E636E2-8DA0-4687-80E4-CADBCC1F79B1}" sibTransId="{EF316DE3-102B-4BE6-ACDC-BEDAF04948C7}"/>
    <dgm:cxn modelId="{725A1476-C785-4B4F-83CB-C13E46EC0E0F}" type="presOf" srcId="{DD71C6CB-35B8-4C43-B402-DCEDEDD299C8}" destId="{09A8BDD3-6517-DE4B-9046-2485D0572C1C}" srcOrd="0" destOrd="0" presId="urn:microsoft.com/office/officeart/2005/8/layout/hProcess7#2"/>
    <dgm:cxn modelId="{58F97C58-F644-3042-82F0-461B31358323}" type="presOf" srcId="{82E47EDC-C607-EB4B-B4C1-6F5F5F915498}" destId="{09A8BDD3-6517-DE4B-9046-2485D0572C1C}" srcOrd="0" destOrd="8" presId="urn:microsoft.com/office/officeart/2005/8/layout/hProcess7#2"/>
    <dgm:cxn modelId="{5DE13C7B-9550-C445-8A98-E1632D6D4D04}" type="presOf" srcId="{447C0D3A-116F-7448-A339-4BF3BAA2C35F}" destId="{09A8BDD3-6517-DE4B-9046-2485D0572C1C}" srcOrd="0" destOrd="3" presId="urn:microsoft.com/office/officeart/2005/8/layout/hProcess7#2"/>
    <dgm:cxn modelId="{CD6A6F88-3268-4D16-8468-D6A3F7BC527D}" type="presOf" srcId="{6E2C17F5-0B7D-4E67-AE8D-F0A148DB7CEB}" destId="{AE697F39-7D14-4FA5-8E11-51C48DACE1DC}" srcOrd="1" destOrd="0" presId="urn:microsoft.com/office/officeart/2005/8/layout/hProcess7#2"/>
    <dgm:cxn modelId="{E46BA28C-DC86-4841-ADE2-76973582D3BF}" srcId="{DD71C6CB-35B8-4C43-B402-DCEDEDD299C8}" destId="{9773183E-7141-6A40-8912-D5EB2118451F}" srcOrd="0" destOrd="0" parTransId="{3669792A-1CAD-3D4F-A14C-3EC58134F38A}" sibTransId="{15FA3D73-D1B7-2D41-8E28-41C87ED2EB0C}"/>
    <dgm:cxn modelId="{506AD08C-7ECF-4802-AB6C-5C1613136C1D}" srcId="{F1D64A76-ABAA-4D9D-907A-253C9C958DA8}" destId="{50456CF8-C2AC-4553-983C-A4DC4D008CCA}" srcOrd="1" destOrd="0" parTransId="{8F3413EB-5DF1-4D39-9752-BA3BC7930EA5}" sibTransId="{B08E409A-CF3A-4C52-8B82-711A4E9C46A9}"/>
    <dgm:cxn modelId="{79F4BA8D-5BE6-9943-934F-C2DF543CAAD7}" type="presOf" srcId="{D829460F-7612-4F42-AE3B-1CB989B30506}" destId="{09A8BDD3-6517-DE4B-9046-2485D0572C1C}" srcOrd="0" destOrd="6" presId="urn:microsoft.com/office/officeart/2005/8/layout/hProcess7#2"/>
    <dgm:cxn modelId="{7F749A93-8E35-4248-9F5D-C12E35D03ADF}" type="presOf" srcId="{6FCD4C87-79DB-414C-99FF-946942A2E69E}" destId="{CA298433-8D74-4F23-9DB7-25C88C9C9626}" srcOrd="0" destOrd="8" presId="urn:microsoft.com/office/officeart/2005/8/layout/hProcess7#2"/>
    <dgm:cxn modelId="{BEB0C899-18A9-7749-A103-CD3043DA8204}" type="presOf" srcId="{5D368FD1-A812-E24C-9FA0-A17345E02234}" destId="{09A8BDD3-6517-DE4B-9046-2485D0572C1C}" srcOrd="0" destOrd="5" presId="urn:microsoft.com/office/officeart/2005/8/layout/hProcess7#2"/>
    <dgm:cxn modelId="{C9A3CDA2-022C-A242-AC3A-09B4EADE5F62}" type="presOf" srcId="{F896BC1F-5899-7B4E-A5CE-B18F40CD833E}" destId="{09A8BDD3-6517-DE4B-9046-2485D0572C1C}" srcOrd="0" destOrd="7" presId="urn:microsoft.com/office/officeart/2005/8/layout/hProcess7#2"/>
    <dgm:cxn modelId="{D13D86A4-D961-4718-A71D-9EC424852DC9}" type="presOf" srcId="{E790C92F-F65C-4C44-99DC-7842D2A59BC3}" destId="{CA298433-8D74-4F23-9DB7-25C88C9C9626}" srcOrd="0" destOrd="2" presId="urn:microsoft.com/office/officeart/2005/8/layout/hProcess7#2"/>
    <dgm:cxn modelId="{EB910FA5-716C-4742-8A68-3EB66CC52D0A}" type="presOf" srcId="{483B8D67-59CC-2F49-B3E3-D7731226B205}" destId="{09A8BDD3-6517-DE4B-9046-2485D0572C1C}" srcOrd="0" destOrd="10" presId="urn:microsoft.com/office/officeart/2005/8/layout/hProcess7#2"/>
    <dgm:cxn modelId="{80A51CA8-C381-8C4F-9403-DE30DAA52844}" srcId="{DD71C6CB-35B8-4C43-B402-DCEDEDD299C8}" destId="{F3B7A17A-EDF2-F640-8D51-133437338B45}" srcOrd="3" destOrd="0" parTransId="{292AF00B-91DF-EC4C-971C-EA607118631E}" sibTransId="{0B9869DA-C9EB-4243-9010-CE4D4DCB1AFF}"/>
    <dgm:cxn modelId="{B9A0F3AD-D189-44AC-8E1A-6DC5AB51FF89}" type="presOf" srcId="{4081A59B-CAE9-43E5-BD88-9EE0B91C9DC0}" destId="{CA298433-8D74-4F23-9DB7-25C88C9C9626}" srcOrd="0" destOrd="7" presId="urn:microsoft.com/office/officeart/2005/8/layout/hProcess7#2"/>
    <dgm:cxn modelId="{0DA0A1AF-B1B8-4077-99C6-056CD7F74CD0}" type="presOf" srcId="{15432A73-5BAE-4F28-B551-47137E841A80}" destId="{CA298433-8D74-4F23-9DB7-25C88C9C9626}" srcOrd="0" destOrd="3" presId="urn:microsoft.com/office/officeart/2005/8/layout/hProcess7#2"/>
    <dgm:cxn modelId="{9F5486B4-367A-4A05-A979-8A40A9785FE9}" srcId="{67BDC6B4-5148-4199-B377-E24F14F906CE}" destId="{9D241A15-FAA4-4274-AC15-380958395430}" srcOrd="4" destOrd="0" parTransId="{C0650A1E-4B38-4E56-8F7D-7DCB3166E73D}" sibTransId="{CCE74B5B-82DA-40C9-975B-CBCE4748D519}"/>
    <dgm:cxn modelId="{A60CB6C7-FE0C-4A41-8A46-CDA3ECA0C250}" srcId="{67BDC6B4-5148-4199-B377-E24F14F906CE}" destId="{3E8A9C6E-F37E-4718-AC4B-47A155ACBF49}" srcOrd="5" destOrd="0" parTransId="{F7B5F290-F2FC-44E7-8044-41AEF298E672}" sibTransId="{FFCBECEE-8C8C-4696-A26A-C5AE9BE1850B}"/>
    <dgm:cxn modelId="{3D674CCE-AED7-C547-9312-D3BE070F0CD8}" type="presOf" srcId="{A5BCDCF0-36B0-994A-8D24-70CA637BF53B}" destId="{09A8BDD3-6517-DE4B-9046-2485D0572C1C}" srcOrd="0" destOrd="9" presId="urn:microsoft.com/office/officeart/2005/8/layout/hProcess7#2"/>
    <dgm:cxn modelId="{C2355DD0-A202-E045-AE8C-ECFACFD20606}" srcId="{5D368FD1-A812-E24C-9FA0-A17345E02234}" destId="{F896BC1F-5899-7B4E-A5CE-B18F40CD833E}" srcOrd="1" destOrd="0" parTransId="{BB761CA4-E113-B64C-A2BC-00D57C1D6283}" sibTransId="{D39C8795-2A67-894A-B65A-DCCC36F7211A}"/>
    <dgm:cxn modelId="{2240AFDD-7185-4264-8558-DE009125B2DF}" type="presOf" srcId="{3421AB53-68AB-4E58-A751-2F44FC8B0050}" destId="{CA298433-8D74-4F23-9DB7-25C88C9C9626}" srcOrd="0" destOrd="4" presId="urn:microsoft.com/office/officeart/2005/8/layout/hProcess7#2"/>
    <dgm:cxn modelId="{6FE0C7DD-E2E8-3641-8F78-7BED1DF17D3D}" type="presOf" srcId="{F3B7A17A-EDF2-F640-8D51-133437338B45}" destId="{09A8BDD3-6517-DE4B-9046-2485D0572C1C}" srcOrd="0" destOrd="4" presId="urn:microsoft.com/office/officeart/2005/8/layout/hProcess7#2"/>
    <dgm:cxn modelId="{E4FE32E8-CE1D-4988-96E4-15AAFEAB5B02}" type="presOf" srcId="{9D241A15-FAA4-4274-AC15-380958395430}" destId="{CA298433-8D74-4F23-9DB7-25C88C9C9626}" srcOrd="0" destOrd="5" presId="urn:microsoft.com/office/officeart/2005/8/layout/hProcess7#2"/>
    <dgm:cxn modelId="{3EBE71F2-AA97-D741-8E39-122E1CB98790}" srcId="{5D368FD1-A812-E24C-9FA0-A17345E02234}" destId="{483B8D67-59CC-2F49-B3E3-D7731226B205}" srcOrd="4" destOrd="0" parTransId="{0143C408-BA87-C940-85E0-9FB693114DD2}" sibTransId="{5E05637A-9C90-3A48-9AB6-A64517997D61}"/>
    <dgm:cxn modelId="{C4F419FA-AD70-4645-91F5-0DE6D9459167}" srcId="{DD71C6CB-35B8-4C43-B402-DCEDEDD299C8}" destId="{5D368FD1-A812-E24C-9FA0-A17345E02234}" srcOrd="4" destOrd="0" parTransId="{01CAD17E-638F-804B-8561-C67AC5B48416}" sibTransId="{A801E735-952B-0B4D-A0D9-30B587DF65FC}"/>
    <dgm:cxn modelId="{B2A2F6FE-BA7A-564D-9187-297AB8BA2EF1}" type="presOf" srcId="{9773183E-7141-6A40-8912-D5EB2118451F}" destId="{09A8BDD3-6517-DE4B-9046-2485D0572C1C}" srcOrd="0" destOrd="1" presId="urn:microsoft.com/office/officeart/2005/8/layout/hProcess7#2"/>
    <dgm:cxn modelId="{35065AA0-A201-4940-A95E-2856FDFE6F3D}" type="presParOf" srcId="{57757CC6-5554-4F44-B5EC-85166846A21E}" destId="{DF09C4B6-8B65-4645-B3FC-8FEDC3606709}" srcOrd="0" destOrd="0" presId="urn:microsoft.com/office/officeart/2005/8/layout/hProcess7#2"/>
    <dgm:cxn modelId="{003F52B6-E84B-446C-83EA-8E287F3E01FE}" type="presParOf" srcId="{DF09C4B6-8B65-4645-B3FC-8FEDC3606709}" destId="{FFA744F5-6562-40A2-8A1A-6C98B18D0E8D}" srcOrd="0" destOrd="0" presId="urn:microsoft.com/office/officeart/2005/8/layout/hProcess7#2"/>
    <dgm:cxn modelId="{F2EBFF90-6EC9-40E8-A59B-CD2D689B76CE}" type="presParOf" srcId="{DF09C4B6-8B65-4645-B3FC-8FEDC3606709}" destId="{AE697F39-7D14-4FA5-8E11-51C48DACE1DC}" srcOrd="1" destOrd="0" presId="urn:microsoft.com/office/officeart/2005/8/layout/hProcess7#2"/>
    <dgm:cxn modelId="{168D38EF-062D-0542-B74A-67FD2EE5632B}" type="presParOf" srcId="{DF09C4B6-8B65-4645-B3FC-8FEDC3606709}" destId="{09A8BDD3-6517-DE4B-9046-2485D0572C1C}" srcOrd="2" destOrd="0" presId="urn:microsoft.com/office/officeart/2005/8/layout/hProcess7#2"/>
    <dgm:cxn modelId="{E8DD6986-5EBF-45C3-A418-97B813481FFD}" type="presParOf" srcId="{57757CC6-5554-4F44-B5EC-85166846A21E}" destId="{49583F49-EABB-40E3-9484-BE0BA6021555}" srcOrd="1" destOrd="0" presId="urn:microsoft.com/office/officeart/2005/8/layout/hProcess7#2"/>
    <dgm:cxn modelId="{81542F02-E6F7-400F-A170-AE6997AA1C7B}" type="presParOf" srcId="{57757CC6-5554-4F44-B5EC-85166846A21E}" destId="{4FB1EB7D-FD57-4177-B2AE-90AF086F20EF}" srcOrd="2" destOrd="0" presId="urn:microsoft.com/office/officeart/2005/8/layout/hProcess7#2"/>
    <dgm:cxn modelId="{6D03425E-DCCB-407F-B0E1-F68FB4C30005}" type="presParOf" srcId="{4FB1EB7D-FD57-4177-B2AE-90AF086F20EF}" destId="{C348AC6E-19A3-4BE8-8E6A-35BBFAF281AF}" srcOrd="0" destOrd="0" presId="urn:microsoft.com/office/officeart/2005/8/layout/hProcess7#2"/>
    <dgm:cxn modelId="{090FD6C2-4255-48DB-9942-691E5A3428BA}" type="presParOf" srcId="{4FB1EB7D-FD57-4177-B2AE-90AF086F20EF}" destId="{73B55BA1-7585-4FD9-A886-2869DD70E3B6}" srcOrd="1" destOrd="0" presId="urn:microsoft.com/office/officeart/2005/8/layout/hProcess7#2"/>
    <dgm:cxn modelId="{BBE48984-7346-43D7-A449-D4DA5728EED9}" type="presParOf" srcId="{4FB1EB7D-FD57-4177-B2AE-90AF086F20EF}" destId="{EB917788-7228-4203-9992-6A567B102116}" srcOrd="2" destOrd="0" presId="urn:microsoft.com/office/officeart/2005/8/layout/hProcess7#2"/>
    <dgm:cxn modelId="{F748DD1F-2639-4E3F-BFE6-F54217C8A64A}" type="presParOf" srcId="{57757CC6-5554-4F44-B5EC-85166846A21E}" destId="{BB0B84DE-789D-4DBA-9ED4-6681E4830908}" srcOrd="3" destOrd="0" presId="urn:microsoft.com/office/officeart/2005/8/layout/hProcess7#2"/>
    <dgm:cxn modelId="{587DA647-68EA-4625-9452-FE792F18E5C2}" type="presParOf" srcId="{57757CC6-5554-4F44-B5EC-85166846A21E}" destId="{5A211B7F-3054-486C-9E40-9B11305DC9C5}" srcOrd="4" destOrd="0" presId="urn:microsoft.com/office/officeart/2005/8/layout/hProcess7#2"/>
    <dgm:cxn modelId="{794D4128-B515-4034-9AB3-661A1D76897B}" type="presParOf" srcId="{5A211B7F-3054-486C-9E40-9B11305DC9C5}" destId="{F3C6A96E-F343-4D62-AB8C-B87AFD692EEB}" srcOrd="0" destOrd="0" presId="urn:microsoft.com/office/officeart/2005/8/layout/hProcess7#2"/>
    <dgm:cxn modelId="{427F7BCC-DF1E-469B-B978-0C188AE20B3F}" type="presParOf" srcId="{5A211B7F-3054-486C-9E40-9B11305DC9C5}" destId="{912D842A-9E9E-49C7-A28E-1CFA63809276}" srcOrd="1" destOrd="0" presId="urn:microsoft.com/office/officeart/2005/8/layout/hProcess7#2"/>
    <dgm:cxn modelId="{DFD0FEDE-DAC8-46F4-8EE4-D3120D58E8E9}" type="presParOf" srcId="{5A211B7F-3054-486C-9E40-9B11305DC9C5}" destId="{CA298433-8D74-4F23-9DB7-25C88C9C9626}" srcOrd="2" destOrd="0" presId="urn:microsoft.com/office/officeart/2005/8/layout/hProcess7#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noFill/>
          <a:prstDash val="solid"/>
          <a:miter lim="800000"/>
        </a:ln>
        <a:effectLst/>
      </dgm:spPr>
      <dgm:t>
        <a:bodyPr lIns="256032"/>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no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Universal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no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custLinFactNeighborY="4082">
        <dgm:presLayoutVars>
          <dgm:bulletEnabled val="1"/>
        </dgm:presLayoutVars>
      </dgm:prSet>
      <dgm:spPr/>
    </dgm:pt>
    <dgm:pt modelId="{CD5EA9AD-1FF3-4544-A506-1F718852DBF6}" type="pres">
      <dgm:prSet presAssocID="{BCA538D6-4E32-4184-A5A1-776963BB7365}" presName="childTextBox" presStyleLbl="fgAccFollowNode1" presStyleIdx="1" presStyleCnt="6" custLinFactNeighborY="4082">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custLinFactNeighborY="-610"/>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ScaleY="88816" custLinFactNeighborX="-7" custLinFactNeighborY="351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ScaleY="88816" custLinFactNeighborY="351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custScaleY="88816" custLinFactNeighborY="6126">
        <dgm:presLayoutVars>
          <dgm:bulletEnabled val="1"/>
        </dgm:presLayoutVars>
      </dgm:prSet>
      <dgm:spPr/>
    </dgm:pt>
    <dgm:pt modelId="{ECFD427D-5D07-4820-81E5-F9AAF6F7B224}" type="pres">
      <dgm:prSet presAssocID="{B2B012CD-BAA3-4366-A4E2-4DB490FFA9EE}" presName="childTextArrow" presStyleLbl="fgAccFollowNode1" presStyleIdx="5" presStyleCnt="6" custScaleY="88816" custLinFactNeighborY="612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C175913-6090-4141-96CB-B4EC19CC9115}" type="doc">
      <dgm:prSet loTypeId="urn:microsoft.com/office/officeart/2005/8/layout/hProcess9" loCatId="process" qsTypeId="urn:microsoft.com/office/officeart/2005/8/quickstyle/simple1#1" qsCatId="simple" csTypeId="urn:microsoft.com/office/officeart/2005/8/colors/accent5_3" csCatId="accent5" phldr="1"/>
      <dgm:spPr/>
      <dgm:t>
        <a:bodyPr/>
        <a:lstStyle/>
        <a:p>
          <a:endParaRPr lang="en-US"/>
        </a:p>
      </dgm:t>
    </dgm:pt>
    <dgm:pt modelId="{102BEC11-B866-436E-91B8-7B8A47159490}">
      <dgm:prSet phldrT="[Text]" custT="1"/>
      <dgm:spPr>
        <a:xfrm>
          <a:off x="1021" y="771436"/>
          <a:ext cx="1184952" cy="1047926"/>
        </a:xfrm>
      </dgm:spPr>
      <dgm:t>
        <a:bodyPr lIns="53340"/>
        <a:lstStyle/>
        <a:p>
          <a:pPr>
            <a:spcAft>
              <a:spcPts val="0"/>
            </a:spcAft>
          </a:pPr>
          <a:r>
            <a:rPr lang="en-US" sz="1400">
              <a:latin typeface="Calibri"/>
              <a:ea typeface="+mn-ea"/>
              <a:cs typeface="+mn-cs"/>
            </a:rPr>
            <a:t>1: Two-Hour</a:t>
          </a:r>
        </a:p>
        <a:p>
          <a:pPr>
            <a:spcAft>
              <a:spcPts val="0"/>
            </a:spcAft>
          </a:pPr>
          <a:r>
            <a:rPr lang="en-US" sz="1400">
              <a:latin typeface="Calibri"/>
              <a:ea typeface="+mn-ea"/>
              <a:cs typeface="+mn-cs"/>
            </a:rPr>
            <a:t> After School</a:t>
          </a:r>
        </a:p>
      </dgm:t>
    </dgm:pt>
    <dgm:pt modelId="{86E0DD33-4A92-4BB7-90F9-B89088DCABAA}" type="parTrans" cxnId="{AFCAD5EB-0AB7-4824-9391-1E4D8E08E001}">
      <dgm:prSet/>
      <dgm:spPr/>
      <dgm:t>
        <a:bodyPr/>
        <a:lstStyle/>
        <a:p>
          <a:endParaRPr lang="en-US" sz="1800"/>
        </a:p>
      </dgm:t>
    </dgm:pt>
    <dgm:pt modelId="{93376EAD-3FF1-4CA9-88B7-CF27B868C1E4}" type="sibTrans" cxnId="{AFCAD5EB-0AB7-4824-9391-1E4D8E08E001}">
      <dgm:prSet/>
      <dgm:spPr/>
      <dgm:t>
        <a:bodyPr/>
        <a:lstStyle/>
        <a:p>
          <a:endParaRPr lang="en-US" sz="1800"/>
        </a:p>
      </dgm:t>
    </dgm:pt>
    <dgm:pt modelId="{C5D1286A-82A8-4CE6-B8A5-FD0AFA9BE023}">
      <dgm:prSet phldrT="[Text]" custT="1"/>
      <dgm:spPr>
        <a:xfrm>
          <a:off x="4132795" y="777240"/>
          <a:ext cx="1178728" cy="1036320"/>
        </a:xfrm>
      </dgm:spPr>
      <dgm:t>
        <a:bodyPr/>
        <a:lstStyle/>
        <a:p>
          <a:r>
            <a:rPr lang="en-US" sz="1400">
              <a:latin typeface="Calibri"/>
              <a:ea typeface="+mn-ea"/>
              <a:cs typeface="+mn-cs"/>
            </a:rPr>
            <a:t>4: Full Day </a:t>
          </a:r>
        </a:p>
      </dgm:t>
    </dgm:pt>
    <dgm:pt modelId="{7E95820E-FAB6-4C36-996A-E431B71340C0}" type="parTrans" cxnId="{3BEF4573-63C9-40EC-AE8E-BC3AC05EE4C2}">
      <dgm:prSet/>
      <dgm:spPr/>
      <dgm:t>
        <a:bodyPr/>
        <a:lstStyle/>
        <a:p>
          <a:endParaRPr lang="en-US" sz="1800"/>
        </a:p>
      </dgm:t>
    </dgm:pt>
    <dgm:pt modelId="{637A62A7-26CB-453E-B32C-ABD9459CF80A}" type="sibTrans" cxnId="{3BEF4573-63C9-40EC-AE8E-BC3AC05EE4C2}">
      <dgm:prSet/>
      <dgm:spPr/>
      <dgm:t>
        <a:bodyPr/>
        <a:lstStyle/>
        <a:p>
          <a:endParaRPr lang="en-US" sz="1800"/>
        </a:p>
      </dgm:t>
    </dgm:pt>
    <dgm:pt modelId="{914845DA-933B-43BB-9B11-DA40B7863F1A}">
      <dgm:prSet custT="1"/>
      <dgm:spPr>
        <a:xfrm>
          <a:off x="1392927" y="804039"/>
          <a:ext cx="1178728" cy="1036320"/>
        </a:xfrm>
      </dgm:spPr>
      <dgm:t>
        <a:bodyPr/>
        <a:lstStyle/>
        <a:p>
          <a:r>
            <a:rPr lang="en-US" sz="1400">
              <a:latin typeface="Calibri"/>
              <a:ea typeface="+mn-ea"/>
              <a:cs typeface="+mn-cs"/>
            </a:rPr>
            <a:t>2: Full Day </a:t>
          </a:r>
        </a:p>
      </dgm:t>
    </dgm:pt>
    <dgm:pt modelId="{DF5747F1-64EF-4161-8502-2961C5C01909}" type="parTrans" cxnId="{F77A3EF1-01F9-4059-A260-221C25B37AEE}">
      <dgm:prSet/>
      <dgm:spPr/>
      <dgm:t>
        <a:bodyPr/>
        <a:lstStyle/>
        <a:p>
          <a:endParaRPr lang="en-US" sz="1800"/>
        </a:p>
      </dgm:t>
    </dgm:pt>
    <dgm:pt modelId="{53ECA56E-EF43-48E0-8754-8D081AEAE341}" type="sibTrans" cxnId="{F77A3EF1-01F9-4059-A260-221C25B37AEE}">
      <dgm:prSet/>
      <dgm:spPr/>
      <dgm:t>
        <a:bodyPr/>
        <a:lstStyle/>
        <a:p>
          <a:endParaRPr lang="en-US" sz="1800"/>
        </a:p>
      </dgm:t>
    </dgm:pt>
    <dgm:pt modelId="{54843EB2-4521-42B3-BB81-A4B7E73738F1}">
      <dgm:prSet custT="1"/>
      <dgm:spPr>
        <a:xfrm>
          <a:off x="2725921" y="804039"/>
          <a:ext cx="1178728" cy="1036320"/>
        </a:xfrm>
      </dgm:spPr>
      <dgm:t>
        <a:bodyPr/>
        <a:lstStyle/>
        <a:p>
          <a:pPr>
            <a:spcAft>
              <a:spcPts val="0"/>
            </a:spcAft>
          </a:pPr>
          <a:r>
            <a:rPr lang="en-US" sz="1400">
              <a:latin typeface="Calibri"/>
              <a:ea typeface="+mn-ea"/>
              <a:cs typeface="+mn-cs"/>
            </a:rPr>
            <a:t>3: Two-Hour</a:t>
          </a:r>
        </a:p>
        <a:p>
          <a:pPr>
            <a:spcAft>
              <a:spcPts val="0"/>
            </a:spcAft>
          </a:pPr>
          <a:r>
            <a:rPr lang="en-US" sz="1400">
              <a:latin typeface="Calibri"/>
              <a:ea typeface="+mn-ea"/>
              <a:cs typeface="+mn-cs"/>
            </a:rPr>
            <a:t>After School </a:t>
          </a:r>
          <a:r>
            <a:rPr lang="en-US" sz="1100">
              <a:latin typeface="Calibri"/>
              <a:ea typeface="+mn-ea"/>
              <a:cs typeface="+mn-cs"/>
            </a:rPr>
            <a:t>*With Students</a:t>
          </a:r>
        </a:p>
      </dgm:t>
    </dgm:pt>
    <dgm:pt modelId="{0FDAA5A0-E333-4CD8-966B-2E3D3418CFCE}" type="parTrans" cxnId="{D53B993C-953A-48D7-B0E4-844941004C6E}">
      <dgm:prSet/>
      <dgm:spPr/>
      <dgm:t>
        <a:bodyPr/>
        <a:lstStyle/>
        <a:p>
          <a:endParaRPr lang="en-US" sz="1800"/>
        </a:p>
      </dgm:t>
    </dgm:pt>
    <dgm:pt modelId="{DA00F551-16C6-4C3E-92ED-76EC2E844D2A}" type="sibTrans" cxnId="{D53B993C-953A-48D7-B0E4-844941004C6E}">
      <dgm:prSet/>
      <dgm:spPr/>
      <dgm:t>
        <a:bodyPr/>
        <a:lstStyle/>
        <a:p>
          <a:endParaRPr lang="en-US" sz="1800"/>
        </a:p>
      </dgm:t>
    </dgm:pt>
    <dgm:pt modelId="{D9C4E9CF-E0E5-4170-BB6F-FFD3C9D3CF54}">
      <dgm:prSet phldrT="[Text]" custT="1"/>
      <dgm:spPr>
        <a:xfrm>
          <a:off x="6832199" y="766058"/>
          <a:ext cx="1178728" cy="1036320"/>
        </a:xfrm>
      </dgm:spPr>
      <dgm:t>
        <a:bodyPr/>
        <a:lstStyle/>
        <a:p>
          <a:r>
            <a:rPr lang="en-US" sz="1400">
              <a:latin typeface="Calibri"/>
              <a:ea typeface="+mn-ea"/>
              <a:cs typeface="+mn-cs"/>
            </a:rPr>
            <a:t>6: Full Day </a:t>
          </a:r>
        </a:p>
      </dgm:t>
    </dgm:pt>
    <dgm:pt modelId="{1C48B11C-0D72-4C60-8303-E9C4ACC8EA22}" type="sibTrans" cxnId="{A9C550CC-1EF1-4A65-92AC-FA8CFDFE8D1B}">
      <dgm:prSet/>
      <dgm:spPr/>
      <dgm:t>
        <a:bodyPr/>
        <a:lstStyle/>
        <a:p>
          <a:endParaRPr lang="en-US" sz="1800"/>
        </a:p>
      </dgm:t>
    </dgm:pt>
    <dgm:pt modelId="{7389C9BB-4F63-4BF5-A5B7-40902B640451}" type="parTrans" cxnId="{A9C550CC-1EF1-4A65-92AC-FA8CFDFE8D1B}">
      <dgm:prSet/>
      <dgm:spPr/>
      <dgm:t>
        <a:bodyPr/>
        <a:lstStyle/>
        <a:p>
          <a:endParaRPr lang="en-US" sz="1800"/>
        </a:p>
      </dgm:t>
    </dgm:pt>
    <dgm:pt modelId="{51A182D4-5EE5-4074-91B5-C047F1E4E74F}">
      <dgm:prSet custT="1"/>
      <dgm:spPr>
        <a:xfrm>
          <a:off x="5512392" y="777240"/>
          <a:ext cx="1178728" cy="1036320"/>
        </a:xfrm>
      </dgm:spPr>
      <dgm:t>
        <a:bodyPr/>
        <a:lstStyle/>
        <a:p>
          <a:pPr>
            <a:spcAft>
              <a:spcPts val="0"/>
            </a:spcAft>
          </a:pPr>
          <a:r>
            <a:rPr lang="en-US" sz="1400">
              <a:latin typeface="Calibri"/>
              <a:ea typeface="+mn-ea"/>
              <a:cs typeface="+mn-cs"/>
            </a:rPr>
            <a:t>5: Two-Hour</a:t>
          </a:r>
        </a:p>
        <a:p>
          <a:pPr>
            <a:spcAft>
              <a:spcPts val="0"/>
            </a:spcAft>
          </a:pPr>
          <a:r>
            <a:rPr lang="en-US" sz="1400">
              <a:latin typeface="Calibri"/>
              <a:ea typeface="+mn-ea"/>
              <a:cs typeface="+mn-cs"/>
            </a:rPr>
            <a:t>After School</a:t>
          </a:r>
        </a:p>
        <a:p>
          <a:pPr>
            <a:spcAft>
              <a:spcPts val="0"/>
            </a:spcAft>
          </a:pPr>
          <a:r>
            <a:rPr lang="en-US" sz="1100">
              <a:latin typeface="Calibri"/>
              <a:ea typeface="+mn-ea"/>
              <a:cs typeface="+mn-cs"/>
            </a:rPr>
            <a:t>*With Students</a:t>
          </a:r>
        </a:p>
      </dgm:t>
    </dgm:pt>
    <dgm:pt modelId="{C01260A4-4C56-4FA7-A5C2-42A98C8AE582}" type="sibTrans" cxnId="{6C27908A-433C-43F2-9C8D-9CB623CB7A9B}">
      <dgm:prSet/>
      <dgm:spPr/>
      <dgm:t>
        <a:bodyPr/>
        <a:lstStyle/>
        <a:p>
          <a:endParaRPr lang="en-US"/>
        </a:p>
      </dgm:t>
    </dgm:pt>
    <dgm:pt modelId="{D67027E9-E1F4-4E5B-AAAE-1B5A002B12E9}" type="parTrans" cxnId="{6C27908A-433C-43F2-9C8D-9CB623CB7A9B}">
      <dgm:prSet/>
      <dgm:spPr/>
      <dgm:t>
        <a:bodyPr/>
        <a:lstStyle/>
        <a:p>
          <a:endParaRPr lang="en-US"/>
        </a:p>
      </dgm:t>
    </dgm:pt>
    <dgm:pt modelId="{F5955FAD-BF66-4F3E-95B0-DE5821DF4D7C}" type="pres">
      <dgm:prSet presAssocID="{BC175913-6090-4141-96CB-B4EC19CC9115}" presName="CompostProcess" presStyleCnt="0">
        <dgm:presLayoutVars>
          <dgm:dir/>
          <dgm:resizeHandles val="exact"/>
        </dgm:presLayoutVars>
      </dgm:prSet>
      <dgm:spPr/>
    </dgm:pt>
    <dgm:pt modelId="{F6FA0FFB-9B55-4716-8B8E-77A81BEEDD29}" type="pres">
      <dgm:prSet presAssocID="{BC175913-6090-4141-96CB-B4EC19CC9115}" presName="arrow" presStyleLbl="bgShp" presStyleIdx="0" presStyleCnt="1" custScaleX="117647" custLinFactNeighborX="1881" custLinFactNeighborY="2997"/>
      <dgm:spPr>
        <a:xfrm>
          <a:off x="4" y="0"/>
          <a:ext cx="8062907" cy="2590800"/>
        </a:xfrm>
        <a:prstGeom prst="rightArrow">
          <a:avLst/>
        </a:prstGeom>
      </dgm:spPr>
    </dgm:pt>
    <dgm:pt modelId="{D3F5EA2B-2BFD-4F9E-8175-E36157313DF9}" type="pres">
      <dgm:prSet presAssocID="{BC175913-6090-4141-96CB-B4EC19CC9115}" presName="linearProcess" presStyleCnt="0"/>
      <dgm:spPr/>
    </dgm:pt>
    <dgm:pt modelId="{6FD30810-5A58-4FE1-8D86-1229780170C9}" type="pres">
      <dgm:prSet presAssocID="{102BEC11-B866-436E-91B8-7B8A47159490}" presName="textNode" presStyleLbl="node1" presStyleIdx="0" presStyleCnt="6" custScaleX="100528" custScaleY="101120">
        <dgm:presLayoutVars>
          <dgm:bulletEnabled val="1"/>
        </dgm:presLayoutVars>
      </dgm:prSet>
      <dgm:spPr>
        <a:prstGeom prst="roundRect">
          <a:avLst/>
        </a:prstGeom>
      </dgm:spPr>
    </dgm:pt>
    <dgm:pt modelId="{3E384F2E-3FB5-4192-BEDB-A046A2C18516}" type="pres">
      <dgm:prSet presAssocID="{93376EAD-3FF1-4CA9-88B7-CF27B868C1E4}" presName="sibTrans" presStyleCnt="0"/>
      <dgm:spPr/>
    </dgm:pt>
    <dgm:pt modelId="{C55D762F-007F-4DDA-9E9F-3CA70A48CCD8}" type="pres">
      <dgm:prSet presAssocID="{914845DA-933B-43BB-9B11-DA40B7863F1A}" presName="textNode" presStyleLbl="node1" presStyleIdx="1" presStyleCnt="6" custLinFactNeighborX="5344" custLinFactNeighborY="2586">
        <dgm:presLayoutVars>
          <dgm:bulletEnabled val="1"/>
        </dgm:presLayoutVars>
      </dgm:prSet>
      <dgm:spPr>
        <a:prstGeom prst="roundRect">
          <a:avLst/>
        </a:prstGeom>
      </dgm:spPr>
    </dgm:pt>
    <dgm:pt modelId="{C46547FD-8D05-4CE9-83FF-ADDA51D128F2}" type="pres">
      <dgm:prSet presAssocID="{53ECA56E-EF43-48E0-8754-8D081AEAE341}" presName="sibTrans" presStyleCnt="0"/>
      <dgm:spPr/>
    </dgm:pt>
    <dgm:pt modelId="{E8FCDABF-00C3-4F21-B79E-EDE09FA7B3FF}" type="pres">
      <dgm:prSet presAssocID="{54843EB2-4521-42B3-BB81-A4B7E73738F1}" presName="textNode" presStyleLbl="node1" presStyleIdx="2" presStyleCnt="6" custLinFactNeighborX="-16131" custLinFactNeighborY="2586">
        <dgm:presLayoutVars>
          <dgm:bulletEnabled val="1"/>
        </dgm:presLayoutVars>
      </dgm:prSet>
      <dgm:spPr>
        <a:prstGeom prst="roundRect">
          <a:avLst/>
        </a:prstGeom>
      </dgm:spPr>
    </dgm:pt>
    <dgm:pt modelId="{128629F4-A54F-4515-BE10-553CCBEE7ABB}" type="pres">
      <dgm:prSet presAssocID="{DA00F551-16C6-4C3E-92ED-76EC2E844D2A}" presName="sibTrans" presStyleCnt="0"/>
      <dgm:spPr/>
    </dgm:pt>
    <dgm:pt modelId="{400921DF-7594-443F-8C4D-0F537B384799}" type="pres">
      <dgm:prSet presAssocID="{C5D1286A-82A8-4CE6-B8A5-FD0AFA9BE023}" presName="textNode" presStyleLbl="node1" presStyleIdx="3" presStyleCnt="6">
        <dgm:presLayoutVars>
          <dgm:bulletEnabled val="1"/>
        </dgm:presLayoutVars>
      </dgm:prSet>
      <dgm:spPr>
        <a:prstGeom prst="roundRect">
          <a:avLst/>
        </a:prstGeom>
      </dgm:spPr>
    </dgm:pt>
    <dgm:pt modelId="{416748DB-6805-47F9-8BA1-BFC5ED473059}" type="pres">
      <dgm:prSet presAssocID="{637A62A7-26CB-453E-B32C-ABD9459CF80A}" presName="sibTrans" presStyleCnt="0"/>
      <dgm:spPr/>
    </dgm:pt>
    <dgm:pt modelId="{5FF58487-394B-4CC3-A27B-85446CAD4E18}" type="pres">
      <dgm:prSet presAssocID="{51A182D4-5EE5-4074-91B5-C047F1E4E74F}" presName="textNode" presStyleLbl="node1" presStyleIdx="4" presStyleCnt="6" custLinFactNeighborX="2247" custLinFactNeighborY="0">
        <dgm:presLayoutVars>
          <dgm:bulletEnabled val="1"/>
        </dgm:presLayoutVars>
      </dgm:prSet>
      <dgm:spPr>
        <a:prstGeom prst="roundRect">
          <a:avLst/>
        </a:prstGeom>
      </dgm:spPr>
    </dgm:pt>
    <dgm:pt modelId="{D8C3B897-226B-425A-978A-F36E28B22F44}" type="pres">
      <dgm:prSet presAssocID="{C01260A4-4C56-4FA7-A5C2-42A98C8AE582}" presName="sibTrans" presStyleCnt="0"/>
      <dgm:spPr/>
    </dgm:pt>
    <dgm:pt modelId="{EA5F70AE-C304-428C-ADD7-7F3C8725343E}" type="pres">
      <dgm:prSet presAssocID="{D9C4E9CF-E0E5-4170-BB6F-FFD3C9D3CF54}" presName="textNode" presStyleLbl="node1" presStyleIdx="5" presStyleCnt="6" custLinFactNeighborX="-25941" custLinFactNeighborY="-1079">
        <dgm:presLayoutVars>
          <dgm:bulletEnabled val="1"/>
        </dgm:presLayoutVars>
      </dgm:prSet>
      <dgm:spPr>
        <a:prstGeom prst="roundRect">
          <a:avLst/>
        </a:prstGeom>
      </dgm:spPr>
    </dgm:pt>
  </dgm:ptLst>
  <dgm:cxnLst>
    <dgm:cxn modelId="{A0231626-6CEC-41E0-9C35-968E9DF5165A}" type="presOf" srcId="{BC175913-6090-4141-96CB-B4EC19CC9115}" destId="{F5955FAD-BF66-4F3E-95B0-DE5821DF4D7C}" srcOrd="0" destOrd="0" presId="urn:microsoft.com/office/officeart/2005/8/layout/hProcess9"/>
    <dgm:cxn modelId="{D53B993C-953A-48D7-B0E4-844941004C6E}" srcId="{BC175913-6090-4141-96CB-B4EC19CC9115}" destId="{54843EB2-4521-42B3-BB81-A4B7E73738F1}" srcOrd="2" destOrd="0" parTransId="{0FDAA5A0-E333-4CD8-966B-2E3D3418CFCE}" sibTransId="{DA00F551-16C6-4C3E-92ED-76EC2E844D2A}"/>
    <dgm:cxn modelId="{8DB1C467-00A5-44F7-A932-E9EEE9D5A69E}" type="presOf" srcId="{54843EB2-4521-42B3-BB81-A4B7E73738F1}" destId="{E8FCDABF-00C3-4F21-B79E-EDE09FA7B3FF}" srcOrd="0" destOrd="0" presId="urn:microsoft.com/office/officeart/2005/8/layout/hProcess9"/>
    <dgm:cxn modelId="{3BEF4573-63C9-40EC-AE8E-BC3AC05EE4C2}" srcId="{BC175913-6090-4141-96CB-B4EC19CC9115}" destId="{C5D1286A-82A8-4CE6-B8A5-FD0AFA9BE023}" srcOrd="3" destOrd="0" parTransId="{7E95820E-FAB6-4C36-996A-E431B71340C0}" sibTransId="{637A62A7-26CB-453E-B32C-ABD9459CF80A}"/>
    <dgm:cxn modelId="{6C27908A-433C-43F2-9C8D-9CB623CB7A9B}" srcId="{BC175913-6090-4141-96CB-B4EC19CC9115}" destId="{51A182D4-5EE5-4074-91B5-C047F1E4E74F}" srcOrd="4" destOrd="0" parTransId="{D67027E9-E1F4-4E5B-AAAE-1B5A002B12E9}" sibTransId="{C01260A4-4C56-4FA7-A5C2-42A98C8AE582}"/>
    <dgm:cxn modelId="{D09C698E-FFF2-4AD1-9373-48B2E13C0A29}" type="presOf" srcId="{914845DA-933B-43BB-9B11-DA40B7863F1A}" destId="{C55D762F-007F-4DDA-9E9F-3CA70A48CCD8}" srcOrd="0" destOrd="0" presId="urn:microsoft.com/office/officeart/2005/8/layout/hProcess9"/>
    <dgm:cxn modelId="{E9F84497-9A90-42BC-AC90-BCD62DACF693}" type="presOf" srcId="{C5D1286A-82A8-4CE6-B8A5-FD0AFA9BE023}" destId="{400921DF-7594-443F-8C4D-0F537B384799}" srcOrd="0" destOrd="0" presId="urn:microsoft.com/office/officeart/2005/8/layout/hProcess9"/>
    <dgm:cxn modelId="{A9C550CC-1EF1-4A65-92AC-FA8CFDFE8D1B}" srcId="{BC175913-6090-4141-96CB-B4EC19CC9115}" destId="{D9C4E9CF-E0E5-4170-BB6F-FFD3C9D3CF54}" srcOrd="5" destOrd="0" parTransId="{7389C9BB-4F63-4BF5-A5B7-40902B640451}" sibTransId="{1C48B11C-0D72-4C60-8303-E9C4ACC8EA22}"/>
    <dgm:cxn modelId="{39F6D9DD-E5DA-4E6E-84CE-3F09F146DE1F}" type="presOf" srcId="{D9C4E9CF-E0E5-4170-BB6F-FFD3C9D3CF54}" destId="{EA5F70AE-C304-428C-ADD7-7F3C8725343E}" srcOrd="0" destOrd="0" presId="urn:microsoft.com/office/officeart/2005/8/layout/hProcess9"/>
    <dgm:cxn modelId="{AFCAD5EB-0AB7-4824-9391-1E4D8E08E001}" srcId="{BC175913-6090-4141-96CB-B4EC19CC9115}" destId="{102BEC11-B866-436E-91B8-7B8A47159490}" srcOrd="0" destOrd="0" parTransId="{86E0DD33-4A92-4BB7-90F9-B89088DCABAA}" sibTransId="{93376EAD-3FF1-4CA9-88B7-CF27B868C1E4}"/>
    <dgm:cxn modelId="{F77A3EF1-01F9-4059-A260-221C25B37AEE}" srcId="{BC175913-6090-4141-96CB-B4EC19CC9115}" destId="{914845DA-933B-43BB-9B11-DA40B7863F1A}" srcOrd="1" destOrd="0" parTransId="{DF5747F1-64EF-4161-8502-2961C5C01909}" sibTransId="{53ECA56E-EF43-48E0-8754-8D081AEAE341}"/>
    <dgm:cxn modelId="{A3B571FB-1988-49B8-851F-F9A468CEE897}" type="presOf" srcId="{51A182D4-5EE5-4074-91B5-C047F1E4E74F}" destId="{5FF58487-394B-4CC3-A27B-85446CAD4E18}" srcOrd="0" destOrd="0" presId="urn:microsoft.com/office/officeart/2005/8/layout/hProcess9"/>
    <dgm:cxn modelId="{8D4636FC-0183-43E0-A337-5D88E8EF8774}" type="presOf" srcId="{102BEC11-B866-436E-91B8-7B8A47159490}" destId="{6FD30810-5A58-4FE1-8D86-1229780170C9}" srcOrd="0" destOrd="0" presId="urn:microsoft.com/office/officeart/2005/8/layout/hProcess9"/>
    <dgm:cxn modelId="{E28A215B-B27F-444E-BB87-7F8652C4CE45}" type="presParOf" srcId="{F5955FAD-BF66-4F3E-95B0-DE5821DF4D7C}" destId="{F6FA0FFB-9B55-4716-8B8E-77A81BEEDD29}" srcOrd="0" destOrd="0" presId="urn:microsoft.com/office/officeart/2005/8/layout/hProcess9"/>
    <dgm:cxn modelId="{AA7896A2-0A8B-4FF4-A830-DD3093F58D97}" type="presParOf" srcId="{F5955FAD-BF66-4F3E-95B0-DE5821DF4D7C}" destId="{D3F5EA2B-2BFD-4F9E-8175-E36157313DF9}" srcOrd="1" destOrd="0" presId="urn:microsoft.com/office/officeart/2005/8/layout/hProcess9"/>
    <dgm:cxn modelId="{0A78D6C2-6C5D-406B-A186-1C0B533FC4E4}" type="presParOf" srcId="{D3F5EA2B-2BFD-4F9E-8175-E36157313DF9}" destId="{6FD30810-5A58-4FE1-8D86-1229780170C9}" srcOrd="0" destOrd="0" presId="urn:microsoft.com/office/officeart/2005/8/layout/hProcess9"/>
    <dgm:cxn modelId="{3DBD89B4-87DA-4F82-A5F7-4E5D3006829E}" type="presParOf" srcId="{D3F5EA2B-2BFD-4F9E-8175-E36157313DF9}" destId="{3E384F2E-3FB5-4192-BEDB-A046A2C18516}" srcOrd="1" destOrd="0" presId="urn:microsoft.com/office/officeart/2005/8/layout/hProcess9"/>
    <dgm:cxn modelId="{0A6A67EE-57BD-49DE-A585-117718737635}" type="presParOf" srcId="{D3F5EA2B-2BFD-4F9E-8175-E36157313DF9}" destId="{C55D762F-007F-4DDA-9E9F-3CA70A48CCD8}" srcOrd="2" destOrd="0" presId="urn:microsoft.com/office/officeart/2005/8/layout/hProcess9"/>
    <dgm:cxn modelId="{3F0CA53F-2547-4CDF-A720-C884C43D625C}" type="presParOf" srcId="{D3F5EA2B-2BFD-4F9E-8175-E36157313DF9}" destId="{C46547FD-8D05-4CE9-83FF-ADDA51D128F2}" srcOrd="3" destOrd="0" presId="urn:microsoft.com/office/officeart/2005/8/layout/hProcess9"/>
    <dgm:cxn modelId="{06F8CA65-B2EE-4097-841A-9C5B110F5F89}" type="presParOf" srcId="{D3F5EA2B-2BFD-4F9E-8175-E36157313DF9}" destId="{E8FCDABF-00C3-4F21-B79E-EDE09FA7B3FF}" srcOrd="4" destOrd="0" presId="urn:microsoft.com/office/officeart/2005/8/layout/hProcess9"/>
    <dgm:cxn modelId="{089FA29B-4979-4E07-8771-50F91C7FFA7C}" type="presParOf" srcId="{D3F5EA2B-2BFD-4F9E-8175-E36157313DF9}" destId="{128629F4-A54F-4515-BE10-553CCBEE7ABB}" srcOrd="5" destOrd="0" presId="urn:microsoft.com/office/officeart/2005/8/layout/hProcess9"/>
    <dgm:cxn modelId="{9E00B25E-7864-4683-8F53-14B43523C6C5}" type="presParOf" srcId="{D3F5EA2B-2BFD-4F9E-8175-E36157313DF9}" destId="{400921DF-7594-443F-8C4D-0F537B384799}" srcOrd="6" destOrd="0" presId="urn:microsoft.com/office/officeart/2005/8/layout/hProcess9"/>
    <dgm:cxn modelId="{29E08F08-D3D1-41DD-A9A6-BB6844CE3D91}" type="presParOf" srcId="{D3F5EA2B-2BFD-4F9E-8175-E36157313DF9}" destId="{416748DB-6805-47F9-8BA1-BFC5ED473059}" srcOrd="7" destOrd="0" presId="urn:microsoft.com/office/officeart/2005/8/layout/hProcess9"/>
    <dgm:cxn modelId="{A2F027ED-8C96-465B-B547-47F7370E32AE}" type="presParOf" srcId="{D3F5EA2B-2BFD-4F9E-8175-E36157313DF9}" destId="{5FF58487-394B-4CC3-A27B-85446CAD4E18}" srcOrd="8" destOrd="0" presId="urn:microsoft.com/office/officeart/2005/8/layout/hProcess9"/>
    <dgm:cxn modelId="{E98999DA-6EAC-4CFF-8A2B-7499A28E7139}" type="presParOf" srcId="{D3F5EA2B-2BFD-4F9E-8175-E36157313DF9}" destId="{D8C3B897-226B-425A-978A-F36E28B22F44}" srcOrd="9" destOrd="0" presId="urn:microsoft.com/office/officeart/2005/8/layout/hProcess9"/>
    <dgm:cxn modelId="{93B56B12-5448-4028-A1C9-7CFF5648C443}" type="presParOf" srcId="{D3F5EA2B-2BFD-4F9E-8175-E36157313DF9}" destId="{EA5F70AE-C304-428C-ADD7-7F3C8725343E}" srcOrd="1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F75C3-DEA8-7245-8D4D-AC3BA8DEF891}">
      <dsp:nvSpPr>
        <dsp:cNvPr id="0" name=""/>
        <dsp:cNvSpPr/>
      </dsp:nvSpPr>
      <dsp:spPr>
        <a:xfrm>
          <a:off x="1460" y="2004559"/>
          <a:ext cx="2848881" cy="2848881"/>
        </a:xfrm>
        <a:prstGeom prst="ellipse">
          <a:avLst/>
        </a:prstGeom>
        <a:gradFill flip="none" rotWithShape="1">
          <a:gsLst>
            <a:gs pos="0">
              <a:srgbClr val="1E0000"/>
            </a:gs>
            <a:gs pos="100000">
              <a:srgbClr val="DE0300"/>
            </a:gs>
          </a:gsLst>
          <a:lin ang="5400000" scaled="1"/>
          <a:tileRect/>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6783" tIns="25400" rIns="156783"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Conversation Closer</a:t>
          </a:r>
        </a:p>
      </dsp:txBody>
      <dsp:txXfrm>
        <a:off x="418669" y="2421768"/>
        <a:ext cx="2014463" cy="2014463"/>
      </dsp:txXfrm>
    </dsp:sp>
    <dsp:sp modelId="{9EFFB00C-FC66-494D-8785-90F6EEFC6EC2}">
      <dsp:nvSpPr>
        <dsp:cNvPr id="0" name=""/>
        <dsp:cNvSpPr/>
      </dsp:nvSpPr>
      <dsp:spPr>
        <a:xfrm>
          <a:off x="2280565" y="2004559"/>
          <a:ext cx="2848881" cy="2848881"/>
        </a:xfrm>
        <a:prstGeom prst="ellipse">
          <a:avLst/>
        </a:prstGeom>
        <a:gradFill rotWithShape="0">
          <a:gsLst>
            <a:gs pos="0">
              <a:srgbClr val="002C2C"/>
            </a:gs>
            <a:gs pos="100000">
              <a:srgbClr val="01DDDD"/>
            </a:gs>
          </a:gsLst>
          <a:lin ang="5400000" scaled="1"/>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6783" tIns="25400" rIns="156783"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Technology Wrangler</a:t>
          </a:r>
        </a:p>
      </dsp:txBody>
      <dsp:txXfrm>
        <a:off x="2697774" y="2421768"/>
        <a:ext cx="2014463" cy="2014463"/>
      </dsp:txXfrm>
    </dsp:sp>
    <dsp:sp modelId="{4F0C4C32-EC00-C049-B6F4-042120AD1D0C}">
      <dsp:nvSpPr>
        <dsp:cNvPr id="0" name=""/>
        <dsp:cNvSpPr/>
      </dsp:nvSpPr>
      <dsp:spPr>
        <a:xfrm>
          <a:off x="4559670" y="2004559"/>
          <a:ext cx="2848881" cy="2848881"/>
        </a:xfrm>
        <a:prstGeom prst="ellipse">
          <a:avLst/>
        </a:prstGeom>
        <a:gradFill rotWithShape="0">
          <a:gsLst>
            <a:gs pos="0">
              <a:srgbClr val="00001F"/>
            </a:gs>
            <a:gs pos="100000">
              <a:srgbClr val="0401E1"/>
            </a:gs>
          </a:gsLst>
          <a:lin ang="5400000" scaled="1"/>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6783" tIns="25400" rIns="156783"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Table Talk Note Taker</a:t>
          </a:r>
        </a:p>
      </dsp:txBody>
      <dsp:txXfrm>
        <a:off x="4976879" y="2421768"/>
        <a:ext cx="2014463" cy="2014463"/>
      </dsp:txXfrm>
    </dsp:sp>
    <dsp:sp modelId="{B21017F8-4E61-2247-B3CD-5C31CF81391F}">
      <dsp:nvSpPr>
        <dsp:cNvPr id="0" name=""/>
        <dsp:cNvSpPr/>
      </dsp:nvSpPr>
      <dsp:spPr>
        <a:xfrm>
          <a:off x="6838775" y="2004559"/>
          <a:ext cx="2848881" cy="2848881"/>
        </a:xfrm>
        <a:prstGeom prst="ellipse">
          <a:avLst/>
        </a:prstGeom>
        <a:gradFill rotWithShape="0">
          <a:gsLst>
            <a:gs pos="0">
              <a:srgbClr val="002000"/>
            </a:gs>
            <a:gs pos="100000">
              <a:srgbClr val="02DD01"/>
            </a:gs>
          </a:gsLst>
          <a:lin ang="5400000" scaled="1"/>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6783" tIns="25400" rIns="156783"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R04 PL Plan Note Taker</a:t>
          </a:r>
        </a:p>
      </dsp:txBody>
      <dsp:txXfrm>
        <a:off x="7255984" y="2421768"/>
        <a:ext cx="2014463" cy="2014463"/>
      </dsp:txXfrm>
    </dsp:sp>
    <dsp:sp modelId="{34DD5574-7490-4B43-90F5-9978AEF7586C}">
      <dsp:nvSpPr>
        <dsp:cNvPr id="0" name=""/>
        <dsp:cNvSpPr/>
      </dsp:nvSpPr>
      <dsp:spPr>
        <a:xfrm>
          <a:off x="9117880" y="2004559"/>
          <a:ext cx="2848881" cy="2848881"/>
        </a:xfrm>
        <a:prstGeom prst="ellipse">
          <a:avLst/>
        </a:prstGeom>
        <a:gradFill rotWithShape="0">
          <a:gsLst>
            <a:gs pos="0">
              <a:srgbClr val="1D1700"/>
            </a:gs>
            <a:gs pos="100000">
              <a:srgbClr val="E1B900"/>
            </a:gs>
          </a:gsLst>
          <a:lin ang="5400000" scaled="1"/>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6783" tIns="25400" rIns="156783"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Task Divider</a:t>
          </a:r>
        </a:p>
      </dsp:txBody>
      <dsp:txXfrm>
        <a:off x="9535089" y="2421768"/>
        <a:ext cx="2014463" cy="20144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744F5-6562-40A2-8A1A-6C98B18D0E8D}">
      <dsp:nvSpPr>
        <dsp:cNvPr id="0" name=""/>
        <dsp:cNvSpPr/>
      </dsp:nvSpPr>
      <dsp:spPr>
        <a:xfrm>
          <a:off x="1919" y="0"/>
          <a:ext cx="4889329" cy="5156200"/>
        </a:xfrm>
        <a:prstGeom prst="roundRect">
          <a:avLst>
            <a:gd name="adj" fmla="val 5000"/>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0015" rIns="155575" bIns="0" numCol="1" spcCol="1270" anchor="t" anchorCtr="0">
          <a:noAutofit/>
        </a:bodyPr>
        <a:lstStyle/>
        <a:p>
          <a:pPr marL="0" lvl="0" indent="0" algn="r" defTabSz="1555750">
            <a:lnSpc>
              <a:spcPct val="90000"/>
            </a:lnSpc>
            <a:spcBef>
              <a:spcPct val="0"/>
            </a:spcBef>
            <a:spcAft>
              <a:spcPct val="35000"/>
            </a:spcAft>
            <a:buNone/>
          </a:pPr>
          <a:r>
            <a:rPr lang="en-US" sz="3500" kern="1200" dirty="0"/>
            <a:t>Character Education</a:t>
          </a:r>
        </a:p>
      </dsp:txBody>
      <dsp:txXfrm rot="16200000">
        <a:off x="-1623189" y="1625109"/>
        <a:ext cx="4228084" cy="977865"/>
      </dsp:txXfrm>
    </dsp:sp>
    <dsp:sp modelId="{09A8BDD3-6517-DE4B-9046-2485D0572C1C}">
      <dsp:nvSpPr>
        <dsp:cNvPr id="0" name=""/>
        <dsp:cNvSpPr/>
      </dsp:nvSpPr>
      <dsp:spPr>
        <a:xfrm>
          <a:off x="979785" y="0"/>
          <a:ext cx="3642550" cy="51562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sz="2800" b="1" kern="1200" dirty="0"/>
            <a:t>Positive Action</a:t>
          </a:r>
          <a:br>
            <a:rPr lang="en-US" sz="2400" kern="1200" dirty="0"/>
          </a:br>
          <a:r>
            <a:rPr lang="en-US" sz="2400" kern="1200" dirty="0" err="1"/>
            <a:t>positiveaction.net</a:t>
          </a:r>
          <a:endParaRPr lang="en-US" sz="2400" kern="1200" dirty="0"/>
        </a:p>
        <a:p>
          <a:pPr marL="171450" lvl="1" indent="-171450" algn="l" defTabSz="844550">
            <a:lnSpc>
              <a:spcPct val="90000"/>
            </a:lnSpc>
            <a:spcBef>
              <a:spcPct val="0"/>
            </a:spcBef>
            <a:spcAft>
              <a:spcPct val="15000"/>
            </a:spcAft>
            <a:buChar char="•"/>
          </a:pPr>
          <a:r>
            <a:rPr lang="en-US" sz="1900" kern="1200" dirty="0"/>
            <a:t>Improves academics, behavior, and character</a:t>
          </a:r>
        </a:p>
        <a:p>
          <a:pPr marL="171450" lvl="1" indent="-171450" algn="l" defTabSz="844550">
            <a:lnSpc>
              <a:spcPct val="90000"/>
            </a:lnSpc>
            <a:spcBef>
              <a:spcPct val="0"/>
            </a:spcBef>
            <a:spcAft>
              <a:spcPct val="15000"/>
            </a:spcAft>
            <a:buChar char="•"/>
          </a:pPr>
          <a:r>
            <a:rPr lang="en-US" sz="1900" kern="1200"/>
            <a:t>Curriculum-based approach</a:t>
          </a:r>
          <a:endParaRPr lang="en-US" sz="1900" kern="1200" dirty="0"/>
        </a:p>
        <a:p>
          <a:pPr marL="171450" lvl="1" indent="-171450" algn="l" defTabSz="844550">
            <a:lnSpc>
              <a:spcPct val="90000"/>
            </a:lnSpc>
            <a:spcBef>
              <a:spcPct val="0"/>
            </a:spcBef>
            <a:spcAft>
              <a:spcPct val="15000"/>
            </a:spcAft>
            <a:buChar char="•"/>
          </a:pPr>
          <a:r>
            <a:rPr lang="en-US" sz="1900" kern="1200"/>
            <a:t>Effectively increases positive behaviors and decreases negative behaviors</a:t>
          </a:r>
          <a:endParaRPr lang="en-US" sz="1900" kern="1200" dirty="0"/>
        </a:p>
        <a:p>
          <a:pPr marL="171450" lvl="1" indent="-171450" algn="l" defTabSz="844550">
            <a:lnSpc>
              <a:spcPct val="90000"/>
            </a:lnSpc>
            <a:spcBef>
              <a:spcPct val="0"/>
            </a:spcBef>
            <a:spcAft>
              <a:spcPct val="15000"/>
            </a:spcAft>
            <a:buChar char="•"/>
          </a:pPr>
          <a:r>
            <a:rPr lang="en-US" sz="1900" kern="1200"/>
            <a:t>6-7 units per grade</a:t>
          </a:r>
          <a:endParaRPr lang="en-US" sz="1900" kern="1200" dirty="0"/>
        </a:p>
        <a:p>
          <a:pPr marL="171450" lvl="1" indent="-171450" algn="l" defTabSz="844550">
            <a:lnSpc>
              <a:spcPct val="90000"/>
            </a:lnSpc>
            <a:spcBef>
              <a:spcPct val="0"/>
            </a:spcBef>
            <a:spcAft>
              <a:spcPct val="15000"/>
            </a:spcAft>
            <a:buChar char="•"/>
          </a:pPr>
          <a:r>
            <a:rPr lang="en-US" sz="1900" kern="1200"/>
            <a:t>Optional components:</a:t>
          </a:r>
          <a:endParaRPr lang="en-US" sz="1900" kern="1200" dirty="0"/>
        </a:p>
        <a:p>
          <a:pPr marL="342900" lvl="2" indent="-171450" algn="l" defTabSz="844550">
            <a:lnSpc>
              <a:spcPct val="90000"/>
            </a:lnSpc>
            <a:spcBef>
              <a:spcPct val="0"/>
            </a:spcBef>
            <a:spcAft>
              <a:spcPct val="15000"/>
            </a:spcAft>
            <a:buChar char="•"/>
          </a:pPr>
          <a:r>
            <a:rPr lang="en-US" sz="1900" kern="1200"/>
            <a:t>site-wide climate development</a:t>
          </a:r>
          <a:endParaRPr lang="en-US" sz="1900" kern="1200" dirty="0"/>
        </a:p>
        <a:p>
          <a:pPr marL="342900" lvl="2" indent="-171450" algn="l" defTabSz="844550">
            <a:lnSpc>
              <a:spcPct val="90000"/>
            </a:lnSpc>
            <a:spcBef>
              <a:spcPct val="0"/>
            </a:spcBef>
            <a:spcAft>
              <a:spcPct val="15000"/>
            </a:spcAft>
            <a:buChar char="•"/>
          </a:pPr>
          <a:r>
            <a:rPr lang="en-US" sz="1900" kern="1200"/>
            <a:t>drug education</a:t>
          </a:r>
          <a:endParaRPr lang="en-US" sz="1900" kern="1200" dirty="0"/>
        </a:p>
        <a:p>
          <a:pPr marL="342900" lvl="2" indent="-171450" algn="l" defTabSz="844550">
            <a:lnSpc>
              <a:spcPct val="90000"/>
            </a:lnSpc>
            <a:spcBef>
              <a:spcPct val="0"/>
            </a:spcBef>
            <a:spcAft>
              <a:spcPct val="15000"/>
            </a:spcAft>
            <a:buChar char="•"/>
          </a:pPr>
          <a:r>
            <a:rPr lang="en-US" sz="1900" kern="1200"/>
            <a:t>bullying / conflict resolution</a:t>
          </a:r>
          <a:endParaRPr lang="en-US" sz="1900" kern="1200" dirty="0"/>
        </a:p>
        <a:p>
          <a:pPr marL="342900" lvl="2" indent="-171450" algn="l" defTabSz="844550">
            <a:lnSpc>
              <a:spcPct val="90000"/>
            </a:lnSpc>
            <a:spcBef>
              <a:spcPct val="0"/>
            </a:spcBef>
            <a:spcAft>
              <a:spcPct val="15000"/>
            </a:spcAft>
            <a:buChar char="•"/>
          </a:pPr>
          <a:r>
            <a:rPr lang="en-US" sz="1900" kern="1200"/>
            <a:t>counselor, parent, and family classes</a:t>
          </a:r>
          <a:endParaRPr lang="en-US" sz="1900" kern="1200" dirty="0"/>
        </a:p>
        <a:p>
          <a:pPr marL="342900" lvl="2" indent="-171450" algn="l" defTabSz="844550">
            <a:lnSpc>
              <a:spcPct val="90000"/>
            </a:lnSpc>
            <a:spcBef>
              <a:spcPct val="0"/>
            </a:spcBef>
            <a:spcAft>
              <a:spcPct val="15000"/>
            </a:spcAft>
            <a:buChar char="•"/>
          </a:pPr>
          <a:r>
            <a:rPr lang="en-US" sz="1900" kern="1200"/>
            <a:t>community/coalition components</a:t>
          </a:r>
          <a:endParaRPr lang="en-US" sz="1900" kern="1200" dirty="0"/>
        </a:p>
      </dsp:txBody>
      <dsp:txXfrm>
        <a:off x="979785" y="0"/>
        <a:ext cx="3642550" cy="5156200"/>
      </dsp:txXfrm>
    </dsp:sp>
    <dsp:sp modelId="{F3C6A96E-F343-4D62-AB8C-B87AFD692EEB}">
      <dsp:nvSpPr>
        <dsp:cNvPr id="0" name=""/>
        <dsp:cNvSpPr/>
      </dsp:nvSpPr>
      <dsp:spPr>
        <a:xfrm>
          <a:off x="5062375" y="0"/>
          <a:ext cx="4889329" cy="5156200"/>
        </a:xfrm>
        <a:prstGeom prst="roundRect">
          <a:avLst>
            <a:gd name="adj" fmla="val 5000"/>
          </a:avLst>
        </a:prstGeom>
        <a:solidFill>
          <a:schemeClr val="accent5">
            <a:shade val="80000"/>
            <a:hueOff val="358587"/>
            <a:satOff val="-30940"/>
            <a:lumOff val="36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0015" rIns="155575" bIns="0" numCol="1" spcCol="1270" anchor="t" anchorCtr="0">
          <a:noAutofit/>
        </a:bodyPr>
        <a:lstStyle/>
        <a:p>
          <a:pPr marL="0" lvl="0" indent="0" algn="r" defTabSz="1555750">
            <a:lnSpc>
              <a:spcPct val="90000"/>
            </a:lnSpc>
            <a:spcBef>
              <a:spcPct val="0"/>
            </a:spcBef>
            <a:spcAft>
              <a:spcPct val="35000"/>
            </a:spcAft>
            <a:buNone/>
          </a:pPr>
          <a:r>
            <a:rPr lang="en-US" sz="3500" kern="1200" dirty="0"/>
            <a:t>Social-emotional</a:t>
          </a:r>
        </a:p>
      </dsp:txBody>
      <dsp:txXfrm rot="16200000">
        <a:off x="3437266" y="1625109"/>
        <a:ext cx="4228084" cy="977865"/>
      </dsp:txXfrm>
    </dsp:sp>
    <dsp:sp modelId="{73B55BA1-7585-4FD9-A886-2869DD70E3B6}">
      <dsp:nvSpPr>
        <dsp:cNvPr id="0" name=""/>
        <dsp:cNvSpPr/>
      </dsp:nvSpPr>
      <dsp:spPr>
        <a:xfrm rot="5400000">
          <a:off x="4707729" y="4056053"/>
          <a:ext cx="758186" cy="733399"/>
        </a:xfrm>
        <a:prstGeom prst="flowChartExtra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298433-8D74-4F23-9DB7-25C88C9C9626}">
      <dsp:nvSpPr>
        <dsp:cNvPr id="0" name=""/>
        <dsp:cNvSpPr/>
      </dsp:nvSpPr>
      <dsp:spPr>
        <a:xfrm>
          <a:off x="6040241" y="0"/>
          <a:ext cx="3642550" cy="51562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sz="2800" b="1" kern="1200" dirty="0"/>
            <a:t>Connect With Kids</a:t>
          </a:r>
          <a:br>
            <a:rPr lang="en-US" sz="2400" kern="1200" dirty="0"/>
          </a:br>
          <a:r>
            <a:rPr lang="en-US" sz="2400" kern="1200" dirty="0"/>
            <a:t>connectwithkids.com</a:t>
          </a:r>
        </a:p>
        <a:p>
          <a:pPr marL="171450" lvl="1" indent="-171450" algn="l" defTabSz="844550">
            <a:lnSpc>
              <a:spcPct val="90000"/>
            </a:lnSpc>
            <a:spcBef>
              <a:spcPct val="0"/>
            </a:spcBef>
            <a:spcAft>
              <a:spcPct val="15000"/>
            </a:spcAft>
            <a:buChar char="•"/>
          </a:pPr>
          <a:r>
            <a:rPr lang="en-US" sz="1900" kern="1200" dirty="0"/>
            <a:t>A curricula using real stories presented through documentary-style videos, non-fiction books,  teaching guides and patent resources. </a:t>
          </a:r>
        </a:p>
        <a:p>
          <a:pPr marL="171450" lvl="1" indent="-171450" algn="l" defTabSz="844550">
            <a:lnSpc>
              <a:spcPct val="90000"/>
            </a:lnSpc>
            <a:spcBef>
              <a:spcPct val="0"/>
            </a:spcBef>
            <a:spcAft>
              <a:spcPct val="15000"/>
            </a:spcAft>
            <a:buChar char="•"/>
          </a:pPr>
          <a:r>
            <a:rPr lang="en-US" sz="1900" kern="1200" dirty="0"/>
            <a:t>Customizable units are:</a:t>
          </a:r>
        </a:p>
        <a:p>
          <a:pPr marL="171450" lvl="1" indent="-171450" algn="l" defTabSz="844550">
            <a:lnSpc>
              <a:spcPct val="90000"/>
            </a:lnSpc>
            <a:spcBef>
              <a:spcPct val="0"/>
            </a:spcBef>
            <a:spcAft>
              <a:spcPct val="15000"/>
            </a:spcAft>
            <a:buChar char="•"/>
          </a:pPr>
          <a:r>
            <a:rPr lang="en-US" sz="1900" kern="1200"/>
            <a:t>Attendance and achievement</a:t>
          </a:r>
        </a:p>
        <a:p>
          <a:pPr marL="171450" lvl="1" indent="-171450" algn="l" defTabSz="844550">
            <a:lnSpc>
              <a:spcPct val="90000"/>
            </a:lnSpc>
            <a:spcBef>
              <a:spcPct val="0"/>
            </a:spcBef>
            <a:spcAft>
              <a:spcPct val="15000"/>
            </a:spcAft>
            <a:buChar char="•"/>
          </a:pPr>
          <a:r>
            <a:rPr lang="en-US" sz="1900" kern="1200" dirty="0"/>
            <a:t>Bullying and violence prevention</a:t>
          </a:r>
        </a:p>
        <a:p>
          <a:pPr marL="171450" lvl="1" indent="-171450" algn="l" defTabSz="844550">
            <a:lnSpc>
              <a:spcPct val="90000"/>
            </a:lnSpc>
            <a:spcBef>
              <a:spcPct val="0"/>
            </a:spcBef>
            <a:spcAft>
              <a:spcPct val="15000"/>
            </a:spcAft>
            <a:buChar char="•"/>
          </a:pPr>
          <a:r>
            <a:rPr lang="en-US" sz="1900" kern="1200" dirty="0"/>
            <a:t>Character and Life skills</a:t>
          </a:r>
        </a:p>
        <a:p>
          <a:pPr marL="171450" lvl="1" indent="-171450" algn="l" defTabSz="844550">
            <a:lnSpc>
              <a:spcPct val="90000"/>
            </a:lnSpc>
            <a:spcBef>
              <a:spcPct val="0"/>
            </a:spcBef>
            <a:spcAft>
              <a:spcPct val="15000"/>
            </a:spcAft>
            <a:buChar char="•"/>
          </a:pPr>
          <a:r>
            <a:rPr lang="en-US" sz="1900" kern="1200" dirty="0"/>
            <a:t>Digital citizenship</a:t>
          </a:r>
        </a:p>
        <a:p>
          <a:pPr marL="171450" lvl="1" indent="-171450" algn="l" defTabSz="844550">
            <a:lnSpc>
              <a:spcPct val="90000"/>
            </a:lnSpc>
            <a:spcBef>
              <a:spcPct val="0"/>
            </a:spcBef>
            <a:spcAft>
              <a:spcPct val="15000"/>
            </a:spcAft>
            <a:buChar char="•"/>
          </a:pPr>
          <a:r>
            <a:rPr lang="en-US" sz="1900" kern="1200" dirty="0"/>
            <a:t>Alcohol and drug prevention</a:t>
          </a:r>
        </a:p>
        <a:p>
          <a:pPr marL="171450" lvl="1" indent="-171450" algn="l" defTabSz="844550">
            <a:lnSpc>
              <a:spcPct val="90000"/>
            </a:lnSpc>
            <a:spcBef>
              <a:spcPct val="0"/>
            </a:spcBef>
            <a:spcAft>
              <a:spcPct val="15000"/>
            </a:spcAft>
            <a:buChar char="•"/>
          </a:pPr>
          <a:r>
            <a:rPr lang="en-US" sz="1900" kern="1200" dirty="0"/>
            <a:t>Health and Wellness</a:t>
          </a:r>
        </a:p>
      </dsp:txBody>
      <dsp:txXfrm>
        <a:off x="6040241" y="0"/>
        <a:ext cx="3642550" cy="51562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Universal Screening</a:t>
          </a:r>
        </a:p>
      </dsp:txBody>
      <dsp:txXfrm>
        <a:off x="0" y="3410516"/>
        <a:ext cx="8229600" cy="604480"/>
      </dsp:txXfrm>
    </dsp:sp>
    <dsp:sp modelId="{7951155A-7E89-44A9-9BF7-5C790023F098}">
      <dsp:nvSpPr>
        <dsp:cNvPr id="0" name=""/>
        <dsp:cNvSpPr/>
      </dsp:nvSpPr>
      <dsp:spPr>
        <a:xfrm>
          <a:off x="0" y="4013627"/>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4013627"/>
        <a:ext cx="4114799" cy="514927"/>
      </dsp:txXfrm>
    </dsp:sp>
    <dsp:sp modelId="{CD5EA9AD-1FF3-4544-A506-1F718852DBF6}">
      <dsp:nvSpPr>
        <dsp:cNvPr id="0" name=""/>
        <dsp:cNvSpPr/>
      </dsp:nvSpPr>
      <dsp:spPr>
        <a:xfrm>
          <a:off x="4114800" y="4013627"/>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4013627"/>
        <a:ext cx="4114799" cy="514927"/>
      </dsp:txXfrm>
    </dsp:sp>
    <dsp:sp modelId="{8C645032-AEF5-4BBE-B17B-5357735C973E}">
      <dsp:nvSpPr>
        <dsp:cNvPr id="0" name=""/>
        <dsp:cNvSpPr/>
      </dsp:nvSpPr>
      <dsp:spPr>
        <a:xfrm rot="10800000">
          <a:off x="0" y="1695156"/>
          <a:ext cx="8229600" cy="1721648"/>
        </a:xfrm>
        <a:prstGeom prst="upArrowCallout">
          <a:avLst/>
        </a:prstGeom>
        <a:solidFill>
          <a:schemeClr val="accent5"/>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06799"/>
        <a:ext cx="8229600" cy="392655"/>
      </dsp:txXfrm>
    </dsp:sp>
    <dsp:sp modelId="{EF1860AA-16E8-43FF-8CDC-B27F22404ED5}">
      <dsp:nvSpPr>
        <dsp:cNvPr id="0" name=""/>
        <dsp:cNvSpPr/>
      </dsp:nvSpPr>
      <dsp:spPr>
        <a:xfrm>
          <a:off x="0" y="2356832"/>
          <a:ext cx="4124482"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0" y="2356832"/>
        <a:ext cx="4124482" cy="457200"/>
      </dsp:txXfrm>
    </dsp:sp>
    <dsp:sp modelId="{6734207F-FF24-4F81-ACCB-17C44A0B2C91}">
      <dsp:nvSpPr>
        <dsp:cNvPr id="0" name=""/>
        <dsp:cNvSpPr/>
      </dsp:nvSpPr>
      <dsp:spPr>
        <a:xfrm>
          <a:off x="4124809" y="2356832"/>
          <a:ext cx="4104464"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4124809" y="2356832"/>
        <a:ext cx="4104464" cy="457200"/>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65420"/>
          <a:ext cx="4124489"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1182" y="665420"/>
        <a:ext cx="4124489" cy="457200"/>
      </dsp:txXfrm>
    </dsp:sp>
    <dsp:sp modelId="{ECFD427D-5D07-4820-81E5-F9AAF6F7B224}">
      <dsp:nvSpPr>
        <dsp:cNvPr id="0" name=""/>
        <dsp:cNvSpPr/>
      </dsp:nvSpPr>
      <dsp:spPr>
        <a:xfrm>
          <a:off x="4125672" y="665420"/>
          <a:ext cx="4102744"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4125672" y="665420"/>
        <a:ext cx="4102744" cy="4572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A0FFB-9B55-4716-8B8E-77A81BEEDD29}">
      <dsp:nvSpPr>
        <dsp:cNvPr id="0" name=""/>
        <dsp:cNvSpPr/>
      </dsp:nvSpPr>
      <dsp:spPr>
        <a:xfrm>
          <a:off x="4" y="0"/>
          <a:ext cx="8062907" cy="2590800"/>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D30810-5A58-4FE1-8D86-1229780170C9}">
      <dsp:nvSpPr>
        <dsp:cNvPr id="0" name=""/>
        <dsp:cNvSpPr/>
      </dsp:nvSpPr>
      <dsp:spPr>
        <a:xfrm>
          <a:off x="1021" y="771436"/>
          <a:ext cx="1184952" cy="1047926"/>
        </a:xfrm>
        <a:prstGeom prst="round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ts val="0"/>
            </a:spcAft>
            <a:buNone/>
          </a:pPr>
          <a:r>
            <a:rPr lang="en-US" sz="1400" kern="1200">
              <a:latin typeface="Calibri"/>
              <a:ea typeface="+mn-ea"/>
              <a:cs typeface="+mn-cs"/>
            </a:rPr>
            <a:t>1: Two-Hour</a:t>
          </a:r>
        </a:p>
        <a:p>
          <a:pPr marL="0" lvl="0" indent="0" algn="ctr" defTabSz="622300">
            <a:lnSpc>
              <a:spcPct val="90000"/>
            </a:lnSpc>
            <a:spcBef>
              <a:spcPct val="0"/>
            </a:spcBef>
            <a:spcAft>
              <a:spcPts val="0"/>
            </a:spcAft>
            <a:buNone/>
          </a:pPr>
          <a:r>
            <a:rPr lang="en-US" sz="1400" kern="1200">
              <a:latin typeface="Calibri"/>
              <a:ea typeface="+mn-ea"/>
              <a:cs typeface="+mn-cs"/>
            </a:rPr>
            <a:t> After School</a:t>
          </a:r>
        </a:p>
      </dsp:txBody>
      <dsp:txXfrm>
        <a:off x="52177" y="822592"/>
        <a:ext cx="1082640" cy="945614"/>
      </dsp:txXfrm>
    </dsp:sp>
    <dsp:sp modelId="{C55D762F-007F-4DDA-9E9F-3CA70A48CCD8}">
      <dsp:nvSpPr>
        <dsp:cNvPr id="0" name=""/>
        <dsp:cNvSpPr/>
      </dsp:nvSpPr>
      <dsp:spPr>
        <a:xfrm>
          <a:off x="1392927" y="804039"/>
          <a:ext cx="1178728" cy="1036320"/>
        </a:xfrm>
        <a:prstGeom prst="roundRect">
          <a:avLst/>
        </a:prstGeom>
        <a:solidFill>
          <a:schemeClr val="accent5">
            <a:shade val="80000"/>
            <a:hueOff val="71717"/>
            <a:satOff val="-6188"/>
            <a:lumOff val="72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a:ea typeface="+mn-ea"/>
              <a:cs typeface="+mn-cs"/>
            </a:rPr>
            <a:t>2: Full Day </a:t>
          </a:r>
        </a:p>
      </dsp:txBody>
      <dsp:txXfrm>
        <a:off x="1443516" y="854628"/>
        <a:ext cx="1077550" cy="935142"/>
      </dsp:txXfrm>
    </dsp:sp>
    <dsp:sp modelId="{E8FCDABF-00C3-4F21-B79E-EDE09FA7B3FF}">
      <dsp:nvSpPr>
        <dsp:cNvPr id="0" name=""/>
        <dsp:cNvSpPr/>
      </dsp:nvSpPr>
      <dsp:spPr>
        <a:xfrm>
          <a:off x="2725921" y="804039"/>
          <a:ext cx="1178728" cy="1036320"/>
        </a:xfrm>
        <a:prstGeom prst="roundRect">
          <a:avLst/>
        </a:prstGeom>
        <a:solidFill>
          <a:schemeClr val="accent5">
            <a:shade val="80000"/>
            <a:hueOff val="143435"/>
            <a:satOff val="-12376"/>
            <a:lumOff val="144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ts val="0"/>
            </a:spcAft>
            <a:buNone/>
          </a:pPr>
          <a:r>
            <a:rPr lang="en-US" sz="1400" kern="1200">
              <a:latin typeface="Calibri"/>
              <a:ea typeface="+mn-ea"/>
              <a:cs typeface="+mn-cs"/>
            </a:rPr>
            <a:t>3: Two-Hour</a:t>
          </a:r>
        </a:p>
        <a:p>
          <a:pPr marL="0" lvl="0" indent="0" algn="ctr" defTabSz="622300">
            <a:lnSpc>
              <a:spcPct val="90000"/>
            </a:lnSpc>
            <a:spcBef>
              <a:spcPct val="0"/>
            </a:spcBef>
            <a:spcAft>
              <a:spcPts val="0"/>
            </a:spcAft>
            <a:buNone/>
          </a:pPr>
          <a:r>
            <a:rPr lang="en-US" sz="1400" kern="1200">
              <a:latin typeface="Calibri"/>
              <a:ea typeface="+mn-ea"/>
              <a:cs typeface="+mn-cs"/>
            </a:rPr>
            <a:t>After School </a:t>
          </a:r>
          <a:r>
            <a:rPr lang="en-US" sz="1100" kern="1200">
              <a:latin typeface="Calibri"/>
              <a:ea typeface="+mn-ea"/>
              <a:cs typeface="+mn-cs"/>
            </a:rPr>
            <a:t>*With Students</a:t>
          </a:r>
        </a:p>
      </dsp:txBody>
      <dsp:txXfrm>
        <a:off x="2776510" y="854628"/>
        <a:ext cx="1077550" cy="935142"/>
      </dsp:txXfrm>
    </dsp:sp>
    <dsp:sp modelId="{400921DF-7594-443F-8C4D-0F537B384799}">
      <dsp:nvSpPr>
        <dsp:cNvPr id="0" name=""/>
        <dsp:cNvSpPr/>
      </dsp:nvSpPr>
      <dsp:spPr>
        <a:xfrm>
          <a:off x="4132795" y="777240"/>
          <a:ext cx="1178728" cy="1036320"/>
        </a:xfrm>
        <a:prstGeom prst="roundRect">
          <a:avLst/>
        </a:prstGeom>
        <a:solidFill>
          <a:schemeClr val="accent5">
            <a:shade val="80000"/>
            <a:hueOff val="215152"/>
            <a:satOff val="-18564"/>
            <a:lumOff val="217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a:ea typeface="+mn-ea"/>
              <a:cs typeface="+mn-cs"/>
            </a:rPr>
            <a:t>4: Full Day </a:t>
          </a:r>
        </a:p>
      </dsp:txBody>
      <dsp:txXfrm>
        <a:off x="4183384" y="827829"/>
        <a:ext cx="1077550" cy="935142"/>
      </dsp:txXfrm>
    </dsp:sp>
    <dsp:sp modelId="{5FF58487-394B-4CC3-A27B-85446CAD4E18}">
      <dsp:nvSpPr>
        <dsp:cNvPr id="0" name=""/>
        <dsp:cNvSpPr/>
      </dsp:nvSpPr>
      <dsp:spPr>
        <a:xfrm>
          <a:off x="5512392" y="777240"/>
          <a:ext cx="1178728" cy="1036320"/>
        </a:xfrm>
        <a:prstGeom prst="roundRect">
          <a:avLst/>
        </a:prstGeom>
        <a:solidFill>
          <a:schemeClr val="accent5">
            <a:shade val="80000"/>
            <a:hueOff val="286870"/>
            <a:satOff val="-24752"/>
            <a:lumOff val="289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ts val="0"/>
            </a:spcAft>
            <a:buNone/>
          </a:pPr>
          <a:r>
            <a:rPr lang="en-US" sz="1400" kern="1200">
              <a:latin typeface="Calibri"/>
              <a:ea typeface="+mn-ea"/>
              <a:cs typeface="+mn-cs"/>
            </a:rPr>
            <a:t>5: Two-Hour</a:t>
          </a:r>
        </a:p>
        <a:p>
          <a:pPr marL="0" lvl="0" indent="0" algn="ctr" defTabSz="622300">
            <a:lnSpc>
              <a:spcPct val="90000"/>
            </a:lnSpc>
            <a:spcBef>
              <a:spcPct val="0"/>
            </a:spcBef>
            <a:spcAft>
              <a:spcPts val="0"/>
            </a:spcAft>
            <a:buNone/>
          </a:pPr>
          <a:r>
            <a:rPr lang="en-US" sz="1400" kern="1200">
              <a:latin typeface="Calibri"/>
              <a:ea typeface="+mn-ea"/>
              <a:cs typeface="+mn-cs"/>
            </a:rPr>
            <a:t>After School</a:t>
          </a:r>
        </a:p>
        <a:p>
          <a:pPr marL="0" lvl="0" indent="0" algn="ctr" defTabSz="622300">
            <a:lnSpc>
              <a:spcPct val="90000"/>
            </a:lnSpc>
            <a:spcBef>
              <a:spcPct val="0"/>
            </a:spcBef>
            <a:spcAft>
              <a:spcPts val="0"/>
            </a:spcAft>
            <a:buNone/>
          </a:pPr>
          <a:r>
            <a:rPr lang="en-US" sz="1100" kern="1200">
              <a:latin typeface="Calibri"/>
              <a:ea typeface="+mn-ea"/>
              <a:cs typeface="+mn-cs"/>
            </a:rPr>
            <a:t>*With Students</a:t>
          </a:r>
        </a:p>
      </dsp:txBody>
      <dsp:txXfrm>
        <a:off x="5562981" y="827829"/>
        <a:ext cx="1077550" cy="935142"/>
      </dsp:txXfrm>
    </dsp:sp>
    <dsp:sp modelId="{EA5F70AE-C304-428C-ADD7-7F3C8725343E}">
      <dsp:nvSpPr>
        <dsp:cNvPr id="0" name=""/>
        <dsp:cNvSpPr/>
      </dsp:nvSpPr>
      <dsp:spPr>
        <a:xfrm>
          <a:off x="6832199" y="766058"/>
          <a:ext cx="1178728" cy="1036320"/>
        </a:xfrm>
        <a:prstGeom prst="roundRect">
          <a:avLst/>
        </a:prstGeom>
        <a:solidFill>
          <a:schemeClr val="accent5">
            <a:shade val="80000"/>
            <a:hueOff val="358587"/>
            <a:satOff val="-30940"/>
            <a:lumOff val="36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a:ea typeface="+mn-ea"/>
              <a:cs typeface="+mn-cs"/>
            </a:rPr>
            <a:t>6: Full Day </a:t>
          </a:r>
        </a:p>
      </dsp:txBody>
      <dsp:txXfrm>
        <a:off x="6882788" y="816647"/>
        <a:ext cx="1077550" cy="93514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2">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6/18/2025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6/18/2025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0920D2-CF02-4E21-8F58-CF89D17648DE}" type="slidenum">
              <a:rPr lang="en-US" smtClean="0"/>
              <a:t>1</a:t>
            </a:fld>
            <a:endParaRPr lang="en-US"/>
          </a:p>
        </p:txBody>
      </p:sp>
    </p:spTree>
    <p:extLst>
      <p:ext uri="{BB962C8B-B14F-4D97-AF65-F5344CB8AC3E}">
        <p14:creationId xmlns:p14="http://schemas.microsoft.com/office/powerpoint/2010/main" val="3111040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685800" y="1143000"/>
            <a:ext cx="5486400" cy="3086100"/>
          </a:xfrm>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72968977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100</a:t>
            </a:fld>
            <a:endParaRPr lang="en-US"/>
          </a:p>
        </p:txBody>
      </p:sp>
    </p:spTree>
    <p:extLst>
      <p:ext uri="{BB962C8B-B14F-4D97-AF65-F5344CB8AC3E}">
        <p14:creationId xmlns:p14="http://schemas.microsoft.com/office/powerpoint/2010/main" val="38124322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101</a:t>
            </a:fld>
            <a:endParaRPr lang="en-US"/>
          </a:p>
        </p:txBody>
      </p:sp>
    </p:spTree>
    <p:extLst>
      <p:ext uri="{BB962C8B-B14F-4D97-AF65-F5344CB8AC3E}">
        <p14:creationId xmlns:p14="http://schemas.microsoft.com/office/powerpoint/2010/main" val="174844117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102</a:t>
            </a:fld>
            <a:endParaRPr lang="en-US"/>
          </a:p>
        </p:txBody>
      </p:sp>
    </p:spTree>
    <p:extLst>
      <p:ext uri="{BB962C8B-B14F-4D97-AF65-F5344CB8AC3E}">
        <p14:creationId xmlns:p14="http://schemas.microsoft.com/office/powerpoint/2010/main" val="198516344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103</a:t>
            </a:fld>
            <a:endParaRPr lang="en-US"/>
          </a:p>
        </p:txBody>
      </p:sp>
    </p:spTree>
    <p:extLst>
      <p:ext uri="{BB962C8B-B14F-4D97-AF65-F5344CB8AC3E}">
        <p14:creationId xmlns:p14="http://schemas.microsoft.com/office/powerpoint/2010/main" val="275662267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DDFA8C2-684C-4D55-A803-63951A41B33B}" type="slidenum">
              <a:rPr lang="en-US" smtClean="0"/>
              <a:pPr>
                <a:defRPr/>
              </a:pPr>
              <a:t>104</a:t>
            </a:fld>
            <a:endParaRPr lang="en-US"/>
          </a:p>
        </p:txBody>
      </p:sp>
    </p:spTree>
    <p:extLst>
      <p:ext uri="{BB962C8B-B14F-4D97-AF65-F5344CB8AC3E}">
        <p14:creationId xmlns:p14="http://schemas.microsoft.com/office/powerpoint/2010/main" val="220638180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203853-BF44-432B-840E-26104550DF5C}" type="slidenum">
              <a:rPr lang="en-US">
                <a:solidFill>
                  <a:prstClr val="black"/>
                </a:solidFill>
              </a:rPr>
              <a:pPr>
                <a:defRPr/>
              </a:pPr>
              <a:t>105</a:t>
            </a:fld>
            <a:endParaRPr lang="en-US">
              <a:solidFill>
                <a:prstClr val="black"/>
              </a:solidFill>
            </a:endParaRPr>
          </a:p>
        </p:txBody>
      </p:sp>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1420" tIns="45711" rIns="91420" bIns="45711" numCol="1" anchor="t" anchorCtr="0" compatLnSpc="1">
            <a:prstTxWarp prst="textNoShape">
              <a:avLst/>
            </a:prstTxWarp>
          </a:bodyPr>
          <a:lstStyle/>
          <a:p>
            <a:pPr marL="228550" indent="-228550">
              <a:lnSpc>
                <a:spcPct val="80000"/>
              </a:lnSpc>
            </a:pPr>
            <a:r>
              <a:rPr lang="en-US" sz="1000" b="0" dirty="0"/>
              <a:t>15 min</a:t>
            </a:r>
          </a:p>
        </p:txBody>
      </p:sp>
    </p:spTree>
    <p:extLst>
      <p:ext uri="{BB962C8B-B14F-4D97-AF65-F5344CB8AC3E}">
        <p14:creationId xmlns:p14="http://schemas.microsoft.com/office/powerpoint/2010/main" val="392730243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106</a:t>
            </a:fld>
            <a:endParaRPr lang="en-US"/>
          </a:p>
        </p:txBody>
      </p:sp>
    </p:spTree>
    <p:extLst>
      <p:ext uri="{BB962C8B-B14F-4D97-AF65-F5344CB8AC3E}">
        <p14:creationId xmlns:p14="http://schemas.microsoft.com/office/powerpoint/2010/main" val="122600688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solidFill>
                  <a:prstClr val="black"/>
                </a:solidFill>
              </a:rPr>
              <a:pPr/>
              <a:t>107</a:t>
            </a:fld>
            <a:endParaRPr lang="en-US">
              <a:solidFill>
                <a:prstClr val="black"/>
              </a:solidFill>
            </a:endParaRPr>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28523" indent="-228523">
              <a:lnSpc>
                <a:spcPct val="80000"/>
              </a:lnSpc>
            </a:pPr>
            <a:r>
              <a:rPr lang="en-US" sz="1000" b="1" dirty="0"/>
              <a:t>60 min</a:t>
            </a:r>
          </a:p>
        </p:txBody>
      </p:sp>
    </p:spTree>
    <p:extLst>
      <p:ext uri="{BB962C8B-B14F-4D97-AF65-F5344CB8AC3E}">
        <p14:creationId xmlns:p14="http://schemas.microsoft.com/office/powerpoint/2010/main" val="341809212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itchFamily="34" charset="0"/>
              <a:buNone/>
            </a:pPr>
            <a:endParaRPr lang="en-US"/>
          </a:p>
        </p:txBody>
      </p:sp>
      <p:sp>
        <p:nvSpPr>
          <p:cNvPr id="4" name="Slide Number Placeholder 3"/>
          <p:cNvSpPr>
            <a:spLocks noGrp="1"/>
          </p:cNvSpPr>
          <p:nvPr>
            <p:ph type="sldNum" sz="quarter" idx="10"/>
          </p:nvPr>
        </p:nvSpPr>
        <p:spPr/>
        <p:txBody>
          <a:bodyPr/>
          <a:lstStyle/>
          <a:p>
            <a:pPr>
              <a:defRPr/>
            </a:pPr>
            <a:fld id="{8DDFA8C2-684C-4D55-A803-63951A41B33B}" type="slidenum">
              <a:rPr lang="en-US" smtClean="0"/>
              <a:pPr>
                <a:defRPr/>
              </a:pPr>
              <a:t>108</a:t>
            </a:fld>
            <a:endParaRPr lang="en-US"/>
          </a:p>
        </p:txBody>
      </p:sp>
    </p:spTree>
    <p:extLst>
      <p:ext uri="{BB962C8B-B14F-4D97-AF65-F5344CB8AC3E}">
        <p14:creationId xmlns:p14="http://schemas.microsoft.com/office/powerpoint/2010/main" val="90732674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8F4C2-8D1B-4152-9155-7910E16068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237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11</a:t>
            </a:fld>
            <a:endParaRPr lang="en-US"/>
          </a:p>
        </p:txBody>
      </p:sp>
    </p:spTree>
    <p:extLst>
      <p:ext uri="{BB962C8B-B14F-4D97-AF65-F5344CB8AC3E}">
        <p14:creationId xmlns:p14="http://schemas.microsoft.com/office/powerpoint/2010/main" val="32238916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685800" y="1143000"/>
            <a:ext cx="5486400" cy="3086100"/>
          </a:xfrm>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MS PGothic" pitchFamily="34" charset="-128"/>
              </a:defRPr>
            </a:lvl1pPr>
            <a:lvl2pPr marL="742703" indent="-284206">
              <a:defRPr>
                <a:solidFill>
                  <a:schemeClr val="tx1"/>
                </a:solidFill>
                <a:latin typeface="Verdana" pitchFamily="34" charset="0"/>
                <a:ea typeface="MS PGothic" pitchFamily="34" charset="-128"/>
              </a:defRPr>
            </a:lvl2pPr>
            <a:lvl3pPr marL="1141533" indent="-227679">
              <a:defRPr>
                <a:solidFill>
                  <a:schemeClr val="tx1"/>
                </a:solidFill>
                <a:latin typeface="Verdana" pitchFamily="34" charset="0"/>
                <a:ea typeface="MS PGothic" pitchFamily="34" charset="-128"/>
              </a:defRPr>
            </a:lvl3pPr>
            <a:lvl4pPr marL="1600030" indent="-227679">
              <a:defRPr>
                <a:solidFill>
                  <a:schemeClr val="tx1"/>
                </a:solidFill>
                <a:latin typeface="Verdana" pitchFamily="34" charset="0"/>
                <a:ea typeface="MS PGothic" pitchFamily="34" charset="-128"/>
              </a:defRPr>
            </a:lvl4pPr>
            <a:lvl5pPr marL="2056957" indent="-227679">
              <a:defRPr>
                <a:solidFill>
                  <a:schemeClr val="tx1"/>
                </a:solidFill>
                <a:latin typeface="Verdana" pitchFamily="34" charset="0"/>
                <a:ea typeface="MS PGothic" pitchFamily="34" charset="-128"/>
              </a:defRPr>
            </a:lvl5pPr>
            <a:lvl6pPr marL="2509174" indent="-227679" eaLnBrk="0" fontAlgn="base" hangingPunct="0">
              <a:spcBef>
                <a:spcPct val="0"/>
              </a:spcBef>
              <a:spcAft>
                <a:spcPct val="0"/>
              </a:spcAft>
              <a:defRPr>
                <a:solidFill>
                  <a:schemeClr val="tx1"/>
                </a:solidFill>
                <a:latin typeface="Verdana" pitchFamily="34" charset="0"/>
                <a:ea typeface="MS PGothic" pitchFamily="34" charset="-128"/>
              </a:defRPr>
            </a:lvl6pPr>
            <a:lvl7pPr marL="2961390" indent="-227679" eaLnBrk="0" fontAlgn="base" hangingPunct="0">
              <a:spcBef>
                <a:spcPct val="0"/>
              </a:spcBef>
              <a:spcAft>
                <a:spcPct val="0"/>
              </a:spcAft>
              <a:defRPr>
                <a:solidFill>
                  <a:schemeClr val="tx1"/>
                </a:solidFill>
                <a:latin typeface="Verdana" pitchFamily="34" charset="0"/>
                <a:ea typeface="MS PGothic" pitchFamily="34" charset="-128"/>
              </a:defRPr>
            </a:lvl7pPr>
            <a:lvl8pPr marL="3413607" indent="-227679" eaLnBrk="0" fontAlgn="base" hangingPunct="0">
              <a:spcBef>
                <a:spcPct val="0"/>
              </a:spcBef>
              <a:spcAft>
                <a:spcPct val="0"/>
              </a:spcAft>
              <a:defRPr>
                <a:solidFill>
                  <a:schemeClr val="tx1"/>
                </a:solidFill>
                <a:latin typeface="Verdana" pitchFamily="34" charset="0"/>
                <a:ea typeface="MS PGothic" pitchFamily="34" charset="-128"/>
              </a:defRPr>
            </a:lvl8pPr>
            <a:lvl9pPr marL="3865823" indent="-227679" eaLnBrk="0" fontAlgn="base" hangingPunct="0">
              <a:spcBef>
                <a:spcPct val="0"/>
              </a:spcBef>
              <a:spcAft>
                <a:spcPct val="0"/>
              </a:spcAft>
              <a:defRPr>
                <a:solidFill>
                  <a:schemeClr val="tx1"/>
                </a:solidFill>
                <a:latin typeface="Verdana" pitchFamily="34"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147CBB7-CBAD-4942-9134-9B5DA86CE1B3}" type="slidenum">
              <a:rPr kumimoji="0" lang="en-US" altLang="en-US"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altLang="en-US" sz="1200" b="0" i="0" u="none" strike="noStrike" kern="1200" cap="none" spc="0" normalizeH="0" baseline="0" noProof="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418574206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F127-1D0D-6247-80F8-8470AD18E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21688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8F4C2-8D1B-4152-9155-7910E16068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96429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113</a:t>
            </a:fld>
            <a:endParaRPr lang="en-US"/>
          </a:p>
        </p:txBody>
      </p:sp>
    </p:spTree>
    <p:extLst>
      <p:ext uri="{BB962C8B-B14F-4D97-AF65-F5344CB8AC3E}">
        <p14:creationId xmlns:p14="http://schemas.microsoft.com/office/powerpoint/2010/main" val="327322904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t>114</a:t>
            </a:fld>
            <a:endParaRPr lang="en-US"/>
          </a:p>
        </p:txBody>
      </p:sp>
    </p:spTree>
    <p:extLst>
      <p:ext uri="{BB962C8B-B14F-4D97-AF65-F5344CB8AC3E}">
        <p14:creationId xmlns:p14="http://schemas.microsoft.com/office/powerpoint/2010/main" val="261761585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115</a:t>
            </a:fld>
            <a:endParaRPr lang="en-US"/>
          </a:p>
        </p:txBody>
      </p:sp>
    </p:spTree>
    <p:extLst>
      <p:ext uri="{BB962C8B-B14F-4D97-AF65-F5344CB8AC3E}">
        <p14:creationId xmlns:p14="http://schemas.microsoft.com/office/powerpoint/2010/main" val="195994173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9FA74-8E54-2145-84C7-7D46C9A217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54366F-4C2F-C186-E388-26358572944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88E73D4-7757-8445-1555-66C9D605A5D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C6BF635-6142-9EFC-03FF-AF3A610F3327}"/>
              </a:ext>
            </a:extLst>
          </p:cNvPr>
          <p:cNvSpPr>
            <a:spLocks noGrp="1"/>
          </p:cNvSpPr>
          <p:nvPr>
            <p:ph type="sldNum" sz="quarter" idx="10"/>
          </p:nvPr>
        </p:nvSpPr>
        <p:spPr/>
        <p:txBody>
          <a:bodyPr/>
          <a:lstStyle/>
          <a:p>
            <a:fld id="{00F87A27-1E2F-4ACF-9EEF-5A9A5BE743E9}" type="slidenum">
              <a:rPr lang="en-US" smtClean="0"/>
              <a:t>116</a:t>
            </a:fld>
            <a:endParaRPr lang="en-US"/>
          </a:p>
        </p:txBody>
      </p:sp>
    </p:spTree>
    <p:extLst>
      <p:ext uri="{BB962C8B-B14F-4D97-AF65-F5344CB8AC3E}">
        <p14:creationId xmlns:p14="http://schemas.microsoft.com/office/powerpoint/2010/main" val="28349867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CBFA1-8647-791E-C2BB-73AAAABDA539}"/>
            </a:ext>
          </a:extLst>
        </p:cNvPr>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255D16D7-E004-2F3B-956F-D83B1D6ACCAF}"/>
              </a:ext>
            </a:extLst>
          </p:cNvPr>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33794" name="Notes Placeholder 2">
            <a:extLst>
              <a:ext uri="{FF2B5EF4-FFF2-40B4-BE49-F238E27FC236}">
                <a16:creationId xmlns:a16="http://schemas.microsoft.com/office/drawing/2014/main" id="{DA97FE41-F274-B1D9-506B-53B8DCFE60E4}"/>
              </a:ext>
            </a:extLst>
          </p:cNvPr>
          <p:cNvSpPr>
            <a:spLocks noGrp="1"/>
          </p:cNvSpPr>
          <p:nvPr>
            <p:ph type="body" idx="1"/>
          </p:nvPr>
        </p:nvSpPr>
        <p:spPr bwMode="auto">
          <a:noFill/>
        </p:spPr>
        <p:txBody>
          <a:bodyPr wrap="square" lIns="91433" tIns="45717" rIns="91433" bIns="45717" numCol="1" anchor="t" anchorCtr="0" compatLnSpc="1">
            <a:prstTxWarp prst="textNoShape">
              <a:avLst/>
            </a:prstTxWarp>
          </a:bodyPr>
          <a:lstStyle/>
          <a:p>
            <a:endParaRPr lang="en-US"/>
          </a:p>
        </p:txBody>
      </p:sp>
      <p:sp>
        <p:nvSpPr>
          <p:cNvPr id="91139" name="Slide Number Placeholder 3">
            <a:extLst>
              <a:ext uri="{FF2B5EF4-FFF2-40B4-BE49-F238E27FC236}">
                <a16:creationId xmlns:a16="http://schemas.microsoft.com/office/drawing/2014/main" id="{491E99AE-4043-01E8-DAF7-359CE6CDE457}"/>
              </a:ext>
            </a:extLst>
          </p:cNvPr>
          <p:cNvSpPr>
            <a:spLocks noGrp="1"/>
          </p:cNvSpPr>
          <p:nvPr>
            <p:ph type="sldNum" sz="quarter" idx="5"/>
          </p:nvPr>
        </p:nvSpPr>
        <p:spPr/>
        <p:txBody>
          <a:bodyPr/>
          <a:lstStyle/>
          <a:p>
            <a:pPr>
              <a:defRPr/>
            </a:pPr>
            <a:fld id="{13F8A0DB-37AC-4AAB-9C08-57478B052771}" type="slidenum">
              <a:rPr lang="en-US" smtClean="0"/>
              <a:pPr>
                <a:defRPr/>
              </a:pPr>
              <a:t>117</a:t>
            </a:fld>
            <a:endParaRPr lang="en-US"/>
          </a:p>
        </p:txBody>
      </p:sp>
    </p:spTree>
    <p:extLst>
      <p:ext uri="{BB962C8B-B14F-4D97-AF65-F5344CB8AC3E}">
        <p14:creationId xmlns:p14="http://schemas.microsoft.com/office/powerpoint/2010/main" val="122963058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118</a:t>
            </a:fld>
            <a:endParaRPr lang="en-US"/>
          </a:p>
        </p:txBody>
      </p:sp>
    </p:spTree>
    <p:extLst>
      <p:ext uri="{BB962C8B-B14F-4D97-AF65-F5344CB8AC3E}">
        <p14:creationId xmlns:p14="http://schemas.microsoft.com/office/powerpoint/2010/main" val="3602641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685800" y="1143000"/>
            <a:ext cx="5486400" cy="3086100"/>
          </a:xfrm>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830407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13</a:t>
            </a:fld>
            <a:endParaRPr lang="en-US"/>
          </a:p>
        </p:txBody>
      </p:sp>
    </p:spTree>
    <p:extLst>
      <p:ext uri="{BB962C8B-B14F-4D97-AF65-F5344CB8AC3E}">
        <p14:creationId xmlns:p14="http://schemas.microsoft.com/office/powerpoint/2010/main" val="3148627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Character education citations: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Berkowitz, M. W., &amp; Bier, M. C. (2005). What works in character education: A research-driven guide for educators. </a:t>
            </a:r>
            <a:r>
              <a:rPr lang="en-US" sz="1200" b="0" i="1" kern="1200">
                <a:solidFill>
                  <a:schemeClr val="tx1"/>
                </a:solidFill>
                <a:effectLst/>
                <a:latin typeface="+mn-lt"/>
                <a:ea typeface="+mn-ea"/>
                <a:cs typeface="+mn-cs"/>
              </a:rPr>
              <a:t>Washington, DC: Character Education Partnership</a:t>
            </a:r>
            <a:r>
              <a:rPr lang="en-US" sz="1200" b="0" i="0" kern="1200">
                <a:solidFill>
                  <a:schemeClr val="tx1"/>
                </a:solidFill>
                <a:effectLst/>
                <a:latin typeface="+mn-lt"/>
                <a:ea typeface="+mn-ea"/>
                <a:cs typeface="+mn-cs"/>
              </a:rPr>
              <a:t>. </a:t>
            </a:r>
          </a:p>
          <a:p>
            <a:pPr marL="171450" indent="-171450">
              <a:buFont typeface="Arial" panose="020B0604020202020204" pitchFamily="34" charset="0"/>
              <a:buChar char="•"/>
            </a:pPr>
            <a:r>
              <a:rPr lang="en-US" sz="1200" b="0" i="0" kern="1200" err="1">
                <a:solidFill>
                  <a:schemeClr val="tx1"/>
                </a:solidFill>
                <a:effectLst/>
                <a:latin typeface="+mn-lt"/>
                <a:ea typeface="+mn-ea"/>
                <a:cs typeface="+mn-cs"/>
              </a:rPr>
              <a:t>Lickona</a:t>
            </a:r>
            <a:r>
              <a:rPr lang="en-US" sz="1200" b="0" i="0" kern="1200">
                <a:solidFill>
                  <a:schemeClr val="tx1"/>
                </a:solidFill>
                <a:effectLst/>
                <a:latin typeface="+mn-lt"/>
                <a:ea typeface="+mn-ea"/>
                <a:cs typeface="+mn-cs"/>
              </a:rPr>
              <a:t>, T., </a:t>
            </a:r>
            <a:r>
              <a:rPr lang="en-US" sz="1200" b="0" i="0" kern="1200" err="1">
                <a:solidFill>
                  <a:schemeClr val="tx1"/>
                </a:solidFill>
                <a:effectLst/>
                <a:latin typeface="+mn-lt"/>
                <a:ea typeface="+mn-ea"/>
                <a:cs typeface="+mn-cs"/>
              </a:rPr>
              <a:t>Schaps</a:t>
            </a:r>
            <a:r>
              <a:rPr lang="en-US" sz="1200" b="0" i="0" kern="1200">
                <a:solidFill>
                  <a:schemeClr val="tx1"/>
                </a:solidFill>
                <a:effectLst/>
                <a:latin typeface="+mn-lt"/>
                <a:ea typeface="+mn-ea"/>
                <a:cs typeface="+mn-cs"/>
              </a:rPr>
              <a:t>, E., &amp; Lewis, C. (2007). </a:t>
            </a:r>
            <a:r>
              <a:rPr lang="en-US" sz="1200" b="0" i="0" kern="1200" err="1">
                <a:solidFill>
                  <a:schemeClr val="tx1"/>
                </a:solidFill>
                <a:effectLst/>
                <a:latin typeface="+mn-lt"/>
                <a:ea typeface="+mn-ea"/>
                <a:cs typeface="+mn-cs"/>
              </a:rPr>
              <a:t>CEP's</a:t>
            </a:r>
            <a:r>
              <a:rPr lang="en-US" sz="1200" b="0" i="0" kern="1200">
                <a:solidFill>
                  <a:schemeClr val="tx1"/>
                </a:solidFill>
                <a:effectLst/>
                <a:latin typeface="+mn-lt"/>
                <a:ea typeface="+mn-ea"/>
                <a:cs typeface="+mn-cs"/>
              </a:rPr>
              <a:t> Eleven Principles of Effective Character Education. </a:t>
            </a:r>
            <a:r>
              <a:rPr lang="en-US" sz="1200" b="0" i="1" kern="1200">
                <a:solidFill>
                  <a:schemeClr val="tx1"/>
                </a:solidFill>
                <a:effectLst/>
                <a:latin typeface="+mn-lt"/>
                <a:ea typeface="+mn-ea"/>
                <a:cs typeface="+mn-cs"/>
              </a:rPr>
              <a:t>Character Education Partnership</a:t>
            </a:r>
            <a:r>
              <a:rPr lang="en-US" sz="1200" b="0" i="0" kern="1200">
                <a:solidFill>
                  <a:schemeClr val="tx1"/>
                </a:solidFill>
                <a:effectLst/>
                <a:latin typeface="+mn-lt"/>
                <a:ea typeface="+mn-ea"/>
                <a:cs typeface="+mn-cs"/>
              </a:rPr>
              <a:t>. </a:t>
            </a:r>
          </a:p>
          <a:p>
            <a:pPr marL="171450" indent="-171450">
              <a:buFont typeface="Arial" panose="020B0604020202020204" pitchFamily="34" charset="0"/>
              <a:buChar char="•"/>
            </a:pPr>
            <a:r>
              <a:rPr lang="en-US" sz="1200" err="1"/>
              <a:t>McBrien</a:t>
            </a:r>
            <a:r>
              <a:rPr lang="en-US" sz="1200"/>
              <a:t>, J. L. &amp; Brandt, R. S. (1997) </a:t>
            </a:r>
            <a:r>
              <a:rPr lang="en-US" sz="1200" i="1"/>
              <a:t>The Language of Learning: A Guide to Education Terms.</a:t>
            </a:r>
            <a:r>
              <a:rPr lang="en-US" sz="1200"/>
              <a:t> Alexandria, VA: Association for Supervision and Curriculum Development</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Person, A. E., </a:t>
            </a:r>
            <a:r>
              <a:rPr lang="en-US" sz="1200" b="0" i="0" kern="1200" err="1">
                <a:solidFill>
                  <a:schemeClr val="tx1"/>
                </a:solidFill>
                <a:effectLst/>
                <a:latin typeface="+mn-lt"/>
                <a:ea typeface="+mn-ea"/>
                <a:cs typeface="+mn-cs"/>
              </a:rPr>
              <a:t>Moiduddin</a:t>
            </a:r>
            <a:r>
              <a:rPr lang="en-US" sz="1200" b="0" i="0" kern="1200">
                <a:solidFill>
                  <a:schemeClr val="tx1"/>
                </a:solidFill>
                <a:effectLst/>
                <a:latin typeface="+mn-lt"/>
                <a:ea typeface="+mn-ea"/>
                <a:cs typeface="+mn-cs"/>
              </a:rPr>
              <a:t>, E., Hague-Angus, M., &amp; Malone, L. M. (2009). Survey of Outcomes Measurement in Research on Character Education Programs. </a:t>
            </a:r>
            <a:r>
              <a:rPr lang="en-US" sz="1200" b="0" i="0" kern="1200" err="1">
                <a:solidFill>
                  <a:schemeClr val="tx1"/>
                </a:solidFill>
                <a:effectLst/>
                <a:latin typeface="+mn-lt"/>
                <a:ea typeface="+mn-ea"/>
                <a:cs typeface="+mn-cs"/>
              </a:rPr>
              <a:t>NCEE</a:t>
            </a:r>
            <a:r>
              <a:rPr lang="en-US" sz="1200" b="0" i="0" kern="1200">
                <a:solidFill>
                  <a:schemeClr val="tx1"/>
                </a:solidFill>
                <a:effectLst/>
                <a:latin typeface="+mn-lt"/>
                <a:ea typeface="+mn-ea"/>
                <a:cs typeface="+mn-cs"/>
              </a:rPr>
              <a:t> 2009-006. </a:t>
            </a:r>
            <a:r>
              <a:rPr lang="en-US" sz="1200" b="0" i="1" kern="1200">
                <a:solidFill>
                  <a:schemeClr val="tx1"/>
                </a:solidFill>
                <a:effectLst/>
                <a:latin typeface="+mn-lt"/>
                <a:ea typeface="+mn-ea"/>
                <a:cs typeface="+mn-cs"/>
              </a:rPr>
              <a:t>National Center for Education Evaluation and Regional Assistance</a:t>
            </a:r>
            <a:r>
              <a:rPr lang="en-US" sz="1200" b="0" i="0" kern="1200">
                <a:solidFill>
                  <a:schemeClr val="tx1"/>
                </a:solidFill>
                <a:effectLst/>
                <a:latin typeface="+mn-lt"/>
                <a:ea typeface="+mn-ea"/>
                <a:cs typeface="+mn-cs"/>
              </a:rPr>
              <a:t>. </a:t>
            </a:r>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14</a:t>
            </a:fld>
            <a:endParaRPr lang="en-US"/>
          </a:p>
        </p:txBody>
      </p:sp>
    </p:spTree>
    <p:extLst>
      <p:ext uri="{BB962C8B-B14F-4D97-AF65-F5344CB8AC3E}">
        <p14:creationId xmlns:p14="http://schemas.microsoft.com/office/powerpoint/2010/main" val="2985919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685800" y="1143000"/>
            <a:ext cx="5486400" cy="3086100"/>
          </a:xfrm>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20741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D10193-3655-4282-9789-3EED2AB7E79F}"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079965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17</a:t>
            </a:fld>
            <a:endParaRPr lang="en-US"/>
          </a:p>
        </p:txBody>
      </p:sp>
    </p:spTree>
    <p:extLst>
      <p:ext uri="{BB962C8B-B14F-4D97-AF65-F5344CB8AC3E}">
        <p14:creationId xmlns:p14="http://schemas.microsoft.com/office/powerpoint/2010/main" val="2769131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18</a:t>
            </a:fld>
            <a:endParaRPr lang="en-US"/>
          </a:p>
        </p:txBody>
      </p:sp>
    </p:spTree>
    <p:extLst>
      <p:ext uri="{BB962C8B-B14F-4D97-AF65-F5344CB8AC3E}">
        <p14:creationId xmlns:p14="http://schemas.microsoft.com/office/powerpoint/2010/main" val="2811979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43364" name="Slide Number Placeholder 3"/>
          <p:cNvSpPr>
            <a:spLocks noGrp="1"/>
          </p:cNvSpPr>
          <p:nvPr>
            <p:ph type="sldNum" sz="quarter" idx="4294967295"/>
          </p:nvPr>
        </p:nvSpPr>
        <p:spPr bwMode="auto">
          <a:xfrm>
            <a:off x="3884415" y="8685895"/>
            <a:ext cx="2972098" cy="456595"/>
          </a:xfrm>
          <a:prstGeom prst="rect">
            <a:avLst/>
          </a:prstGeom>
          <a:noFill/>
          <a:ln>
            <a:miter lim="800000"/>
            <a:headEnd/>
            <a:tailEnd/>
          </a:ln>
        </p:spPr>
        <p:txBody>
          <a:bodyPr lIns="87315" tIns="43658" rIns="87315" bIns="43658"/>
          <a:lstStyle/>
          <a:p>
            <a:fld id="{984E2F00-9F7B-4C5E-8803-D252419FD3CE}" type="slidenum">
              <a:rPr lang="en-US"/>
              <a:pPr/>
              <a:t>19</a:t>
            </a:fld>
            <a:endParaRPr lang="en-US"/>
          </a:p>
        </p:txBody>
      </p:sp>
    </p:spTree>
    <p:extLst>
      <p:ext uri="{BB962C8B-B14F-4D97-AF65-F5344CB8AC3E}">
        <p14:creationId xmlns:p14="http://schemas.microsoft.com/office/powerpoint/2010/main" val="960621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a:t>
            </a:fld>
            <a:endParaRPr lang="en-US"/>
          </a:p>
        </p:txBody>
      </p:sp>
    </p:spTree>
    <p:extLst>
      <p:ext uri="{BB962C8B-B14F-4D97-AF65-F5344CB8AC3E}">
        <p14:creationId xmlns:p14="http://schemas.microsoft.com/office/powerpoint/2010/main" val="1115953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052430-3141-4A51-9C2E-6F42D34E96FD}" type="slidenum">
              <a:rPr lang="en-US" smtClean="0"/>
              <a:t>20</a:t>
            </a:fld>
            <a:endParaRPr lang="en-US"/>
          </a:p>
        </p:txBody>
      </p:sp>
    </p:spTree>
    <p:extLst>
      <p:ext uri="{BB962C8B-B14F-4D97-AF65-F5344CB8AC3E}">
        <p14:creationId xmlns:p14="http://schemas.microsoft.com/office/powerpoint/2010/main" val="1071389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21</a:t>
            </a:fld>
            <a:endParaRPr lang="en-US"/>
          </a:p>
        </p:txBody>
      </p:sp>
    </p:spTree>
    <p:extLst>
      <p:ext uri="{BB962C8B-B14F-4D97-AF65-F5344CB8AC3E}">
        <p14:creationId xmlns:p14="http://schemas.microsoft.com/office/powerpoint/2010/main" val="3463923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E49B4-EC0A-4049-9686-12B5F89B4714}"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584310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75780" name="Slide Number Placeholder 3"/>
          <p:cNvSpPr txBox="1">
            <a:spLocks noGrp="1"/>
          </p:cNvSpPr>
          <p:nvPr/>
        </p:nvSpPr>
        <p:spPr bwMode="auto">
          <a:xfrm>
            <a:off x="3885120" y="8684784"/>
            <a:ext cx="2971336" cy="457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10" rIns="91418" bIns="45710"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190F13F2-DF4F-4BEB-808E-845E76813E5D}" type="slidenum">
              <a:rPr lang="en-US" sz="1200">
                <a:latin typeface="Calibri" pitchFamily="34" charset="0"/>
              </a:rPr>
              <a:pPr algn="r" eaLnBrk="1" hangingPunct="1"/>
              <a:t>23</a:t>
            </a:fld>
            <a:endParaRPr lang="en-US" sz="1200">
              <a:latin typeface="Calibri" pitchFamily="34" charset="0"/>
            </a:endParaRPr>
          </a:p>
        </p:txBody>
      </p:sp>
    </p:spTree>
    <p:extLst>
      <p:ext uri="{BB962C8B-B14F-4D97-AF65-F5344CB8AC3E}">
        <p14:creationId xmlns:p14="http://schemas.microsoft.com/office/powerpoint/2010/main" val="4178202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24</a:t>
            </a:fld>
            <a:endParaRPr lang="en-US"/>
          </a:p>
        </p:txBody>
      </p:sp>
    </p:spTree>
    <p:extLst>
      <p:ext uri="{BB962C8B-B14F-4D97-AF65-F5344CB8AC3E}">
        <p14:creationId xmlns:p14="http://schemas.microsoft.com/office/powerpoint/2010/main" val="8103556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25</a:t>
            </a:fld>
            <a:endParaRPr lang="en-US"/>
          </a:p>
        </p:txBody>
      </p:sp>
    </p:spTree>
    <p:extLst>
      <p:ext uri="{BB962C8B-B14F-4D97-AF65-F5344CB8AC3E}">
        <p14:creationId xmlns:p14="http://schemas.microsoft.com/office/powerpoint/2010/main" val="2374132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2CC3F-957E-85EF-CED0-B02F19C00B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B9F29-7E2D-E31F-CDFA-08EC56CB12CE}"/>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3E35B559-3D85-8339-D64B-E79B31A092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CD799E1-806C-1DCF-CBF3-B07F5654DB5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172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DDFA8C2-684C-4D55-A803-63951A41B33B}" type="slidenum">
              <a:rPr lang="en-US" smtClean="0"/>
              <a:pPr>
                <a:defRPr/>
              </a:pPr>
              <a:t>27</a:t>
            </a:fld>
            <a:endParaRPr lang="en-US"/>
          </a:p>
        </p:txBody>
      </p:sp>
    </p:spTree>
    <p:extLst>
      <p:ext uri="{BB962C8B-B14F-4D97-AF65-F5344CB8AC3E}">
        <p14:creationId xmlns:p14="http://schemas.microsoft.com/office/powerpoint/2010/main" val="15759294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50000"/>
                  <a:lumOff val="50000"/>
                </a:schemeClr>
              </a:solidFill>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8F4C2-8D1B-4152-9155-7910E16068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8842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On-demand resources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380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a:t>
            </a:fld>
            <a:endParaRPr lang="en-US"/>
          </a:p>
        </p:txBody>
      </p:sp>
    </p:spTree>
    <p:extLst>
      <p:ext uri="{BB962C8B-B14F-4D97-AF65-F5344CB8AC3E}">
        <p14:creationId xmlns:p14="http://schemas.microsoft.com/office/powerpoint/2010/main" val="38684897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30</a:t>
            </a:fld>
            <a:endParaRPr lang="en-US"/>
          </a:p>
        </p:txBody>
      </p:sp>
    </p:spTree>
    <p:extLst>
      <p:ext uri="{BB962C8B-B14F-4D97-AF65-F5344CB8AC3E}">
        <p14:creationId xmlns:p14="http://schemas.microsoft.com/office/powerpoint/2010/main" val="349917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DFA8C2-684C-4D55-A803-63951A41B3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8767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98920-5445-8647-2859-D9E21BD76F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3BCAC1-C8AA-A302-7ABA-CD55763DF2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DEAD15-8E7F-8BC5-806C-495173A04C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ED4090-5CE6-B3B0-893D-3FF6FAE4F3F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DFA8C2-684C-4D55-A803-63951A41B3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7236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609EF-F500-6483-D0FF-9699E8C915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6164DC-CEC2-84AB-B5E9-0C5F3E9993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1B402D-65B7-FAB9-0AB4-E13972201E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4FD215-FF18-D2F0-D8E3-01BE937F53F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DFA8C2-684C-4D55-A803-63951A41B3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0997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34</a:t>
            </a:fld>
            <a:endParaRPr lang="en-US"/>
          </a:p>
        </p:txBody>
      </p:sp>
    </p:spTree>
    <p:extLst>
      <p:ext uri="{BB962C8B-B14F-4D97-AF65-F5344CB8AC3E}">
        <p14:creationId xmlns:p14="http://schemas.microsoft.com/office/powerpoint/2010/main" val="37634026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F87A27-1E2F-4ACF-9EEF-5A9A5BE743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8059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36</a:t>
            </a:fld>
            <a:endParaRPr lang="en-US"/>
          </a:p>
        </p:txBody>
      </p:sp>
    </p:spTree>
    <p:extLst>
      <p:ext uri="{BB962C8B-B14F-4D97-AF65-F5344CB8AC3E}">
        <p14:creationId xmlns:p14="http://schemas.microsoft.com/office/powerpoint/2010/main" val="20831012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37</a:t>
            </a:fld>
            <a:endParaRPr lang="en-US"/>
          </a:p>
        </p:txBody>
      </p:sp>
    </p:spTree>
    <p:extLst>
      <p:ext uri="{BB962C8B-B14F-4D97-AF65-F5344CB8AC3E}">
        <p14:creationId xmlns:p14="http://schemas.microsoft.com/office/powerpoint/2010/main" val="1390233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DDFA8C2-684C-4D55-A803-63951A41B33B}" type="slidenum">
              <a:rPr lang="en-US" smtClean="0"/>
              <a:pPr>
                <a:defRPr/>
              </a:pPr>
              <a:t>38</a:t>
            </a:fld>
            <a:endParaRPr lang="en-US"/>
          </a:p>
        </p:txBody>
      </p:sp>
    </p:spTree>
    <p:extLst>
      <p:ext uri="{BB962C8B-B14F-4D97-AF65-F5344CB8AC3E}">
        <p14:creationId xmlns:p14="http://schemas.microsoft.com/office/powerpoint/2010/main" val="14133350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E49B4-EC0A-4049-9686-12B5F89B4714}"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73018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EF9B86-886B-4E49-967A-0BB6B262F27D}" type="slidenum">
              <a:rPr lang="en-US" smtClean="0"/>
              <a:pPr/>
              <a:t>4</a:t>
            </a:fld>
            <a:endParaRPr lang="en-US"/>
          </a:p>
        </p:txBody>
      </p:sp>
    </p:spTree>
    <p:extLst>
      <p:ext uri="{BB962C8B-B14F-4D97-AF65-F5344CB8AC3E}">
        <p14:creationId xmlns:p14="http://schemas.microsoft.com/office/powerpoint/2010/main" val="40826455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75780" name="Slide Number Placeholder 3"/>
          <p:cNvSpPr txBox="1">
            <a:spLocks noGrp="1"/>
          </p:cNvSpPr>
          <p:nvPr/>
        </p:nvSpPr>
        <p:spPr bwMode="auto">
          <a:xfrm>
            <a:off x="3885120" y="8684784"/>
            <a:ext cx="2971336" cy="457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10" rIns="91418" bIns="45710"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190F13F2-DF4F-4BEB-808E-845E76813E5D}" type="slidenum">
              <a:rPr lang="en-US" sz="1200">
                <a:latin typeface="Calibri" pitchFamily="34" charset="0"/>
              </a:rPr>
              <a:pPr algn="r" eaLnBrk="1" hangingPunct="1"/>
              <a:t>40</a:t>
            </a:fld>
            <a:endParaRPr lang="en-US" sz="1200">
              <a:latin typeface="Calibri" pitchFamily="34" charset="0"/>
            </a:endParaRPr>
          </a:p>
        </p:txBody>
      </p:sp>
    </p:spTree>
    <p:extLst>
      <p:ext uri="{BB962C8B-B14F-4D97-AF65-F5344CB8AC3E}">
        <p14:creationId xmlns:p14="http://schemas.microsoft.com/office/powerpoint/2010/main" val="1042933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41</a:t>
            </a:fld>
            <a:endParaRPr lang="en-US"/>
          </a:p>
        </p:txBody>
      </p:sp>
    </p:spTree>
    <p:extLst>
      <p:ext uri="{BB962C8B-B14F-4D97-AF65-F5344CB8AC3E}">
        <p14:creationId xmlns:p14="http://schemas.microsoft.com/office/powerpoint/2010/main" val="135411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788E3E-4005-4000-BBCD-F83A6C7560F8}" type="slidenum">
              <a:rPr lang="en-US" smtClean="0">
                <a:solidFill>
                  <a:prstClr val="black"/>
                </a:solidFill>
              </a:rPr>
              <a:pPr>
                <a:defRPr/>
              </a:pPr>
              <a:t>42</a:t>
            </a:fld>
            <a:endParaRPr lang="en-US">
              <a:solidFill>
                <a:prstClr val="black"/>
              </a:solidFill>
            </a:endParaRPr>
          </a:p>
        </p:txBody>
      </p:sp>
    </p:spTree>
    <p:extLst>
      <p:ext uri="{BB962C8B-B14F-4D97-AF65-F5344CB8AC3E}">
        <p14:creationId xmlns:p14="http://schemas.microsoft.com/office/powerpoint/2010/main" val="14915506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solidFill>
                  <a:prstClr val="black"/>
                </a:solidFill>
              </a:rPr>
              <a:pPr/>
              <a:t>43</a:t>
            </a:fld>
            <a:endParaRPr lang="en-US">
              <a:solidFill>
                <a:prstClr val="black"/>
              </a:solidFill>
            </a:endParaRPr>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28536" indent="-228536">
              <a:lnSpc>
                <a:spcPct val="80000"/>
              </a:lnSpc>
            </a:pPr>
            <a:r>
              <a:rPr lang="en-US" sz="1000" b="1"/>
              <a:t>15 min</a:t>
            </a:r>
            <a:endParaRPr lang="en-US" sz="1000"/>
          </a:p>
        </p:txBody>
      </p:sp>
    </p:spTree>
    <p:extLst>
      <p:ext uri="{BB962C8B-B14F-4D97-AF65-F5344CB8AC3E}">
        <p14:creationId xmlns:p14="http://schemas.microsoft.com/office/powerpoint/2010/main" val="31283454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75780" name="Slide Number Placeholder 3"/>
          <p:cNvSpPr txBox="1">
            <a:spLocks noGrp="1"/>
          </p:cNvSpPr>
          <p:nvPr/>
        </p:nvSpPr>
        <p:spPr bwMode="auto">
          <a:xfrm>
            <a:off x="3885120" y="8684784"/>
            <a:ext cx="2971336" cy="457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10" rIns="91418" bIns="45710"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190F13F2-DF4F-4BEB-808E-845E76813E5D}" type="slidenum">
              <a:rPr lang="en-US" sz="1200">
                <a:latin typeface="Calibri" pitchFamily="34" charset="0"/>
              </a:rPr>
              <a:pPr algn="r" eaLnBrk="1" hangingPunct="1"/>
              <a:t>44</a:t>
            </a:fld>
            <a:endParaRPr lang="en-US" sz="1200">
              <a:latin typeface="Calibri" pitchFamily="34" charset="0"/>
            </a:endParaRPr>
          </a:p>
        </p:txBody>
      </p:sp>
    </p:spTree>
    <p:extLst>
      <p:ext uri="{BB962C8B-B14F-4D97-AF65-F5344CB8AC3E}">
        <p14:creationId xmlns:p14="http://schemas.microsoft.com/office/powerpoint/2010/main" val="12990933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45</a:t>
            </a:fld>
            <a:endParaRPr lang="en-US"/>
          </a:p>
        </p:txBody>
      </p:sp>
    </p:spTree>
    <p:extLst>
      <p:ext uri="{BB962C8B-B14F-4D97-AF65-F5344CB8AC3E}">
        <p14:creationId xmlns:p14="http://schemas.microsoft.com/office/powerpoint/2010/main" val="35839836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solidFill>
                  <a:prstClr val="black"/>
                </a:solidFill>
              </a:rPr>
              <a:pPr/>
              <a:t>46</a:t>
            </a:fld>
            <a:endParaRPr lang="en-US">
              <a:solidFill>
                <a:prstClr val="black"/>
              </a:solidFill>
            </a:endParaRPr>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28536" indent="-228536">
              <a:lnSpc>
                <a:spcPct val="80000"/>
              </a:lnSpc>
            </a:pPr>
            <a:r>
              <a:rPr lang="en-US" sz="1000" b="1"/>
              <a:t>15 min</a:t>
            </a:r>
            <a:endParaRPr lang="en-US" sz="1000"/>
          </a:p>
        </p:txBody>
      </p:sp>
    </p:spTree>
    <p:extLst>
      <p:ext uri="{BB962C8B-B14F-4D97-AF65-F5344CB8AC3E}">
        <p14:creationId xmlns:p14="http://schemas.microsoft.com/office/powerpoint/2010/main" val="12135482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75780" name="Slide Number Placeholder 3"/>
          <p:cNvSpPr txBox="1">
            <a:spLocks noGrp="1"/>
          </p:cNvSpPr>
          <p:nvPr/>
        </p:nvSpPr>
        <p:spPr bwMode="auto">
          <a:xfrm>
            <a:off x="3885120" y="8684784"/>
            <a:ext cx="2971336" cy="457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10" rIns="91418" bIns="45710"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190F13F2-DF4F-4BEB-808E-845E76813E5D}" type="slidenum">
              <a:rPr lang="en-US" sz="1200">
                <a:latin typeface="Calibri" pitchFamily="34" charset="0"/>
              </a:rPr>
              <a:pPr algn="r" eaLnBrk="1" hangingPunct="1"/>
              <a:t>47</a:t>
            </a:fld>
            <a:endParaRPr lang="en-US" sz="1200">
              <a:latin typeface="Calibri" pitchFamily="34" charset="0"/>
            </a:endParaRPr>
          </a:p>
        </p:txBody>
      </p:sp>
    </p:spTree>
    <p:extLst>
      <p:ext uri="{BB962C8B-B14F-4D97-AF65-F5344CB8AC3E}">
        <p14:creationId xmlns:p14="http://schemas.microsoft.com/office/powerpoint/2010/main" val="3685733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solidFill>
                  <a:prstClr val="black"/>
                </a:solidFill>
              </a:rPr>
              <a:pPr/>
              <a:t>48</a:t>
            </a:fld>
            <a:endParaRPr lang="en-US">
              <a:solidFill>
                <a:prstClr val="black"/>
              </a:solidFill>
            </a:endParaRPr>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28523" indent="-228523">
              <a:lnSpc>
                <a:spcPct val="80000"/>
              </a:lnSpc>
            </a:pPr>
            <a:r>
              <a:rPr lang="en-US" sz="1000" b="1"/>
              <a:t>30 min</a:t>
            </a:r>
            <a:endParaRPr lang="en-US" sz="1000"/>
          </a:p>
        </p:txBody>
      </p:sp>
    </p:spTree>
    <p:extLst>
      <p:ext uri="{BB962C8B-B14F-4D97-AF65-F5344CB8AC3E}">
        <p14:creationId xmlns:p14="http://schemas.microsoft.com/office/powerpoint/2010/main" val="13869868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solidFill>
                  <a:prstClr val="black"/>
                </a:solidFill>
              </a:rPr>
              <a:pPr/>
              <a:t>49</a:t>
            </a:fld>
            <a:endParaRPr lang="en-US">
              <a:solidFill>
                <a:prstClr val="black"/>
              </a:solidFill>
            </a:endParaRPr>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28523" indent="-228523">
              <a:lnSpc>
                <a:spcPct val="80000"/>
              </a:lnSpc>
            </a:pPr>
            <a:r>
              <a:rPr lang="en-US" sz="1000" b="1"/>
              <a:t>30 min</a:t>
            </a:r>
            <a:endParaRPr lang="en-US" sz="1000"/>
          </a:p>
        </p:txBody>
      </p:sp>
    </p:spTree>
    <p:extLst>
      <p:ext uri="{BB962C8B-B14F-4D97-AF65-F5344CB8AC3E}">
        <p14:creationId xmlns:p14="http://schemas.microsoft.com/office/powerpoint/2010/main" val="13667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F9B86-886B-4E49-967A-0BB6B262F27D}" type="slidenum">
              <a:rPr lang="en-US" smtClean="0"/>
              <a:pPr/>
              <a:t>5</a:t>
            </a:fld>
            <a:endParaRPr lang="en-US"/>
          </a:p>
        </p:txBody>
      </p:sp>
    </p:spTree>
    <p:extLst>
      <p:ext uri="{BB962C8B-B14F-4D97-AF65-F5344CB8AC3E}">
        <p14:creationId xmlns:p14="http://schemas.microsoft.com/office/powerpoint/2010/main" val="17927419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50</a:t>
            </a:fld>
            <a:endParaRPr lang="en-US"/>
          </a:p>
        </p:txBody>
      </p:sp>
    </p:spTree>
    <p:extLst>
      <p:ext uri="{BB962C8B-B14F-4D97-AF65-F5344CB8AC3E}">
        <p14:creationId xmlns:p14="http://schemas.microsoft.com/office/powerpoint/2010/main" val="25740142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51</a:t>
            </a:fld>
            <a:endParaRPr lang="en-US"/>
          </a:p>
        </p:txBody>
      </p:sp>
    </p:spTree>
    <p:extLst>
      <p:ext uri="{BB962C8B-B14F-4D97-AF65-F5344CB8AC3E}">
        <p14:creationId xmlns:p14="http://schemas.microsoft.com/office/powerpoint/2010/main" val="88552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F87A27-1E2F-4ACF-9EEF-5A9A5BE743E9}" type="slidenum">
              <a:rPr lang="en-US" smtClean="0"/>
              <a:t>52</a:t>
            </a:fld>
            <a:endParaRPr lang="en-US"/>
          </a:p>
        </p:txBody>
      </p:sp>
    </p:spTree>
    <p:extLst>
      <p:ext uri="{BB962C8B-B14F-4D97-AF65-F5344CB8AC3E}">
        <p14:creationId xmlns:p14="http://schemas.microsoft.com/office/powerpoint/2010/main" val="26148405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lIns="91433" tIns="45717" rIns="91433" bIns="45717" numCol="1" anchor="t" anchorCtr="0" compatLnSpc="1">
            <a:prstTxWarp prst="textNoShape">
              <a:avLst/>
            </a:prstTxWarp>
          </a:bodyPr>
          <a:lstStyle/>
          <a:p>
            <a:endParaRPr lang="en-US"/>
          </a:p>
        </p:txBody>
      </p:sp>
      <p:sp>
        <p:nvSpPr>
          <p:cNvPr id="91139" name="Slide Number Placeholder 3"/>
          <p:cNvSpPr>
            <a:spLocks noGrp="1"/>
          </p:cNvSpPr>
          <p:nvPr>
            <p:ph type="sldNum" sz="quarter" idx="5"/>
          </p:nvPr>
        </p:nvSpPr>
        <p:spPr/>
        <p:txBody>
          <a:bodyPr/>
          <a:lstStyle/>
          <a:p>
            <a:pPr>
              <a:defRPr/>
            </a:pPr>
            <a:fld id="{13F8A0DB-37AC-4AAB-9C08-57478B052771}" type="slidenum">
              <a:rPr lang="en-US" smtClean="0"/>
              <a:pPr>
                <a:defRPr/>
              </a:pPr>
              <a:t>53</a:t>
            </a:fld>
            <a:endParaRPr lang="en-US"/>
          </a:p>
        </p:txBody>
      </p:sp>
    </p:spTree>
    <p:extLst>
      <p:ext uri="{BB962C8B-B14F-4D97-AF65-F5344CB8AC3E}">
        <p14:creationId xmlns:p14="http://schemas.microsoft.com/office/powerpoint/2010/main" val="26593808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54</a:t>
            </a:fld>
            <a:endParaRPr lang="en-US"/>
          </a:p>
        </p:txBody>
      </p:sp>
    </p:spTree>
    <p:extLst>
      <p:ext uri="{BB962C8B-B14F-4D97-AF65-F5344CB8AC3E}">
        <p14:creationId xmlns:p14="http://schemas.microsoft.com/office/powerpoint/2010/main" val="18487726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solidFill>
                  <a:prstClr val="black"/>
                </a:solidFill>
              </a:rPr>
              <a:pPr/>
              <a:t>55</a:t>
            </a:fld>
            <a:endParaRPr lang="en-US">
              <a:solidFill>
                <a:prstClr val="black"/>
              </a:solidFill>
            </a:endParaRPr>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28523" indent="-228523">
              <a:lnSpc>
                <a:spcPct val="80000"/>
              </a:lnSpc>
            </a:pPr>
            <a:r>
              <a:rPr lang="en-US" sz="1000" b="0" dirty="0"/>
              <a:t>15 min</a:t>
            </a:r>
          </a:p>
        </p:txBody>
      </p:sp>
    </p:spTree>
    <p:extLst>
      <p:ext uri="{BB962C8B-B14F-4D97-AF65-F5344CB8AC3E}">
        <p14:creationId xmlns:p14="http://schemas.microsoft.com/office/powerpoint/2010/main" val="23632347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56</a:t>
            </a:fld>
            <a:endParaRPr lang="en-US"/>
          </a:p>
        </p:txBody>
      </p:sp>
    </p:spTree>
    <p:extLst>
      <p:ext uri="{BB962C8B-B14F-4D97-AF65-F5344CB8AC3E}">
        <p14:creationId xmlns:p14="http://schemas.microsoft.com/office/powerpoint/2010/main" val="41487482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Revisions</a:t>
            </a:r>
          </a:p>
        </p:txBody>
      </p:sp>
      <p:sp>
        <p:nvSpPr>
          <p:cNvPr id="4" name="Slide Number Placeholder 3"/>
          <p:cNvSpPr>
            <a:spLocks noGrp="1"/>
          </p:cNvSpPr>
          <p:nvPr>
            <p:ph type="sldNum" sz="quarter" idx="5"/>
          </p:nvPr>
        </p:nvSpPr>
        <p:spPr/>
        <p:txBody>
          <a:bodyPr/>
          <a:lstStyle/>
          <a:p>
            <a:fld id="{58D11C9F-81FA-4052-9B37-1EF4A4EF7E85}" type="slidenum">
              <a:rPr lang="en-US" smtClean="0"/>
              <a:t>57</a:t>
            </a:fld>
            <a:endParaRPr lang="en-US"/>
          </a:p>
        </p:txBody>
      </p:sp>
    </p:spTree>
    <p:extLst>
      <p:ext uri="{BB962C8B-B14F-4D97-AF65-F5344CB8AC3E}">
        <p14:creationId xmlns:p14="http://schemas.microsoft.com/office/powerpoint/2010/main" val="25749396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58</a:t>
            </a:fld>
            <a:endParaRPr lang="en-US"/>
          </a:p>
        </p:txBody>
      </p:sp>
    </p:spTree>
    <p:extLst>
      <p:ext uri="{BB962C8B-B14F-4D97-AF65-F5344CB8AC3E}">
        <p14:creationId xmlns:p14="http://schemas.microsoft.com/office/powerpoint/2010/main" val="31368825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2DF30-DB3D-32CF-FB35-15F263B37D18}"/>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D460C834-07C9-B48A-3529-EB6CDCCBBEE8}"/>
              </a:ext>
            </a:extLst>
          </p:cNvPr>
          <p:cNvSpPr>
            <a:spLocks noGrp="1" noChangeArrowheads="1"/>
          </p:cNvSpPr>
          <p:nvPr>
            <p:ph type="sldNum" sz="quarter" idx="5"/>
          </p:nvPr>
        </p:nvSpPr>
        <p:spPr>
          <a:ln/>
        </p:spPr>
        <p:txBody>
          <a:bodyPr/>
          <a:lstStyle/>
          <a:p>
            <a:fld id="{DC75AA24-DACC-4E88-AC38-A5808338F778}" type="slidenum">
              <a:rPr lang="en-US">
                <a:solidFill>
                  <a:prstClr val="black"/>
                </a:solidFill>
              </a:rPr>
              <a:pPr/>
              <a:t>59</a:t>
            </a:fld>
            <a:endParaRPr lang="en-US">
              <a:solidFill>
                <a:prstClr val="black"/>
              </a:solidFill>
            </a:endParaRPr>
          </a:p>
        </p:txBody>
      </p:sp>
      <p:sp>
        <p:nvSpPr>
          <p:cNvPr id="8194" name="Rectangle 2">
            <a:extLst>
              <a:ext uri="{FF2B5EF4-FFF2-40B4-BE49-F238E27FC236}">
                <a16:creationId xmlns:a16="http://schemas.microsoft.com/office/drawing/2014/main" id="{E422FE19-4830-B14E-FC44-E4A540DCF6CA}"/>
              </a:ext>
            </a:extLst>
          </p:cNvPr>
          <p:cNvSpPr>
            <a:spLocks noGrp="1" noRot="1" noChangeAspect="1" noChangeArrowheads="1" noTextEdit="1"/>
          </p:cNvSpPr>
          <p:nvPr>
            <p:ph type="sldImg"/>
          </p:nvPr>
        </p:nvSpPr>
        <p:spPr>
          <a:xfrm>
            <a:off x="685800" y="1143000"/>
            <a:ext cx="5486400" cy="3086100"/>
          </a:xfrm>
          <a:ln/>
        </p:spPr>
      </p:sp>
      <p:sp>
        <p:nvSpPr>
          <p:cNvPr id="8195" name="Rectangle 3">
            <a:extLst>
              <a:ext uri="{FF2B5EF4-FFF2-40B4-BE49-F238E27FC236}">
                <a16:creationId xmlns:a16="http://schemas.microsoft.com/office/drawing/2014/main" id="{8481F4F1-A285-4E7B-AAD1-3AA1152EF003}"/>
              </a:ext>
            </a:extLst>
          </p:cNvPr>
          <p:cNvSpPr>
            <a:spLocks noGrp="1" noChangeArrowheads="1"/>
          </p:cNvSpPr>
          <p:nvPr>
            <p:ph type="body" idx="1"/>
          </p:nvPr>
        </p:nvSpPr>
        <p:spPr/>
        <p:txBody>
          <a:bodyPr/>
          <a:lstStyle/>
          <a:p>
            <a:pPr marL="228523" indent="-228523">
              <a:lnSpc>
                <a:spcPct val="80000"/>
              </a:lnSpc>
            </a:pPr>
            <a:r>
              <a:rPr lang="en-US" sz="1000" b="0" dirty="0"/>
              <a:t>15 min</a:t>
            </a:r>
          </a:p>
        </p:txBody>
      </p:sp>
    </p:spTree>
    <p:extLst>
      <p:ext uri="{BB962C8B-B14F-4D97-AF65-F5344CB8AC3E}">
        <p14:creationId xmlns:p14="http://schemas.microsoft.com/office/powerpoint/2010/main" val="3632077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79874" name="Notes Placeholder 2"/>
          <p:cNvSpPr>
            <a:spLocks noGrp="1"/>
          </p:cNvSpPr>
          <p:nvPr>
            <p:ph type="body" idx="1"/>
          </p:nvPr>
        </p:nvSpPr>
        <p:spPr bwMode="auto">
          <a:noFill/>
        </p:spPr>
        <p:txBody>
          <a:bodyPr wrap="square" lIns="91433" tIns="45717" rIns="91433" bIns="45717"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DDD297FC-68DF-4953-AB00-75E89A3B2B00}" type="slidenum">
              <a:rPr lang="en-US" smtClean="0"/>
              <a:pPr>
                <a:defRPr/>
              </a:pPr>
              <a:t>6</a:t>
            </a:fld>
            <a:endParaRPr lang="en-US" dirty="0"/>
          </a:p>
        </p:txBody>
      </p:sp>
    </p:spTree>
    <p:extLst>
      <p:ext uri="{BB962C8B-B14F-4D97-AF65-F5344CB8AC3E}">
        <p14:creationId xmlns:p14="http://schemas.microsoft.com/office/powerpoint/2010/main" val="29214609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60</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28550" indent="-228550">
              <a:lnSpc>
                <a:spcPct val="80000"/>
              </a:lnSpc>
            </a:pPr>
            <a:r>
              <a:rPr lang="en-US" sz="1000" b="0" dirty="0"/>
              <a:t>15 min</a:t>
            </a:r>
          </a:p>
        </p:txBody>
      </p:sp>
    </p:spTree>
    <p:extLst>
      <p:ext uri="{BB962C8B-B14F-4D97-AF65-F5344CB8AC3E}">
        <p14:creationId xmlns:p14="http://schemas.microsoft.com/office/powerpoint/2010/main" val="7561350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61</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28550" indent="-228550">
              <a:lnSpc>
                <a:spcPct val="80000"/>
              </a:lnSpc>
            </a:pPr>
            <a:r>
              <a:rPr lang="en-US" sz="1000" b="0" dirty="0"/>
              <a:t>15 min</a:t>
            </a:r>
          </a:p>
        </p:txBody>
      </p:sp>
    </p:spTree>
    <p:extLst>
      <p:ext uri="{BB962C8B-B14F-4D97-AF65-F5344CB8AC3E}">
        <p14:creationId xmlns:p14="http://schemas.microsoft.com/office/powerpoint/2010/main" val="33315494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62</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28550" indent="-228550">
              <a:lnSpc>
                <a:spcPct val="80000"/>
              </a:lnSpc>
            </a:pPr>
            <a:r>
              <a:rPr lang="en-US" sz="1000" b="0" dirty="0"/>
              <a:t>15 min</a:t>
            </a:r>
          </a:p>
        </p:txBody>
      </p:sp>
    </p:spTree>
    <p:extLst>
      <p:ext uri="{BB962C8B-B14F-4D97-AF65-F5344CB8AC3E}">
        <p14:creationId xmlns:p14="http://schemas.microsoft.com/office/powerpoint/2010/main" val="9488217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203853-BF44-432B-840E-26104550DF5C}" type="slidenum">
              <a:rPr lang="en-US"/>
              <a:pPr>
                <a:defRPr/>
              </a:pPr>
              <a:t>63</a:t>
            </a:fld>
            <a:endParaRPr lang="en-US"/>
          </a:p>
        </p:txBody>
      </p:sp>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1420" tIns="45711" rIns="91420" bIns="45711" numCol="1" anchor="t" anchorCtr="0" compatLnSpc="1">
            <a:prstTxWarp prst="textNoShape">
              <a:avLst/>
            </a:prstTxWarp>
          </a:bodyPr>
          <a:lstStyle/>
          <a:p>
            <a:pPr marL="228550" indent="-228550">
              <a:lnSpc>
                <a:spcPct val="80000"/>
              </a:lnSpc>
            </a:pPr>
            <a:r>
              <a:rPr lang="en-US" sz="1000" b="0" dirty="0"/>
              <a:t>15 min</a:t>
            </a:r>
          </a:p>
        </p:txBody>
      </p:sp>
    </p:spTree>
    <p:extLst>
      <p:ext uri="{BB962C8B-B14F-4D97-AF65-F5344CB8AC3E}">
        <p14:creationId xmlns:p14="http://schemas.microsoft.com/office/powerpoint/2010/main" val="29244833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203853-BF44-432B-840E-26104550DF5C}" type="slidenum">
              <a:rPr lang="en-US"/>
              <a:pPr>
                <a:defRPr/>
              </a:pPr>
              <a:t>64</a:t>
            </a:fld>
            <a:endParaRPr lang="en-US"/>
          </a:p>
        </p:txBody>
      </p:sp>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1420" tIns="45711" rIns="91420" bIns="45711" numCol="1" anchor="t" anchorCtr="0" compatLnSpc="1">
            <a:prstTxWarp prst="textNoShape">
              <a:avLst/>
            </a:prstTxWarp>
          </a:bodyPr>
          <a:lstStyle/>
          <a:p>
            <a:pPr marL="228550" indent="-228550">
              <a:lnSpc>
                <a:spcPct val="80000"/>
              </a:lnSpc>
            </a:pPr>
            <a:r>
              <a:rPr lang="en-US" sz="1000" b="1"/>
              <a:t>30 min</a:t>
            </a:r>
            <a:endParaRPr lang="en-US" sz="1000"/>
          </a:p>
        </p:txBody>
      </p:sp>
    </p:spTree>
    <p:extLst>
      <p:ext uri="{BB962C8B-B14F-4D97-AF65-F5344CB8AC3E}">
        <p14:creationId xmlns:p14="http://schemas.microsoft.com/office/powerpoint/2010/main" val="4396877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65</a:t>
            </a:fld>
            <a:endParaRPr lang="en-US"/>
          </a:p>
        </p:txBody>
      </p:sp>
    </p:spTree>
    <p:extLst>
      <p:ext uri="{BB962C8B-B14F-4D97-AF65-F5344CB8AC3E}">
        <p14:creationId xmlns:p14="http://schemas.microsoft.com/office/powerpoint/2010/main" val="29942804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51034-88B7-ECC8-A433-532ADF7EC4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93B199-50E8-D9FD-6953-21FA0A8FBB02}"/>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289688C3-E528-5BE4-79A1-FD21276FD3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5A7981-59D9-BC04-1716-12E202A4D70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7397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67</a:t>
            </a:fld>
            <a:endParaRPr lang="en-US"/>
          </a:p>
        </p:txBody>
      </p:sp>
    </p:spTree>
    <p:extLst>
      <p:ext uri="{BB962C8B-B14F-4D97-AF65-F5344CB8AC3E}">
        <p14:creationId xmlns:p14="http://schemas.microsoft.com/office/powerpoint/2010/main" val="24842104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203853-BF44-432B-840E-26104550DF5C}" type="slidenum">
              <a:rPr lang="en-US"/>
              <a:pPr>
                <a:defRPr/>
              </a:pPr>
              <a:t>68</a:t>
            </a:fld>
            <a:endParaRPr lang="en-US"/>
          </a:p>
        </p:txBody>
      </p:sp>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1420" tIns="45711" rIns="91420" bIns="45711" numCol="1" anchor="t" anchorCtr="0" compatLnSpc="1">
            <a:prstTxWarp prst="textNoShape">
              <a:avLst/>
            </a:prstTxWarp>
          </a:bodyPr>
          <a:lstStyle/>
          <a:p>
            <a:pPr marL="228550" indent="-228550">
              <a:lnSpc>
                <a:spcPct val="80000"/>
              </a:lnSpc>
            </a:pPr>
            <a:r>
              <a:rPr lang="en-US" sz="1000" b="1"/>
              <a:t>30 min</a:t>
            </a:r>
            <a:endParaRPr lang="en-US" sz="1000"/>
          </a:p>
        </p:txBody>
      </p:sp>
    </p:spTree>
    <p:extLst>
      <p:ext uri="{BB962C8B-B14F-4D97-AF65-F5344CB8AC3E}">
        <p14:creationId xmlns:p14="http://schemas.microsoft.com/office/powerpoint/2010/main" val="37600754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69</a:t>
            </a:fld>
            <a:endParaRPr lang="en-US"/>
          </a:p>
        </p:txBody>
      </p:sp>
    </p:spTree>
    <p:extLst>
      <p:ext uri="{BB962C8B-B14F-4D97-AF65-F5344CB8AC3E}">
        <p14:creationId xmlns:p14="http://schemas.microsoft.com/office/powerpoint/2010/main" val="3907996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F8F4C2-8D1B-4152-9155-7910E1606850}" type="slidenum">
              <a:rPr lang="en-US" smtClean="0"/>
              <a:t>7</a:t>
            </a:fld>
            <a:endParaRPr lang="en-US"/>
          </a:p>
        </p:txBody>
      </p:sp>
    </p:spTree>
    <p:extLst>
      <p:ext uri="{BB962C8B-B14F-4D97-AF65-F5344CB8AC3E}">
        <p14:creationId xmlns:p14="http://schemas.microsoft.com/office/powerpoint/2010/main" val="6961538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70</a:t>
            </a:fld>
            <a:endParaRPr lang="en-US"/>
          </a:p>
        </p:txBody>
      </p:sp>
    </p:spTree>
    <p:extLst>
      <p:ext uri="{BB962C8B-B14F-4D97-AF65-F5344CB8AC3E}">
        <p14:creationId xmlns:p14="http://schemas.microsoft.com/office/powerpoint/2010/main" val="14889072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itchFamily="34" charset="0"/>
              <a:buNone/>
            </a:pPr>
            <a:endParaRPr lang="en-US"/>
          </a:p>
        </p:txBody>
      </p:sp>
      <p:sp>
        <p:nvSpPr>
          <p:cNvPr id="4" name="Slide Number Placeholder 3"/>
          <p:cNvSpPr>
            <a:spLocks noGrp="1"/>
          </p:cNvSpPr>
          <p:nvPr>
            <p:ph type="sldNum" sz="quarter" idx="10"/>
          </p:nvPr>
        </p:nvSpPr>
        <p:spPr/>
        <p:txBody>
          <a:bodyPr/>
          <a:lstStyle/>
          <a:p>
            <a:pPr>
              <a:defRPr/>
            </a:pPr>
            <a:fld id="{8DDFA8C2-684C-4D55-A803-63951A41B33B}" type="slidenum">
              <a:rPr lang="en-US" smtClean="0"/>
              <a:pPr>
                <a:defRPr/>
              </a:pPr>
              <a:t>71</a:t>
            </a:fld>
            <a:endParaRPr lang="en-US"/>
          </a:p>
        </p:txBody>
      </p:sp>
    </p:spTree>
    <p:extLst>
      <p:ext uri="{BB962C8B-B14F-4D97-AF65-F5344CB8AC3E}">
        <p14:creationId xmlns:p14="http://schemas.microsoft.com/office/powerpoint/2010/main" val="18704832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itchFamily="34" charset="0"/>
              <a:buNone/>
            </a:pPr>
            <a:endParaRPr lang="en-US"/>
          </a:p>
        </p:txBody>
      </p:sp>
      <p:sp>
        <p:nvSpPr>
          <p:cNvPr id="4" name="Slide Number Placeholder 3"/>
          <p:cNvSpPr>
            <a:spLocks noGrp="1"/>
          </p:cNvSpPr>
          <p:nvPr>
            <p:ph type="sldNum" sz="quarter" idx="10"/>
          </p:nvPr>
        </p:nvSpPr>
        <p:spPr/>
        <p:txBody>
          <a:bodyPr/>
          <a:lstStyle/>
          <a:p>
            <a:pPr>
              <a:defRPr/>
            </a:pPr>
            <a:fld id="{8DDFA8C2-684C-4D55-A803-63951A41B33B}" type="slidenum">
              <a:rPr lang="en-US" smtClean="0"/>
              <a:pPr>
                <a:defRPr/>
              </a:pPr>
              <a:t>72</a:t>
            </a:fld>
            <a:endParaRPr lang="en-US"/>
          </a:p>
        </p:txBody>
      </p:sp>
    </p:spTree>
    <p:extLst>
      <p:ext uri="{BB962C8B-B14F-4D97-AF65-F5344CB8AC3E}">
        <p14:creationId xmlns:p14="http://schemas.microsoft.com/office/powerpoint/2010/main" val="2286154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73</a:t>
            </a:fld>
            <a:endParaRPr lang="en-US"/>
          </a:p>
        </p:txBody>
      </p:sp>
    </p:spTree>
    <p:extLst>
      <p:ext uri="{BB962C8B-B14F-4D97-AF65-F5344CB8AC3E}">
        <p14:creationId xmlns:p14="http://schemas.microsoft.com/office/powerpoint/2010/main" val="38325677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Staff goes through TSR items and rate selves for how they have implemented plan. Done in fall/spring.</a:t>
            </a:r>
          </a:p>
          <a:p>
            <a:endParaRPr lang="en-US" dirty="0"/>
          </a:p>
        </p:txBody>
      </p:sp>
      <p:sp>
        <p:nvSpPr>
          <p:cNvPr id="4" name="Slide Number Placeholder 3"/>
          <p:cNvSpPr>
            <a:spLocks noGrp="1"/>
          </p:cNvSpPr>
          <p:nvPr>
            <p:ph type="sldNum" sz="quarter" idx="5"/>
          </p:nvPr>
        </p:nvSpPr>
        <p:spPr/>
        <p:txBody>
          <a:bodyPr/>
          <a:lstStyle/>
          <a:p>
            <a:fld id="{354B5707-476E-F540-B8FF-8E5DB928D056}" type="slidenum">
              <a:rPr lang="en-US" smtClean="0"/>
              <a:t>74</a:t>
            </a:fld>
            <a:endParaRPr lang="en-US"/>
          </a:p>
        </p:txBody>
      </p:sp>
    </p:spTree>
    <p:extLst>
      <p:ext uri="{BB962C8B-B14F-4D97-AF65-F5344CB8AC3E}">
        <p14:creationId xmlns:p14="http://schemas.microsoft.com/office/powerpoint/2010/main" val="26578922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15 min</a:t>
            </a:r>
          </a:p>
        </p:txBody>
      </p:sp>
      <p:sp>
        <p:nvSpPr>
          <p:cNvPr id="4" name="Slide Number Placeholder 3"/>
          <p:cNvSpPr>
            <a:spLocks noGrp="1"/>
          </p:cNvSpPr>
          <p:nvPr>
            <p:ph type="sldNum" sz="quarter" idx="5"/>
          </p:nvPr>
        </p:nvSpPr>
        <p:spPr/>
        <p:txBody>
          <a:bodyPr/>
          <a:lstStyle/>
          <a:p>
            <a:fld id="{05F8F4C2-8D1B-4152-9155-7910E1606850}" type="slidenum">
              <a:rPr lang="en-US" smtClean="0"/>
              <a:t>75</a:t>
            </a:fld>
            <a:endParaRPr lang="en-US"/>
          </a:p>
        </p:txBody>
      </p:sp>
    </p:spTree>
    <p:extLst>
      <p:ext uri="{BB962C8B-B14F-4D97-AF65-F5344CB8AC3E}">
        <p14:creationId xmlns:p14="http://schemas.microsoft.com/office/powerpoint/2010/main" val="3752670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76</a:t>
            </a:fld>
            <a:endParaRPr lang="en-US"/>
          </a:p>
        </p:txBody>
      </p:sp>
    </p:spTree>
    <p:extLst>
      <p:ext uri="{BB962C8B-B14F-4D97-AF65-F5344CB8AC3E}">
        <p14:creationId xmlns:p14="http://schemas.microsoft.com/office/powerpoint/2010/main" val="9926046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EAF00-F1E5-859E-5DB2-0D4C54DEF2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D949D-0AEB-6C48-822A-DF09BE1EC54C}"/>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E1CAC4D4-024E-3CDD-5936-AAE6E3B63E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9A49B3-7E96-24B1-B167-7A021E00B62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3242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itchFamily="34" charset="0"/>
              <a:buNone/>
            </a:pPr>
            <a:endParaRPr lang="en-US"/>
          </a:p>
        </p:txBody>
      </p:sp>
      <p:sp>
        <p:nvSpPr>
          <p:cNvPr id="4" name="Slide Number Placeholder 3"/>
          <p:cNvSpPr>
            <a:spLocks noGrp="1"/>
          </p:cNvSpPr>
          <p:nvPr>
            <p:ph type="sldNum" sz="quarter" idx="10"/>
          </p:nvPr>
        </p:nvSpPr>
        <p:spPr/>
        <p:txBody>
          <a:bodyPr/>
          <a:lstStyle/>
          <a:p>
            <a:pPr>
              <a:defRPr/>
            </a:pPr>
            <a:fld id="{8DDFA8C2-684C-4D55-A803-63951A41B33B}" type="slidenum">
              <a:rPr lang="en-US" smtClean="0">
                <a:solidFill>
                  <a:prstClr val="black"/>
                </a:solidFill>
              </a:rPr>
              <a:pPr>
                <a:defRPr/>
              </a:pPr>
              <a:t>78</a:t>
            </a:fld>
            <a:endParaRPr lang="en-US">
              <a:solidFill>
                <a:prstClr val="black"/>
              </a:solidFill>
            </a:endParaRPr>
          </a:p>
        </p:txBody>
      </p:sp>
    </p:spTree>
    <p:extLst>
      <p:ext uri="{BB962C8B-B14F-4D97-AF65-F5344CB8AC3E}">
        <p14:creationId xmlns:p14="http://schemas.microsoft.com/office/powerpoint/2010/main" val="1883542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79</a:t>
            </a:fld>
            <a:endParaRPr lang="en-US"/>
          </a:p>
        </p:txBody>
      </p:sp>
    </p:spTree>
    <p:extLst>
      <p:ext uri="{BB962C8B-B14F-4D97-AF65-F5344CB8AC3E}">
        <p14:creationId xmlns:p14="http://schemas.microsoft.com/office/powerpoint/2010/main" val="2568831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E49B4-EC0A-4049-9686-12B5F89B4714}"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7405694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itchFamily="34" charset="0"/>
              <a:buNone/>
            </a:pPr>
            <a:r>
              <a:rPr lang="en-US"/>
              <a:t>A sample table of contents is included for reference</a:t>
            </a:r>
          </a:p>
        </p:txBody>
      </p:sp>
      <p:sp>
        <p:nvSpPr>
          <p:cNvPr id="4" name="Slide Number Placeholder 3"/>
          <p:cNvSpPr>
            <a:spLocks noGrp="1"/>
          </p:cNvSpPr>
          <p:nvPr>
            <p:ph type="sldNum" sz="quarter" idx="10"/>
          </p:nvPr>
        </p:nvSpPr>
        <p:spPr/>
        <p:txBody>
          <a:bodyPr/>
          <a:lstStyle/>
          <a:p>
            <a:pPr>
              <a:defRPr/>
            </a:pPr>
            <a:fld id="{8DDFA8C2-684C-4D55-A803-63951A41B33B}" type="slidenum">
              <a:rPr lang="en-US" smtClean="0"/>
              <a:pPr>
                <a:defRPr/>
              </a:pPr>
              <a:t>80</a:t>
            </a:fld>
            <a:endParaRPr lang="en-US"/>
          </a:p>
        </p:txBody>
      </p:sp>
    </p:spTree>
    <p:extLst>
      <p:ext uri="{BB962C8B-B14F-4D97-AF65-F5344CB8AC3E}">
        <p14:creationId xmlns:p14="http://schemas.microsoft.com/office/powerpoint/2010/main" val="7920676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3" name="Notes Placeholder 2"/>
          <p:cNvSpPr>
            <a:spLocks noGrp="1"/>
          </p:cNvSpPr>
          <p:nvPr>
            <p:ph type="body" idx="1"/>
          </p:nvPr>
        </p:nvSpPr>
        <p:spPr/>
        <p:txBody>
          <a:bodyPr/>
          <a:lstStyle/>
          <a:p>
            <a:pPr>
              <a:defRPr/>
            </a:pPr>
            <a:endParaRPr lang="en-US"/>
          </a:p>
        </p:txBody>
      </p:sp>
      <p:sp>
        <p:nvSpPr>
          <p:cNvPr id="4" name="Slide Number Placeholder 3"/>
          <p:cNvSpPr>
            <a:spLocks noGrp="1"/>
          </p:cNvSpPr>
          <p:nvPr>
            <p:ph type="sldNum" sz="quarter" idx="5"/>
          </p:nvPr>
        </p:nvSpPr>
        <p:spPr/>
        <p:txBody>
          <a:bodyPr/>
          <a:lstStyle/>
          <a:p>
            <a:pPr>
              <a:defRPr/>
            </a:pPr>
            <a:fld id="{C9439F27-8368-41E3-B6EE-0AB4BE3CDAE1}" type="slidenum">
              <a:rPr lang="en-US" smtClean="0"/>
              <a:pPr>
                <a:defRPr/>
              </a:pPr>
              <a:t>81</a:t>
            </a:fld>
            <a:endParaRPr lang="en-US"/>
          </a:p>
        </p:txBody>
      </p:sp>
    </p:spTree>
    <p:extLst>
      <p:ext uri="{BB962C8B-B14F-4D97-AF65-F5344CB8AC3E}">
        <p14:creationId xmlns:p14="http://schemas.microsoft.com/office/powerpoint/2010/main" val="14274265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12A9B-4C08-6119-6FE1-4F4B62C342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B70E56-35E4-0FBC-1A63-7251000EED73}"/>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F25D73B7-36B9-7298-D8BB-6517923DD0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2C82C0-D69F-E616-A369-584058D1448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33346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solidFill>
                  <a:prstClr val="black"/>
                </a:solidFill>
              </a:rPr>
              <a:pPr/>
              <a:t>83</a:t>
            </a:fld>
            <a:endParaRPr lang="en-US">
              <a:solidFill>
                <a:prstClr val="black"/>
              </a:solidFill>
            </a:endParaRPr>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28523" indent="-228523">
              <a:lnSpc>
                <a:spcPct val="80000"/>
              </a:lnSpc>
            </a:pPr>
            <a:r>
              <a:rPr lang="en-US" sz="1000" b="1"/>
              <a:t>30 min</a:t>
            </a:r>
          </a:p>
        </p:txBody>
      </p:sp>
    </p:spTree>
    <p:extLst>
      <p:ext uri="{BB962C8B-B14F-4D97-AF65-F5344CB8AC3E}">
        <p14:creationId xmlns:p14="http://schemas.microsoft.com/office/powerpoint/2010/main" val="11264396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204802" name="Notes Placeholder 2"/>
          <p:cNvSpPr>
            <a:spLocks noGrp="1"/>
          </p:cNvSpPr>
          <p:nvPr>
            <p:ph type="body" idx="1"/>
          </p:nvPr>
        </p:nvSpPr>
        <p:spPr bwMode="auto">
          <a:noFill/>
        </p:spPr>
        <p:txBody>
          <a:bodyPr wrap="square" lIns="91428" tIns="45715" rIns="91428" bIns="45715" numCol="1" anchor="t" anchorCtr="0" compatLnSpc="1">
            <a:prstTxWarp prst="textNoShape">
              <a:avLst/>
            </a:prstTxWarp>
          </a:bodyPr>
          <a:lstStyle/>
          <a:p>
            <a:pPr marL="0" indent="0">
              <a:buFont typeface="Arial" pitchFamily="34" charset="0"/>
              <a:buNone/>
            </a:pPr>
            <a:endParaRPr lang="en-US"/>
          </a:p>
        </p:txBody>
      </p:sp>
      <p:sp>
        <p:nvSpPr>
          <p:cNvPr id="4" name="Slide Number Placeholder 3"/>
          <p:cNvSpPr txBox="1">
            <a:spLocks noGrp="1"/>
          </p:cNvSpPr>
          <p:nvPr/>
        </p:nvSpPr>
        <p:spPr>
          <a:xfrm>
            <a:off x="3884613" y="8685214"/>
            <a:ext cx="2971800" cy="457200"/>
          </a:xfrm>
          <a:prstGeom prst="rect">
            <a:avLst/>
          </a:prstGeom>
          <a:noFill/>
        </p:spPr>
        <p:txBody>
          <a:bodyPr lIns="91428" tIns="45715" rIns="91428" bIns="45715"/>
          <a:lstStyle/>
          <a:p>
            <a:pPr>
              <a:defRPr/>
            </a:pPr>
            <a:fld id="{EA9F49E0-1B2D-4AB2-BE04-CF1CF0AF5B65}" type="slidenum">
              <a:rPr lang="en-US">
                <a:latin typeface="+mn-lt"/>
              </a:rPr>
              <a:pPr>
                <a:defRPr/>
              </a:pPr>
              <a:t>84</a:t>
            </a:fld>
            <a:endParaRPr lang="en-US">
              <a:latin typeface="+mn-lt"/>
            </a:endParaRPr>
          </a:p>
        </p:txBody>
      </p:sp>
    </p:spTree>
    <p:extLst>
      <p:ext uri="{BB962C8B-B14F-4D97-AF65-F5344CB8AC3E}">
        <p14:creationId xmlns:p14="http://schemas.microsoft.com/office/powerpoint/2010/main" val="37231263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206850" name="Notes Placeholder 2"/>
          <p:cNvSpPr>
            <a:spLocks noGrp="1"/>
          </p:cNvSpPr>
          <p:nvPr>
            <p:ph type="body" idx="1"/>
          </p:nvPr>
        </p:nvSpPr>
        <p:spPr bwMode="auto">
          <a:noFill/>
        </p:spPr>
        <p:txBody>
          <a:bodyPr wrap="square" lIns="91428" tIns="45715" rIns="91428" bIns="45715" numCol="1" anchor="t" anchorCtr="0" compatLnSpc="1">
            <a:prstTxWarp prst="textNoShape">
              <a:avLst/>
            </a:prstTxWarp>
          </a:bodyPr>
          <a:lstStyle/>
          <a:p>
            <a:endParaRPr lang="en-US"/>
          </a:p>
        </p:txBody>
      </p:sp>
      <p:sp>
        <p:nvSpPr>
          <p:cNvPr id="4" name="Slide Number Placeholder 3"/>
          <p:cNvSpPr txBox="1">
            <a:spLocks noGrp="1"/>
          </p:cNvSpPr>
          <p:nvPr/>
        </p:nvSpPr>
        <p:spPr>
          <a:xfrm>
            <a:off x="3884613" y="8685214"/>
            <a:ext cx="2971800" cy="457200"/>
          </a:xfrm>
          <a:prstGeom prst="rect">
            <a:avLst/>
          </a:prstGeom>
          <a:noFill/>
        </p:spPr>
        <p:txBody>
          <a:bodyPr lIns="91428" tIns="45715" rIns="91428" bIns="45715"/>
          <a:lstStyle/>
          <a:p>
            <a:pPr>
              <a:defRPr/>
            </a:pPr>
            <a:fld id="{8B28B4FE-91A9-45B0-9520-23D9A352C8A1}" type="slidenum">
              <a:rPr lang="en-US">
                <a:latin typeface="+mn-lt"/>
              </a:rPr>
              <a:pPr>
                <a:defRPr/>
              </a:pPr>
              <a:t>85</a:t>
            </a:fld>
            <a:endParaRPr lang="en-US">
              <a:latin typeface="+mn-lt"/>
            </a:endParaRPr>
          </a:p>
        </p:txBody>
      </p:sp>
    </p:spTree>
    <p:extLst>
      <p:ext uri="{BB962C8B-B14F-4D97-AF65-F5344CB8AC3E}">
        <p14:creationId xmlns:p14="http://schemas.microsoft.com/office/powerpoint/2010/main" val="405203974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solidFill>
                  <a:prstClr val="black"/>
                </a:solidFill>
              </a:rPr>
              <a:pPr/>
              <a:t>86</a:t>
            </a:fld>
            <a:endParaRPr lang="en-US">
              <a:solidFill>
                <a:prstClr val="black"/>
              </a:solidFill>
            </a:endParaRPr>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28523" indent="-228523">
              <a:lnSpc>
                <a:spcPct val="80000"/>
              </a:lnSpc>
            </a:pPr>
            <a:r>
              <a:rPr lang="en-US" sz="1000" b="1"/>
              <a:t>15 min</a:t>
            </a:r>
          </a:p>
        </p:txBody>
      </p:sp>
    </p:spTree>
    <p:extLst>
      <p:ext uri="{BB962C8B-B14F-4D97-AF65-F5344CB8AC3E}">
        <p14:creationId xmlns:p14="http://schemas.microsoft.com/office/powerpoint/2010/main" val="35085754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E5EDE-D2BF-0727-8864-E281A3DD1B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D42286-674F-B50B-AF11-309950A98DD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CD51CA1-8C8A-2FD8-86F3-F03A1BBB69DA}"/>
              </a:ext>
            </a:extLst>
          </p:cNvPr>
          <p:cNvSpPr>
            <a:spLocks noGrp="1"/>
          </p:cNvSpPr>
          <p:nvPr>
            <p:ph type="body" idx="1"/>
          </p:nvPr>
        </p:nvSpPr>
        <p:spPr/>
        <p:txBody>
          <a:bodyPr/>
          <a:lstStyle/>
          <a:p>
            <a:pPr marL="0" indent="0">
              <a:buFont typeface="Arial" pitchFamily="34" charset="0"/>
              <a:buNone/>
            </a:pPr>
            <a:endParaRPr lang="en-US"/>
          </a:p>
        </p:txBody>
      </p:sp>
      <p:sp>
        <p:nvSpPr>
          <p:cNvPr id="4" name="Slide Number Placeholder 3">
            <a:extLst>
              <a:ext uri="{FF2B5EF4-FFF2-40B4-BE49-F238E27FC236}">
                <a16:creationId xmlns:a16="http://schemas.microsoft.com/office/drawing/2014/main" id="{61B0CBE5-2575-84D1-376F-CA8957F11C81}"/>
              </a:ext>
            </a:extLst>
          </p:cNvPr>
          <p:cNvSpPr>
            <a:spLocks noGrp="1"/>
          </p:cNvSpPr>
          <p:nvPr>
            <p:ph type="sldNum" sz="quarter" idx="10"/>
          </p:nvPr>
        </p:nvSpPr>
        <p:spPr/>
        <p:txBody>
          <a:bodyPr/>
          <a:lstStyle/>
          <a:p>
            <a:pPr>
              <a:defRPr/>
            </a:pPr>
            <a:fld id="{8DDFA8C2-684C-4D55-A803-63951A41B33B}" type="slidenum">
              <a:rPr lang="en-US" smtClean="0">
                <a:solidFill>
                  <a:prstClr val="black"/>
                </a:solidFill>
              </a:rPr>
              <a:pPr>
                <a:defRPr/>
              </a:pPr>
              <a:t>87</a:t>
            </a:fld>
            <a:endParaRPr lang="en-US">
              <a:solidFill>
                <a:prstClr val="black"/>
              </a:solidFill>
            </a:endParaRPr>
          </a:p>
        </p:txBody>
      </p:sp>
    </p:spTree>
    <p:extLst>
      <p:ext uri="{BB962C8B-B14F-4D97-AF65-F5344CB8AC3E}">
        <p14:creationId xmlns:p14="http://schemas.microsoft.com/office/powerpoint/2010/main" val="102171089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88</a:t>
            </a:fld>
            <a:endParaRPr lang="en-US"/>
          </a:p>
        </p:txBody>
      </p:sp>
    </p:spTree>
    <p:extLst>
      <p:ext uri="{BB962C8B-B14F-4D97-AF65-F5344CB8AC3E}">
        <p14:creationId xmlns:p14="http://schemas.microsoft.com/office/powerpoint/2010/main" val="133318501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89</a:t>
            </a:fld>
            <a:endParaRPr lang="en-US"/>
          </a:p>
        </p:txBody>
      </p:sp>
    </p:spTree>
    <p:extLst>
      <p:ext uri="{BB962C8B-B14F-4D97-AF65-F5344CB8AC3E}">
        <p14:creationId xmlns:p14="http://schemas.microsoft.com/office/powerpoint/2010/main" val="3609342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9</a:t>
            </a:fld>
            <a:endParaRPr lang="en-US"/>
          </a:p>
        </p:txBody>
      </p:sp>
    </p:spTree>
    <p:extLst>
      <p:ext uri="{BB962C8B-B14F-4D97-AF65-F5344CB8AC3E}">
        <p14:creationId xmlns:p14="http://schemas.microsoft.com/office/powerpoint/2010/main" val="416296614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90</a:t>
            </a:fld>
            <a:endParaRPr lang="en-US"/>
          </a:p>
        </p:txBody>
      </p:sp>
    </p:spTree>
    <p:extLst>
      <p:ext uri="{BB962C8B-B14F-4D97-AF65-F5344CB8AC3E}">
        <p14:creationId xmlns:p14="http://schemas.microsoft.com/office/powerpoint/2010/main" val="5290939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F8F4C2-8D1B-4152-9155-7910E1606850}" type="slidenum">
              <a:rPr lang="en-US" smtClean="0"/>
              <a:t>91</a:t>
            </a:fld>
            <a:endParaRPr lang="en-US"/>
          </a:p>
        </p:txBody>
      </p:sp>
    </p:spTree>
    <p:extLst>
      <p:ext uri="{BB962C8B-B14F-4D97-AF65-F5344CB8AC3E}">
        <p14:creationId xmlns:p14="http://schemas.microsoft.com/office/powerpoint/2010/main" val="89955691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9AE4C9-B8B8-4289-938C-21991AC7B293}" type="slidenum">
              <a:rPr lang="en-US" smtClean="0"/>
              <a:t>92</a:t>
            </a:fld>
            <a:endParaRPr lang="en-US"/>
          </a:p>
        </p:txBody>
      </p:sp>
    </p:spTree>
    <p:extLst>
      <p:ext uri="{BB962C8B-B14F-4D97-AF65-F5344CB8AC3E}">
        <p14:creationId xmlns:p14="http://schemas.microsoft.com/office/powerpoint/2010/main" val="38337772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217090" name="Notes Placeholder 2"/>
          <p:cNvSpPr>
            <a:spLocks noGrp="1"/>
          </p:cNvSpPr>
          <p:nvPr>
            <p:ph type="body" idx="1"/>
          </p:nvPr>
        </p:nvSpPr>
        <p:spPr bwMode="auto">
          <a:noFill/>
        </p:spPr>
        <p:txBody>
          <a:bodyPr wrap="square" lIns="91428" tIns="45715" rIns="91428" bIns="45715"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642A196C-B02E-44B7-843D-8FF5D34CC9CF}" type="slidenum">
              <a:rPr lang="en-US" smtClean="0">
                <a:solidFill>
                  <a:prstClr val="black"/>
                </a:solidFill>
              </a:rPr>
              <a:pPr>
                <a:defRPr/>
              </a:pPr>
              <a:t>93</a:t>
            </a:fld>
            <a:endParaRPr lang="en-US">
              <a:solidFill>
                <a:prstClr val="black"/>
              </a:solidFill>
            </a:endParaRPr>
          </a:p>
        </p:txBody>
      </p:sp>
    </p:spTree>
    <p:extLst>
      <p:ext uri="{BB962C8B-B14F-4D97-AF65-F5344CB8AC3E}">
        <p14:creationId xmlns:p14="http://schemas.microsoft.com/office/powerpoint/2010/main" val="427800433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9AE4C9-B8B8-4289-938C-21991AC7B293}"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179518237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9AE4C9-B8B8-4289-938C-21991AC7B293}" type="slidenum">
              <a:rPr lang="en-US" smtClean="0"/>
              <a:t>95</a:t>
            </a:fld>
            <a:endParaRPr lang="en-US"/>
          </a:p>
        </p:txBody>
      </p:sp>
    </p:spTree>
    <p:extLst>
      <p:ext uri="{BB962C8B-B14F-4D97-AF65-F5344CB8AC3E}">
        <p14:creationId xmlns:p14="http://schemas.microsoft.com/office/powerpoint/2010/main" val="363905909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9AE4C9-B8B8-4289-938C-21991AC7B293}" type="slidenum">
              <a:rPr lang="en-US" smtClean="0"/>
              <a:t>96</a:t>
            </a:fld>
            <a:endParaRPr lang="en-US"/>
          </a:p>
        </p:txBody>
      </p:sp>
    </p:spTree>
    <p:extLst>
      <p:ext uri="{BB962C8B-B14F-4D97-AF65-F5344CB8AC3E}">
        <p14:creationId xmlns:p14="http://schemas.microsoft.com/office/powerpoint/2010/main" val="277344429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a:t>
            </a:r>
            <a:r>
              <a:rPr lang="en-US" dirty="0" err="1"/>
              <a:t>vimeo.com</a:t>
            </a:r>
            <a:r>
              <a:rPr lang="en-US" dirty="0"/>
              <a:t>/38387470?share=</a:t>
            </a:r>
            <a:r>
              <a:rPr lang="en-US" dirty="0" err="1"/>
              <a:t>copy#t</a:t>
            </a:r>
            <a:r>
              <a:rPr lang="en-US" dirty="0"/>
              <a:t>=15</a:t>
            </a:r>
          </a:p>
          <a:p>
            <a:r>
              <a:rPr lang="en-US" dirty="0"/>
              <a:t>This video was written, directed, produced, and edited by Mr. Rob Dennis from John Early Magnet Charter School in Nashville, Tennessee. Imma Be features several students from the John Early Student Body, and promotes a very positive message for meeting expectations and dreaming big! This is one of the very best PBIS videos ever made (in my opinion).</a:t>
            </a:r>
          </a:p>
          <a:p>
            <a:r>
              <a:rPr lang="en-US" dirty="0"/>
              <a:t>Uploaded on Mar 12, 2012 at 3:27 pm</a:t>
            </a:r>
          </a:p>
        </p:txBody>
      </p:sp>
      <p:sp>
        <p:nvSpPr>
          <p:cNvPr id="4" name="Slide Number Placeholder 3"/>
          <p:cNvSpPr>
            <a:spLocks noGrp="1"/>
          </p:cNvSpPr>
          <p:nvPr>
            <p:ph type="sldNum" sz="quarter" idx="10"/>
          </p:nvPr>
        </p:nvSpPr>
        <p:spPr/>
        <p:txBody>
          <a:bodyPr/>
          <a:lstStyle/>
          <a:p>
            <a:fld id="{8B9AE4C9-B8B8-4289-938C-21991AC7B293}" type="slidenum">
              <a:rPr lang="en-US" smtClean="0"/>
              <a:t>97</a:t>
            </a:fld>
            <a:endParaRPr lang="en-US"/>
          </a:p>
        </p:txBody>
      </p:sp>
    </p:spTree>
    <p:extLst>
      <p:ext uri="{BB962C8B-B14F-4D97-AF65-F5344CB8AC3E}">
        <p14:creationId xmlns:p14="http://schemas.microsoft.com/office/powerpoint/2010/main" val="309069389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98</a:t>
            </a:fld>
            <a:endParaRPr lang="en-US"/>
          </a:p>
        </p:txBody>
      </p:sp>
    </p:spTree>
    <p:extLst>
      <p:ext uri="{BB962C8B-B14F-4D97-AF65-F5344CB8AC3E}">
        <p14:creationId xmlns:p14="http://schemas.microsoft.com/office/powerpoint/2010/main" val="30757244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220162" name="Notes Placeholder 2"/>
          <p:cNvSpPr>
            <a:spLocks noGrp="1"/>
          </p:cNvSpPr>
          <p:nvPr>
            <p:ph type="body" idx="1"/>
          </p:nvPr>
        </p:nvSpPr>
        <p:spPr bwMode="auto">
          <a:noFill/>
        </p:spPr>
        <p:txBody>
          <a:bodyPr wrap="square" lIns="91428" tIns="45715" rIns="91428" bIns="45715"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3EDB0F4C-9229-4877-9D80-0D0C02528E9D}" type="slidenum">
              <a:rPr lang="en-US" smtClean="0"/>
              <a:pPr>
                <a:defRPr/>
              </a:pPr>
              <a:t>99</a:t>
            </a:fld>
            <a:endParaRPr lang="en-US"/>
          </a:p>
        </p:txBody>
      </p:sp>
    </p:spTree>
    <p:extLst>
      <p:ext uri="{BB962C8B-B14F-4D97-AF65-F5344CB8AC3E}">
        <p14:creationId xmlns:p14="http://schemas.microsoft.com/office/powerpoint/2010/main" val="3250509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a:normAutofit/>
          </a:bodyPr>
          <a:lstStyle/>
          <a:p>
            <a:pPr lvl="0"/>
            <a:endParaRPr lang="en-US" noProof="0"/>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p>
            <a:r>
              <a:rPr lang="en-US">
                <a:solidFill>
                  <a:prstClr val="black">
                    <a:tint val="75000"/>
                  </a:prstClr>
                </a:solidFill>
              </a:rPr>
              <a:t>Ci3T II 2014-2015 </a:t>
            </a:r>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40682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4FE047-6A3D-474E-99AE-D81EAF1F8B05}" type="datetimeFigureOut">
              <a:rPr lang="en-US" smtClean="0"/>
              <a:t>6/18/2025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2870402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i3T_PL_Series">
    <p:spTree>
      <p:nvGrpSpPr>
        <p:cNvPr id="1" name=""/>
        <p:cNvGrpSpPr/>
        <p:nvPr/>
      </p:nvGrpSpPr>
      <p:grpSpPr>
        <a:xfrm>
          <a:off x="0" y="0"/>
          <a:ext cx="0" cy="0"/>
          <a:chOff x="0" y="0"/>
          <a:chExt cx="0" cy="0"/>
        </a:xfrm>
      </p:grpSpPr>
      <p:sp>
        <p:nvSpPr>
          <p:cNvPr id="2" name="TextBox 1"/>
          <p:cNvSpPr txBox="1"/>
          <p:nvPr userDrawn="1"/>
        </p:nvSpPr>
        <p:spPr>
          <a:xfrm>
            <a:off x="1886856" y="410999"/>
            <a:ext cx="8418288" cy="646331"/>
          </a:xfrm>
          <a:prstGeom prst="rect">
            <a:avLst/>
          </a:prstGeom>
          <a:noFill/>
        </p:spPr>
        <p:txBody>
          <a:bodyPr wrap="square" rtlCol="0">
            <a:spAutoFit/>
          </a:bodyPr>
          <a:lstStyle/>
          <a:p>
            <a:r>
              <a:rPr lang="en-US" sz="3600">
                <a:solidFill>
                  <a:prstClr val="black"/>
                </a:solidFill>
                <a:ea typeface="Calibri" charset="0"/>
                <a:cs typeface="Calibri" charset="0"/>
              </a:rPr>
              <a:t>Ci3T Professional Learning Series</a:t>
            </a:r>
            <a:endParaRPr lang="en-US" sz="3600">
              <a:solidFill>
                <a:prstClr val="black"/>
              </a:solidFill>
            </a:endParaRPr>
          </a:p>
        </p:txBody>
      </p:sp>
      <p:pic>
        <p:nvPicPr>
          <p:cNvPr id="3" name="Picture 2"/>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147" t="12291" r="3781"/>
          <a:stretch/>
        </p:blipFill>
        <p:spPr>
          <a:xfrm>
            <a:off x="200297" y="1226635"/>
            <a:ext cx="11863764" cy="4767766"/>
          </a:xfrm>
          <a:prstGeom prst="rect">
            <a:avLst/>
          </a:prstGeom>
        </p:spPr>
      </p:pic>
    </p:spTree>
    <p:extLst>
      <p:ext uri="{BB962C8B-B14F-4D97-AF65-F5344CB8AC3E}">
        <p14:creationId xmlns:p14="http://schemas.microsoft.com/office/powerpoint/2010/main" val="2973275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6/18/2025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6/18/2025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A3B891F9-6333-520E-E4D0-428E565E366A}"/>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6/18/2025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6/18/2025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 id="2147483733" r:id="rId27"/>
    <p:sldLayoutId id="2147483778" r:id="rId28"/>
    <p:sldLayoutId id="2147483779" r:id="rId29"/>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5.png"/><Relationship Id="rId4" Type="http://schemas.openxmlformats.org/officeDocument/2006/relationships/image" Target="../media/image24.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01.xml"/><Relationship Id="rId4" Type="http://schemas.openxmlformats.org/officeDocument/2006/relationships/image" Target="../media/image146.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7" Type="http://schemas.openxmlformats.org/officeDocument/2006/relationships/image" Target="../media/image162.png"/><Relationship Id="rId2" Type="http://schemas.openxmlformats.org/officeDocument/2006/relationships/slideLayout" Target="../slideLayouts/slideLayout2.xml"/><Relationship Id="rId1" Type="http://schemas.openxmlformats.org/officeDocument/2006/relationships/tags" Target="../tags/tag102.xml"/><Relationship Id="rId6" Type="http://schemas.openxmlformats.org/officeDocument/2006/relationships/image" Target="../media/image161.png"/><Relationship Id="rId5" Type="http://schemas.openxmlformats.org/officeDocument/2006/relationships/image" Target="../media/image160.jpeg"/><Relationship Id="rId4" Type="http://schemas.openxmlformats.org/officeDocument/2006/relationships/image" Target="../media/image159.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03.xml"/><Relationship Id="rId4" Type="http://schemas.openxmlformats.org/officeDocument/2006/relationships/image" Target="../media/image163.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04.xml"/><Relationship Id="rId4" Type="http://schemas.openxmlformats.org/officeDocument/2006/relationships/image" Target="../media/image164.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10.xml"/><Relationship Id="rId1" Type="http://schemas.openxmlformats.org/officeDocument/2006/relationships/tags" Target="../tags/tag10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65.png"/></Relationships>
</file>

<file path=ppt/slides/_rels/slide105.xml.rels><?xml version="1.0" encoding="UTF-8" standalone="yes"?>
<Relationships xmlns="http://schemas.openxmlformats.org/package/2006/relationships"><Relationship Id="rId8" Type="http://schemas.openxmlformats.org/officeDocument/2006/relationships/image" Target="../media/image62.jpg"/><Relationship Id="rId13" Type="http://schemas.openxmlformats.org/officeDocument/2006/relationships/image" Target="../media/image67.jpg"/><Relationship Id="rId18" Type="http://schemas.openxmlformats.org/officeDocument/2006/relationships/image" Target="../media/image72.jpg"/><Relationship Id="rId3" Type="http://schemas.openxmlformats.org/officeDocument/2006/relationships/notesSlide" Target="../notesSlides/notesSlide105.xml"/><Relationship Id="rId21" Type="http://schemas.openxmlformats.org/officeDocument/2006/relationships/image" Target="../media/image75.jpg"/><Relationship Id="rId7" Type="http://schemas.openxmlformats.org/officeDocument/2006/relationships/image" Target="../media/image61.jpg"/><Relationship Id="rId12" Type="http://schemas.openxmlformats.org/officeDocument/2006/relationships/image" Target="../media/image66.jpg"/><Relationship Id="rId17" Type="http://schemas.openxmlformats.org/officeDocument/2006/relationships/image" Target="../media/image71.jpg"/><Relationship Id="rId2" Type="http://schemas.openxmlformats.org/officeDocument/2006/relationships/slideLayout" Target="../slideLayouts/slideLayout2.xml"/><Relationship Id="rId16" Type="http://schemas.openxmlformats.org/officeDocument/2006/relationships/image" Target="../media/image70.jpg"/><Relationship Id="rId20" Type="http://schemas.openxmlformats.org/officeDocument/2006/relationships/image" Target="../media/image74.jpg"/><Relationship Id="rId1" Type="http://schemas.openxmlformats.org/officeDocument/2006/relationships/tags" Target="../tags/tag106.xml"/><Relationship Id="rId6" Type="http://schemas.openxmlformats.org/officeDocument/2006/relationships/image" Target="../media/image60.jpg"/><Relationship Id="rId11" Type="http://schemas.openxmlformats.org/officeDocument/2006/relationships/image" Target="../media/image65.jpg"/><Relationship Id="rId5" Type="http://schemas.openxmlformats.org/officeDocument/2006/relationships/image" Target="../media/image33.png"/><Relationship Id="rId15" Type="http://schemas.openxmlformats.org/officeDocument/2006/relationships/image" Target="../media/image69.jpg"/><Relationship Id="rId23" Type="http://schemas.openxmlformats.org/officeDocument/2006/relationships/image" Target="../media/image166.png"/><Relationship Id="rId10" Type="http://schemas.openxmlformats.org/officeDocument/2006/relationships/image" Target="../media/image64.jpg"/><Relationship Id="rId19" Type="http://schemas.openxmlformats.org/officeDocument/2006/relationships/image" Target="../media/image73.jpg"/><Relationship Id="rId4" Type="http://schemas.openxmlformats.org/officeDocument/2006/relationships/image" Target="../media/image32.png"/><Relationship Id="rId9" Type="http://schemas.openxmlformats.org/officeDocument/2006/relationships/image" Target="../media/image63.jpg"/><Relationship Id="rId14" Type="http://schemas.openxmlformats.org/officeDocument/2006/relationships/image" Target="../media/image68.jpg"/><Relationship Id="rId22" Type="http://schemas.openxmlformats.org/officeDocument/2006/relationships/image" Target="../media/image76.jp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7" Type="http://schemas.openxmlformats.org/officeDocument/2006/relationships/image" Target="../media/image33.png"/><Relationship Id="rId2" Type="http://schemas.openxmlformats.org/officeDocument/2006/relationships/slideLayout" Target="../slideLayouts/slideLayout8.xml"/><Relationship Id="rId1" Type="http://schemas.openxmlformats.org/officeDocument/2006/relationships/tags" Target="../tags/tag107.xml"/><Relationship Id="rId6" Type="http://schemas.openxmlformats.org/officeDocument/2006/relationships/image" Target="../media/image32.png"/><Relationship Id="rId5" Type="http://schemas.openxmlformats.org/officeDocument/2006/relationships/image" Target="../media/image129.png"/><Relationship Id="rId4" Type="http://schemas.openxmlformats.org/officeDocument/2006/relationships/image" Target="../media/image128.png"/></Relationships>
</file>

<file path=ppt/slides/_rels/slide107.xml.rels><?xml version="1.0" encoding="UTF-8" standalone="yes"?>
<Relationships xmlns="http://schemas.openxmlformats.org/package/2006/relationships"><Relationship Id="rId26" Type="http://schemas.openxmlformats.org/officeDocument/2006/relationships/image" Target="../media/image189.jpg"/><Relationship Id="rId21" Type="http://schemas.openxmlformats.org/officeDocument/2006/relationships/image" Target="../media/image184.jpg"/><Relationship Id="rId42" Type="http://schemas.openxmlformats.org/officeDocument/2006/relationships/image" Target="../media/image83.jpg"/><Relationship Id="rId47" Type="http://schemas.openxmlformats.org/officeDocument/2006/relationships/image" Target="../media/image88.jpg"/><Relationship Id="rId63" Type="http://schemas.openxmlformats.org/officeDocument/2006/relationships/image" Target="../media/image72.jpg"/><Relationship Id="rId68" Type="http://schemas.openxmlformats.org/officeDocument/2006/relationships/image" Target="../media/image128.png"/><Relationship Id="rId7" Type="http://schemas.openxmlformats.org/officeDocument/2006/relationships/image" Target="../media/image170.jpg"/><Relationship Id="rId2" Type="http://schemas.openxmlformats.org/officeDocument/2006/relationships/slideLayout" Target="../slideLayouts/slideLayout10.xml"/><Relationship Id="rId16" Type="http://schemas.openxmlformats.org/officeDocument/2006/relationships/image" Target="../media/image179.jpg"/><Relationship Id="rId29" Type="http://schemas.openxmlformats.org/officeDocument/2006/relationships/image" Target="../media/image192.jpg"/><Relationship Id="rId11" Type="http://schemas.openxmlformats.org/officeDocument/2006/relationships/image" Target="../media/image174.jpg"/><Relationship Id="rId24" Type="http://schemas.openxmlformats.org/officeDocument/2006/relationships/image" Target="../media/image187.jpg"/><Relationship Id="rId32" Type="http://schemas.openxmlformats.org/officeDocument/2006/relationships/image" Target="../media/image195.jpg"/><Relationship Id="rId37" Type="http://schemas.openxmlformats.org/officeDocument/2006/relationships/image" Target="../media/image78.jpg"/><Relationship Id="rId40" Type="http://schemas.openxmlformats.org/officeDocument/2006/relationships/image" Target="../media/image81.jpg"/><Relationship Id="rId45" Type="http://schemas.openxmlformats.org/officeDocument/2006/relationships/image" Target="../media/image86.jpg"/><Relationship Id="rId53" Type="http://schemas.openxmlformats.org/officeDocument/2006/relationships/image" Target="../media/image62.jpg"/><Relationship Id="rId58" Type="http://schemas.openxmlformats.org/officeDocument/2006/relationships/image" Target="../media/image67.jpg"/><Relationship Id="rId66" Type="http://schemas.openxmlformats.org/officeDocument/2006/relationships/image" Target="../media/image75.jpg"/><Relationship Id="rId5" Type="http://schemas.openxmlformats.org/officeDocument/2006/relationships/image" Target="../media/image168.png"/><Relationship Id="rId61" Type="http://schemas.openxmlformats.org/officeDocument/2006/relationships/image" Target="../media/image70.jpg"/><Relationship Id="rId19" Type="http://schemas.openxmlformats.org/officeDocument/2006/relationships/image" Target="../media/image182.jpg"/><Relationship Id="rId14" Type="http://schemas.openxmlformats.org/officeDocument/2006/relationships/image" Target="../media/image177.jpg"/><Relationship Id="rId22" Type="http://schemas.openxmlformats.org/officeDocument/2006/relationships/image" Target="../media/image185.jpg"/><Relationship Id="rId27" Type="http://schemas.openxmlformats.org/officeDocument/2006/relationships/image" Target="../media/image190.jpg"/><Relationship Id="rId30" Type="http://schemas.openxmlformats.org/officeDocument/2006/relationships/image" Target="../media/image193.jpg"/><Relationship Id="rId35" Type="http://schemas.openxmlformats.org/officeDocument/2006/relationships/image" Target="../media/image198.jpg"/><Relationship Id="rId43" Type="http://schemas.openxmlformats.org/officeDocument/2006/relationships/image" Target="../media/image84.jpg"/><Relationship Id="rId48" Type="http://schemas.openxmlformats.org/officeDocument/2006/relationships/image" Target="../media/image89.jpg"/><Relationship Id="rId56" Type="http://schemas.openxmlformats.org/officeDocument/2006/relationships/image" Target="../media/image65.jpg"/><Relationship Id="rId64" Type="http://schemas.openxmlformats.org/officeDocument/2006/relationships/image" Target="../media/image73.jpg"/><Relationship Id="rId69" Type="http://schemas.openxmlformats.org/officeDocument/2006/relationships/image" Target="../media/image129.png"/><Relationship Id="rId8" Type="http://schemas.openxmlformats.org/officeDocument/2006/relationships/image" Target="../media/image171.jpg"/><Relationship Id="rId51" Type="http://schemas.openxmlformats.org/officeDocument/2006/relationships/image" Target="../media/image60.jpg"/><Relationship Id="rId3" Type="http://schemas.openxmlformats.org/officeDocument/2006/relationships/notesSlide" Target="../notesSlides/notesSlide107.xml"/><Relationship Id="rId12" Type="http://schemas.openxmlformats.org/officeDocument/2006/relationships/image" Target="../media/image175.jpg"/><Relationship Id="rId17" Type="http://schemas.openxmlformats.org/officeDocument/2006/relationships/image" Target="../media/image180.jpg"/><Relationship Id="rId25" Type="http://schemas.openxmlformats.org/officeDocument/2006/relationships/image" Target="../media/image188.jpg"/><Relationship Id="rId33" Type="http://schemas.openxmlformats.org/officeDocument/2006/relationships/image" Target="../media/image196.jpg"/><Relationship Id="rId38" Type="http://schemas.openxmlformats.org/officeDocument/2006/relationships/image" Target="../media/image79.jpg"/><Relationship Id="rId46" Type="http://schemas.openxmlformats.org/officeDocument/2006/relationships/image" Target="../media/image87.jpg"/><Relationship Id="rId59" Type="http://schemas.openxmlformats.org/officeDocument/2006/relationships/image" Target="../media/image68.jpg"/><Relationship Id="rId67" Type="http://schemas.openxmlformats.org/officeDocument/2006/relationships/image" Target="../media/image76.jpg"/><Relationship Id="rId20" Type="http://schemas.openxmlformats.org/officeDocument/2006/relationships/image" Target="../media/image183.jpg"/><Relationship Id="rId41" Type="http://schemas.openxmlformats.org/officeDocument/2006/relationships/image" Target="../media/image82.jpg"/><Relationship Id="rId54" Type="http://schemas.openxmlformats.org/officeDocument/2006/relationships/image" Target="../media/image63.jpg"/><Relationship Id="rId62" Type="http://schemas.openxmlformats.org/officeDocument/2006/relationships/image" Target="../media/image71.jpg"/><Relationship Id="rId1" Type="http://schemas.openxmlformats.org/officeDocument/2006/relationships/tags" Target="../tags/tag108.xml"/><Relationship Id="rId6" Type="http://schemas.openxmlformats.org/officeDocument/2006/relationships/image" Target="../media/image169.jpg"/><Relationship Id="rId15" Type="http://schemas.openxmlformats.org/officeDocument/2006/relationships/image" Target="../media/image178.jpg"/><Relationship Id="rId23" Type="http://schemas.openxmlformats.org/officeDocument/2006/relationships/image" Target="../media/image186.jpg"/><Relationship Id="rId28" Type="http://schemas.openxmlformats.org/officeDocument/2006/relationships/image" Target="../media/image191.jpg"/><Relationship Id="rId36" Type="http://schemas.openxmlformats.org/officeDocument/2006/relationships/image" Target="../media/image77.jpg"/><Relationship Id="rId49" Type="http://schemas.openxmlformats.org/officeDocument/2006/relationships/image" Target="../media/image90.jpg"/><Relationship Id="rId57" Type="http://schemas.openxmlformats.org/officeDocument/2006/relationships/image" Target="../media/image66.jpg"/><Relationship Id="rId10" Type="http://schemas.openxmlformats.org/officeDocument/2006/relationships/image" Target="../media/image173.jpg"/><Relationship Id="rId31" Type="http://schemas.openxmlformats.org/officeDocument/2006/relationships/image" Target="../media/image194.jpg"/><Relationship Id="rId44" Type="http://schemas.openxmlformats.org/officeDocument/2006/relationships/image" Target="../media/image85.jpg"/><Relationship Id="rId52" Type="http://schemas.openxmlformats.org/officeDocument/2006/relationships/image" Target="../media/image61.jpg"/><Relationship Id="rId60" Type="http://schemas.openxmlformats.org/officeDocument/2006/relationships/image" Target="../media/image69.jpg"/><Relationship Id="rId65" Type="http://schemas.openxmlformats.org/officeDocument/2006/relationships/image" Target="../media/image74.jpg"/><Relationship Id="rId4" Type="http://schemas.openxmlformats.org/officeDocument/2006/relationships/image" Target="../media/image167.png"/><Relationship Id="rId9" Type="http://schemas.openxmlformats.org/officeDocument/2006/relationships/image" Target="../media/image172.jpg"/><Relationship Id="rId13" Type="http://schemas.openxmlformats.org/officeDocument/2006/relationships/image" Target="../media/image176.jpg"/><Relationship Id="rId18" Type="http://schemas.openxmlformats.org/officeDocument/2006/relationships/image" Target="../media/image181.jpg"/><Relationship Id="rId39" Type="http://schemas.openxmlformats.org/officeDocument/2006/relationships/image" Target="../media/image80.jpg"/><Relationship Id="rId34" Type="http://schemas.openxmlformats.org/officeDocument/2006/relationships/image" Target="../media/image197.jpg"/><Relationship Id="rId50" Type="http://schemas.openxmlformats.org/officeDocument/2006/relationships/image" Target="../media/image91.jpg"/><Relationship Id="rId55" Type="http://schemas.openxmlformats.org/officeDocument/2006/relationships/image" Target="../media/image64.jp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09.xml"/><Relationship Id="rId4" Type="http://schemas.openxmlformats.org/officeDocument/2006/relationships/image" Target="../media/image199.jpe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3.xml"/><Relationship Id="rId1" Type="http://schemas.openxmlformats.org/officeDocument/2006/relationships/tags" Target="../tags/tag110.xml"/><Relationship Id="rId4" Type="http://schemas.openxmlformats.org/officeDocument/2006/relationships/image" Target="../media/image20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6.jpeg"/></Relationships>
</file>

<file path=ppt/slides/_rels/slide11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110.xml"/><Relationship Id="rId7" Type="http://schemas.openxmlformats.org/officeDocument/2006/relationships/diagramColors" Target="../diagrams/colors6.xml"/><Relationship Id="rId2" Type="http://schemas.openxmlformats.org/officeDocument/2006/relationships/slideLayout" Target="../slideLayouts/slideLayout2.xml"/><Relationship Id="rId1" Type="http://schemas.openxmlformats.org/officeDocument/2006/relationships/tags" Target="../tags/tag11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3.xml"/><Relationship Id="rId1" Type="http://schemas.openxmlformats.org/officeDocument/2006/relationships/tags" Target="../tags/tag112.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13.xml"/><Relationship Id="rId4" Type="http://schemas.openxmlformats.org/officeDocument/2006/relationships/image" Target="../media/image201.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7.xml"/><Relationship Id="rId1" Type="http://schemas.openxmlformats.org/officeDocument/2006/relationships/tags" Target="../tags/tag114.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15.xml"/><Relationship Id="rId5" Type="http://schemas.openxmlformats.org/officeDocument/2006/relationships/image" Target="../media/image22.wmf"/><Relationship Id="rId4" Type="http://schemas.openxmlformats.org/officeDocument/2006/relationships/image" Target="../media/image199.jpe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3.xml"/><Relationship Id="rId1" Type="http://schemas.openxmlformats.org/officeDocument/2006/relationships/tags" Target="../tags/tag116.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10.xml"/><Relationship Id="rId1" Type="http://schemas.openxmlformats.org/officeDocument/2006/relationships/tags" Target="../tags/tag117.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xml"/><Relationship Id="rId1" Type="http://schemas.openxmlformats.org/officeDocument/2006/relationships/tags" Target="../tags/tag11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xml"/><Relationship Id="rId1" Type="http://schemas.openxmlformats.org/officeDocument/2006/relationships/tags" Target="../tags/tag14.xml"/><Relationship Id="rId5" Type="http://schemas.microsoft.com/office/2007/relationships/hdphoto" Target="../media/hdphoto1.wdp"/><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6.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17.xml"/><Relationship Id="rId7" Type="http://schemas.openxmlformats.org/officeDocument/2006/relationships/diagramColors" Target="../diagrams/colors5.xml"/><Relationship Id="rId12"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diagramQuickStyle" Target="../diagrams/quickStyle5.xml"/><Relationship Id="rId11" Type="http://schemas.openxmlformats.org/officeDocument/2006/relationships/hyperlink" Target="https://www.ci3t.org/measures" TargetMode="External"/><Relationship Id="rId5" Type="http://schemas.openxmlformats.org/officeDocument/2006/relationships/diagramLayout" Target="../diagrams/layout5.xml"/><Relationship Id="rId10" Type="http://schemas.openxmlformats.org/officeDocument/2006/relationships/image" Target="../media/image29.png"/><Relationship Id="rId4" Type="http://schemas.openxmlformats.org/officeDocument/2006/relationships/diagramData" Target="../diagrams/data5.xml"/><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1.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xml"/><Relationship Id="rId1" Type="http://schemas.openxmlformats.org/officeDocument/2006/relationships/tags" Target="../tags/tag27.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4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3.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45.png"/><Relationship Id="rId2" Type="http://schemas.openxmlformats.org/officeDocument/2006/relationships/slideLayout" Target="../slideLayouts/slideLayout8.xml"/><Relationship Id="rId1" Type="http://schemas.openxmlformats.org/officeDocument/2006/relationships/tags" Target="../tags/tag31.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45.png"/><Relationship Id="rId5" Type="http://schemas.openxmlformats.org/officeDocument/2006/relationships/image" Target="../media/image47.jpe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45.png"/><Relationship Id="rId5" Type="http://schemas.openxmlformats.org/officeDocument/2006/relationships/image" Target="../media/image47.jpe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45.png"/><Relationship Id="rId5" Type="http://schemas.openxmlformats.org/officeDocument/2006/relationships/image" Target="../media/image47.jpe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5.xml"/><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51.png"/><Relationship Id="rId5" Type="http://schemas.openxmlformats.org/officeDocument/2006/relationships/image" Target="../media/image47.jpe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8.xml"/><Relationship Id="rId1" Type="http://schemas.openxmlformats.org/officeDocument/2006/relationships/tags" Target="../tags/tag39.xml"/><Relationship Id="rId5" Type="http://schemas.openxmlformats.org/officeDocument/2006/relationships/image" Target="../media/image33.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2.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7.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8" Type="http://schemas.openxmlformats.org/officeDocument/2006/relationships/image" Target="../media/image61.jpg"/><Relationship Id="rId13" Type="http://schemas.openxmlformats.org/officeDocument/2006/relationships/image" Target="../media/image66.jpg"/><Relationship Id="rId18" Type="http://schemas.openxmlformats.org/officeDocument/2006/relationships/image" Target="../media/image71.jpg"/><Relationship Id="rId3" Type="http://schemas.openxmlformats.org/officeDocument/2006/relationships/notesSlide" Target="../notesSlides/notesSlide43.xml"/><Relationship Id="rId21" Type="http://schemas.openxmlformats.org/officeDocument/2006/relationships/image" Target="../media/image74.jpg"/><Relationship Id="rId7" Type="http://schemas.openxmlformats.org/officeDocument/2006/relationships/image" Target="../media/image60.jpg"/><Relationship Id="rId12" Type="http://schemas.openxmlformats.org/officeDocument/2006/relationships/image" Target="../media/image65.jpg"/><Relationship Id="rId17" Type="http://schemas.openxmlformats.org/officeDocument/2006/relationships/image" Target="../media/image70.jpg"/><Relationship Id="rId2" Type="http://schemas.openxmlformats.org/officeDocument/2006/relationships/slideLayout" Target="../slideLayouts/slideLayout10.xml"/><Relationship Id="rId16" Type="http://schemas.openxmlformats.org/officeDocument/2006/relationships/image" Target="../media/image69.jpg"/><Relationship Id="rId20" Type="http://schemas.openxmlformats.org/officeDocument/2006/relationships/image" Target="../media/image73.jpg"/><Relationship Id="rId1" Type="http://schemas.openxmlformats.org/officeDocument/2006/relationships/tags" Target="../tags/tag44.xml"/><Relationship Id="rId6" Type="http://schemas.openxmlformats.org/officeDocument/2006/relationships/image" Target="../media/image59.emf"/><Relationship Id="rId11" Type="http://schemas.openxmlformats.org/officeDocument/2006/relationships/image" Target="../media/image64.jpg"/><Relationship Id="rId5" Type="http://schemas.openxmlformats.org/officeDocument/2006/relationships/image" Target="../media/image33.png"/><Relationship Id="rId15" Type="http://schemas.openxmlformats.org/officeDocument/2006/relationships/image" Target="../media/image68.jpg"/><Relationship Id="rId23" Type="http://schemas.openxmlformats.org/officeDocument/2006/relationships/image" Target="../media/image76.jpg"/><Relationship Id="rId10" Type="http://schemas.openxmlformats.org/officeDocument/2006/relationships/image" Target="../media/image63.jpg"/><Relationship Id="rId19" Type="http://schemas.openxmlformats.org/officeDocument/2006/relationships/image" Target="../media/image72.jpg"/><Relationship Id="rId4" Type="http://schemas.openxmlformats.org/officeDocument/2006/relationships/image" Target="../media/image32.png"/><Relationship Id="rId9" Type="http://schemas.openxmlformats.org/officeDocument/2006/relationships/image" Target="../media/image62.jpg"/><Relationship Id="rId14" Type="http://schemas.openxmlformats.org/officeDocument/2006/relationships/image" Target="../media/image67.jpg"/><Relationship Id="rId22" Type="http://schemas.openxmlformats.org/officeDocument/2006/relationships/image" Target="../media/image75.jp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8.xml"/><Relationship Id="rId1" Type="http://schemas.openxmlformats.org/officeDocument/2006/relationships/tags" Target="../tags/tag4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8" Type="http://schemas.openxmlformats.org/officeDocument/2006/relationships/image" Target="../media/image63.jpg"/><Relationship Id="rId13" Type="http://schemas.openxmlformats.org/officeDocument/2006/relationships/image" Target="../media/image68.jpg"/><Relationship Id="rId18" Type="http://schemas.openxmlformats.org/officeDocument/2006/relationships/image" Target="../media/image73.jpg"/><Relationship Id="rId3" Type="http://schemas.openxmlformats.org/officeDocument/2006/relationships/notesSlide" Target="../notesSlides/notesSlide46.xml"/><Relationship Id="rId21" Type="http://schemas.openxmlformats.org/officeDocument/2006/relationships/image" Target="../media/image76.jpg"/><Relationship Id="rId7" Type="http://schemas.openxmlformats.org/officeDocument/2006/relationships/image" Target="../media/image62.jpg"/><Relationship Id="rId12" Type="http://schemas.openxmlformats.org/officeDocument/2006/relationships/image" Target="../media/image67.jpg"/><Relationship Id="rId17" Type="http://schemas.openxmlformats.org/officeDocument/2006/relationships/image" Target="../media/image72.jpg"/><Relationship Id="rId2" Type="http://schemas.openxmlformats.org/officeDocument/2006/relationships/slideLayout" Target="../slideLayouts/slideLayout10.xml"/><Relationship Id="rId16" Type="http://schemas.openxmlformats.org/officeDocument/2006/relationships/image" Target="../media/image71.jpg"/><Relationship Id="rId20" Type="http://schemas.openxmlformats.org/officeDocument/2006/relationships/image" Target="../media/image75.jpg"/><Relationship Id="rId1" Type="http://schemas.openxmlformats.org/officeDocument/2006/relationships/tags" Target="../tags/tag47.xml"/><Relationship Id="rId6" Type="http://schemas.openxmlformats.org/officeDocument/2006/relationships/image" Target="../media/image61.jpg"/><Relationship Id="rId11" Type="http://schemas.openxmlformats.org/officeDocument/2006/relationships/image" Target="../media/image66.jpg"/><Relationship Id="rId5" Type="http://schemas.openxmlformats.org/officeDocument/2006/relationships/image" Target="../media/image60.jpg"/><Relationship Id="rId15" Type="http://schemas.openxmlformats.org/officeDocument/2006/relationships/image" Target="../media/image70.jpg"/><Relationship Id="rId23" Type="http://schemas.openxmlformats.org/officeDocument/2006/relationships/image" Target="../media/image33.png"/><Relationship Id="rId10" Type="http://schemas.openxmlformats.org/officeDocument/2006/relationships/image" Target="../media/image65.jpg"/><Relationship Id="rId19" Type="http://schemas.openxmlformats.org/officeDocument/2006/relationships/image" Target="../media/image74.jpg"/><Relationship Id="rId4" Type="http://schemas.openxmlformats.org/officeDocument/2006/relationships/image" Target="../media/image58.png"/><Relationship Id="rId9" Type="http://schemas.openxmlformats.org/officeDocument/2006/relationships/image" Target="../media/image64.jpg"/><Relationship Id="rId14" Type="http://schemas.openxmlformats.org/officeDocument/2006/relationships/image" Target="../media/image69.jpg"/><Relationship Id="rId22"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13" Type="http://schemas.openxmlformats.org/officeDocument/2006/relationships/image" Target="../media/image86.jpg"/><Relationship Id="rId18" Type="http://schemas.openxmlformats.org/officeDocument/2006/relationships/image" Target="../media/image91.jpg"/><Relationship Id="rId26" Type="http://schemas.openxmlformats.org/officeDocument/2006/relationships/image" Target="../media/image67.jpg"/><Relationship Id="rId39" Type="http://schemas.microsoft.com/office/2007/relationships/hdphoto" Target="../media/hdphoto2.wdp"/><Relationship Id="rId21" Type="http://schemas.openxmlformats.org/officeDocument/2006/relationships/image" Target="../media/image62.jpg"/><Relationship Id="rId34" Type="http://schemas.openxmlformats.org/officeDocument/2006/relationships/image" Target="../media/image75.jpg"/><Relationship Id="rId7" Type="http://schemas.openxmlformats.org/officeDocument/2006/relationships/image" Target="../media/image80.jpg"/><Relationship Id="rId12" Type="http://schemas.openxmlformats.org/officeDocument/2006/relationships/image" Target="../media/image85.jpg"/><Relationship Id="rId17" Type="http://schemas.openxmlformats.org/officeDocument/2006/relationships/image" Target="../media/image90.jpg"/><Relationship Id="rId25" Type="http://schemas.openxmlformats.org/officeDocument/2006/relationships/image" Target="../media/image66.jpg"/><Relationship Id="rId33" Type="http://schemas.openxmlformats.org/officeDocument/2006/relationships/image" Target="../media/image74.jpg"/><Relationship Id="rId38" Type="http://schemas.openxmlformats.org/officeDocument/2006/relationships/image" Target="../media/image92.jpeg"/><Relationship Id="rId2" Type="http://schemas.openxmlformats.org/officeDocument/2006/relationships/slideLayout" Target="../slideLayouts/slideLayout2.xml"/><Relationship Id="rId16" Type="http://schemas.openxmlformats.org/officeDocument/2006/relationships/image" Target="../media/image89.jpg"/><Relationship Id="rId20" Type="http://schemas.openxmlformats.org/officeDocument/2006/relationships/image" Target="../media/image61.jpg"/><Relationship Id="rId29" Type="http://schemas.openxmlformats.org/officeDocument/2006/relationships/image" Target="../media/image70.jpg"/><Relationship Id="rId1" Type="http://schemas.openxmlformats.org/officeDocument/2006/relationships/tags" Target="../tags/tag49.xml"/><Relationship Id="rId6" Type="http://schemas.openxmlformats.org/officeDocument/2006/relationships/image" Target="../media/image79.jpg"/><Relationship Id="rId11" Type="http://schemas.openxmlformats.org/officeDocument/2006/relationships/image" Target="../media/image84.jpg"/><Relationship Id="rId24" Type="http://schemas.openxmlformats.org/officeDocument/2006/relationships/image" Target="../media/image65.jpg"/><Relationship Id="rId32" Type="http://schemas.openxmlformats.org/officeDocument/2006/relationships/image" Target="../media/image73.jpg"/><Relationship Id="rId37" Type="http://schemas.openxmlformats.org/officeDocument/2006/relationships/image" Target="../media/image33.png"/><Relationship Id="rId40" Type="http://schemas.openxmlformats.org/officeDocument/2006/relationships/image" Target="../media/image93.png"/><Relationship Id="rId5" Type="http://schemas.openxmlformats.org/officeDocument/2006/relationships/image" Target="../media/image78.jpg"/><Relationship Id="rId15" Type="http://schemas.openxmlformats.org/officeDocument/2006/relationships/image" Target="../media/image88.jpg"/><Relationship Id="rId23" Type="http://schemas.openxmlformats.org/officeDocument/2006/relationships/image" Target="../media/image64.jpg"/><Relationship Id="rId28" Type="http://schemas.openxmlformats.org/officeDocument/2006/relationships/image" Target="../media/image69.jpg"/><Relationship Id="rId36" Type="http://schemas.openxmlformats.org/officeDocument/2006/relationships/image" Target="../media/image32.png"/><Relationship Id="rId10" Type="http://schemas.openxmlformats.org/officeDocument/2006/relationships/image" Target="../media/image83.jpg"/><Relationship Id="rId19" Type="http://schemas.openxmlformats.org/officeDocument/2006/relationships/image" Target="../media/image60.jpg"/><Relationship Id="rId31" Type="http://schemas.openxmlformats.org/officeDocument/2006/relationships/image" Target="../media/image72.jpg"/><Relationship Id="rId4" Type="http://schemas.openxmlformats.org/officeDocument/2006/relationships/image" Target="../media/image77.jpg"/><Relationship Id="rId9" Type="http://schemas.openxmlformats.org/officeDocument/2006/relationships/image" Target="../media/image82.jpg"/><Relationship Id="rId14" Type="http://schemas.openxmlformats.org/officeDocument/2006/relationships/image" Target="../media/image87.jpg"/><Relationship Id="rId22" Type="http://schemas.openxmlformats.org/officeDocument/2006/relationships/image" Target="../media/image63.jpg"/><Relationship Id="rId27" Type="http://schemas.openxmlformats.org/officeDocument/2006/relationships/image" Target="../media/image68.jpg"/><Relationship Id="rId30" Type="http://schemas.openxmlformats.org/officeDocument/2006/relationships/image" Target="../media/image71.jpg"/><Relationship Id="rId35" Type="http://schemas.openxmlformats.org/officeDocument/2006/relationships/image" Target="../media/image76.jpg"/><Relationship Id="rId8" Type="http://schemas.openxmlformats.org/officeDocument/2006/relationships/image" Target="../media/image81.jpg"/><Relationship Id="rId3"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3" Type="http://schemas.openxmlformats.org/officeDocument/2006/relationships/image" Target="../media/image85.jpg"/><Relationship Id="rId18" Type="http://schemas.openxmlformats.org/officeDocument/2006/relationships/image" Target="../media/image90.jpg"/><Relationship Id="rId26" Type="http://schemas.openxmlformats.org/officeDocument/2006/relationships/image" Target="../media/image66.jpg"/><Relationship Id="rId39" Type="http://schemas.openxmlformats.org/officeDocument/2006/relationships/image" Target="../media/image94.jpeg"/><Relationship Id="rId21" Type="http://schemas.openxmlformats.org/officeDocument/2006/relationships/image" Target="../media/image61.jpg"/><Relationship Id="rId34" Type="http://schemas.openxmlformats.org/officeDocument/2006/relationships/image" Target="../media/image74.jpg"/><Relationship Id="rId7" Type="http://schemas.openxmlformats.org/officeDocument/2006/relationships/image" Target="../media/image79.jpg"/><Relationship Id="rId12" Type="http://schemas.openxmlformats.org/officeDocument/2006/relationships/image" Target="../media/image84.jpg"/><Relationship Id="rId17" Type="http://schemas.openxmlformats.org/officeDocument/2006/relationships/image" Target="../media/image89.jpg"/><Relationship Id="rId25" Type="http://schemas.openxmlformats.org/officeDocument/2006/relationships/image" Target="../media/image65.jpg"/><Relationship Id="rId33" Type="http://schemas.openxmlformats.org/officeDocument/2006/relationships/image" Target="../media/image73.jpg"/><Relationship Id="rId38" Type="http://schemas.openxmlformats.org/officeDocument/2006/relationships/image" Target="../media/image33.png"/><Relationship Id="rId2" Type="http://schemas.openxmlformats.org/officeDocument/2006/relationships/slideLayout" Target="../slideLayouts/slideLayout2.xml"/><Relationship Id="rId16" Type="http://schemas.openxmlformats.org/officeDocument/2006/relationships/image" Target="../media/image88.jpg"/><Relationship Id="rId20" Type="http://schemas.openxmlformats.org/officeDocument/2006/relationships/image" Target="../media/image60.jpg"/><Relationship Id="rId29" Type="http://schemas.openxmlformats.org/officeDocument/2006/relationships/image" Target="../media/image69.jpg"/><Relationship Id="rId1" Type="http://schemas.openxmlformats.org/officeDocument/2006/relationships/tags" Target="../tags/tag50.xml"/><Relationship Id="rId6" Type="http://schemas.openxmlformats.org/officeDocument/2006/relationships/image" Target="../media/image78.jpg"/><Relationship Id="rId11" Type="http://schemas.openxmlformats.org/officeDocument/2006/relationships/image" Target="../media/image83.jpg"/><Relationship Id="rId24" Type="http://schemas.openxmlformats.org/officeDocument/2006/relationships/image" Target="../media/image64.jpg"/><Relationship Id="rId32" Type="http://schemas.openxmlformats.org/officeDocument/2006/relationships/image" Target="../media/image72.jpg"/><Relationship Id="rId37" Type="http://schemas.openxmlformats.org/officeDocument/2006/relationships/image" Target="../media/image32.png"/><Relationship Id="rId5" Type="http://schemas.openxmlformats.org/officeDocument/2006/relationships/image" Target="../media/image77.jpg"/><Relationship Id="rId15" Type="http://schemas.openxmlformats.org/officeDocument/2006/relationships/image" Target="../media/image87.jpg"/><Relationship Id="rId23" Type="http://schemas.openxmlformats.org/officeDocument/2006/relationships/image" Target="../media/image63.jpg"/><Relationship Id="rId28" Type="http://schemas.openxmlformats.org/officeDocument/2006/relationships/image" Target="../media/image68.jpg"/><Relationship Id="rId36" Type="http://schemas.openxmlformats.org/officeDocument/2006/relationships/image" Target="../media/image76.jpg"/><Relationship Id="rId10" Type="http://schemas.openxmlformats.org/officeDocument/2006/relationships/image" Target="../media/image82.jpg"/><Relationship Id="rId19" Type="http://schemas.openxmlformats.org/officeDocument/2006/relationships/image" Target="../media/image91.jpg"/><Relationship Id="rId31" Type="http://schemas.openxmlformats.org/officeDocument/2006/relationships/image" Target="../media/image71.jpg"/><Relationship Id="rId4" Type="http://schemas.openxmlformats.org/officeDocument/2006/relationships/image" Target="../media/image93.png"/><Relationship Id="rId9" Type="http://schemas.openxmlformats.org/officeDocument/2006/relationships/image" Target="../media/image81.jpg"/><Relationship Id="rId14" Type="http://schemas.openxmlformats.org/officeDocument/2006/relationships/image" Target="../media/image86.jpg"/><Relationship Id="rId22" Type="http://schemas.openxmlformats.org/officeDocument/2006/relationships/image" Target="../media/image62.jpg"/><Relationship Id="rId27" Type="http://schemas.openxmlformats.org/officeDocument/2006/relationships/image" Target="../media/image67.jpg"/><Relationship Id="rId30" Type="http://schemas.openxmlformats.org/officeDocument/2006/relationships/image" Target="../media/image70.jpg"/><Relationship Id="rId35" Type="http://schemas.openxmlformats.org/officeDocument/2006/relationships/image" Target="../media/image75.jpg"/><Relationship Id="rId8" Type="http://schemas.openxmlformats.org/officeDocument/2006/relationships/image" Target="../media/image80.jpg"/><Relationship Id="rId3"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2.wmf"/></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xml"/><Relationship Id="rId1" Type="http://schemas.openxmlformats.org/officeDocument/2006/relationships/tags" Target="../tags/tag51.xml"/><Relationship Id="rId6" Type="http://schemas.microsoft.com/office/2007/relationships/hdphoto" Target="../media/hdphoto3.wdp"/><Relationship Id="rId5" Type="http://schemas.openxmlformats.org/officeDocument/2006/relationships/image" Target="../media/image96.png"/><Relationship Id="rId4" Type="http://schemas.openxmlformats.org/officeDocument/2006/relationships/image" Target="../media/image95.jp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100.png"/><Relationship Id="rId2" Type="http://schemas.openxmlformats.org/officeDocument/2006/relationships/slideLayout" Target="../slideLayouts/slideLayout10.xml"/><Relationship Id="rId1" Type="http://schemas.openxmlformats.org/officeDocument/2006/relationships/tags" Target="../tags/tag52.xml"/><Relationship Id="rId6" Type="http://schemas.openxmlformats.org/officeDocument/2006/relationships/image" Target="../media/image99.emf"/><Relationship Id="rId5" Type="http://schemas.openxmlformats.org/officeDocument/2006/relationships/image" Target="../media/image98.png"/><Relationship Id="rId4" Type="http://schemas.openxmlformats.org/officeDocument/2006/relationships/image" Target="../media/image97.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0.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8" Type="http://schemas.openxmlformats.org/officeDocument/2006/relationships/image" Target="../media/image64.jpg"/><Relationship Id="rId13" Type="http://schemas.openxmlformats.org/officeDocument/2006/relationships/image" Target="../media/image69.jpg"/><Relationship Id="rId18" Type="http://schemas.openxmlformats.org/officeDocument/2006/relationships/image" Target="../media/image74.jpg"/><Relationship Id="rId3" Type="http://schemas.openxmlformats.org/officeDocument/2006/relationships/notesSlide" Target="../notesSlides/notesSlide55.xml"/><Relationship Id="rId21" Type="http://schemas.openxmlformats.org/officeDocument/2006/relationships/image" Target="../media/image93.png"/><Relationship Id="rId7" Type="http://schemas.openxmlformats.org/officeDocument/2006/relationships/image" Target="../media/image63.jpg"/><Relationship Id="rId12" Type="http://schemas.openxmlformats.org/officeDocument/2006/relationships/image" Target="../media/image68.jpg"/><Relationship Id="rId17" Type="http://schemas.openxmlformats.org/officeDocument/2006/relationships/image" Target="../media/image73.jpg"/><Relationship Id="rId25" Type="http://schemas.openxmlformats.org/officeDocument/2006/relationships/image" Target="../media/image101.emf"/><Relationship Id="rId2" Type="http://schemas.openxmlformats.org/officeDocument/2006/relationships/slideLayout" Target="../slideLayouts/slideLayout2.xml"/><Relationship Id="rId16" Type="http://schemas.openxmlformats.org/officeDocument/2006/relationships/image" Target="../media/image72.jpg"/><Relationship Id="rId20" Type="http://schemas.openxmlformats.org/officeDocument/2006/relationships/image" Target="../media/image76.jpg"/><Relationship Id="rId1" Type="http://schemas.openxmlformats.org/officeDocument/2006/relationships/tags" Target="../tags/tag56.xml"/><Relationship Id="rId6" Type="http://schemas.openxmlformats.org/officeDocument/2006/relationships/image" Target="../media/image62.jpg"/><Relationship Id="rId11" Type="http://schemas.openxmlformats.org/officeDocument/2006/relationships/image" Target="../media/image67.jpg"/><Relationship Id="rId24" Type="http://schemas.openxmlformats.org/officeDocument/2006/relationships/image" Target="../media/image100.png"/><Relationship Id="rId5" Type="http://schemas.openxmlformats.org/officeDocument/2006/relationships/image" Target="../media/image61.jpg"/><Relationship Id="rId15" Type="http://schemas.openxmlformats.org/officeDocument/2006/relationships/image" Target="../media/image71.jpg"/><Relationship Id="rId23" Type="http://schemas.openxmlformats.org/officeDocument/2006/relationships/image" Target="../media/image33.png"/><Relationship Id="rId10" Type="http://schemas.openxmlformats.org/officeDocument/2006/relationships/image" Target="../media/image66.jpg"/><Relationship Id="rId19" Type="http://schemas.openxmlformats.org/officeDocument/2006/relationships/image" Target="../media/image75.jpg"/><Relationship Id="rId4" Type="http://schemas.openxmlformats.org/officeDocument/2006/relationships/image" Target="../media/image60.jpg"/><Relationship Id="rId9" Type="http://schemas.openxmlformats.org/officeDocument/2006/relationships/image" Target="../media/image65.jpg"/><Relationship Id="rId14" Type="http://schemas.openxmlformats.org/officeDocument/2006/relationships/image" Target="../media/image70.jpg"/><Relationship Id="rId22" Type="http://schemas.openxmlformats.org/officeDocument/2006/relationships/image" Target="../media/image32.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xml"/><Relationship Id="rId1" Type="http://schemas.openxmlformats.org/officeDocument/2006/relationships/tags" Target="../tags/tag57.xml"/><Relationship Id="rId5" Type="http://schemas.openxmlformats.org/officeDocument/2006/relationships/image" Target="../media/image102.jpeg"/><Relationship Id="rId4" Type="http://schemas.openxmlformats.org/officeDocument/2006/relationships/image" Target="../media/image95.jpg"/></Relationships>
</file>

<file path=ppt/slides/_rels/slide57.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notesSlide" Target="../notesSlides/notesSlide57.xml"/><Relationship Id="rId7" Type="http://schemas.openxmlformats.org/officeDocument/2006/relationships/image" Target="../media/image106.png"/><Relationship Id="rId12" Type="http://schemas.openxmlformats.org/officeDocument/2006/relationships/image" Target="../media/image109.png"/><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image" Target="../media/image105.png"/><Relationship Id="rId11" Type="http://schemas.openxmlformats.org/officeDocument/2006/relationships/image" Target="../media/image58.png"/><Relationship Id="rId5" Type="http://schemas.openxmlformats.org/officeDocument/2006/relationships/image" Target="../media/image104.png"/><Relationship Id="rId10" Type="http://schemas.openxmlformats.org/officeDocument/2006/relationships/image" Target="../media/image108.png"/><Relationship Id="rId4" Type="http://schemas.openxmlformats.org/officeDocument/2006/relationships/image" Target="../media/image103.png"/><Relationship Id="rId9" Type="http://schemas.openxmlformats.org/officeDocument/2006/relationships/image" Target="../media/image31.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8" Type="http://schemas.openxmlformats.org/officeDocument/2006/relationships/image" Target="../media/image64.jpg"/><Relationship Id="rId13" Type="http://schemas.openxmlformats.org/officeDocument/2006/relationships/image" Target="../media/image69.jpg"/><Relationship Id="rId18" Type="http://schemas.openxmlformats.org/officeDocument/2006/relationships/image" Target="../media/image74.jpg"/><Relationship Id="rId3" Type="http://schemas.openxmlformats.org/officeDocument/2006/relationships/notesSlide" Target="../notesSlides/notesSlide59.xml"/><Relationship Id="rId21" Type="http://schemas.openxmlformats.org/officeDocument/2006/relationships/image" Target="../media/image93.png"/><Relationship Id="rId7" Type="http://schemas.openxmlformats.org/officeDocument/2006/relationships/image" Target="../media/image63.jpg"/><Relationship Id="rId12" Type="http://schemas.openxmlformats.org/officeDocument/2006/relationships/image" Target="../media/image68.jpg"/><Relationship Id="rId17" Type="http://schemas.openxmlformats.org/officeDocument/2006/relationships/image" Target="../media/image73.jpg"/><Relationship Id="rId25" Type="http://schemas.openxmlformats.org/officeDocument/2006/relationships/image" Target="../media/image101.emf"/><Relationship Id="rId2" Type="http://schemas.openxmlformats.org/officeDocument/2006/relationships/slideLayout" Target="../slideLayouts/slideLayout2.xml"/><Relationship Id="rId16" Type="http://schemas.openxmlformats.org/officeDocument/2006/relationships/image" Target="../media/image72.jpg"/><Relationship Id="rId20" Type="http://schemas.openxmlformats.org/officeDocument/2006/relationships/image" Target="../media/image76.jpg"/><Relationship Id="rId1" Type="http://schemas.openxmlformats.org/officeDocument/2006/relationships/tags" Target="../tags/tag60.xml"/><Relationship Id="rId6" Type="http://schemas.openxmlformats.org/officeDocument/2006/relationships/image" Target="../media/image62.jpg"/><Relationship Id="rId11" Type="http://schemas.openxmlformats.org/officeDocument/2006/relationships/image" Target="../media/image67.jpg"/><Relationship Id="rId24" Type="http://schemas.openxmlformats.org/officeDocument/2006/relationships/image" Target="../media/image100.png"/><Relationship Id="rId5" Type="http://schemas.openxmlformats.org/officeDocument/2006/relationships/image" Target="../media/image61.jpg"/><Relationship Id="rId15" Type="http://schemas.openxmlformats.org/officeDocument/2006/relationships/image" Target="../media/image71.jpg"/><Relationship Id="rId23" Type="http://schemas.openxmlformats.org/officeDocument/2006/relationships/image" Target="../media/image33.png"/><Relationship Id="rId10" Type="http://schemas.openxmlformats.org/officeDocument/2006/relationships/image" Target="../media/image66.jpg"/><Relationship Id="rId19" Type="http://schemas.openxmlformats.org/officeDocument/2006/relationships/image" Target="../media/image75.jpg"/><Relationship Id="rId4" Type="http://schemas.openxmlformats.org/officeDocument/2006/relationships/image" Target="../media/image60.jpg"/><Relationship Id="rId9" Type="http://schemas.openxmlformats.org/officeDocument/2006/relationships/image" Target="../media/image65.jpg"/><Relationship Id="rId14" Type="http://schemas.openxmlformats.org/officeDocument/2006/relationships/image" Target="../media/image70.jpg"/><Relationship Id="rId22"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2.wmf"/></Relationships>
</file>

<file path=ppt/slides/_rels/slide60.xml.rels><?xml version="1.0" encoding="UTF-8" standalone="yes"?>
<Relationships xmlns="http://schemas.openxmlformats.org/package/2006/relationships"><Relationship Id="rId8" Type="http://schemas.openxmlformats.org/officeDocument/2006/relationships/image" Target="../media/image64.jpg"/><Relationship Id="rId13" Type="http://schemas.openxmlformats.org/officeDocument/2006/relationships/image" Target="../media/image69.jpg"/><Relationship Id="rId18" Type="http://schemas.openxmlformats.org/officeDocument/2006/relationships/image" Target="../media/image74.jpg"/><Relationship Id="rId3" Type="http://schemas.openxmlformats.org/officeDocument/2006/relationships/notesSlide" Target="../notesSlides/notesSlide60.xml"/><Relationship Id="rId21" Type="http://schemas.openxmlformats.org/officeDocument/2006/relationships/image" Target="../media/image103.png"/><Relationship Id="rId7" Type="http://schemas.openxmlformats.org/officeDocument/2006/relationships/image" Target="../media/image63.jpg"/><Relationship Id="rId12" Type="http://schemas.openxmlformats.org/officeDocument/2006/relationships/image" Target="../media/image68.jpg"/><Relationship Id="rId17" Type="http://schemas.openxmlformats.org/officeDocument/2006/relationships/image" Target="../media/image73.jpg"/><Relationship Id="rId2" Type="http://schemas.openxmlformats.org/officeDocument/2006/relationships/slideLayout" Target="../slideLayouts/slideLayout2.xml"/><Relationship Id="rId16" Type="http://schemas.openxmlformats.org/officeDocument/2006/relationships/image" Target="../media/image72.jpg"/><Relationship Id="rId20" Type="http://schemas.openxmlformats.org/officeDocument/2006/relationships/image" Target="../media/image76.jpg"/><Relationship Id="rId1" Type="http://schemas.openxmlformats.org/officeDocument/2006/relationships/tags" Target="../tags/tag61.xml"/><Relationship Id="rId6" Type="http://schemas.openxmlformats.org/officeDocument/2006/relationships/image" Target="../media/image62.jpg"/><Relationship Id="rId11" Type="http://schemas.openxmlformats.org/officeDocument/2006/relationships/image" Target="../media/image67.jpg"/><Relationship Id="rId24" Type="http://schemas.openxmlformats.org/officeDocument/2006/relationships/image" Target="../media/image110.png"/><Relationship Id="rId5" Type="http://schemas.openxmlformats.org/officeDocument/2006/relationships/image" Target="../media/image61.jpg"/><Relationship Id="rId15" Type="http://schemas.openxmlformats.org/officeDocument/2006/relationships/image" Target="../media/image71.jpg"/><Relationship Id="rId23" Type="http://schemas.openxmlformats.org/officeDocument/2006/relationships/image" Target="../media/image33.png"/><Relationship Id="rId10" Type="http://schemas.openxmlformats.org/officeDocument/2006/relationships/image" Target="../media/image66.jpg"/><Relationship Id="rId19" Type="http://schemas.openxmlformats.org/officeDocument/2006/relationships/image" Target="../media/image75.jpg"/><Relationship Id="rId4" Type="http://schemas.openxmlformats.org/officeDocument/2006/relationships/image" Target="../media/image60.jpg"/><Relationship Id="rId9" Type="http://schemas.openxmlformats.org/officeDocument/2006/relationships/image" Target="../media/image65.jpg"/><Relationship Id="rId14" Type="http://schemas.openxmlformats.org/officeDocument/2006/relationships/image" Target="../media/image70.jpg"/><Relationship Id="rId22" Type="http://schemas.openxmlformats.org/officeDocument/2006/relationships/image" Target="../media/image32.png"/></Relationships>
</file>

<file path=ppt/slides/_rels/slide61.xml.rels><?xml version="1.0" encoding="UTF-8" standalone="yes"?>
<Relationships xmlns="http://schemas.openxmlformats.org/package/2006/relationships"><Relationship Id="rId8" Type="http://schemas.openxmlformats.org/officeDocument/2006/relationships/image" Target="../media/image64.jpg"/><Relationship Id="rId13" Type="http://schemas.openxmlformats.org/officeDocument/2006/relationships/image" Target="../media/image69.jpg"/><Relationship Id="rId18" Type="http://schemas.openxmlformats.org/officeDocument/2006/relationships/image" Target="../media/image74.jpg"/><Relationship Id="rId26" Type="http://schemas.openxmlformats.org/officeDocument/2006/relationships/image" Target="../media/image33.png"/><Relationship Id="rId3" Type="http://schemas.openxmlformats.org/officeDocument/2006/relationships/notesSlide" Target="../notesSlides/notesSlide61.xml"/><Relationship Id="rId21" Type="http://schemas.openxmlformats.org/officeDocument/2006/relationships/image" Target="../media/image103.png"/><Relationship Id="rId7" Type="http://schemas.openxmlformats.org/officeDocument/2006/relationships/image" Target="../media/image63.jpg"/><Relationship Id="rId12" Type="http://schemas.openxmlformats.org/officeDocument/2006/relationships/image" Target="../media/image68.jpg"/><Relationship Id="rId17" Type="http://schemas.openxmlformats.org/officeDocument/2006/relationships/image" Target="../media/image73.jpg"/><Relationship Id="rId25" Type="http://schemas.openxmlformats.org/officeDocument/2006/relationships/image" Target="../media/image32.png"/><Relationship Id="rId2" Type="http://schemas.openxmlformats.org/officeDocument/2006/relationships/slideLayout" Target="../slideLayouts/slideLayout2.xml"/><Relationship Id="rId16" Type="http://schemas.openxmlformats.org/officeDocument/2006/relationships/image" Target="../media/image72.jpg"/><Relationship Id="rId20" Type="http://schemas.openxmlformats.org/officeDocument/2006/relationships/image" Target="../media/image76.jpg"/><Relationship Id="rId1" Type="http://schemas.openxmlformats.org/officeDocument/2006/relationships/tags" Target="../tags/tag62.xml"/><Relationship Id="rId6" Type="http://schemas.openxmlformats.org/officeDocument/2006/relationships/image" Target="../media/image62.jpg"/><Relationship Id="rId11" Type="http://schemas.openxmlformats.org/officeDocument/2006/relationships/image" Target="../media/image67.jpg"/><Relationship Id="rId24" Type="http://schemas.openxmlformats.org/officeDocument/2006/relationships/image" Target="../media/image111.png"/><Relationship Id="rId5" Type="http://schemas.openxmlformats.org/officeDocument/2006/relationships/image" Target="../media/image61.jpg"/><Relationship Id="rId15" Type="http://schemas.openxmlformats.org/officeDocument/2006/relationships/image" Target="../media/image71.jpg"/><Relationship Id="rId23" Type="http://schemas.openxmlformats.org/officeDocument/2006/relationships/image" Target="../media/image107.png"/><Relationship Id="rId10" Type="http://schemas.openxmlformats.org/officeDocument/2006/relationships/image" Target="../media/image66.jpg"/><Relationship Id="rId19" Type="http://schemas.openxmlformats.org/officeDocument/2006/relationships/image" Target="../media/image75.jpg"/><Relationship Id="rId4" Type="http://schemas.openxmlformats.org/officeDocument/2006/relationships/image" Target="../media/image60.jpg"/><Relationship Id="rId9" Type="http://schemas.openxmlformats.org/officeDocument/2006/relationships/image" Target="../media/image65.jpg"/><Relationship Id="rId14" Type="http://schemas.openxmlformats.org/officeDocument/2006/relationships/image" Target="../media/image70.jpg"/><Relationship Id="rId22" Type="http://schemas.openxmlformats.org/officeDocument/2006/relationships/image" Target="../media/image108.png"/></Relationships>
</file>

<file path=ppt/slides/_rels/slide62.xml.rels><?xml version="1.0" encoding="UTF-8" standalone="yes"?>
<Relationships xmlns="http://schemas.openxmlformats.org/package/2006/relationships"><Relationship Id="rId8" Type="http://schemas.openxmlformats.org/officeDocument/2006/relationships/image" Target="../media/image64.jpg"/><Relationship Id="rId13" Type="http://schemas.openxmlformats.org/officeDocument/2006/relationships/image" Target="../media/image69.jpg"/><Relationship Id="rId18" Type="http://schemas.openxmlformats.org/officeDocument/2006/relationships/image" Target="../media/image74.jpg"/><Relationship Id="rId3" Type="http://schemas.openxmlformats.org/officeDocument/2006/relationships/notesSlide" Target="../notesSlides/notesSlide62.xml"/><Relationship Id="rId21" Type="http://schemas.openxmlformats.org/officeDocument/2006/relationships/image" Target="../media/image112.png"/><Relationship Id="rId7" Type="http://schemas.openxmlformats.org/officeDocument/2006/relationships/image" Target="../media/image63.jpg"/><Relationship Id="rId12" Type="http://schemas.openxmlformats.org/officeDocument/2006/relationships/image" Target="../media/image68.jpg"/><Relationship Id="rId17" Type="http://schemas.openxmlformats.org/officeDocument/2006/relationships/image" Target="../media/image73.jpg"/><Relationship Id="rId25" Type="http://schemas.openxmlformats.org/officeDocument/2006/relationships/image" Target="../media/image33.png"/><Relationship Id="rId2" Type="http://schemas.openxmlformats.org/officeDocument/2006/relationships/slideLayout" Target="../slideLayouts/slideLayout2.xml"/><Relationship Id="rId16" Type="http://schemas.openxmlformats.org/officeDocument/2006/relationships/image" Target="../media/image72.jpg"/><Relationship Id="rId20" Type="http://schemas.openxmlformats.org/officeDocument/2006/relationships/image" Target="../media/image76.jpg"/><Relationship Id="rId1" Type="http://schemas.openxmlformats.org/officeDocument/2006/relationships/tags" Target="../tags/tag63.xml"/><Relationship Id="rId6" Type="http://schemas.openxmlformats.org/officeDocument/2006/relationships/image" Target="../media/image62.jpg"/><Relationship Id="rId11" Type="http://schemas.openxmlformats.org/officeDocument/2006/relationships/image" Target="../media/image67.jpg"/><Relationship Id="rId24" Type="http://schemas.openxmlformats.org/officeDocument/2006/relationships/image" Target="../media/image32.png"/><Relationship Id="rId5" Type="http://schemas.openxmlformats.org/officeDocument/2006/relationships/image" Target="../media/image61.jpg"/><Relationship Id="rId15" Type="http://schemas.openxmlformats.org/officeDocument/2006/relationships/image" Target="../media/image71.jpg"/><Relationship Id="rId23" Type="http://schemas.openxmlformats.org/officeDocument/2006/relationships/image" Target="../media/image105.png"/><Relationship Id="rId10" Type="http://schemas.openxmlformats.org/officeDocument/2006/relationships/image" Target="../media/image66.jpg"/><Relationship Id="rId19" Type="http://schemas.openxmlformats.org/officeDocument/2006/relationships/image" Target="../media/image75.jpg"/><Relationship Id="rId4" Type="http://schemas.openxmlformats.org/officeDocument/2006/relationships/image" Target="../media/image60.jpg"/><Relationship Id="rId9" Type="http://schemas.openxmlformats.org/officeDocument/2006/relationships/image" Target="../media/image65.jpg"/><Relationship Id="rId14" Type="http://schemas.openxmlformats.org/officeDocument/2006/relationships/image" Target="../media/image70.jpg"/><Relationship Id="rId22" Type="http://schemas.openxmlformats.org/officeDocument/2006/relationships/image" Target="../media/image104.png"/></Relationships>
</file>

<file path=ppt/slides/_rels/slide63.xml.rels><?xml version="1.0" encoding="UTF-8" standalone="yes"?>
<Relationships xmlns="http://schemas.openxmlformats.org/package/2006/relationships"><Relationship Id="rId8" Type="http://schemas.openxmlformats.org/officeDocument/2006/relationships/image" Target="../media/image62.jpg"/><Relationship Id="rId13" Type="http://schemas.openxmlformats.org/officeDocument/2006/relationships/image" Target="../media/image67.jpg"/><Relationship Id="rId18" Type="http://schemas.openxmlformats.org/officeDocument/2006/relationships/image" Target="../media/image72.jpg"/><Relationship Id="rId3" Type="http://schemas.openxmlformats.org/officeDocument/2006/relationships/notesSlide" Target="../notesSlides/notesSlide63.xml"/><Relationship Id="rId21" Type="http://schemas.openxmlformats.org/officeDocument/2006/relationships/image" Target="../media/image75.jpg"/><Relationship Id="rId7" Type="http://schemas.openxmlformats.org/officeDocument/2006/relationships/image" Target="../media/image61.jpg"/><Relationship Id="rId12" Type="http://schemas.openxmlformats.org/officeDocument/2006/relationships/image" Target="../media/image66.jpg"/><Relationship Id="rId17" Type="http://schemas.openxmlformats.org/officeDocument/2006/relationships/image" Target="../media/image71.jpg"/><Relationship Id="rId25" Type="http://schemas.openxmlformats.org/officeDocument/2006/relationships/image" Target="../media/image113.png"/><Relationship Id="rId2" Type="http://schemas.openxmlformats.org/officeDocument/2006/relationships/slideLayout" Target="../slideLayouts/slideLayout2.xml"/><Relationship Id="rId16" Type="http://schemas.openxmlformats.org/officeDocument/2006/relationships/image" Target="../media/image70.jpg"/><Relationship Id="rId20" Type="http://schemas.openxmlformats.org/officeDocument/2006/relationships/image" Target="../media/image74.jpg"/><Relationship Id="rId1" Type="http://schemas.openxmlformats.org/officeDocument/2006/relationships/tags" Target="../tags/tag64.xml"/><Relationship Id="rId6" Type="http://schemas.openxmlformats.org/officeDocument/2006/relationships/image" Target="../media/image60.jpg"/><Relationship Id="rId11" Type="http://schemas.openxmlformats.org/officeDocument/2006/relationships/image" Target="../media/image65.jpg"/><Relationship Id="rId24" Type="http://schemas.openxmlformats.org/officeDocument/2006/relationships/image" Target="../media/image33.png"/><Relationship Id="rId5" Type="http://schemas.openxmlformats.org/officeDocument/2006/relationships/image" Target="../media/image31.png"/><Relationship Id="rId15" Type="http://schemas.openxmlformats.org/officeDocument/2006/relationships/image" Target="../media/image69.jpg"/><Relationship Id="rId23" Type="http://schemas.openxmlformats.org/officeDocument/2006/relationships/image" Target="../media/image32.png"/><Relationship Id="rId10" Type="http://schemas.openxmlformats.org/officeDocument/2006/relationships/image" Target="../media/image64.jpg"/><Relationship Id="rId19" Type="http://schemas.openxmlformats.org/officeDocument/2006/relationships/image" Target="../media/image73.jpg"/><Relationship Id="rId4" Type="http://schemas.openxmlformats.org/officeDocument/2006/relationships/image" Target="../media/image106.png"/><Relationship Id="rId9" Type="http://schemas.openxmlformats.org/officeDocument/2006/relationships/image" Target="../media/image63.jpg"/><Relationship Id="rId14" Type="http://schemas.openxmlformats.org/officeDocument/2006/relationships/image" Target="../media/image68.jpg"/><Relationship Id="rId22" Type="http://schemas.openxmlformats.org/officeDocument/2006/relationships/image" Target="../media/image76.jpg"/></Relationships>
</file>

<file path=ppt/slides/_rels/slide64.xml.rels><?xml version="1.0" encoding="UTF-8" standalone="yes"?>
<Relationships xmlns="http://schemas.openxmlformats.org/package/2006/relationships"><Relationship Id="rId13" Type="http://schemas.openxmlformats.org/officeDocument/2006/relationships/image" Target="../media/image86.jpg"/><Relationship Id="rId18" Type="http://schemas.openxmlformats.org/officeDocument/2006/relationships/image" Target="../media/image91.jpg"/><Relationship Id="rId26" Type="http://schemas.openxmlformats.org/officeDocument/2006/relationships/image" Target="../media/image67.jpg"/><Relationship Id="rId39" Type="http://schemas.openxmlformats.org/officeDocument/2006/relationships/image" Target="../media/image92.jpeg"/><Relationship Id="rId21" Type="http://schemas.openxmlformats.org/officeDocument/2006/relationships/image" Target="../media/image62.jpg"/><Relationship Id="rId34" Type="http://schemas.openxmlformats.org/officeDocument/2006/relationships/image" Target="../media/image75.jpg"/><Relationship Id="rId7" Type="http://schemas.openxmlformats.org/officeDocument/2006/relationships/image" Target="../media/image80.jpg"/><Relationship Id="rId2" Type="http://schemas.openxmlformats.org/officeDocument/2006/relationships/slideLayout" Target="../slideLayouts/slideLayout2.xml"/><Relationship Id="rId16" Type="http://schemas.openxmlformats.org/officeDocument/2006/relationships/image" Target="../media/image89.jpg"/><Relationship Id="rId20" Type="http://schemas.openxmlformats.org/officeDocument/2006/relationships/image" Target="../media/image61.jpg"/><Relationship Id="rId29" Type="http://schemas.openxmlformats.org/officeDocument/2006/relationships/image" Target="../media/image70.jpg"/><Relationship Id="rId41" Type="http://schemas.openxmlformats.org/officeDocument/2006/relationships/image" Target="../media/image114.png"/><Relationship Id="rId1" Type="http://schemas.openxmlformats.org/officeDocument/2006/relationships/tags" Target="../tags/tag65.xml"/><Relationship Id="rId6" Type="http://schemas.openxmlformats.org/officeDocument/2006/relationships/image" Target="../media/image79.jpg"/><Relationship Id="rId11" Type="http://schemas.openxmlformats.org/officeDocument/2006/relationships/image" Target="../media/image84.jpg"/><Relationship Id="rId24" Type="http://schemas.openxmlformats.org/officeDocument/2006/relationships/image" Target="../media/image65.jpg"/><Relationship Id="rId32" Type="http://schemas.openxmlformats.org/officeDocument/2006/relationships/image" Target="../media/image73.jpg"/><Relationship Id="rId37" Type="http://schemas.openxmlformats.org/officeDocument/2006/relationships/image" Target="../media/image32.png"/><Relationship Id="rId40" Type="http://schemas.microsoft.com/office/2007/relationships/hdphoto" Target="../media/hdphoto2.wdp"/><Relationship Id="rId5" Type="http://schemas.openxmlformats.org/officeDocument/2006/relationships/image" Target="../media/image78.jpg"/><Relationship Id="rId15" Type="http://schemas.openxmlformats.org/officeDocument/2006/relationships/image" Target="../media/image88.jpg"/><Relationship Id="rId23" Type="http://schemas.openxmlformats.org/officeDocument/2006/relationships/image" Target="../media/image64.jpg"/><Relationship Id="rId28" Type="http://schemas.openxmlformats.org/officeDocument/2006/relationships/image" Target="../media/image69.jpg"/><Relationship Id="rId36" Type="http://schemas.openxmlformats.org/officeDocument/2006/relationships/image" Target="../media/image94.jpeg"/><Relationship Id="rId10" Type="http://schemas.openxmlformats.org/officeDocument/2006/relationships/image" Target="../media/image83.jpg"/><Relationship Id="rId19" Type="http://schemas.openxmlformats.org/officeDocument/2006/relationships/image" Target="../media/image60.jpg"/><Relationship Id="rId31" Type="http://schemas.openxmlformats.org/officeDocument/2006/relationships/image" Target="../media/image72.jpg"/><Relationship Id="rId4" Type="http://schemas.openxmlformats.org/officeDocument/2006/relationships/image" Target="../media/image77.jpg"/><Relationship Id="rId9" Type="http://schemas.openxmlformats.org/officeDocument/2006/relationships/image" Target="../media/image82.jpg"/><Relationship Id="rId14" Type="http://schemas.openxmlformats.org/officeDocument/2006/relationships/image" Target="../media/image87.jpg"/><Relationship Id="rId22" Type="http://schemas.openxmlformats.org/officeDocument/2006/relationships/image" Target="../media/image63.jpg"/><Relationship Id="rId27" Type="http://schemas.openxmlformats.org/officeDocument/2006/relationships/image" Target="../media/image68.jpg"/><Relationship Id="rId30" Type="http://schemas.openxmlformats.org/officeDocument/2006/relationships/image" Target="../media/image71.jpg"/><Relationship Id="rId35" Type="http://schemas.openxmlformats.org/officeDocument/2006/relationships/image" Target="../media/image76.jpg"/><Relationship Id="rId8" Type="http://schemas.openxmlformats.org/officeDocument/2006/relationships/image" Target="../media/image81.jpg"/><Relationship Id="rId3" Type="http://schemas.openxmlformats.org/officeDocument/2006/relationships/notesSlide" Target="../notesSlides/notesSlide64.xml"/><Relationship Id="rId12" Type="http://schemas.openxmlformats.org/officeDocument/2006/relationships/image" Target="../media/image85.jpg"/><Relationship Id="rId17" Type="http://schemas.openxmlformats.org/officeDocument/2006/relationships/image" Target="../media/image90.jpg"/><Relationship Id="rId25" Type="http://schemas.openxmlformats.org/officeDocument/2006/relationships/image" Target="../media/image66.jpg"/><Relationship Id="rId33" Type="http://schemas.openxmlformats.org/officeDocument/2006/relationships/image" Target="../media/image74.jpg"/><Relationship Id="rId38" Type="http://schemas.openxmlformats.org/officeDocument/2006/relationships/image" Target="../media/image33.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xml"/><Relationship Id="rId1" Type="http://schemas.openxmlformats.org/officeDocument/2006/relationships/tags" Target="../tags/tag66.xml"/><Relationship Id="rId4" Type="http://schemas.openxmlformats.org/officeDocument/2006/relationships/image" Target="../media/image115.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7" Type="http://schemas.openxmlformats.org/officeDocument/2006/relationships/image" Target="../media/image119.png"/><Relationship Id="rId2" Type="http://schemas.openxmlformats.org/officeDocument/2006/relationships/slideLayout" Target="../slideLayouts/slideLayout10.xml"/><Relationship Id="rId1" Type="http://schemas.openxmlformats.org/officeDocument/2006/relationships/tags" Target="../tags/tag6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67.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notesSlide" Target="../notesSlides/notesSlide67.xml"/><Relationship Id="rId7" Type="http://schemas.openxmlformats.org/officeDocument/2006/relationships/image" Target="../media/image117.png"/><Relationship Id="rId2" Type="http://schemas.openxmlformats.org/officeDocument/2006/relationships/slideLayout" Target="../slideLayouts/slideLayout2.xml"/><Relationship Id="rId1" Type="http://schemas.openxmlformats.org/officeDocument/2006/relationships/tags" Target="../tags/tag68.xml"/><Relationship Id="rId6" Type="http://schemas.openxmlformats.org/officeDocument/2006/relationships/image" Target="../media/image116.png"/><Relationship Id="rId5" Type="http://schemas.openxmlformats.org/officeDocument/2006/relationships/image" Target="../media/image121.png"/><Relationship Id="rId4" Type="http://schemas.openxmlformats.org/officeDocument/2006/relationships/image" Target="../media/image120.png"/></Relationships>
</file>

<file path=ppt/slides/_rels/slide68.xml.rels><?xml version="1.0" encoding="UTF-8" standalone="yes"?>
<Relationships xmlns="http://schemas.openxmlformats.org/package/2006/relationships"><Relationship Id="rId13" Type="http://schemas.openxmlformats.org/officeDocument/2006/relationships/image" Target="../media/image86.jpg"/><Relationship Id="rId18" Type="http://schemas.openxmlformats.org/officeDocument/2006/relationships/image" Target="../media/image91.jpg"/><Relationship Id="rId26" Type="http://schemas.openxmlformats.org/officeDocument/2006/relationships/image" Target="../media/image67.jpg"/><Relationship Id="rId39" Type="http://schemas.openxmlformats.org/officeDocument/2006/relationships/image" Target="../media/image33.png"/><Relationship Id="rId21" Type="http://schemas.openxmlformats.org/officeDocument/2006/relationships/image" Target="../media/image62.jpg"/><Relationship Id="rId34" Type="http://schemas.openxmlformats.org/officeDocument/2006/relationships/image" Target="../media/image75.jpg"/><Relationship Id="rId7" Type="http://schemas.openxmlformats.org/officeDocument/2006/relationships/image" Target="../media/image80.jpg"/><Relationship Id="rId12" Type="http://schemas.openxmlformats.org/officeDocument/2006/relationships/image" Target="../media/image85.jpg"/><Relationship Id="rId17" Type="http://schemas.openxmlformats.org/officeDocument/2006/relationships/image" Target="../media/image90.jpg"/><Relationship Id="rId25" Type="http://schemas.openxmlformats.org/officeDocument/2006/relationships/image" Target="../media/image66.jpg"/><Relationship Id="rId33" Type="http://schemas.openxmlformats.org/officeDocument/2006/relationships/image" Target="../media/image74.jpg"/><Relationship Id="rId38" Type="http://schemas.openxmlformats.org/officeDocument/2006/relationships/image" Target="../media/image32.png"/><Relationship Id="rId2" Type="http://schemas.openxmlformats.org/officeDocument/2006/relationships/slideLayout" Target="../slideLayouts/slideLayout2.xml"/><Relationship Id="rId16" Type="http://schemas.openxmlformats.org/officeDocument/2006/relationships/image" Target="../media/image89.jpg"/><Relationship Id="rId20" Type="http://schemas.openxmlformats.org/officeDocument/2006/relationships/image" Target="../media/image61.jpg"/><Relationship Id="rId29" Type="http://schemas.openxmlformats.org/officeDocument/2006/relationships/image" Target="../media/image70.jpg"/><Relationship Id="rId1" Type="http://schemas.openxmlformats.org/officeDocument/2006/relationships/tags" Target="../tags/tag69.xml"/><Relationship Id="rId6" Type="http://schemas.openxmlformats.org/officeDocument/2006/relationships/image" Target="../media/image79.jpg"/><Relationship Id="rId11" Type="http://schemas.openxmlformats.org/officeDocument/2006/relationships/image" Target="../media/image84.jpg"/><Relationship Id="rId24" Type="http://schemas.openxmlformats.org/officeDocument/2006/relationships/image" Target="../media/image65.jpg"/><Relationship Id="rId32" Type="http://schemas.openxmlformats.org/officeDocument/2006/relationships/image" Target="../media/image73.jpg"/><Relationship Id="rId37" Type="http://schemas.openxmlformats.org/officeDocument/2006/relationships/image" Target="../media/image122.png"/><Relationship Id="rId5" Type="http://schemas.openxmlformats.org/officeDocument/2006/relationships/image" Target="../media/image78.jpg"/><Relationship Id="rId15" Type="http://schemas.openxmlformats.org/officeDocument/2006/relationships/image" Target="../media/image88.jpg"/><Relationship Id="rId23" Type="http://schemas.openxmlformats.org/officeDocument/2006/relationships/image" Target="../media/image64.jpg"/><Relationship Id="rId28" Type="http://schemas.openxmlformats.org/officeDocument/2006/relationships/image" Target="../media/image69.jpg"/><Relationship Id="rId36" Type="http://schemas.openxmlformats.org/officeDocument/2006/relationships/image" Target="../media/image117.png"/><Relationship Id="rId10" Type="http://schemas.openxmlformats.org/officeDocument/2006/relationships/image" Target="../media/image83.jpg"/><Relationship Id="rId19" Type="http://schemas.openxmlformats.org/officeDocument/2006/relationships/image" Target="../media/image60.jpg"/><Relationship Id="rId31" Type="http://schemas.openxmlformats.org/officeDocument/2006/relationships/image" Target="../media/image72.jpg"/><Relationship Id="rId4" Type="http://schemas.openxmlformats.org/officeDocument/2006/relationships/image" Target="../media/image77.jpg"/><Relationship Id="rId9" Type="http://schemas.openxmlformats.org/officeDocument/2006/relationships/image" Target="../media/image82.jpg"/><Relationship Id="rId14" Type="http://schemas.openxmlformats.org/officeDocument/2006/relationships/image" Target="../media/image87.jpg"/><Relationship Id="rId22" Type="http://schemas.openxmlformats.org/officeDocument/2006/relationships/image" Target="../media/image63.jpg"/><Relationship Id="rId27" Type="http://schemas.openxmlformats.org/officeDocument/2006/relationships/image" Target="../media/image68.jpg"/><Relationship Id="rId30" Type="http://schemas.openxmlformats.org/officeDocument/2006/relationships/image" Target="../media/image71.jpg"/><Relationship Id="rId35" Type="http://schemas.openxmlformats.org/officeDocument/2006/relationships/image" Target="../media/image76.jpg"/><Relationship Id="rId8" Type="http://schemas.openxmlformats.org/officeDocument/2006/relationships/image" Target="../media/image81.jpg"/><Relationship Id="rId3"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xml"/><Relationship Id="rId1" Type="http://schemas.openxmlformats.org/officeDocument/2006/relationships/tags" Target="../tags/tag70.xml"/><Relationship Id="rId4" Type="http://schemas.openxmlformats.org/officeDocument/2006/relationships/image" Target="../media/image12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xml"/><Relationship Id="rId1" Type="http://schemas.openxmlformats.org/officeDocument/2006/relationships/tags" Target="../tags/tag71.xml"/><Relationship Id="rId4" Type="http://schemas.openxmlformats.org/officeDocument/2006/relationships/image" Target="../media/image124.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2.xml"/><Relationship Id="rId4" Type="http://schemas.openxmlformats.org/officeDocument/2006/relationships/image" Target="../media/image125.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tags" Target="../tags/tag75.xml"/><Relationship Id="rId4" Type="http://schemas.openxmlformats.org/officeDocument/2006/relationships/image" Target="../media/image126.png"/></Relationships>
</file>

<file path=ppt/slides/_rels/slide75.xml.rels><?xml version="1.0" encoding="UTF-8" standalone="yes"?>
<Relationships xmlns="http://schemas.openxmlformats.org/package/2006/relationships"><Relationship Id="rId8" Type="http://schemas.openxmlformats.org/officeDocument/2006/relationships/image" Target="../media/image64.jpg"/><Relationship Id="rId13" Type="http://schemas.openxmlformats.org/officeDocument/2006/relationships/image" Target="../media/image69.jpg"/><Relationship Id="rId18" Type="http://schemas.openxmlformats.org/officeDocument/2006/relationships/image" Target="../media/image74.jpg"/><Relationship Id="rId3" Type="http://schemas.openxmlformats.org/officeDocument/2006/relationships/notesSlide" Target="../notesSlides/notesSlide75.xml"/><Relationship Id="rId7" Type="http://schemas.openxmlformats.org/officeDocument/2006/relationships/image" Target="../media/image63.jpg"/><Relationship Id="rId12" Type="http://schemas.openxmlformats.org/officeDocument/2006/relationships/image" Target="../media/image68.jpg"/><Relationship Id="rId17" Type="http://schemas.openxmlformats.org/officeDocument/2006/relationships/image" Target="../media/image73.jpg"/><Relationship Id="rId2" Type="http://schemas.openxmlformats.org/officeDocument/2006/relationships/slideLayout" Target="../slideLayouts/slideLayout15.xml"/><Relationship Id="rId16" Type="http://schemas.openxmlformats.org/officeDocument/2006/relationships/image" Target="../media/image72.jpg"/><Relationship Id="rId20" Type="http://schemas.openxmlformats.org/officeDocument/2006/relationships/image" Target="../media/image76.jpg"/><Relationship Id="rId1" Type="http://schemas.openxmlformats.org/officeDocument/2006/relationships/tags" Target="../tags/tag76.xml"/><Relationship Id="rId6" Type="http://schemas.openxmlformats.org/officeDocument/2006/relationships/image" Target="../media/image62.jpg"/><Relationship Id="rId11" Type="http://schemas.openxmlformats.org/officeDocument/2006/relationships/image" Target="../media/image67.jpg"/><Relationship Id="rId5" Type="http://schemas.openxmlformats.org/officeDocument/2006/relationships/image" Target="../media/image61.jpg"/><Relationship Id="rId15" Type="http://schemas.openxmlformats.org/officeDocument/2006/relationships/image" Target="../media/image71.jpg"/><Relationship Id="rId10" Type="http://schemas.openxmlformats.org/officeDocument/2006/relationships/image" Target="../media/image66.jpg"/><Relationship Id="rId19" Type="http://schemas.openxmlformats.org/officeDocument/2006/relationships/image" Target="../media/image75.jpg"/><Relationship Id="rId4" Type="http://schemas.openxmlformats.org/officeDocument/2006/relationships/image" Target="../media/image60.jpg"/><Relationship Id="rId9" Type="http://schemas.openxmlformats.org/officeDocument/2006/relationships/image" Target="../media/image65.jpg"/><Relationship Id="rId14" Type="http://schemas.openxmlformats.org/officeDocument/2006/relationships/image" Target="../media/image70.jp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3.xml"/><Relationship Id="rId1" Type="http://schemas.openxmlformats.org/officeDocument/2006/relationships/tags" Target="../tags/tag77.xml"/><Relationship Id="rId4" Type="http://schemas.openxmlformats.org/officeDocument/2006/relationships/image" Target="../media/image127.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0.xml"/><Relationship Id="rId1" Type="http://schemas.openxmlformats.org/officeDocument/2006/relationships/tags" Target="../tags/tag78.xml"/><Relationship Id="rId5" Type="http://schemas.openxmlformats.org/officeDocument/2006/relationships/image" Target="../media/image129.png"/><Relationship Id="rId4" Type="http://schemas.openxmlformats.org/officeDocument/2006/relationships/image" Target="../media/image128.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79.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jpeg"/></Relationships>
</file>

<file path=ppt/slides/_rels/slide79.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notesSlide" Target="../notesSlides/notesSlide79.xml"/><Relationship Id="rId7" Type="http://schemas.openxmlformats.org/officeDocument/2006/relationships/image" Target="../media/image136.png"/><Relationship Id="rId2" Type="http://schemas.openxmlformats.org/officeDocument/2006/relationships/slideLayout" Target="../slideLayouts/slideLayout2.xml"/><Relationship Id="rId1" Type="http://schemas.openxmlformats.org/officeDocument/2006/relationships/tags" Target="../tags/tag80.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 Id="rId9" Type="http://schemas.openxmlformats.org/officeDocument/2006/relationships/image" Target="../media/image13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xml"/><Relationship Id="rId1" Type="http://schemas.openxmlformats.org/officeDocument/2006/relationships/tags" Target="../tags/tag9.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81.xml"/><Relationship Id="rId5" Type="http://schemas.openxmlformats.org/officeDocument/2006/relationships/image" Target="../media/image140.png"/><Relationship Id="rId4" Type="http://schemas.openxmlformats.org/officeDocument/2006/relationships/image" Target="../media/image139.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132.png"/></Relationships>
</file>

<file path=ppt/slides/_rels/slide82.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notesSlide" Target="../notesSlides/notesSlide82.xml"/><Relationship Id="rId7" Type="http://schemas.openxmlformats.org/officeDocument/2006/relationships/image" Target="../media/image132.png"/><Relationship Id="rId2" Type="http://schemas.openxmlformats.org/officeDocument/2006/relationships/slideLayout" Target="../slideLayouts/slideLayout8.xml"/><Relationship Id="rId1" Type="http://schemas.openxmlformats.org/officeDocument/2006/relationships/tags" Target="../tags/tag8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41.png"/></Relationships>
</file>

<file path=ppt/slides/_rels/slide83.xml.rels><?xml version="1.0" encoding="UTF-8" standalone="yes"?>
<Relationships xmlns="http://schemas.openxmlformats.org/package/2006/relationships"><Relationship Id="rId13" Type="http://schemas.openxmlformats.org/officeDocument/2006/relationships/image" Target="../media/image86.jpg"/><Relationship Id="rId18" Type="http://schemas.openxmlformats.org/officeDocument/2006/relationships/image" Target="../media/image91.jpg"/><Relationship Id="rId26" Type="http://schemas.openxmlformats.org/officeDocument/2006/relationships/image" Target="../media/image67.jpg"/><Relationship Id="rId21" Type="http://schemas.openxmlformats.org/officeDocument/2006/relationships/image" Target="../media/image62.jpg"/><Relationship Id="rId34" Type="http://schemas.openxmlformats.org/officeDocument/2006/relationships/image" Target="../media/image75.jpg"/><Relationship Id="rId7" Type="http://schemas.openxmlformats.org/officeDocument/2006/relationships/image" Target="../media/image80.jpg"/><Relationship Id="rId12" Type="http://schemas.openxmlformats.org/officeDocument/2006/relationships/image" Target="../media/image85.jpg"/><Relationship Id="rId17" Type="http://schemas.openxmlformats.org/officeDocument/2006/relationships/image" Target="../media/image90.jpg"/><Relationship Id="rId25" Type="http://schemas.openxmlformats.org/officeDocument/2006/relationships/image" Target="../media/image66.jpg"/><Relationship Id="rId33" Type="http://schemas.openxmlformats.org/officeDocument/2006/relationships/image" Target="../media/image74.jpg"/><Relationship Id="rId38" Type="http://schemas.openxmlformats.org/officeDocument/2006/relationships/image" Target="../media/image142.png"/><Relationship Id="rId2" Type="http://schemas.openxmlformats.org/officeDocument/2006/relationships/slideLayout" Target="../slideLayouts/slideLayout10.xml"/><Relationship Id="rId16" Type="http://schemas.openxmlformats.org/officeDocument/2006/relationships/image" Target="../media/image89.jpg"/><Relationship Id="rId20" Type="http://schemas.openxmlformats.org/officeDocument/2006/relationships/image" Target="../media/image61.jpg"/><Relationship Id="rId29" Type="http://schemas.openxmlformats.org/officeDocument/2006/relationships/image" Target="../media/image70.jpg"/><Relationship Id="rId1" Type="http://schemas.openxmlformats.org/officeDocument/2006/relationships/tags" Target="../tags/tag84.xml"/><Relationship Id="rId6" Type="http://schemas.openxmlformats.org/officeDocument/2006/relationships/image" Target="../media/image79.jpg"/><Relationship Id="rId11" Type="http://schemas.openxmlformats.org/officeDocument/2006/relationships/image" Target="../media/image84.jpg"/><Relationship Id="rId24" Type="http://schemas.openxmlformats.org/officeDocument/2006/relationships/image" Target="../media/image65.jpg"/><Relationship Id="rId32" Type="http://schemas.openxmlformats.org/officeDocument/2006/relationships/image" Target="../media/image73.jpg"/><Relationship Id="rId37" Type="http://schemas.openxmlformats.org/officeDocument/2006/relationships/image" Target="../media/image33.png"/><Relationship Id="rId5" Type="http://schemas.openxmlformats.org/officeDocument/2006/relationships/image" Target="../media/image78.jpg"/><Relationship Id="rId15" Type="http://schemas.openxmlformats.org/officeDocument/2006/relationships/image" Target="../media/image88.jpg"/><Relationship Id="rId23" Type="http://schemas.openxmlformats.org/officeDocument/2006/relationships/image" Target="../media/image64.jpg"/><Relationship Id="rId28" Type="http://schemas.openxmlformats.org/officeDocument/2006/relationships/image" Target="../media/image69.jpg"/><Relationship Id="rId36" Type="http://schemas.openxmlformats.org/officeDocument/2006/relationships/image" Target="../media/image32.png"/><Relationship Id="rId10" Type="http://schemas.openxmlformats.org/officeDocument/2006/relationships/image" Target="../media/image83.jpg"/><Relationship Id="rId19" Type="http://schemas.openxmlformats.org/officeDocument/2006/relationships/image" Target="../media/image60.jpg"/><Relationship Id="rId31" Type="http://schemas.openxmlformats.org/officeDocument/2006/relationships/image" Target="../media/image72.jpg"/><Relationship Id="rId4" Type="http://schemas.openxmlformats.org/officeDocument/2006/relationships/image" Target="../media/image77.jpg"/><Relationship Id="rId9" Type="http://schemas.openxmlformats.org/officeDocument/2006/relationships/image" Target="../media/image82.jpg"/><Relationship Id="rId14" Type="http://schemas.openxmlformats.org/officeDocument/2006/relationships/image" Target="../media/image87.jpg"/><Relationship Id="rId22" Type="http://schemas.openxmlformats.org/officeDocument/2006/relationships/image" Target="../media/image63.jpg"/><Relationship Id="rId27" Type="http://schemas.openxmlformats.org/officeDocument/2006/relationships/image" Target="../media/image68.jpg"/><Relationship Id="rId30" Type="http://schemas.openxmlformats.org/officeDocument/2006/relationships/image" Target="../media/image71.jpg"/><Relationship Id="rId35" Type="http://schemas.openxmlformats.org/officeDocument/2006/relationships/image" Target="../media/image76.jpg"/><Relationship Id="rId8" Type="http://schemas.openxmlformats.org/officeDocument/2006/relationships/image" Target="../media/image81.jpg"/><Relationship Id="rId3"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0.xml"/><Relationship Id="rId1" Type="http://schemas.openxmlformats.org/officeDocument/2006/relationships/tags" Target="../tags/tag85.xml"/><Relationship Id="rId4" Type="http://schemas.openxmlformats.org/officeDocument/2006/relationships/image" Target="../media/image143.emf"/></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7.xml"/><Relationship Id="rId1" Type="http://schemas.openxmlformats.org/officeDocument/2006/relationships/tags" Target="../tags/tag86.xml"/><Relationship Id="rId5" Type="http://schemas.openxmlformats.org/officeDocument/2006/relationships/image" Target="../media/image128.png"/><Relationship Id="rId4" Type="http://schemas.openxmlformats.org/officeDocument/2006/relationships/image" Target="../media/image129.png"/></Relationships>
</file>

<file path=ppt/slides/_rels/slide86.xml.rels><?xml version="1.0" encoding="UTF-8" standalone="yes"?>
<Relationships xmlns="http://schemas.openxmlformats.org/package/2006/relationships"><Relationship Id="rId8" Type="http://schemas.openxmlformats.org/officeDocument/2006/relationships/image" Target="../media/image62.jpg"/><Relationship Id="rId13" Type="http://schemas.openxmlformats.org/officeDocument/2006/relationships/image" Target="../media/image67.jpg"/><Relationship Id="rId18" Type="http://schemas.openxmlformats.org/officeDocument/2006/relationships/image" Target="../media/image72.jpg"/><Relationship Id="rId3" Type="http://schemas.openxmlformats.org/officeDocument/2006/relationships/notesSlide" Target="../notesSlides/notesSlide86.xml"/><Relationship Id="rId21" Type="http://schemas.openxmlformats.org/officeDocument/2006/relationships/image" Target="../media/image75.jpg"/><Relationship Id="rId7" Type="http://schemas.openxmlformats.org/officeDocument/2006/relationships/image" Target="../media/image61.jpg"/><Relationship Id="rId12" Type="http://schemas.openxmlformats.org/officeDocument/2006/relationships/image" Target="../media/image66.jpg"/><Relationship Id="rId17" Type="http://schemas.openxmlformats.org/officeDocument/2006/relationships/image" Target="../media/image71.jpg"/><Relationship Id="rId2" Type="http://schemas.openxmlformats.org/officeDocument/2006/relationships/slideLayout" Target="../slideLayouts/slideLayout2.xml"/><Relationship Id="rId16" Type="http://schemas.openxmlformats.org/officeDocument/2006/relationships/image" Target="../media/image70.jpg"/><Relationship Id="rId20" Type="http://schemas.openxmlformats.org/officeDocument/2006/relationships/image" Target="../media/image74.jpg"/><Relationship Id="rId1" Type="http://schemas.openxmlformats.org/officeDocument/2006/relationships/tags" Target="../tags/tag87.xml"/><Relationship Id="rId6" Type="http://schemas.openxmlformats.org/officeDocument/2006/relationships/image" Target="../media/image60.jpg"/><Relationship Id="rId11" Type="http://schemas.openxmlformats.org/officeDocument/2006/relationships/image" Target="../media/image65.jpg"/><Relationship Id="rId24" Type="http://schemas.openxmlformats.org/officeDocument/2006/relationships/image" Target="../media/image128.png"/><Relationship Id="rId5" Type="http://schemas.openxmlformats.org/officeDocument/2006/relationships/image" Target="../media/image33.png"/><Relationship Id="rId15" Type="http://schemas.openxmlformats.org/officeDocument/2006/relationships/image" Target="../media/image69.jpg"/><Relationship Id="rId23" Type="http://schemas.openxmlformats.org/officeDocument/2006/relationships/image" Target="../media/image129.png"/><Relationship Id="rId10" Type="http://schemas.openxmlformats.org/officeDocument/2006/relationships/image" Target="../media/image64.jpg"/><Relationship Id="rId19" Type="http://schemas.openxmlformats.org/officeDocument/2006/relationships/image" Target="../media/image73.jpg"/><Relationship Id="rId4" Type="http://schemas.openxmlformats.org/officeDocument/2006/relationships/image" Target="../media/image32.png"/><Relationship Id="rId9" Type="http://schemas.openxmlformats.org/officeDocument/2006/relationships/image" Target="../media/image63.jpg"/><Relationship Id="rId14" Type="http://schemas.openxmlformats.org/officeDocument/2006/relationships/image" Target="../media/image68.jpg"/><Relationship Id="rId22" Type="http://schemas.openxmlformats.org/officeDocument/2006/relationships/image" Target="../media/image76.jpg"/></Relationships>
</file>

<file path=ppt/slides/_rels/slide8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87.xml"/><Relationship Id="rId7" Type="http://schemas.openxmlformats.org/officeDocument/2006/relationships/image" Target="../media/image144.png"/><Relationship Id="rId2" Type="http://schemas.openxmlformats.org/officeDocument/2006/relationships/slideLayout" Target="../slideLayouts/slideLayout2.xml"/><Relationship Id="rId1" Type="http://schemas.openxmlformats.org/officeDocument/2006/relationships/tags" Target="../tags/tag88.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0.xml"/><Relationship Id="rId1" Type="http://schemas.openxmlformats.org/officeDocument/2006/relationships/tags" Target="../tags/tag89.xml"/><Relationship Id="rId4" Type="http://schemas.openxmlformats.org/officeDocument/2006/relationships/image" Target="../media/image143.emf"/></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8.xml"/><Relationship Id="rId1" Type="http://schemas.openxmlformats.org/officeDocument/2006/relationships/tags" Target="../tags/tag90.xml"/><Relationship Id="rId4" Type="http://schemas.openxmlformats.org/officeDocument/2006/relationships/image" Target="../media/image14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91.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0.xml"/><Relationship Id="rId1" Type="http://schemas.openxmlformats.org/officeDocument/2006/relationships/tags" Target="../tags/tag92.xml"/><Relationship Id="rId4" Type="http://schemas.openxmlformats.org/officeDocument/2006/relationships/image" Target="../media/image143.emf"/></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149.jpeg"/></Relationships>
</file>

<file path=ppt/slides/_rels/slide9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93.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94.xml"/><Relationship Id="rId6" Type="http://schemas.openxmlformats.org/officeDocument/2006/relationships/image" Target="../media/image151.png"/><Relationship Id="rId5" Type="http://schemas.openxmlformats.org/officeDocument/2006/relationships/image" Target="../media/image150.jpeg"/><Relationship Id="rId4" Type="http://schemas.openxmlformats.org/officeDocument/2006/relationships/image" Target="../media/image149.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152.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96.xml"/><Relationship Id="rId4" Type="http://schemas.openxmlformats.org/officeDocument/2006/relationships/image" Target="../media/image153.jpe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97.xml"/><Relationship Id="rId4" Type="http://schemas.openxmlformats.org/officeDocument/2006/relationships/image" Target="../media/image154.jpe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98.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hyperlink" Target="http://www.schooltube.com/video/776d7a709d8a9173f1ae/Imma%20Be" TargetMode="Externa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99.xml"/><Relationship Id="rId4" Type="http://schemas.openxmlformats.org/officeDocument/2006/relationships/image" Target="../media/image147.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100.xml"/><Relationship Id="rId6" Type="http://schemas.openxmlformats.org/officeDocument/2006/relationships/image" Target="../media/image32.png"/><Relationship Id="rId5" Type="http://schemas.openxmlformats.org/officeDocument/2006/relationships/image" Target="../media/image158.png"/><Relationship Id="rId4" Type="http://schemas.openxmlformats.org/officeDocument/2006/relationships/image" Target="../media/image1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22363"/>
            <a:ext cx="10515600" cy="2387600"/>
          </a:xfrm>
        </p:spPr>
        <p:txBody>
          <a:bodyPr>
            <a:normAutofit/>
          </a:bodyPr>
          <a:lstStyle/>
          <a:p>
            <a:pPr algn="l"/>
            <a:r>
              <a:rPr lang="en-US" dirty="0"/>
              <a:t>Preparing for Implementation </a:t>
            </a:r>
          </a:p>
        </p:txBody>
      </p:sp>
      <p:sp>
        <p:nvSpPr>
          <p:cNvPr id="4" name="Text Placeholder 3"/>
          <p:cNvSpPr>
            <a:spLocks noGrp="1"/>
          </p:cNvSpPr>
          <p:nvPr>
            <p:ph type="subTitle" idx="1"/>
          </p:nvPr>
        </p:nvSpPr>
        <p:spPr>
          <a:xfrm>
            <a:off x="838200" y="3602038"/>
            <a:ext cx="10515600" cy="1655762"/>
          </a:xfrm>
        </p:spPr>
        <p:txBody>
          <a:bodyPr/>
          <a:lstStyle/>
          <a:p>
            <a:pPr algn="l"/>
            <a:r>
              <a:rPr lang="en-US" dirty="0"/>
              <a:t>Ci3T Professional Learning Series Session 6   </a:t>
            </a:r>
          </a:p>
        </p:txBody>
      </p:sp>
    </p:spTree>
    <p:custDataLst>
      <p:tags r:id="rId1"/>
    </p:custDataLst>
    <p:extLst>
      <p:ext uri="{BB962C8B-B14F-4D97-AF65-F5344CB8AC3E}">
        <p14:creationId xmlns:p14="http://schemas.microsoft.com/office/powerpoint/2010/main" val="604564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a:xfrm>
            <a:off x="838200" y="365125"/>
            <a:ext cx="10515600" cy="1325563"/>
          </a:xfrm>
        </p:spPr>
        <p:txBody>
          <a:bodyPr/>
          <a:lstStyle/>
          <a:p>
            <a:r>
              <a:rPr lang="en-US"/>
              <a:t>Academic Component</a:t>
            </a:r>
          </a:p>
        </p:txBody>
      </p:sp>
      <p:sp>
        <p:nvSpPr>
          <p:cNvPr id="31747" name="Rectangle 3"/>
          <p:cNvSpPr>
            <a:spLocks noGrp="1" noChangeArrowheads="1"/>
          </p:cNvSpPr>
          <p:nvPr>
            <p:ph idx="1"/>
          </p:nvPr>
        </p:nvSpPr>
        <p:spPr>
          <a:xfrm>
            <a:off x="838200" y="1825625"/>
            <a:ext cx="10142483" cy="4351338"/>
          </a:xfrm>
        </p:spPr>
        <p:txBody>
          <a:bodyPr/>
          <a:lstStyle/>
          <a:p>
            <a:r>
              <a:rPr lang="en-US" altLang="en-US" dirty="0"/>
              <a:t>Coordinated instruction within and across grade levels</a:t>
            </a:r>
          </a:p>
          <a:p>
            <a:r>
              <a:rPr lang="en-US" altLang="en-US" dirty="0"/>
              <a:t>Instruction linked to College and Career-Ready Standards, early learning standards, state, or district standards</a:t>
            </a:r>
          </a:p>
          <a:p>
            <a:r>
              <a:rPr lang="en-US" altLang="en-US" dirty="0"/>
              <a:t>Benchmarking student progress to inform instruction</a:t>
            </a:r>
          </a:p>
          <a:p>
            <a:r>
              <a:rPr lang="en-US" altLang="en-US" dirty="0"/>
              <a:t>Progress monitoring for students identified for secondary (Tier 2) and tertiary (Tier 3) supports</a:t>
            </a:r>
          </a:p>
        </p:txBody>
      </p:sp>
      <p:sp>
        <p:nvSpPr>
          <p:cNvPr id="4" name="Rectangle 3"/>
          <p:cNvSpPr/>
          <p:nvPr/>
        </p:nvSpPr>
        <p:spPr>
          <a:xfrm>
            <a:off x="0" y="6377869"/>
            <a:ext cx="10668000" cy="480131"/>
          </a:xfrm>
          <a:prstGeom prst="rect">
            <a:avLst/>
          </a:prstGeom>
        </p:spPr>
        <p:txBody>
          <a:bodyPr wrap="square" anchor="b" anchorCtr="0">
            <a:noAutofit/>
          </a:bodyPr>
          <a:lstStyle/>
          <a:p>
            <a:pPr>
              <a:lnSpc>
                <a:spcPct val="90000"/>
              </a:lnSpc>
              <a:spcBef>
                <a:spcPts val="576"/>
              </a:spcBef>
            </a:pPr>
            <a:r>
              <a:rPr lang="en-US" sz="1000" dirty="0">
                <a:solidFill>
                  <a:schemeClr val="bg2"/>
                </a:solidFill>
                <a:ea typeface="ＭＳ Ｐゴシック" pitchFamily="34" charset="-128"/>
              </a:rPr>
              <a:t>Source:  Lane, K.L., Oakes, W.P., &amp; Menzies, H.M. (2014). Comprehensive, integrated, three-tiered models of prevention: Why does my school—and district—need an integrated approach to meet students’ academic, behavioral, and social needs? </a:t>
            </a:r>
            <a:r>
              <a:rPr lang="en-US" sz="1000" i="1" dirty="0">
                <a:solidFill>
                  <a:schemeClr val="bg2"/>
                </a:solidFill>
                <a:ea typeface="ＭＳ Ｐゴシック" pitchFamily="34" charset="-128"/>
              </a:rPr>
              <a:t>Preventing School Failure: Alternative Education for Children and Youth, 58</a:t>
            </a:r>
            <a:r>
              <a:rPr lang="en-US" sz="1000" dirty="0">
                <a:solidFill>
                  <a:schemeClr val="bg2"/>
                </a:solidFill>
                <a:ea typeface="ＭＳ Ｐゴシック" pitchFamily="34" charset="-128"/>
              </a:rPr>
              <a:t>, 121-128.</a:t>
            </a:r>
          </a:p>
        </p:txBody>
      </p:sp>
      <p:pic>
        <p:nvPicPr>
          <p:cNvPr id="2" name="Picture 1" descr="Base of Ci3T triangle showing academic, behaviorl, and social domans." title="Ci3T Domains">
            <a:extLst>
              <a:ext uri="{FF2B5EF4-FFF2-40B4-BE49-F238E27FC236}">
                <a16:creationId xmlns:a16="http://schemas.microsoft.com/office/drawing/2014/main" id="{506326CE-5E75-9943-ADBA-9D640E24B2C0}"/>
              </a:ext>
            </a:extLst>
          </p:cNvPr>
          <p:cNvPicPr>
            <a:picLocks noChangeAspect="1"/>
          </p:cNvPicPr>
          <p:nvPr/>
        </p:nvPicPr>
        <p:blipFill>
          <a:blip r:embed="rId4">
            <a:alphaModFix amt="50000"/>
            <a:extLst>
              <a:ext uri="{BEBA8EAE-BF5A-486C-A8C5-ECC9F3942E4B}">
                <a14:imgProps xmlns:a14="http://schemas.microsoft.com/office/drawing/2010/main">
                  <a14:imgLayer>
                    <a14:imgEffect>
                      <a14:artisticBlur/>
                    </a14:imgEffect>
                  </a14:imgLayer>
                </a14:imgProps>
              </a:ext>
            </a:extLst>
          </a:blip>
          <a:stretch>
            <a:fillRect/>
          </a:stretch>
        </p:blipFill>
        <p:spPr>
          <a:xfrm>
            <a:off x="2114550" y="5521960"/>
            <a:ext cx="7962900" cy="923925"/>
          </a:xfrm>
          <a:prstGeom prst="rect">
            <a:avLst/>
          </a:prstGeom>
        </p:spPr>
      </p:pic>
      <p:pic>
        <p:nvPicPr>
          <p:cNvPr id="6" name="Picture 5" title="Academic domain">
            <a:extLst>
              <a:ext uri="{FF2B5EF4-FFF2-40B4-BE49-F238E27FC236}">
                <a16:creationId xmlns:a16="http://schemas.microsoft.com/office/drawing/2014/main" id="{72F9DF52-CC49-BD4D-AA16-10FE9E0F85A5}"/>
              </a:ext>
            </a:extLst>
          </p:cNvPr>
          <p:cNvPicPr>
            <a:picLocks noChangeAspect="1"/>
          </p:cNvPicPr>
          <p:nvPr/>
        </p:nvPicPr>
        <p:blipFill rotWithShape="1">
          <a:blip r:embed="rId5"/>
          <a:srcRect r="61978"/>
          <a:stretch/>
        </p:blipFill>
        <p:spPr>
          <a:xfrm>
            <a:off x="2120052" y="5502910"/>
            <a:ext cx="3027654" cy="923925"/>
          </a:xfrm>
          <a:prstGeom prst="rect">
            <a:avLst/>
          </a:prstGeom>
          <a:effectLst>
            <a:softEdge rad="63500"/>
          </a:effectLst>
        </p:spPr>
      </p:pic>
    </p:spTree>
    <p:custDataLst>
      <p:tags r:id="rId1"/>
    </p:custDataLst>
    <p:extLst>
      <p:ext uri="{BB962C8B-B14F-4D97-AF65-F5344CB8AC3E}">
        <p14:creationId xmlns:p14="http://schemas.microsoft.com/office/powerpoint/2010/main" val="6785764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0"/>
          <p:cNvSpPr>
            <a:spLocks noGrp="1"/>
          </p:cNvSpPr>
          <p:nvPr>
            <p:ph type="title"/>
          </p:nvPr>
        </p:nvSpPr>
        <p:spPr>
          <a:xfrm>
            <a:off x="838200" y="365125"/>
            <a:ext cx="10515600" cy="1325563"/>
          </a:xfrm>
        </p:spPr>
        <p:txBody>
          <a:bodyPr/>
          <a:lstStyle/>
          <a:p>
            <a:r>
              <a:rPr lang="en-US" dirty="0"/>
              <a:t>Teaching Students – Setting Lessons</a:t>
            </a:r>
          </a:p>
        </p:txBody>
      </p:sp>
      <p:sp>
        <p:nvSpPr>
          <p:cNvPr id="6" name="Content Placeholder 5">
            <a:extLst>
              <a:ext uri="{FF2B5EF4-FFF2-40B4-BE49-F238E27FC236}">
                <a16:creationId xmlns:a16="http://schemas.microsoft.com/office/drawing/2014/main" id="{2B2AF445-65AF-FC97-919F-E71CA8B94DDB}"/>
              </a:ext>
            </a:extLst>
          </p:cNvPr>
          <p:cNvSpPr>
            <a:spLocks noGrp="1"/>
          </p:cNvSpPr>
          <p:nvPr>
            <p:ph idx="1"/>
          </p:nvPr>
        </p:nvSpPr>
        <p:spPr>
          <a:xfrm>
            <a:off x="838200" y="1825625"/>
            <a:ext cx="7336536" cy="4351338"/>
          </a:xfrm>
        </p:spPr>
        <p:txBody>
          <a:bodyPr/>
          <a:lstStyle/>
          <a:p>
            <a:pPr marL="0" indent="0">
              <a:buNone/>
            </a:pPr>
            <a:r>
              <a:rPr lang="en-US" dirty="0"/>
              <a:t>How and when will you teach the expectations in each setting? </a:t>
            </a:r>
          </a:p>
          <a:p>
            <a:pPr lvl="1"/>
            <a:r>
              <a:rPr lang="en-US" dirty="0"/>
              <a:t>Videos</a:t>
            </a:r>
          </a:p>
          <a:p>
            <a:pPr lvl="1"/>
            <a:r>
              <a:rPr lang="en-US" dirty="0"/>
              <a:t>Morning announcements </a:t>
            </a:r>
          </a:p>
          <a:p>
            <a:pPr lvl="1"/>
            <a:r>
              <a:rPr lang="en-US" dirty="0"/>
              <a:t>Homeroom presentations </a:t>
            </a:r>
          </a:p>
          <a:p>
            <a:pPr lvl="1"/>
            <a:r>
              <a:rPr lang="en-US" dirty="0"/>
              <a:t>Rotation through settings</a:t>
            </a:r>
          </a:p>
        </p:txBody>
      </p:sp>
      <p:sp>
        <p:nvSpPr>
          <p:cNvPr id="12" name="TextBox 11"/>
          <p:cNvSpPr txBox="1"/>
          <p:nvPr/>
        </p:nvSpPr>
        <p:spPr>
          <a:xfrm>
            <a:off x="152400" y="6159691"/>
            <a:ext cx="8476034" cy="461665"/>
          </a:xfrm>
          <a:prstGeom prst="rect">
            <a:avLst/>
          </a:prstGeom>
          <a:solidFill>
            <a:schemeClr val="bg2">
              <a:lumMod val="20000"/>
              <a:lumOff val="80000"/>
            </a:schemeClr>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400" dirty="0">
                <a:solidFill>
                  <a:sysClr val="windowText" lastClr="000000"/>
                </a:solidFill>
                <a:latin typeface="Arial" panose="020B0604020202020204" pitchFamily="34" charset="0"/>
                <a:cs typeface="Arial" panose="020B0604020202020204" pitchFamily="34" charset="0"/>
              </a:rPr>
              <a:t>REMEMBER: Teach </a:t>
            </a:r>
            <a:r>
              <a:rPr lang="en-US" sz="2400" i="1" dirty="0">
                <a:solidFill>
                  <a:sysClr val="windowText" lastClr="000000"/>
                </a:solidFill>
                <a:latin typeface="Arial" panose="020B0604020202020204" pitchFamily="34" charset="0"/>
                <a:cs typeface="Arial" panose="020B0604020202020204" pitchFamily="34" charset="0"/>
              </a:rPr>
              <a:t>Setting Lessons </a:t>
            </a:r>
            <a:r>
              <a:rPr lang="en-US" sz="2400" dirty="0">
                <a:solidFill>
                  <a:sysClr val="windowText" lastClr="000000"/>
                </a:solidFill>
                <a:latin typeface="Arial" panose="020B0604020202020204" pitchFamily="34" charset="0"/>
                <a:cs typeface="Arial" panose="020B0604020202020204" pitchFamily="34" charset="0"/>
              </a:rPr>
              <a:t>the first week of school</a:t>
            </a:r>
          </a:p>
        </p:txBody>
      </p:sp>
      <p:pic>
        <p:nvPicPr>
          <p:cNvPr id="4" name="Picture 3" title="Hallway expectations poster"/>
          <p:cNvPicPr>
            <a:picLocks noChangeAspect="1"/>
          </p:cNvPicPr>
          <p:nvPr/>
        </p:nvPicPr>
        <p:blipFill>
          <a:blip r:embed="rId4"/>
          <a:stretch>
            <a:fillRect/>
          </a:stretch>
        </p:blipFill>
        <p:spPr>
          <a:xfrm rot="21391310">
            <a:off x="8398893" y="1349770"/>
            <a:ext cx="3484650" cy="5250440"/>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5" name="Rounded Rectangle 4"/>
          <p:cNvSpPr/>
          <p:nvPr/>
        </p:nvSpPr>
        <p:spPr>
          <a:xfrm>
            <a:off x="152400" y="4492165"/>
            <a:ext cx="5943600" cy="1493114"/>
          </a:xfrm>
          <a:prstGeom prst="roundRect">
            <a:avLst>
              <a:gd name="adj" fmla="val 8609"/>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chemeClr val="bg1"/>
                </a:solidFill>
              </a:rPr>
              <a:t>Use your</a:t>
            </a:r>
          </a:p>
          <a:p>
            <a:pPr algn="ctr"/>
            <a:r>
              <a:rPr lang="en-US" sz="2400" b="1" dirty="0">
                <a:solidFill>
                  <a:schemeClr val="bg1"/>
                </a:solidFill>
              </a:rPr>
              <a:t>Ci3T Blueprint A Primary (Tier 1) Plan</a:t>
            </a:r>
          </a:p>
          <a:p>
            <a:pPr algn="ctr"/>
            <a:r>
              <a:rPr lang="en-US" sz="2400" dirty="0">
                <a:solidFill>
                  <a:schemeClr val="bg1"/>
                </a:solidFill>
              </a:rPr>
              <a:t>Procedures for Teaching</a:t>
            </a:r>
          </a:p>
        </p:txBody>
      </p:sp>
    </p:spTree>
    <p:custDataLst>
      <p:tags r:id="rId1"/>
    </p:custDataLst>
    <p:extLst>
      <p:ext uri="{BB962C8B-B14F-4D97-AF65-F5344CB8AC3E}">
        <p14:creationId xmlns:p14="http://schemas.microsoft.com/office/powerpoint/2010/main" val="31792699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Setting expectations powerpoint lesson"/>
          <p:cNvPicPr>
            <a:picLocks noChangeAspect="1"/>
          </p:cNvPicPr>
          <p:nvPr/>
        </p:nvPicPr>
        <p:blipFill>
          <a:blip r:embed="rId4"/>
          <a:stretch>
            <a:fillRect/>
          </a:stretch>
        </p:blipFill>
        <p:spPr>
          <a:xfrm>
            <a:off x="2026432" y="3947651"/>
            <a:ext cx="3657599" cy="2743200"/>
          </a:xfrm>
          <a:prstGeom prst="rect">
            <a:avLst/>
          </a:prstGeom>
        </p:spPr>
      </p:pic>
      <p:sp>
        <p:nvSpPr>
          <p:cNvPr id="6" name="Pentagon 5"/>
          <p:cNvSpPr/>
          <p:nvPr/>
        </p:nvSpPr>
        <p:spPr>
          <a:xfrm rot="21236773" flipH="1">
            <a:off x="7769428" y="381830"/>
            <a:ext cx="4100052" cy="544215"/>
          </a:xfrm>
          <a:prstGeom prst="homePlate">
            <a:avLst/>
          </a:prstGeom>
          <a:ln/>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2400" dirty="0">
                <a:latin typeface="Arial" panose="020B0604020202020204" pitchFamily="34" charset="0"/>
                <a:cs typeface="Arial" panose="020B0604020202020204" pitchFamily="34" charset="0"/>
              </a:rPr>
              <a:t>An Instructional Approach</a:t>
            </a:r>
          </a:p>
        </p:txBody>
      </p:sp>
      <p:pic>
        <p:nvPicPr>
          <p:cNvPr id="7" name="Picture 6" title="Setting expectations powerpoint lesso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2202" y="1505023"/>
            <a:ext cx="3657600" cy="2743200"/>
          </a:xfrm>
          <a:prstGeom prst="rect">
            <a:avLst/>
          </a:prstGeom>
          <a:ln>
            <a:noFill/>
          </a:ln>
          <a:effectLst>
            <a:outerShdw blurRad="292100" dist="139700" dir="2700000" algn="tl" rotWithShape="0">
              <a:srgbClr val="333333">
                <a:alpha val="65000"/>
              </a:srgbClr>
            </a:outerShdw>
          </a:effectLst>
        </p:spPr>
      </p:pic>
      <p:pic>
        <p:nvPicPr>
          <p:cNvPr id="2" name="Picture 1" title="Setting expectations powerpoint lesson"/>
          <p:cNvPicPr>
            <a:picLocks noChangeAspect="1"/>
          </p:cNvPicPr>
          <p:nvPr/>
        </p:nvPicPr>
        <p:blipFill rotWithShape="1">
          <a:blip r:embed="rId6"/>
          <a:srcRect b="1119"/>
          <a:stretch/>
        </p:blipFill>
        <p:spPr>
          <a:xfrm>
            <a:off x="422052" y="324465"/>
            <a:ext cx="3822006" cy="2849913"/>
          </a:xfrm>
          <a:prstGeom prst="rect">
            <a:avLst/>
          </a:prstGeom>
          <a:ln>
            <a:noFill/>
          </a:ln>
          <a:effectLst>
            <a:outerShdw blurRad="292100" dist="139700" dir="2700000" algn="tl" rotWithShape="0">
              <a:srgbClr val="333333">
                <a:alpha val="65000"/>
              </a:srgbClr>
            </a:outerShdw>
          </a:effectLst>
        </p:spPr>
      </p:pic>
      <p:pic>
        <p:nvPicPr>
          <p:cNvPr id="4" name="Picture 3" title="Setting expectations powerpoint lesson"/>
          <p:cNvPicPr>
            <a:picLocks noChangeAspect="1"/>
          </p:cNvPicPr>
          <p:nvPr/>
        </p:nvPicPr>
        <p:blipFill>
          <a:blip r:embed="rId7"/>
          <a:stretch>
            <a:fillRect/>
          </a:stretch>
        </p:blipFill>
        <p:spPr>
          <a:xfrm>
            <a:off x="8229146" y="3947651"/>
            <a:ext cx="3657599" cy="2743200"/>
          </a:xfrm>
          <a:prstGeom prst="rect">
            <a:avLst/>
          </a:prstGeom>
          <a:ln>
            <a:noFill/>
          </a:ln>
          <a:effectLst>
            <a:outerShdw blurRad="292100" dist="139700" dir="2700000" algn="tl" rotWithShape="0">
              <a:srgbClr val="333333">
                <a:alpha val="65000"/>
              </a:srgbClr>
            </a:outerShdw>
          </a:effectLst>
        </p:spPr>
      </p:pic>
      <p:sp>
        <p:nvSpPr>
          <p:cNvPr id="8" name="Oval 7">
            <a:extLst>
              <a:ext uri="{FF2B5EF4-FFF2-40B4-BE49-F238E27FC236}">
                <a16:creationId xmlns:a16="http://schemas.microsoft.com/office/drawing/2014/main" id="{61324C98-6A86-A148-B641-CE4E00945A32}"/>
              </a:ext>
            </a:extLst>
          </p:cNvPr>
          <p:cNvSpPr/>
          <p:nvPr/>
        </p:nvSpPr>
        <p:spPr>
          <a:xfrm>
            <a:off x="698673" y="2806552"/>
            <a:ext cx="695325" cy="533400"/>
          </a:xfrm>
          <a:prstGeom prst="ellipse">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lIns="0" tIns="0" rIns="0" bIns="0" rtlCol="0" anchor="ctr"/>
          <a:lstStyle/>
          <a:p>
            <a:pPr algn="ctr"/>
            <a:r>
              <a:rPr lang="en-US" sz="1800" dirty="0"/>
              <a:t>IM10</a:t>
            </a:r>
          </a:p>
        </p:txBody>
      </p:sp>
    </p:spTree>
    <p:custDataLst>
      <p:tags r:id="rId1"/>
    </p:custDataLst>
    <p:extLst>
      <p:ext uri="{BB962C8B-B14F-4D97-AF65-F5344CB8AC3E}">
        <p14:creationId xmlns:p14="http://schemas.microsoft.com/office/powerpoint/2010/main" val="35839900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gradFill>
          <a:gsLst>
            <a:gs pos="60000">
              <a:schemeClr val="bg1"/>
            </a:gs>
            <a:gs pos="83000">
              <a:schemeClr val="bg1">
                <a:lumMod val="65000"/>
              </a:schemeClr>
            </a:gs>
            <a:gs pos="100000">
              <a:schemeClr val="accent4">
                <a:lumMod val="30000"/>
                <a:lumOff val="70000"/>
              </a:schemeClr>
            </a:gs>
          </a:gsLst>
          <a:lin ang="5400000" scaled="1"/>
        </a:gradFill>
        <a:effectLst/>
      </p:bgPr>
    </p:bg>
    <p:spTree>
      <p:nvGrpSpPr>
        <p:cNvPr id="1" name="">
          <a:extLst>
            <a:ext uri="{FF2B5EF4-FFF2-40B4-BE49-F238E27FC236}">
              <a16:creationId xmlns:a16="http://schemas.microsoft.com/office/drawing/2014/main" id="{7AAAFDCB-3EB1-5D90-74B5-F0CC8C42E98D}"/>
            </a:ext>
          </a:extLst>
        </p:cNvPr>
        <p:cNvGrpSpPr/>
        <p:nvPr/>
      </p:nvGrpSpPr>
      <p:grpSpPr>
        <a:xfrm>
          <a:off x="0" y="0"/>
          <a:ext cx="0" cy="0"/>
          <a:chOff x="0" y="0"/>
          <a:chExt cx="0" cy="0"/>
        </a:xfrm>
      </p:grpSpPr>
      <p:sp>
        <p:nvSpPr>
          <p:cNvPr id="4" name="Rounded Rectangle 1">
            <a:extLst>
              <a:ext uri="{FF2B5EF4-FFF2-40B4-BE49-F238E27FC236}">
                <a16:creationId xmlns:a16="http://schemas.microsoft.com/office/drawing/2014/main" id="{927F7ACA-3382-EC84-A80D-5E1AD59B580D}"/>
              </a:ext>
            </a:extLst>
          </p:cNvPr>
          <p:cNvSpPr/>
          <p:nvPr/>
        </p:nvSpPr>
        <p:spPr>
          <a:xfrm>
            <a:off x="1109443" y="182881"/>
            <a:ext cx="2695012" cy="101560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800" dirty="0"/>
              <a:t>Sample Setting Expectations Poster</a:t>
            </a:r>
          </a:p>
          <a:p>
            <a:pPr algn="ctr"/>
            <a:r>
              <a:rPr lang="en-US" b="1" dirty="0"/>
              <a:t>E</a:t>
            </a:r>
            <a:r>
              <a:rPr lang="en-US" sz="1800" b="1" dirty="0"/>
              <a:t>lementary</a:t>
            </a:r>
          </a:p>
        </p:txBody>
      </p:sp>
      <p:pic>
        <p:nvPicPr>
          <p:cNvPr id="5" name="Picture 4" title="Arrival/dismissal expectations poster">
            <a:extLst>
              <a:ext uri="{FF2B5EF4-FFF2-40B4-BE49-F238E27FC236}">
                <a16:creationId xmlns:a16="http://schemas.microsoft.com/office/drawing/2014/main" id="{6ADB1853-AA3D-7FDA-4118-F2A9FFC34E2C}"/>
              </a:ext>
            </a:extLst>
          </p:cNvPr>
          <p:cNvPicPr>
            <a:picLocks noChangeAspect="1"/>
          </p:cNvPicPr>
          <p:nvPr/>
        </p:nvPicPr>
        <p:blipFill>
          <a:blip r:embed="rId4"/>
          <a:stretch>
            <a:fillRect/>
          </a:stretch>
        </p:blipFill>
        <p:spPr>
          <a:xfrm>
            <a:off x="3934406" y="182880"/>
            <a:ext cx="4323191" cy="6492240"/>
          </a:xfrm>
          <a:prstGeom prst="rect">
            <a:avLst/>
          </a:prstGeom>
          <a:ln>
            <a:solidFill>
              <a:srgbClr val="7030A0"/>
            </a:solid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A35368E3-77D4-F551-BB53-B4509F12CFC8}"/>
              </a:ext>
            </a:extLst>
          </p:cNvPr>
          <p:cNvSpPr/>
          <p:nvPr/>
        </p:nvSpPr>
        <p:spPr>
          <a:xfrm>
            <a:off x="130206" y="6302363"/>
            <a:ext cx="9144000" cy="480131"/>
          </a:xfrm>
          <a:prstGeom prst="rect">
            <a:avLst/>
          </a:prstGeom>
        </p:spPr>
        <p:txBody>
          <a:bodyPr wrap="square" anchor="b" anchorCtr="0">
            <a:noAutofit/>
          </a:bodyPr>
          <a:lstStyle/>
          <a:p>
            <a:pPr>
              <a:lnSpc>
                <a:spcPct val="90000"/>
              </a:lnSpc>
              <a:spcBef>
                <a:spcPts val="576"/>
              </a:spcBef>
            </a:pPr>
            <a:r>
              <a:rPr lang="en-US" sz="1400" dirty="0">
                <a:solidFill>
                  <a:schemeClr val="bg1">
                    <a:lumMod val="50000"/>
                  </a:schemeClr>
                </a:solidFill>
                <a:ea typeface="ＭＳ Ｐゴシック" pitchFamily="34" charset="-128"/>
              </a:rPr>
              <a:t>Shared with permission.</a:t>
            </a:r>
            <a:endParaRPr lang="en-US" sz="1400" dirty="0">
              <a:solidFill>
                <a:schemeClr val="bg1">
                  <a:lumMod val="50000"/>
                </a:schemeClr>
              </a:solidFill>
            </a:endParaRPr>
          </a:p>
        </p:txBody>
      </p:sp>
    </p:spTree>
    <p:custDataLst>
      <p:tags r:id="rId1"/>
    </p:custDataLst>
    <p:extLst>
      <p:ext uri="{BB962C8B-B14F-4D97-AF65-F5344CB8AC3E}">
        <p14:creationId xmlns:p14="http://schemas.microsoft.com/office/powerpoint/2010/main" val="14327161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gradFill>
          <a:gsLst>
            <a:gs pos="60000">
              <a:schemeClr val="bg1"/>
            </a:gs>
            <a:gs pos="83000">
              <a:schemeClr val="bg1">
                <a:lumMod val="65000"/>
              </a:schemeClr>
            </a:gs>
            <a:gs pos="100000">
              <a:schemeClr val="accent4">
                <a:lumMod val="30000"/>
                <a:lumOff val="70000"/>
              </a:schemeClr>
            </a:gs>
          </a:gsLst>
          <a:lin ang="5400000" scaled="1"/>
        </a:gradFill>
        <a:effectLst/>
      </p:bgPr>
    </p:bg>
    <p:spTree>
      <p:nvGrpSpPr>
        <p:cNvPr id="1" name="">
          <a:extLst>
            <a:ext uri="{FF2B5EF4-FFF2-40B4-BE49-F238E27FC236}">
              <a16:creationId xmlns:a16="http://schemas.microsoft.com/office/drawing/2014/main" id="{D6A66727-3632-C6F6-C10C-9BD166ECBF01}"/>
            </a:ext>
          </a:extLst>
        </p:cNvPr>
        <p:cNvGrpSpPr/>
        <p:nvPr/>
      </p:nvGrpSpPr>
      <p:grpSpPr>
        <a:xfrm>
          <a:off x="0" y="0"/>
          <a:ext cx="0" cy="0"/>
          <a:chOff x="0" y="0"/>
          <a:chExt cx="0" cy="0"/>
        </a:xfrm>
      </p:grpSpPr>
      <p:pic>
        <p:nvPicPr>
          <p:cNvPr id="4" name="Picture 3" title="Cafeteria expectations poster">
            <a:extLst>
              <a:ext uri="{FF2B5EF4-FFF2-40B4-BE49-F238E27FC236}">
                <a16:creationId xmlns:a16="http://schemas.microsoft.com/office/drawing/2014/main" id="{9C5875B1-7B68-898F-E9E2-1722E2301B44}"/>
              </a:ext>
            </a:extLst>
          </p:cNvPr>
          <p:cNvPicPr>
            <a:picLocks noChangeAspect="1"/>
          </p:cNvPicPr>
          <p:nvPr/>
        </p:nvPicPr>
        <p:blipFill>
          <a:blip r:embed="rId4"/>
          <a:stretch>
            <a:fillRect/>
          </a:stretch>
        </p:blipFill>
        <p:spPr>
          <a:xfrm>
            <a:off x="3941824" y="182880"/>
            <a:ext cx="4308352" cy="6492240"/>
          </a:xfrm>
          <a:prstGeom prst="rect">
            <a:avLst/>
          </a:prstGeom>
          <a:ln>
            <a:solidFill>
              <a:schemeClr val="tx1"/>
            </a:solidFill>
          </a:ln>
        </p:spPr>
      </p:pic>
      <p:sp>
        <p:nvSpPr>
          <p:cNvPr id="5" name="Rounded Rectangle 14">
            <a:extLst>
              <a:ext uri="{FF2B5EF4-FFF2-40B4-BE49-F238E27FC236}">
                <a16:creationId xmlns:a16="http://schemas.microsoft.com/office/drawing/2014/main" id="{0D9DF269-BEA3-E560-6FE9-F3FBB2324AB2}"/>
              </a:ext>
            </a:extLst>
          </p:cNvPr>
          <p:cNvSpPr/>
          <p:nvPr/>
        </p:nvSpPr>
        <p:spPr>
          <a:xfrm>
            <a:off x="1112107" y="182881"/>
            <a:ext cx="2697480" cy="101498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800" dirty="0"/>
              <a:t>Sample Setting Expectations Poster</a:t>
            </a:r>
          </a:p>
          <a:p>
            <a:pPr algn="ctr"/>
            <a:r>
              <a:rPr lang="en-US" sz="1800" b="1" dirty="0"/>
              <a:t>High School</a:t>
            </a:r>
            <a:endParaRPr lang="en-US" sz="1800" dirty="0"/>
          </a:p>
        </p:txBody>
      </p:sp>
      <p:sp>
        <p:nvSpPr>
          <p:cNvPr id="6" name="Rectangle 5">
            <a:extLst>
              <a:ext uri="{FF2B5EF4-FFF2-40B4-BE49-F238E27FC236}">
                <a16:creationId xmlns:a16="http://schemas.microsoft.com/office/drawing/2014/main" id="{6592728C-91E1-0E61-16CF-2F0548FDA4CE}"/>
              </a:ext>
            </a:extLst>
          </p:cNvPr>
          <p:cNvSpPr/>
          <p:nvPr/>
        </p:nvSpPr>
        <p:spPr>
          <a:xfrm>
            <a:off x="130206" y="6302363"/>
            <a:ext cx="9144000" cy="480131"/>
          </a:xfrm>
          <a:prstGeom prst="rect">
            <a:avLst/>
          </a:prstGeom>
        </p:spPr>
        <p:txBody>
          <a:bodyPr wrap="square" anchor="b" anchorCtr="0">
            <a:noAutofit/>
          </a:bodyPr>
          <a:lstStyle/>
          <a:p>
            <a:pPr>
              <a:lnSpc>
                <a:spcPct val="90000"/>
              </a:lnSpc>
              <a:spcBef>
                <a:spcPts val="576"/>
              </a:spcBef>
            </a:pPr>
            <a:r>
              <a:rPr lang="en-US" sz="1400" dirty="0">
                <a:solidFill>
                  <a:schemeClr val="bg1">
                    <a:lumMod val="50000"/>
                  </a:schemeClr>
                </a:solidFill>
                <a:ea typeface="ＭＳ Ｐゴシック" pitchFamily="34" charset="-128"/>
              </a:rPr>
              <a:t>Shared with permission.</a:t>
            </a:r>
            <a:endParaRPr lang="en-US" sz="1400" dirty="0">
              <a:solidFill>
                <a:schemeClr val="bg1">
                  <a:lumMod val="50000"/>
                </a:schemeClr>
              </a:solidFill>
            </a:endParaRPr>
          </a:p>
        </p:txBody>
      </p:sp>
    </p:spTree>
    <p:custDataLst>
      <p:tags r:id="rId1"/>
    </p:custDataLst>
    <p:extLst>
      <p:ext uri="{BB962C8B-B14F-4D97-AF65-F5344CB8AC3E}">
        <p14:creationId xmlns:p14="http://schemas.microsoft.com/office/powerpoint/2010/main" val="28286618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rcRect b="23852"/>
          <a:stretch/>
        </p:blipFill>
        <p:spPr>
          <a:xfrm>
            <a:off x="0" y="0"/>
            <a:ext cx="12224930" cy="6858000"/>
          </a:xfrm>
          <a:prstGeom prst="rect">
            <a:avLst/>
          </a:prstGeom>
        </p:spPr>
      </p:pic>
      <p:sp>
        <p:nvSpPr>
          <p:cNvPr id="10" name="Title 30"/>
          <p:cNvSpPr>
            <a:spLocks noGrp="1"/>
          </p:cNvSpPr>
          <p:nvPr>
            <p:ph type="title" idx="4294967295"/>
          </p:nvPr>
        </p:nvSpPr>
        <p:spPr>
          <a:xfrm>
            <a:off x="228070" y="5416612"/>
            <a:ext cx="7886700" cy="1325563"/>
          </a:xfrm>
          <a:solidFill>
            <a:srgbClr val="FFFFFF">
              <a:alpha val="87843"/>
            </a:srgbClr>
          </a:solidFill>
          <a:effectLst>
            <a:softEdge rad="127000"/>
          </a:effectLst>
        </p:spPr>
        <p:txBody>
          <a:bodyPr/>
          <a:lstStyle/>
          <a:p>
            <a:pPr algn="ctr"/>
            <a:r>
              <a:rPr lang="en-US" dirty="0"/>
              <a:t>IM17 Implementation Calendar</a:t>
            </a:r>
          </a:p>
        </p:txBody>
      </p:sp>
      <p:grpSp>
        <p:nvGrpSpPr>
          <p:cNvPr id="8" name="Group 7"/>
          <p:cNvGrpSpPr/>
          <p:nvPr/>
        </p:nvGrpSpPr>
        <p:grpSpPr>
          <a:xfrm rot="21425015">
            <a:off x="7852628" y="2145133"/>
            <a:ext cx="2984960" cy="2984688"/>
            <a:chOff x="2336800" y="-439581"/>
            <a:chExt cx="7515616" cy="7297581"/>
          </a:xfrm>
        </p:grpSpPr>
        <p:pic>
          <p:nvPicPr>
            <p:cNvPr id="9" name="Picture 8" title="Sticky not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11" name="Picture 10" title="Push pin"/>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4352853" y="-439581"/>
              <a:ext cx="2791997" cy="2626220"/>
            </a:xfrm>
            <a:prstGeom prst="rect">
              <a:avLst/>
            </a:prstGeom>
          </p:spPr>
        </p:pic>
      </p:grpSp>
      <p:sp>
        <p:nvSpPr>
          <p:cNvPr id="4" name="TextBox 3"/>
          <p:cNvSpPr txBox="1"/>
          <p:nvPr/>
        </p:nvSpPr>
        <p:spPr>
          <a:xfrm rot="21428689">
            <a:off x="8161537" y="2864152"/>
            <a:ext cx="2458838" cy="1938992"/>
          </a:xfrm>
          <a:prstGeom prst="rect">
            <a:avLst/>
          </a:prstGeom>
          <a:noFill/>
        </p:spPr>
        <p:txBody>
          <a:bodyPr wrap="square" rtlCol="0">
            <a:spAutoFit/>
          </a:bodyPr>
          <a:lstStyle/>
          <a:p>
            <a:pPr algn="ctr">
              <a:defRPr/>
            </a:pPr>
            <a:r>
              <a:rPr lang="en-US" sz="2400" dirty="0">
                <a:latin typeface="Arial" panose="020B0604020202020204" pitchFamily="34" charset="0"/>
                <a:cs typeface="Arial" panose="020B0604020202020204" pitchFamily="34" charset="0"/>
              </a:rPr>
              <a:t>Work with your team to </a:t>
            </a:r>
          </a:p>
          <a:p>
            <a:pPr algn="ctr">
              <a:defRPr/>
            </a:pPr>
            <a:r>
              <a:rPr lang="en-US" sz="2400" dirty="0">
                <a:latin typeface="Arial" panose="020B0604020202020204" pitchFamily="34" charset="0"/>
                <a:cs typeface="Arial" panose="020B0604020202020204" pitchFamily="34" charset="0"/>
              </a:rPr>
              <a:t>create an implementation calendar</a:t>
            </a:r>
          </a:p>
        </p:txBody>
      </p:sp>
    </p:spTree>
    <p:custDataLst>
      <p:tags r:id="rId1"/>
    </p:custDataLst>
    <p:extLst>
      <p:ext uri="{BB962C8B-B14F-4D97-AF65-F5344CB8AC3E}">
        <p14:creationId xmlns:p14="http://schemas.microsoft.com/office/powerpoint/2010/main" val="39022294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83865CC-54CE-C6C4-CBF6-6F300CB87386}"/>
              </a:ext>
            </a:extLst>
          </p:cNvPr>
          <p:cNvGrpSpPr/>
          <p:nvPr/>
        </p:nvGrpSpPr>
        <p:grpSpPr>
          <a:xfrm rot="21216813">
            <a:off x="7759854" y="2162626"/>
            <a:ext cx="3680762" cy="3620170"/>
            <a:chOff x="2336800" y="-477078"/>
            <a:chExt cx="7515616" cy="7335078"/>
          </a:xfrm>
        </p:grpSpPr>
        <p:pic>
          <p:nvPicPr>
            <p:cNvPr id="27" name="Picture 26">
              <a:extLst>
                <a:ext uri="{FF2B5EF4-FFF2-40B4-BE49-F238E27FC236}">
                  <a16:creationId xmlns:a16="http://schemas.microsoft.com/office/drawing/2014/main" id="{FA097E73-79E5-6FA7-DE03-6EC20E1DCD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28" name="Picture 27">
              <a:extLst>
                <a:ext uri="{FF2B5EF4-FFF2-40B4-BE49-F238E27FC236}">
                  <a16:creationId xmlns:a16="http://schemas.microsoft.com/office/drawing/2014/main" id="{9499C27A-D291-ECE6-FC9E-AB594E3DD67A}"/>
                </a:ext>
              </a:extLst>
            </p:cNvPr>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29" name="Rectangle 28">
            <a:extLst>
              <a:ext uri="{FF2B5EF4-FFF2-40B4-BE49-F238E27FC236}">
                <a16:creationId xmlns:a16="http://schemas.microsoft.com/office/drawing/2014/main" id="{78A38BE0-C8D7-9199-EF5C-D089AAB444B7}"/>
              </a:ext>
            </a:extLst>
          </p:cNvPr>
          <p:cNvSpPr/>
          <p:nvPr/>
        </p:nvSpPr>
        <p:spPr>
          <a:xfrm rot="21218508">
            <a:off x="8043835" y="3350887"/>
            <a:ext cx="3291840" cy="2246769"/>
          </a:xfrm>
          <a:prstGeom prst="rect">
            <a:avLst/>
          </a:prstGeom>
        </p:spPr>
        <p:txBody>
          <a:bodyPr wrap="square">
            <a:spAutoFit/>
          </a:bodyPr>
          <a:lstStyle/>
          <a:p>
            <a:pPr algn="ctr">
              <a:defRPr/>
            </a:pPr>
            <a:r>
              <a:rPr lang="en-US" sz="2400" dirty="0">
                <a:latin typeface="Arial" panose="020B0604020202020204" pitchFamily="34" charset="0"/>
                <a:cs typeface="Arial" panose="020B0604020202020204" pitchFamily="34" charset="0"/>
              </a:rPr>
              <a:t>Use </a:t>
            </a:r>
            <a:r>
              <a:rPr lang="en-US" sz="2400" b="1" dirty="0">
                <a:latin typeface="Arial" panose="020B0604020202020204" pitchFamily="34" charset="0"/>
                <a:cs typeface="Arial" panose="020B0604020202020204" pitchFamily="34" charset="0"/>
              </a:rPr>
              <a:t>Table Talk 11</a:t>
            </a:r>
          </a:p>
          <a:p>
            <a:pPr algn="ctr">
              <a:defRPr/>
            </a:pPr>
            <a:r>
              <a:rPr lang="en-US" sz="2400" dirty="0">
                <a:latin typeface="Arial" panose="020B0604020202020204" pitchFamily="34" charset="0"/>
                <a:cs typeface="Arial" panose="020B0604020202020204" pitchFamily="34" charset="0"/>
              </a:rPr>
              <a:t>and your </a:t>
            </a:r>
            <a:r>
              <a:rPr lang="en-US" sz="2400" b="1" dirty="0">
                <a:latin typeface="Arial" panose="020B0604020202020204" pitchFamily="34" charset="0"/>
                <a:cs typeface="Arial" panose="020B0604020202020204" pitchFamily="34" charset="0"/>
              </a:rPr>
              <a:t>Procedures for Teaching</a:t>
            </a:r>
            <a:r>
              <a:rPr lang="en-US" sz="2400" dirty="0">
                <a:latin typeface="Arial" panose="020B0604020202020204" pitchFamily="34" charset="0"/>
                <a:cs typeface="Arial" panose="020B0604020202020204" pitchFamily="34" charset="0"/>
              </a:rPr>
              <a:t>. Plan for all faculty and staff.</a:t>
            </a:r>
          </a:p>
          <a:p>
            <a:pPr algn="ctr">
              <a:defRPr/>
            </a:pPr>
            <a:r>
              <a:rPr lang="en-US" sz="2000" b="1" dirty="0">
                <a:solidFill>
                  <a:schemeClr val="accent5"/>
                </a:solidFill>
                <a:latin typeface="Arial" panose="020B0604020202020204" pitchFamily="34" charset="0"/>
                <a:cs typeface="Arial" panose="020B0604020202020204" pitchFamily="34" charset="0"/>
              </a:rPr>
              <a:t>15 minutes</a:t>
            </a:r>
          </a:p>
        </p:txBody>
      </p:sp>
      <p:pic>
        <p:nvPicPr>
          <p:cNvPr id="30" name="Picture 47">
            <a:extLst>
              <a:ext uri="{FF2B5EF4-FFF2-40B4-BE49-F238E27FC236}">
                <a16:creationId xmlns:a16="http://schemas.microsoft.com/office/drawing/2014/main" id="{48ECEFAF-E76E-8E66-76C2-322C6573D1F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1" name="Picture 51">
            <a:extLst>
              <a:ext uri="{FF2B5EF4-FFF2-40B4-BE49-F238E27FC236}">
                <a16:creationId xmlns:a16="http://schemas.microsoft.com/office/drawing/2014/main" id="{370BBA35-67DB-AD78-6EA4-1FD040747348}"/>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2" name="Picture 50">
            <a:extLst>
              <a:ext uri="{FF2B5EF4-FFF2-40B4-BE49-F238E27FC236}">
                <a16:creationId xmlns:a16="http://schemas.microsoft.com/office/drawing/2014/main" id="{820E93A0-088B-E7C7-188E-8A1407FC7E5C}"/>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3" name="Picture 49">
            <a:extLst>
              <a:ext uri="{FF2B5EF4-FFF2-40B4-BE49-F238E27FC236}">
                <a16:creationId xmlns:a16="http://schemas.microsoft.com/office/drawing/2014/main" id="{861F65B4-3EC6-760F-3276-B4D6844435A6}"/>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4" name="Picture 48">
            <a:extLst>
              <a:ext uri="{FF2B5EF4-FFF2-40B4-BE49-F238E27FC236}">
                <a16:creationId xmlns:a16="http://schemas.microsoft.com/office/drawing/2014/main" id="{1DE06FC1-B735-681C-F66A-790A1CB4CA5A}"/>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5" name="Picture 42">
            <a:extLst>
              <a:ext uri="{FF2B5EF4-FFF2-40B4-BE49-F238E27FC236}">
                <a16:creationId xmlns:a16="http://schemas.microsoft.com/office/drawing/2014/main" id="{CA6ED7E2-970D-C05D-3C42-35E2A283EEC1}"/>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6" name="Picture 46">
            <a:extLst>
              <a:ext uri="{FF2B5EF4-FFF2-40B4-BE49-F238E27FC236}">
                <a16:creationId xmlns:a16="http://schemas.microsoft.com/office/drawing/2014/main" id="{C9DA1C48-6436-ABC1-8C4F-1AA933B3F018}"/>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7" name="Picture 45">
            <a:extLst>
              <a:ext uri="{FF2B5EF4-FFF2-40B4-BE49-F238E27FC236}">
                <a16:creationId xmlns:a16="http://schemas.microsoft.com/office/drawing/2014/main" id="{7BD6E6CF-7AC5-D478-5B20-E79CAB1B4221}"/>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8" name="Picture 44">
            <a:extLst>
              <a:ext uri="{FF2B5EF4-FFF2-40B4-BE49-F238E27FC236}">
                <a16:creationId xmlns:a16="http://schemas.microsoft.com/office/drawing/2014/main" id="{0573BFCC-F879-851C-33B7-CEF7FC4B4433}"/>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9" name="Picture 43">
            <a:extLst>
              <a:ext uri="{FF2B5EF4-FFF2-40B4-BE49-F238E27FC236}">
                <a16:creationId xmlns:a16="http://schemas.microsoft.com/office/drawing/2014/main" id="{38A24228-771B-4ED2-8D88-CE2401DEE820}"/>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0" name="Picture 41">
            <a:extLst>
              <a:ext uri="{FF2B5EF4-FFF2-40B4-BE49-F238E27FC236}">
                <a16:creationId xmlns:a16="http://schemas.microsoft.com/office/drawing/2014/main" id="{4E346077-34F0-8BE6-4C7B-47ECC957DDD8}"/>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1" name="Picture 40">
            <a:extLst>
              <a:ext uri="{FF2B5EF4-FFF2-40B4-BE49-F238E27FC236}">
                <a16:creationId xmlns:a16="http://schemas.microsoft.com/office/drawing/2014/main" id="{10DB55C2-4FF6-1955-939D-96305EDD4C2D}"/>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2" name="Picture 39">
            <a:extLst>
              <a:ext uri="{FF2B5EF4-FFF2-40B4-BE49-F238E27FC236}">
                <a16:creationId xmlns:a16="http://schemas.microsoft.com/office/drawing/2014/main" id="{B24E8C90-AF23-02DC-EEEA-A414D078A849}"/>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3" name="Picture 38">
            <a:extLst>
              <a:ext uri="{FF2B5EF4-FFF2-40B4-BE49-F238E27FC236}">
                <a16:creationId xmlns:a16="http://schemas.microsoft.com/office/drawing/2014/main" id="{F9B628E4-6BDB-7B61-3CA4-23A8A5E4B500}"/>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4" name="Picture 33">
            <a:extLst>
              <a:ext uri="{FF2B5EF4-FFF2-40B4-BE49-F238E27FC236}">
                <a16:creationId xmlns:a16="http://schemas.microsoft.com/office/drawing/2014/main" id="{CB928C94-A7E6-A29D-F2D5-E3A6F51F3B7D}"/>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5" name="Picture 36">
            <a:extLst>
              <a:ext uri="{FF2B5EF4-FFF2-40B4-BE49-F238E27FC236}">
                <a16:creationId xmlns:a16="http://schemas.microsoft.com/office/drawing/2014/main" id="{40619246-ED8B-61B1-0A8E-03051ED4C74F}"/>
              </a:ext>
            </a:extLst>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6" name="Picture 32">
            <a:extLst>
              <a:ext uri="{FF2B5EF4-FFF2-40B4-BE49-F238E27FC236}">
                <a16:creationId xmlns:a16="http://schemas.microsoft.com/office/drawing/2014/main" id="{01D0D700-611D-2F3D-765F-5F3E11A9AAAA}"/>
              </a:ext>
            </a:extLst>
          </p:cNvPr>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7569933" y="216398"/>
            <a:ext cx="4418036" cy="1566680"/>
          </a:xfrm>
          <a:prstGeom prst="rect">
            <a:avLst/>
          </a:prstGeom>
          <a:noFill/>
        </p:spPr>
      </p:pic>
      <p:pic>
        <p:nvPicPr>
          <p:cNvPr id="3" name="Picture 2"/>
          <p:cNvPicPr>
            <a:picLocks noChangeAspect="1"/>
          </p:cNvPicPr>
          <p:nvPr/>
        </p:nvPicPr>
        <p:blipFill>
          <a:blip r:embed="rId23"/>
          <a:srcRect b="46577"/>
          <a:stretch>
            <a:fillRect/>
          </a:stretch>
        </p:blipFill>
        <p:spPr>
          <a:xfrm>
            <a:off x="210437" y="165696"/>
            <a:ext cx="6987419" cy="483079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9365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31"/>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33"/>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34"/>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35"/>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36"/>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3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38"/>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39"/>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40"/>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41"/>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42"/>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43"/>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44"/>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45"/>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a:gsLst>
            <a:gs pos="60000">
              <a:schemeClr val="bg1"/>
            </a:gs>
            <a:gs pos="83000">
              <a:schemeClr val="bg1">
                <a:lumMod val="65000"/>
              </a:schemeClr>
            </a:gs>
            <a:gs pos="100000">
              <a:schemeClr val="accent4">
                <a:lumMod val="30000"/>
                <a:lumOff val="70000"/>
              </a:schemeClr>
            </a:gs>
          </a:gsLst>
          <a:lin ang="5400000" scaled="1"/>
        </a:gradFill>
        <a:effectLst/>
      </p:bgPr>
    </p:bg>
    <p:spTree>
      <p:nvGrpSpPr>
        <p:cNvPr id="1" name="">
          <a:extLst>
            <a:ext uri="{FF2B5EF4-FFF2-40B4-BE49-F238E27FC236}">
              <a16:creationId xmlns:a16="http://schemas.microsoft.com/office/drawing/2014/main" id="{E355A536-9068-401C-F9BD-21CE65E685DA}"/>
            </a:ext>
          </a:extLst>
        </p:cNvPr>
        <p:cNvGrpSpPr/>
        <p:nvPr/>
      </p:nvGrpSpPr>
      <p:grpSpPr>
        <a:xfrm>
          <a:off x="0" y="0"/>
          <a:ext cx="0" cy="0"/>
          <a:chOff x="0" y="0"/>
          <a:chExt cx="0" cy="0"/>
        </a:xfrm>
      </p:grpSpPr>
      <p:pic>
        <p:nvPicPr>
          <p:cNvPr id="4" name="Picture 3" title="Ci3T implementation materials checklist">
            <a:extLst>
              <a:ext uri="{FF2B5EF4-FFF2-40B4-BE49-F238E27FC236}">
                <a16:creationId xmlns:a16="http://schemas.microsoft.com/office/drawing/2014/main" id="{EB417A0B-59D7-3449-396E-45A3A0E09897}"/>
              </a:ext>
            </a:extLst>
          </p:cNvPr>
          <p:cNvPicPr>
            <a:picLocks noChangeAspect="1"/>
          </p:cNvPicPr>
          <p:nvPr/>
        </p:nvPicPr>
        <p:blipFill>
          <a:blip r:embed="rId4"/>
          <a:stretch>
            <a:fillRect/>
          </a:stretch>
        </p:blipFill>
        <p:spPr>
          <a:xfrm>
            <a:off x="1909602" y="1399032"/>
            <a:ext cx="3996798" cy="5240536"/>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1D9A5B64-1A03-8802-34F7-EF47A4A1A493}"/>
              </a:ext>
            </a:extLst>
          </p:cNvPr>
          <p:cNvPicPr>
            <a:picLocks noChangeAspect="1"/>
          </p:cNvPicPr>
          <p:nvPr/>
        </p:nvPicPr>
        <p:blipFill>
          <a:blip r:embed="rId5"/>
          <a:srcRect/>
          <a:stretch/>
        </p:blipFill>
        <p:spPr>
          <a:xfrm>
            <a:off x="6303197" y="1399032"/>
            <a:ext cx="4035671" cy="5240536"/>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556ED406-D6D1-4836-3378-A7CD05ED85CA}"/>
              </a:ext>
            </a:extLst>
          </p:cNvPr>
          <p:cNvSpPr>
            <a:spLocks noGrp="1"/>
          </p:cNvSpPr>
          <p:nvPr>
            <p:ph type="title"/>
          </p:nvPr>
        </p:nvSpPr>
        <p:spPr/>
        <p:txBody>
          <a:bodyPr/>
          <a:lstStyle/>
          <a:p>
            <a:r>
              <a:rPr lang="en-US" dirty="0"/>
              <a:t>Materials Build Time! </a:t>
            </a:r>
          </a:p>
        </p:txBody>
      </p:sp>
      <p:grpSp>
        <p:nvGrpSpPr>
          <p:cNvPr id="8" name="Group 7">
            <a:extLst>
              <a:ext uri="{FF2B5EF4-FFF2-40B4-BE49-F238E27FC236}">
                <a16:creationId xmlns:a16="http://schemas.microsoft.com/office/drawing/2014/main" id="{5701EDDE-3414-82DE-43F8-743E909229AC}"/>
              </a:ext>
            </a:extLst>
          </p:cNvPr>
          <p:cNvGrpSpPr/>
          <p:nvPr/>
        </p:nvGrpSpPr>
        <p:grpSpPr>
          <a:xfrm rot="21425015">
            <a:off x="8742066" y="2795096"/>
            <a:ext cx="2841891" cy="2773866"/>
            <a:chOff x="2336800" y="-477078"/>
            <a:chExt cx="7515616" cy="7335078"/>
          </a:xfrm>
        </p:grpSpPr>
        <p:pic>
          <p:nvPicPr>
            <p:cNvPr id="10" name="Picture 9" title="sticky note">
              <a:extLst>
                <a:ext uri="{FF2B5EF4-FFF2-40B4-BE49-F238E27FC236}">
                  <a16:creationId xmlns:a16="http://schemas.microsoft.com/office/drawing/2014/main" id="{7698FD32-397A-C96D-9A5D-CD88A36372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11" name="Picture 10" title="push pin">
              <a:extLst>
                <a:ext uri="{FF2B5EF4-FFF2-40B4-BE49-F238E27FC236}">
                  <a16:creationId xmlns:a16="http://schemas.microsoft.com/office/drawing/2014/main" id="{1A5F8DF0-F834-5249-6484-CF4DA46565B2}"/>
                </a:ext>
              </a:extLst>
            </p:cNvPr>
            <p:cNvPicPr>
              <a:picLocks noChangeAspect="1"/>
            </p:cNvPicPr>
            <p:nvPr/>
          </p:nvPicPr>
          <p:blipFill>
            <a:blip r:embed="rId7"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9" name="TextBox 8">
            <a:extLst>
              <a:ext uri="{FF2B5EF4-FFF2-40B4-BE49-F238E27FC236}">
                <a16:creationId xmlns:a16="http://schemas.microsoft.com/office/drawing/2014/main" id="{3486BE98-7293-9745-7544-D384DB078A1E}"/>
              </a:ext>
            </a:extLst>
          </p:cNvPr>
          <p:cNvSpPr txBox="1"/>
          <p:nvPr/>
        </p:nvSpPr>
        <p:spPr>
          <a:xfrm rot="21422704">
            <a:off x="8892157" y="3635331"/>
            <a:ext cx="2587463" cy="163121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Use </a:t>
            </a:r>
            <a:r>
              <a:rPr lang="en-US" sz="2000" b="1" dirty="0">
                <a:latin typeface="Arial" panose="020B0604020202020204" pitchFamily="34" charset="0"/>
                <a:cs typeface="Arial" panose="020B0604020202020204" pitchFamily="34" charset="0"/>
              </a:rPr>
              <a:t>IM01 Implementation Materials Checklist </a:t>
            </a:r>
            <a:r>
              <a:rPr lang="en-US" sz="2000" dirty="0">
                <a:latin typeface="Arial" panose="020B0604020202020204" pitchFamily="34" charset="0"/>
                <a:cs typeface="Arial" panose="020B0604020202020204" pitchFamily="34" charset="0"/>
              </a:rPr>
              <a:t>to delegate tasks to the team</a:t>
            </a:r>
          </a:p>
        </p:txBody>
      </p:sp>
    </p:spTree>
    <p:custDataLst>
      <p:tags r:id="rId1"/>
    </p:custDataLst>
    <p:extLst>
      <p:ext uri="{BB962C8B-B14F-4D97-AF65-F5344CB8AC3E}">
        <p14:creationId xmlns:p14="http://schemas.microsoft.com/office/powerpoint/2010/main" val="133388543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rot="21425015">
            <a:off x="8164178" y="2222794"/>
            <a:ext cx="3358836" cy="3266136"/>
            <a:chOff x="754962" y="-1987613"/>
            <a:chExt cx="9097456" cy="8845611"/>
          </a:xfrm>
        </p:grpSpPr>
        <p:pic>
          <p:nvPicPr>
            <p:cNvPr id="26" name="Picture 25" title="Sticky not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962" y="-1443430"/>
              <a:ext cx="9097456" cy="8301428"/>
            </a:xfrm>
            <a:prstGeom prst="rect">
              <a:avLst/>
            </a:prstGeom>
          </p:spPr>
        </p:pic>
        <p:pic>
          <p:nvPicPr>
            <p:cNvPr id="27" name="Picture 26" title="Push pin"/>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3185345" y="-1987613"/>
              <a:ext cx="3142968" cy="2956353"/>
            </a:xfrm>
            <a:prstGeom prst="rect">
              <a:avLst/>
            </a:prstGeom>
          </p:spPr>
        </p:pic>
      </p:grpSp>
      <p:sp>
        <p:nvSpPr>
          <p:cNvPr id="21" name="TextBox 20"/>
          <p:cNvSpPr txBox="1"/>
          <p:nvPr/>
        </p:nvSpPr>
        <p:spPr>
          <a:xfrm rot="21420798">
            <a:off x="8418221" y="3060957"/>
            <a:ext cx="3036337" cy="2000548"/>
          </a:xfrm>
          <a:prstGeom prst="rect">
            <a:avLst/>
          </a:prstGeom>
          <a:noFill/>
        </p:spPr>
        <p:txBody>
          <a:bodyPr wrap="square" rtlCol="0">
            <a:spAutoFit/>
          </a:bodyPr>
          <a:lstStyle/>
          <a:p>
            <a:pPr algn="ctr">
              <a:defRPr/>
            </a:pPr>
            <a:r>
              <a:rPr lang="en-US" sz="3200" dirty="0">
                <a:latin typeface="Arial" panose="020B0604020202020204" pitchFamily="34" charset="0"/>
                <a:cs typeface="Arial" panose="020B0604020202020204" pitchFamily="34" charset="0"/>
              </a:rPr>
              <a:t>Build your implementation materials</a:t>
            </a:r>
          </a:p>
          <a:p>
            <a:pPr algn="ctr">
              <a:defRPr/>
            </a:pPr>
            <a:r>
              <a:rPr lang="en-US" sz="2800" b="1" dirty="0">
                <a:solidFill>
                  <a:schemeClr val="accent5"/>
                </a:solidFill>
                <a:latin typeface="Arial" panose="020B0604020202020204" pitchFamily="34" charset="0"/>
                <a:cs typeface="Arial" panose="020B0604020202020204" pitchFamily="34" charset="0"/>
              </a:rPr>
              <a:t>60 minutes</a:t>
            </a:r>
          </a:p>
        </p:txBody>
      </p:sp>
      <p:sp>
        <p:nvSpPr>
          <p:cNvPr id="29" name="Left Arrow 28"/>
          <p:cNvSpPr/>
          <p:nvPr/>
        </p:nvSpPr>
        <p:spPr>
          <a:xfrm>
            <a:off x="5500386" y="580084"/>
            <a:ext cx="5847292" cy="1378702"/>
          </a:xfrm>
          <a:prstGeom prst="leftArrow">
            <a:avLst/>
          </a:prstGeom>
          <a:ln/>
        </p:spPr>
        <p:style>
          <a:lnRef idx="3">
            <a:schemeClr val="lt1"/>
          </a:lnRef>
          <a:fillRef idx="1">
            <a:schemeClr val="accent5"/>
          </a:fillRef>
          <a:effectRef idx="1">
            <a:schemeClr val="accent5"/>
          </a:effectRef>
          <a:fontRef idx="minor">
            <a:schemeClr val="lt1"/>
          </a:fontRef>
        </p:style>
        <p:txBody>
          <a:bodyPr lIns="0" rIns="0" rtlCol="0" anchor="ctr"/>
          <a:lstStyle/>
          <a:p>
            <a:pPr algn="ctr"/>
            <a:r>
              <a:rPr lang="en-US" sz="2200" dirty="0">
                <a:solidFill>
                  <a:schemeClr val="bg1"/>
                </a:solidFill>
              </a:rPr>
              <a:t>Use</a:t>
            </a:r>
          </a:p>
          <a:p>
            <a:pPr algn="ctr"/>
            <a:r>
              <a:rPr lang="en-US" sz="2200" dirty="0">
                <a:solidFill>
                  <a:schemeClr val="bg1"/>
                </a:solidFill>
              </a:rPr>
              <a:t>IM01 Implementation Materials Checklist </a:t>
            </a:r>
          </a:p>
        </p:txBody>
      </p:sp>
      <p:pic>
        <p:nvPicPr>
          <p:cNvPr id="58" name="60">
            <a:extLst>
              <a:ext uri="{FF2B5EF4-FFF2-40B4-BE49-F238E27FC236}">
                <a16:creationId xmlns:a16="http://schemas.microsoft.com/office/drawing/2014/main" id="{960388BC-02AB-D177-18B2-69FB0D7EAE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147" y="3862582"/>
            <a:ext cx="7196404" cy="2551915"/>
          </a:xfrm>
          <a:prstGeom prst="rect">
            <a:avLst/>
          </a:prstGeom>
        </p:spPr>
      </p:pic>
      <p:pic>
        <p:nvPicPr>
          <p:cNvPr id="59" name="59">
            <a:extLst>
              <a:ext uri="{FF2B5EF4-FFF2-40B4-BE49-F238E27FC236}">
                <a16:creationId xmlns:a16="http://schemas.microsoft.com/office/drawing/2014/main" id="{B0A70576-5391-61D6-959A-BBCEA21B53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147" y="3862582"/>
            <a:ext cx="7196404" cy="2551915"/>
          </a:xfrm>
          <a:prstGeom prst="rect">
            <a:avLst/>
          </a:prstGeom>
        </p:spPr>
      </p:pic>
      <p:pic>
        <p:nvPicPr>
          <p:cNvPr id="60" name="58">
            <a:extLst>
              <a:ext uri="{FF2B5EF4-FFF2-40B4-BE49-F238E27FC236}">
                <a16:creationId xmlns:a16="http://schemas.microsoft.com/office/drawing/2014/main" id="{D83AD529-AD85-2115-FF7E-ADF985E7A5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6147" y="3862582"/>
            <a:ext cx="7196404" cy="2551915"/>
          </a:xfrm>
          <a:prstGeom prst="rect">
            <a:avLst/>
          </a:prstGeom>
        </p:spPr>
      </p:pic>
      <p:pic>
        <p:nvPicPr>
          <p:cNvPr id="61" name="57">
            <a:extLst>
              <a:ext uri="{FF2B5EF4-FFF2-40B4-BE49-F238E27FC236}">
                <a16:creationId xmlns:a16="http://schemas.microsoft.com/office/drawing/2014/main" id="{3427A963-17F5-6F29-534D-D67A68BE26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6147" y="3862582"/>
            <a:ext cx="7196404" cy="2551915"/>
          </a:xfrm>
          <a:prstGeom prst="rect">
            <a:avLst/>
          </a:prstGeom>
        </p:spPr>
      </p:pic>
      <p:pic>
        <p:nvPicPr>
          <p:cNvPr id="62" name="56">
            <a:extLst>
              <a:ext uri="{FF2B5EF4-FFF2-40B4-BE49-F238E27FC236}">
                <a16:creationId xmlns:a16="http://schemas.microsoft.com/office/drawing/2014/main" id="{B9F5EDD3-B340-3608-6A7B-5A08498498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6147" y="3862582"/>
            <a:ext cx="7196404" cy="2551915"/>
          </a:xfrm>
          <a:prstGeom prst="rect">
            <a:avLst/>
          </a:prstGeom>
        </p:spPr>
      </p:pic>
      <p:pic>
        <p:nvPicPr>
          <p:cNvPr id="63" name="55">
            <a:extLst>
              <a:ext uri="{FF2B5EF4-FFF2-40B4-BE49-F238E27FC236}">
                <a16:creationId xmlns:a16="http://schemas.microsoft.com/office/drawing/2014/main" id="{98569584-4DD9-F86E-6F5B-D8795455D8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6147" y="3862582"/>
            <a:ext cx="7196404" cy="2551915"/>
          </a:xfrm>
          <a:prstGeom prst="rect">
            <a:avLst/>
          </a:prstGeom>
        </p:spPr>
      </p:pic>
      <p:pic>
        <p:nvPicPr>
          <p:cNvPr id="64" name="54">
            <a:extLst>
              <a:ext uri="{FF2B5EF4-FFF2-40B4-BE49-F238E27FC236}">
                <a16:creationId xmlns:a16="http://schemas.microsoft.com/office/drawing/2014/main" id="{C7248149-4348-7AB4-1893-FEF73A3B1E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6147" y="3862582"/>
            <a:ext cx="7196404" cy="2551915"/>
          </a:xfrm>
          <a:prstGeom prst="rect">
            <a:avLst/>
          </a:prstGeom>
        </p:spPr>
      </p:pic>
      <p:pic>
        <p:nvPicPr>
          <p:cNvPr id="65" name="53">
            <a:extLst>
              <a:ext uri="{FF2B5EF4-FFF2-40B4-BE49-F238E27FC236}">
                <a16:creationId xmlns:a16="http://schemas.microsoft.com/office/drawing/2014/main" id="{0955D2C4-60F7-65F7-FCD1-C7849DD3232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6147" y="3862582"/>
            <a:ext cx="7196404" cy="2551915"/>
          </a:xfrm>
          <a:prstGeom prst="rect">
            <a:avLst/>
          </a:prstGeom>
        </p:spPr>
      </p:pic>
      <p:pic>
        <p:nvPicPr>
          <p:cNvPr id="66" name="52">
            <a:extLst>
              <a:ext uri="{FF2B5EF4-FFF2-40B4-BE49-F238E27FC236}">
                <a16:creationId xmlns:a16="http://schemas.microsoft.com/office/drawing/2014/main" id="{3E8B5D93-6543-6A0A-A7ED-7FA0BAEBFA6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6147" y="3862582"/>
            <a:ext cx="7196404" cy="2551915"/>
          </a:xfrm>
          <a:prstGeom prst="rect">
            <a:avLst/>
          </a:prstGeom>
        </p:spPr>
      </p:pic>
      <p:pic>
        <p:nvPicPr>
          <p:cNvPr id="67" name="51">
            <a:extLst>
              <a:ext uri="{FF2B5EF4-FFF2-40B4-BE49-F238E27FC236}">
                <a16:creationId xmlns:a16="http://schemas.microsoft.com/office/drawing/2014/main" id="{A3D79CE1-3819-7B21-EB21-A0D14E7530C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6147" y="3862582"/>
            <a:ext cx="7196404" cy="2551915"/>
          </a:xfrm>
          <a:prstGeom prst="rect">
            <a:avLst/>
          </a:prstGeom>
        </p:spPr>
      </p:pic>
      <p:pic>
        <p:nvPicPr>
          <p:cNvPr id="68" name="50">
            <a:extLst>
              <a:ext uri="{FF2B5EF4-FFF2-40B4-BE49-F238E27FC236}">
                <a16:creationId xmlns:a16="http://schemas.microsoft.com/office/drawing/2014/main" id="{2B71EA86-1903-D83F-6BBC-0A8744D137F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6147" y="3862582"/>
            <a:ext cx="7196404" cy="2551915"/>
          </a:xfrm>
          <a:prstGeom prst="rect">
            <a:avLst/>
          </a:prstGeom>
        </p:spPr>
      </p:pic>
      <p:pic>
        <p:nvPicPr>
          <p:cNvPr id="69" name="49">
            <a:extLst>
              <a:ext uri="{FF2B5EF4-FFF2-40B4-BE49-F238E27FC236}">
                <a16:creationId xmlns:a16="http://schemas.microsoft.com/office/drawing/2014/main" id="{487593E1-A8EC-0B30-282A-C888A91559D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6147" y="3862582"/>
            <a:ext cx="7196404" cy="2551915"/>
          </a:xfrm>
          <a:prstGeom prst="rect">
            <a:avLst/>
          </a:prstGeom>
        </p:spPr>
      </p:pic>
      <p:pic>
        <p:nvPicPr>
          <p:cNvPr id="70" name="48">
            <a:extLst>
              <a:ext uri="{FF2B5EF4-FFF2-40B4-BE49-F238E27FC236}">
                <a16:creationId xmlns:a16="http://schemas.microsoft.com/office/drawing/2014/main" id="{F83FBC92-34F7-EE8E-C27F-1911D2DA601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96147" y="3862582"/>
            <a:ext cx="7196404" cy="2551915"/>
          </a:xfrm>
          <a:prstGeom prst="rect">
            <a:avLst/>
          </a:prstGeom>
        </p:spPr>
      </p:pic>
      <p:pic>
        <p:nvPicPr>
          <p:cNvPr id="71" name="47">
            <a:extLst>
              <a:ext uri="{FF2B5EF4-FFF2-40B4-BE49-F238E27FC236}">
                <a16:creationId xmlns:a16="http://schemas.microsoft.com/office/drawing/2014/main" id="{8C40FCEE-988B-EC68-3A15-091AC56B82D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96147" y="3862582"/>
            <a:ext cx="7196404" cy="2551915"/>
          </a:xfrm>
          <a:prstGeom prst="rect">
            <a:avLst/>
          </a:prstGeom>
        </p:spPr>
      </p:pic>
      <p:pic>
        <p:nvPicPr>
          <p:cNvPr id="72" name="46">
            <a:extLst>
              <a:ext uri="{FF2B5EF4-FFF2-40B4-BE49-F238E27FC236}">
                <a16:creationId xmlns:a16="http://schemas.microsoft.com/office/drawing/2014/main" id="{2F26C815-B119-420E-8128-B5EAE291F9E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96147" y="3862582"/>
            <a:ext cx="7196404" cy="2551915"/>
          </a:xfrm>
          <a:prstGeom prst="rect">
            <a:avLst/>
          </a:prstGeom>
        </p:spPr>
      </p:pic>
      <p:pic>
        <p:nvPicPr>
          <p:cNvPr id="73" name="45">
            <a:extLst>
              <a:ext uri="{FF2B5EF4-FFF2-40B4-BE49-F238E27FC236}">
                <a16:creationId xmlns:a16="http://schemas.microsoft.com/office/drawing/2014/main" id="{F8DE90AA-0F76-2345-0C33-03D1FDB3DC6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96147" y="3862582"/>
            <a:ext cx="7196404" cy="2551915"/>
          </a:xfrm>
          <a:prstGeom prst="rect">
            <a:avLst/>
          </a:prstGeom>
        </p:spPr>
      </p:pic>
      <p:pic>
        <p:nvPicPr>
          <p:cNvPr id="74" name="44">
            <a:extLst>
              <a:ext uri="{FF2B5EF4-FFF2-40B4-BE49-F238E27FC236}">
                <a16:creationId xmlns:a16="http://schemas.microsoft.com/office/drawing/2014/main" id="{76FEAACB-BCE1-0B49-018B-E844ECA375B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96147" y="3862582"/>
            <a:ext cx="7196404" cy="2551915"/>
          </a:xfrm>
          <a:prstGeom prst="rect">
            <a:avLst/>
          </a:prstGeom>
        </p:spPr>
      </p:pic>
      <p:pic>
        <p:nvPicPr>
          <p:cNvPr id="75" name="43">
            <a:extLst>
              <a:ext uri="{FF2B5EF4-FFF2-40B4-BE49-F238E27FC236}">
                <a16:creationId xmlns:a16="http://schemas.microsoft.com/office/drawing/2014/main" id="{0A441D0C-8E04-6A18-1600-16AF8AB2085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96147" y="3862582"/>
            <a:ext cx="7196404" cy="2551915"/>
          </a:xfrm>
          <a:prstGeom prst="rect">
            <a:avLst/>
          </a:prstGeom>
        </p:spPr>
      </p:pic>
      <p:pic>
        <p:nvPicPr>
          <p:cNvPr id="76" name="42">
            <a:extLst>
              <a:ext uri="{FF2B5EF4-FFF2-40B4-BE49-F238E27FC236}">
                <a16:creationId xmlns:a16="http://schemas.microsoft.com/office/drawing/2014/main" id="{EFA5D31D-175F-F842-29D2-A6D78331988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6147" y="3862582"/>
            <a:ext cx="7196404" cy="2551915"/>
          </a:xfrm>
          <a:prstGeom prst="rect">
            <a:avLst/>
          </a:prstGeom>
        </p:spPr>
      </p:pic>
      <p:pic>
        <p:nvPicPr>
          <p:cNvPr id="77" name="41">
            <a:extLst>
              <a:ext uri="{FF2B5EF4-FFF2-40B4-BE49-F238E27FC236}">
                <a16:creationId xmlns:a16="http://schemas.microsoft.com/office/drawing/2014/main" id="{3495EE8F-3555-70DD-6CA3-A3CB81C2482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96147" y="3862582"/>
            <a:ext cx="7196404" cy="2551915"/>
          </a:xfrm>
          <a:prstGeom prst="rect">
            <a:avLst/>
          </a:prstGeom>
        </p:spPr>
      </p:pic>
      <p:pic>
        <p:nvPicPr>
          <p:cNvPr id="78" name="40">
            <a:extLst>
              <a:ext uri="{FF2B5EF4-FFF2-40B4-BE49-F238E27FC236}">
                <a16:creationId xmlns:a16="http://schemas.microsoft.com/office/drawing/2014/main" id="{202D6296-1307-59A8-DECF-D1CE2F5B207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96147" y="3862582"/>
            <a:ext cx="7196404" cy="2551915"/>
          </a:xfrm>
          <a:prstGeom prst="rect">
            <a:avLst/>
          </a:prstGeom>
        </p:spPr>
      </p:pic>
      <p:pic>
        <p:nvPicPr>
          <p:cNvPr id="79" name="39">
            <a:extLst>
              <a:ext uri="{FF2B5EF4-FFF2-40B4-BE49-F238E27FC236}">
                <a16:creationId xmlns:a16="http://schemas.microsoft.com/office/drawing/2014/main" id="{88758BA4-C089-BD67-A7F0-680D6F5A3BDB}"/>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96147" y="3862582"/>
            <a:ext cx="7196404" cy="2551915"/>
          </a:xfrm>
          <a:prstGeom prst="rect">
            <a:avLst/>
          </a:prstGeom>
        </p:spPr>
      </p:pic>
      <p:pic>
        <p:nvPicPr>
          <p:cNvPr id="80" name="38">
            <a:extLst>
              <a:ext uri="{FF2B5EF4-FFF2-40B4-BE49-F238E27FC236}">
                <a16:creationId xmlns:a16="http://schemas.microsoft.com/office/drawing/2014/main" id="{3F19B8AF-D873-5B20-A26D-3E140A7E6FDA}"/>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96147" y="3862582"/>
            <a:ext cx="7196404" cy="2551915"/>
          </a:xfrm>
          <a:prstGeom prst="rect">
            <a:avLst/>
          </a:prstGeom>
        </p:spPr>
      </p:pic>
      <p:pic>
        <p:nvPicPr>
          <p:cNvPr id="81" name="37">
            <a:extLst>
              <a:ext uri="{FF2B5EF4-FFF2-40B4-BE49-F238E27FC236}">
                <a16:creationId xmlns:a16="http://schemas.microsoft.com/office/drawing/2014/main" id="{BD0A26A1-0D2E-E63F-E199-60FA917A97C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96147" y="3862582"/>
            <a:ext cx="7196404" cy="2551915"/>
          </a:xfrm>
          <a:prstGeom prst="rect">
            <a:avLst/>
          </a:prstGeom>
        </p:spPr>
      </p:pic>
      <p:pic>
        <p:nvPicPr>
          <p:cNvPr id="82" name="36">
            <a:extLst>
              <a:ext uri="{FF2B5EF4-FFF2-40B4-BE49-F238E27FC236}">
                <a16:creationId xmlns:a16="http://schemas.microsoft.com/office/drawing/2014/main" id="{0038A67B-9C35-A3E0-94FB-9DA363F2BDB2}"/>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96147" y="3862582"/>
            <a:ext cx="7196404" cy="2551915"/>
          </a:xfrm>
          <a:prstGeom prst="rect">
            <a:avLst/>
          </a:prstGeom>
        </p:spPr>
      </p:pic>
      <p:pic>
        <p:nvPicPr>
          <p:cNvPr id="83" name="35">
            <a:extLst>
              <a:ext uri="{FF2B5EF4-FFF2-40B4-BE49-F238E27FC236}">
                <a16:creationId xmlns:a16="http://schemas.microsoft.com/office/drawing/2014/main" id="{B08A4888-26B5-F2A2-A476-C6C89CDCCDDE}"/>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96147" y="3862582"/>
            <a:ext cx="7196404" cy="2551915"/>
          </a:xfrm>
          <a:prstGeom prst="rect">
            <a:avLst/>
          </a:prstGeom>
        </p:spPr>
      </p:pic>
      <p:pic>
        <p:nvPicPr>
          <p:cNvPr id="84" name="34">
            <a:extLst>
              <a:ext uri="{FF2B5EF4-FFF2-40B4-BE49-F238E27FC236}">
                <a16:creationId xmlns:a16="http://schemas.microsoft.com/office/drawing/2014/main" id="{978565A0-EC33-3412-057E-6A801E5B2819}"/>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96147" y="3862582"/>
            <a:ext cx="7196404" cy="2551915"/>
          </a:xfrm>
          <a:prstGeom prst="rect">
            <a:avLst/>
          </a:prstGeom>
        </p:spPr>
      </p:pic>
      <p:pic>
        <p:nvPicPr>
          <p:cNvPr id="85" name="33">
            <a:extLst>
              <a:ext uri="{FF2B5EF4-FFF2-40B4-BE49-F238E27FC236}">
                <a16:creationId xmlns:a16="http://schemas.microsoft.com/office/drawing/2014/main" id="{89E68D94-D056-FDC5-365A-F6240751312C}"/>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96147" y="3862582"/>
            <a:ext cx="7196404" cy="2551915"/>
          </a:xfrm>
          <a:prstGeom prst="rect">
            <a:avLst/>
          </a:prstGeom>
        </p:spPr>
      </p:pic>
      <p:pic>
        <p:nvPicPr>
          <p:cNvPr id="86" name="32">
            <a:extLst>
              <a:ext uri="{FF2B5EF4-FFF2-40B4-BE49-F238E27FC236}">
                <a16:creationId xmlns:a16="http://schemas.microsoft.com/office/drawing/2014/main" id="{09AF2ECF-AABA-55DF-E7EF-FF29EF71E53C}"/>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96147" y="3862582"/>
            <a:ext cx="7196404" cy="2551915"/>
          </a:xfrm>
          <a:prstGeom prst="rect">
            <a:avLst/>
          </a:prstGeom>
        </p:spPr>
      </p:pic>
      <p:pic>
        <p:nvPicPr>
          <p:cNvPr id="87" name="31">
            <a:extLst>
              <a:ext uri="{FF2B5EF4-FFF2-40B4-BE49-F238E27FC236}">
                <a16:creationId xmlns:a16="http://schemas.microsoft.com/office/drawing/2014/main" id="{66798C3A-1591-3285-C606-F81699EA21A4}"/>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87385" y="3860894"/>
            <a:ext cx="7209930" cy="2556712"/>
          </a:xfrm>
          <a:prstGeom prst="rect">
            <a:avLst/>
          </a:prstGeom>
        </p:spPr>
      </p:pic>
      <p:pic>
        <p:nvPicPr>
          <p:cNvPr id="88" name="30">
            <a:extLst>
              <a:ext uri="{FF2B5EF4-FFF2-40B4-BE49-F238E27FC236}">
                <a16:creationId xmlns:a16="http://schemas.microsoft.com/office/drawing/2014/main" id="{67517284-C2F6-0F99-7285-B04343831F28}"/>
              </a:ext>
            </a:extLst>
          </p:cNvPr>
          <p:cNvPicPr>
            <a:picLocks noChangeAspect="1" noChangeArrowheads="1"/>
          </p:cNvPicPr>
          <p:nvPr/>
        </p:nvPicPr>
        <p:blipFill>
          <a:blip r:embed="rId36">
            <a:extLst>
              <a:ext uri="{28A0092B-C50C-407E-A947-70E740481C1C}">
                <a14:useLocalDpi xmlns:a14="http://schemas.microsoft.com/office/drawing/2010/main" val="0"/>
              </a:ext>
            </a:extLst>
          </a:blip>
          <a:stretch>
            <a:fillRect/>
          </a:stretch>
        </p:blipFill>
        <p:spPr bwMode="auto">
          <a:xfrm>
            <a:off x="687385" y="3860894"/>
            <a:ext cx="7209930" cy="2556712"/>
          </a:xfrm>
          <a:prstGeom prst="rect">
            <a:avLst/>
          </a:prstGeom>
          <a:noFill/>
        </p:spPr>
      </p:pic>
      <p:pic>
        <p:nvPicPr>
          <p:cNvPr id="89" name="29">
            <a:extLst>
              <a:ext uri="{FF2B5EF4-FFF2-40B4-BE49-F238E27FC236}">
                <a16:creationId xmlns:a16="http://schemas.microsoft.com/office/drawing/2014/main" id="{2B11C9BF-1063-BBEC-1B99-8AAED190D5A3}"/>
              </a:ext>
            </a:extLst>
          </p:cNvPr>
          <p:cNvPicPr>
            <a:picLocks noChangeAspect="1" noChangeArrowheads="1"/>
          </p:cNvPicPr>
          <p:nvPr/>
        </p:nvPicPr>
        <p:blipFill>
          <a:blip r:embed="rId37">
            <a:extLst>
              <a:ext uri="{28A0092B-C50C-407E-A947-70E740481C1C}">
                <a14:useLocalDpi xmlns:a14="http://schemas.microsoft.com/office/drawing/2010/main" val="0"/>
              </a:ext>
            </a:extLst>
          </a:blip>
          <a:stretch>
            <a:fillRect/>
          </a:stretch>
        </p:blipFill>
        <p:spPr bwMode="auto">
          <a:xfrm>
            <a:off x="687385" y="3860894"/>
            <a:ext cx="7209930" cy="2556712"/>
          </a:xfrm>
          <a:prstGeom prst="rect">
            <a:avLst/>
          </a:prstGeom>
          <a:noFill/>
        </p:spPr>
      </p:pic>
      <p:pic>
        <p:nvPicPr>
          <p:cNvPr id="90" name="28">
            <a:extLst>
              <a:ext uri="{FF2B5EF4-FFF2-40B4-BE49-F238E27FC236}">
                <a16:creationId xmlns:a16="http://schemas.microsoft.com/office/drawing/2014/main" id="{BE772453-AEB2-9F65-ABC7-BB9DDAD57A71}"/>
              </a:ext>
            </a:extLst>
          </p:cNvPr>
          <p:cNvPicPr>
            <a:picLocks noChangeAspect="1" noChangeArrowheads="1"/>
          </p:cNvPicPr>
          <p:nvPr/>
        </p:nvPicPr>
        <p:blipFill>
          <a:blip r:embed="rId38">
            <a:extLst>
              <a:ext uri="{28A0092B-C50C-407E-A947-70E740481C1C}">
                <a14:useLocalDpi xmlns:a14="http://schemas.microsoft.com/office/drawing/2010/main" val="0"/>
              </a:ext>
            </a:extLst>
          </a:blip>
          <a:stretch>
            <a:fillRect/>
          </a:stretch>
        </p:blipFill>
        <p:spPr bwMode="auto">
          <a:xfrm>
            <a:off x="687385" y="3860894"/>
            <a:ext cx="7209930" cy="2556712"/>
          </a:xfrm>
          <a:prstGeom prst="rect">
            <a:avLst/>
          </a:prstGeom>
          <a:noFill/>
        </p:spPr>
      </p:pic>
      <p:pic>
        <p:nvPicPr>
          <p:cNvPr id="91" name="27">
            <a:extLst>
              <a:ext uri="{FF2B5EF4-FFF2-40B4-BE49-F238E27FC236}">
                <a16:creationId xmlns:a16="http://schemas.microsoft.com/office/drawing/2014/main" id="{170AC291-4EBB-D5B6-1D68-A0723A9AB05E}"/>
              </a:ext>
            </a:extLst>
          </p:cNvPr>
          <p:cNvPicPr>
            <a:picLocks noChangeAspect="1" noChangeArrowheads="1"/>
          </p:cNvPicPr>
          <p:nvPr/>
        </p:nvPicPr>
        <p:blipFill>
          <a:blip r:embed="rId39">
            <a:extLst>
              <a:ext uri="{28A0092B-C50C-407E-A947-70E740481C1C}">
                <a14:useLocalDpi xmlns:a14="http://schemas.microsoft.com/office/drawing/2010/main" val="0"/>
              </a:ext>
            </a:extLst>
          </a:blip>
          <a:stretch>
            <a:fillRect/>
          </a:stretch>
        </p:blipFill>
        <p:spPr bwMode="auto">
          <a:xfrm>
            <a:off x="687385" y="3860894"/>
            <a:ext cx="7209930" cy="2556712"/>
          </a:xfrm>
          <a:prstGeom prst="rect">
            <a:avLst/>
          </a:prstGeom>
          <a:noFill/>
        </p:spPr>
      </p:pic>
      <p:pic>
        <p:nvPicPr>
          <p:cNvPr id="92" name="26">
            <a:extLst>
              <a:ext uri="{FF2B5EF4-FFF2-40B4-BE49-F238E27FC236}">
                <a16:creationId xmlns:a16="http://schemas.microsoft.com/office/drawing/2014/main" id="{B73D0057-F587-DC40-009C-A90B0BB3D0F3}"/>
              </a:ext>
            </a:extLst>
          </p:cNvPr>
          <p:cNvPicPr>
            <a:picLocks noChangeAspect="1" noChangeArrowheads="1"/>
          </p:cNvPicPr>
          <p:nvPr/>
        </p:nvPicPr>
        <p:blipFill>
          <a:blip r:embed="rId40">
            <a:extLst>
              <a:ext uri="{28A0092B-C50C-407E-A947-70E740481C1C}">
                <a14:useLocalDpi xmlns:a14="http://schemas.microsoft.com/office/drawing/2010/main" val="0"/>
              </a:ext>
            </a:extLst>
          </a:blip>
          <a:stretch>
            <a:fillRect/>
          </a:stretch>
        </p:blipFill>
        <p:spPr bwMode="auto">
          <a:xfrm>
            <a:off x="687385" y="3860894"/>
            <a:ext cx="7209930" cy="2556712"/>
          </a:xfrm>
          <a:prstGeom prst="rect">
            <a:avLst/>
          </a:prstGeom>
          <a:noFill/>
        </p:spPr>
      </p:pic>
      <p:pic>
        <p:nvPicPr>
          <p:cNvPr id="93" name="25">
            <a:extLst>
              <a:ext uri="{FF2B5EF4-FFF2-40B4-BE49-F238E27FC236}">
                <a16:creationId xmlns:a16="http://schemas.microsoft.com/office/drawing/2014/main" id="{2D8C5B45-F589-D7CD-2E0A-CCF1BF9BF707}"/>
              </a:ext>
            </a:extLst>
          </p:cNvPr>
          <p:cNvPicPr>
            <a:picLocks noChangeAspect="1" noChangeArrowheads="1"/>
          </p:cNvPicPr>
          <p:nvPr/>
        </p:nvPicPr>
        <p:blipFill>
          <a:blip r:embed="rId41">
            <a:extLst>
              <a:ext uri="{28A0092B-C50C-407E-A947-70E740481C1C}">
                <a14:useLocalDpi xmlns:a14="http://schemas.microsoft.com/office/drawing/2010/main" val="0"/>
              </a:ext>
            </a:extLst>
          </a:blip>
          <a:stretch>
            <a:fillRect/>
          </a:stretch>
        </p:blipFill>
        <p:spPr bwMode="auto">
          <a:xfrm>
            <a:off x="687385" y="3860894"/>
            <a:ext cx="7209930" cy="2556712"/>
          </a:xfrm>
          <a:prstGeom prst="rect">
            <a:avLst/>
          </a:prstGeom>
          <a:noFill/>
        </p:spPr>
      </p:pic>
      <p:pic>
        <p:nvPicPr>
          <p:cNvPr id="94" name="24">
            <a:extLst>
              <a:ext uri="{FF2B5EF4-FFF2-40B4-BE49-F238E27FC236}">
                <a16:creationId xmlns:a16="http://schemas.microsoft.com/office/drawing/2014/main" id="{DCAB00EA-A7B4-F740-9A7B-A8EE0163F9A0}"/>
              </a:ext>
            </a:extLst>
          </p:cNvPr>
          <p:cNvPicPr>
            <a:picLocks noChangeAspect="1" noChangeArrowheads="1"/>
          </p:cNvPicPr>
          <p:nvPr/>
        </p:nvPicPr>
        <p:blipFill>
          <a:blip r:embed="rId42">
            <a:extLst>
              <a:ext uri="{28A0092B-C50C-407E-A947-70E740481C1C}">
                <a14:useLocalDpi xmlns:a14="http://schemas.microsoft.com/office/drawing/2010/main" val="0"/>
              </a:ext>
            </a:extLst>
          </a:blip>
          <a:stretch>
            <a:fillRect/>
          </a:stretch>
        </p:blipFill>
        <p:spPr bwMode="auto">
          <a:xfrm>
            <a:off x="687385" y="3860894"/>
            <a:ext cx="7209930" cy="2556712"/>
          </a:xfrm>
          <a:prstGeom prst="rect">
            <a:avLst/>
          </a:prstGeom>
          <a:noFill/>
        </p:spPr>
      </p:pic>
      <p:pic>
        <p:nvPicPr>
          <p:cNvPr id="95" name="23">
            <a:extLst>
              <a:ext uri="{FF2B5EF4-FFF2-40B4-BE49-F238E27FC236}">
                <a16:creationId xmlns:a16="http://schemas.microsoft.com/office/drawing/2014/main" id="{EA2E40AD-F1C8-085E-FF22-9ACBBBEC687B}"/>
              </a:ext>
            </a:extLst>
          </p:cNvPr>
          <p:cNvPicPr>
            <a:picLocks noChangeAspect="1" noChangeArrowheads="1"/>
          </p:cNvPicPr>
          <p:nvPr/>
        </p:nvPicPr>
        <p:blipFill>
          <a:blip r:embed="rId43">
            <a:extLst>
              <a:ext uri="{28A0092B-C50C-407E-A947-70E740481C1C}">
                <a14:useLocalDpi xmlns:a14="http://schemas.microsoft.com/office/drawing/2010/main" val="0"/>
              </a:ext>
            </a:extLst>
          </a:blip>
          <a:stretch>
            <a:fillRect/>
          </a:stretch>
        </p:blipFill>
        <p:spPr bwMode="auto">
          <a:xfrm>
            <a:off x="687385" y="3860894"/>
            <a:ext cx="7209930" cy="2556712"/>
          </a:xfrm>
          <a:prstGeom prst="rect">
            <a:avLst/>
          </a:prstGeom>
          <a:noFill/>
        </p:spPr>
      </p:pic>
      <p:pic>
        <p:nvPicPr>
          <p:cNvPr id="96" name="22">
            <a:extLst>
              <a:ext uri="{FF2B5EF4-FFF2-40B4-BE49-F238E27FC236}">
                <a16:creationId xmlns:a16="http://schemas.microsoft.com/office/drawing/2014/main" id="{7AA82264-D39B-6FE9-306B-60E59BF60EFF}"/>
              </a:ext>
            </a:extLst>
          </p:cNvPr>
          <p:cNvPicPr>
            <a:picLocks noChangeAspect="1" noChangeArrowheads="1"/>
          </p:cNvPicPr>
          <p:nvPr/>
        </p:nvPicPr>
        <p:blipFill>
          <a:blip r:embed="rId44">
            <a:extLst>
              <a:ext uri="{28A0092B-C50C-407E-A947-70E740481C1C}">
                <a14:useLocalDpi xmlns:a14="http://schemas.microsoft.com/office/drawing/2010/main" val="0"/>
              </a:ext>
            </a:extLst>
          </a:blip>
          <a:stretch>
            <a:fillRect/>
          </a:stretch>
        </p:blipFill>
        <p:spPr bwMode="auto">
          <a:xfrm>
            <a:off x="687385" y="3860894"/>
            <a:ext cx="7209930" cy="2556712"/>
          </a:xfrm>
          <a:prstGeom prst="rect">
            <a:avLst/>
          </a:prstGeom>
          <a:noFill/>
        </p:spPr>
      </p:pic>
      <p:pic>
        <p:nvPicPr>
          <p:cNvPr id="97" name="21">
            <a:extLst>
              <a:ext uri="{FF2B5EF4-FFF2-40B4-BE49-F238E27FC236}">
                <a16:creationId xmlns:a16="http://schemas.microsoft.com/office/drawing/2014/main" id="{34D1851A-C8DF-832E-901B-21B2A815B64C}"/>
              </a:ext>
            </a:extLst>
          </p:cNvPr>
          <p:cNvPicPr>
            <a:picLocks noChangeAspect="1" noChangeArrowheads="1"/>
          </p:cNvPicPr>
          <p:nvPr/>
        </p:nvPicPr>
        <p:blipFill>
          <a:blip r:embed="rId45">
            <a:extLst>
              <a:ext uri="{28A0092B-C50C-407E-A947-70E740481C1C}">
                <a14:useLocalDpi xmlns:a14="http://schemas.microsoft.com/office/drawing/2010/main" val="0"/>
              </a:ext>
            </a:extLst>
          </a:blip>
          <a:stretch>
            <a:fillRect/>
          </a:stretch>
        </p:blipFill>
        <p:spPr bwMode="auto">
          <a:xfrm>
            <a:off x="687385" y="3860894"/>
            <a:ext cx="7209930" cy="2556712"/>
          </a:xfrm>
          <a:prstGeom prst="rect">
            <a:avLst/>
          </a:prstGeom>
          <a:noFill/>
        </p:spPr>
      </p:pic>
      <p:pic>
        <p:nvPicPr>
          <p:cNvPr id="98" name="20">
            <a:extLst>
              <a:ext uri="{FF2B5EF4-FFF2-40B4-BE49-F238E27FC236}">
                <a16:creationId xmlns:a16="http://schemas.microsoft.com/office/drawing/2014/main" id="{ECEC179A-57B4-5592-375F-DB519B835360}"/>
              </a:ext>
            </a:extLst>
          </p:cNvPr>
          <p:cNvPicPr>
            <a:picLocks noChangeAspect="1" noChangeArrowheads="1"/>
          </p:cNvPicPr>
          <p:nvPr/>
        </p:nvPicPr>
        <p:blipFill>
          <a:blip r:embed="rId46">
            <a:extLst>
              <a:ext uri="{28A0092B-C50C-407E-A947-70E740481C1C}">
                <a14:useLocalDpi xmlns:a14="http://schemas.microsoft.com/office/drawing/2010/main" val="0"/>
              </a:ext>
            </a:extLst>
          </a:blip>
          <a:stretch>
            <a:fillRect/>
          </a:stretch>
        </p:blipFill>
        <p:spPr bwMode="auto">
          <a:xfrm>
            <a:off x="687385" y="3860894"/>
            <a:ext cx="7209930" cy="2556712"/>
          </a:xfrm>
          <a:prstGeom prst="rect">
            <a:avLst/>
          </a:prstGeom>
          <a:noFill/>
        </p:spPr>
      </p:pic>
      <p:pic>
        <p:nvPicPr>
          <p:cNvPr id="99" name="19">
            <a:extLst>
              <a:ext uri="{FF2B5EF4-FFF2-40B4-BE49-F238E27FC236}">
                <a16:creationId xmlns:a16="http://schemas.microsoft.com/office/drawing/2014/main" id="{8E92CCDD-E3DD-5474-A644-A818FD430963}"/>
              </a:ext>
            </a:extLst>
          </p:cNvPr>
          <p:cNvPicPr>
            <a:picLocks noChangeAspect="1" noChangeArrowheads="1"/>
          </p:cNvPicPr>
          <p:nvPr/>
        </p:nvPicPr>
        <p:blipFill>
          <a:blip r:embed="rId47">
            <a:extLst>
              <a:ext uri="{28A0092B-C50C-407E-A947-70E740481C1C}">
                <a14:useLocalDpi xmlns:a14="http://schemas.microsoft.com/office/drawing/2010/main" val="0"/>
              </a:ext>
            </a:extLst>
          </a:blip>
          <a:stretch>
            <a:fillRect/>
          </a:stretch>
        </p:blipFill>
        <p:spPr bwMode="auto">
          <a:xfrm>
            <a:off x="687385" y="3860894"/>
            <a:ext cx="7209930" cy="2556712"/>
          </a:xfrm>
          <a:prstGeom prst="rect">
            <a:avLst/>
          </a:prstGeom>
          <a:noFill/>
        </p:spPr>
      </p:pic>
      <p:pic>
        <p:nvPicPr>
          <p:cNvPr id="100" name="18">
            <a:extLst>
              <a:ext uri="{FF2B5EF4-FFF2-40B4-BE49-F238E27FC236}">
                <a16:creationId xmlns:a16="http://schemas.microsoft.com/office/drawing/2014/main" id="{62FBBB68-4A7F-94EB-3417-723508B3235B}"/>
              </a:ext>
            </a:extLst>
          </p:cNvPr>
          <p:cNvPicPr>
            <a:picLocks noChangeAspect="1" noChangeArrowheads="1"/>
          </p:cNvPicPr>
          <p:nvPr/>
        </p:nvPicPr>
        <p:blipFill>
          <a:blip r:embed="rId48">
            <a:extLst>
              <a:ext uri="{28A0092B-C50C-407E-A947-70E740481C1C}">
                <a14:useLocalDpi xmlns:a14="http://schemas.microsoft.com/office/drawing/2010/main" val="0"/>
              </a:ext>
            </a:extLst>
          </a:blip>
          <a:stretch>
            <a:fillRect/>
          </a:stretch>
        </p:blipFill>
        <p:spPr bwMode="auto">
          <a:xfrm>
            <a:off x="687385" y="3860894"/>
            <a:ext cx="7209930" cy="2556712"/>
          </a:xfrm>
          <a:prstGeom prst="rect">
            <a:avLst/>
          </a:prstGeom>
          <a:noFill/>
        </p:spPr>
      </p:pic>
      <p:pic>
        <p:nvPicPr>
          <p:cNvPr id="101" name="17">
            <a:extLst>
              <a:ext uri="{FF2B5EF4-FFF2-40B4-BE49-F238E27FC236}">
                <a16:creationId xmlns:a16="http://schemas.microsoft.com/office/drawing/2014/main" id="{5C40EA8C-003D-79D3-4C78-A2234E14D8CB}"/>
              </a:ext>
            </a:extLst>
          </p:cNvPr>
          <p:cNvPicPr>
            <a:picLocks noChangeAspect="1" noChangeArrowheads="1"/>
          </p:cNvPicPr>
          <p:nvPr/>
        </p:nvPicPr>
        <p:blipFill>
          <a:blip r:embed="rId49">
            <a:extLst>
              <a:ext uri="{28A0092B-C50C-407E-A947-70E740481C1C}">
                <a14:useLocalDpi xmlns:a14="http://schemas.microsoft.com/office/drawing/2010/main" val="0"/>
              </a:ext>
            </a:extLst>
          </a:blip>
          <a:stretch>
            <a:fillRect/>
          </a:stretch>
        </p:blipFill>
        <p:spPr bwMode="auto">
          <a:xfrm>
            <a:off x="687385" y="3860894"/>
            <a:ext cx="7209930" cy="2556712"/>
          </a:xfrm>
          <a:prstGeom prst="rect">
            <a:avLst/>
          </a:prstGeom>
          <a:noFill/>
        </p:spPr>
      </p:pic>
      <p:pic>
        <p:nvPicPr>
          <p:cNvPr id="102" name="16">
            <a:extLst>
              <a:ext uri="{FF2B5EF4-FFF2-40B4-BE49-F238E27FC236}">
                <a16:creationId xmlns:a16="http://schemas.microsoft.com/office/drawing/2014/main" id="{F22EBB0C-261D-5C5A-8308-8791C7709E26}"/>
              </a:ext>
            </a:extLst>
          </p:cNvPr>
          <p:cNvPicPr>
            <a:picLocks noChangeAspect="1" noChangeArrowheads="1"/>
          </p:cNvPicPr>
          <p:nvPr/>
        </p:nvPicPr>
        <p:blipFill>
          <a:blip r:embed="rId50">
            <a:extLst>
              <a:ext uri="{28A0092B-C50C-407E-A947-70E740481C1C}">
                <a14:useLocalDpi xmlns:a14="http://schemas.microsoft.com/office/drawing/2010/main" val="0"/>
              </a:ext>
            </a:extLst>
          </a:blip>
          <a:stretch>
            <a:fillRect/>
          </a:stretch>
        </p:blipFill>
        <p:spPr bwMode="auto">
          <a:xfrm>
            <a:off x="687385" y="3860894"/>
            <a:ext cx="7209930" cy="2556712"/>
          </a:xfrm>
          <a:prstGeom prst="rect">
            <a:avLst/>
          </a:prstGeom>
          <a:noFill/>
        </p:spPr>
      </p:pic>
      <p:pic>
        <p:nvPicPr>
          <p:cNvPr id="103" name="15">
            <a:extLst>
              <a:ext uri="{FF2B5EF4-FFF2-40B4-BE49-F238E27FC236}">
                <a16:creationId xmlns:a16="http://schemas.microsoft.com/office/drawing/2014/main" id="{F5824B01-120E-BF99-9C9B-8E8DBB41ABA2}"/>
              </a:ext>
            </a:extLst>
          </p:cNvPr>
          <p:cNvPicPr>
            <a:picLocks noChangeAspect="1" noChangeArrowheads="1"/>
          </p:cNvPicPr>
          <p:nvPr/>
        </p:nvPicPr>
        <p:blipFill>
          <a:blip r:embed="rId51">
            <a:extLst>
              <a:ext uri="{28A0092B-C50C-407E-A947-70E740481C1C}">
                <a14:useLocalDpi xmlns:a14="http://schemas.microsoft.com/office/drawing/2010/main" val="0"/>
              </a:ext>
            </a:extLst>
          </a:blip>
          <a:stretch>
            <a:fillRect/>
          </a:stretch>
        </p:blipFill>
        <p:spPr bwMode="auto">
          <a:xfrm>
            <a:off x="687385" y="3860894"/>
            <a:ext cx="7209930" cy="2556712"/>
          </a:xfrm>
          <a:prstGeom prst="rect">
            <a:avLst/>
          </a:prstGeom>
          <a:noFill/>
        </p:spPr>
      </p:pic>
      <p:pic>
        <p:nvPicPr>
          <p:cNvPr id="104" name="14">
            <a:extLst>
              <a:ext uri="{FF2B5EF4-FFF2-40B4-BE49-F238E27FC236}">
                <a16:creationId xmlns:a16="http://schemas.microsoft.com/office/drawing/2014/main" id="{CB2AB836-DC4B-A112-01F6-538F1FCB4DA7}"/>
              </a:ext>
            </a:extLst>
          </p:cNvPr>
          <p:cNvPicPr>
            <a:picLocks noChangeAspect="1" noChangeArrowheads="1"/>
          </p:cNvPicPr>
          <p:nvPr/>
        </p:nvPicPr>
        <p:blipFill>
          <a:blip r:embed="rId52">
            <a:extLst>
              <a:ext uri="{28A0092B-C50C-407E-A947-70E740481C1C}">
                <a14:useLocalDpi xmlns:a14="http://schemas.microsoft.com/office/drawing/2010/main" val="0"/>
              </a:ext>
            </a:extLst>
          </a:blip>
          <a:stretch>
            <a:fillRect/>
          </a:stretch>
        </p:blipFill>
        <p:spPr bwMode="auto">
          <a:xfrm>
            <a:off x="687385" y="3860894"/>
            <a:ext cx="7209930" cy="2556712"/>
          </a:xfrm>
          <a:prstGeom prst="rect">
            <a:avLst/>
          </a:prstGeom>
          <a:noFill/>
        </p:spPr>
      </p:pic>
      <p:pic>
        <p:nvPicPr>
          <p:cNvPr id="105" name="13">
            <a:extLst>
              <a:ext uri="{FF2B5EF4-FFF2-40B4-BE49-F238E27FC236}">
                <a16:creationId xmlns:a16="http://schemas.microsoft.com/office/drawing/2014/main" id="{17B50A2C-C69F-D9F0-ACCE-61EE72C87E02}"/>
              </a:ext>
            </a:extLst>
          </p:cNvPr>
          <p:cNvPicPr>
            <a:picLocks noChangeAspect="1" noChangeArrowheads="1"/>
          </p:cNvPicPr>
          <p:nvPr/>
        </p:nvPicPr>
        <p:blipFill>
          <a:blip r:embed="rId53">
            <a:extLst>
              <a:ext uri="{28A0092B-C50C-407E-A947-70E740481C1C}">
                <a14:useLocalDpi xmlns:a14="http://schemas.microsoft.com/office/drawing/2010/main" val="0"/>
              </a:ext>
            </a:extLst>
          </a:blip>
          <a:stretch>
            <a:fillRect/>
          </a:stretch>
        </p:blipFill>
        <p:spPr bwMode="auto">
          <a:xfrm>
            <a:off x="687385" y="3860894"/>
            <a:ext cx="7209930" cy="2556712"/>
          </a:xfrm>
          <a:prstGeom prst="rect">
            <a:avLst/>
          </a:prstGeom>
          <a:noFill/>
        </p:spPr>
      </p:pic>
      <p:pic>
        <p:nvPicPr>
          <p:cNvPr id="106" name="12">
            <a:extLst>
              <a:ext uri="{FF2B5EF4-FFF2-40B4-BE49-F238E27FC236}">
                <a16:creationId xmlns:a16="http://schemas.microsoft.com/office/drawing/2014/main" id="{EBCC78BA-1C2B-ECAA-EEB3-91E41265C118}"/>
              </a:ext>
            </a:extLst>
          </p:cNvPr>
          <p:cNvPicPr>
            <a:picLocks noChangeAspect="1" noChangeArrowheads="1"/>
          </p:cNvPicPr>
          <p:nvPr/>
        </p:nvPicPr>
        <p:blipFill>
          <a:blip r:embed="rId54">
            <a:extLst>
              <a:ext uri="{28A0092B-C50C-407E-A947-70E740481C1C}">
                <a14:useLocalDpi xmlns:a14="http://schemas.microsoft.com/office/drawing/2010/main" val="0"/>
              </a:ext>
            </a:extLst>
          </a:blip>
          <a:stretch>
            <a:fillRect/>
          </a:stretch>
        </p:blipFill>
        <p:spPr bwMode="auto">
          <a:xfrm>
            <a:off x="687385" y="3860894"/>
            <a:ext cx="7209930" cy="2556712"/>
          </a:xfrm>
          <a:prstGeom prst="rect">
            <a:avLst/>
          </a:prstGeom>
          <a:noFill/>
        </p:spPr>
      </p:pic>
      <p:pic>
        <p:nvPicPr>
          <p:cNvPr id="107" name="11">
            <a:extLst>
              <a:ext uri="{FF2B5EF4-FFF2-40B4-BE49-F238E27FC236}">
                <a16:creationId xmlns:a16="http://schemas.microsoft.com/office/drawing/2014/main" id="{975C8816-CB57-B138-13CC-375CB195BD93}"/>
              </a:ext>
            </a:extLst>
          </p:cNvPr>
          <p:cNvPicPr>
            <a:picLocks noChangeAspect="1" noChangeArrowheads="1"/>
          </p:cNvPicPr>
          <p:nvPr/>
        </p:nvPicPr>
        <p:blipFill>
          <a:blip r:embed="rId55">
            <a:extLst>
              <a:ext uri="{28A0092B-C50C-407E-A947-70E740481C1C}">
                <a14:useLocalDpi xmlns:a14="http://schemas.microsoft.com/office/drawing/2010/main" val="0"/>
              </a:ext>
            </a:extLst>
          </a:blip>
          <a:stretch>
            <a:fillRect/>
          </a:stretch>
        </p:blipFill>
        <p:spPr bwMode="auto">
          <a:xfrm>
            <a:off x="687385" y="3860894"/>
            <a:ext cx="7209930" cy="2556712"/>
          </a:xfrm>
          <a:prstGeom prst="rect">
            <a:avLst/>
          </a:prstGeom>
          <a:noFill/>
        </p:spPr>
      </p:pic>
      <p:pic>
        <p:nvPicPr>
          <p:cNvPr id="108" name="10">
            <a:extLst>
              <a:ext uri="{FF2B5EF4-FFF2-40B4-BE49-F238E27FC236}">
                <a16:creationId xmlns:a16="http://schemas.microsoft.com/office/drawing/2014/main" id="{B1873228-07A9-A0A8-73F0-2795CBEA3DC7}"/>
              </a:ext>
            </a:extLst>
          </p:cNvPr>
          <p:cNvPicPr>
            <a:picLocks noChangeAspect="1" noChangeArrowheads="1"/>
          </p:cNvPicPr>
          <p:nvPr/>
        </p:nvPicPr>
        <p:blipFill>
          <a:blip r:embed="rId56">
            <a:extLst>
              <a:ext uri="{28A0092B-C50C-407E-A947-70E740481C1C}">
                <a14:useLocalDpi xmlns:a14="http://schemas.microsoft.com/office/drawing/2010/main" val="0"/>
              </a:ext>
            </a:extLst>
          </a:blip>
          <a:stretch>
            <a:fillRect/>
          </a:stretch>
        </p:blipFill>
        <p:spPr bwMode="auto">
          <a:xfrm>
            <a:off x="687385" y="3860894"/>
            <a:ext cx="7209930" cy="2556712"/>
          </a:xfrm>
          <a:prstGeom prst="rect">
            <a:avLst/>
          </a:prstGeom>
          <a:noFill/>
        </p:spPr>
      </p:pic>
      <p:pic>
        <p:nvPicPr>
          <p:cNvPr id="109" name="09">
            <a:extLst>
              <a:ext uri="{FF2B5EF4-FFF2-40B4-BE49-F238E27FC236}">
                <a16:creationId xmlns:a16="http://schemas.microsoft.com/office/drawing/2014/main" id="{DC440CCF-7CA5-ED7D-F9E2-6889EE9CBEA8}"/>
              </a:ext>
            </a:extLst>
          </p:cNvPr>
          <p:cNvPicPr>
            <a:picLocks noChangeAspect="1" noChangeArrowheads="1"/>
          </p:cNvPicPr>
          <p:nvPr/>
        </p:nvPicPr>
        <p:blipFill>
          <a:blip r:embed="rId57">
            <a:extLst>
              <a:ext uri="{28A0092B-C50C-407E-A947-70E740481C1C}">
                <a14:useLocalDpi xmlns:a14="http://schemas.microsoft.com/office/drawing/2010/main" val="0"/>
              </a:ext>
            </a:extLst>
          </a:blip>
          <a:stretch>
            <a:fillRect/>
          </a:stretch>
        </p:blipFill>
        <p:spPr bwMode="auto">
          <a:xfrm>
            <a:off x="687385" y="3860894"/>
            <a:ext cx="7209930" cy="2556712"/>
          </a:xfrm>
          <a:prstGeom prst="rect">
            <a:avLst/>
          </a:prstGeom>
          <a:noFill/>
        </p:spPr>
      </p:pic>
      <p:pic>
        <p:nvPicPr>
          <p:cNvPr id="110" name="08">
            <a:extLst>
              <a:ext uri="{FF2B5EF4-FFF2-40B4-BE49-F238E27FC236}">
                <a16:creationId xmlns:a16="http://schemas.microsoft.com/office/drawing/2014/main" id="{CC13652B-0004-BDEF-3D12-41B1789851B3}"/>
              </a:ext>
            </a:extLst>
          </p:cNvPr>
          <p:cNvPicPr>
            <a:picLocks noChangeAspect="1" noChangeArrowheads="1"/>
          </p:cNvPicPr>
          <p:nvPr/>
        </p:nvPicPr>
        <p:blipFill>
          <a:blip r:embed="rId58">
            <a:extLst>
              <a:ext uri="{28A0092B-C50C-407E-A947-70E740481C1C}">
                <a14:useLocalDpi xmlns:a14="http://schemas.microsoft.com/office/drawing/2010/main" val="0"/>
              </a:ext>
            </a:extLst>
          </a:blip>
          <a:stretch>
            <a:fillRect/>
          </a:stretch>
        </p:blipFill>
        <p:spPr bwMode="auto">
          <a:xfrm>
            <a:off x="687385" y="3860894"/>
            <a:ext cx="7209930" cy="2556712"/>
          </a:xfrm>
          <a:prstGeom prst="rect">
            <a:avLst/>
          </a:prstGeom>
          <a:noFill/>
        </p:spPr>
      </p:pic>
      <p:pic>
        <p:nvPicPr>
          <p:cNvPr id="111" name="07">
            <a:extLst>
              <a:ext uri="{FF2B5EF4-FFF2-40B4-BE49-F238E27FC236}">
                <a16:creationId xmlns:a16="http://schemas.microsoft.com/office/drawing/2014/main" id="{6D6B0DD1-4226-3E67-F625-EA65EF442F8D}"/>
              </a:ext>
            </a:extLst>
          </p:cNvPr>
          <p:cNvPicPr>
            <a:picLocks noChangeAspect="1" noChangeArrowheads="1"/>
          </p:cNvPicPr>
          <p:nvPr/>
        </p:nvPicPr>
        <p:blipFill>
          <a:blip r:embed="rId59">
            <a:extLst>
              <a:ext uri="{28A0092B-C50C-407E-A947-70E740481C1C}">
                <a14:useLocalDpi xmlns:a14="http://schemas.microsoft.com/office/drawing/2010/main" val="0"/>
              </a:ext>
            </a:extLst>
          </a:blip>
          <a:stretch>
            <a:fillRect/>
          </a:stretch>
        </p:blipFill>
        <p:spPr bwMode="auto">
          <a:xfrm>
            <a:off x="687385" y="3860894"/>
            <a:ext cx="7209930" cy="2556712"/>
          </a:xfrm>
          <a:prstGeom prst="rect">
            <a:avLst/>
          </a:prstGeom>
          <a:noFill/>
        </p:spPr>
      </p:pic>
      <p:pic>
        <p:nvPicPr>
          <p:cNvPr id="112" name="06">
            <a:extLst>
              <a:ext uri="{FF2B5EF4-FFF2-40B4-BE49-F238E27FC236}">
                <a16:creationId xmlns:a16="http://schemas.microsoft.com/office/drawing/2014/main" id="{590D9985-16D0-1A2E-F877-91F81D19B72B}"/>
              </a:ext>
            </a:extLst>
          </p:cNvPr>
          <p:cNvPicPr>
            <a:picLocks noChangeAspect="1" noChangeArrowheads="1"/>
          </p:cNvPicPr>
          <p:nvPr/>
        </p:nvPicPr>
        <p:blipFill>
          <a:blip r:embed="rId60">
            <a:extLst>
              <a:ext uri="{28A0092B-C50C-407E-A947-70E740481C1C}">
                <a14:useLocalDpi xmlns:a14="http://schemas.microsoft.com/office/drawing/2010/main" val="0"/>
              </a:ext>
            </a:extLst>
          </a:blip>
          <a:stretch>
            <a:fillRect/>
          </a:stretch>
        </p:blipFill>
        <p:spPr bwMode="auto">
          <a:xfrm>
            <a:off x="687385" y="3860894"/>
            <a:ext cx="7209930" cy="2556712"/>
          </a:xfrm>
          <a:prstGeom prst="rect">
            <a:avLst/>
          </a:prstGeom>
          <a:noFill/>
        </p:spPr>
      </p:pic>
      <p:pic>
        <p:nvPicPr>
          <p:cNvPr id="113" name="05">
            <a:extLst>
              <a:ext uri="{FF2B5EF4-FFF2-40B4-BE49-F238E27FC236}">
                <a16:creationId xmlns:a16="http://schemas.microsoft.com/office/drawing/2014/main" id="{14A4D7A2-DD55-46F9-828A-085E8DD65D08}"/>
              </a:ext>
            </a:extLst>
          </p:cNvPr>
          <p:cNvPicPr>
            <a:picLocks noChangeAspect="1" noChangeArrowheads="1"/>
          </p:cNvPicPr>
          <p:nvPr/>
        </p:nvPicPr>
        <p:blipFill>
          <a:blip r:embed="rId61">
            <a:extLst>
              <a:ext uri="{28A0092B-C50C-407E-A947-70E740481C1C}">
                <a14:useLocalDpi xmlns:a14="http://schemas.microsoft.com/office/drawing/2010/main" val="0"/>
              </a:ext>
            </a:extLst>
          </a:blip>
          <a:stretch>
            <a:fillRect/>
          </a:stretch>
        </p:blipFill>
        <p:spPr bwMode="auto">
          <a:xfrm>
            <a:off x="687385" y="3860894"/>
            <a:ext cx="7209930" cy="2556712"/>
          </a:xfrm>
          <a:prstGeom prst="rect">
            <a:avLst/>
          </a:prstGeom>
          <a:noFill/>
        </p:spPr>
      </p:pic>
      <p:pic>
        <p:nvPicPr>
          <p:cNvPr id="114" name="04">
            <a:extLst>
              <a:ext uri="{FF2B5EF4-FFF2-40B4-BE49-F238E27FC236}">
                <a16:creationId xmlns:a16="http://schemas.microsoft.com/office/drawing/2014/main" id="{62EFB728-80EB-9447-2E82-61B95468D3B3}"/>
              </a:ext>
            </a:extLst>
          </p:cNvPr>
          <p:cNvPicPr>
            <a:picLocks noChangeAspect="1" noChangeArrowheads="1"/>
          </p:cNvPicPr>
          <p:nvPr/>
        </p:nvPicPr>
        <p:blipFill>
          <a:blip r:embed="rId62">
            <a:extLst>
              <a:ext uri="{28A0092B-C50C-407E-A947-70E740481C1C}">
                <a14:useLocalDpi xmlns:a14="http://schemas.microsoft.com/office/drawing/2010/main" val="0"/>
              </a:ext>
            </a:extLst>
          </a:blip>
          <a:stretch>
            <a:fillRect/>
          </a:stretch>
        </p:blipFill>
        <p:spPr bwMode="auto">
          <a:xfrm>
            <a:off x="687385" y="3860894"/>
            <a:ext cx="7209930" cy="2556712"/>
          </a:xfrm>
          <a:prstGeom prst="rect">
            <a:avLst/>
          </a:prstGeom>
          <a:noFill/>
        </p:spPr>
      </p:pic>
      <p:pic>
        <p:nvPicPr>
          <p:cNvPr id="115" name="03">
            <a:extLst>
              <a:ext uri="{FF2B5EF4-FFF2-40B4-BE49-F238E27FC236}">
                <a16:creationId xmlns:a16="http://schemas.microsoft.com/office/drawing/2014/main" id="{217E24A1-19B6-7459-8AAB-9BEE61083069}"/>
              </a:ext>
            </a:extLst>
          </p:cNvPr>
          <p:cNvPicPr>
            <a:picLocks noChangeAspect="1" noChangeArrowheads="1"/>
          </p:cNvPicPr>
          <p:nvPr/>
        </p:nvPicPr>
        <p:blipFill>
          <a:blip r:embed="rId63">
            <a:extLst>
              <a:ext uri="{28A0092B-C50C-407E-A947-70E740481C1C}">
                <a14:useLocalDpi xmlns:a14="http://schemas.microsoft.com/office/drawing/2010/main" val="0"/>
              </a:ext>
            </a:extLst>
          </a:blip>
          <a:stretch>
            <a:fillRect/>
          </a:stretch>
        </p:blipFill>
        <p:spPr bwMode="auto">
          <a:xfrm>
            <a:off x="687385" y="3860894"/>
            <a:ext cx="7209930" cy="2556712"/>
          </a:xfrm>
          <a:prstGeom prst="rect">
            <a:avLst/>
          </a:prstGeom>
          <a:noFill/>
        </p:spPr>
      </p:pic>
      <p:pic>
        <p:nvPicPr>
          <p:cNvPr id="116" name="02">
            <a:extLst>
              <a:ext uri="{FF2B5EF4-FFF2-40B4-BE49-F238E27FC236}">
                <a16:creationId xmlns:a16="http://schemas.microsoft.com/office/drawing/2014/main" id="{5F943EE6-CDBC-9EC5-BEC0-A28BEAE8988D}"/>
              </a:ext>
            </a:extLst>
          </p:cNvPr>
          <p:cNvPicPr>
            <a:picLocks noChangeAspect="1" noChangeArrowheads="1"/>
          </p:cNvPicPr>
          <p:nvPr/>
        </p:nvPicPr>
        <p:blipFill>
          <a:blip r:embed="rId64">
            <a:extLst>
              <a:ext uri="{28A0092B-C50C-407E-A947-70E740481C1C}">
                <a14:useLocalDpi xmlns:a14="http://schemas.microsoft.com/office/drawing/2010/main" val="0"/>
              </a:ext>
            </a:extLst>
          </a:blip>
          <a:stretch>
            <a:fillRect/>
          </a:stretch>
        </p:blipFill>
        <p:spPr bwMode="auto">
          <a:xfrm>
            <a:off x="687385" y="3860894"/>
            <a:ext cx="7209930" cy="2556712"/>
          </a:xfrm>
          <a:prstGeom prst="rect">
            <a:avLst/>
          </a:prstGeom>
          <a:noFill/>
        </p:spPr>
      </p:pic>
      <p:pic>
        <p:nvPicPr>
          <p:cNvPr id="117" name="01">
            <a:extLst>
              <a:ext uri="{FF2B5EF4-FFF2-40B4-BE49-F238E27FC236}">
                <a16:creationId xmlns:a16="http://schemas.microsoft.com/office/drawing/2014/main" id="{3445A17A-5E1B-DCE3-32B6-BCE6D7BA9D55}"/>
              </a:ext>
            </a:extLst>
          </p:cNvPr>
          <p:cNvPicPr>
            <a:picLocks noChangeAspect="1" noChangeArrowheads="1"/>
          </p:cNvPicPr>
          <p:nvPr/>
        </p:nvPicPr>
        <p:blipFill>
          <a:blip r:embed="rId65">
            <a:extLst>
              <a:ext uri="{28A0092B-C50C-407E-A947-70E740481C1C}">
                <a14:useLocalDpi xmlns:a14="http://schemas.microsoft.com/office/drawing/2010/main" val="0"/>
              </a:ext>
            </a:extLst>
          </a:blip>
          <a:stretch>
            <a:fillRect/>
          </a:stretch>
        </p:blipFill>
        <p:spPr bwMode="auto">
          <a:xfrm>
            <a:off x="687385" y="3860894"/>
            <a:ext cx="7209930" cy="2556712"/>
          </a:xfrm>
          <a:prstGeom prst="rect">
            <a:avLst/>
          </a:prstGeom>
          <a:noFill/>
        </p:spPr>
      </p:pic>
      <p:pic>
        <p:nvPicPr>
          <p:cNvPr id="118" name="0030">
            <a:extLst>
              <a:ext uri="{FF2B5EF4-FFF2-40B4-BE49-F238E27FC236}">
                <a16:creationId xmlns:a16="http://schemas.microsoft.com/office/drawing/2014/main" id="{8CE8CD50-CB92-FC06-EADE-27D148133A52}"/>
              </a:ext>
            </a:extLst>
          </p:cNvPr>
          <p:cNvPicPr>
            <a:picLocks noChangeAspect="1" noChangeArrowheads="1"/>
          </p:cNvPicPr>
          <p:nvPr/>
        </p:nvPicPr>
        <p:blipFill>
          <a:blip r:embed="rId66">
            <a:extLst>
              <a:ext uri="{28A0092B-C50C-407E-A947-70E740481C1C}">
                <a14:useLocalDpi xmlns:a14="http://schemas.microsoft.com/office/drawing/2010/main" val="0"/>
              </a:ext>
            </a:extLst>
          </a:blip>
          <a:stretch>
            <a:fillRect/>
          </a:stretch>
        </p:blipFill>
        <p:spPr bwMode="auto">
          <a:xfrm>
            <a:off x="687385" y="3860894"/>
            <a:ext cx="7209930" cy="2556712"/>
          </a:xfrm>
          <a:prstGeom prst="rect">
            <a:avLst/>
          </a:prstGeom>
          <a:noFill/>
        </p:spPr>
      </p:pic>
      <p:pic>
        <p:nvPicPr>
          <p:cNvPr id="119" name="00">
            <a:extLst>
              <a:ext uri="{FF2B5EF4-FFF2-40B4-BE49-F238E27FC236}">
                <a16:creationId xmlns:a16="http://schemas.microsoft.com/office/drawing/2014/main" id="{C06668BD-774B-323B-0D29-672A10D40FC7}"/>
              </a:ext>
            </a:extLst>
          </p:cNvPr>
          <p:cNvPicPr>
            <a:picLocks noChangeAspect="1" noChangeArrowheads="1"/>
          </p:cNvPicPr>
          <p:nvPr/>
        </p:nvPicPr>
        <p:blipFill>
          <a:blip r:embed="rId67">
            <a:extLst>
              <a:ext uri="{28A0092B-C50C-407E-A947-70E740481C1C}">
                <a14:useLocalDpi xmlns:a14="http://schemas.microsoft.com/office/drawing/2010/main" val="0"/>
              </a:ext>
            </a:extLst>
          </a:blip>
          <a:stretch>
            <a:fillRect/>
          </a:stretch>
        </p:blipFill>
        <p:spPr bwMode="auto">
          <a:xfrm>
            <a:off x="687385" y="3860894"/>
            <a:ext cx="7209930" cy="2556712"/>
          </a:xfrm>
          <a:prstGeom prst="rect">
            <a:avLst/>
          </a:prstGeom>
          <a:noFill/>
        </p:spPr>
      </p:pic>
      <p:pic>
        <p:nvPicPr>
          <p:cNvPr id="3" name="Picture 2" title="Ci3T implementation materials checklist">
            <a:extLst>
              <a:ext uri="{FF2B5EF4-FFF2-40B4-BE49-F238E27FC236}">
                <a16:creationId xmlns:a16="http://schemas.microsoft.com/office/drawing/2014/main" id="{C8DD8666-8BF5-24EA-CF39-731563BE6A96}"/>
              </a:ext>
            </a:extLst>
          </p:cNvPr>
          <p:cNvPicPr>
            <a:picLocks noChangeAspect="1"/>
          </p:cNvPicPr>
          <p:nvPr/>
        </p:nvPicPr>
        <p:blipFill>
          <a:blip r:embed="rId68"/>
          <a:stretch>
            <a:fillRect/>
          </a:stretch>
        </p:blipFill>
        <p:spPr>
          <a:xfrm>
            <a:off x="181973" y="176834"/>
            <a:ext cx="2510587" cy="329184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1983DF65-0F4C-D9EF-5F8E-30A029AA90B6}"/>
              </a:ext>
            </a:extLst>
          </p:cNvPr>
          <p:cNvPicPr>
            <a:picLocks noChangeAspect="1"/>
          </p:cNvPicPr>
          <p:nvPr/>
        </p:nvPicPr>
        <p:blipFill>
          <a:blip r:embed="rId69"/>
          <a:srcRect/>
          <a:stretch/>
        </p:blipFill>
        <p:spPr>
          <a:xfrm>
            <a:off x="2869125" y="176835"/>
            <a:ext cx="2535005" cy="329184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829935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9000"/>
                                  </p:stCondLst>
                                  <p:childTnLst>
                                    <p:set>
                                      <p:cBhvr>
                                        <p:cTn id="6" dur="1" fill="hold">
                                          <p:stCondLst>
                                            <p:cond delay="0"/>
                                          </p:stCondLst>
                                        </p:cTn>
                                        <p:tgtEl>
                                          <p:spTgt spid="59"/>
                                        </p:tgtEl>
                                        <p:attrNameLst>
                                          <p:attrName>style.visibility</p:attrName>
                                        </p:attrNameLst>
                                      </p:cBhvr>
                                      <p:to>
                                        <p:strVal val="visible"/>
                                      </p:to>
                                    </p:set>
                                  </p:childTnLst>
                                </p:cTn>
                              </p:par>
                            </p:childTnLst>
                          </p:cTn>
                        </p:par>
                        <p:par>
                          <p:cTn id="7" fill="hold">
                            <p:stCondLst>
                              <p:cond delay="59000"/>
                            </p:stCondLst>
                            <p:childTnLst>
                              <p:par>
                                <p:cTn id="8" presetID="1" presetClass="entr" presetSubtype="0" fill="hold" nodeType="afterEffect">
                                  <p:stCondLst>
                                    <p:cond delay="59000"/>
                                  </p:stCondLst>
                                  <p:childTnLst>
                                    <p:set>
                                      <p:cBhvr>
                                        <p:cTn id="9" dur="1" fill="hold">
                                          <p:stCondLst>
                                            <p:cond delay="0"/>
                                          </p:stCondLst>
                                        </p:cTn>
                                        <p:tgtEl>
                                          <p:spTgt spid="60"/>
                                        </p:tgtEl>
                                        <p:attrNameLst>
                                          <p:attrName>style.visibility</p:attrName>
                                        </p:attrNameLst>
                                      </p:cBhvr>
                                      <p:to>
                                        <p:strVal val="visible"/>
                                      </p:to>
                                    </p:set>
                                  </p:childTnLst>
                                </p:cTn>
                              </p:par>
                            </p:childTnLst>
                          </p:cTn>
                        </p:par>
                        <p:par>
                          <p:cTn id="10" fill="hold">
                            <p:stCondLst>
                              <p:cond delay="118000"/>
                            </p:stCondLst>
                            <p:childTnLst>
                              <p:par>
                                <p:cTn id="11" presetID="1" presetClass="entr" presetSubtype="0" fill="hold" nodeType="afterEffect">
                                  <p:stCondLst>
                                    <p:cond delay="59000"/>
                                  </p:stCondLst>
                                  <p:childTnLst>
                                    <p:set>
                                      <p:cBhvr>
                                        <p:cTn id="12" dur="1" fill="hold">
                                          <p:stCondLst>
                                            <p:cond delay="0"/>
                                          </p:stCondLst>
                                        </p:cTn>
                                        <p:tgtEl>
                                          <p:spTgt spid="61"/>
                                        </p:tgtEl>
                                        <p:attrNameLst>
                                          <p:attrName>style.visibility</p:attrName>
                                        </p:attrNameLst>
                                      </p:cBhvr>
                                      <p:to>
                                        <p:strVal val="visible"/>
                                      </p:to>
                                    </p:set>
                                  </p:childTnLst>
                                </p:cTn>
                              </p:par>
                            </p:childTnLst>
                          </p:cTn>
                        </p:par>
                        <p:par>
                          <p:cTn id="13" fill="hold">
                            <p:stCondLst>
                              <p:cond delay="177000"/>
                            </p:stCondLst>
                            <p:childTnLst>
                              <p:par>
                                <p:cTn id="14" presetID="1" presetClass="entr" presetSubtype="0" fill="hold" nodeType="afterEffect">
                                  <p:stCondLst>
                                    <p:cond delay="59000"/>
                                  </p:stCondLst>
                                  <p:childTnLst>
                                    <p:set>
                                      <p:cBhvr>
                                        <p:cTn id="15" dur="1" fill="hold">
                                          <p:stCondLst>
                                            <p:cond delay="0"/>
                                          </p:stCondLst>
                                        </p:cTn>
                                        <p:tgtEl>
                                          <p:spTgt spid="62"/>
                                        </p:tgtEl>
                                        <p:attrNameLst>
                                          <p:attrName>style.visibility</p:attrName>
                                        </p:attrNameLst>
                                      </p:cBhvr>
                                      <p:to>
                                        <p:strVal val="visible"/>
                                      </p:to>
                                    </p:set>
                                  </p:childTnLst>
                                </p:cTn>
                              </p:par>
                            </p:childTnLst>
                          </p:cTn>
                        </p:par>
                        <p:par>
                          <p:cTn id="16" fill="hold">
                            <p:stCondLst>
                              <p:cond delay="236000"/>
                            </p:stCondLst>
                            <p:childTnLst>
                              <p:par>
                                <p:cTn id="17" presetID="1" presetClass="entr" presetSubtype="0" fill="hold" nodeType="afterEffect">
                                  <p:stCondLst>
                                    <p:cond delay="59000"/>
                                  </p:stCondLst>
                                  <p:childTnLst>
                                    <p:set>
                                      <p:cBhvr>
                                        <p:cTn id="18" dur="1" fill="hold">
                                          <p:stCondLst>
                                            <p:cond delay="0"/>
                                          </p:stCondLst>
                                        </p:cTn>
                                        <p:tgtEl>
                                          <p:spTgt spid="63"/>
                                        </p:tgtEl>
                                        <p:attrNameLst>
                                          <p:attrName>style.visibility</p:attrName>
                                        </p:attrNameLst>
                                      </p:cBhvr>
                                      <p:to>
                                        <p:strVal val="visible"/>
                                      </p:to>
                                    </p:set>
                                  </p:childTnLst>
                                </p:cTn>
                              </p:par>
                            </p:childTnLst>
                          </p:cTn>
                        </p:par>
                        <p:par>
                          <p:cTn id="19" fill="hold">
                            <p:stCondLst>
                              <p:cond delay="295000"/>
                            </p:stCondLst>
                            <p:childTnLst>
                              <p:par>
                                <p:cTn id="20" presetID="1" presetClass="entr" presetSubtype="0" fill="hold" nodeType="afterEffect">
                                  <p:stCondLst>
                                    <p:cond delay="59000"/>
                                  </p:stCondLst>
                                  <p:childTnLst>
                                    <p:set>
                                      <p:cBhvr>
                                        <p:cTn id="21" dur="1" fill="hold">
                                          <p:stCondLst>
                                            <p:cond delay="0"/>
                                          </p:stCondLst>
                                        </p:cTn>
                                        <p:tgtEl>
                                          <p:spTgt spid="64"/>
                                        </p:tgtEl>
                                        <p:attrNameLst>
                                          <p:attrName>style.visibility</p:attrName>
                                        </p:attrNameLst>
                                      </p:cBhvr>
                                      <p:to>
                                        <p:strVal val="visible"/>
                                      </p:to>
                                    </p:set>
                                  </p:childTnLst>
                                </p:cTn>
                              </p:par>
                            </p:childTnLst>
                          </p:cTn>
                        </p:par>
                        <p:par>
                          <p:cTn id="22" fill="hold">
                            <p:stCondLst>
                              <p:cond delay="354000"/>
                            </p:stCondLst>
                            <p:childTnLst>
                              <p:par>
                                <p:cTn id="23" presetID="1" presetClass="entr" presetSubtype="0" fill="hold" nodeType="afterEffect">
                                  <p:stCondLst>
                                    <p:cond delay="59000"/>
                                  </p:stCondLst>
                                  <p:childTnLst>
                                    <p:set>
                                      <p:cBhvr>
                                        <p:cTn id="24" dur="1" fill="hold">
                                          <p:stCondLst>
                                            <p:cond delay="0"/>
                                          </p:stCondLst>
                                        </p:cTn>
                                        <p:tgtEl>
                                          <p:spTgt spid="65"/>
                                        </p:tgtEl>
                                        <p:attrNameLst>
                                          <p:attrName>style.visibility</p:attrName>
                                        </p:attrNameLst>
                                      </p:cBhvr>
                                      <p:to>
                                        <p:strVal val="visible"/>
                                      </p:to>
                                    </p:set>
                                  </p:childTnLst>
                                </p:cTn>
                              </p:par>
                            </p:childTnLst>
                          </p:cTn>
                        </p:par>
                        <p:par>
                          <p:cTn id="25" fill="hold">
                            <p:stCondLst>
                              <p:cond delay="413000"/>
                            </p:stCondLst>
                            <p:childTnLst>
                              <p:par>
                                <p:cTn id="26" presetID="1" presetClass="entr" presetSubtype="0" fill="hold" nodeType="afterEffect">
                                  <p:stCondLst>
                                    <p:cond delay="59000"/>
                                  </p:stCondLst>
                                  <p:childTnLst>
                                    <p:set>
                                      <p:cBhvr>
                                        <p:cTn id="27" dur="1" fill="hold">
                                          <p:stCondLst>
                                            <p:cond delay="0"/>
                                          </p:stCondLst>
                                        </p:cTn>
                                        <p:tgtEl>
                                          <p:spTgt spid="66"/>
                                        </p:tgtEl>
                                        <p:attrNameLst>
                                          <p:attrName>style.visibility</p:attrName>
                                        </p:attrNameLst>
                                      </p:cBhvr>
                                      <p:to>
                                        <p:strVal val="visible"/>
                                      </p:to>
                                    </p:set>
                                  </p:childTnLst>
                                </p:cTn>
                              </p:par>
                            </p:childTnLst>
                          </p:cTn>
                        </p:par>
                        <p:par>
                          <p:cTn id="28" fill="hold">
                            <p:stCondLst>
                              <p:cond delay="472000"/>
                            </p:stCondLst>
                            <p:childTnLst>
                              <p:par>
                                <p:cTn id="29" presetID="1" presetClass="entr" presetSubtype="0" fill="hold" nodeType="afterEffect">
                                  <p:stCondLst>
                                    <p:cond delay="59000"/>
                                  </p:stCondLst>
                                  <p:childTnLst>
                                    <p:set>
                                      <p:cBhvr>
                                        <p:cTn id="30" dur="1" fill="hold">
                                          <p:stCondLst>
                                            <p:cond delay="0"/>
                                          </p:stCondLst>
                                        </p:cTn>
                                        <p:tgtEl>
                                          <p:spTgt spid="67"/>
                                        </p:tgtEl>
                                        <p:attrNameLst>
                                          <p:attrName>style.visibility</p:attrName>
                                        </p:attrNameLst>
                                      </p:cBhvr>
                                      <p:to>
                                        <p:strVal val="visible"/>
                                      </p:to>
                                    </p:set>
                                  </p:childTnLst>
                                </p:cTn>
                              </p:par>
                            </p:childTnLst>
                          </p:cTn>
                        </p:par>
                        <p:par>
                          <p:cTn id="31" fill="hold">
                            <p:stCondLst>
                              <p:cond delay="531000"/>
                            </p:stCondLst>
                            <p:childTnLst>
                              <p:par>
                                <p:cTn id="32" presetID="1" presetClass="entr" presetSubtype="0" fill="hold" nodeType="afterEffect">
                                  <p:stCondLst>
                                    <p:cond delay="59000"/>
                                  </p:stCondLst>
                                  <p:childTnLst>
                                    <p:set>
                                      <p:cBhvr>
                                        <p:cTn id="33" dur="1" fill="hold">
                                          <p:stCondLst>
                                            <p:cond delay="0"/>
                                          </p:stCondLst>
                                        </p:cTn>
                                        <p:tgtEl>
                                          <p:spTgt spid="68"/>
                                        </p:tgtEl>
                                        <p:attrNameLst>
                                          <p:attrName>style.visibility</p:attrName>
                                        </p:attrNameLst>
                                      </p:cBhvr>
                                      <p:to>
                                        <p:strVal val="visible"/>
                                      </p:to>
                                    </p:set>
                                  </p:childTnLst>
                                </p:cTn>
                              </p:par>
                            </p:childTnLst>
                          </p:cTn>
                        </p:par>
                        <p:par>
                          <p:cTn id="34" fill="hold">
                            <p:stCondLst>
                              <p:cond delay="590000"/>
                            </p:stCondLst>
                            <p:childTnLst>
                              <p:par>
                                <p:cTn id="35" presetID="1" presetClass="entr" presetSubtype="0" fill="hold" nodeType="afterEffect">
                                  <p:stCondLst>
                                    <p:cond delay="59000"/>
                                  </p:stCondLst>
                                  <p:childTnLst>
                                    <p:set>
                                      <p:cBhvr>
                                        <p:cTn id="36" dur="1" fill="hold">
                                          <p:stCondLst>
                                            <p:cond delay="0"/>
                                          </p:stCondLst>
                                        </p:cTn>
                                        <p:tgtEl>
                                          <p:spTgt spid="69"/>
                                        </p:tgtEl>
                                        <p:attrNameLst>
                                          <p:attrName>style.visibility</p:attrName>
                                        </p:attrNameLst>
                                      </p:cBhvr>
                                      <p:to>
                                        <p:strVal val="visible"/>
                                      </p:to>
                                    </p:set>
                                  </p:childTnLst>
                                </p:cTn>
                              </p:par>
                            </p:childTnLst>
                          </p:cTn>
                        </p:par>
                        <p:par>
                          <p:cTn id="37" fill="hold">
                            <p:stCondLst>
                              <p:cond delay="649000"/>
                            </p:stCondLst>
                            <p:childTnLst>
                              <p:par>
                                <p:cTn id="38" presetID="1" presetClass="entr" presetSubtype="0" fill="hold" nodeType="afterEffect">
                                  <p:stCondLst>
                                    <p:cond delay="59000"/>
                                  </p:stCondLst>
                                  <p:childTnLst>
                                    <p:set>
                                      <p:cBhvr>
                                        <p:cTn id="39" dur="1" fill="hold">
                                          <p:stCondLst>
                                            <p:cond delay="0"/>
                                          </p:stCondLst>
                                        </p:cTn>
                                        <p:tgtEl>
                                          <p:spTgt spid="70"/>
                                        </p:tgtEl>
                                        <p:attrNameLst>
                                          <p:attrName>style.visibility</p:attrName>
                                        </p:attrNameLst>
                                      </p:cBhvr>
                                      <p:to>
                                        <p:strVal val="visible"/>
                                      </p:to>
                                    </p:set>
                                  </p:childTnLst>
                                </p:cTn>
                              </p:par>
                            </p:childTnLst>
                          </p:cTn>
                        </p:par>
                        <p:par>
                          <p:cTn id="40" fill="hold">
                            <p:stCondLst>
                              <p:cond delay="708000"/>
                            </p:stCondLst>
                            <p:childTnLst>
                              <p:par>
                                <p:cTn id="41" presetID="1" presetClass="entr" presetSubtype="0" fill="hold" nodeType="afterEffect">
                                  <p:stCondLst>
                                    <p:cond delay="59000"/>
                                  </p:stCondLst>
                                  <p:childTnLst>
                                    <p:set>
                                      <p:cBhvr>
                                        <p:cTn id="42" dur="1" fill="hold">
                                          <p:stCondLst>
                                            <p:cond delay="0"/>
                                          </p:stCondLst>
                                        </p:cTn>
                                        <p:tgtEl>
                                          <p:spTgt spid="71"/>
                                        </p:tgtEl>
                                        <p:attrNameLst>
                                          <p:attrName>style.visibility</p:attrName>
                                        </p:attrNameLst>
                                      </p:cBhvr>
                                      <p:to>
                                        <p:strVal val="visible"/>
                                      </p:to>
                                    </p:set>
                                  </p:childTnLst>
                                </p:cTn>
                              </p:par>
                            </p:childTnLst>
                          </p:cTn>
                        </p:par>
                        <p:par>
                          <p:cTn id="43" fill="hold">
                            <p:stCondLst>
                              <p:cond delay="767000"/>
                            </p:stCondLst>
                            <p:childTnLst>
                              <p:par>
                                <p:cTn id="44" presetID="1" presetClass="entr" presetSubtype="0" fill="hold" nodeType="afterEffect">
                                  <p:stCondLst>
                                    <p:cond delay="59000"/>
                                  </p:stCondLst>
                                  <p:childTnLst>
                                    <p:set>
                                      <p:cBhvr>
                                        <p:cTn id="45" dur="1" fill="hold">
                                          <p:stCondLst>
                                            <p:cond delay="0"/>
                                          </p:stCondLst>
                                        </p:cTn>
                                        <p:tgtEl>
                                          <p:spTgt spid="72"/>
                                        </p:tgtEl>
                                        <p:attrNameLst>
                                          <p:attrName>style.visibility</p:attrName>
                                        </p:attrNameLst>
                                      </p:cBhvr>
                                      <p:to>
                                        <p:strVal val="visible"/>
                                      </p:to>
                                    </p:set>
                                  </p:childTnLst>
                                </p:cTn>
                              </p:par>
                            </p:childTnLst>
                          </p:cTn>
                        </p:par>
                        <p:par>
                          <p:cTn id="46" fill="hold">
                            <p:stCondLst>
                              <p:cond delay="826000"/>
                            </p:stCondLst>
                            <p:childTnLst>
                              <p:par>
                                <p:cTn id="47" presetID="1" presetClass="entr" presetSubtype="0" fill="hold" nodeType="afterEffect">
                                  <p:stCondLst>
                                    <p:cond delay="59000"/>
                                  </p:stCondLst>
                                  <p:childTnLst>
                                    <p:set>
                                      <p:cBhvr>
                                        <p:cTn id="48" dur="1" fill="hold">
                                          <p:stCondLst>
                                            <p:cond delay="0"/>
                                          </p:stCondLst>
                                        </p:cTn>
                                        <p:tgtEl>
                                          <p:spTgt spid="73"/>
                                        </p:tgtEl>
                                        <p:attrNameLst>
                                          <p:attrName>style.visibility</p:attrName>
                                        </p:attrNameLst>
                                      </p:cBhvr>
                                      <p:to>
                                        <p:strVal val="visible"/>
                                      </p:to>
                                    </p:set>
                                  </p:childTnLst>
                                </p:cTn>
                              </p:par>
                            </p:childTnLst>
                          </p:cTn>
                        </p:par>
                        <p:par>
                          <p:cTn id="49" fill="hold">
                            <p:stCondLst>
                              <p:cond delay="885000"/>
                            </p:stCondLst>
                            <p:childTnLst>
                              <p:par>
                                <p:cTn id="50" presetID="1" presetClass="entr" presetSubtype="0" fill="hold" nodeType="afterEffect">
                                  <p:stCondLst>
                                    <p:cond delay="59000"/>
                                  </p:stCondLst>
                                  <p:childTnLst>
                                    <p:set>
                                      <p:cBhvr>
                                        <p:cTn id="51" dur="1" fill="hold">
                                          <p:stCondLst>
                                            <p:cond delay="0"/>
                                          </p:stCondLst>
                                        </p:cTn>
                                        <p:tgtEl>
                                          <p:spTgt spid="74"/>
                                        </p:tgtEl>
                                        <p:attrNameLst>
                                          <p:attrName>style.visibility</p:attrName>
                                        </p:attrNameLst>
                                      </p:cBhvr>
                                      <p:to>
                                        <p:strVal val="visible"/>
                                      </p:to>
                                    </p:set>
                                  </p:childTnLst>
                                </p:cTn>
                              </p:par>
                            </p:childTnLst>
                          </p:cTn>
                        </p:par>
                        <p:par>
                          <p:cTn id="52" fill="hold">
                            <p:stCondLst>
                              <p:cond delay="944000"/>
                            </p:stCondLst>
                            <p:childTnLst>
                              <p:par>
                                <p:cTn id="53" presetID="1" presetClass="entr" presetSubtype="0" fill="hold" nodeType="afterEffect">
                                  <p:stCondLst>
                                    <p:cond delay="59000"/>
                                  </p:stCondLst>
                                  <p:childTnLst>
                                    <p:set>
                                      <p:cBhvr>
                                        <p:cTn id="54" dur="1" fill="hold">
                                          <p:stCondLst>
                                            <p:cond delay="0"/>
                                          </p:stCondLst>
                                        </p:cTn>
                                        <p:tgtEl>
                                          <p:spTgt spid="75"/>
                                        </p:tgtEl>
                                        <p:attrNameLst>
                                          <p:attrName>style.visibility</p:attrName>
                                        </p:attrNameLst>
                                      </p:cBhvr>
                                      <p:to>
                                        <p:strVal val="visible"/>
                                      </p:to>
                                    </p:set>
                                  </p:childTnLst>
                                </p:cTn>
                              </p:par>
                            </p:childTnLst>
                          </p:cTn>
                        </p:par>
                        <p:par>
                          <p:cTn id="55" fill="hold">
                            <p:stCondLst>
                              <p:cond delay="1003000"/>
                            </p:stCondLst>
                            <p:childTnLst>
                              <p:par>
                                <p:cTn id="56" presetID="1" presetClass="entr" presetSubtype="0" fill="hold" nodeType="afterEffect">
                                  <p:stCondLst>
                                    <p:cond delay="59000"/>
                                  </p:stCondLst>
                                  <p:childTnLst>
                                    <p:set>
                                      <p:cBhvr>
                                        <p:cTn id="57" dur="1" fill="hold">
                                          <p:stCondLst>
                                            <p:cond delay="0"/>
                                          </p:stCondLst>
                                        </p:cTn>
                                        <p:tgtEl>
                                          <p:spTgt spid="76"/>
                                        </p:tgtEl>
                                        <p:attrNameLst>
                                          <p:attrName>style.visibility</p:attrName>
                                        </p:attrNameLst>
                                      </p:cBhvr>
                                      <p:to>
                                        <p:strVal val="visible"/>
                                      </p:to>
                                    </p:set>
                                  </p:childTnLst>
                                </p:cTn>
                              </p:par>
                            </p:childTnLst>
                          </p:cTn>
                        </p:par>
                        <p:par>
                          <p:cTn id="58" fill="hold">
                            <p:stCondLst>
                              <p:cond delay="1062000"/>
                            </p:stCondLst>
                            <p:childTnLst>
                              <p:par>
                                <p:cTn id="59" presetID="1" presetClass="entr" presetSubtype="0" fill="hold" nodeType="afterEffect">
                                  <p:stCondLst>
                                    <p:cond delay="59000"/>
                                  </p:stCondLst>
                                  <p:childTnLst>
                                    <p:set>
                                      <p:cBhvr>
                                        <p:cTn id="60" dur="1" fill="hold">
                                          <p:stCondLst>
                                            <p:cond delay="0"/>
                                          </p:stCondLst>
                                        </p:cTn>
                                        <p:tgtEl>
                                          <p:spTgt spid="77"/>
                                        </p:tgtEl>
                                        <p:attrNameLst>
                                          <p:attrName>style.visibility</p:attrName>
                                        </p:attrNameLst>
                                      </p:cBhvr>
                                      <p:to>
                                        <p:strVal val="visible"/>
                                      </p:to>
                                    </p:set>
                                  </p:childTnLst>
                                </p:cTn>
                              </p:par>
                            </p:childTnLst>
                          </p:cTn>
                        </p:par>
                        <p:par>
                          <p:cTn id="61" fill="hold">
                            <p:stCondLst>
                              <p:cond delay="1121000"/>
                            </p:stCondLst>
                            <p:childTnLst>
                              <p:par>
                                <p:cTn id="62" presetID="1" presetClass="entr" presetSubtype="0" fill="hold" nodeType="afterEffect">
                                  <p:stCondLst>
                                    <p:cond delay="59000"/>
                                  </p:stCondLst>
                                  <p:childTnLst>
                                    <p:set>
                                      <p:cBhvr>
                                        <p:cTn id="63" dur="1" fill="hold">
                                          <p:stCondLst>
                                            <p:cond delay="0"/>
                                          </p:stCondLst>
                                        </p:cTn>
                                        <p:tgtEl>
                                          <p:spTgt spid="78"/>
                                        </p:tgtEl>
                                        <p:attrNameLst>
                                          <p:attrName>style.visibility</p:attrName>
                                        </p:attrNameLst>
                                      </p:cBhvr>
                                      <p:to>
                                        <p:strVal val="visible"/>
                                      </p:to>
                                    </p:set>
                                  </p:childTnLst>
                                </p:cTn>
                              </p:par>
                            </p:childTnLst>
                          </p:cTn>
                        </p:par>
                        <p:par>
                          <p:cTn id="64" fill="hold">
                            <p:stCondLst>
                              <p:cond delay="1180000"/>
                            </p:stCondLst>
                            <p:childTnLst>
                              <p:par>
                                <p:cTn id="65" presetID="1" presetClass="entr" presetSubtype="0" fill="hold" nodeType="afterEffect">
                                  <p:stCondLst>
                                    <p:cond delay="59000"/>
                                  </p:stCondLst>
                                  <p:childTnLst>
                                    <p:set>
                                      <p:cBhvr>
                                        <p:cTn id="66" dur="1" fill="hold">
                                          <p:stCondLst>
                                            <p:cond delay="0"/>
                                          </p:stCondLst>
                                        </p:cTn>
                                        <p:tgtEl>
                                          <p:spTgt spid="79"/>
                                        </p:tgtEl>
                                        <p:attrNameLst>
                                          <p:attrName>style.visibility</p:attrName>
                                        </p:attrNameLst>
                                      </p:cBhvr>
                                      <p:to>
                                        <p:strVal val="visible"/>
                                      </p:to>
                                    </p:set>
                                  </p:childTnLst>
                                </p:cTn>
                              </p:par>
                            </p:childTnLst>
                          </p:cTn>
                        </p:par>
                        <p:par>
                          <p:cTn id="67" fill="hold">
                            <p:stCondLst>
                              <p:cond delay="1239000"/>
                            </p:stCondLst>
                            <p:childTnLst>
                              <p:par>
                                <p:cTn id="68" presetID="1" presetClass="entr" presetSubtype="0" fill="hold" nodeType="afterEffect">
                                  <p:stCondLst>
                                    <p:cond delay="59000"/>
                                  </p:stCondLst>
                                  <p:childTnLst>
                                    <p:set>
                                      <p:cBhvr>
                                        <p:cTn id="69" dur="1" fill="hold">
                                          <p:stCondLst>
                                            <p:cond delay="0"/>
                                          </p:stCondLst>
                                        </p:cTn>
                                        <p:tgtEl>
                                          <p:spTgt spid="80"/>
                                        </p:tgtEl>
                                        <p:attrNameLst>
                                          <p:attrName>style.visibility</p:attrName>
                                        </p:attrNameLst>
                                      </p:cBhvr>
                                      <p:to>
                                        <p:strVal val="visible"/>
                                      </p:to>
                                    </p:set>
                                  </p:childTnLst>
                                </p:cTn>
                              </p:par>
                            </p:childTnLst>
                          </p:cTn>
                        </p:par>
                        <p:par>
                          <p:cTn id="70" fill="hold">
                            <p:stCondLst>
                              <p:cond delay="1298000"/>
                            </p:stCondLst>
                            <p:childTnLst>
                              <p:par>
                                <p:cTn id="71" presetID="1" presetClass="entr" presetSubtype="0" fill="hold" nodeType="afterEffect">
                                  <p:stCondLst>
                                    <p:cond delay="59000"/>
                                  </p:stCondLst>
                                  <p:childTnLst>
                                    <p:set>
                                      <p:cBhvr>
                                        <p:cTn id="72" dur="1" fill="hold">
                                          <p:stCondLst>
                                            <p:cond delay="0"/>
                                          </p:stCondLst>
                                        </p:cTn>
                                        <p:tgtEl>
                                          <p:spTgt spid="81"/>
                                        </p:tgtEl>
                                        <p:attrNameLst>
                                          <p:attrName>style.visibility</p:attrName>
                                        </p:attrNameLst>
                                      </p:cBhvr>
                                      <p:to>
                                        <p:strVal val="visible"/>
                                      </p:to>
                                    </p:set>
                                  </p:childTnLst>
                                </p:cTn>
                              </p:par>
                            </p:childTnLst>
                          </p:cTn>
                        </p:par>
                        <p:par>
                          <p:cTn id="73" fill="hold">
                            <p:stCondLst>
                              <p:cond delay="1357000"/>
                            </p:stCondLst>
                            <p:childTnLst>
                              <p:par>
                                <p:cTn id="74" presetID="1" presetClass="entr" presetSubtype="0" fill="hold" nodeType="afterEffect">
                                  <p:stCondLst>
                                    <p:cond delay="59000"/>
                                  </p:stCondLst>
                                  <p:childTnLst>
                                    <p:set>
                                      <p:cBhvr>
                                        <p:cTn id="75" dur="1" fill="hold">
                                          <p:stCondLst>
                                            <p:cond delay="0"/>
                                          </p:stCondLst>
                                        </p:cTn>
                                        <p:tgtEl>
                                          <p:spTgt spid="82"/>
                                        </p:tgtEl>
                                        <p:attrNameLst>
                                          <p:attrName>style.visibility</p:attrName>
                                        </p:attrNameLst>
                                      </p:cBhvr>
                                      <p:to>
                                        <p:strVal val="visible"/>
                                      </p:to>
                                    </p:set>
                                  </p:childTnLst>
                                </p:cTn>
                              </p:par>
                            </p:childTnLst>
                          </p:cTn>
                        </p:par>
                        <p:par>
                          <p:cTn id="76" fill="hold">
                            <p:stCondLst>
                              <p:cond delay="1416000"/>
                            </p:stCondLst>
                            <p:childTnLst>
                              <p:par>
                                <p:cTn id="77" presetID="1" presetClass="entr" presetSubtype="0" fill="hold" nodeType="afterEffect">
                                  <p:stCondLst>
                                    <p:cond delay="59000"/>
                                  </p:stCondLst>
                                  <p:childTnLst>
                                    <p:set>
                                      <p:cBhvr>
                                        <p:cTn id="78" dur="1" fill="hold">
                                          <p:stCondLst>
                                            <p:cond delay="0"/>
                                          </p:stCondLst>
                                        </p:cTn>
                                        <p:tgtEl>
                                          <p:spTgt spid="83"/>
                                        </p:tgtEl>
                                        <p:attrNameLst>
                                          <p:attrName>style.visibility</p:attrName>
                                        </p:attrNameLst>
                                      </p:cBhvr>
                                      <p:to>
                                        <p:strVal val="visible"/>
                                      </p:to>
                                    </p:set>
                                  </p:childTnLst>
                                </p:cTn>
                              </p:par>
                            </p:childTnLst>
                          </p:cTn>
                        </p:par>
                        <p:par>
                          <p:cTn id="79" fill="hold">
                            <p:stCondLst>
                              <p:cond delay="1475000"/>
                            </p:stCondLst>
                            <p:childTnLst>
                              <p:par>
                                <p:cTn id="80" presetID="1" presetClass="entr" presetSubtype="0" fill="hold" nodeType="afterEffect">
                                  <p:stCondLst>
                                    <p:cond delay="59000"/>
                                  </p:stCondLst>
                                  <p:childTnLst>
                                    <p:set>
                                      <p:cBhvr>
                                        <p:cTn id="81" dur="1" fill="hold">
                                          <p:stCondLst>
                                            <p:cond delay="0"/>
                                          </p:stCondLst>
                                        </p:cTn>
                                        <p:tgtEl>
                                          <p:spTgt spid="84"/>
                                        </p:tgtEl>
                                        <p:attrNameLst>
                                          <p:attrName>style.visibility</p:attrName>
                                        </p:attrNameLst>
                                      </p:cBhvr>
                                      <p:to>
                                        <p:strVal val="visible"/>
                                      </p:to>
                                    </p:set>
                                  </p:childTnLst>
                                </p:cTn>
                              </p:par>
                            </p:childTnLst>
                          </p:cTn>
                        </p:par>
                        <p:par>
                          <p:cTn id="82" fill="hold">
                            <p:stCondLst>
                              <p:cond delay="1534000"/>
                            </p:stCondLst>
                            <p:childTnLst>
                              <p:par>
                                <p:cTn id="83" presetID="1" presetClass="entr" presetSubtype="0" fill="hold" nodeType="afterEffect">
                                  <p:stCondLst>
                                    <p:cond delay="59000"/>
                                  </p:stCondLst>
                                  <p:childTnLst>
                                    <p:set>
                                      <p:cBhvr>
                                        <p:cTn id="84" dur="1" fill="hold">
                                          <p:stCondLst>
                                            <p:cond delay="0"/>
                                          </p:stCondLst>
                                        </p:cTn>
                                        <p:tgtEl>
                                          <p:spTgt spid="85"/>
                                        </p:tgtEl>
                                        <p:attrNameLst>
                                          <p:attrName>style.visibility</p:attrName>
                                        </p:attrNameLst>
                                      </p:cBhvr>
                                      <p:to>
                                        <p:strVal val="visible"/>
                                      </p:to>
                                    </p:set>
                                  </p:childTnLst>
                                </p:cTn>
                              </p:par>
                            </p:childTnLst>
                          </p:cTn>
                        </p:par>
                        <p:par>
                          <p:cTn id="85" fill="hold">
                            <p:stCondLst>
                              <p:cond delay="1593000"/>
                            </p:stCondLst>
                            <p:childTnLst>
                              <p:par>
                                <p:cTn id="86" presetID="1" presetClass="entr" presetSubtype="0" fill="hold" nodeType="afterEffect">
                                  <p:stCondLst>
                                    <p:cond delay="59000"/>
                                  </p:stCondLst>
                                  <p:childTnLst>
                                    <p:set>
                                      <p:cBhvr>
                                        <p:cTn id="87" dur="1" fill="hold">
                                          <p:stCondLst>
                                            <p:cond delay="0"/>
                                          </p:stCondLst>
                                        </p:cTn>
                                        <p:tgtEl>
                                          <p:spTgt spid="86"/>
                                        </p:tgtEl>
                                        <p:attrNameLst>
                                          <p:attrName>style.visibility</p:attrName>
                                        </p:attrNameLst>
                                      </p:cBhvr>
                                      <p:to>
                                        <p:strVal val="visible"/>
                                      </p:to>
                                    </p:set>
                                  </p:childTnLst>
                                </p:cTn>
                              </p:par>
                            </p:childTnLst>
                          </p:cTn>
                        </p:par>
                        <p:par>
                          <p:cTn id="88" fill="hold">
                            <p:stCondLst>
                              <p:cond delay="1652000"/>
                            </p:stCondLst>
                            <p:childTnLst>
                              <p:par>
                                <p:cTn id="89" presetID="1" presetClass="entr" presetSubtype="0" fill="hold" nodeType="afterEffect">
                                  <p:stCondLst>
                                    <p:cond delay="59000"/>
                                  </p:stCondLst>
                                  <p:childTnLst>
                                    <p:set>
                                      <p:cBhvr>
                                        <p:cTn id="90" dur="1" fill="hold">
                                          <p:stCondLst>
                                            <p:cond delay="0"/>
                                          </p:stCondLst>
                                        </p:cTn>
                                        <p:tgtEl>
                                          <p:spTgt spid="87"/>
                                        </p:tgtEl>
                                        <p:attrNameLst>
                                          <p:attrName>style.visibility</p:attrName>
                                        </p:attrNameLst>
                                      </p:cBhvr>
                                      <p:to>
                                        <p:strVal val="visible"/>
                                      </p:to>
                                    </p:set>
                                  </p:childTnLst>
                                </p:cTn>
                              </p:par>
                            </p:childTnLst>
                          </p:cTn>
                        </p:par>
                        <p:par>
                          <p:cTn id="91" fill="hold">
                            <p:stCondLst>
                              <p:cond delay="1711000"/>
                            </p:stCondLst>
                            <p:childTnLst>
                              <p:par>
                                <p:cTn id="92" presetID="1" presetClass="entr" presetSubtype="0" fill="hold" nodeType="afterEffect">
                                  <p:stCondLst>
                                    <p:cond delay="59000"/>
                                  </p:stCondLst>
                                  <p:childTnLst>
                                    <p:set>
                                      <p:cBhvr>
                                        <p:cTn id="93" dur="1" fill="hold">
                                          <p:stCondLst>
                                            <p:cond delay="0"/>
                                          </p:stCondLst>
                                        </p:cTn>
                                        <p:tgtEl>
                                          <p:spTgt spid="88"/>
                                        </p:tgtEl>
                                        <p:attrNameLst>
                                          <p:attrName>style.visibility</p:attrName>
                                        </p:attrNameLst>
                                      </p:cBhvr>
                                      <p:to>
                                        <p:strVal val="visible"/>
                                      </p:to>
                                    </p:set>
                                  </p:childTnLst>
                                </p:cTn>
                              </p:par>
                            </p:childTnLst>
                          </p:cTn>
                        </p:par>
                        <p:par>
                          <p:cTn id="94" fill="hold">
                            <p:stCondLst>
                              <p:cond delay="1770000"/>
                            </p:stCondLst>
                            <p:childTnLst>
                              <p:par>
                                <p:cTn id="95" presetID="1" presetClass="entr" presetSubtype="0" fill="hold" nodeType="afterEffect">
                                  <p:stCondLst>
                                    <p:cond delay="59000"/>
                                  </p:stCondLst>
                                  <p:childTnLst>
                                    <p:set>
                                      <p:cBhvr>
                                        <p:cTn id="96" dur="1" fill="hold">
                                          <p:stCondLst>
                                            <p:cond delay="0"/>
                                          </p:stCondLst>
                                        </p:cTn>
                                        <p:tgtEl>
                                          <p:spTgt spid="89"/>
                                        </p:tgtEl>
                                        <p:attrNameLst>
                                          <p:attrName>style.visibility</p:attrName>
                                        </p:attrNameLst>
                                      </p:cBhvr>
                                      <p:to>
                                        <p:strVal val="visible"/>
                                      </p:to>
                                    </p:set>
                                  </p:childTnLst>
                                </p:cTn>
                              </p:par>
                            </p:childTnLst>
                          </p:cTn>
                        </p:par>
                        <p:par>
                          <p:cTn id="97" fill="hold">
                            <p:stCondLst>
                              <p:cond delay="1829000"/>
                            </p:stCondLst>
                            <p:childTnLst>
                              <p:par>
                                <p:cTn id="98" presetID="1" presetClass="entr" presetSubtype="0" fill="hold" nodeType="afterEffect">
                                  <p:stCondLst>
                                    <p:cond delay="59000"/>
                                  </p:stCondLst>
                                  <p:childTnLst>
                                    <p:set>
                                      <p:cBhvr>
                                        <p:cTn id="99" dur="1" fill="hold">
                                          <p:stCondLst>
                                            <p:cond delay="0"/>
                                          </p:stCondLst>
                                        </p:cTn>
                                        <p:tgtEl>
                                          <p:spTgt spid="90"/>
                                        </p:tgtEl>
                                        <p:attrNameLst>
                                          <p:attrName>style.visibility</p:attrName>
                                        </p:attrNameLst>
                                      </p:cBhvr>
                                      <p:to>
                                        <p:strVal val="visible"/>
                                      </p:to>
                                    </p:set>
                                  </p:childTnLst>
                                </p:cTn>
                              </p:par>
                            </p:childTnLst>
                          </p:cTn>
                        </p:par>
                        <p:par>
                          <p:cTn id="100" fill="hold">
                            <p:stCondLst>
                              <p:cond delay="1888000"/>
                            </p:stCondLst>
                            <p:childTnLst>
                              <p:par>
                                <p:cTn id="101" presetID="1" presetClass="entr" presetSubtype="0" fill="hold" nodeType="afterEffect">
                                  <p:stCondLst>
                                    <p:cond delay="59000"/>
                                  </p:stCondLst>
                                  <p:childTnLst>
                                    <p:set>
                                      <p:cBhvr>
                                        <p:cTn id="102" dur="1" fill="hold">
                                          <p:stCondLst>
                                            <p:cond delay="0"/>
                                          </p:stCondLst>
                                        </p:cTn>
                                        <p:tgtEl>
                                          <p:spTgt spid="91"/>
                                        </p:tgtEl>
                                        <p:attrNameLst>
                                          <p:attrName>style.visibility</p:attrName>
                                        </p:attrNameLst>
                                      </p:cBhvr>
                                      <p:to>
                                        <p:strVal val="visible"/>
                                      </p:to>
                                    </p:set>
                                  </p:childTnLst>
                                </p:cTn>
                              </p:par>
                            </p:childTnLst>
                          </p:cTn>
                        </p:par>
                        <p:par>
                          <p:cTn id="103" fill="hold">
                            <p:stCondLst>
                              <p:cond delay="1947000"/>
                            </p:stCondLst>
                            <p:childTnLst>
                              <p:par>
                                <p:cTn id="104" presetID="1" presetClass="entr" presetSubtype="0" fill="hold" nodeType="afterEffect">
                                  <p:stCondLst>
                                    <p:cond delay="59000"/>
                                  </p:stCondLst>
                                  <p:childTnLst>
                                    <p:set>
                                      <p:cBhvr>
                                        <p:cTn id="105" dur="1" fill="hold">
                                          <p:stCondLst>
                                            <p:cond delay="0"/>
                                          </p:stCondLst>
                                        </p:cTn>
                                        <p:tgtEl>
                                          <p:spTgt spid="92"/>
                                        </p:tgtEl>
                                        <p:attrNameLst>
                                          <p:attrName>style.visibility</p:attrName>
                                        </p:attrNameLst>
                                      </p:cBhvr>
                                      <p:to>
                                        <p:strVal val="visible"/>
                                      </p:to>
                                    </p:set>
                                  </p:childTnLst>
                                </p:cTn>
                              </p:par>
                            </p:childTnLst>
                          </p:cTn>
                        </p:par>
                        <p:par>
                          <p:cTn id="106" fill="hold">
                            <p:stCondLst>
                              <p:cond delay="2006000"/>
                            </p:stCondLst>
                            <p:childTnLst>
                              <p:par>
                                <p:cTn id="107" presetID="1" presetClass="entr" presetSubtype="0" fill="hold" nodeType="afterEffect">
                                  <p:stCondLst>
                                    <p:cond delay="59000"/>
                                  </p:stCondLst>
                                  <p:childTnLst>
                                    <p:set>
                                      <p:cBhvr>
                                        <p:cTn id="108" dur="1" fill="hold">
                                          <p:stCondLst>
                                            <p:cond delay="0"/>
                                          </p:stCondLst>
                                        </p:cTn>
                                        <p:tgtEl>
                                          <p:spTgt spid="93"/>
                                        </p:tgtEl>
                                        <p:attrNameLst>
                                          <p:attrName>style.visibility</p:attrName>
                                        </p:attrNameLst>
                                      </p:cBhvr>
                                      <p:to>
                                        <p:strVal val="visible"/>
                                      </p:to>
                                    </p:set>
                                  </p:childTnLst>
                                </p:cTn>
                              </p:par>
                            </p:childTnLst>
                          </p:cTn>
                        </p:par>
                        <p:par>
                          <p:cTn id="109" fill="hold">
                            <p:stCondLst>
                              <p:cond delay="2065000"/>
                            </p:stCondLst>
                            <p:childTnLst>
                              <p:par>
                                <p:cTn id="110" presetID="1" presetClass="entr" presetSubtype="0" fill="hold" nodeType="afterEffect">
                                  <p:stCondLst>
                                    <p:cond delay="59000"/>
                                  </p:stCondLst>
                                  <p:childTnLst>
                                    <p:set>
                                      <p:cBhvr>
                                        <p:cTn id="111" dur="1" fill="hold">
                                          <p:stCondLst>
                                            <p:cond delay="0"/>
                                          </p:stCondLst>
                                        </p:cTn>
                                        <p:tgtEl>
                                          <p:spTgt spid="94"/>
                                        </p:tgtEl>
                                        <p:attrNameLst>
                                          <p:attrName>style.visibility</p:attrName>
                                        </p:attrNameLst>
                                      </p:cBhvr>
                                      <p:to>
                                        <p:strVal val="visible"/>
                                      </p:to>
                                    </p:set>
                                  </p:childTnLst>
                                </p:cTn>
                              </p:par>
                            </p:childTnLst>
                          </p:cTn>
                        </p:par>
                        <p:par>
                          <p:cTn id="112" fill="hold">
                            <p:stCondLst>
                              <p:cond delay="2124000"/>
                            </p:stCondLst>
                            <p:childTnLst>
                              <p:par>
                                <p:cTn id="113" presetID="1" presetClass="entr" presetSubtype="0" fill="hold" nodeType="afterEffect">
                                  <p:stCondLst>
                                    <p:cond delay="59000"/>
                                  </p:stCondLst>
                                  <p:childTnLst>
                                    <p:set>
                                      <p:cBhvr>
                                        <p:cTn id="114" dur="1" fill="hold">
                                          <p:stCondLst>
                                            <p:cond delay="0"/>
                                          </p:stCondLst>
                                        </p:cTn>
                                        <p:tgtEl>
                                          <p:spTgt spid="95"/>
                                        </p:tgtEl>
                                        <p:attrNameLst>
                                          <p:attrName>style.visibility</p:attrName>
                                        </p:attrNameLst>
                                      </p:cBhvr>
                                      <p:to>
                                        <p:strVal val="visible"/>
                                      </p:to>
                                    </p:set>
                                  </p:childTnLst>
                                </p:cTn>
                              </p:par>
                            </p:childTnLst>
                          </p:cTn>
                        </p:par>
                        <p:par>
                          <p:cTn id="115" fill="hold">
                            <p:stCondLst>
                              <p:cond delay="2183000"/>
                            </p:stCondLst>
                            <p:childTnLst>
                              <p:par>
                                <p:cTn id="116" presetID="1" presetClass="entr" presetSubtype="0" fill="hold" nodeType="afterEffect">
                                  <p:stCondLst>
                                    <p:cond delay="59000"/>
                                  </p:stCondLst>
                                  <p:childTnLst>
                                    <p:set>
                                      <p:cBhvr>
                                        <p:cTn id="117" dur="1" fill="hold">
                                          <p:stCondLst>
                                            <p:cond delay="0"/>
                                          </p:stCondLst>
                                        </p:cTn>
                                        <p:tgtEl>
                                          <p:spTgt spid="96"/>
                                        </p:tgtEl>
                                        <p:attrNameLst>
                                          <p:attrName>style.visibility</p:attrName>
                                        </p:attrNameLst>
                                      </p:cBhvr>
                                      <p:to>
                                        <p:strVal val="visible"/>
                                      </p:to>
                                    </p:set>
                                  </p:childTnLst>
                                </p:cTn>
                              </p:par>
                            </p:childTnLst>
                          </p:cTn>
                        </p:par>
                        <p:par>
                          <p:cTn id="118" fill="hold">
                            <p:stCondLst>
                              <p:cond delay="2242000"/>
                            </p:stCondLst>
                            <p:childTnLst>
                              <p:par>
                                <p:cTn id="119" presetID="1" presetClass="entr" presetSubtype="0" fill="hold" nodeType="afterEffect">
                                  <p:stCondLst>
                                    <p:cond delay="59000"/>
                                  </p:stCondLst>
                                  <p:childTnLst>
                                    <p:set>
                                      <p:cBhvr>
                                        <p:cTn id="120" dur="1" fill="hold">
                                          <p:stCondLst>
                                            <p:cond delay="0"/>
                                          </p:stCondLst>
                                        </p:cTn>
                                        <p:tgtEl>
                                          <p:spTgt spid="97"/>
                                        </p:tgtEl>
                                        <p:attrNameLst>
                                          <p:attrName>style.visibility</p:attrName>
                                        </p:attrNameLst>
                                      </p:cBhvr>
                                      <p:to>
                                        <p:strVal val="visible"/>
                                      </p:to>
                                    </p:set>
                                  </p:childTnLst>
                                </p:cTn>
                              </p:par>
                            </p:childTnLst>
                          </p:cTn>
                        </p:par>
                        <p:par>
                          <p:cTn id="121" fill="hold">
                            <p:stCondLst>
                              <p:cond delay="2301000"/>
                            </p:stCondLst>
                            <p:childTnLst>
                              <p:par>
                                <p:cTn id="122" presetID="1" presetClass="entr" presetSubtype="0" fill="hold" nodeType="afterEffect">
                                  <p:stCondLst>
                                    <p:cond delay="59000"/>
                                  </p:stCondLst>
                                  <p:childTnLst>
                                    <p:set>
                                      <p:cBhvr>
                                        <p:cTn id="123" dur="1" fill="hold">
                                          <p:stCondLst>
                                            <p:cond delay="0"/>
                                          </p:stCondLst>
                                        </p:cTn>
                                        <p:tgtEl>
                                          <p:spTgt spid="98"/>
                                        </p:tgtEl>
                                        <p:attrNameLst>
                                          <p:attrName>style.visibility</p:attrName>
                                        </p:attrNameLst>
                                      </p:cBhvr>
                                      <p:to>
                                        <p:strVal val="visible"/>
                                      </p:to>
                                    </p:set>
                                  </p:childTnLst>
                                </p:cTn>
                              </p:par>
                            </p:childTnLst>
                          </p:cTn>
                        </p:par>
                        <p:par>
                          <p:cTn id="124" fill="hold">
                            <p:stCondLst>
                              <p:cond delay="2360000"/>
                            </p:stCondLst>
                            <p:childTnLst>
                              <p:par>
                                <p:cTn id="125" presetID="1" presetClass="entr" presetSubtype="0" fill="hold" nodeType="afterEffect">
                                  <p:stCondLst>
                                    <p:cond delay="59000"/>
                                  </p:stCondLst>
                                  <p:childTnLst>
                                    <p:set>
                                      <p:cBhvr>
                                        <p:cTn id="126" dur="1" fill="hold">
                                          <p:stCondLst>
                                            <p:cond delay="0"/>
                                          </p:stCondLst>
                                        </p:cTn>
                                        <p:tgtEl>
                                          <p:spTgt spid="99"/>
                                        </p:tgtEl>
                                        <p:attrNameLst>
                                          <p:attrName>style.visibility</p:attrName>
                                        </p:attrNameLst>
                                      </p:cBhvr>
                                      <p:to>
                                        <p:strVal val="visible"/>
                                      </p:to>
                                    </p:set>
                                  </p:childTnLst>
                                </p:cTn>
                              </p:par>
                            </p:childTnLst>
                          </p:cTn>
                        </p:par>
                        <p:par>
                          <p:cTn id="127" fill="hold">
                            <p:stCondLst>
                              <p:cond delay="2419000"/>
                            </p:stCondLst>
                            <p:childTnLst>
                              <p:par>
                                <p:cTn id="128" presetID="1" presetClass="entr" presetSubtype="0" fill="hold" nodeType="afterEffect">
                                  <p:stCondLst>
                                    <p:cond delay="59000"/>
                                  </p:stCondLst>
                                  <p:childTnLst>
                                    <p:set>
                                      <p:cBhvr>
                                        <p:cTn id="129" dur="1" fill="hold">
                                          <p:stCondLst>
                                            <p:cond delay="0"/>
                                          </p:stCondLst>
                                        </p:cTn>
                                        <p:tgtEl>
                                          <p:spTgt spid="100"/>
                                        </p:tgtEl>
                                        <p:attrNameLst>
                                          <p:attrName>style.visibility</p:attrName>
                                        </p:attrNameLst>
                                      </p:cBhvr>
                                      <p:to>
                                        <p:strVal val="visible"/>
                                      </p:to>
                                    </p:set>
                                  </p:childTnLst>
                                </p:cTn>
                              </p:par>
                            </p:childTnLst>
                          </p:cTn>
                        </p:par>
                        <p:par>
                          <p:cTn id="130" fill="hold">
                            <p:stCondLst>
                              <p:cond delay="2478000"/>
                            </p:stCondLst>
                            <p:childTnLst>
                              <p:par>
                                <p:cTn id="131" presetID="1" presetClass="entr" presetSubtype="0" fill="hold" nodeType="afterEffect">
                                  <p:stCondLst>
                                    <p:cond delay="59000"/>
                                  </p:stCondLst>
                                  <p:childTnLst>
                                    <p:set>
                                      <p:cBhvr>
                                        <p:cTn id="132" dur="1" fill="hold">
                                          <p:stCondLst>
                                            <p:cond delay="0"/>
                                          </p:stCondLst>
                                        </p:cTn>
                                        <p:tgtEl>
                                          <p:spTgt spid="101"/>
                                        </p:tgtEl>
                                        <p:attrNameLst>
                                          <p:attrName>style.visibility</p:attrName>
                                        </p:attrNameLst>
                                      </p:cBhvr>
                                      <p:to>
                                        <p:strVal val="visible"/>
                                      </p:to>
                                    </p:set>
                                  </p:childTnLst>
                                </p:cTn>
                              </p:par>
                            </p:childTnLst>
                          </p:cTn>
                        </p:par>
                        <p:par>
                          <p:cTn id="133" fill="hold">
                            <p:stCondLst>
                              <p:cond delay="2537000"/>
                            </p:stCondLst>
                            <p:childTnLst>
                              <p:par>
                                <p:cTn id="134" presetID="1" presetClass="entr" presetSubtype="0" fill="hold" nodeType="afterEffect">
                                  <p:stCondLst>
                                    <p:cond delay="59000"/>
                                  </p:stCondLst>
                                  <p:childTnLst>
                                    <p:set>
                                      <p:cBhvr>
                                        <p:cTn id="135" dur="1" fill="hold">
                                          <p:stCondLst>
                                            <p:cond delay="0"/>
                                          </p:stCondLst>
                                        </p:cTn>
                                        <p:tgtEl>
                                          <p:spTgt spid="102"/>
                                        </p:tgtEl>
                                        <p:attrNameLst>
                                          <p:attrName>style.visibility</p:attrName>
                                        </p:attrNameLst>
                                      </p:cBhvr>
                                      <p:to>
                                        <p:strVal val="visible"/>
                                      </p:to>
                                    </p:set>
                                  </p:childTnLst>
                                </p:cTn>
                              </p:par>
                            </p:childTnLst>
                          </p:cTn>
                        </p:par>
                        <p:par>
                          <p:cTn id="136" fill="hold">
                            <p:stCondLst>
                              <p:cond delay="2596000"/>
                            </p:stCondLst>
                            <p:childTnLst>
                              <p:par>
                                <p:cTn id="137" presetID="1" presetClass="entr" presetSubtype="0" fill="hold" nodeType="afterEffect">
                                  <p:stCondLst>
                                    <p:cond delay="59000"/>
                                  </p:stCondLst>
                                  <p:childTnLst>
                                    <p:set>
                                      <p:cBhvr>
                                        <p:cTn id="138" dur="1" fill="hold">
                                          <p:stCondLst>
                                            <p:cond delay="0"/>
                                          </p:stCondLst>
                                        </p:cTn>
                                        <p:tgtEl>
                                          <p:spTgt spid="103"/>
                                        </p:tgtEl>
                                        <p:attrNameLst>
                                          <p:attrName>style.visibility</p:attrName>
                                        </p:attrNameLst>
                                      </p:cBhvr>
                                      <p:to>
                                        <p:strVal val="visible"/>
                                      </p:to>
                                    </p:set>
                                  </p:childTnLst>
                                </p:cTn>
                              </p:par>
                            </p:childTnLst>
                          </p:cTn>
                        </p:par>
                        <p:par>
                          <p:cTn id="139" fill="hold">
                            <p:stCondLst>
                              <p:cond delay="2655000"/>
                            </p:stCondLst>
                            <p:childTnLst>
                              <p:par>
                                <p:cTn id="140" presetID="1" presetClass="entr" presetSubtype="0" fill="hold" nodeType="afterEffect">
                                  <p:stCondLst>
                                    <p:cond delay="59000"/>
                                  </p:stCondLst>
                                  <p:childTnLst>
                                    <p:set>
                                      <p:cBhvr>
                                        <p:cTn id="141" dur="1" fill="hold">
                                          <p:stCondLst>
                                            <p:cond delay="0"/>
                                          </p:stCondLst>
                                        </p:cTn>
                                        <p:tgtEl>
                                          <p:spTgt spid="104"/>
                                        </p:tgtEl>
                                        <p:attrNameLst>
                                          <p:attrName>style.visibility</p:attrName>
                                        </p:attrNameLst>
                                      </p:cBhvr>
                                      <p:to>
                                        <p:strVal val="visible"/>
                                      </p:to>
                                    </p:set>
                                  </p:childTnLst>
                                </p:cTn>
                              </p:par>
                            </p:childTnLst>
                          </p:cTn>
                        </p:par>
                        <p:par>
                          <p:cTn id="142" fill="hold">
                            <p:stCondLst>
                              <p:cond delay="2714000"/>
                            </p:stCondLst>
                            <p:childTnLst>
                              <p:par>
                                <p:cTn id="143" presetID="1" presetClass="entr" presetSubtype="0" fill="hold" nodeType="afterEffect">
                                  <p:stCondLst>
                                    <p:cond delay="59000"/>
                                  </p:stCondLst>
                                  <p:childTnLst>
                                    <p:set>
                                      <p:cBhvr>
                                        <p:cTn id="144" dur="1" fill="hold">
                                          <p:stCondLst>
                                            <p:cond delay="0"/>
                                          </p:stCondLst>
                                        </p:cTn>
                                        <p:tgtEl>
                                          <p:spTgt spid="105"/>
                                        </p:tgtEl>
                                        <p:attrNameLst>
                                          <p:attrName>style.visibility</p:attrName>
                                        </p:attrNameLst>
                                      </p:cBhvr>
                                      <p:to>
                                        <p:strVal val="visible"/>
                                      </p:to>
                                    </p:set>
                                  </p:childTnLst>
                                </p:cTn>
                              </p:par>
                            </p:childTnLst>
                          </p:cTn>
                        </p:par>
                        <p:par>
                          <p:cTn id="145" fill="hold">
                            <p:stCondLst>
                              <p:cond delay="2773000"/>
                            </p:stCondLst>
                            <p:childTnLst>
                              <p:par>
                                <p:cTn id="146" presetID="1" presetClass="entr" presetSubtype="0" fill="hold" nodeType="afterEffect">
                                  <p:stCondLst>
                                    <p:cond delay="59000"/>
                                  </p:stCondLst>
                                  <p:childTnLst>
                                    <p:set>
                                      <p:cBhvr>
                                        <p:cTn id="147" dur="1" fill="hold">
                                          <p:stCondLst>
                                            <p:cond delay="0"/>
                                          </p:stCondLst>
                                        </p:cTn>
                                        <p:tgtEl>
                                          <p:spTgt spid="106"/>
                                        </p:tgtEl>
                                        <p:attrNameLst>
                                          <p:attrName>style.visibility</p:attrName>
                                        </p:attrNameLst>
                                      </p:cBhvr>
                                      <p:to>
                                        <p:strVal val="visible"/>
                                      </p:to>
                                    </p:set>
                                  </p:childTnLst>
                                </p:cTn>
                              </p:par>
                            </p:childTnLst>
                          </p:cTn>
                        </p:par>
                        <p:par>
                          <p:cTn id="148" fill="hold">
                            <p:stCondLst>
                              <p:cond delay="2832000"/>
                            </p:stCondLst>
                            <p:childTnLst>
                              <p:par>
                                <p:cTn id="149" presetID="1" presetClass="entr" presetSubtype="0" fill="hold" nodeType="afterEffect">
                                  <p:stCondLst>
                                    <p:cond delay="59000"/>
                                  </p:stCondLst>
                                  <p:childTnLst>
                                    <p:set>
                                      <p:cBhvr>
                                        <p:cTn id="150" dur="1" fill="hold">
                                          <p:stCondLst>
                                            <p:cond delay="0"/>
                                          </p:stCondLst>
                                        </p:cTn>
                                        <p:tgtEl>
                                          <p:spTgt spid="107"/>
                                        </p:tgtEl>
                                        <p:attrNameLst>
                                          <p:attrName>style.visibility</p:attrName>
                                        </p:attrNameLst>
                                      </p:cBhvr>
                                      <p:to>
                                        <p:strVal val="visible"/>
                                      </p:to>
                                    </p:set>
                                  </p:childTnLst>
                                </p:cTn>
                              </p:par>
                            </p:childTnLst>
                          </p:cTn>
                        </p:par>
                        <p:par>
                          <p:cTn id="151" fill="hold">
                            <p:stCondLst>
                              <p:cond delay="2891000"/>
                            </p:stCondLst>
                            <p:childTnLst>
                              <p:par>
                                <p:cTn id="152" presetID="1" presetClass="entr" presetSubtype="0" fill="hold" nodeType="afterEffect">
                                  <p:stCondLst>
                                    <p:cond delay="59000"/>
                                  </p:stCondLst>
                                  <p:childTnLst>
                                    <p:set>
                                      <p:cBhvr>
                                        <p:cTn id="153" dur="1" fill="hold">
                                          <p:stCondLst>
                                            <p:cond delay="0"/>
                                          </p:stCondLst>
                                        </p:cTn>
                                        <p:tgtEl>
                                          <p:spTgt spid="108"/>
                                        </p:tgtEl>
                                        <p:attrNameLst>
                                          <p:attrName>style.visibility</p:attrName>
                                        </p:attrNameLst>
                                      </p:cBhvr>
                                      <p:to>
                                        <p:strVal val="visible"/>
                                      </p:to>
                                    </p:set>
                                  </p:childTnLst>
                                </p:cTn>
                              </p:par>
                            </p:childTnLst>
                          </p:cTn>
                        </p:par>
                        <p:par>
                          <p:cTn id="154" fill="hold">
                            <p:stCondLst>
                              <p:cond delay="2950000"/>
                            </p:stCondLst>
                            <p:childTnLst>
                              <p:par>
                                <p:cTn id="155" presetID="1" presetClass="entr" presetSubtype="0" fill="hold" nodeType="afterEffect">
                                  <p:stCondLst>
                                    <p:cond delay="59000"/>
                                  </p:stCondLst>
                                  <p:childTnLst>
                                    <p:set>
                                      <p:cBhvr>
                                        <p:cTn id="156" dur="1" fill="hold">
                                          <p:stCondLst>
                                            <p:cond delay="0"/>
                                          </p:stCondLst>
                                        </p:cTn>
                                        <p:tgtEl>
                                          <p:spTgt spid="109"/>
                                        </p:tgtEl>
                                        <p:attrNameLst>
                                          <p:attrName>style.visibility</p:attrName>
                                        </p:attrNameLst>
                                      </p:cBhvr>
                                      <p:to>
                                        <p:strVal val="visible"/>
                                      </p:to>
                                    </p:set>
                                  </p:childTnLst>
                                </p:cTn>
                              </p:par>
                            </p:childTnLst>
                          </p:cTn>
                        </p:par>
                        <p:par>
                          <p:cTn id="157" fill="hold">
                            <p:stCondLst>
                              <p:cond delay="3009000"/>
                            </p:stCondLst>
                            <p:childTnLst>
                              <p:par>
                                <p:cTn id="158" presetID="1" presetClass="entr" presetSubtype="0" fill="hold" nodeType="afterEffect">
                                  <p:stCondLst>
                                    <p:cond delay="59000"/>
                                  </p:stCondLst>
                                  <p:childTnLst>
                                    <p:set>
                                      <p:cBhvr>
                                        <p:cTn id="159" dur="1" fill="hold">
                                          <p:stCondLst>
                                            <p:cond delay="0"/>
                                          </p:stCondLst>
                                        </p:cTn>
                                        <p:tgtEl>
                                          <p:spTgt spid="110"/>
                                        </p:tgtEl>
                                        <p:attrNameLst>
                                          <p:attrName>style.visibility</p:attrName>
                                        </p:attrNameLst>
                                      </p:cBhvr>
                                      <p:to>
                                        <p:strVal val="visible"/>
                                      </p:to>
                                    </p:set>
                                  </p:childTnLst>
                                </p:cTn>
                              </p:par>
                            </p:childTnLst>
                          </p:cTn>
                        </p:par>
                        <p:par>
                          <p:cTn id="160" fill="hold">
                            <p:stCondLst>
                              <p:cond delay="3068000"/>
                            </p:stCondLst>
                            <p:childTnLst>
                              <p:par>
                                <p:cTn id="161" presetID="1" presetClass="entr" presetSubtype="0" fill="hold" nodeType="afterEffect">
                                  <p:stCondLst>
                                    <p:cond delay="59000"/>
                                  </p:stCondLst>
                                  <p:childTnLst>
                                    <p:set>
                                      <p:cBhvr>
                                        <p:cTn id="162" dur="1" fill="hold">
                                          <p:stCondLst>
                                            <p:cond delay="0"/>
                                          </p:stCondLst>
                                        </p:cTn>
                                        <p:tgtEl>
                                          <p:spTgt spid="111"/>
                                        </p:tgtEl>
                                        <p:attrNameLst>
                                          <p:attrName>style.visibility</p:attrName>
                                        </p:attrNameLst>
                                      </p:cBhvr>
                                      <p:to>
                                        <p:strVal val="visible"/>
                                      </p:to>
                                    </p:set>
                                  </p:childTnLst>
                                </p:cTn>
                              </p:par>
                            </p:childTnLst>
                          </p:cTn>
                        </p:par>
                        <p:par>
                          <p:cTn id="163" fill="hold">
                            <p:stCondLst>
                              <p:cond delay="3127000"/>
                            </p:stCondLst>
                            <p:childTnLst>
                              <p:par>
                                <p:cTn id="164" presetID="1" presetClass="entr" presetSubtype="0" fill="hold" nodeType="afterEffect">
                                  <p:stCondLst>
                                    <p:cond delay="59000"/>
                                  </p:stCondLst>
                                  <p:childTnLst>
                                    <p:set>
                                      <p:cBhvr>
                                        <p:cTn id="165" dur="1" fill="hold">
                                          <p:stCondLst>
                                            <p:cond delay="0"/>
                                          </p:stCondLst>
                                        </p:cTn>
                                        <p:tgtEl>
                                          <p:spTgt spid="112"/>
                                        </p:tgtEl>
                                        <p:attrNameLst>
                                          <p:attrName>style.visibility</p:attrName>
                                        </p:attrNameLst>
                                      </p:cBhvr>
                                      <p:to>
                                        <p:strVal val="visible"/>
                                      </p:to>
                                    </p:set>
                                  </p:childTnLst>
                                </p:cTn>
                              </p:par>
                            </p:childTnLst>
                          </p:cTn>
                        </p:par>
                        <p:par>
                          <p:cTn id="166" fill="hold">
                            <p:stCondLst>
                              <p:cond delay="3186000"/>
                            </p:stCondLst>
                            <p:childTnLst>
                              <p:par>
                                <p:cTn id="167" presetID="1" presetClass="entr" presetSubtype="0" fill="hold" nodeType="afterEffect">
                                  <p:stCondLst>
                                    <p:cond delay="59000"/>
                                  </p:stCondLst>
                                  <p:childTnLst>
                                    <p:set>
                                      <p:cBhvr>
                                        <p:cTn id="168" dur="1" fill="hold">
                                          <p:stCondLst>
                                            <p:cond delay="0"/>
                                          </p:stCondLst>
                                        </p:cTn>
                                        <p:tgtEl>
                                          <p:spTgt spid="113"/>
                                        </p:tgtEl>
                                        <p:attrNameLst>
                                          <p:attrName>style.visibility</p:attrName>
                                        </p:attrNameLst>
                                      </p:cBhvr>
                                      <p:to>
                                        <p:strVal val="visible"/>
                                      </p:to>
                                    </p:set>
                                  </p:childTnLst>
                                </p:cTn>
                              </p:par>
                            </p:childTnLst>
                          </p:cTn>
                        </p:par>
                        <p:par>
                          <p:cTn id="169" fill="hold">
                            <p:stCondLst>
                              <p:cond delay="3245000"/>
                            </p:stCondLst>
                            <p:childTnLst>
                              <p:par>
                                <p:cTn id="170" presetID="1" presetClass="entr" presetSubtype="0" fill="hold" nodeType="afterEffect">
                                  <p:stCondLst>
                                    <p:cond delay="59000"/>
                                  </p:stCondLst>
                                  <p:childTnLst>
                                    <p:set>
                                      <p:cBhvr>
                                        <p:cTn id="171" dur="1" fill="hold">
                                          <p:stCondLst>
                                            <p:cond delay="0"/>
                                          </p:stCondLst>
                                        </p:cTn>
                                        <p:tgtEl>
                                          <p:spTgt spid="114"/>
                                        </p:tgtEl>
                                        <p:attrNameLst>
                                          <p:attrName>style.visibility</p:attrName>
                                        </p:attrNameLst>
                                      </p:cBhvr>
                                      <p:to>
                                        <p:strVal val="visible"/>
                                      </p:to>
                                    </p:set>
                                  </p:childTnLst>
                                </p:cTn>
                              </p:par>
                            </p:childTnLst>
                          </p:cTn>
                        </p:par>
                        <p:par>
                          <p:cTn id="172" fill="hold">
                            <p:stCondLst>
                              <p:cond delay="3304000"/>
                            </p:stCondLst>
                            <p:childTnLst>
                              <p:par>
                                <p:cTn id="173" presetID="1" presetClass="entr" presetSubtype="0" fill="hold" nodeType="afterEffect">
                                  <p:stCondLst>
                                    <p:cond delay="59000"/>
                                  </p:stCondLst>
                                  <p:childTnLst>
                                    <p:set>
                                      <p:cBhvr>
                                        <p:cTn id="174" dur="1" fill="hold">
                                          <p:stCondLst>
                                            <p:cond delay="0"/>
                                          </p:stCondLst>
                                        </p:cTn>
                                        <p:tgtEl>
                                          <p:spTgt spid="115"/>
                                        </p:tgtEl>
                                        <p:attrNameLst>
                                          <p:attrName>style.visibility</p:attrName>
                                        </p:attrNameLst>
                                      </p:cBhvr>
                                      <p:to>
                                        <p:strVal val="visible"/>
                                      </p:to>
                                    </p:set>
                                  </p:childTnLst>
                                </p:cTn>
                              </p:par>
                            </p:childTnLst>
                          </p:cTn>
                        </p:par>
                        <p:par>
                          <p:cTn id="175" fill="hold">
                            <p:stCondLst>
                              <p:cond delay="3363000"/>
                            </p:stCondLst>
                            <p:childTnLst>
                              <p:par>
                                <p:cTn id="176" presetID="1" presetClass="entr" presetSubtype="0" fill="hold" nodeType="afterEffect">
                                  <p:stCondLst>
                                    <p:cond delay="59000"/>
                                  </p:stCondLst>
                                  <p:childTnLst>
                                    <p:set>
                                      <p:cBhvr>
                                        <p:cTn id="177" dur="1" fill="hold">
                                          <p:stCondLst>
                                            <p:cond delay="0"/>
                                          </p:stCondLst>
                                        </p:cTn>
                                        <p:tgtEl>
                                          <p:spTgt spid="116"/>
                                        </p:tgtEl>
                                        <p:attrNameLst>
                                          <p:attrName>style.visibility</p:attrName>
                                        </p:attrNameLst>
                                      </p:cBhvr>
                                      <p:to>
                                        <p:strVal val="visible"/>
                                      </p:to>
                                    </p:set>
                                  </p:childTnLst>
                                </p:cTn>
                              </p:par>
                            </p:childTnLst>
                          </p:cTn>
                        </p:par>
                        <p:par>
                          <p:cTn id="178" fill="hold">
                            <p:stCondLst>
                              <p:cond delay="3422000"/>
                            </p:stCondLst>
                            <p:childTnLst>
                              <p:par>
                                <p:cTn id="179" presetID="1" presetClass="entr" presetSubtype="0" fill="hold" nodeType="afterEffect">
                                  <p:stCondLst>
                                    <p:cond delay="59000"/>
                                  </p:stCondLst>
                                  <p:childTnLst>
                                    <p:set>
                                      <p:cBhvr>
                                        <p:cTn id="180" dur="1" fill="hold">
                                          <p:stCondLst>
                                            <p:cond delay="0"/>
                                          </p:stCondLst>
                                        </p:cTn>
                                        <p:tgtEl>
                                          <p:spTgt spid="117"/>
                                        </p:tgtEl>
                                        <p:attrNameLst>
                                          <p:attrName>style.visibility</p:attrName>
                                        </p:attrNameLst>
                                      </p:cBhvr>
                                      <p:to>
                                        <p:strVal val="visible"/>
                                      </p:to>
                                    </p:set>
                                  </p:childTnLst>
                                </p:cTn>
                              </p:par>
                            </p:childTnLst>
                          </p:cTn>
                        </p:par>
                        <p:par>
                          <p:cTn id="181" fill="hold">
                            <p:stCondLst>
                              <p:cond delay="3481000"/>
                            </p:stCondLst>
                            <p:childTnLst>
                              <p:par>
                                <p:cTn id="182" presetID="1" presetClass="entr" presetSubtype="0" fill="hold" nodeType="afterEffect">
                                  <p:stCondLst>
                                    <p:cond delay="30000"/>
                                  </p:stCondLst>
                                  <p:childTnLst>
                                    <p:set>
                                      <p:cBhvr>
                                        <p:cTn id="183" dur="1" fill="hold">
                                          <p:stCondLst>
                                            <p:cond delay="0"/>
                                          </p:stCondLst>
                                        </p:cTn>
                                        <p:tgtEl>
                                          <p:spTgt spid="118"/>
                                        </p:tgtEl>
                                        <p:attrNameLst>
                                          <p:attrName>style.visibility</p:attrName>
                                        </p:attrNameLst>
                                      </p:cBhvr>
                                      <p:to>
                                        <p:strVal val="visible"/>
                                      </p:to>
                                    </p:set>
                                  </p:childTnLst>
                                </p:cTn>
                              </p:par>
                            </p:childTnLst>
                          </p:cTn>
                        </p:par>
                        <p:par>
                          <p:cTn id="184" fill="hold">
                            <p:stCondLst>
                              <p:cond delay="3511000"/>
                            </p:stCondLst>
                            <p:childTnLst>
                              <p:par>
                                <p:cTn id="185" presetID="1" presetClass="entr" presetSubtype="0" fill="hold" nodeType="afterEffect">
                                  <p:stCondLst>
                                    <p:cond delay="30000"/>
                                  </p:stCondLst>
                                  <p:childTnLst>
                                    <p:set>
                                      <p:cBhvr>
                                        <p:cTn id="186"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Next Steps </a:t>
            </a:r>
          </a:p>
        </p:txBody>
      </p:sp>
      <p:sp>
        <p:nvSpPr>
          <p:cNvPr id="3" name="Content Placeholder 2"/>
          <p:cNvSpPr>
            <a:spLocks noGrp="1"/>
          </p:cNvSpPr>
          <p:nvPr>
            <p:ph idx="1"/>
          </p:nvPr>
        </p:nvSpPr>
        <p:spPr>
          <a:xfrm>
            <a:off x="838200" y="1825625"/>
            <a:ext cx="10515600" cy="5032375"/>
          </a:xfrm>
        </p:spPr>
        <p:txBody>
          <a:bodyPr>
            <a:normAutofit/>
          </a:bodyPr>
          <a:lstStyle/>
          <a:p>
            <a:r>
              <a:rPr lang="en-US" sz="3600" dirty="0"/>
              <a:t>Schedule a meeting with Ci3T Coach</a:t>
            </a:r>
          </a:p>
          <a:p>
            <a:r>
              <a:rPr lang="en-US" sz="3600" dirty="0"/>
              <a:t>Prepare and/or order implementation materials and curricula </a:t>
            </a:r>
          </a:p>
          <a:p>
            <a:r>
              <a:rPr lang="en-US" sz="3600" dirty="0"/>
              <a:t>Explore available technical assistance support</a:t>
            </a:r>
          </a:p>
          <a:p>
            <a:pPr lvl="1"/>
            <a:r>
              <a:rPr lang="en-US" sz="3200" dirty="0"/>
              <a:t>Consider a partnership with local university researchers</a:t>
            </a:r>
          </a:p>
          <a:p>
            <a:r>
              <a:rPr lang="en-US" sz="3600" dirty="0"/>
              <a:t>Schedule kick-off meeting with full faculty and staff at the start of the school year</a:t>
            </a:r>
          </a:p>
        </p:txBody>
      </p:sp>
      <p:pic>
        <p:nvPicPr>
          <p:cNvPr id="6" name="Picture 5" title="Many push pins crammed into one calendar dat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8511" y="196598"/>
            <a:ext cx="2940399" cy="1959688"/>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9694515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17 arrows illustrating motion to the right">
            <a:extLst>
              <a:ext uri="{FF2B5EF4-FFF2-40B4-BE49-F238E27FC236}">
                <a16:creationId xmlns:a16="http://schemas.microsoft.com/office/drawing/2014/main" id="{D6031A68-F50C-5640-93F3-94CCE85BC8F3}"/>
              </a:ext>
            </a:extLst>
          </p:cNvPr>
          <p:cNvPicPr>
            <a:picLocks noChangeAspect="1"/>
          </p:cNvPicPr>
          <p:nvPr/>
        </p:nvPicPr>
        <p:blipFill rotWithShape="1">
          <a:blip r:embed="rId4">
            <a:alphaModFix amt="10000"/>
            <a:duotone>
              <a:schemeClr val="accent5">
                <a:shade val="45000"/>
                <a:satMod val="135000"/>
              </a:schemeClr>
              <a:prstClr val="white"/>
            </a:duotone>
            <a:extLst>
              <a:ext uri="{28A0092B-C50C-407E-A947-70E740481C1C}">
                <a14:useLocalDpi xmlns:a14="http://schemas.microsoft.com/office/drawing/2010/main" val="0"/>
              </a:ext>
            </a:extLst>
          </a:blip>
          <a:stretch/>
        </p:blipFill>
        <p:spPr>
          <a:xfrm>
            <a:off x="0" y="768350"/>
            <a:ext cx="12192000" cy="5422900"/>
          </a:xfrm>
          <a:prstGeom prst="rect">
            <a:avLst/>
          </a:prstGeom>
        </p:spPr>
      </p:pic>
      <p:sp>
        <p:nvSpPr>
          <p:cNvPr id="2" name="Title 1"/>
          <p:cNvSpPr>
            <a:spLocks noGrp="1"/>
          </p:cNvSpPr>
          <p:nvPr>
            <p:ph type="title"/>
          </p:nvPr>
        </p:nvSpPr>
        <p:spPr>
          <a:xfrm>
            <a:off x="831850" y="1709738"/>
            <a:ext cx="10515600" cy="2852737"/>
          </a:xfrm>
        </p:spPr>
        <p:txBody>
          <a:bodyPr>
            <a:normAutofit/>
          </a:bodyPr>
          <a:lstStyle/>
          <a:p>
            <a:r>
              <a:rPr lang="en-US"/>
              <a:t>Where do we go from here?  </a:t>
            </a:r>
          </a:p>
        </p:txBody>
      </p:sp>
    </p:spTree>
    <p:custDataLst>
      <p:tags r:id="rId1"/>
    </p:custDataLst>
    <p:extLst>
      <p:ext uri="{BB962C8B-B14F-4D97-AF65-F5344CB8AC3E}">
        <p14:creationId xmlns:p14="http://schemas.microsoft.com/office/powerpoint/2010/main" val="1315952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noFill/>
          <a:ln>
            <a:noFill/>
          </a:ln>
        </p:spPr>
        <p:txBody>
          <a:bodyPr>
            <a:noAutofit/>
          </a:bodyPr>
          <a:lstStyle/>
          <a:p>
            <a:r>
              <a:rPr lang="en-US" altLang="en-US"/>
              <a:t>Academic Component</a:t>
            </a:r>
            <a:endParaRPr lang="en-US"/>
          </a:p>
        </p:txBody>
      </p:sp>
      <p:sp>
        <p:nvSpPr>
          <p:cNvPr id="3" name="Content Placeholder 2"/>
          <p:cNvSpPr>
            <a:spLocks noGrp="1"/>
          </p:cNvSpPr>
          <p:nvPr>
            <p:ph idx="1"/>
          </p:nvPr>
        </p:nvSpPr>
        <p:spPr>
          <a:xfrm>
            <a:off x="838200" y="1825625"/>
            <a:ext cx="10515600" cy="4351338"/>
          </a:xfrm>
        </p:spPr>
        <p:txBody>
          <a:bodyPr>
            <a:normAutofit fontScale="92500" lnSpcReduction="10000"/>
          </a:bodyPr>
          <a:lstStyle/>
          <a:p>
            <a:r>
              <a:rPr lang="en-US"/>
              <a:t>Why?</a:t>
            </a:r>
          </a:p>
          <a:p>
            <a:pPr lvl="1"/>
            <a:r>
              <a:rPr lang="en-US"/>
              <a:t>Academic performance influences student behavior</a:t>
            </a:r>
          </a:p>
          <a:p>
            <a:pPr lvl="1"/>
            <a:r>
              <a:rPr lang="en-US"/>
              <a:t>Teachers’ behavior will reflect students’ behavior</a:t>
            </a:r>
          </a:p>
          <a:p>
            <a:r>
              <a:rPr lang="en-US"/>
              <a:t>How?</a:t>
            </a:r>
          </a:p>
          <a:p>
            <a:pPr lvl="1"/>
            <a:r>
              <a:rPr lang="en-US"/>
              <a:t>Academic expectations should be stated clearly and enforced consistently</a:t>
            </a:r>
          </a:p>
          <a:p>
            <a:pPr lvl="1"/>
            <a:r>
              <a:rPr lang="en-US"/>
              <a:t>Expectations foster an environment which sets the stage for productive academic time</a:t>
            </a:r>
          </a:p>
          <a:p>
            <a:pPr lvl="1"/>
            <a:r>
              <a:rPr lang="en-US"/>
              <a:t>Academic engagement is related to lower levels of problem behavior</a:t>
            </a:r>
          </a:p>
          <a:p>
            <a:pPr lvl="1"/>
            <a:r>
              <a:rPr lang="en-US"/>
              <a:t>Consider procedures:</a:t>
            </a:r>
          </a:p>
          <a:p>
            <a:pPr lvl="2"/>
            <a:r>
              <a:rPr lang="en-US"/>
              <a:t>High traffic areas</a:t>
            </a:r>
          </a:p>
          <a:p>
            <a:pPr lvl="2"/>
            <a:r>
              <a:rPr lang="en-US"/>
              <a:t>Praise / corrective statement ratio</a:t>
            </a:r>
          </a:p>
          <a:p>
            <a:pPr lvl="2"/>
            <a:r>
              <a:rPr lang="en-US"/>
              <a:t>Starting activities</a:t>
            </a:r>
          </a:p>
          <a:p>
            <a:pPr lvl="2"/>
            <a:r>
              <a:rPr lang="en-US"/>
              <a:t>Closing activities</a:t>
            </a:r>
          </a:p>
        </p:txBody>
      </p:sp>
      <p:pic>
        <p:nvPicPr>
          <p:cNvPr id="8" name="Picture 7" title="Teacher reading book to young students during circle tim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5095" y="715854"/>
            <a:ext cx="3403600" cy="2260600"/>
          </a:xfrm>
          <a:prstGeom prst="rect">
            <a:avLst/>
          </a:prstGeom>
          <a:ln>
            <a:noFill/>
          </a:ln>
          <a:effectLst>
            <a:softEdge rad="112500"/>
          </a:effectLst>
        </p:spPr>
      </p:pic>
      <p:sp>
        <p:nvSpPr>
          <p:cNvPr id="5" name="Rectangle 4"/>
          <p:cNvSpPr/>
          <p:nvPr/>
        </p:nvSpPr>
        <p:spPr>
          <a:xfrm>
            <a:off x="0" y="6332429"/>
            <a:ext cx="12192000" cy="530915"/>
          </a:xfrm>
          <a:prstGeom prst="rect">
            <a:avLst/>
          </a:prstGeom>
        </p:spPr>
        <p:txBody>
          <a:bodyPr wrap="square">
            <a:spAutoFit/>
          </a:bodyPr>
          <a:lstStyle/>
          <a:p>
            <a:r>
              <a:rPr lang="en-US" sz="950" dirty="0">
                <a:solidFill>
                  <a:schemeClr val="bg2"/>
                </a:solidFill>
              </a:rPr>
              <a:t>Skinner, E. A., &amp; Belmont, M. J. (1993). Motivation in the classroom: reciprocal effect of teacher behavior and student engagement across the school year. </a:t>
            </a:r>
            <a:r>
              <a:rPr lang="en-US" sz="950" i="1" dirty="0">
                <a:solidFill>
                  <a:schemeClr val="bg2"/>
                </a:solidFill>
              </a:rPr>
              <a:t>Journal of Educational Psychology, 85</a:t>
            </a:r>
            <a:r>
              <a:rPr lang="en-US" sz="950" dirty="0">
                <a:solidFill>
                  <a:schemeClr val="bg2"/>
                </a:solidFill>
              </a:rPr>
              <a:t>, </a:t>
            </a:r>
          </a:p>
          <a:p>
            <a:r>
              <a:rPr lang="en-US" sz="950" dirty="0">
                <a:solidFill>
                  <a:schemeClr val="bg2"/>
                </a:solidFill>
              </a:rPr>
              <a:t>571-581. http://dx.doi.org/10.1037/0022- 0663.85.4.571</a:t>
            </a:r>
          </a:p>
          <a:p>
            <a:r>
              <a:rPr lang="en-US" sz="950" dirty="0">
                <a:solidFill>
                  <a:schemeClr val="bg2"/>
                </a:solidFill>
              </a:rPr>
              <a:t>Wang, M., &amp; Eccles, J. S. (2013). School context, achievement motivation, and academic engagement: A longitudinal study of school engagement using a multidimensional perspective. </a:t>
            </a:r>
            <a:r>
              <a:rPr lang="en-US" sz="950" i="1" dirty="0">
                <a:solidFill>
                  <a:schemeClr val="bg2"/>
                </a:solidFill>
              </a:rPr>
              <a:t>Learning and Instruction, 28, </a:t>
            </a:r>
            <a:r>
              <a:rPr lang="en-US" sz="950" dirty="0">
                <a:solidFill>
                  <a:schemeClr val="bg2"/>
                </a:solidFill>
              </a:rPr>
              <a:t>12-23.</a:t>
            </a:r>
          </a:p>
        </p:txBody>
      </p:sp>
    </p:spTree>
    <p:custDataLst>
      <p:tags r:id="rId1"/>
    </p:custDataLst>
    <p:extLst>
      <p:ext uri="{BB962C8B-B14F-4D97-AF65-F5344CB8AC3E}">
        <p14:creationId xmlns:p14="http://schemas.microsoft.com/office/powerpoint/2010/main" val="6940722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838200" y="365125"/>
            <a:ext cx="10515600" cy="1325563"/>
          </a:xfrm>
        </p:spPr>
        <p:txBody>
          <a:bodyPr>
            <a:normAutofit fontScale="90000"/>
          </a:bodyPr>
          <a:lstStyle/>
          <a:p>
            <a:r>
              <a:rPr lang="en-US" altLang="en-US"/>
              <a:t>Comprehensive, Integrated, Three-Tiered (Ci3T) Model of Prevention Professional Learning Series</a:t>
            </a:r>
          </a:p>
        </p:txBody>
      </p:sp>
      <p:sp>
        <p:nvSpPr>
          <p:cNvPr id="30727" name="Content Placeholder 2"/>
          <p:cNvSpPr>
            <a:spLocks noGrp="1"/>
          </p:cNvSpPr>
          <p:nvPr>
            <p:ph idx="1"/>
          </p:nvPr>
        </p:nvSpPr>
        <p:spPr>
          <a:xfrm>
            <a:off x="838200" y="2000249"/>
            <a:ext cx="10515600" cy="4176713"/>
          </a:xfrm>
        </p:spPr>
        <p:txBody>
          <a:bodyPr/>
          <a:lstStyle/>
          <a:p>
            <a:pPr marL="0" indent="0">
              <a:buNone/>
            </a:pPr>
            <a:r>
              <a:rPr lang="en-US" altLang="en-US"/>
              <a:t>Each school has selected a </a:t>
            </a:r>
            <a:r>
              <a:rPr lang="en-US" altLang="en-US">
                <a:solidFill>
                  <a:schemeClr val="tx2"/>
                </a:solidFill>
              </a:rPr>
              <a:t>Ci3T Leadership Team </a:t>
            </a:r>
            <a:r>
              <a:rPr lang="en-US" altLang="en-US"/>
              <a:t>to attend Ci3T training this year. Only team members are asked to attend the trainings.</a:t>
            </a:r>
          </a:p>
        </p:txBody>
      </p:sp>
      <p:sp>
        <p:nvSpPr>
          <p:cNvPr id="10" name="Rounded Rectangle 9"/>
          <p:cNvSpPr/>
          <p:nvPr/>
        </p:nvSpPr>
        <p:spPr bwMode="auto">
          <a:xfrm>
            <a:off x="838200" y="3405128"/>
            <a:ext cx="7820025" cy="495300"/>
          </a:xfrm>
          <a:prstGeom prst="roundRect">
            <a:avLst/>
          </a:prstGeom>
          <a:solidFill>
            <a:schemeClr val="tx1">
              <a:lumMod val="75000"/>
              <a:lumOff val="2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Ci3T Professional Learning Series Traditional Timeline </a:t>
            </a:r>
          </a:p>
        </p:txBody>
      </p:sp>
      <p:graphicFrame>
        <p:nvGraphicFramePr>
          <p:cNvPr id="9" name="Diagram 18">
            <a:extLst>
              <a:ext uri="{FF2B5EF4-FFF2-40B4-BE49-F238E27FC236}">
                <a16:creationId xmlns:a16="http://schemas.microsoft.com/office/drawing/2014/main" id="{77224540-FF88-6A2B-B63A-3779C68506E0}"/>
              </a:ext>
            </a:extLst>
          </p:cNvPr>
          <p:cNvGraphicFramePr/>
          <p:nvPr>
            <p:extLst>
              <p:ext uri="{D42A27DB-BD31-4B8C-83A1-F6EECF244321}">
                <p14:modId xmlns:p14="http://schemas.microsoft.com/office/powerpoint/2010/main" val="2230721112"/>
              </p:ext>
            </p:extLst>
          </p:nvPr>
        </p:nvGraphicFramePr>
        <p:xfrm>
          <a:off x="2152651" y="3850217"/>
          <a:ext cx="8062912" cy="2590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5">
            <a:extLst>
              <a:ext uri="{FF2B5EF4-FFF2-40B4-BE49-F238E27FC236}">
                <a16:creationId xmlns:a16="http://schemas.microsoft.com/office/drawing/2014/main" id="{BEB71C7D-423E-FF09-B9C3-2732062DA86E}"/>
              </a:ext>
            </a:extLst>
          </p:cNvPr>
          <p:cNvSpPr txBox="1">
            <a:spLocks noChangeArrowheads="1"/>
          </p:cNvSpPr>
          <p:nvPr/>
        </p:nvSpPr>
        <p:spPr bwMode="auto">
          <a:xfrm>
            <a:off x="2184795" y="4190939"/>
            <a:ext cx="11253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oAutofit/>
          </a:bodyPr>
          <a:lstStyle>
            <a:lvl1pPr>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0" cap="none" spc="0" normalizeH="0" baseline="0" noProof="0">
                <a:ln>
                  <a:noFill/>
                </a:ln>
                <a:solidFill>
                  <a:srgbClr val="292929"/>
                </a:solidFill>
                <a:effectLst/>
                <a:uLnTx/>
                <a:uFillTx/>
                <a:latin typeface="Calibri" pitchFamily="34" charset="0"/>
                <a:ea typeface="MS PGothic" pitchFamily="34" charset="-128"/>
                <a:cs typeface="Arial" charset="0"/>
              </a:rPr>
              <a:t>November</a:t>
            </a:r>
          </a:p>
        </p:txBody>
      </p:sp>
      <p:sp>
        <p:nvSpPr>
          <p:cNvPr id="3" name="TextBox 6">
            <a:extLst>
              <a:ext uri="{FF2B5EF4-FFF2-40B4-BE49-F238E27FC236}">
                <a16:creationId xmlns:a16="http://schemas.microsoft.com/office/drawing/2014/main" id="{CCD9E123-32D9-42F1-4468-3390B2AD3CA5}"/>
              </a:ext>
            </a:extLst>
          </p:cNvPr>
          <p:cNvSpPr txBox="1">
            <a:spLocks noChangeArrowheads="1"/>
          </p:cNvSpPr>
          <p:nvPr/>
        </p:nvSpPr>
        <p:spPr bwMode="auto">
          <a:xfrm>
            <a:off x="3605727" y="4190939"/>
            <a:ext cx="10964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oAutofit/>
          </a:bodyPr>
          <a:lstStyle>
            <a:lvl1pPr>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0" cap="none" spc="0" normalizeH="0" baseline="0" noProof="0">
                <a:ln>
                  <a:noFill/>
                </a:ln>
                <a:solidFill>
                  <a:srgbClr val="292929"/>
                </a:solidFill>
                <a:effectLst/>
                <a:uLnTx/>
                <a:uFillTx/>
                <a:latin typeface="Calibri" pitchFamily="34" charset="0"/>
                <a:ea typeface="MS PGothic" pitchFamily="34" charset="-128"/>
                <a:cs typeface="Arial" charset="0"/>
              </a:rPr>
              <a:t>December</a:t>
            </a:r>
          </a:p>
        </p:txBody>
      </p:sp>
      <p:sp>
        <p:nvSpPr>
          <p:cNvPr id="4" name="TextBox 7">
            <a:extLst>
              <a:ext uri="{FF2B5EF4-FFF2-40B4-BE49-F238E27FC236}">
                <a16:creationId xmlns:a16="http://schemas.microsoft.com/office/drawing/2014/main" id="{C95D823D-CA6A-0BE6-B86E-F9B33EE15917}"/>
              </a:ext>
            </a:extLst>
          </p:cNvPr>
          <p:cNvSpPr txBox="1">
            <a:spLocks noChangeArrowheads="1"/>
          </p:cNvSpPr>
          <p:nvPr/>
        </p:nvSpPr>
        <p:spPr bwMode="auto">
          <a:xfrm>
            <a:off x="5078592" y="4190939"/>
            <a:ext cx="8271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oAutofit/>
          </a:bodyPr>
          <a:lstStyle>
            <a:lvl1pPr>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0" cap="none" spc="0" normalizeH="0" baseline="0" noProof="0">
                <a:ln>
                  <a:noFill/>
                </a:ln>
                <a:solidFill>
                  <a:srgbClr val="292929"/>
                </a:solidFill>
                <a:effectLst/>
                <a:uLnTx/>
                <a:uFillTx/>
                <a:latin typeface="Calibri" pitchFamily="34" charset="0"/>
                <a:ea typeface="MS PGothic" pitchFamily="34" charset="-128"/>
                <a:cs typeface="Arial" charset="0"/>
              </a:rPr>
              <a:t>January</a:t>
            </a:r>
          </a:p>
        </p:txBody>
      </p:sp>
      <p:sp>
        <p:nvSpPr>
          <p:cNvPr id="5" name="TextBox 8">
            <a:extLst>
              <a:ext uri="{FF2B5EF4-FFF2-40B4-BE49-F238E27FC236}">
                <a16:creationId xmlns:a16="http://schemas.microsoft.com/office/drawing/2014/main" id="{3F0C147F-0EB8-C284-64C0-E108F517D223}"/>
              </a:ext>
            </a:extLst>
          </p:cNvPr>
          <p:cNvSpPr txBox="1">
            <a:spLocks noChangeArrowheads="1"/>
          </p:cNvSpPr>
          <p:nvPr/>
        </p:nvSpPr>
        <p:spPr bwMode="auto">
          <a:xfrm>
            <a:off x="6404137" y="4190939"/>
            <a:ext cx="9537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oAutofit/>
          </a:bodyPr>
          <a:lstStyle>
            <a:lvl1pPr>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0" cap="none" spc="0" normalizeH="0" baseline="0" noProof="0">
                <a:ln>
                  <a:noFill/>
                </a:ln>
                <a:solidFill>
                  <a:srgbClr val="292929"/>
                </a:solidFill>
                <a:effectLst/>
                <a:uLnTx/>
                <a:uFillTx/>
                <a:latin typeface="Calibri" pitchFamily="34" charset="0"/>
                <a:ea typeface="MS PGothic" pitchFamily="34" charset="-128"/>
                <a:cs typeface="Arial" charset="0"/>
              </a:rPr>
              <a:t>February</a:t>
            </a:r>
          </a:p>
        </p:txBody>
      </p:sp>
      <p:sp>
        <p:nvSpPr>
          <p:cNvPr id="6" name="TextBox 9">
            <a:extLst>
              <a:ext uri="{FF2B5EF4-FFF2-40B4-BE49-F238E27FC236}">
                <a16:creationId xmlns:a16="http://schemas.microsoft.com/office/drawing/2014/main" id="{D8348240-04E2-8D21-01CE-68683CC7F32A}"/>
              </a:ext>
            </a:extLst>
          </p:cNvPr>
          <p:cNvSpPr txBox="1">
            <a:spLocks noChangeArrowheads="1"/>
          </p:cNvSpPr>
          <p:nvPr/>
        </p:nvSpPr>
        <p:spPr bwMode="auto">
          <a:xfrm>
            <a:off x="7918094" y="4190939"/>
            <a:ext cx="7405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oAutofit/>
          </a:bodyPr>
          <a:lstStyle>
            <a:lvl1pPr>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0" cap="none" spc="0" normalizeH="0" baseline="0" noProof="0">
                <a:ln>
                  <a:noFill/>
                </a:ln>
                <a:solidFill>
                  <a:srgbClr val="292929"/>
                </a:solidFill>
                <a:effectLst/>
                <a:uLnTx/>
                <a:uFillTx/>
                <a:latin typeface="Calibri" pitchFamily="34" charset="0"/>
                <a:ea typeface="MS PGothic" pitchFamily="34" charset="-128"/>
                <a:cs typeface="Arial" charset="0"/>
              </a:rPr>
              <a:t>April</a:t>
            </a:r>
          </a:p>
        </p:txBody>
      </p:sp>
      <p:sp>
        <p:nvSpPr>
          <p:cNvPr id="7" name="TextBox 10">
            <a:extLst>
              <a:ext uri="{FF2B5EF4-FFF2-40B4-BE49-F238E27FC236}">
                <a16:creationId xmlns:a16="http://schemas.microsoft.com/office/drawing/2014/main" id="{362E15CB-A2AF-F6ED-6915-B4695C0FC8A9}"/>
              </a:ext>
            </a:extLst>
          </p:cNvPr>
          <p:cNvSpPr txBox="1">
            <a:spLocks noChangeArrowheads="1"/>
          </p:cNvSpPr>
          <p:nvPr/>
        </p:nvSpPr>
        <p:spPr bwMode="auto">
          <a:xfrm>
            <a:off x="9368107" y="4190939"/>
            <a:ext cx="4728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oAutofit/>
          </a:bodyPr>
          <a:lstStyle>
            <a:lvl1pPr>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0" cap="none" spc="0" normalizeH="0" baseline="0" noProof="0">
                <a:ln>
                  <a:noFill/>
                </a:ln>
                <a:solidFill>
                  <a:srgbClr val="292929"/>
                </a:solidFill>
                <a:effectLst/>
                <a:uLnTx/>
                <a:uFillTx/>
                <a:latin typeface="Calibri" pitchFamily="34" charset="0"/>
                <a:ea typeface="MS PGothic" pitchFamily="34" charset="-128"/>
                <a:cs typeface="Arial" charset="0"/>
              </a:rPr>
              <a:t>May</a:t>
            </a:r>
          </a:p>
        </p:txBody>
      </p:sp>
    </p:spTree>
    <p:custDataLst>
      <p:tags r:id="rId1"/>
    </p:custDataLst>
    <p:extLst>
      <p:ext uri="{BB962C8B-B14F-4D97-AF65-F5344CB8AC3E}">
        <p14:creationId xmlns:p14="http://schemas.microsoft.com/office/powerpoint/2010/main" val="33899566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50DE66A2-4CFB-3948-8E76-BF9FA10E6CA7}"/>
              </a:ext>
            </a:extLst>
          </p:cNvPr>
          <p:cNvSpPr/>
          <p:nvPr/>
        </p:nvSpPr>
        <p:spPr>
          <a:xfrm>
            <a:off x="9597086" y="960612"/>
            <a:ext cx="1447695" cy="4083828"/>
          </a:xfrm>
          <a:prstGeom prst="roundRect">
            <a:avLst>
              <a:gd name="adj" fmla="val 13219"/>
            </a:avLst>
          </a:prstGeom>
          <a:noFill/>
          <a:ln w="3175" cap="flat" cmpd="sng" algn="ctr">
            <a:solidFill>
              <a:srgbClr val="FFFF00"/>
            </a:solidFill>
            <a:prstDash val="solid"/>
            <a:miter lim="800000"/>
          </a:ln>
          <a:effectLst>
            <a:glow rad="228600">
              <a:srgbClr val="FFC000">
                <a:satMod val="175000"/>
                <a:alpha val="40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title="Yellow highlight box around Session 1 homework">
            <a:extLst>
              <a:ext uri="{FF2B5EF4-FFF2-40B4-BE49-F238E27FC236}">
                <a16:creationId xmlns:a16="http://schemas.microsoft.com/office/drawing/2014/main" id="{435111F5-8D81-4D4C-8E23-F0E7748F5B8C}"/>
              </a:ext>
            </a:extLst>
          </p:cNvPr>
          <p:cNvSpPr/>
          <p:nvPr/>
        </p:nvSpPr>
        <p:spPr>
          <a:xfrm>
            <a:off x="11090119" y="960612"/>
            <a:ext cx="573976" cy="3624969"/>
          </a:xfrm>
          <a:prstGeom prst="roundRect">
            <a:avLst>
              <a:gd name="adj" fmla="val 4764"/>
            </a:avLst>
          </a:prstGeom>
          <a:noFill/>
          <a:ln w="3175" cap="flat" cmpd="sng" algn="ctr">
            <a:solidFill>
              <a:srgbClr val="FFFF00"/>
            </a:solidFill>
            <a:prstDash val="solid"/>
            <a:miter lim="800000"/>
          </a:ln>
          <a:effectLst>
            <a:glow rad="228600">
              <a:srgbClr val="FFC000">
                <a:satMod val="175000"/>
                <a:alpha val="40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79992665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Please Take a Minute to Get Organized</a:t>
            </a:r>
          </a:p>
        </p:txBody>
      </p:sp>
      <p:sp>
        <p:nvSpPr>
          <p:cNvPr id="5" name="Text Placeholder 5"/>
          <p:cNvSpPr>
            <a:spLocks noGrp="1"/>
          </p:cNvSpPr>
          <p:nvPr>
            <p:ph idx="1"/>
          </p:nvPr>
        </p:nvSpPr>
        <p:spPr>
          <a:xfrm>
            <a:off x="838200" y="1825624"/>
            <a:ext cx="10515600" cy="5032375"/>
          </a:xfrm>
        </p:spPr>
        <p:txBody>
          <a:bodyPr>
            <a:normAutofit lnSpcReduction="10000"/>
          </a:bodyPr>
          <a:lstStyle/>
          <a:p>
            <a:pPr marL="0" indent="0">
              <a:buNone/>
            </a:pPr>
            <a:r>
              <a:rPr lang="en-US" dirty="0"/>
              <a:t>Please stay until all materials are organized</a:t>
            </a:r>
          </a:p>
          <a:p>
            <a:endParaRPr lang="en-US" dirty="0"/>
          </a:p>
          <a:p>
            <a:pPr marL="0" indent="0">
              <a:buNone/>
            </a:pPr>
            <a:r>
              <a:rPr lang="en-US" dirty="0"/>
              <a:t>Place all materials in your table box:</a:t>
            </a:r>
          </a:p>
          <a:p>
            <a:pPr lvl="1">
              <a:buFont typeface="Wingdings" pitchFamily="2" charset="2"/>
              <a:buChar char="ü"/>
            </a:pPr>
            <a:r>
              <a:rPr lang="en-US" dirty="0"/>
              <a:t>Name badges</a:t>
            </a:r>
          </a:p>
          <a:p>
            <a:pPr lvl="1">
              <a:buFont typeface="Wingdings" pitchFamily="2" charset="2"/>
              <a:buChar char="ü"/>
            </a:pPr>
            <a:r>
              <a:rPr lang="en-US" dirty="0"/>
              <a:t>Role magnets</a:t>
            </a:r>
          </a:p>
          <a:p>
            <a:pPr lvl="1">
              <a:buFont typeface="Wingdings" pitchFamily="2" charset="2"/>
              <a:buChar char="ü"/>
            </a:pPr>
            <a:r>
              <a:rPr lang="en-US" dirty="0"/>
              <a:t>Table cards (CASEL, What Works Clearinghouse)</a:t>
            </a:r>
          </a:p>
          <a:p>
            <a:pPr lvl="1">
              <a:buFont typeface="Wingdings" pitchFamily="2" charset="2"/>
              <a:buChar char="ü"/>
            </a:pPr>
            <a:r>
              <a:rPr lang="en-US" dirty="0"/>
              <a:t>Extra postcards (take some with you!)</a:t>
            </a:r>
          </a:p>
          <a:p>
            <a:pPr lvl="1">
              <a:buFont typeface="Wingdings" pitchFamily="2" charset="2"/>
              <a:buChar char="ü"/>
            </a:pPr>
            <a:r>
              <a:rPr lang="en-US" dirty="0"/>
              <a:t>Clearly identify the </a:t>
            </a:r>
            <a:r>
              <a:rPr lang="en-US" b="1" dirty="0">
                <a:solidFill>
                  <a:schemeClr val="accent5"/>
                </a:solidFill>
              </a:rPr>
              <a:t>technology person </a:t>
            </a:r>
            <a:r>
              <a:rPr lang="en-US" dirty="0"/>
              <a:t>on your team in charge of keeping Dropbox / Google Drive organized (move old versions into Previous folder)</a:t>
            </a:r>
          </a:p>
          <a:p>
            <a:pPr lvl="2"/>
            <a:r>
              <a:rPr lang="en-US" dirty="0"/>
              <a:t>Consider saving docs with your school initials at the beginning and the date at the end of the file name</a:t>
            </a:r>
          </a:p>
          <a:p>
            <a:pPr lvl="2"/>
            <a:r>
              <a:rPr lang="en-US" dirty="0">
                <a:solidFill>
                  <a:schemeClr val="tx1"/>
                </a:solidFill>
              </a:rPr>
              <a:t>Example: </a:t>
            </a:r>
            <a:r>
              <a:rPr lang="en-US" dirty="0">
                <a:solidFill>
                  <a:srgbClr val="FF0000"/>
                </a:solidFill>
              </a:rPr>
              <a:t>P_LES</a:t>
            </a:r>
            <a:r>
              <a:rPr lang="en-US" dirty="0"/>
              <a:t>_Ci3T Blueprint A Primary (Tier 1) Plan_</a:t>
            </a:r>
            <a:r>
              <a:rPr lang="en-US" dirty="0">
                <a:solidFill>
                  <a:srgbClr val="FF0000"/>
                </a:solidFill>
              </a:rPr>
              <a:t>2027 05 09</a:t>
            </a:r>
          </a:p>
        </p:txBody>
      </p:sp>
      <p:pic>
        <p:nvPicPr>
          <p:cNvPr id="6146" name="Picture 2" descr="Thank you&#10;&#10;Sticky note with tape on corner and &quot;Thank you&quot; written on it">
            <a:extLst>
              <a:ext uri="{FF2B5EF4-FFF2-40B4-BE49-F238E27FC236}">
                <a16:creationId xmlns:a16="http://schemas.microsoft.com/office/drawing/2014/main" id="{98671814-00FD-60CE-EC32-4479970E68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0787" y="1392973"/>
            <a:ext cx="2881299" cy="298852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4106997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Wrap Up and Preview</a:t>
            </a:r>
          </a:p>
        </p:txBody>
      </p:sp>
      <p:sp>
        <p:nvSpPr>
          <p:cNvPr id="3" name="Text Placeholder 2"/>
          <p:cNvSpPr>
            <a:spLocks noGrp="1"/>
          </p:cNvSpPr>
          <p:nvPr>
            <p:ph type="body" idx="1"/>
          </p:nvPr>
        </p:nvSpPr>
        <p:spPr>
          <a:xfrm>
            <a:off x="839788" y="1681163"/>
            <a:ext cx="5157787" cy="823912"/>
          </a:xfrm>
        </p:spPr>
        <p:txBody>
          <a:bodyPr>
            <a:normAutofit/>
          </a:bodyPr>
          <a:lstStyle/>
          <a:p>
            <a:r>
              <a:rPr lang="en-US"/>
              <a:t>Today’s Review</a:t>
            </a:r>
          </a:p>
        </p:txBody>
      </p:sp>
      <p:sp>
        <p:nvSpPr>
          <p:cNvPr id="4" name="Content Placeholder 3"/>
          <p:cNvSpPr>
            <a:spLocks noGrp="1"/>
          </p:cNvSpPr>
          <p:nvPr>
            <p:ph sz="half" idx="2"/>
          </p:nvPr>
        </p:nvSpPr>
        <p:spPr>
          <a:xfrm>
            <a:off x="839788" y="2505074"/>
            <a:ext cx="5157787" cy="4352925"/>
          </a:xfrm>
        </p:spPr>
        <p:txBody>
          <a:bodyPr>
            <a:normAutofit fontScale="92500" lnSpcReduction="10000"/>
          </a:bodyPr>
          <a:lstStyle/>
          <a:p>
            <a:r>
              <a:rPr lang="en-US" dirty="0"/>
              <a:t>Reviewed and polished Ci3T Blueprints A-D</a:t>
            </a:r>
          </a:p>
          <a:p>
            <a:r>
              <a:rPr lang="en-US" dirty="0"/>
              <a:t>Polished Ci3T Blueprint E Secondary (Tier 2) Intervention Grid and Ci3T Blueprint F Tertiary (Tier 3) Intervention Grid</a:t>
            </a:r>
          </a:p>
          <a:p>
            <a:r>
              <a:rPr lang="en-US" dirty="0"/>
              <a:t>Prepared implementation materials</a:t>
            </a:r>
          </a:p>
          <a:p>
            <a:r>
              <a:rPr lang="en-US" dirty="0"/>
              <a:t>Made a plan for implementation in the fall!</a:t>
            </a:r>
          </a:p>
        </p:txBody>
      </p:sp>
      <p:sp>
        <p:nvSpPr>
          <p:cNvPr id="5" name="Text Placeholder 4"/>
          <p:cNvSpPr>
            <a:spLocks noGrp="1"/>
          </p:cNvSpPr>
          <p:nvPr>
            <p:ph type="body" sz="quarter" idx="3"/>
          </p:nvPr>
        </p:nvSpPr>
        <p:spPr>
          <a:xfrm>
            <a:off x="6172200" y="1681163"/>
            <a:ext cx="5183188" cy="823912"/>
          </a:xfrm>
        </p:spPr>
        <p:txBody>
          <a:bodyPr>
            <a:noAutofit/>
          </a:bodyPr>
          <a:lstStyle/>
          <a:p>
            <a:endParaRPr lang="en-US"/>
          </a:p>
          <a:p>
            <a:r>
              <a:rPr lang="en-US"/>
              <a:t>Future Training Opportunities</a:t>
            </a:r>
          </a:p>
        </p:txBody>
      </p:sp>
      <p:sp>
        <p:nvSpPr>
          <p:cNvPr id="6" name="Content Placeholder 5"/>
          <p:cNvSpPr>
            <a:spLocks noGrp="1"/>
          </p:cNvSpPr>
          <p:nvPr>
            <p:ph sz="quarter" idx="4"/>
          </p:nvPr>
        </p:nvSpPr>
        <p:spPr>
          <a:xfrm>
            <a:off x="6172200" y="2505075"/>
            <a:ext cx="5183188" cy="3684588"/>
          </a:xfrm>
        </p:spPr>
        <p:txBody>
          <a:bodyPr>
            <a:noAutofit/>
          </a:bodyPr>
          <a:lstStyle/>
          <a:p>
            <a:r>
              <a:rPr lang="en-US" dirty="0"/>
              <a:t>Look for professional learning opportunities related to identified needs </a:t>
            </a:r>
          </a:p>
          <a:p>
            <a:pPr lvl="1"/>
            <a:r>
              <a:rPr lang="en-US" dirty="0"/>
              <a:t>for faculty, staff, and Ci3T Leadership Team</a:t>
            </a:r>
          </a:p>
          <a:p>
            <a:r>
              <a:rPr lang="en-US" dirty="0"/>
              <a:t>Check ci3t.org, </a:t>
            </a:r>
            <a:r>
              <a:rPr lang="en-US" dirty="0" err="1"/>
              <a:t>pbis.org</a:t>
            </a:r>
            <a:r>
              <a:rPr lang="en-US" dirty="0"/>
              <a:t>, and </a:t>
            </a:r>
            <a:r>
              <a:rPr lang="en-US" dirty="0" err="1"/>
              <a:t>intensiveintervention.org</a:t>
            </a:r>
            <a:r>
              <a:rPr lang="en-US" dirty="0"/>
              <a:t> for more updates and resources</a:t>
            </a:r>
          </a:p>
        </p:txBody>
      </p:sp>
    </p:spTree>
    <p:custDataLst>
      <p:tags r:id="rId1"/>
    </p:custDataLst>
    <p:extLst>
      <p:ext uri="{BB962C8B-B14F-4D97-AF65-F5344CB8AC3E}">
        <p14:creationId xmlns:p14="http://schemas.microsoft.com/office/powerpoint/2010/main" val="290679803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Homework</a:t>
            </a:r>
          </a:p>
        </p:txBody>
      </p:sp>
      <p:sp>
        <p:nvSpPr>
          <p:cNvPr id="3" name="Content Placeholder 2"/>
          <p:cNvSpPr>
            <a:spLocks noGrp="1"/>
          </p:cNvSpPr>
          <p:nvPr>
            <p:ph idx="1"/>
          </p:nvPr>
        </p:nvSpPr>
        <p:spPr>
          <a:xfrm>
            <a:off x="838200" y="1825625"/>
            <a:ext cx="10515600" cy="4351338"/>
          </a:xfrm>
        </p:spPr>
        <p:txBody>
          <a:bodyPr>
            <a:normAutofit/>
          </a:bodyPr>
          <a:lstStyle/>
          <a:p>
            <a:r>
              <a:rPr lang="en-US"/>
              <a:t>Finalize all logistics for teaching your plan</a:t>
            </a:r>
            <a:br>
              <a:rPr lang="en-US"/>
            </a:br>
            <a:r>
              <a:rPr lang="en-US"/>
              <a:t>to faculty &amp; staff and students (kick off)</a:t>
            </a:r>
          </a:p>
          <a:p>
            <a:r>
              <a:rPr lang="en-US"/>
              <a:t>Complete IM03 Ci3T Implementation Manual </a:t>
            </a:r>
          </a:p>
          <a:p>
            <a:r>
              <a:rPr lang="en-US"/>
              <a:t>Complete IM17 Implementation Calendar</a:t>
            </a:r>
          </a:p>
          <a:p>
            <a:r>
              <a:rPr lang="en-US"/>
              <a:t>Schedule follow-up meeting with your Ci3T Coach</a:t>
            </a:r>
          </a:p>
          <a:p>
            <a:r>
              <a:rPr lang="en-US"/>
              <a:t>Prepare and/or order all implementation materials and curricula</a:t>
            </a:r>
          </a:p>
          <a:p>
            <a:r>
              <a:rPr lang="en-US"/>
              <a:t>Schedule summer Ci3T team</a:t>
            </a:r>
            <a:br>
              <a:rPr lang="en-US"/>
            </a:br>
            <a:r>
              <a:rPr lang="en-US"/>
              <a:t>meeting if you would like further</a:t>
            </a:r>
            <a:br>
              <a:rPr lang="en-US"/>
            </a:br>
            <a:r>
              <a:rPr lang="en-US"/>
              <a:t>Ci3T support</a:t>
            </a:r>
          </a:p>
        </p:txBody>
      </p:sp>
      <p:pic>
        <p:nvPicPr>
          <p:cNvPr id="6" name="Picture 5" title="Many push pins crammed into one calendar dat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0146" y="2281516"/>
            <a:ext cx="2940399" cy="1959688"/>
          </a:xfrm>
          <a:prstGeom prst="rect">
            <a:avLst/>
          </a:prstGeom>
          <a:ln>
            <a:noFill/>
          </a:ln>
          <a:effectLst>
            <a:softEdge rad="112500"/>
          </a:effectLst>
        </p:spPr>
      </p:pic>
      <p:sp>
        <p:nvSpPr>
          <p:cNvPr id="4" name="TextBox 3">
            <a:extLst>
              <a:ext uri="{FF2B5EF4-FFF2-40B4-BE49-F238E27FC236}">
                <a16:creationId xmlns:a16="http://schemas.microsoft.com/office/drawing/2014/main" id="{6B09B110-C818-F893-FEC1-7683C2B06F36}"/>
              </a:ext>
            </a:extLst>
          </p:cNvPr>
          <p:cNvSpPr txBox="1"/>
          <p:nvPr/>
        </p:nvSpPr>
        <p:spPr>
          <a:xfrm>
            <a:off x="5418914" y="5666185"/>
            <a:ext cx="6621631" cy="1021556"/>
          </a:xfrm>
          <a:prstGeom prst="round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pPr indent="-446087"/>
            <a:r>
              <a:rPr lang="en-US" b="1" dirty="0"/>
              <a:t>Follow Up Supports:</a:t>
            </a:r>
          </a:p>
          <a:p>
            <a:pPr indent="-446087"/>
            <a:r>
              <a:rPr lang="en-US" dirty="0"/>
              <a:t>Let your Ci3T Coach or Ci3T Trainer know when</a:t>
            </a:r>
            <a:br>
              <a:rPr lang="en-US" dirty="0"/>
            </a:br>
            <a:r>
              <a:rPr lang="en-US" dirty="0"/>
              <a:t>your team will meet over summer and if you would like support</a:t>
            </a:r>
          </a:p>
        </p:txBody>
      </p:sp>
      <p:pic>
        <p:nvPicPr>
          <p:cNvPr id="7" name="Picture 6" title="Clipboard with checkboxes and pencil on the side">
            <a:extLst>
              <a:ext uri="{FF2B5EF4-FFF2-40B4-BE49-F238E27FC236}">
                <a16:creationId xmlns:a16="http://schemas.microsoft.com/office/drawing/2014/main" id="{0C00B986-C137-A4AD-0623-DBB1658645C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64080" y="223473"/>
            <a:ext cx="1676465" cy="1982151"/>
          </a:xfrm>
          <a:prstGeom prst="rect">
            <a:avLst/>
          </a:prstGeom>
        </p:spPr>
      </p:pic>
    </p:spTree>
    <p:custDataLst>
      <p:tags r:id="rId1"/>
    </p:custDataLst>
    <p:extLst>
      <p:ext uri="{BB962C8B-B14F-4D97-AF65-F5344CB8AC3E}">
        <p14:creationId xmlns:p14="http://schemas.microsoft.com/office/powerpoint/2010/main" val="39557315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Ci3T Feedback Form Report Template Slides</a:t>
            </a:r>
          </a:p>
        </p:txBody>
      </p:sp>
      <p:sp>
        <p:nvSpPr>
          <p:cNvPr id="5" name="Text Placeholder 4"/>
          <p:cNvSpPr>
            <a:spLocks noGrp="1"/>
          </p:cNvSpPr>
          <p:nvPr>
            <p:ph type="body" idx="1"/>
          </p:nvPr>
        </p:nvSpPr>
        <p:spPr/>
        <p:txBody>
          <a:bodyPr/>
          <a:lstStyle/>
          <a:p>
            <a:r>
              <a:rPr lang="en-US"/>
              <a:t>The following slides are templates for Ci3T Trainers’ use. </a:t>
            </a:r>
          </a:p>
        </p:txBody>
      </p:sp>
    </p:spTree>
    <p:custDataLst>
      <p:tags r:id="rId1"/>
    </p:custDataLst>
    <p:extLst>
      <p:ext uri="{BB962C8B-B14F-4D97-AF65-F5344CB8AC3E}">
        <p14:creationId xmlns:p14="http://schemas.microsoft.com/office/powerpoint/2010/main" val="6242837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76D62D1-0DC5-7582-519D-763177A0F697}"/>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2CF3FBF-3F7A-2DFB-2827-5E7F886BAA2F}"/>
              </a:ext>
            </a:extLst>
          </p:cNvPr>
          <p:cNvGraphicFramePr>
            <a:graphicFrameLocks noGrp="1"/>
          </p:cNvGraphicFramePr>
          <p:nvPr>
            <p:extLst>
              <p:ext uri="{D42A27DB-BD31-4B8C-83A1-F6EECF244321}">
                <p14:modId xmlns:p14="http://schemas.microsoft.com/office/powerpoint/2010/main" val="2858014921"/>
              </p:ext>
            </p:extLst>
          </p:nvPr>
        </p:nvGraphicFramePr>
        <p:xfrm>
          <a:off x="0" y="2"/>
          <a:ext cx="12192000" cy="6841828"/>
        </p:xfrm>
        <a:graphic>
          <a:graphicData uri="http://schemas.openxmlformats.org/drawingml/2006/table">
            <a:tbl>
              <a:tblPr firstRow="1" bandRow="1">
                <a:tableStyleId>{073A0DAA-6AF3-43AB-8588-CEC1D06C72B9}</a:tableStyleId>
              </a:tblPr>
              <a:tblGrid>
                <a:gridCol w="5959668">
                  <a:extLst>
                    <a:ext uri="{9D8B030D-6E8A-4147-A177-3AD203B41FA5}">
                      <a16:colId xmlns:a16="http://schemas.microsoft.com/office/drawing/2014/main" val="20000"/>
                    </a:ext>
                  </a:extLst>
                </a:gridCol>
                <a:gridCol w="915374">
                  <a:extLst>
                    <a:ext uri="{9D8B030D-6E8A-4147-A177-3AD203B41FA5}">
                      <a16:colId xmlns:a16="http://schemas.microsoft.com/office/drawing/2014/main" val="20001"/>
                    </a:ext>
                  </a:extLst>
                </a:gridCol>
                <a:gridCol w="915374">
                  <a:extLst>
                    <a:ext uri="{9D8B030D-6E8A-4147-A177-3AD203B41FA5}">
                      <a16:colId xmlns:a16="http://schemas.microsoft.com/office/drawing/2014/main" val="20002"/>
                    </a:ext>
                  </a:extLst>
                </a:gridCol>
                <a:gridCol w="915374">
                  <a:extLst>
                    <a:ext uri="{9D8B030D-6E8A-4147-A177-3AD203B41FA5}">
                      <a16:colId xmlns:a16="http://schemas.microsoft.com/office/drawing/2014/main" val="20003"/>
                    </a:ext>
                  </a:extLst>
                </a:gridCol>
                <a:gridCol w="915374">
                  <a:extLst>
                    <a:ext uri="{9D8B030D-6E8A-4147-A177-3AD203B41FA5}">
                      <a16:colId xmlns:a16="http://schemas.microsoft.com/office/drawing/2014/main" val="20004"/>
                    </a:ext>
                  </a:extLst>
                </a:gridCol>
                <a:gridCol w="1051706">
                  <a:extLst>
                    <a:ext uri="{9D8B030D-6E8A-4147-A177-3AD203B41FA5}">
                      <a16:colId xmlns:a16="http://schemas.microsoft.com/office/drawing/2014/main" val="20005"/>
                    </a:ext>
                  </a:extLst>
                </a:gridCol>
                <a:gridCol w="1519130">
                  <a:extLst>
                    <a:ext uri="{9D8B030D-6E8A-4147-A177-3AD203B41FA5}">
                      <a16:colId xmlns:a16="http://schemas.microsoft.com/office/drawing/2014/main" val="20006"/>
                    </a:ext>
                  </a:extLst>
                </a:gridCol>
              </a:tblGrid>
              <a:tr h="2659378">
                <a:tc>
                  <a:txBody>
                    <a:bodyPr/>
                    <a:lstStyle/>
                    <a:p>
                      <a:r>
                        <a:rPr lang="en-US" sz="1800" kern="1200" dirty="0">
                          <a:solidFill>
                            <a:schemeClr val="bg1"/>
                          </a:solidFill>
                          <a:effectLst/>
                        </a:rPr>
                        <a:t>Comprehensive, Integrated, Three-Tiered (Ci3T) Model of Prevention: Feedback Form</a:t>
                      </a:r>
                    </a:p>
                    <a:p>
                      <a:endParaRPr lang="en-US" sz="2800" dirty="0">
                        <a:solidFill>
                          <a:schemeClr val="bg1"/>
                        </a:solidFill>
                      </a:endParaRPr>
                    </a:p>
                    <a:p>
                      <a:endParaRPr lang="en-US" sz="2800" dirty="0">
                        <a:solidFill>
                          <a:schemeClr val="bg1"/>
                        </a:solidFill>
                      </a:endParaRPr>
                    </a:p>
                    <a:p>
                      <a:r>
                        <a:rPr lang="en-US" sz="2800" baseline="0" dirty="0">
                          <a:solidFill>
                            <a:schemeClr val="bg1"/>
                          </a:solidFill>
                          <a:latin typeface="Times New Roman" panose="02020603050405020304" pitchFamily="18" charset="0"/>
                          <a:cs typeface="Times New Roman" panose="02020603050405020304" pitchFamily="18" charset="0"/>
                        </a:rPr>
                        <a:t> </a:t>
                      </a:r>
                      <a:r>
                        <a:rPr lang="en-US" sz="4000" baseline="0" dirty="0">
                          <a:solidFill>
                            <a:schemeClr val="tx2">
                              <a:lumMod val="20000"/>
                              <a:lumOff val="80000"/>
                            </a:schemeClr>
                          </a:solidFill>
                          <a:latin typeface="Times New Roman" panose="02020603050405020304" pitchFamily="18" charset="0"/>
                          <a:cs typeface="Times New Roman" panose="02020603050405020304" pitchFamily="18" charset="0"/>
                        </a:rPr>
                        <a:t>Example School Data</a:t>
                      </a:r>
                      <a:endParaRPr lang="en-US" sz="2400" dirty="0">
                        <a:solidFill>
                          <a:schemeClr val="tx2">
                            <a:lumMod val="20000"/>
                            <a:lumOff val="80000"/>
                          </a:schemeClr>
                        </a:solidFill>
                        <a:latin typeface="Times New Roman" panose="02020603050405020304" pitchFamily="18" charset="0"/>
                        <a:cs typeface="Times New Roman" panose="02020603050405020304" pitchFamily="18" charset="0"/>
                      </a:endParaRPr>
                    </a:p>
                  </a:txBody>
                  <a:tcPr marL="182880" marT="182880">
                    <a:solidFill>
                      <a:schemeClr val="accent4"/>
                    </a:solidFill>
                  </a:tcPr>
                </a:tc>
                <a:tc>
                  <a:txBody>
                    <a:bodyPr/>
                    <a:lstStyle/>
                    <a:p>
                      <a:pPr marL="0" marR="71755" algn="l">
                        <a:lnSpc>
                          <a:spcPct val="100000"/>
                        </a:lnSpc>
                        <a:spcBef>
                          <a:spcPts val="0"/>
                        </a:spcBef>
                        <a:spcAft>
                          <a:spcPts val="0"/>
                        </a:spcAft>
                      </a:pPr>
                      <a:r>
                        <a:rPr lang="en-US" sz="1800" dirty="0">
                          <a:solidFill>
                            <a:schemeClr val="bg1"/>
                          </a:solidFill>
                          <a:effectLst/>
                        </a:rPr>
                        <a:t> Strongly Disagree</a:t>
                      </a:r>
                      <a:endParaRPr lang="en-US" sz="1800" dirty="0">
                        <a:solidFill>
                          <a:schemeClr val="bg1"/>
                        </a:solidFill>
                        <a:effectLst/>
                        <a:latin typeface="Times New Roman"/>
                        <a:ea typeface="Times New Roman"/>
                      </a:endParaRPr>
                    </a:p>
                  </a:txBody>
                  <a:tcPr marL="0" marR="0" marT="0" marB="274320" vert="vert270" anchor="ctr">
                    <a:solidFill>
                      <a:schemeClr val="accent4"/>
                    </a:solidFill>
                  </a:tcPr>
                </a:tc>
                <a:tc>
                  <a:txBody>
                    <a:bodyPr/>
                    <a:lstStyle/>
                    <a:p>
                      <a:pPr marL="0" marR="71755" algn="l">
                        <a:lnSpc>
                          <a:spcPct val="100000"/>
                        </a:lnSpc>
                        <a:spcBef>
                          <a:spcPts val="0"/>
                        </a:spcBef>
                        <a:spcAft>
                          <a:spcPts val="0"/>
                        </a:spcAft>
                      </a:pPr>
                      <a:r>
                        <a:rPr lang="en-US" sz="1800" dirty="0">
                          <a:solidFill>
                            <a:schemeClr val="bg1"/>
                          </a:solidFill>
                          <a:effectLst/>
                        </a:rPr>
                        <a:t> Somewhat Disagree</a:t>
                      </a:r>
                      <a:endParaRPr lang="en-US" sz="1800" dirty="0">
                        <a:solidFill>
                          <a:schemeClr val="bg1"/>
                        </a:solidFill>
                        <a:effectLst/>
                        <a:latin typeface="Times New Roman"/>
                        <a:ea typeface="Times New Roman"/>
                      </a:endParaRPr>
                    </a:p>
                  </a:txBody>
                  <a:tcPr marL="0" marR="0" marT="0" marB="274320" vert="vert270" anchor="ctr">
                    <a:solidFill>
                      <a:schemeClr val="accent4"/>
                    </a:solidFill>
                  </a:tcPr>
                </a:tc>
                <a:tc>
                  <a:txBody>
                    <a:bodyPr/>
                    <a:lstStyle/>
                    <a:p>
                      <a:pPr marL="71755" marR="71755" algn="l">
                        <a:lnSpc>
                          <a:spcPct val="100000"/>
                        </a:lnSpc>
                        <a:spcBef>
                          <a:spcPts val="0"/>
                        </a:spcBef>
                        <a:spcAft>
                          <a:spcPts val="0"/>
                        </a:spcAft>
                      </a:pPr>
                      <a:r>
                        <a:rPr lang="en-US" sz="1800" dirty="0">
                          <a:solidFill>
                            <a:schemeClr val="bg1"/>
                          </a:solidFill>
                          <a:effectLst/>
                        </a:rPr>
                        <a:t>Somewhat Agree</a:t>
                      </a:r>
                      <a:endParaRPr lang="en-US" sz="1800" dirty="0">
                        <a:solidFill>
                          <a:schemeClr val="bg1"/>
                        </a:solidFill>
                        <a:effectLst/>
                        <a:latin typeface="Times New Roman"/>
                        <a:ea typeface="Times New Roman"/>
                      </a:endParaRPr>
                    </a:p>
                  </a:txBody>
                  <a:tcPr marL="0" marR="0" marT="0" marB="274320" vert="vert270" anchor="ctr">
                    <a:solidFill>
                      <a:schemeClr val="accent4"/>
                    </a:solidFill>
                  </a:tcPr>
                </a:tc>
                <a:tc>
                  <a:txBody>
                    <a:bodyPr/>
                    <a:lstStyle/>
                    <a:p>
                      <a:pPr marL="71755" marR="71755" algn="l">
                        <a:lnSpc>
                          <a:spcPct val="100000"/>
                        </a:lnSpc>
                        <a:spcBef>
                          <a:spcPts val="0"/>
                        </a:spcBef>
                        <a:spcAft>
                          <a:spcPts val="0"/>
                        </a:spcAft>
                      </a:pPr>
                      <a:r>
                        <a:rPr lang="en-US" sz="1800" dirty="0">
                          <a:solidFill>
                            <a:schemeClr val="bg1"/>
                          </a:solidFill>
                          <a:effectLst/>
                        </a:rPr>
                        <a:t>Strongly Agree</a:t>
                      </a:r>
                      <a:endParaRPr lang="en-US" sz="1800" dirty="0">
                        <a:solidFill>
                          <a:schemeClr val="bg1"/>
                        </a:solidFill>
                        <a:effectLst/>
                        <a:latin typeface="Times New Roman"/>
                        <a:ea typeface="Times New Roman"/>
                      </a:endParaRPr>
                    </a:p>
                  </a:txBody>
                  <a:tcPr marL="0" marR="0" marT="0" marB="274320" vert="vert270" anchor="ctr">
                    <a:solidFill>
                      <a:schemeClr val="accent4"/>
                    </a:solidFill>
                  </a:tcPr>
                </a:tc>
                <a:tc>
                  <a:txBody>
                    <a:bodyPr/>
                    <a:lstStyle/>
                    <a:p>
                      <a:pPr marL="0" marR="0" algn="ctr">
                        <a:lnSpc>
                          <a:spcPct val="100000"/>
                        </a:lnSpc>
                        <a:spcBef>
                          <a:spcPts val="0"/>
                        </a:spcBef>
                        <a:spcAft>
                          <a:spcPts val="0"/>
                        </a:spcAft>
                      </a:pPr>
                      <a:r>
                        <a:rPr lang="en-US" sz="1800" dirty="0">
                          <a:solidFill>
                            <a:schemeClr val="bg1"/>
                          </a:solidFill>
                          <a:effectLst/>
                        </a:rPr>
                        <a:t> </a:t>
                      </a:r>
                    </a:p>
                    <a:p>
                      <a:pPr marL="0" marR="0" algn="ctr">
                        <a:lnSpc>
                          <a:spcPct val="100000"/>
                        </a:lnSpc>
                        <a:spcBef>
                          <a:spcPts val="0"/>
                        </a:spcBef>
                        <a:spcAft>
                          <a:spcPts val="0"/>
                        </a:spcAft>
                      </a:pPr>
                      <a:r>
                        <a:rPr lang="en-US" sz="1800" dirty="0">
                          <a:solidFill>
                            <a:schemeClr val="bg1"/>
                          </a:solidFill>
                          <a:effectLst/>
                        </a:rPr>
                        <a:t> </a:t>
                      </a:r>
                    </a:p>
                    <a:p>
                      <a:pPr marL="0" marR="0" algn="ctr">
                        <a:lnSpc>
                          <a:spcPct val="100000"/>
                        </a:lnSpc>
                        <a:spcBef>
                          <a:spcPts val="0"/>
                        </a:spcBef>
                        <a:spcAft>
                          <a:spcPts val="0"/>
                        </a:spcAft>
                      </a:pPr>
                      <a:r>
                        <a:rPr lang="en-US" sz="1800" dirty="0">
                          <a:solidFill>
                            <a:schemeClr val="bg1"/>
                          </a:solidFill>
                          <a:effectLst/>
                        </a:rPr>
                        <a:t>Mean</a:t>
                      </a:r>
                      <a:endParaRPr lang="en-US" sz="1800" dirty="0">
                        <a:solidFill>
                          <a:schemeClr val="bg1"/>
                        </a:solidFill>
                        <a:effectLst/>
                        <a:latin typeface="Times New Roman"/>
                        <a:ea typeface="Times New Roman"/>
                      </a:endParaRPr>
                    </a:p>
                  </a:txBody>
                  <a:tcPr marL="0" marR="0" marT="0" marB="0" anchor="ctr">
                    <a:solidFill>
                      <a:schemeClr val="accent4"/>
                    </a:solidFill>
                  </a:tcPr>
                </a:tc>
                <a:tc>
                  <a:txBody>
                    <a:bodyPr/>
                    <a:lstStyle/>
                    <a:p>
                      <a:pPr marL="0" marR="0" algn="ctr">
                        <a:lnSpc>
                          <a:spcPct val="100000"/>
                        </a:lnSpc>
                        <a:spcBef>
                          <a:spcPts val="0"/>
                        </a:spcBef>
                        <a:spcAft>
                          <a:spcPts val="0"/>
                        </a:spcAft>
                      </a:pPr>
                      <a:r>
                        <a:rPr lang="en-US" sz="1800" dirty="0">
                          <a:solidFill>
                            <a:schemeClr val="bg1"/>
                          </a:solidFill>
                          <a:effectLst/>
                        </a:rPr>
                        <a:t> </a:t>
                      </a:r>
                    </a:p>
                    <a:p>
                      <a:pPr marL="0" marR="0" algn="ctr">
                        <a:lnSpc>
                          <a:spcPct val="100000"/>
                        </a:lnSpc>
                        <a:spcBef>
                          <a:spcPts val="0"/>
                        </a:spcBef>
                        <a:spcAft>
                          <a:spcPts val="0"/>
                        </a:spcAft>
                      </a:pPr>
                      <a:r>
                        <a:rPr lang="en-US" sz="1800" dirty="0">
                          <a:solidFill>
                            <a:schemeClr val="bg1"/>
                          </a:solidFill>
                          <a:effectLst/>
                        </a:rPr>
                        <a:t> </a:t>
                      </a:r>
                    </a:p>
                    <a:p>
                      <a:pPr marL="0" marR="0" algn="ctr">
                        <a:lnSpc>
                          <a:spcPct val="100000"/>
                        </a:lnSpc>
                        <a:spcBef>
                          <a:spcPts val="0"/>
                        </a:spcBef>
                        <a:spcAft>
                          <a:spcPts val="0"/>
                        </a:spcAft>
                      </a:pPr>
                      <a:r>
                        <a:rPr lang="en-US" sz="1800" dirty="0">
                          <a:solidFill>
                            <a:schemeClr val="bg1"/>
                          </a:solidFill>
                          <a:effectLst/>
                        </a:rPr>
                        <a:t>Standard Deviation</a:t>
                      </a:r>
                      <a:endParaRPr lang="en-US" sz="1800" dirty="0">
                        <a:solidFill>
                          <a:schemeClr val="bg1"/>
                        </a:solidFill>
                        <a:effectLst/>
                        <a:latin typeface="Times New Roman"/>
                        <a:ea typeface="Times New Roman"/>
                      </a:endParaRPr>
                    </a:p>
                  </a:txBody>
                  <a:tcPr marL="0" marR="0" marT="0" marB="0" anchor="ctr">
                    <a:solidFill>
                      <a:schemeClr val="accent4"/>
                    </a:solidFill>
                  </a:tcPr>
                </a:tc>
                <a:extLst>
                  <a:ext uri="{0D108BD9-81ED-4DB2-BD59-A6C34878D82A}">
                    <a16:rowId xmlns:a16="http://schemas.microsoft.com/office/drawing/2014/main" val="10000"/>
                  </a:ext>
                </a:extLst>
              </a:tr>
              <a:tr h="836490">
                <a:tc>
                  <a:txBody>
                    <a:bodyPr/>
                    <a:lstStyle/>
                    <a:p>
                      <a:pPr marL="231775" marR="0" indent="-231775">
                        <a:spcBef>
                          <a:spcPts val="0"/>
                        </a:spcBef>
                        <a:spcAft>
                          <a:spcPts val="0"/>
                        </a:spcAft>
                        <a:buAutoNum type="arabicPeriod"/>
                        <a:tabLst/>
                      </a:pPr>
                      <a:r>
                        <a:rPr lang="en-US" sz="2000" dirty="0">
                          <a:effectLst/>
                        </a:rPr>
                        <a:t>I think the plan targets important </a:t>
                      </a:r>
                    </a:p>
                    <a:p>
                      <a:pPr marL="285750" marR="0" indent="-285750">
                        <a:spcBef>
                          <a:spcPts val="0"/>
                        </a:spcBef>
                        <a:spcAft>
                          <a:spcPts val="0"/>
                        </a:spcAft>
                        <a:buNone/>
                        <a:tabLst/>
                      </a:pPr>
                      <a:r>
                        <a:rPr lang="en-US" sz="2000" dirty="0">
                          <a:effectLst/>
                        </a:rPr>
                        <a:t>    goals and/or objectives.</a:t>
                      </a:r>
                      <a:endParaRPr lang="en-US" sz="2000" dirty="0">
                        <a:effectLst/>
                        <a:latin typeface="Arial"/>
                        <a:ea typeface="Times New Roman"/>
                        <a:cs typeface="Times New Roman"/>
                      </a:endParaRPr>
                    </a:p>
                  </a:txBody>
                  <a:tcPr marL="1828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dirty="0">
                          <a:solidFill>
                            <a:srgbClr val="FF0000"/>
                          </a:solidFill>
                          <a:effectLst/>
                          <a:latin typeface="+mj-lt"/>
                          <a:ea typeface="MS PMincho" panose="02020600040205080304" pitchFamily="18" charset="-128"/>
                          <a:cs typeface="Times New Roman" panose="02020603050405020304" pitchFamily="18" charset="0"/>
                        </a:rPr>
                        <a:t>X</a:t>
                      </a:r>
                    </a:p>
                  </a:txBody>
                  <a:tcPr marL="685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a:solidFill>
                            <a:srgbClr val="FF0000"/>
                          </a:solidFill>
                          <a:effectLst/>
                          <a:latin typeface="+mj-lt"/>
                          <a:ea typeface="MS PMincho" panose="02020600040205080304" pitchFamily="18" charset="-128"/>
                          <a:cs typeface="Times New Roman" panose="02020603050405020304" pitchFamily="18" charset="0"/>
                        </a:rPr>
                        <a:t>X</a:t>
                      </a:r>
                    </a:p>
                  </a:txBody>
                  <a:tcPr marL="685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a:solidFill>
                            <a:srgbClr val="FF0000"/>
                          </a:solidFill>
                          <a:effectLst/>
                          <a:latin typeface="+mj-lt"/>
                          <a:ea typeface="MS PMincho" panose="02020600040205080304" pitchFamily="18" charset="-128"/>
                          <a:cs typeface="Times New Roman" panose="02020603050405020304" pitchFamily="18" charset="0"/>
                        </a:rPr>
                        <a:t>X</a:t>
                      </a:r>
                    </a:p>
                  </a:txBody>
                  <a:tcPr marL="685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a:solidFill>
                            <a:srgbClr val="FF0000"/>
                          </a:solidFill>
                          <a:effectLst/>
                          <a:latin typeface="+mj-lt"/>
                          <a:ea typeface="MS PMincho" panose="02020600040205080304" pitchFamily="18" charset="-128"/>
                          <a:cs typeface="Times New Roman" panose="02020603050405020304" pitchFamily="18" charset="0"/>
                        </a:rPr>
                        <a:t>X</a:t>
                      </a:r>
                    </a:p>
                  </a:txBody>
                  <a:tcPr marL="685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a:solidFill>
                            <a:srgbClr val="FF0000"/>
                          </a:solidFill>
                          <a:effectLst/>
                          <a:latin typeface="+mj-lt"/>
                          <a:ea typeface="MS PMincho" panose="02020600040205080304" pitchFamily="18" charset="-128"/>
                          <a:cs typeface="Times New Roman" panose="02020603050405020304" pitchFamily="18" charset="0"/>
                        </a:rPr>
                        <a:t>X.XX</a:t>
                      </a:r>
                    </a:p>
                  </a:txBody>
                  <a:tcPr marL="685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a:solidFill>
                            <a:srgbClr val="FF0000"/>
                          </a:solidFill>
                          <a:effectLst/>
                          <a:latin typeface="+mj-lt"/>
                          <a:ea typeface="MS PMincho" panose="02020600040205080304" pitchFamily="18" charset="-128"/>
                          <a:cs typeface="Times New Roman" panose="02020603050405020304" pitchFamily="18" charset="0"/>
                        </a:rPr>
                        <a:t>X.XX</a:t>
                      </a:r>
                    </a:p>
                  </a:txBody>
                  <a:tcPr marL="68580" marR="68580" marT="0" marB="0" anchor="ctr">
                    <a:solidFill>
                      <a:schemeClr val="accent4">
                        <a:lumMod val="20000"/>
                        <a:lumOff val="80000"/>
                      </a:schemeClr>
                    </a:solidFill>
                  </a:tcPr>
                </a:tc>
                <a:extLst>
                  <a:ext uri="{0D108BD9-81ED-4DB2-BD59-A6C34878D82A}">
                    <a16:rowId xmlns:a16="http://schemas.microsoft.com/office/drawing/2014/main" val="10001"/>
                  </a:ext>
                </a:extLst>
              </a:tr>
              <a:tr h="836490">
                <a:tc>
                  <a:txBody>
                    <a:bodyPr/>
                    <a:lstStyle/>
                    <a:p>
                      <a:pPr marL="231775" marR="0" indent="-231775">
                        <a:spcBef>
                          <a:spcPts val="600"/>
                        </a:spcBef>
                        <a:spcAft>
                          <a:spcPts val="600"/>
                        </a:spcAft>
                        <a:tabLst/>
                      </a:pPr>
                      <a:r>
                        <a:rPr lang="en-US" sz="2000" dirty="0">
                          <a:effectLst/>
                        </a:rPr>
                        <a:t>2. I think the plan is feasible.</a:t>
                      </a:r>
                      <a:endParaRPr lang="en-US" sz="2000" dirty="0">
                        <a:effectLst/>
                        <a:latin typeface="Arial"/>
                        <a:ea typeface="Times New Roman"/>
                        <a:cs typeface="Times New Roman"/>
                      </a:endParaRPr>
                    </a:p>
                  </a:txBody>
                  <a:tcPr marL="182880" marR="68580" marT="0" marB="0" anchor="ctr">
                    <a:solidFill>
                      <a:schemeClr val="bg1">
                        <a:lumMod val="95000"/>
                      </a:schemeClr>
                    </a:solidFill>
                  </a:tcPr>
                </a:tc>
                <a:tc>
                  <a:txBody>
                    <a:bodyPr/>
                    <a:lstStyle/>
                    <a:p>
                      <a:pPr marL="0" marR="0" algn="ctr">
                        <a:lnSpc>
                          <a:spcPct val="115000"/>
                        </a:lnSpc>
                        <a:spcBef>
                          <a:spcPts val="600"/>
                        </a:spcBef>
                        <a:spcAft>
                          <a:spcPts val="600"/>
                        </a:spcAft>
                      </a:pPr>
                      <a:r>
                        <a:rPr lang="en-US" sz="2000">
                          <a:solidFill>
                            <a:srgbClr val="FF0000"/>
                          </a:solidFill>
                          <a:effectLst/>
                          <a:latin typeface="+mj-lt"/>
                          <a:ea typeface="MS PMincho" panose="02020600040205080304" pitchFamily="18" charset="-128"/>
                          <a:cs typeface="Times New Roman" panose="02020603050405020304" pitchFamily="18" charset="0"/>
                        </a:rPr>
                        <a:t>X</a:t>
                      </a:r>
                    </a:p>
                  </a:txBody>
                  <a:tcPr marL="68580" marR="68580" marT="0" marB="0" anchor="ctr">
                    <a:solidFill>
                      <a:schemeClr val="bg1">
                        <a:lumMod val="95000"/>
                      </a:schemeClr>
                    </a:solidFill>
                  </a:tcPr>
                </a:tc>
                <a:tc>
                  <a:txBody>
                    <a:bodyPr/>
                    <a:lstStyle/>
                    <a:p>
                      <a:pPr marL="0" marR="0" algn="ctr">
                        <a:lnSpc>
                          <a:spcPct val="115000"/>
                        </a:lnSpc>
                        <a:spcBef>
                          <a:spcPts val="600"/>
                        </a:spcBef>
                        <a:spcAft>
                          <a:spcPts val="600"/>
                        </a:spcAft>
                      </a:pPr>
                      <a:r>
                        <a:rPr lang="en-US" sz="2000">
                          <a:solidFill>
                            <a:srgbClr val="FF0000"/>
                          </a:solidFill>
                          <a:effectLst/>
                          <a:latin typeface="+mj-lt"/>
                          <a:ea typeface="MS PMincho" panose="02020600040205080304" pitchFamily="18" charset="-128"/>
                          <a:cs typeface="Times New Roman" panose="02020603050405020304" pitchFamily="18" charset="0"/>
                        </a:rPr>
                        <a:t>X</a:t>
                      </a:r>
                    </a:p>
                  </a:txBody>
                  <a:tcPr marL="68580" marR="68580" marT="0" marB="0" anchor="ctr">
                    <a:solidFill>
                      <a:schemeClr val="bg1">
                        <a:lumMod val="95000"/>
                      </a:schemeClr>
                    </a:solidFill>
                  </a:tcPr>
                </a:tc>
                <a:tc>
                  <a:txBody>
                    <a:bodyPr/>
                    <a:lstStyle/>
                    <a:p>
                      <a:pPr marL="0" marR="0" algn="ctr">
                        <a:lnSpc>
                          <a:spcPct val="115000"/>
                        </a:lnSpc>
                        <a:spcBef>
                          <a:spcPts val="600"/>
                        </a:spcBef>
                        <a:spcAft>
                          <a:spcPts val="600"/>
                        </a:spcAft>
                      </a:pPr>
                      <a:r>
                        <a:rPr lang="en-US" sz="2000">
                          <a:solidFill>
                            <a:srgbClr val="FF0000"/>
                          </a:solidFill>
                          <a:effectLst/>
                          <a:latin typeface="+mj-lt"/>
                          <a:ea typeface="MS PMincho" panose="02020600040205080304" pitchFamily="18" charset="-128"/>
                          <a:cs typeface="Times New Roman" panose="02020603050405020304" pitchFamily="18" charset="0"/>
                        </a:rPr>
                        <a:t>X</a:t>
                      </a:r>
                    </a:p>
                  </a:txBody>
                  <a:tcPr marL="68580" marR="68580" marT="0" marB="0" anchor="ctr">
                    <a:solidFill>
                      <a:schemeClr val="bg1">
                        <a:lumMod val="95000"/>
                      </a:schemeClr>
                    </a:solidFill>
                  </a:tcPr>
                </a:tc>
                <a:tc>
                  <a:txBody>
                    <a:bodyPr/>
                    <a:lstStyle/>
                    <a:p>
                      <a:pPr marL="0" marR="0" algn="ctr">
                        <a:lnSpc>
                          <a:spcPct val="115000"/>
                        </a:lnSpc>
                        <a:spcBef>
                          <a:spcPts val="600"/>
                        </a:spcBef>
                        <a:spcAft>
                          <a:spcPts val="600"/>
                        </a:spcAft>
                      </a:pPr>
                      <a:r>
                        <a:rPr lang="en-US" sz="2000">
                          <a:solidFill>
                            <a:srgbClr val="FF0000"/>
                          </a:solidFill>
                          <a:effectLst/>
                          <a:latin typeface="+mj-lt"/>
                          <a:ea typeface="MS PMincho" panose="02020600040205080304" pitchFamily="18" charset="-128"/>
                          <a:cs typeface="Times New Roman" panose="02020603050405020304" pitchFamily="18" charset="0"/>
                        </a:rPr>
                        <a:t>X</a:t>
                      </a:r>
                    </a:p>
                  </a:txBody>
                  <a:tcPr marL="68580" marR="68580" marT="0" marB="0" anchor="ctr">
                    <a:solidFill>
                      <a:schemeClr val="bg1">
                        <a:lumMod val="95000"/>
                      </a:schemeClr>
                    </a:solidFill>
                  </a:tcPr>
                </a:tc>
                <a:tc>
                  <a:txBody>
                    <a:bodyPr/>
                    <a:lstStyle/>
                    <a:p>
                      <a:pPr marL="0" marR="0" algn="ctr">
                        <a:lnSpc>
                          <a:spcPct val="115000"/>
                        </a:lnSpc>
                        <a:spcBef>
                          <a:spcPts val="600"/>
                        </a:spcBef>
                        <a:spcAft>
                          <a:spcPts val="600"/>
                        </a:spcAft>
                      </a:pPr>
                      <a:r>
                        <a:rPr lang="en-US" sz="2000">
                          <a:solidFill>
                            <a:srgbClr val="FF0000"/>
                          </a:solidFill>
                          <a:effectLst/>
                          <a:latin typeface="+mj-lt"/>
                          <a:ea typeface="MS PMincho" panose="02020600040205080304" pitchFamily="18" charset="-128"/>
                          <a:cs typeface="Times New Roman" panose="02020603050405020304" pitchFamily="18" charset="0"/>
                        </a:rPr>
                        <a:t>X.XX</a:t>
                      </a:r>
                    </a:p>
                  </a:txBody>
                  <a:tcPr marL="68580" marR="68580" marT="0" marB="0" anchor="ctr">
                    <a:solidFill>
                      <a:schemeClr val="bg1">
                        <a:lumMod val="95000"/>
                      </a:schemeClr>
                    </a:solidFill>
                  </a:tcPr>
                </a:tc>
                <a:tc>
                  <a:txBody>
                    <a:bodyPr/>
                    <a:lstStyle/>
                    <a:p>
                      <a:pPr marL="0" marR="0" algn="ctr">
                        <a:lnSpc>
                          <a:spcPct val="115000"/>
                        </a:lnSpc>
                        <a:spcBef>
                          <a:spcPts val="600"/>
                        </a:spcBef>
                        <a:spcAft>
                          <a:spcPts val="600"/>
                        </a:spcAft>
                      </a:pPr>
                      <a:r>
                        <a:rPr lang="en-US" sz="2000">
                          <a:solidFill>
                            <a:srgbClr val="FF0000"/>
                          </a:solidFill>
                          <a:effectLst/>
                          <a:latin typeface="+mj-lt"/>
                          <a:ea typeface="MS PMincho" panose="02020600040205080304" pitchFamily="18" charset="-128"/>
                          <a:cs typeface="Times New Roman" panose="02020603050405020304" pitchFamily="18" charset="0"/>
                        </a:rPr>
                        <a:t>X.XX</a:t>
                      </a:r>
                    </a:p>
                  </a:txBody>
                  <a:tcPr marL="68580" marR="68580" marT="0" marB="0" anchor="ctr">
                    <a:solidFill>
                      <a:schemeClr val="bg1">
                        <a:lumMod val="95000"/>
                      </a:schemeClr>
                    </a:solidFill>
                  </a:tcPr>
                </a:tc>
                <a:extLst>
                  <a:ext uri="{0D108BD9-81ED-4DB2-BD59-A6C34878D82A}">
                    <a16:rowId xmlns:a16="http://schemas.microsoft.com/office/drawing/2014/main" val="10002"/>
                  </a:ext>
                </a:extLst>
              </a:tr>
              <a:tr h="836490">
                <a:tc>
                  <a:txBody>
                    <a:bodyPr/>
                    <a:lstStyle/>
                    <a:p>
                      <a:pPr marL="177800" marR="0" indent="-177800">
                        <a:spcBef>
                          <a:spcPts val="0"/>
                        </a:spcBef>
                        <a:spcAft>
                          <a:spcPts val="0"/>
                        </a:spcAft>
                      </a:pPr>
                      <a:r>
                        <a:rPr lang="en-US" sz="2000" dirty="0">
                          <a:effectLst/>
                        </a:rPr>
                        <a:t>3. I think the plan is likely to be put in </a:t>
                      </a:r>
                    </a:p>
                    <a:p>
                      <a:pPr marL="177800" marR="0" indent="-177800">
                        <a:spcBef>
                          <a:spcPts val="0"/>
                        </a:spcBef>
                        <a:spcAft>
                          <a:spcPts val="0"/>
                        </a:spcAft>
                      </a:pPr>
                      <a:r>
                        <a:rPr lang="en-US" sz="2000" dirty="0">
                          <a:effectLst/>
                        </a:rPr>
                        <a:t>    place as planned.</a:t>
                      </a:r>
                      <a:endParaRPr lang="en-US" sz="2000" dirty="0">
                        <a:effectLst/>
                        <a:latin typeface="Arial"/>
                        <a:ea typeface="Times New Roman"/>
                        <a:cs typeface="Times New Roman"/>
                      </a:endParaRPr>
                    </a:p>
                  </a:txBody>
                  <a:tcPr marL="1828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a:solidFill>
                            <a:srgbClr val="FF0000"/>
                          </a:solidFill>
                          <a:effectLst/>
                          <a:latin typeface="+mj-lt"/>
                          <a:ea typeface="MS PMincho" panose="02020600040205080304" pitchFamily="18" charset="-128"/>
                          <a:cs typeface="Times New Roman" panose="02020603050405020304" pitchFamily="18" charset="0"/>
                        </a:rPr>
                        <a:t>X</a:t>
                      </a:r>
                    </a:p>
                  </a:txBody>
                  <a:tcPr marL="685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a:solidFill>
                            <a:srgbClr val="FF0000"/>
                          </a:solidFill>
                          <a:effectLst/>
                          <a:latin typeface="+mj-lt"/>
                          <a:ea typeface="MS PMincho" panose="02020600040205080304" pitchFamily="18" charset="-128"/>
                          <a:cs typeface="Times New Roman" panose="02020603050405020304" pitchFamily="18" charset="0"/>
                        </a:rPr>
                        <a:t>X</a:t>
                      </a:r>
                    </a:p>
                  </a:txBody>
                  <a:tcPr marL="685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a:solidFill>
                            <a:srgbClr val="FF0000"/>
                          </a:solidFill>
                          <a:effectLst/>
                          <a:latin typeface="+mj-lt"/>
                          <a:ea typeface="MS PMincho" panose="02020600040205080304" pitchFamily="18" charset="-128"/>
                          <a:cs typeface="Times New Roman" panose="02020603050405020304" pitchFamily="18" charset="0"/>
                        </a:rPr>
                        <a:t>X</a:t>
                      </a:r>
                    </a:p>
                  </a:txBody>
                  <a:tcPr marL="685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a:solidFill>
                            <a:srgbClr val="FF0000"/>
                          </a:solidFill>
                          <a:effectLst/>
                          <a:latin typeface="+mj-lt"/>
                          <a:ea typeface="MS PMincho" panose="02020600040205080304" pitchFamily="18" charset="-128"/>
                          <a:cs typeface="Times New Roman" panose="02020603050405020304" pitchFamily="18" charset="0"/>
                        </a:rPr>
                        <a:t>X</a:t>
                      </a:r>
                    </a:p>
                  </a:txBody>
                  <a:tcPr marL="685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a:solidFill>
                            <a:srgbClr val="FF0000"/>
                          </a:solidFill>
                          <a:effectLst/>
                          <a:latin typeface="+mj-lt"/>
                          <a:ea typeface="MS PMincho" panose="02020600040205080304" pitchFamily="18" charset="-128"/>
                          <a:cs typeface="Times New Roman" panose="02020603050405020304" pitchFamily="18" charset="0"/>
                        </a:rPr>
                        <a:t>X.XX</a:t>
                      </a:r>
                    </a:p>
                  </a:txBody>
                  <a:tcPr marL="685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a:solidFill>
                            <a:srgbClr val="FF0000"/>
                          </a:solidFill>
                          <a:effectLst/>
                          <a:latin typeface="+mj-lt"/>
                          <a:ea typeface="MS PMincho" panose="02020600040205080304" pitchFamily="18" charset="-128"/>
                          <a:cs typeface="Times New Roman" panose="02020603050405020304" pitchFamily="18" charset="0"/>
                        </a:rPr>
                        <a:t>X.XX</a:t>
                      </a:r>
                    </a:p>
                  </a:txBody>
                  <a:tcPr marL="68580" marR="68580" marT="0" marB="0" anchor="ctr">
                    <a:solidFill>
                      <a:schemeClr val="accent4">
                        <a:lumMod val="20000"/>
                        <a:lumOff val="80000"/>
                      </a:schemeClr>
                    </a:solidFill>
                  </a:tcPr>
                </a:tc>
                <a:extLst>
                  <a:ext uri="{0D108BD9-81ED-4DB2-BD59-A6C34878D82A}">
                    <a16:rowId xmlns:a16="http://schemas.microsoft.com/office/drawing/2014/main" val="10003"/>
                  </a:ext>
                </a:extLst>
              </a:tr>
              <a:tr h="836490">
                <a:tc>
                  <a:txBody>
                    <a:bodyPr/>
                    <a:lstStyle/>
                    <a:p>
                      <a:pPr marL="231775" marR="0" indent="-231775">
                        <a:spcBef>
                          <a:spcPts val="600"/>
                        </a:spcBef>
                        <a:spcAft>
                          <a:spcPts val="600"/>
                        </a:spcAft>
                        <a:tabLst/>
                      </a:pPr>
                      <a:r>
                        <a:rPr lang="en-US" sz="2000" dirty="0">
                          <a:effectLst/>
                        </a:rPr>
                        <a:t>4. I will implement the plan.</a:t>
                      </a:r>
                      <a:endParaRPr lang="en-US" sz="2000" dirty="0">
                        <a:effectLst/>
                        <a:latin typeface="Arial"/>
                        <a:ea typeface="Times New Roman"/>
                        <a:cs typeface="Times New Roman"/>
                      </a:endParaRPr>
                    </a:p>
                  </a:txBody>
                  <a:tcPr marL="182880" marR="68580" marT="0" marB="0" anchor="ctr">
                    <a:solidFill>
                      <a:schemeClr val="bg1">
                        <a:lumMod val="95000"/>
                      </a:schemeClr>
                    </a:solidFill>
                  </a:tcPr>
                </a:tc>
                <a:tc>
                  <a:txBody>
                    <a:bodyPr/>
                    <a:lstStyle/>
                    <a:p>
                      <a:pPr marL="0" marR="0" algn="ctr">
                        <a:lnSpc>
                          <a:spcPct val="115000"/>
                        </a:lnSpc>
                        <a:spcBef>
                          <a:spcPts val="600"/>
                        </a:spcBef>
                        <a:spcAft>
                          <a:spcPts val="600"/>
                        </a:spcAft>
                      </a:pPr>
                      <a:r>
                        <a:rPr lang="en-US" sz="2000">
                          <a:solidFill>
                            <a:srgbClr val="FF0000"/>
                          </a:solidFill>
                          <a:effectLst/>
                          <a:latin typeface="+mj-lt"/>
                          <a:ea typeface="MS PMincho" panose="02020600040205080304" pitchFamily="18" charset="-128"/>
                          <a:cs typeface="Times New Roman" panose="02020603050405020304" pitchFamily="18" charset="0"/>
                        </a:rPr>
                        <a:t>X</a:t>
                      </a:r>
                    </a:p>
                  </a:txBody>
                  <a:tcPr marL="68580" marR="68580" marT="0" marB="0" anchor="ctr">
                    <a:solidFill>
                      <a:schemeClr val="bg1">
                        <a:lumMod val="95000"/>
                      </a:schemeClr>
                    </a:solidFill>
                  </a:tcPr>
                </a:tc>
                <a:tc>
                  <a:txBody>
                    <a:bodyPr/>
                    <a:lstStyle/>
                    <a:p>
                      <a:pPr marL="0" marR="0" algn="ctr">
                        <a:lnSpc>
                          <a:spcPct val="115000"/>
                        </a:lnSpc>
                        <a:spcBef>
                          <a:spcPts val="600"/>
                        </a:spcBef>
                        <a:spcAft>
                          <a:spcPts val="600"/>
                        </a:spcAft>
                      </a:pPr>
                      <a:r>
                        <a:rPr lang="en-US" sz="2000">
                          <a:solidFill>
                            <a:srgbClr val="FF0000"/>
                          </a:solidFill>
                          <a:effectLst/>
                          <a:latin typeface="+mj-lt"/>
                          <a:ea typeface="MS PMincho" panose="02020600040205080304" pitchFamily="18" charset="-128"/>
                          <a:cs typeface="Times New Roman" panose="02020603050405020304" pitchFamily="18" charset="0"/>
                        </a:rPr>
                        <a:t>X</a:t>
                      </a:r>
                    </a:p>
                  </a:txBody>
                  <a:tcPr marL="68580" marR="68580" marT="0" marB="0" anchor="ctr">
                    <a:solidFill>
                      <a:schemeClr val="bg1">
                        <a:lumMod val="95000"/>
                      </a:schemeClr>
                    </a:solidFill>
                  </a:tcPr>
                </a:tc>
                <a:tc>
                  <a:txBody>
                    <a:bodyPr/>
                    <a:lstStyle/>
                    <a:p>
                      <a:pPr marL="0" marR="0" algn="ctr">
                        <a:lnSpc>
                          <a:spcPct val="115000"/>
                        </a:lnSpc>
                        <a:spcBef>
                          <a:spcPts val="600"/>
                        </a:spcBef>
                        <a:spcAft>
                          <a:spcPts val="600"/>
                        </a:spcAft>
                      </a:pPr>
                      <a:r>
                        <a:rPr lang="en-US" sz="2000">
                          <a:solidFill>
                            <a:srgbClr val="FF0000"/>
                          </a:solidFill>
                          <a:effectLst/>
                          <a:latin typeface="+mj-lt"/>
                          <a:ea typeface="MS PMincho" panose="02020600040205080304" pitchFamily="18" charset="-128"/>
                          <a:cs typeface="Times New Roman" panose="02020603050405020304" pitchFamily="18" charset="0"/>
                        </a:rPr>
                        <a:t>X</a:t>
                      </a:r>
                    </a:p>
                  </a:txBody>
                  <a:tcPr marL="68580" marR="68580" marT="0" marB="0" anchor="ctr">
                    <a:solidFill>
                      <a:schemeClr val="bg1">
                        <a:lumMod val="95000"/>
                      </a:schemeClr>
                    </a:solidFill>
                  </a:tcPr>
                </a:tc>
                <a:tc>
                  <a:txBody>
                    <a:bodyPr/>
                    <a:lstStyle/>
                    <a:p>
                      <a:pPr marL="0" marR="0" algn="ctr">
                        <a:lnSpc>
                          <a:spcPct val="115000"/>
                        </a:lnSpc>
                        <a:spcBef>
                          <a:spcPts val="600"/>
                        </a:spcBef>
                        <a:spcAft>
                          <a:spcPts val="600"/>
                        </a:spcAft>
                      </a:pPr>
                      <a:r>
                        <a:rPr lang="en-US" sz="2000">
                          <a:solidFill>
                            <a:srgbClr val="FF0000"/>
                          </a:solidFill>
                          <a:effectLst/>
                          <a:latin typeface="+mj-lt"/>
                          <a:ea typeface="MS PMincho" panose="02020600040205080304" pitchFamily="18" charset="-128"/>
                          <a:cs typeface="Times New Roman" panose="02020603050405020304" pitchFamily="18" charset="0"/>
                        </a:rPr>
                        <a:t>X</a:t>
                      </a:r>
                    </a:p>
                  </a:txBody>
                  <a:tcPr marL="68580" marR="68580" marT="0" marB="0" anchor="ctr">
                    <a:solidFill>
                      <a:schemeClr val="bg1">
                        <a:lumMod val="95000"/>
                      </a:schemeClr>
                    </a:solidFill>
                  </a:tcPr>
                </a:tc>
                <a:tc>
                  <a:txBody>
                    <a:bodyPr/>
                    <a:lstStyle/>
                    <a:p>
                      <a:pPr marL="0" marR="0" algn="ctr">
                        <a:lnSpc>
                          <a:spcPct val="115000"/>
                        </a:lnSpc>
                        <a:spcBef>
                          <a:spcPts val="600"/>
                        </a:spcBef>
                        <a:spcAft>
                          <a:spcPts val="600"/>
                        </a:spcAft>
                      </a:pPr>
                      <a:r>
                        <a:rPr lang="en-US" sz="2000">
                          <a:solidFill>
                            <a:srgbClr val="FF0000"/>
                          </a:solidFill>
                          <a:effectLst/>
                          <a:latin typeface="+mj-lt"/>
                          <a:ea typeface="MS PMincho" panose="02020600040205080304" pitchFamily="18" charset="-128"/>
                          <a:cs typeface="Times New Roman" panose="02020603050405020304" pitchFamily="18" charset="0"/>
                        </a:rPr>
                        <a:t>X.XX</a:t>
                      </a:r>
                    </a:p>
                  </a:txBody>
                  <a:tcPr marL="68580" marR="68580" marT="0" marB="0" anchor="ctr">
                    <a:solidFill>
                      <a:schemeClr val="bg1">
                        <a:lumMod val="95000"/>
                      </a:schemeClr>
                    </a:solidFill>
                  </a:tcPr>
                </a:tc>
                <a:tc>
                  <a:txBody>
                    <a:bodyPr/>
                    <a:lstStyle/>
                    <a:p>
                      <a:pPr marL="0" marR="0" algn="ctr">
                        <a:lnSpc>
                          <a:spcPct val="115000"/>
                        </a:lnSpc>
                        <a:spcBef>
                          <a:spcPts val="600"/>
                        </a:spcBef>
                        <a:spcAft>
                          <a:spcPts val="600"/>
                        </a:spcAft>
                      </a:pPr>
                      <a:r>
                        <a:rPr lang="en-US" sz="2000">
                          <a:solidFill>
                            <a:srgbClr val="FF0000"/>
                          </a:solidFill>
                          <a:effectLst/>
                          <a:latin typeface="+mj-lt"/>
                          <a:ea typeface="MS PMincho" panose="02020600040205080304" pitchFamily="18" charset="-128"/>
                          <a:cs typeface="Times New Roman" panose="02020603050405020304" pitchFamily="18" charset="0"/>
                        </a:rPr>
                        <a:t>X.XX</a:t>
                      </a:r>
                    </a:p>
                  </a:txBody>
                  <a:tcPr marL="68580" marR="68580" marT="0" marB="0" anchor="ctr">
                    <a:solidFill>
                      <a:schemeClr val="bg1">
                        <a:lumMod val="95000"/>
                      </a:schemeClr>
                    </a:solidFill>
                  </a:tcPr>
                </a:tc>
                <a:extLst>
                  <a:ext uri="{0D108BD9-81ED-4DB2-BD59-A6C34878D82A}">
                    <a16:rowId xmlns:a16="http://schemas.microsoft.com/office/drawing/2014/main" val="10004"/>
                  </a:ext>
                </a:extLst>
              </a:tr>
              <a:tr h="836490">
                <a:tc>
                  <a:txBody>
                    <a:bodyPr/>
                    <a:lstStyle/>
                    <a:p>
                      <a:pPr marL="168910" marR="0" indent="-168910">
                        <a:spcBef>
                          <a:spcPts val="0"/>
                        </a:spcBef>
                        <a:spcAft>
                          <a:spcPts val="0"/>
                        </a:spcAft>
                      </a:pPr>
                      <a:r>
                        <a:rPr lang="en-US" sz="2000" dirty="0">
                          <a:effectLst/>
                        </a:rPr>
                        <a:t>5. I think the plan will produce the  </a:t>
                      </a:r>
                    </a:p>
                    <a:p>
                      <a:pPr marL="168910" marR="0" indent="-168910">
                        <a:spcBef>
                          <a:spcPts val="0"/>
                        </a:spcBef>
                        <a:spcAft>
                          <a:spcPts val="0"/>
                        </a:spcAft>
                      </a:pPr>
                      <a:r>
                        <a:rPr lang="en-US" sz="2000" dirty="0">
                          <a:effectLst/>
                        </a:rPr>
                        <a:t>    desired outcomes.</a:t>
                      </a:r>
                      <a:endParaRPr lang="en-US" sz="2000" dirty="0">
                        <a:effectLst/>
                        <a:latin typeface="Arial"/>
                        <a:ea typeface="Times New Roman"/>
                        <a:cs typeface="Times New Roman"/>
                      </a:endParaRPr>
                    </a:p>
                  </a:txBody>
                  <a:tcPr marL="1828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a:solidFill>
                            <a:srgbClr val="FF0000"/>
                          </a:solidFill>
                          <a:effectLst/>
                          <a:latin typeface="+mj-lt"/>
                          <a:ea typeface="MS PMincho" panose="02020600040205080304" pitchFamily="18" charset="-128"/>
                          <a:cs typeface="Times New Roman" panose="02020603050405020304" pitchFamily="18" charset="0"/>
                        </a:rPr>
                        <a:t>X</a:t>
                      </a:r>
                    </a:p>
                  </a:txBody>
                  <a:tcPr marL="685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a:solidFill>
                            <a:srgbClr val="FF0000"/>
                          </a:solidFill>
                          <a:effectLst/>
                          <a:latin typeface="+mj-lt"/>
                          <a:ea typeface="MS PMincho" panose="02020600040205080304" pitchFamily="18" charset="-128"/>
                          <a:cs typeface="Times New Roman" panose="02020603050405020304" pitchFamily="18" charset="0"/>
                        </a:rPr>
                        <a:t>X</a:t>
                      </a:r>
                    </a:p>
                  </a:txBody>
                  <a:tcPr marL="685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a:solidFill>
                            <a:srgbClr val="FF0000"/>
                          </a:solidFill>
                          <a:effectLst/>
                          <a:latin typeface="+mj-lt"/>
                          <a:ea typeface="MS PMincho" panose="02020600040205080304" pitchFamily="18" charset="-128"/>
                          <a:cs typeface="Times New Roman" panose="02020603050405020304" pitchFamily="18" charset="0"/>
                        </a:rPr>
                        <a:t>X</a:t>
                      </a:r>
                    </a:p>
                  </a:txBody>
                  <a:tcPr marL="685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a:solidFill>
                            <a:srgbClr val="FF0000"/>
                          </a:solidFill>
                          <a:effectLst/>
                          <a:latin typeface="+mj-lt"/>
                          <a:ea typeface="MS PMincho" panose="02020600040205080304" pitchFamily="18" charset="-128"/>
                          <a:cs typeface="Times New Roman" panose="02020603050405020304" pitchFamily="18" charset="0"/>
                        </a:rPr>
                        <a:t>X</a:t>
                      </a:r>
                    </a:p>
                  </a:txBody>
                  <a:tcPr marL="685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a:solidFill>
                            <a:srgbClr val="FF0000"/>
                          </a:solidFill>
                          <a:effectLst/>
                          <a:latin typeface="+mj-lt"/>
                          <a:ea typeface="MS PMincho" panose="02020600040205080304" pitchFamily="18" charset="-128"/>
                          <a:cs typeface="Times New Roman" panose="02020603050405020304" pitchFamily="18" charset="0"/>
                        </a:rPr>
                        <a:t>X.XX</a:t>
                      </a:r>
                    </a:p>
                  </a:txBody>
                  <a:tcPr marL="685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dirty="0">
                          <a:solidFill>
                            <a:srgbClr val="FF0000"/>
                          </a:solidFill>
                          <a:effectLst/>
                          <a:latin typeface="+mj-lt"/>
                          <a:ea typeface="MS PMincho" panose="02020600040205080304" pitchFamily="18" charset="-128"/>
                          <a:cs typeface="Times New Roman" panose="02020603050405020304" pitchFamily="18" charset="0"/>
                        </a:rPr>
                        <a:t>X.XX</a:t>
                      </a:r>
                    </a:p>
                  </a:txBody>
                  <a:tcPr marL="68580" marR="68580" marT="0" marB="0" anchor="ctr">
                    <a:solidFill>
                      <a:schemeClr val="accent4">
                        <a:lumMod val="20000"/>
                        <a:lumOff val="80000"/>
                      </a:schemeClr>
                    </a:solidFill>
                  </a:tcPr>
                </a:tc>
                <a:extLst>
                  <a:ext uri="{0D108BD9-81ED-4DB2-BD59-A6C34878D82A}">
                    <a16:rowId xmlns:a16="http://schemas.microsoft.com/office/drawing/2014/main" val="10005"/>
                  </a:ext>
                </a:extLst>
              </a:tr>
            </a:tbl>
          </a:graphicData>
        </a:graphic>
      </p:graphicFrame>
      <p:sp>
        <p:nvSpPr>
          <p:cNvPr id="7" name="TextBox 6">
            <a:extLst>
              <a:ext uri="{FF2B5EF4-FFF2-40B4-BE49-F238E27FC236}">
                <a16:creationId xmlns:a16="http://schemas.microsoft.com/office/drawing/2014/main" id="{D8204271-524F-7D50-3F1B-A8019E886C78}"/>
              </a:ext>
            </a:extLst>
          </p:cNvPr>
          <p:cNvSpPr txBox="1"/>
          <p:nvPr/>
        </p:nvSpPr>
        <p:spPr>
          <a:xfrm>
            <a:off x="6096000" y="2325566"/>
            <a:ext cx="3520440" cy="369332"/>
          </a:xfrm>
          <a:prstGeom prst="rect">
            <a:avLst/>
          </a:prstGeom>
          <a:noFill/>
        </p:spPr>
        <p:txBody>
          <a:bodyPr wrap="square" rtlCol="0" anchor="b">
            <a:spAutoFit/>
          </a:bodyPr>
          <a:lstStyle/>
          <a:p>
            <a:pPr>
              <a:tabLst>
                <a:tab pos="227013" algn="ctr"/>
                <a:tab pos="909638" algn="ctr"/>
                <a:tab pos="1597025" algn="ctr"/>
                <a:tab pos="2286000" algn="ctr"/>
              </a:tabLst>
            </a:pPr>
            <a:r>
              <a:rPr lang="en-US" sz="1800" dirty="0">
                <a:latin typeface="Times New Roman" panose="02020603050405020304" pitchFamily="18" charset="0"/>
                <a:cs typeface="Times New Roman" panose="02020603050405020304" pitchFamily="18" charset="0"/>
              </a:rPr>
              <a:t>	</a:t>
            </a:r>
            <a:r>
              <a:rPr lang="en-US" sz="1800" dirty="0">
                <a:solidFill>
                  <a:schemeClr val="bg1"/>
                </a:solidFill>
                <a:latin typeface="Times New Roman" panose="02020603050405020304" pitchFamily="18" charset="0"/>
                <a:cs typeface="Times New Roman" panose="02020603050405020304" pitchFamily="18" charset="0"/>
              </a:rPr>
              <a:t>1	         2	              3	              4</a:t>
            </a:r>
          </a:p>
        </p:txBody>
      </p:sp>
    </p:spTree>
    <p:custDataLst>
      <p:tags r:id="rId1"/>
    </p:custDataLst>
    <p:extLst>
      <p:ext uri="{BB962C8B-B14F-4D97-AF65-F5344CB8AC3E}">
        <p14:creationId xmlns:p14="http://schemas.microsoft.com/office/powerpoint/2010/main" val="226743041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A34A558-A066-FB7A-D78B-7E3F781A58A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5488F5F-2695-91DC-7DBD-A818B385EB60}"/>
              </a:ext>
            </a:extLst>
          </p:cNvPr>
          <p:cNvSpPr>
            <a:spLocks noGrp="1"/>
          </p:cNvSpPr>
          <p:nvPr>
            <p:ph type="title"/>
          </p:nvPr>
        </p:nvSpPr>
        <p:spPr>
          <a:xfrm>
            <a:off x="838200" y="365125"/>
            <a:ext cx="10515600" cy="1325563"/>
          </a:xfrm>
        </p:spPr>
        <p:txBody>
          <a:bodyPr>
            <a:noAutofit/>
          </a:bodyPr>
          <a:lstStyle/>
          <a:p>
            <a:r>
              <a:rPr lang="en-US" dirty="0"/>
              <a:t>Ci3T Feedback Form</a:t>
            </a:r>
          </a:p>
        </p:txBody>
      </p:sp>
      <p:graphicFrame>
        <p:nvGraphicFramePr>
          <p:cNvPr id="9" name="Content Placeholder 5">
            <a:extLst>
              <a:ext uri="{FF2B5EF4-FFF2-40B4-BE49-F238E27FC236}">
                <a16:creationId xmlns:a16="http://schemas.microsoft.com/office/drawing/2014/main" id="{570B6B8E-3C7B-C66F-475F-1ECC689EF8D1}"/>
              </a:ext>
            </a:extLst>
          </p:cNvPr>
          <p:cNvGraphicFramePr>
            <a:graphicFrameLocks noGrp="1"/>
          </p:cNvGraphicFramePr>
          <p:nvPr>
            <p:ph idx="1"/>
            <p:extLst>
              <p:ext uri="{D42A27DB-BD31-4B8C-83A1-F6EECF244321}">
                <p14:modId xmlns:p14="http://schemas.microsoft.com/office/powerpoint/2010/main" val="2103651286"/>
              </p:ext>
            </p:extLst>
          </p:nvPr>
        </p:nvGraphicFramePr>
        <p:xfrm>
          <a:off x="1050894" y="1724422"/>
          <a:ext cx="10090212" cy="4613275"/>
        </p:xfrm>
        <a:graphic>
          <a:graphicData uri="http://schemas.openxmlformats.org/drawingml/2006/table">
            <a:tbl>
              <a:tblPr firstRow="1" bandRow="1">
                <a:tableStyleId>{073A0DAA-6AF3-43AB-8588-CEC1D06C72B9}</a:tableStyleId>
              </a:tblPr>
              <a:tblGrid>
                <a:gridCol w="6936112">
                  <a:extLst>
                    <a:ext uri="{9D8B030D-6E8A-4147-A177-3AD203B41FA5}">
                      <a16:colId xmlns:a16="http://schemas.microsoft.com/office/drawing/2014/main" val="20000"/>
                    </a:ext>
                  </a:extLst>
                </a:gridCol>
                <a:gridCol w="3154100">
                  <a:extLst>
                    <a:ext uri="{9D8B030D-6E8A-4147-A177-3AD203B41FA5}">
                      <a16:colId xmlns:a16="http://schemas.microsoft.com/office/drawing/2014/main" val="20001"/>
                    </a:ext>
                  </a:extLst>
                </a:gridCol>
              </a:tblGrid>
              <a:tr h="407035">
                <a:tc>
                  <a:txBody>
                    <a:bodyPr/>
                    <a:lstStyle/>
                    <a:p>
                      <a:r>
                        <a:rPr lang="en-US" sz="1800" b="0" dirty="0">
                          <a:latin typeface="+mn-lt"/>
                          <a:cs typeface="Arial" panose="020B0604020202020204" pitchFamily="34" charset="0"/>
                        </a:rPr>
                        <a:t>School (district;</a:t>
                      </a:r>
                      <a:r>
                        <a:rPr lang="en-US" sz="1800" b="0" baseline="0" dirty="0">
                          <a:latin typeface="+mn-lt"/>
                          <a:cs typeface="Arial" panose="020B0604020202020204" pitchFamily="34" charset="0"/>
                        </a:rPr>
                        <a:t> </a:t>
                      </a:r>
                      <a:r>
                        <a:rPr lang="en-US" sz="1800" b="0" dirty="0">
                          <a:latin typeface="+mn-lt"/>
                          <a:cs typeface="Arial" panose="020B0604020202020204" pitchFamily="34" charset="0"/>
                        </a:rPr>
                        <a:t>number completed; response</a:t>
                      </a:r>
                      <a:r>
                        <a:rPr lang="en-US" sz="1800" b="0" baseline="0" dirty="0">
                          <a:latin typeface="+mn-lt"/>
                          <a:cs typeface="Arial" panose="020B0604020202020204" pitchFamily="34" charset="0"/>
                        </a:rPr>
                        <a:t> rate %</a:t>
                      </a:r>
                      <a:r>
                        <a:rPr lang="en-US" sz="1800" b="0" dirty="0">
                          <a:latin typeface="+mn-lt"/>
                          <a:cs typeface="Arial" panose="020B0604020202020204" pitchFamily="34" charset="0"/>
                        </a:rPr>
                        <a:t>)</a:t>
                      </a:r>
                    </a:p>
                  </a:txBody>
                  <a:tcPr>
                    <a:solidFill>
                      <a:schemeClr val="accent4"/>
                    </a:solidFill>
                  </a:tcPr>
                </a:tc>
                <a:tc>
                  <a:txBody>
                    <a:bodyPr/>
                    <a:lstStyle/>
                    <a:p>
                      <a:pPr algn="ctr"/>
                      <a:r>
                        <a:rPr lang="en-US" sz="1800" b="0" dirty="0">
                          <a:latin typeface="+mn-lt"/>
                          <a:cs typeface="Arial" panose="020B0604020202020204" pitchFamily="34" charset="0"/>
                        </a:rPr>
                        <a:t>Mean (</a:t>
                      </a:r>
                      <a:r>
                        <a:rPr lang="en-US" sz="1800" b="0" i="1" dirty="0">
                          <a:latin typeface="+mn-lt"/>
                          <a:cs typeface="Arial" panose="020B0604020202020204" pitchFamily="34" charset="0"/>
                        </a:rPr>
                        <a:t>SD</a:t>
                      </a:r>
                      <a:r>
                        <a:rPr lang="en-US" sz="1800" b="0" dirty="0">
                          <a:latin typeface="+mn-lt"/>
                          <a:cs typeface="Arial" panose="020B0604020202020204" pitchFamily="34" charset="0"/>
                        </a:rPr>
                        <a:t>) Total</a:t>
                      </a:r>
                    </a:p>
                  </a:txBody>
                  <a:tcPr>
                    <a:solidFill>
                      <a:schemeClr val="accent4"/>
                    </a:solidFill>
                  </a:tcPr>
                </a:tc>
                <a:extLst>
                  <a:ext uri="{0D108BD9-81ED-4DB2-BD59-A6C34878D82A}">
                    <a16:rowId xmlns:a16="http://schemas.microsoft.com/office/drawing/2014/main" val="10000"/>
                  </a:ext>
                </a:extLst>
              </a:tr>
              <a:tr h="70104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Century Gothic" pitchFamily="34" charset="0"/>
                        </a:rPr>
                        <a:t>SCHOOL A </a:t>
                      </a:r>
                      <a:r>
                        <a:rPr kumimoji="0" lang="en-US" sz="2000" b="0" i="0" u="none" strike="noStrike" cap="none" normalizeH="0" baseline="0" dirty="0">
                          <a:ln>
                            <a:noFill/>
                          </a:ln>
                          <a:solidFill>
                            <a:schemeClr val="tx1"/>
                          </a:solidFill>
                          <a:effectLst/>
                          <a:latin typeface="Century Gothic" pitchFamily="34" charset="0"/>
                        </a:rPr>
                        <a:t>(</a:t>
                      </a:r>
                      <a:r>
                        <a:rPr kumimoji="0" lang="en-US" sz="2000" b="0" i="0" u="none" strike="noStrike" cap="none" normalizeH="0" baseline="0" dirty="0">
                          <a:ln>
                            <a:noFill/>
                          </a:ln>
                          <a:solidFill>
                            <a:srgbClr val="FF0000"/>
                          </a:solidFill>
                          <a:effectLst/>
                          <a:latin typeface="Century Gothic" pitchFamily="34" charset="0"/>
                        </a:rPr>
                        <a:t>District Name</a:t>
                      </a:r>
                      <a:r>
                        <a:rPr kumimoji="0" lang="en-US" sz="2000" b="0" i="0" u="none" strike="noStrike" cap="none" normalizeH="0" baseline="0" dirty="0">
                          <a:ln>
                            <a:noFill/>
                          </a:ln>
                          <a:solidFill>
                            <a:schemeClr val="tx1"/>
                          </a:solidFill>
                          <a:effectLst/>
                          <a:latin typeface="Century Gothic" pitchFamily="34" charset="0"/>
                        </a:rPr>
                        <a:t>; </a:t>
                      </a:r>
                      <a:r>
                        <a:rPr kumimoji="0" lang="en-US" sz="2000" b="0" i="1" u="none" strike="noStrike" cap="none" normalizeH="0" baseline="0" dirty="0">
                          <a:ln>
                            <a:noFill/>
                          </a:ln>
                          <a:solidFill>
                            <a:schemeClr val="tx1"/>
                          </a:solidFill>
                          <a:effectLst/>
                          <a:latin typeface="Century Gothic" pitchFamily="34" charset="0"/>
                        </a:rPr>
                        <a:t>n </a:t>
                      </a:r>
                      <a:r>
                        <a:rPr kumimoji="0" lang="en-US" sz="2000" b="0" i="0" u="none" strike="noStrike" cap="none" normalizeH="0" baseline="0" dirty="0">
                          <a:ln>
                            <a:noFill/>
                          </a:ln>
                          <a:solidFill>
                            <a:schemeClr val="tx1"/>
                          </a:solidFill>
                          <a:effectLst/>
                          <a:latin typeface="Century Gothic" pitchFamily="34" charset="0"/>
                        </a:rPr>
                        <a:t>= </a:t>
                      </a:r>
                      <a:r>
                        <a:rPr kumimoji="0" lang="en-US" sz="2000" b="0" i="0" u="none" strike="noStrike" cap="none" normalizeH="0" baseline="0" dirty="0">
                          <a:ln>
                            <a:noFill/>
                          </a:ln>
                          <a:solidFill>
                            <a:srgbClr val="FF0000"/>
                          </a:solidFill>
                          <a:effectLst/>
                          <a:latin typeface="Century Gothic" pitchFamily="34" charset="0"/>
                        </a:rPr>
                        <a:t>X</a:t>
                      </a:r>
                      <a:r>
                        <a:rPr kumimoji="0" lang="en-US" sz="2000" b="0" i="0" u="none" strike="noStrike" cap="none" normalizeH="0" baseline="0" dirty="0">
                          <a:ln>
                            <a:noFill/>
                          </a:ln>
                          <a:solidFill>
                            <a:schemeClr val="tx1"/>
                          </a:solidFill>
                          <a:effectLst/>
                          <a:latin typeface="Century Gothic" pitchFamily="34" charset="0"/>
                        </a:rPr>
                        <a:t>,</a:t>
                      </a:r>
                      <a:r>
                        <a:rPr kumimoji="0" lang="en-US" sz="2000" b="0" i="0" u="none" strike="noStrike" cap="none" normalizeH="0" baseline="0" dirty="0">
                          <a:ln>
                            <a:noFill/>
                          </a:ln>
                          <a:solidFill>
                            <a:srgbClr val="FF0000"/>
                          </a:solidFill>
                          <a:effectLst/>
                          <a:latin typeface="Century Gothic" pitchFamily="34" charset="0"/>
                        </a:rPr>
                        <a:t> X.XX</a:t>
                      </a:r>
                      <a:r>
                        <a:rPr kumimoji="0" lang="en-US" sz="2000" b="0" i="0" u="none" strike="noStrike" cap="none" normalizeH="0" baseline="0" dirty="0">
                          <a:ln>
                            <a:noFill/>
                          </a:ln>
                          <a:solidFill>
                            <a:schemeClr val="tx1"/>
                          </a:solidFill>
                          <a:effectLst/>
                          <a:latin typeface="Century Gothic" pitchFamily="34" charset="0"/>
                        </a:rPr>
                        <a:t>%)</a:t>
                      </a:r>
                    </a:p>
                  </a:txBody>
                  <a:tcPr anchor="ctr" horzOverflow="overflow">
                    <a:solidFill>
                      <a:schemeClr val="accent4">
                        <a:lumMod val="20000"/>
                        <a:lumOff val="80000"/>
                      </a:schemeClr>
                    </a:solidFill>
                  </a:tcPr>
                </a:tc>
                <a:tc>
                  <a:txBody>
                    <a:bodyPr/>
                    <a:lstStyle/>
                    <a:p>
                      <a:pPr algn="ctr"/>
                      <a:r>
                        <a:rPr lang="en-US" sz="1800">
                          <a:solidFill>
                            <a:srgbClr val="FF0000"/>
                          </a:solidFill>
                          <a:latin typeface="Century Gothic" panose="020B0502020202020204" pitchFamily="34" charset="0"/>
                          <a:cs typeface="Arial" pitchFamily="34" charset="0"/>
                        </a:rPr>
                        <a:t>X.XX</a:t>
                      </a:r>
                      <a:r>
                        <a:rPr lang="en-US" sz="1800" baseline="0">
                          <a:solidFill>
                            <a:srgbClr val="FF0000"/>
                          </a:solidFill>
                          <a:latin typeface="Century Gothic" panose="020B0502020202020204" pitchFamily="34" charset="0"/>
                          <a:cs typeface="Arial" pitchFamily="34" charset="0"/>
                        </a:rPr>
                        <a:t> (X.XX)</a:t>
                      </a:r>
                      <a:endParaRPr lang="en-US" sz="1800">
                        <a:solidFill>
                          <a:srgbClr val="FF0000"/>
                        </a:solidFill>
                        <a:latin typeface="Century Gothic" panose="020B0502020202020204" pitchFamily="34" charset="0"/>
                        <a:cs typeface="Arial" pitchFamily="34" charset="0"/>
                      </a:endParaRPr>
                    </a:p>
                  </a:txBody>
                  <a:tcPr anchor="ctr">
                    <a:solidFill>
                      <a:schemeClr val="accent4">
                        <a:lumMod val="20000"/>
                        <a:lumOff val="80000"/>
                      </a:schemeClr>
                    </a:solidFill>
                  </a:tcPr>
                </a:tc>
                <a:extLst>
                  <a:ext uri="{0D108BD9-81ED-4DB2-BD59-A6C34878D82A}">
                    <a16:rowId xmlns:a16="http://schemas.microsoft.com/office/drawing/2014/main" val="10001"/>
                  </a:ext>
                </a:extLst>
              </a:tr>
              <a:tr h="70104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Century Gothic" pitchFamily="34" charset="0"/>
                        </a:rPr>
                        <a:t>SCHOOL B </a:t>
                      </a:r>
                      <a:r>
                        <a:rPr kumimoji="0" lang="en-US" sz="2000" b="0" i="0" u="none" strike="noStrike" cap="none" normalizeH="0" baseline="0" dirty="0">
                          <a:ln>
                            <a:noFill/>
                          </a:ln>
                          <a:solidFill>
                            <a:schemeClr val="tx1"/>
                          </a:solidFill>
                          <a:effectLst/>
                          <a:latin typeface="Century Gothic" pitchFamily="34" charset="0"/>
                        </a:rPr>
                        <a:t>(</a:t>
                      </a:r>
                      <a:r>
                        <a:rPr kumimoji="0" lang="en-US" sz="2000" b="0" i="0" u="none" strike="noStrike" cap="none" normalizeH="0" baseline="0" dirty="0">
                          <a:ln>
                            <a:noFill/>
                          </a:ln>
                          <a:solidFill>
                            <a:srgbClr val="FF0000"/>
                          </a:solidFill>
                          <a:effectLst/>
                          <a:latin typeface="Century Gothic" pitchFamily="34" charset="0"/>
                        </a:rPr>
                        <a:t>District Name</a:t>
                      </a:r>
                      <a:r>
                        <a:rPr kumimoji="0" lang="en-US" sz="2000" b="0" i="0" u="none" strike="noStrike" cap="none" normalizeH="0" baseline="0" dirty="0">
                          <a:ln>
                            <a:noFill/>
                          </a:ln>
                          <a:solidFill>
                            <a:schemeClr val="tx1"/>
                          </a:solidFill>
                          <a:effectLst/>
                          <a:latin typeface="Century Gothic" pitchFamily="34" charset="0"/>
                        </a:rPr>
                        <a:t>; </a:t>
                      </a:r>
                      <a:r>
                        <a:rPr kumimoji="0" lang="en-US" sz="2000" b="0" i="1" u="none" strike="noStrike" cap="none" normalizeH="0" baseline="0" dirty="0">
                          <a:ln>
                            <a:noFill/>
                          </a:ln>
                          <a:solidFill>
                            <a:schemeClr val="tx1"/>
                          </a:solidFill>
                          <a:effectLst/>
                          <a:latin typeface="Century Gothic" pitchFamily="34" charset="0"/>
                        </a:rPr>
                        <a:t>n </a:t>
                      </a:r>
                      <a:r>
                        <a:rPr kumimoji="0" lang="en-US" sz="2000" b="0" i="0" u="none" strike="noStrike" cap="none" normalizeH="0" baseline="0" dirty="0">
                          <a:ln>
                            <a:noFill/>
                          </a:ln>
                          <a:solidFill>
                            <a:schemeClr val="tx1"/>
                          </a:solidFill>
                          <a:effectLst/>
                          <a:latin typeface="Century Gothic" pitchFamily="34" charset="0"/>
                        </a:rPr>
                        <a:t>= </a:t>
                      </a:r>
                      <a:r>
                        <a:rPr kumimoji="0" lang="en-US" sz="2000" b="0" i="0" u="none" strike="noStrike" cap="none" normalizeH="0" baseline="0" dirty="0">
                          <a:ln>
                            <a:noFill/>
                          </a:ln>
                          <a:solidFill>
                            <a:srgbClr val="FF0000"/>
                          </a:solidFill>
                          <a:effectLst/>
                          <a:latin typeface="Century Gothic" pitchFamily="34" charset="0"/>
                        </a:rPr>
                        <a:t>X</a:t>
                      </a:r>
                      <a:r>
                        <a:rPr kumimoji="0" lang="en-US" sz="2000" b="0" i="0" u="none" strike="noStrike" cap="none" normalizeH="0" baseline="0" dirty="0">
                          <a:ln>
                            <a:noFill/>
                          </a:ln>
                          <a:solidFill>
                            <a:schemeClr val="tx1"/>
                          </a:solidFill>
                          <a:effectLst/>
                          <a:latin typeface="Century Gothic" pitchFamily="34" charset="0"/>
                        </a:rPr>
                        <a:t>,</a:t>
                      </a:r>
                      <a:r>
                        <a:rPr kumimoji="0" lang="en-US" sz="2000" b="0" i="0" u="none" strike="noStrike" cap="none" normalizeH="0" baseline="0" dirty="0">
                          <a:ln>
                            <a:noFill/>
                          </a:ln>
                          <a:solidFill>
                            <a:srgbClr val="FF0000"/>
                          </a:solidFill>
                          <a:effectLst/>
                          <a:latin typeface="Century Gothic" pitchFamily="34" charset="0"/>
                        </a:rPr>
                        <a:t> X.XX</a:t>
                      </a:r>
                      <a:r>
                        <a:rPr kumimoji="0" lang="en-US" sz="2000" b="0" i="0" u="none" strike="noStrike" cap="none" normalizeH="0" baseline="0" dirty="0">
                          <a:ln>
                            <a:noFill/>
                          </a:ln>
                          <a:solidFill>
                            <a:schemeClr val="tx1"/>
                          </a:solidFill>
                          <a:effectLst/>
                          <a:latin typeface="Century Gothic" pitchFamily="34" charset="0"/>
                        </a:rPr>
                        <a:t>%)</a:t>
                      </a:r>
                    </a:p>
                  </a:txBody>
                  <a:tcPr anchor="ctr" horzOverflow="overflow">
                    <a:solidFill>
                      <a:schemeClr val="bg1">
                        <a:lumMod val="95000"/>
                      </a:schemeClr>
                    </a:solidFill>
                  </a:tcPr>
                </a:tc>
                <a:tc>
                  <a:txBody>
                    <a:bodyPr/>
                    <a:lstStyle/>
                    <a:p>
                      <a:pPr algn="ctr"/>
                      <a:r>
                        <a:rPr lang="en-US" sz="1800">
                          <a:solidFill>
                            <a:srgbClr val="FF0000"/>
                          </a:solidFill>
                          <a:latin typeface="Century Gothic" panose="020B0502020202020204" pitchFamily="34" charset="0"/>
                          <a:cs typeface="Arial" pitchFamily="34" charset="0"/>
                        </a:rPr>
                        <a:t>X.XX</a:t>
                      </a:r>
                      <a:r>
                        <a:rPr lang="en-US" sz="1800" baseline="0">
                          <a:solidFill>
                            <a:srgbClr val="FF0000"/>
                          </a:solidFill>
                          <a:latin typeface="Century Gothic" panose="020B0502020202020204" pitchFamily="34" charset="0"/>
                          <a:cs typeface="Arial" pitchFamily="34" charset="0"/>
                        </a:rPr>
                        <a:t> (X.XX)</a:t>
                      </a:r>
                      <a:endParaRPr lang="en-US" sz="1800">
                        <a:solidFill>
                          <a:srgbClr val="FF0000"/>
                        </a:solidFill>
                        <a:latin typeface="Century Gothic" panose="020B0502020202020204" pitchFamily="34" charset="0"/>
                        <a:cs typeface="Arial" pitchFamily="34" charset="0"/>
                      </a:endParaRPr>
                    </a:p>
                  </a:txBody>
                  <a:tcPr anchor="ctr">
                    <a:solidFill>
                      <a:schemeClr val="bg1">
                        <a:lumMod val="95000"/>
                      </a:schemeClr>
                    </a:solidFill>
                  </a:tcPr>
                </a:tc>
                <a:extLst>
                  <a:ext uri="{0D108BD9-81ED-4DB2-BD59-A6C34878D82A}">
                    <a16:rowId xmlns:a16="http://schemas.microsoft.com/office/drawing/2014/main" val="10002"/>
                  </a:ext>
                </a:extLst>
              </a:tr>
              <a:tr h="70104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0000"/>
                          </a:solidFill>
                          <a:effectLst/>
                          <a:latin typeface="Century Gothic" pitchFamily="34" charset="0"/>
                        </a:rPr>
                        <a:t>SCHOOL C </a:t>
                      </a:r>
                      <a:r>
                        <a:rPr kumimoji="0" lang="en-US" sz="2000" b="0" i="0" u="none" strike="noStrike" cap="none" normalizeH="0" baseline="0">
                          <a:ln>
                            <a:noFill/>
                          </a:ln>
                          <a:solidFill>
                            <a:schemeClr val="tx1"/>
                          </a:solidFill>
                          <a:effectLst/>
                          <a:latin typeface="Century Gothic" pitchFamily="34" charset="0"/>
                        </a:rPr>
                        <a:t>(</a:t>
                      </a:r>
                      <a:r>
                        <a:rPr kumimoji="0" lang="en-US" sz="2000" b="0" i="0" u="none" strike="noStrike" cap="none" normalizeH="0" baseline="0">
                          <a:ln>
                            <a:noFill/>
                          </a:ln>
                          <a:solidFill>
                            <a:srgbClr val="FF0000"/>
                          </a:solidFill>
                          <a:effectLst/>
                          <a:latin typeface="Century Gothic" pitchFamily="34" charset="0"/>
                        </a:rPr>
                        <a:t>District Name</a:t>
                      </a:r>
                      <a:r>
                        <a:rPr kumimoji="0" lang="en-US" sz="2000" b="0" i="0" u="none" strike="noStrike" cap="none" normalizeH="0" baseline="0">
                          <a:ln>
                            <a:noFill/>
                          </a:ln>
                          <a:solidFill>
                            <a:schemeClr val="tx1"/>
                          </a:solidFill>
                          <a:effectLst/>
                          <a:latin typeface="Century Gothic" pitchFamily="34" charset="0"/>
                        </a:rPr>
                        <a:t>; </a:t>
                      </a:r>
                      <a:r>
                        <a:rPr kumimoji="0" lang="en-US" sz="2000" b="0" i="1" u="none" strike="noStrike" cap="none" normalizeH="0" baseline="0">
                          <a:ln>
                            <a:noFill/>
                          </a:ln>
                          <a:solidFill>
                            <a:schemeClr val="tx1"/>
                          </a:solidFill>
                          <a:effectLst/>
                          <a:latin typeface="Century Gothic" pitchFamily="34" charset="0"/>
                        </a:rPr>
                        <a:t>n </a:t>
                      </a:r>
                      <a:r>
                        <a:rPr kumimoji="0" lang="en-US" sz="2000" b="0" i="0" u="none" strike="noStrike" cap="none" normalizeH="0" baseline="0">
                          <a:ln>
                            <a:noFill/>
                          </a:ln>
                          <a:solidFill>
                            <a:schemeClr val="tx1"/>
                          </a:solidFill>
                          <a:effectLst/>
                          <a:latin typeface="Century Gothic" pitchFamily="34" charset="0"/>
                        </a:rPr>
                        <a:t>= </a:t>
                      </a:r>
                      <a:r>
                        <a:rPr kumimoji="0" lang="en-US" sz="2000" b="0" i="0" u="none" strike="noStrike" cap="none" normalizeH="0" baseline="0">
                          <a:ln>
                            <a:noFill/>
                          </a:ln>
                          <a:solidFill>
                            <a:srgbClr val="FF0000"/>
                          </a:solidFill>
                          <a:effectLst/>
                          <a:latin typeface="Century Gothic" pitchFamily="34" charset="0"/>
                        </a:rPr>
                        <a:t>X</a:t>
                      </a:r>
                      <a:r>
                        <a:rPr kumimoji="0" lang="en-US" sz="2000" b="0" i="0" u="none" strike="noStrike" cap="none" normalizeH="0" baseline="0">
                          <a:ln>
                            <a:noFill/>
                          </a:ln>
                          <a:solidFill>
                            <a:schemeClr val="tx1"/>
                          </a:solidFill>
                          <a:effectLst/>
                          <a:latin typeface="Century Gothic" pitchFamily="34" charset="0"/>
                        </a:rPr>
                        <a:t>,</a:t>
                      </a:r>
                      <a:r>
                        <a:rPr kumimoji="0" lang="en-US" sz="2000" b="0" i="0" u="none" strike="noStrike" cap="none" normalizeH="0" baseline="0">
                          <a:ln>
                            <a:noFill/>
                          </a:ln>
                          <a:solidFill>
                            <a:srgbClr val="FF0000"/>
                          </a:solidFill>
                          <a:effectLst/>
                          <a:latin typeface="Century Gothic" pitchFamily="34" charset="0"/>
                        </a:rPr>
                        <a:t> X.XX</a:t>
                      </a:r>
                      <a:r>
                        <a:rPr kumimoji="0" lang="en-US" sz="2000" b="0" i="0" u="none" strike="noStrike" cap="none" normalizeH="0" baseline="0">
                          <a:ln>
                            <a:noFill/>
                          </a:ln>
                          <a:solidFill>
                            <a:schemeClr val="tx1"/>
                          </a:solidFill>
                          <a:effectLst/>
                          <a:latin typeface="Century Gothic" pitchFamily="34" charset="0"/>
                        </a:rPr>
                        <a:t>%)</a:t>
                      </a:r>
                    </a:p>
                  </a:txBody>
                  <a:tcPr anchor="ctr" horzOverflow="overflow">
                    <a:solidFill>
                      <a:schemeClr val="accent4">
                        <a:lumMod val="20000"/>
                        <a:lumOff val="80000"/>
                      </a:schemeClr>
                    </a:solidFill>
                  </a:tcPr>
                </a:tc>
                <a:tc>
                  <a:txBody>
                    <a:bodyPr/>
                    <a:lstStyle/>
                    <a:p>
                      <a:pPr algn="ctr"/>
                      <a:r>
                        <a:rPr lang="en-US" sz="1800" dirty="0">
                          <a:solidFill>
                            <a:srgbClr val="FF0000"/>
                          </a:solidFill>
                          <a:latin typeface="Century Gothic" panose="020B0502020202020204" pitchFamily="34" charset="0"/>
                          <a:cs typeface="Arial" pitchFamily="34" charset="0"/>
                        </a:rPr>
                        <a:t>X.XX</a:t>
                      </a:r>
                      <a:r>
                        <a:rPr lang="en-US" sz="1800" baseline="0" dirty="0">
                          <a:solidFill>
                            <a:srgbClr val="FF0000"/>
                          </a:solidFill>
                          <a:latin typeface="Century Gothic" panose="020B0502020202020204" pitchFamily="34" charset="0"/>
                          <a:cs typeface="Arial" pitchFamily="34" charset="0"/>
                        </a:rPr>
                        <a:t> (X.XX)</a:t>
                      </a:r>
                      <a:endParaRPr lang="en-US" sz="1800" dirty="0">
                        <a:solidFill>
                          <a:srgbClr val="FF0000"/>
                        </a:solidFill>
                        <a:latin typeface="Century Gothic" panose="020B0502020202020204" pitchFamily="34" charset="0"/>
                        <a:cs typeface="Arial" pitchFamily="34" charset="0"/>
                      </a:endParaRPr>
                    </a:p>
                  </a:txBody>
                  <a:tcPr anchor="ctr">
                    <a:solidFill>
                      <a:schemeClr val="accent4">
                        <a:lumMod val="20000"/>
                        <a:lumOff val="80000"/>
                      </a:schemeClr>
                    </a:solidFill>
                  </a:tcPr>
                </a:tc>
                <a:extLst>
                  <a:ext uri="{0D108BD9-81ED-4DB2-BD59-A6C34878D82A}">
                    <a16:rowId xmlns:a16="http://schemas.microsoft.com/office/drawing/2014/main" val="10003"/>
                  </a:ext>
                </a:extLst>
              </a:tr>
              <a:tr h="70104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0000"/>
                          </a:solidFill>
                          <a:effectLst/>
                          <a:latin typeface="Century Gothic" pitchFamily="34" charset="0"/>
                        </a:rPr>
                        <a:t>SCHOOL D </a:t>
                      </a:r>
                      <a:r>
                        <a:rPr kumimoji="0" lang="en-US" sz="2000" b="0" i="0" u="none" strike="noStrike" cap="none" normalizeH="0" baseline="0">
                          <a:ln>
                            <a:noFill/>
                          </a:ln>
                          <a:solidFill>
                            <a:schemeClr val="tx1"/>
                          </a:solidFill>
                          <a:effectLst/>
                          <a:latin typeface="Century Gothic" pitchFamily="34" charset="0"/>
                        </a:rPr>
                        <a:t>(</a:t>
                      </a:r>
                      <a:r>
                        <a:rPr kumimoji="0" lang="en-US" sz="2000" b="0" i="0" u="none" strike="noStrike" cap="none" normalizeH="0" baseline="0">
                          <a:ln>
                            <a:noFill/>
                          </a:ln>
                          <a:solidFill>
                            <a:srgbClr val="FF0000"/>
                          </a:solidFill>
                          <a:effectLst/>
                          <a:latin typeface="Century Gothic" pitchFamily="34" charset="0"/>
                        </a:rPr>
                        <a:t>District Name</a:t>
                      </a:r>
                      <a:r>
                        <a:rPr kumimoji="0" lang="en-US" sz="2000" b="0" i="0" u="none" strike="noStrike" cap="none" normalizeH="0" baseline="0">
                          <a:ln>
                            <a:noFill/>
                          </a:ln>
                          <a:solidFill>
                            <a:schemeClr val="tx1"/>
                          </a:solidFill>
                          <a:effectLst/>
                          <a:latin typeface="Century Gothic" pitchFamily="34" charset="0"/>
                        </a:rPr>
                        <a:t>; </a:t>
                      </a:r>
                      <a:r>
                        <a:rPr kumimoji="0" lang="en-US" sz="2000" b="0" i="1" u="none" strike="noStrike" cap="none" normalizeH="0" baseline="0">
                          <a:ln>
                            <a:noFill/>
                          </a:ln>
                          <a:solidFill>
                            <a:schemeClr val="tx1"/>
                          </a:solidFill>
                          <a:effectLst/>
                          <a:latin typeface="Century Gothic" pitchFamily="34" charset="0"/>
                        </a:rPr>
                        <a:t>n </a:t>
                      </a:r>
                      <a:r>
                        <a:rPr kumimoji="0" lang="en-US" sz="2000" b="0" i="0" u="none" strike="noStrike" cap="none" normalizeH="0" baseline="0">
                          <a:ln>
                            <a:noFill/>
                          </a:ln>
                          <a:solidFill>
                            <a:schemeClr val="tx1"/>
                          </a:solidFill>
                          <a:effectLst/>
                          <a:latin typeface="Century Gothic" pitchFamily="34" charset="0"/>
                        </a:rPr>
                        <a:t>= </a:t>
                      </a:r>
                      <a:r>
                        <a:rPr kumimoji="0" lang="en-US" sz="2000" b="0" i="0" u="none" strike="noStrike" cap="none" normalizeH="0" baseline="0">
                          <a:ln>
                            <a:noFill/>
                          </a:ln>
                          <a:solidFill>
                            <a:srgbClr val="FF0000"/>
                          </a:solidFill>
                          <a:effectLst/>
                          <a:latin typeface="Century Gothic" pitchFamily="34" charset="0"/>
                        </a:rPr>
                        <a:t>X</a:t>
                      </a:r>
                      <a:r>
                        <a:rPr kumimoji="0" lang="en-US" sz="2000" b="0" i="0" u="none" strike="noStrike" cap="none" normalizeH="0" baseline="0">
                          <a:ln>
                            <a:noFill/>
                          </a:ln>
                          <a:solidFill>
                            <a:schemeClr val="tx1"/>
                          </a:solidFill>
                          <a:effectLst/>
                          <a:latin typeface="Century Gothic" pitchFamily="34" charset="0"/>
                        </a:rPr>
                        <a:t>,</a:t>
                      </a:r>
                      <a:r>
                        <a:rPr kumimoji="0" lang="en-US" sz="2000" b="0" i="0" u="none" strike="noStrike" cap="none" normalizeH="0" baseline="0">
                          <a:ln>
                            <a:noFill/>
                          </a:ln>
                          <a:solidFill>
                            <a:srgbClr val="FF0000"/>
                          </a:solidFill>
                          <a:effectLst/>
                          <a:latin typeface="Century Gothic" pitchFamily="34" charset="0"/>
                        </a:rPr>
                        <a:t> X.XX</a:t>
                      </a:r>
                      <a:r>
                        <a:rPr kumimoji="0" lang="en-US" sz="2000" b="0" i="0" u="none" strike="noStrike" cap="none" normalizeH="0" baseline="0">
                          <a:ln>
                            <a:noFill/>
                          </a:ln>
                          <a:solidFill>
                            <a:schemeClr val="tx1"/>
                          </a:solidFill>
                          <a:effectLst/>
                          <a:latin typeface="Century Gothic" pitchFamily="34" charset="0"/>
                        </a:rPr>
                        <a:t>%)</a:t>
                      </a:r>
                    </a:p>
                  </a:txBody>
                  <a:tcPr anchor="ctr" horzOverflow="overflow">
                    <a:solidFill>
                      <a:schemeClr val="bg1">
                        <a:lumMod val="95000"/>
                      </a:schemeClr>
                    </a:solidFill>
                  </a:tcPr>
                </a:tc>
                <a:tc>
                  <a:txBody>
                    <a:bodyPr/>
                    <a:lstStyle/>
                    <a:p>
                      <a:pPr algn="ctr"/>
                      <a:r>
                        <a:rPr lang="en-US" sz="1800" dirty="0">
                          <a:solidFill>
                            <a:srgbClr val="FF0000"/>
                          </a:solidFill>
                          <a:latin typeface="Century Gothic" panose="020B0502020202020204" pitchFamily="34" charset="0"/>
                          <a:cs typeface="Arial" pitchFamily="34" charset="0"/>
                        </a:rPr>
                        <a:t>X.XX</a:t>
                      </a:r>
                      <a:r>
                        <a:rPr lang="en-US" sz="1800" baseline="0" dirty="0">
                          <a:solidFill>
                            <a:srgbClr val="FF0000"/>
                          </a:solidFill>
                          <a:latin typeface="Century Gothic" panose="020B0502020202020204" pitchFamily="34" charset="0"/>
                          <a:cs typeface="Arial" pitchFamily="34" charset="0"/>
                        </a:rPr>
                        <a:t> (X.XX)</a:t>
                      </a:r>
                      <a:endParaRPr lang="en-US" sz="1800" dirty="0">
                        <a:solidFill>
                          <a:srgbClr val="FF0000"/>
                        </a:solidFill>
                        <a:latin typeface="Century Gothic" panose="020B0502020202020204" pitchFamily="34" charset="0"/>
                        <a:cs typeface="Arial" pitchFamily="34" charset="0"/>
                      </a:endParaRPr>
                    </a:p>
                  </a:txBody>
                  <a:tcPr anchor="ctr">
                    <a:solidFill>
                      <a:schemeClr val="bg1">
                        <a:lumMod val="95000"/>
                      </a:schemeClr>
                    </a:solidFill>
                  </a:tcPr>
                </a:tc>
                <a:extLst>
                  <a:ext uri="{0D108BD9-81ED-4DB2-BD59-A6C34878D82A}">
                    <a16:rowId xmlns:a16="http://schemas.microsoft.com/office/drawing/2014/main" val="10004"/>
                  </a:ext>
                </a:extLst>
              </a:tr>
              <a:tr h="70104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0000"/>
                          </a:solidFill>
                          <a:effectLst/>
                          <a:latin typeface="Century Gothic" pitchFamily="34" charset="0"/>
                        </a:rPr>
                        <a:t>SCHOOL E </a:t>
                      </a:r>
                      <a:r>
                        <a:rPr kumimoji="0" lang="en-US" sz="2000" b="0" i="0" u="none" strike="noStrike" cap="none" normalizeH="0" baseline="0">
                          <a:ln>
                            <a:noFill/>
                          </a:ln>
                          <a:solidFill>
                            <a:schemeClr val="tx1"/>
                          </a:solidFill>
                          <a:effectLst/>
                          <a:latin typeface="Century Gothic" pitchFamily="34" charset="0"/>
                        </a:rPr>
                        <a:t>(</a:t>
                      </a:r>
                      <a:r>
                        <a:rPr kumimoji="0" lang="en-US" sz="2000" b="0" i="0" u="none" strike="noStrike" cap="none" normalizeH="0" baseline="0">
                          <a:ln>
                            <a:noFill/>
                          </a:ln>
                          <a:solidFill>
                            <a:srgbClr val="FF0000"/>
                          </a:solidFill>
                          <a:effectLst/>
                          <a:latin typeface="Century Gothic" pitchFamily="34" charset="0"/>
                        </a:rPr>
                        <a:t>District Name</a:t>
                      </a:r>
                      <a:r>
                        <a:rPr kumimoji="0" lang="en-US" sz="2000" b="0" i="0" u="none" strike="noStrike" cap="none" normalizeH="0" baseline="0">
                          <a:ln>
                            <a:noFill/>
                          </a:ln>
                          <a:solidFill>
                            <a:schemeClr val="tx1"/>
                          </a:solidFill>
                          <a:effectLst/>
                          <a:latin typeface="Century Gothic" pitchFamily="34" charset="0"/>
                        </a:rPr>
                        <a:t>; </a:t>
                      </a:r>
                      <a:r>
                        <a:rPr kumimoji="0" lang="en-US" sz="2000" b="0" i="1" u="none" strike="noStrike" cap="none" normalizeH="0" baseline="0">
                          <a:ln>
                            <a:noFill/>
                          </a:ln>
                          <a:solidFill>
                            <a:schemeClr val="tx1"/>
                          </a:solidFill>
                          <a:effectLst/>
                          <a:latin typeface="Century Gothic" pitchFamily="34" charset="0"/>
                        </a:rPr>
                        <a:t>n </a:t>
                      </a:r>
                      <a:r>
                        <a:rPr kumimoji="0" lang="en-US" sz="2000" b="0" i="0" u="none" strike="noStrike" cap="none" normalizeH="0" baseline="0">
                          <a:ln>
                            <a:noFill/>
                          </a:ln>
                          <a:solidFill>
                            <a:schemeClr val="tx1"/>
                          </a:solidFill>
                          <a:effectLst/>
                          <a:latin typeface="Century Gothic" pitchFamily="34" charset="0"/>
                        </a:rPr>
                        <a:t>= </a:t>
                      </a:r>
                      <a:r>
                        <a:rPr kumimoji="0" lang="en-US" sz="2000" b="0" i="0" u="none" strike="noStrike" cap="none" normalizeH="0" baseline="0">
                          <a:ln>
                            <a:noFill/>
                          </a:ln>
                          <a:solidFill>
                            <a:srgbClr val="FF0000"/>
                          </a:solidFill>
                          <a:effectLst/>
                          <a:latin typeface="Century Gothic" pitchFamily="34" charset="0"/>
                        </a:rPr>
                        <a:t>X</a:t>
                      </a:r>
                      <a:r>
                        <a:rPr kumimoji="0" lang="en-US" sz="2000" b="0" i="0" u="none" strike="noStrike" cap="none" normalizeH="0" baseline="0">
                          <a:ln>
                            <a:noFill/>
                          </a:ln>
                          <a:solidFill>
                            <a:schemeClr val="tx1"/>
                          </a:solidFill>
                          <a:effectLst/>
                          <a:latin typeface="Century Gothic" pitchFamily="34" charset="0"/>
                        </a:rPr>
                        <a:t>,</a:t>
                      </a:r>
                      <a:r>
                        <a:rPr kumimoji="0" lang="en-US" sz="2000" b="0" i="0" u="none" strike="noStrike" cap="none" normalizeH="0" baseline="0">
                          <a:ln>
                            <a:noFill/>
                          </a:ln>
                          <a:solidFill>
                            <a:srgbClr val="FF0000"/>
                          </a:solidFill>
                          <a:effectLst/>
                          <a:latin typeface="Century Gothic" pitchFamily="34" charset="0"/>
                        </a:rPr>
                        <a:t> X.XX</a:t>
                      </a:r>
                      <a:r>
                        <a:rPr kumimoji="0" lang="en-US" sz="2000" b="0" i="0" u="none" strike="noStrike" cap="none" normalizeH="0" baseline="0">
                          <a:ln>
                            <a:noFill/>
                          </a:ln>
                          <a:solidFill>
                            <a:schemeClr val="tx1"/>
                          </a:solidFill>
                          <a:effectLst/>
                          <a:latin typeface="Century Gothic" pitchFamily="34" charset="0"/>
                        </a:rPr>
                        <a:t>%)</a:t>
                      </a:r>
                    </a:p>
                  </a:txBody>
                  <a:tcPr anchor="ctr" horzOverflow="overflow">
                    <a:solidFill>
                      <a:schemeClr val="accent4">
                        <a:lumMod val="20000"/>
                        <a:lumOff val="80000"/>
                      </a:schemeClr>
                    </a:solidFill>
                  </a:tcPr>
                </a:tc>
                <a:tc>
                  <a:txBody>
                    <a:bodyPr/>
                    <a:lstStyle/>
                    <a:p>
                      <a:pPr algn="ctr"/>
                      <a:r>
                        <a:rPr lang="en-US" sz="1800" dirty="0">
                          <a:solidFill>
                            <a:srgbClr val="FF0000"/>
                          </a:solidFill>
                          <a:latin typeface="Century Gothic" panose="020B0502020202020204" pitchFamily="34" charset="0"/>
                          <a:cs typeface="Arial" pitchFamily="34" charset="0"/>
                        </a:rPr>
                        <a:t>X.XX</a:t>
                      </a:r>
                      <a:r>
                        <a:rPr lang="en-US" sz="1800" baseline="0" dirty="0">
                          <a:solidFill>
                            <a:srgbClr val="FF0000"/>
                          </a:solidFill>
                          <a:latin typeface="Century Gothic" panose="020B0502020202020204" pitchFamily="34" charset="0"/>
                          <a:cs typeface="Arial" pitchFamily="34" charset="0"/>
                        </a:rPr>
                        <a:t> (X.XX)</a:t>
                      </a:r>
                      <a:endParaRPr lang="en-US" sz="1800" dirty="0">
                        <a:solidFill>
                          <a:srgbClr val="FF0000"/>
                        </a:solidFill>
                        <a:latin typeface="Century Gothic" panose="020B0502020202020204" pitchFamily="34" charset="0"/>
                        <a:cs typeface="Arial" pitchFamily="34" charset="0"/>
                      </a:endParaRPr>
                    </a:p>
                  </a:txBody>
                  <a:tcPr anchor="ctr">
                    <a:solidFill>
                      <a:schemeClr val="accent4">
                        <a:lumMod val="20000"/>
                        <a:lumOff val="80000"/>
                      </a:schemeClr>
                    </a:solidFill>
                  </a:tcPr>
                </a:tc>
                <a:extLst>
                  <a:ext uri="{0D108BD9-81ED-4DB2-BD59-A6C34878D82A}">
                    <a16:rowId xmlns:a16="http://schemas.microsoft.com/office/drawing/2014/main" val="4266363075"/>
                  </a:ext>
                </a:extLst>
              </a:tr>
              <a:tr h="70104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0000"/>
                          </a:solidFill>
                          <a:effectLst/>
                          <a:latin typeface="Century Gothic" pitchFamily="34" charset="0"/>
                        </a:rPr>
                        <a:t>SCHOOL F </a:t>
                      </a:r>
                      <a:r>
                        <a:rPr kumimoji="0" lang="en-US" sz="2000" b="0" i="0" u="none" strike="noStrike" cap="none" normalizeH="0" baseline="0">
                          <a:ln>
                            <a:noFill/>
                          </a:ln>
                          <a:solidFill>
                            <a:schemeClr val="tx1"/>
                          </a:solidFill>
                          <a:effectLst/>
                          <a:latin typeface="Century Gothic" pitchFamily="34" charset="0"/>
                        </a:rPr>
                        <a:t>(</a:t>
                      </a:r>
                      <a:r>
                        <a:rPr kumimoji="0" lang="en-US" sz="2000" b="0" i="0" u="none" strike="noStrike" cap="none" normalizeH="0" baseline="0">
                          <a:ln>
                            <a:noFill/>
                          </a:ln>
                          <a:solidFill>
                            <a:srgbClr val="FF0000"/>
                          </a:solidFill>
                          <a:effectLst/>
                          <a:latin typeface="Century Gothic" pitchFamily="34" charset="0"/>
                        </a:rPr>
                        <a:t>District Name</a:t>
                      </a:r>
                      <a:r>
                        <a:rPr kumimoji="0" lang="en-US" sz="2000" b="0" i="0" u="none" strike="noStrike" cap="none" normalizeH="0" baseline="0">
                          <a:ln>
                            <a:noFill/>
                          </a:ln>
                          <a:solidFill>
                            <a:schemeClr val="tx1"/>
                          </a:solidFill>
                          <a:effectLst/>
                          <a:latin typeface="Century Gothic" pitchFamily="34" charset="0"/>
                        </a:rPr>
                        <a:t>; </a:t>
                      </a:r>
                      <a:r>
                        <a:rPr kumimoji="0" lang="en-US" sz="2000" b="0" i="1" u="none" strike="noStrike" cap="none" normalizeH="0" baseline="0">
                          <a:ln>
                            <a:noFill/>
                          </a:ln>
                          <a:solidFill>
                            <a:schemeClr val="tx1"/>
                          </a:solidFill>
                          <a:effectLst/>
                          <a:latin typeface="Century Gothic" pitchFamily="34" charset="0"/>
                        </a:rPr>
                        <a:t>n </a:t>
                      </a:r>
                      <a:r>
                        <a:rPr kumimoji="0" lang="en-US" sz="2000" b="0" i="0" u="none" strike="noStrike" cap="none" normalizeH="0" baseline="0">
                          <a:ln>
                            <a:noFill/>
                          </a:ln>
                          <a:solidFill>
                            <a:schemeClr val="tx1"/>
                          </a:solidFill>
                          <a:effectLst/>
                          <a:latin typeface="Century Gothic" pitchFamily="34" charset="0"/>
                        </a:rPr>
                        <a:t>= </a:t>
                      </a:r>
                      <a:r>
                        <a:rPr kumimoji="0" lang="en-US" sz="2000" b="0" i="0" u="none" strike="noStrike" cap="none" normalizeH="0" baseline="0">
                          <a:ln>
                            <a:noFill/>
                          </a:ln>
                          <a:solidFill>
                            <a:srgbClr val="FF0000"/>
                          </a:solidFill>
                          <a:effectLst/>
                          <a:latin typeface="Century Gothic" pitchFamily="34" charset="0"/>
                        </a:rPr>
                        <a:t>X</a:t>
                      </a:r>
                      <a:r>
                        <a:rPr kumimoji="0" lang="en-US" sz="2000" b="0" i="0" u="none" strike="noStrike" cap="none" normalizeH="0" baseline="0">
                          <a:ln>
                            <a:noFill/>
                          </a:ln>
                          <a:solidFill>
                            <a:schemeClr val="tx1"/>
                          </a:solidFill>
                          <a:effectLst/>
                          <a:latin typeface="Century Gothic" pitchFamily="34" charset="0"/>
                        </a:rPr>
                        <a:t>,</a:t>
                      </a:r>
                      <a:r>
                        <a:rPr kumimoji="0" lang="en-US" sz="2000" b="0" i="0" u="none" strike="noStrike" cap="none" normalizeH="0" baseline="0">
                          <a:ln>
                            <a:noFill/>
                          </a:ln>
                          <a:solidFill>
                            <a:srgbClr val="FF0000"/>
                          </a:solidFill>
                          <a:effectLst/>
                          <a:latin typeface="Century Gothic" pitchFamily="34" charset="0"/>
                        </a:rPr>
                        <a:t> X.XX</a:t>
                      </a:r>
                      <a:r>
                        <a:rPr kumimoji="0" lang="en-US" sz="2000" b="0" i="0" u="none" strike="noStrike" cap="none" normalizeH="0" baseline="0">
                          <a:ln>
                            <a:noFill/>
                          </a:ln>
                          <a:solidFill>
                            <a:schemeClr val="tx1"/>
                          </a:solidFill>
                          <a:effectLst/>
                          <a:latin typeface="Century Gothic" pitchFamily="34" charset="0"/>
                        </a:rPr>
                        <a:t>%)</a:t>
                      </a:r>
                    </a:p>
                  </a:txBody>
                  <a:tcPr anchor="ctr" horzOverflow="overflow">
                    <a:solidFill>
                      <a:schemeClr val="bg1">
                        <a:lumMod val="95000"/>
                      </a:schemeClr>
                    </a:solidFill>
                  </a:tcPr>
                </a:tc>
                <a:tc>
                  <a:txBody>
                    <a:bodyPr/>
                    <a:lstStyle/>
                    <a:p>
                      <a:pPr algn="ctr"/>
                      <a:r>
                        <a:rPr lang="en-US" sz="1800" dirty="0">
                          <a:solidFill>
                            <a:srgbClr val="FF0000"/>
                          </a:solidFill>
                          <a:latin typeface="Century Gothic" panose="020B0502020202020204" pitchFamily="34" charset="0"/>
                          <a:cs typeface="Arial" pitchFamily="34" charset="0"/>
                        </a:rPr>
                        <a:t>X.XX</a:t>
                      </a:r>
                      <a:r>
                        <a:rPr lang="en-US" sz="1800" baseline="0" dirty="0">
                          <a:solidFill>
                            <a:srgbClr val="FF0000"/>
                          </a:solidFill>
                          <a:latin typeface="Century Gothic" panose="020B0502020202020204" pitchFamily="34" charset="0"/>
                          <a:cs typeface="Arial" pitchFamily="34" charset="0"/>
                        </a:rPr>
                        <a:t> (X.XX)</a:t>
                      </a:r>
                      <a:endParaRPr lang="en-US" sz="1800" dirty="0">
                        <a:solidFill>
                          <a:srgbClr val="FF0000"/>
                        </a:solidFill>
                        <a:latin typeface="Century Gothic" panose="020B0502020202020204" pitchFamily="34" charset="0"/>
                        <a:cs typeface="Arial" pitchFamily="34" charset="0"/>
                      </a:endParaRPr>
                    </a:p>
                  </a:txBody>
                  <a:tcPr anchor="ctr">
                    <a:solidFill>
                      <a:schemeClr val="bg1">
                        <a:lumMod val="95000"/>
                      </a:schemeClr>
                    </a:solidFill>
                  </a:tcPr>
                </a:tc>
                <a:extLst>
                  <a:ext uri="{0D108BD9-81ED-4DB2-BD59-A6C34878D82A}">
                    <a16:rowId xmlns:a16="http://schemas.microsoft.com/office/drawing/2014/main" val="36290793"/>
                  </a:ext>
                </a:extLst>
              </a:tr>
            </a:tbl>
          </a:graphicData>
        </a:graphic>
      </p:graphicFrame>
      <p:sp>
        <p:nvSpPr>
          <p:cNvPr id="13" name="Rectangle 12">
            <a:extLst>
              <a:ext uri="{FF2B5EF4-FFF2-40B4-BE49-F238E27FC236}">
                <a16:creationId xmlns:a16="http://schemas.microsoft.com/office/drawing/2014/main" id="{5405614B-FEE7-C05C-300E-289A4F22A00F}"/>
              </a:ext>
            </a:extLst>
          </p:cNvPr>
          <p:cNvSpPr/>
          <p:nvPr/>
        </p:nvSpPr>
        <p:spPr>
          <a:xfrm>
            <a:off x="784860" y="1212680"/>
            <a:ext cx="4593771" cy="4191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a:latin typeface="Arial" pitchFamily="34" charset="0"/>
                <a:cs typeface="Arial" pitchFamily="34" charset="0"/>
              </a:rPr>
              <a:t>Higher scores reflect stronger agreement</a:t>
            </a:r>
          </a:p>
        </p:txBody>
      </p:sp>
      <p:sp>
        <p:nvSpPr>
          <p:cNvPr id="11" name="Down Arrow Callout 10">
            <a:extLst>
              <a:ext uri="{FF2B5EF4-FFF2-40B4-BE49-F238E27FC236}">
                <a16:creationId xmlns:a16="http://schemas.microsoft.com/office/drawing/2014/main" id="{5D200B30-D451-88C6-FF75-86A75331D196}"/>
              </a:ext>
            </a:extLst>
          </p:cNvPr>
          <p:cNvSpPr/>
          <p:nvPr/>
        </p:nvSpPr>
        <p:spPr>
          <a:xfrm>
            <a:off x="8748611" y="1027397"/>
            <a:ext cx="1645069" cy="604383"/>
          </a:xfrm>
          <a:prstGeom prst="downArrowCallout">
            <a:avLst>
              <a:gd name="adj1" fmla="val 25000"/>
              <a:gd name="adj2" fmla="val 23901"/>
              <a:gd name="adj3" fmla="val 25000"/>
              <a:gd name="adj4" fmla="val 64977"/>
            </a:avLst>
          </a:prstGeom>
        </p:spPr>
        <p:style>
          <a:lnRef idx="3">
            <a:schemeClr val="lt1"/>
          </a:lnRef>
          <a:fillRef idx="1">
            <a:schemeClr val="accent5"/>
          </a:fillRef>
          <a:effectRef idx="1">
            <a:schemeClr val="accent5"/>
          </a:effectRef>
          <a:fontRef idx="minor">
            <a:schemeClr val="lt1"/>
          </a:fontRef>
        </p:style>
        <p:txBody>
          <a:bodyPr tIns="0" rtlCol="0" anchor="ctr"/>
          <a:lstStyle/>
          <a:p>
            <a:pPr algn="ctr"/>
            <a:endParaRPr lang="en-US" dirty="0">
              <a:cs typeface="Arial" pitchFamily="34" charset="0"/>
            </a:endParaRPr>
          </a:p>
          <a:p>
            <a:pPr algn="ctr"/>
            <a:r>
              <a:rPr lang="en-US" dirty="0">
                <a:cs typeface="Arial" pitchFamily="34" charset="0"/>
              </a:rPr>
              <a:t>Range:</a:t>
            </a:r>
            <a:r>
              <a:rPr lang="en-US" dirty="0"/>
              <a:t> 1 – 4</a:t>
            </a:r>
          </a:p>
          <a:p>
            <a:pPr algn="ctr"/>
            <a:endParaRPr lang="en-US" dirty="0">
              <a:cs typeface="Arial" pitchFamily="34" charset="0"/>
            </a:endParaRPr>
          </a:p>
        </p:txBody>
      </p:sp>
    </p:spTree>
    <p:custDataLst>
      <p:tags r:id="rId1"/>
    </p:custDataLst>
    <p:extLst>
      <p:ext uri="{BB962C8B-B14F-4D97-AF65-F5344CB8AC3E}">
        <p14:creationId xmlns:p14="http://schemas.microsoft.com/office/powerpoint/2010/main" val="296100430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369C7C9-42A0-F30D-49E0-4D085975DF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BAD80F-3D43-CE1C-74B7-F4C83B81B150}"/>
              </a:ext>
            </a:extLst>
          </p:cNvPr>
          <p:cNvSpPr>
            <a:spLocks noGrp="1"/>
          </p:cNvSpPr>
          <p:nvPr>
            <p:ph type="title"/>
          </p:nvPr>
        </p:nvSpPr>
        <p:spPr>
          <a:xfrm>
            <a:off x="838200" y="365125"/>
            <a:ext cx="10515600" cy="1325563"/>
          </a:xfrm>
        </p:spPr>
        <p:txBody>
          <a:bodyPr/>
          <a:lstStyle/>
          <a:p>
            <a:r>
              <a:rPr lang="en-US"/>
              <a:t>Ci3T Feedback Form: Comments</a:t>
            </a:r>
          </a:p>
        </p:txBody>
      </p:sp>
      <p:sp>
        <p:nvSpPr>
          <p:cNvPr id="3" name="Content Placeholder 2">
            <a:extLst>
              <a:ext uri="{FF2B5EF4-FFF2-40B4-BE49-F238E27FC236}">
                <a16:creationId xmlns:a16="http://schemas.microsoft.com/office/drawing/2014/main" id="{D61D2074-14C2-1231-105C-D2559F387463}"/>
              </a:ext>
            </a:extLst>
          </p:cNvPr>
          <p:cNvSpPr>
            <a:spLocks noGrp="1"/>
          </p:cNvSpPr>
          <p:nvPr>
            <p:ph idx="1"/>
          </p:nvPr>
        </p:nvSpPr>
        <p:spPr>
          <a:xfrm>
            <a:off x="838200" y="1825625"/>
            <a:ext cx="10515600" cy="4351338"/>
          </a:xfrm>
        </p:spPr>
        <p:txBody>
          <a:bodyPr>
            <a:normAutofit/>
          </a:bodyPr>
          <a:lstStyle/>
          <a:p>
            <a:pPr marL="514350" lvl="0" indent="-514350">
              <a:buFont typeface="+mj-lt"/>
              <a:buAutoNum type="arabicPeriod"/>
            </a:pPr>
            <a:r>
              <a:rPr lang="en-US" sz="2400" dirty="0"/>
              <a:t>What are the strengths of the plan?</a:t>
            </a:r>
          </a:p>
          <a:p>
            <a:pPr lvl="1"/>
            <a:r>
              <a:rPr lang="en-US" sz="2000" dirty="0"/>
              <a:t>Sample</a:t>
            </a:r>
          </a:p>
          <a:p>
            <a:pPr marL="514350" indent="-514350">
              <a:buFont typeface="+mj-lt"/>
              <a:buAutoNum type="arabicPeriod"/>
            </a:pPr>
            <a:r>
              <a:rPr lang="en-US" sz="2400" dirty="0"/>
              <a:t>What concerns do you have about the plan?</a:t>
            </a:r>
          </a:p>
          <a:p>
            <a:pPr lvl="1"/>
            <a:r>
              <a:rPr lang="en-US" sz="2000" dirty="0"/>
              <a:t>Sample</a:t>
            </a:r>
          </a:p>
          <a:p>
            <a:pPr marL="514350" lvl="0" indent="-514350">
              <a:buFont typeface="+mj-lt"/>
              <a:buAutoNum type="arabicPeriod"/>
            </a:pPr>
            <a:r>
              <a:rPr lang="en-US" sz="2400" dirty="0"/>
              <a:t>What suggestions do you have for modifying the plan?</a:t>
            </a:r>
          </a:p>
          <a:p>
            <a:pPr lvl="1"/>
            <a:r>
              <a:rPr lang="en-US" sz="2000" dirty="0"/>
              <a:t>Sample</a:t>
            </a:r>
          </a:p>
          <a:p>
            <a:pPr marL="514350" indent="-514350">
              <a:buFont typeface="+mj-lt"/>
              <a:buAutoNum type="arabicPeriod"/>
            </a:pPr>
            <a:r>
              <a:rPr lang="en-US" sz="2400" dirty="0"/>
              <a:t>To what extent do you think the plan will achieve the intended goals/objectives?</a:t>
            </a:r>
          </a:p>
          <a:p>
            <a:pPr lvl="1"/>
            <a:r>
              <a:rPr lang="en-US" sz="2000" dirty="0"/>
              <a:t>Sample</a:t>
            </a:r>
          </a:p>
        </p:txBody>
      </p:sp>
      <p:sp>
        <p:nvSpPr>
          <p:cNvPr id="12" name="Freeform 11">
            <a:extLst>
              <a:ext uri="{FF2B5EF4-FFF2-40B4-BE49-F238E27FC236}">
                <a16:creationId xmlns:a16="http://schemas.microsoft.com/office/drawing/2014/main" id="{DE0844A9-2493-A059-ACF0-DCC2D1791B6E}"/>
              </a:ext>
            </a:extLst>
          </p:cNvPr>
          <p:cNvSpPr/>
          <p:nvPr/>
        </p:nvSpPr>
        <p:spPr>
          <a:xfrm>
            <a:off x="1371594" y="5741047"/>
            <a:ext cx="3985266" cy="747131"/>
          </a:xfrm>
          <a:custGeom>
            <a:avLst/>
            <a:gdLst>
              <a:gd name="connsiteX0" fmla="*/ 38303 w 4343414"/>
              <a:gd name="connsiteY0" fmla="*/ 0 h 747131"/>
              <a:gd name="connsiteX1" fmla="*/ 4218890 w 4343414"/>
              <a:gd name="connsiteY1" fmla="*/ 0 h 747131"/>
              <a:gd name="connsiteX2" fmla="*/ 4343414 w 4343414"/>
              <a:gd name="connsiteY2" fmla="*/ 124524 h 747131"/>
              <a:gd name="connsiteX3" fmla="*/ 4343414 w 4343414"/>
              <a:gd name="connsiteY3" fmla="*/ 622607 h 747131"/>
              <a:gd name="connsiteX4" fmla="*/ 4218890 w 4343414"/>
              <a:gd name="connsiteY4" fmla="*/ 747131 h 747131"/>
              <a:gd name="connsiteX5" fmla="*/ 38303 w 4343414"/>
              <a:gd name="connsiteY5" fmla="*/ 747131 h 747131"/>
              <a:gd name="connsiteX6" fmla="*/ 0 w 4343414"/>
              <a:gd name="connsiteY6" fmla="*/ 739398 h 747131"/>
              <a:gd name="connsiteX7" fmla="*/ 1226 w 4343414"/>
              <a:gd name="connsiteY7" fmla="*/ 737913 h 747131"/>
              <a:gd name="connsiteX8" fmla="*/ 123531 w 4343414"/>
              <a:gd name="connsiteY8" fmla="*/ 337512 h 747131"/>
              <a:gd name="connsiteX9" fmla="*/ 67253 w 4343414"/>
              <a:gd name="connsiteY9" fmla="*/ 58759 h 747131"/>
              <a:gd name="connsiteX10" fmla="*/ 35651 w 4343414"/>
              <a:gd name="connsiteY10" fmla="*/ 536 h 74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3414" h="747131">
                <a:moveTo>
                  <a:pt x="38303" y="0"/>
                </a:moveTo>
                <a:lnTo>
                  <a:pt x="4218890" y="0"/>
                </a:lnTo>
                <a:cubicBezTo>
                  <a:pt x="4287663" y="0"/>
                  <a:pt x="4343414" y="55751"/>
                  <a:pt x="4343414" y="124524"/>
                </a:cubicBezTo>
                <a:lnTo>
                  <a:pt x="4343414" y="622607"/>
                </a:lnTo>
                <a:cubicBezTo>
                  <a:pt x="4343414" y="691380"/>
                  <a:pt x="4287663" y="747131"/>
                  <a:pt x="4218890" y="747131"/>
                </a:cubicBezTo>
                <a:lnTo>
                  <a:pt x="38303" y="747131"/>
                </a:lnTo>
                <a:lnTo>
                  <a:pt x="0" y="739398"/>
                </a:lnTo>
                <a:lnTo>
                  <a:pt x="1226" y="737913"/>
                </a:lnTo>
                <a:cubicBezTo>
                  <a:pt x="78443" y="623616"/>
                  <a:pt x="123531" y="485830"/>
                  <a:pt x="123531" y="337512"/>
                </a:cubicBezTo>
                <a:cubicBezTo>
                  <a:pt x="123531" y="238634"/>
                  <a:pt x="103492" y="144436"/>
                  <a:pt x="67253" y="58759"/>
                </a:cubicBezTo>
                <a:lnTo>
                  <a:pt x="35651" y="536"/>
                </a:lnTo>
                <a:close/>
              </a:path>
            </a:pathLst>
          </a:custGeom>
          <a:ln/>
        </p:spPr>
        <p:style>
          <a:lnRef idx="3">
            <a:schemeClr val="lt1"/>
          </a:lnRef>
          <a:fillRef idx="1">
            <a:schemeClr val="accent5"/>
          </a:fillRef>
          <a:effectRef idx="1">
            <a:schemeClr val="accent5"/>
          </a:effectRef>
          <a:fontRef idx="minor">
            <a:schemeClr val="lt1"/>
          </a:fontRef>
        </p:style>
        <p:txBody>
          <a:bodyPr wrap="square" rtlCol="0" anchor="ctr">
            <a:noAutofit/>
          </a:bodyPr>
          <a:lstStyle/>
          <a:p>
            <a:pPr algn="ctr"/>
            <a:r>
              <a:rPr lang="en-US" sz="2200" dirty="0">
                <a:solidFill>
                  <a:schemeClr val="bg1"/>
                </a:solidFill>
              </a:rPr>
              <a:t>Add to </a:t>
            </a:r>
            <a:r>
              <a:rPr lang="en-US" sz="2200" b="1" dirty="0">
                <a:solidFill>
                  <a:schemeClr val="bg1"/>
                </a:solidFill>
              </a:rPr>
              <a:t>R04 Ci3T Professional Learning Pla</a:t>
            </a:r>
            <a:r>
              <a:rPr lang="en-US" sz="2200" dirty="0">
                <a:solidFill>
                  <a:schemeClr val="bg1"/>
                </a:solidFill>
              </a:rPr>
              <a:t>n </a:t>
            </a:r>
          </a:p>
        </p:txBody>
      </p:sp>
      <p:grpSp>
        <p:nvGrpSpPr>
          <p:cNvPr id="7" name="Group 6">
            <a:extLst>
              <a:ext uri="{FF2B5EF4-FFF2-40B4-BE49-F238E27FC236}">
                <a16:creationId xmlns:a16="http://schemas.microsoft.com/office/drawing/2014/main" id="{D0F18A19-2FA3-D7F9-6B95-AA3E8FB77BF7}"/>
              </a:ext>
            </a:extLst>
          </p:cNvPr>
          <p:cNvGrpSpPr/>
          <p:nvPr/>
        </p:nvGrpSpPr>
        <p:grpSpPr>
          <a:xfrm>
            <a:off x="46747" y="5367117"/>
            <a:ext cx="1432277" cy="1432277"/>
            <a:chOff x="5224983" y="2340694"/>
            <a:chExt cx="2176611" cy="2176611"/>
          </a:xfrm>
          <a:scene3d>
            <a:camera prst="orthographicFront"/>
            <a:lightRig rig="chilly" dir="t"/>
          </a:scene3d>
        </p:grpSpPr>
        <p:sp>
          <p:nvSpPr>
            <p:cNvPr id="8" name="Oval 7">
              <a:extLst>
                <a:ext uri="{FF2B5EF4-FFF2-40B4-BE49-F238E27FC236}">
                  <a16:creationId xmlns:a16="http://schemas.microsoft.com/office/drawing/2014/main" id="{4DD36485-094F-399A-EE95-688BF8944F72}"/>
                </a:ext>
              </a:extLst>
            </p:cNvPr>
            <p:cNvSpPr/>
            <p:nvPr/>
          </p:nvSpPr>
          <p:spPr>
            <a:xfrm>
              <a:off x="5224983" y="2340694"/>
              <a:ext cx="2176611" cy="2176611"/>
            </a:xfrm>
            <a:prstGeom prst="ellipse">
              <a:avLst/>
            </a:prstGeom>
            <a:gradFill rotWithShape="0">
              <a:gsLst>
                <a:gs pos="0">
                  <a:srgbClr val="002000"/>
                </a:gs>
                <a:gs pos="100000">
                  <a:srgbClr val="02DD01"/>
                </a:gs>
              </a:gsLst>
              <a:lin ang="5400000" scaled="1"/>
            </a:gradFill>
            <a:sp3d prstMaterial="translucentPowder">
              <a:bevelT w="127000" h="25400" prst="softRound"/>
            </a:sp3d>
          </p:spPr>
          <p:style>
            <a:lnRef idx="0">
              <a:schemeClr val="lt1">
                <a:hueOff val="0"/>
                <a:satOff val="0"/>
                <a:lumOff val="0"/>
                <a:alphaOff val="0"/>
              </a:schemeClr>
            </a:lnRef>
            <a:fillRef idx="1">
              <a:scrgbClr r="0" g="0" b="0"/>
            </a:fillRef>
            <a:effectRef idx="0">
              <a:schemeClr val="accent5">
                <a:alpha val="50000"/>
                <a:hueOff val="-5515009"/>
                <a:satOff val="-7671"/>
                <a:lumOff val="-2942"/>
                <a:alphaOff val="0"/>
              </a:schemeClr>
            </a:effectRef>
            <a:fontRef idx="minor">
              <a:schemeClr val="tx1"/>
            </a:fontRef>
          </p:style>
          <p:txBody>
            <a:bodyPr/>
            <a:lstStyle/>
            <a:p>
              <a:endParaRPr lang="en-US"/>
            </a:p>
          </p:txBody>
        </p:sp>
        <p:sp>
          <p:nvSpPr>
            <p:cNvPr id="9" name="Oval 4">
              <a:extLst>
                <a:ext uri="{FF2B5EF4-FFF2-40B4-BE49-F238E27FC236}">
                  <a16:creationId xmlns:a16="http://schemas.microsoft.com/office/drawing/2014/main" id="{EEE74E92-E14E-22A3-9A37-81D02666EDC3}"/>
                </a:ext>
              </a:extLst>
            </p:cNvPr>
            <p:cNvSpPr txBox="1"/>
            <p:nvPr/>
          </p:nvSpPr>
          <p:spPr>
            <a:xfrm>
              <a:off x="5543740" y="2659451"/>
              <a:ext cx="1539097" cy="1539097"/>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119786" tIns="22860" rIns="119786"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R04 PL Plan Note Taker</a:t>
              </a:r>
            </a:p>
          </p:txBody>
        </p:sp>
      </p:grpSp>
    </p:spTree>
    <p:custDataLst>
      <p:tags r:id="rId1"/>
    </p:custDataLst>
    <p:extLst>
      <p:ext uri="{BB962C8B-B14F-4D97-AF65-F5344CB8AC3E}">
        <p14:creationId xmlns:p14="http://schemas.microsoft.com/office/powerpoint/2010/main" val="1294217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se of Ci3T triangle showing academic, behaviorl, and social domans." title="Ci3T Domains">
            <a:extLst>
              <a:ext uri="{FF2B5EF4-FFF2-40B4-BE49-F238E27FC236}">
                <a16:creationId xmlns:a16="http://schemas.microsoft.com/office/drawing/2014/main" id="{A1C055D2-6365-744D-8B76-6FE18E3CBF74}"/>
              </a:ext>
            </a:extLst>
          </p:cNvPr>
          <p:cNvPicPr>
            <a:picLocks noChangeAspect="1"/>
          </p:cNvPicPr>
          <p:nvPr/>
        </p:nvPicPr>
        <p:blipFill>
          <a:blip r:embed="rId4">
            <a:alphaModFix amt="50000"/>
            <a:extLst>
              <a:ext uri="{BEBA8EAE-BF5A-486C-A8C5-ECC9F3942E4B}">
                <a14:imgProps xmlns:a14="http://schemas.microsoft.com/office/drawing/2010/main">
                  <a14:imgLayer>
                    <a14:imgEffect>
                      <a14:artisticBlur/>
                    </a14:imgEffect>
                  </a14:imgLayer>
                </a14:imgProps>
              </a:ext>
            </a:extLst>
          </a:blip>
          <a:stretch>
            <a:fillRect/>
          </a:stretch>
        </p:blipFill>
        <p:spPr>
          <a:xfrm>
            <a:off x="2114550" y="5521960"/>
            <a:ext cx="7962900" cy="923925"/>
          </a:xfrm>
          <a:prstGeom prst="rect">
            <a:avLst/>
          </a:prstGeom>
        </p:spPr>
      </p:pic>
      <p:pic>
        <p:nvPicPr>
          <p:cNvPr id="8" name="Picture 7" title="Behavioral domain">
            <a:extLst>
              <a:ext uri="{FF2B5EF4-FFF2-40B4-BE49-F238E27FC236}">
                <a16:creationId xmlns:a16="http://schemas.microsoft.com/office/drawing/2014/main" id="{BCF8EA23-126F-F246-8B00-9E917C94C28A}"/>
              </a:ext>
            </a:extLst>
          </p:cNvPr>
          <p:cNvPicPr>
            <a:picLocks noChangeAspect="1"/>
          </p:cNvPicPr>
          <p:nvPr/>
        </p:nvPicPr>
        <p:blipFill rotWithShape="1">
          <a:blip r:embed="rId5"/>
          <a:srcRect l="33792" r="33463"/>
          <a:stretch/>
        </p:blipFill>
        <p:spPr>
          <a:xfrm>
            <a:off x="4792274" y="5496560"/>
            <a:ext cx="2607452" cy="923925"/>
          </a:xfrm>
          <a:prstGeom prst="rect">
            <a:avLst/>
          </a:prstGeom>
          <a:effectLst>
            <a:softEdge rad="63500"/>
          </a:effectLst>
        </p:spPr>
      </p:pic>
      <p:sp>
        <p:nvSpPr>
          <p:cNvPr id="61443" name="Rectangle 2"/>
          <p:cNvSpPr>
            <a:spLocks noGrp="1" noChangeArrowheads="1"/>
          </p:cNvSpPr>
          <p:nvPr>
            <p:ph type="title"/>
          </p:nvPr>
        </p:nvSpPr>
        <p:spPr>
          <a:xfrm>
            <a:off x="838200" y="365125"/>
            <a:ext cx="10515600" cy="1325563"/>
          </a:xfrm>
        </p:spPr>
        <p:txBody>
          <a:bodyPr>
            <a:normAutofit fontScale="90000"/>
          </a:bodyPr>
          <a:lstStyle/>
          <a:p>
            <a:r>
              <a:rPr lang="en-US" dirty="0"/>
              <a:t>Behavioral Component:</a:t>
            </a:r>
            <a:br>
              <a:rPr lang="en-US" dirty="0"/>
            </a:br>
            <a:r>
              <a:rPr lang="en-US" dirty="0"/>
              <a:t>Positive Behavioral Interventions and Supports (PBIS)</a:t>
            </a:r>
          </a:p>
        </p:txBody>
      </p:sp>
      <p:sp>
        <p:nvSpPr>
          <p:cNvPr id="33796" name="Rectangle 3"/>
          <p:cNvSpPr>
            <a:spLocks noGrp="1" noChangeArrowheads="1"/>
          </p:cNvSpPr>
          <p:nvPr>
            <p:ph idx="1"/>
          </p:nvPr>
        </p:nvSpPr>
        <p:spPr>
          <a:xfrm>
            <a:off x="838200" y="1990725"/>
            <a:ext cx="10718800" cy="4186238"/>
          </a:xfrm>
        </p:spPr>
        <p:txBody>
          <a:bodyPr>
            <a:normAutofit/>
          </a:bodyPr>
          <a:lstStyle/>
          <a:p>
            <a:r>
              <a:rPr lang="en-US" altLang="en-US" sz="2400" dirty="0"/>
              <a:t>Establish, clarify, and define expectations</a:t>
            </a:r>
          </a:p>
          <a:p>
            <a:r>
              <a:rPr lang="en-US" altLang="en-US" sz="2400" dirty="0"/>
              <a:t>Teach all students the expectations, planned and implemented by all adults</a:t>
            </a:r>
          </a:p>
          <a:p>
            <a:r>
              <a:rPr lang="en-US" altLang="en-US" sz="2400" dirty="0"/>
              <a:t>Give opportunities to practice</a:t>
            </a:r>
          </a:p>
          <a:p>
            <a:r>
              <a:rPr lang="en-US" altLang="en-US" sz="2400" dirty="0"/>
              <a:t>Reinforce students consistently, facilitate success</a:t>
            </a:r>
          </a:p>
          <a:p>
            <a:r>
              <a:rPr lang="en-US" altLang="en-US" sz="2400" dirty="0"/>
              <a:t>Consider rules, routines, and physical arrangements</a:t>
            </a:r>
          </a:p>
          <a:p>
            <a:r>
              <a:rPr lang="en-US" altLang="en-US" sz="2400" dirty="0"/>
              <a:t>Monitor the plan using school-wide data to identify students who need more support</a:t>
            </a:r>
          </a:p>
          <a:p>
            <a:r>
              <a:rPr lang="en-US" altLang="en-US" sz="2400" dirty="0"/>
              <a:t>Monitor student progress</a:t>
            </a:r>
          </a:p>
        </p:txBody>
      </p:sp>
      <p:sp>
        <p:nvSpPr>
          <p:cNvPr id="5" name="Rectangle 4"/>
          <p:cNvSpPr/>
          <p:nvPr/>
        </p:nvSpPr>
        <p:spPr>
          <a:xfrm>
            <a:off x="0" y="6377869"/>
            <a:ext cx="10995102" cy="480131"/>
          </a:xfrm>
          <a:prstGeom prst="rect">
            <a:avLst/>
          </a:prstGeom>
        </p:spPr>
        <p:txBody>
          <a:bodyPr wrap="square" anchor="b" anchorCtr="0">
            <a:noAutofit/>
          </a:bodyPr>
          <a:lstStyle/>
          <a:p>
            <a:pPr>
              <a:lnSpc>
                <a:spcPct val="90000"/>
              </a:lnSpc>
              <a:spcBef>
                <a:spcPts val="576"/>
              </a:spcBef>
            </a:pPr>
            <a:r>
              <a:rPr lang="en-US" sz="1000" dirty="0">
                <a:solidFill>
                  <a:schemeClr val="bg2"/>
                </a:solidFill>
                <a:ea typeface="ＭＳ Ｐゴシック" pitchFamily="34" charset="-128"/>
              </a:rPr>
              <a:t>Source: </a:t>
            </a:r>
            <a:r>
              <a:rPr lang="en-US" sz="1000" dirty="0">
                <a:solidFill>
                  <a:schemeClr val="bg2"/>
                </a:solidFill>
              </a:rPr>
              <a:t>Horner, R.H., &amp; </a:t>
            </a:r>
            <a:r>
              <a:rPr lang="en-US" sz="1000" dirty="0" err="1">
                <a:solidFill>
                  <a:schemeClr val="bg2"/>
                </a:solidFill>
              </a:rPr>
              <a:t>Sugai</a:t>
            </a:r>
            <a:r>
              <a:rPr lang="en-US" sz="1000" dirty="0">
                <a:solidFill>
                  <a:schemeClr val="bg2"/>
                </a:solidFill>
              </a:rPr>
              <a:t>, G. (2015). School-wide PBIS: An example of applied behavior analysis implemented at a scale of social importance. </a:t>
            </a:r>
            <a:r>
              <a:rPr lang="en-US" sz="1000" i="1" dirty="0">
                <a:solidFill>
                  <a:schemeClr val="bg2"/>
                </a:solidFill>
              </a:rPr>
              <a:t>Behavior Analysis in Practice, 8</a:t>
            </a:r>
            <a:r>
              <a:rPr lang="en-US" sz="1000" dirty="0">
                <a:solidFill>
                  <a:schemeClr val="bg2"/>
                </a:solidFill>
              </a:rPr>
              <a:t>, 80-85.</a:t>
            </a:r>
          </a:p>
        </p:txBody>
      </p:sp>
      <p:sp>
        <p:nvSpPr>
          <p:cNvPr id="9" name="Rounded Rectangle 8"/>
          <p:cNvSpPr/>
          <p:nvPr/>
        </p:nvSpPr>
        <p:spPr>
          <a:xfrm>
            <a:off x="4792274" y="1406835"/>
            <a:ext cx="4977619" cy="359806"/>
          </a:xfrm>
          <a:prstGeom prst="roundRect">
            <a:avLst/>
          </a:prstGeom>
          <a:solidFill>
            <a:schemeClr val="accent5"/>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solidFill>
                  <a:schemeClr val="bg1"/>
                </a:solidFill>
              </a:rPr>
              <a:t>A Framework, Not a Curriculum</a:t>
            </a:r>
          </a:p>
        </p:txBody>
      </p:sp>
    </p:spTree>
    <p:custDataLst>
      <p:tags r:id="rId1"/>
    </p:custDataLst>
    <p:extLst>
      <p:ext uri="{BB962C8B-B14F-4D97-AF65-F5344CB8AC3E}">
        <p14:creationId xmlns:p14="http://schemas.microsoft.com/office/powerpoint/2010/main" val="2258086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title="Picture of school hallway with large PBIS banners hung high up on beams"/>
          <p:cNvPicPr>
            <a:picLocks noChangeAspect="1"/>
          </p:cNvPicPr>
          <p:nvPr/>
        </p:nvPicPr>
        <p:blipFill>
          <a:blip r:embed="rId4">
            <a:alphaModFix/>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12740" b="4096"/>
          <a:stretch/>
        </p:blipFill>
        <p:spPr>
          <a:xfrm>
            <a:off x="1972850" y="0"/>
            <a:ext cx="8246300" cy="6857999"/>
          </a:xfrm>
          <a:prstGeom prst="rect">
            <a:avLst/>
          </a:prstGeom>
          <a:ln>
            <a:noFill/>
          </a:ln>
          <a:effectLst/>
        </p:spPr>
      </p:pic>
      <p:sp>
        <p:nvSpPr>
          <p:cNvPr id="2" name="TextBox 1"/>
          <p:cNvSpPr txBox="1"/>
          <p:nvPr/>
        </p:nvSpPr>
        <p:spPr>
          <a:xfrm>
            <a:off x="1972850" y="6516691"/>
            <a:ext cx="4902722" cy="307777"/>
          </a:xfrm>
          <a:prstGeom prst="rect">
            <a:avLst/>
          </a:prstGeom>
          <a:noFill/>
        </p:spPr>
        <p:txBody>
          <a:bodyPr wrap="square" rtlCol="0">
            <a:spAutoFit/>
          </a:bodyPr>
          <a:lstStyle/>
          <a:p>
            <a:r>
              <a:rPr lang="en-US" sz="1400" dirty="0">
                <a:solidFill>
                  <a:schemeClr val="bg1"/>
                </a:solidFill>
              </a:rPr>
              <a:t>Shared with permission (principal, 2014-2015)</a:t>
            </a:r>
          </a:p>
        </p:txBody>
      </p:sp>
    </p:spTree>
    <p:custDataLst>
      <p:tags r:id="rId1"/>
    </p:custDataLst>
    <p:extLst>
      <p:ext uri="{BB962C8B-B14F-4D97-AF65-F5344CB8AC3E}">
        <p14:creationId xmlns:p14="http://schemas.microsoft.com/office/powerpoint/2010/main" val="2650258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noFill/>
          <a:ln>
            <a:noFill/>
          </a:ln>
        </p:spPr>
        <p:txBody>
          <a:bodyPr>
            <a:noAutofit/>
          </a:bodyPr>
          <a:lstStyle/>
          <a:p>
            <a:r>
              <a:rPr lang="en-US" altLang="en-US"/>
              <a:t>Social Skills Component</a:t>
            </a:r>
          </a:p>
        </p:txBody>
      </p:sp>
      <p:sp>
        <p:nvSpPr>
          <p:cNvPr id="3" name="Content Placeholder 2"/>
          <p:cNvSpPr>
            <a:spLocks noGrp="1"/>
          </p:cNvSpPr>
          <p:nvPr>
            <p:ph idx="1"/>
          </p:nvPr>
        </p:nvSpPr>
        <p:spPr>
          <a:xfrm>
            <a:off x="838200" y="1707380"/>
            <a:ext cx="10515600" cy="4351338"/>
          </a:xfrm>
        </p:spPr>
        <p:txBody>
          <a:bodyPr>
            <a:normAutofit/>
          </a:bodyPr>
          <a:lstStyle/>
          <a:p>
            <a:r>
              <a:rPr lang="en-US" dirty="0"/>
              <a:t>Five core competencies of social and emotional learning</a:t>
            </a:r>
          </a:p>
          <a:p>
            <a:pPr lvl="1"/>
            <a:r>
              <a:rPr lang="en-US" dirty="0"/>
              <a:t>self-awareness</a:t>
            </a:r>
          </a:p>
          <a:p>
            <a:pPr lvl="1"/>
            <a:r>
              <a:rPr lang="en-US" dirty="0"/>
              <a:t>self-management</a:t>
            </a:r>
          </a:p>
          <a:p>
            <a:pPr lvl="1"/>
            <a:r>
              <a:rPr lang="en-US" dirty="0"/>
              <a:t>social awareness</a:t>
            </a:r>
          </a:p>
          <a:p>
            <a:pPr lvl="1"/>
            <a:r>
              <a:rPr lang="en-US" dirty="0"/>
              <a:t>relationship skills</a:t>
            </a:r>
          </a:p>
          <a:p>
            <a:pPr lvl="1"/>
            <a:r>
              <a:rPr lang="en-US" dirty="0"/>
              <a:t>responsible decision making	(CASEL, 2017)</a:t>
            </a:r>
          </a:p>
          <a:p>
            <a:r>
              <a:rPr lang="en-US" dirty="0"/>
              <a:t>Considerations:</a:t>
            </a:r>
          </a:p>
          <a:p>
            <a:pPr lvl="1"/>
            <a:r>
              <a:rPr lang="en-US" dirty="0"/>
              <a:t>Evidence-based program </a:t>
            </a:r>
          </a:p>
          <a:p>
            <a:pPr lvl="1"/>
            <a:r>
              <a:rPr lang="en-US" dirty="0"/>
              <a:t>Implemented throughout the district to facilitate consistency</a:t>
            </a:r>
          </a:p>
        </p:txBody>
      </p:sp>
      <p:sp>
        <p:nvSpPr>
          <p:cNvPr id="4" name="Rectangle 3"/>
          <p:cNvSpPr/>
          <p:nvPr/>
        </p:nvSpPr>
        <p:spPr>
          <a:xfrm>
            <a:off x="0" y="6586300"/>
            <a:ext cx="9058754" cy="246221"/>
          </a:xfrm>
          <a:prstGeom prst="rect">
            <a:avLst/>
          </a:prstGeom>
        </p:spPr>
        <p:txBody>
          <a:bodyPr wrap="square">
            <a:spAutoFit/>
          </a:bodyPr>
          <a:lstStyle/>
          <a:p>
            <a:r>
              <a:rPr lang="en-US" sz="1000" dirty="0">
                <a:solidFill>
                  <a:schemeClr val="bg2">
                    <a:lumMod val="50000"/>
                  </a:schemeClr>
                </a:solidFill>
              </a:rPr>
              <a:t>Collaborative for Academic, Social, and Emotional Learning (2017). Retrieved from https://casel.org/core-competencies/</a:t>
            </a:r>
          </a:p>
        </p:txBody>
      </p:sp>
      <p:sp>
        <p:nvSpPr>
          <p:cNvPr id="10" name="Rectangle 9">
            <a:extLst>
              <a:ext uri="{FF2B5EF4-FFF2-40B4-BE49-F238E27FC236}">
                <a16:creationId xmlns:a16="http://schemas.microsoft.com/office/drawing/2014/main" id="{20BE408F-5C82-354F-A111-AD1F75EAC774}"/>
              </a:ext>
            </a:extLst>
          </p:cNvPr>
          <p:cNvSpPr/>
          <p:nvPr/>
        </p:nvSpPr>
        <p:spPr>
          <a:xfrm>
            <a:off x="12354046" y="1"/>
            <a:ext cx="5846255" cy="68580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82550" lvl="2">
              <a:spcBef>
                <a:spcPts val="600"/>
              </a:spcBef>
              <a:buSzPct val="80000"/>
            </a:pPr>
            <a:r>
              <a:rPr lang="en-US" sz="2400"/>
              <a:t>Character education</a:t>
            </a:r>
          </a:p>
          <a:p>
            <a:pPr marL="365125" lvl="2" indent="-282575">
              <a:spcBef>
                <a:spcPts val="600"/>
              </a:spcBef>
              <a:buSzPct val="80000"/>
              <a:buFont typeface="Wingdings 2" pitchFamily="18" charset="2"/>
              <a:buChar char=""/>
            </a:pPr>
            <a:r>
              <a:rPr lang="en-US" sz="2400"/>
              <a:t>Teaches students basic human values including honesty, kindness, generosity, courage, freedom, equality, and respect </a:t>
            </a:r>
            <a:r>
              <a:rPr lang="en-US" sz="1800">
                <a:solidFill>
                  <a:schemeClr val="bg1">
                    <a:lumMod val="50000"/>
                  </a:schemeClr>
                </a:solidFill>
              </a:rPr>
              <a:t>(</a:t>
            </a:r>
            <a:r>
              <a:rPr lang="en-US" sz="1800" err="1">
                <a:solidFill>
                  <a:schemeClr val="bg1">
                    <a:lumMod val="50000"/>
                  </a:schemeClr>
                </a:solidFill>
              </a:rPr>
              <a:t>McBrien</a:t>
            </a:r>
            <a:r>
              <a:rPr lang="en-US" sz="1800">
                <a:solidFill>
                  <a:schemeClr val="bg1">
                    <a:lumMod val="50000"/>
                  </a:schemeClr>
                </a:solidFill>
              </a:rPr>
              <a:t> &amp; Brandt, 1997)</a:t>
            </a:r>
          </a:p>
          <a:p>
            <a:pPr marL="365125" lvl="2" indent="-282575">
              <a:spcBef>
                <a:spcPts val="600"/>
              </a:spcBef>
              <a:buSzPct val="80000"/>
              <a:buFont typeface="Wingdings 2" pitchFamily="18" charset="2"/>
              <a:buChar char=""/>
            </a:pPr>
            <a:r>
              <a:rPr lang="en-US" sz="2400"/>
              <a:t>Goal: raise children to become morally responsible, self-disciplined citizens </a:t>
            </a:r>
            <a:r>
              <a:rPr lang="en-US" sz="1800">
                <a:solidFill>
                  <a:schemeClr val="bg1">
                    <a:lumMod val="50000"/>
                  </a:schemeClr>
                </a:solidFill>
              </a:rPr>
              <a:t>(Berkowitz &amp; Bier, 2005)</a:t>
            </a:r>
            <a:endParaRPr lang="en-US" sz="2400">
              <a:solidFill>
                <a:schemeClr val="bg1">
                  <a:lumMod val="50000"/>
                </a:schemeClr>
              </a:solidFill>
            </a:endParaRPr>
          </a:p>
          <a:p>
            <a:pPr marL="365125" lvl="2" indent="-282575">
              <a:spcBef>
                <a:spcPts val="600"/>
              </a:spcBef>
              <a:buSzPct val="80000"/>
              <a:buFont typeface="Wingdings 2" pitchFamily="18" charset="2"/>
              <a:buChar char=""/>
            </a:pPr>
            <a:r>
              <a:rPr lang="en-US" sz="2400"/>
              <a:t>School-based programs designed to promote</a:t>
            </a:r>
            <a:br>
              <a:rPr lang="en-US" sz="2400"/>
            </a:br>
            <a:r>
              <a:rPr lang="en-US" sz="2400"/>
              <a:t>the character development of students</a:t>
            </a:r>
            <a:br>
              <a:rPr lang="en-US" sz="2400"/>
            </a:br>
            <a:r>
              <a:rPr lang="en-US" sz="1800">
                <a:solidFill>
                  <a:schemeClr val="bg1">
                    <a:lumMod val="50000"/>
                  </a:schemeClr>
                </a:solidFill>
              </a:rPr>
              <a:t>(Person, </a:t>
            </a:r>
            <a:r>
              <a:rPr lang="en-US" sz="1800" err="1">
                <a:solidFill>
                  <a:schemeClr val="bg1">
                    <a:lumMod val="50000"/>
                  </a:schemeClr>
                </a:solidFill>
              </a:rPr>
              <a:t>Moiduddin</a:t>
            </a:r>
            <a:r>
              <a:rPr lang="en-US" sz="1800">
                <a:solidFill>
                  <a:schemeClr val="bg1">
                    <a:lumMod val="50000"/>
                  </a:schemeClr>
                </a:solidFill>
              </a:rPr>
              <a:t>,  Angus, &amp; Malone, 2009)</a:t>
            </a:r>
          </a:p>
          <a:p>
            <a:pPr marL="365125" lvl="2" indent="-282575">
              <a:lnSpc>
                <a:spcPct val="90000"/>
              </a:lnSpc>
              <a:spcBef>
                <a:spcPts val="600"/>
              </a:spcBef>
              <a:buSzPct val="80000"/>
              <a:buFont typeface="Wingdings 2" pitchFamily="18" charset="2"/>
              <a:buChar char=""/>
            </a:pPr>
            <a:r>
              <a:rPr lang="en-US" sz="2400"/>
              <a:t>Selected according to the 11 principles of effective character education </a:t>
            </a:r>
            <a:r>
              <a:rPr lang="en-US" sz="1800">
                <a:solidFill>
                  <a:schemeClr val="bg1">
                    <a:lumMod val="50000"/>
                  </a:schemeClr>
                </a:solidFill>
              </a:rPr>
              <a:t>(</a:t>
            </a:r>
            <a:r>
              <a:rPr lang="en-US" sz="1800" err="1">
                <a:solidFill>
                  <a:schemeClr val="bg1">
                    <a:lumMod val="50000"/>
                  </a:schemeClr>
                </a:solidFill>
              </a:rPr>
              <a:t>Lickona</a:t>
            </a:r>
            <a:r>
              <a:rPr lang="en-US" sz="1800">
                <a:solidFill>
                  <a:schemeClr val="bg1">
                    <a:lumMod val="50000"/>
                  </a:schemeClr>
                </a:solidFill>
              </a:rPr>
              <a:t>, </a:t>
            </a:r>
            <a:r>
              <a:rPr lang="en-US" sz="1800" err="1">
                <a:solidFill>
                  <a:schemeClr val="bg1">
                    <a:lumMod val="50000"/>
                  </a:schemeClr>
                </a:solidFill>
              </a:rPr>
              <a:t>Schaps</a:t>
            </a:r>
            <a:r>
              <a:rPr lang="en-US" sz="1800">
                <a:solidFill>
                  <a:schemeClr val="bg1">
                    <a:lumMod val="50000"/>
                  </a:schemeClr>
                </a:solidFill>
              </a:rPr>
              <a:t>, &amp; Lewis, 2007)</a:t>
            </a:r>
          </a:p>
        </p:txBody>
      </p:sp>
      <p:grpSp>
        <p:nvGrpSpPr>
          <p:cNvPr id="14" name="Group 13" title="Ci3T Domains Venn Diagram">
            <a:extLst>
              <a:ext uri="{FF2B5EF4-FFF2-40B4-BE49-F238E27FC236}">
                <a16:creationId xmlns:a16="http://schemas.microsoft.com/office/drawing/2014/main" id="{2E32D865-BD98-5F4B-ACA3-680733277EC1}"/>
              </a:ext>
            </a:extLst>
          </p:cNvPr>
          <p:cNvGrpSpPr/>
          <p:nvPr/>
        </p:nvGrpSpPr>
        <p:grpSpPr>
          <a:xfrm>
            <a:off x="9058754" y="2207709"/>
            <a:ext cx="2971800" cy="2743200"/>
            <a:chOff x="1876730" y="604955"/>
            <a:chExt cx="5161107" cy="4709189"/>
          </a:xfrm>
        </p:grpSpPr>
        <p:sp>
          <p:nvSpPr>
            <p:cNvPr id="15" name="Oval 14">
              <a:extLst>
                <a:ext uri="{FF2B5EF4-FFF2-40B4-BE49-F238E27FC236}">
                  <a16:creationId xmlns:a16="http://schemas.microsoft.com/office/drawing/2014/main" id="{8E96B940-DC2A-9542-AB94-ABE758760786}"/>
                </a:ext>
              </a:extLst>
            </p:cNvPr>
            <p:cNvSpPr>
              <a:spLocks noChangeAspect="1"/>
            </p:cNvSpPr>
            <p:nvPr/>
          </p:nvSpPr>
          <p:spPr>
            <a:xfrm>
              <a:off x="2987017" y="604955"/>
              <a:ext cx="2926080" cy="2926080"/>
            </a:xfrm>
            <a:prstGeom prst="ellipse">
              <a:avLst/>
            </a:prstGeom>
            <a:gradFill flip="none" rotWithShape="1">
              <a:gsLst>
                <a:gs pos="0">
                  <a:schemeClr val="accent4"/>
                </a:gs>
                <a:gs pos="48000">
                  <a:srgbClr val="A5A5A5">
                    <a:lumMod val="97000"/>
                    <a:lumOff val="3000"/>
                  </a:srgbClr>
                </a:gs>
                <a:gs pos="100000">
                  <a:srgbClr val="A5A5A5">
                    <a:lumMod val="60000"/>
                    <a:lumOff val="40000"/>
                    <a:alpha val="50000"/>
                  </a:srgbClr>
                </a:gs>
              </a:gsLst>
              <a:lin ang="16200000" scaled="1"/>
              <a:tileRect/>
            </a:gradFill>
            <a:ln w="19050">
              <a:solidFill>
                <a:sysClr val="window" lastClr="FFFFFF"/>
              </a:solidFill>
            </a:ln>
            <a:effectLst/>
          </p:spPr>
          <p:style>
            <a:lnRef idx="0">
              <a:scrgbClr r="0" g="0" b="0"/>
            </a:lnRef>
            <a:fillRef idx="0">
              <a:scrgbClr r="0" g="0" b="0"/>
            </a:fillRef>
            <a:effectRef idx="0">
              <a:scrgbClr r="0" g="0" b="0"/>
            </a:effectRef>
            <a:fontRef idx="minor">
              <a:schemeClr val="lt1"/>
            </a:fontRef>
          </p:style>
          <p:txBody>
            <a:bodyPr spcFirstLastPara="0" vert="horz" wrap="square" lIns="0" tIns="0" rIns="0" bIns="52070" numCol="1" spcCol="1270" anchor="ctr" anchorCtr="0">
              <a:noAutofit/>
            </a:bodyPr>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marL="0" lvl="0" indent="0" algn="ctr" defTabSz="1822450">
                <a:lnSpc>
                  <a:spcPct val="90000"/>
                </a:lnSpc>
                <a:spcBef>
                  <a:spcPct val="0"/>
                </a:spcBef>
                <a:spcAft>
                  <a:spcPct val="35000"/>
                </a:spcAft>
                <a:buNone/>
              </a:pPr>
              <a:r>
                <a:rPr lang="en-US" sz="2200" kern="1200" dirty="0"/>
                <a:t>Academic</a:t>
              </a:r>
            </a:p>
          </p:txBody>
        </p:sp>
        <p:sp>
          <p:nvSpPr>
            <p:cNvPr id="16" name="Oval 15">
              <a:extLst>
                <a:ext uri="{FF2B5EF4-FFF2-40B4-BE49-F238E27FC236}">
                  <a16:creationId xmlns:a16="http://schemas.microsoft.com/office/drawing/2014/main" id="{9893D7A1-88C7-F04C-95EA-055BDF9C80F9}"/>
                </a:ext>
              </a:extLst>
            </p:cNvPr>
            <p:cNvSpPr>
              <a:spLocks noChangeAspect="1"/>
            </p:cNvSpPr>
            <p:nvPr/>
          </p:nvSpPr>
          <p:spPr>
            <a:xfrm>
              <a:off x="4111757" y="2388064"/>
              <a:ext cx="2926080" cy="2926080"/>
            </a:xfrm>
            <a:prstGeom prst="ellipse">
              <a:avLst/>
            </a:prstGeom>
            <a:gradFill flip="none" rotWithShape="1">
              <a:gsLst>
                <a:gs pos="0">
                  <a:schemeClr val="accent6"/>
                </a:gs>
                <a:gs pos="48000">
                  <a:srgbClr val="70AD47">
                    <a:lumMod val="97000"/>
                    <a:lumOff val="3000"/>
                  </a:srgbClr>
                </a:gs>
                <a:gs pos="100000">
                  <a:srgbClr val="70AD47">
                    <a:lumMod val="60000"/>
                    <a:lumOff val="40000"/>
                    <a:alpha val="50000"/>
                  </a:srgbClr>
                </a:gs>
              </a:gsLst>
              <a:lin ang="16200000" scaled="1"/>
              <a:tileRect/>
            </a:gradFill>
            <a:ln w="19050">
              <a:solidFill>
                <a:sysClr val="window" lastClr="FFFFFF"/>
              </a:solidFill>
            </a:ln>
            <a:effectLst/>
          </p:spPr>
          <p:style>
            <a:lnRef idx="0">
              <a:scrgbClr r="0" g="0" b="0"/>
            </a:lnRef>
            <a:fillRef idx="0">
              <a:scrgbClr r="0" g="0" b="0"/>
            </a:fillRef>
            <a:effectRef idx="0">
              <a:scrgbClr r="0" g="0" b="0"/>
            </a:effectRef>
            <a:fontRef idx="minor">
              <a:schemeClr val="lt1"/>
            </a:fontRef>
          </p:style>
          <p:txBody>
            <a:bodyPr spcFirstLastPara="0" vert="horz" wrap="square" lIns="0" tIns="0" rIns="0" bIns="52070" numCol="1" spcCol="1270" anchor="ctr" anchorCtr="0">
              <a:noAutofit/>
            </a:bodyPr>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marL="0" lvl="0" indent="0" algn="ctr" defTabSz="1822450">
                <a:lnSpc>
                  <a:spcPct val="90000"/>
                </a:lnSpc>
                <a:spcBef>
                  <a:spcPct val="0"/>
                </a:spcBef>
                <a:spcAft>
                  <a:spcPct val="35000"/>
                </a:spcAft>
                <a:buNone/>
              </a:pPr>
              <a:r>
                <a:rPr lang="en-US" sz="2200" kern="1200" dirty="0"/>
                <a:t>Social</a:t>
              </a:r>
            </a:p>
          </p:txBody>
        </p:sp>
        <p:sp>
          <p:nvSpPr>
            <p:cNvPr id="17" name="Oval 16">
              <a:extLst>
                <a:ext uri="{FF2B5EF4-FFF2-40B4-BE49-F238E27FC236}">
                  <a16:creationId xmlns:a16="http://schemas.microsoft.com/office/drawing/2014/main" id="{30C84F37-CB42-DD41-AF55-1F6F5D1A7E9E}"/>
                </a:ext>
              </a:extLst>
            </p:cNvPr>
            <p:cNvSpPr>
              <a:spLocks noChangeAspect="1"/>
            </p:cNvSpPr>
            <p:nvPr/>
          </p:nvSpPr>
          <p:spPr>
            <a:xfrm>
              <a:off x="1876730" y="2388064"/>
              <a:ext cx="2926080" cy="2926080"/>
            </a:xfrm>
            <a:prstGeom prst="ellipse">
              <a:avLst/>
            </a:prstGeom>
            <a:gradFill flip="none" rotWithShape="1">
              <a:gsLst>
                <a:gs pos="0">
                  <a:schemeClr val="accent5"/>
                </a:gs>
                <a:gs pos="48000">
                  <a:srgbClr val="5B9BD5">
                    <a:lumMod val="97000"/>
                    <a:lumOff val="3000"/>
                  </a:srgbClr>
                </a:gs>
                <a:gs pos="100000">
                  <a:srgbClr val="5B9BD5">
                    <a:lumMod val="60000"/>
                    <a:lumOff val="40000"/>
                    <a:alpha val="50000"/>
                  </a:srgbClr>
                </a:gs>
              </a:gsLst>
              <a:lin ang="16200000" scaled="1"/>
              <a:tileRect/>
            </a:gradFill>
            <a:ln w="19050">
              <a:solidFill>
                <a:sysClr val="window" lastClr="FFFFFF"/>
              </a:solidFill>
            </a:ln>
            <a:effectLst/>
          </p:spPr>
          <p:style>
            <a:lnRef idx="0">
              <a:scrgbClr r="0" g="0" b="0"/>
            </a:lnRef>
            <a:fillRef idx="0">
              <a:scrgbClr r="0" g="0" b="0"/>
            </a:fillRef>
            <a:effectRef idx="0">
              <a:scrgbClr r="0" g="0" b="0"/>
            </a:effectRef>
            <a:fontRef idx="minor">
              <a:schemeClr val="lt1"/>
            </a:fontRef>
          </p:style>
          <p:txBody>
            <a:bodyPr spcFirstLastPara="0" vert="horz" wrap="square" lIns="0" tIns="0" rIns="0" bIns="52070" numCol="1" spcCol="1270" anchor="ctr" anchorCtr="0">
              <a:noAutofit/>
            </a:bodyPr>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marL="0" lvl="0" indent="0" algn="ctr" defTabSz="1822450">
                <a:lnSpc>
                  <a:spcPct val="90000"/>
                </a:lnSpc>
                <a:spcBef>
                  <a:spcPct val="0"/>
                </a:spcBef>
                <a:spcAft>
                  <a:spcPct val="35000"/>
                </a:spcAft>
                <a:buNone/>
              </a:pPr>
              <a:r>
                <a:rPr lang="en-US" sz="2200" kern="1200" dirty="0"/>
                <a:t>Behavior</a:t>
              </a:r>
            </a:p>
          </p:txBody>
        </p:sp>
      </p:grpSp>
      <p:pic>
        <p:nvPicPr>
          <p:cNvPr id="7" name="Picture 6" descr="Base of Ci3T triangle showing academic, behaviorl, and social domans." title="Ci3T Domains">
            <a:extLst>
              <a:ext uri="{FF2B5EF4-FFF2-40B4-BE49-F238E27FC236}">
                <a16:creationId xmlns:a16="http://schemas.microsoft.com/office/drawing/2014/main" id="{FAF6325D-1873-5CA7-B910-30C6DE621F4E}"/>
              </a:ext>
            </a:extLst>
          </p:cNvPr>
          <p:cNvPicPr>
            <a:picLocks noChangeAspect="1"/>
          </p:cNvPicPr>
          <p:nvPr/>
        </p:nvPicPr>
        <p:blipFill>
          <a:blip r:embed="rId4">
            <a:alphaModFix amt="50000"/>
            <a:extLst>
              <a:ext uri="{BEBA8EAE-BF5A-486C-A8C5-ECC9F3942E4B}">
                <a14:imgProps xmlns:a14="http://schemas.microsoft.com/office/drawing/2010/main">
                  <a14:imgLayer>
                    <a14:imgEffect>
                      <a14:artisticBlur/>
                    </a14:imgEffect>
                  </a14:imgLayer>
                </a14:imgProps>
              </a:ext>
            </a:extLst>
          </a:blip>
          <a:stretch>
            <a:fillRect/>
          </a:stretch>
        </p:blipFill>
        <p:spPr>
          <a:xfrm>
            <a:off x="2114550" y="5521960"/>
            <a:ext cx="7962900" cy="923925"/>
          </a:xfrm>
          <a:prstGeom prst="rect">
            <a:avLst/>
          </a:prstGeom>
        </p:spPr>
      </p:pic>
      <p:pic>
        <p:nvPicPr>
          <p:cNvPr id="8" name="Picture 7" title="Social domain">
            <a:extLst>
              <a:ext uri="{FF2B5EF4-FFF2-40B4-BE49-F238E27FC236}">
                <a16:creationId xmlns:a16="http://schemas.microsoft.com/office/drawing/2014/main" id="{0D50184A-654E-7565-736F-A11A8470C5F8}"/>
              </a:ext>
            </a:extLst>
          </p:cNvPr>
          <p:cNvPicPr>
            <a:picLocks noChangeAspect="1"/>
          </p:cNvPicPr>
          <p:nvPr/>
        </p:nvPicPr>
        <p:blipFill rotWithShape="1">
          <a:blip r:embed="rId5"/>
          <a:srcRect l="65789"/>
          <a:stretch/>
        </p:blipFill>
        <p:spPr>
          <a:xfrm>
            <a:off x="7327392" y="5494531"/>
            <a:ext cx="2724188" cy="923925"/>
          </a:xfrm>
          <a:prstGeom prst="rect">
            <a:avLst/>
          </a:prstGeom>
          <a:effectLst>
            <a:softEdge rad="63500"/>
          </a:effectLst>
        </p:spPr>
      </p:pic>
    </p:spTree>
    <p:custDataLst>
      <p:tags r:id="rId1"/>
    </p:custDataLst>
    <p:extLst>
      <p:ext uri="{BB962C8B-B14F-4D97-AF65-F5344CB8AC3E}">
        <p14:creationId xmlns:p14="http://schemas.microsoft.com/office/powerpoint/2010/main" val="1681603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a:xfrm>
            <a:off x="838200" y="365125"/>
            <a:ext cx="10515600" cy="1325563"/>
          </a:xfrm>
        </p:spPr>
        <p:txBody>
          <a:bodyPr>
            <a:normAutofit/>
          </a:bodyPr>
          <a:lstStyle/>
          <a:p>
            <a:r>
              <a:rPr lang="en-US"/>
              <a:t>Social Component: </a:t>
            </a:r>
            <a:br>
              <a:rPr lang="en-US"/>
            </a:br>
            <a:r>
              <a:rPr lang="en-US"/>
              <a:t>Identifying a Validated Curriculum</a:t>
            </a:r>
          </a:p>
        </p:txBody>
      </p:sp>
      <p:sp>
        <p:nvSpPr>
          <p:cNvPr id="32772" name="Rectangle 3"/>
          <p:cNvSpPr>
            <a:spLocks noGrp="1" noChangeArrowheads="1"/>
          </p:cNvSpPr>
          <p:nvPr>
            <p:ph idx="1"/>
          </p:nvPr>
        </p:nvSpPr>
        <p:spPr>
          <a:xfrm>
            <a:off x="838200" y="1825625"/>
            <a:ext cx="10515600" cy="4351338"/>
          </a:xfrm>
        </p:spPr>
        <p:txBody>
          <a:bodyPr>
            <a:normAutofit/>
          </a:bodyPr>
          <a:lstStyle/>
          <a:p>
            <a:r>
              <a:rPr lang="en-US" altLang="en-US" dirty="0"/>
              <a:t>Violence Prevention</a:t>
            </a:r>
          </a:p>
          <a:p>
            <a:pPr lvl="1"/>
            <a:r>
              <a:rPr lang="en-US" altLang="en-US" dirty="0"/>
              <a:t>Second Step Violence Prevention (</a:t>
            </a:r>
            <a:r>
              <a:rPr lang="en-US" altLang="en-US" dirty="0" err="1"/>
              <a:t>cfchildren.org</a:t>
            </a:r>
            <a:r>
              <a:rPr lang="en-US" altLang="en-US" dirty="0"/>
              <a:t>)</a:t>
            </a:r>
          </a:p>
          <a:p>
            <a:r>
              <a:rPr lang="en-US" altLang="en-US" dirty="0"/>
              <a:t>Character Education</a:t>
            </a:r>
          </a:p>
          <a:p>
            <a:pPr lvl="1"/>
            <a:r>
              <a:rPr lang="en-US" altLang="en-US" dirty="0"/>
              <a:t>Positive Action (</a:t>
            </a:r>
            <a:r>
              <a:rPr lang="en-US" altLang="en-US" dirty="0" err="1"/>
              <a:t>positiveaction.net</a:t>
            </a:r>
            <a:r>
              <a:rPr lang="en-US" altLang="en-US" dirty="0"/>
              <a:t>)</a:t>
            </a:r>
          </a:p>
          <a:p>
            <a:pPr lvl="1"/>
            <a:r>
              <a:rPr lang="en-US" altLang="en-US" dirty="0"/>
              <a:t>Caring School Community (</a:t>
            </a:r>
            <a:r>
              <a:rPr lang="en-US" altLang="en-US" dirty="0" err="1"/>
              <a:t>characterplus.org</a:t>
            </a:r>
            <a:r>
              <a:rPr lang="en-US" altLang="en-US" dirty="0"/>
              <a:t>)</a:t>
            </a:r>
          </a:p>
          <a:p>
            <a:r>
              <a:rPr lang="en-US" altLang="en-US" dirty="0"/>
              <a:t>Social Skills</a:t>
            </a:r>
          </a:p>
          <a:p>
            <a:pPr lvl="1"/>
            <a:r>
              <a:rPr lang="en-US" altLang="en-US" dirty="0"/>
              <a:t>Social Skills Improvement System: </a:t>
            </a:r>
            <a:r>
              <a:rPr lang="en-US" altLang="en-US" dirty="0" err="1"/>
              <a:t>Classwide</a:t>
            </a:r>
            <a:r>
              <a:rPr lang="en-US" altLang="en-US" dirty="0"/>
              <a:t> Intervention Program (Elliott &amp; Gresham, 2007)</a:t>
            </a:r>
          </a:p>
        </p:txBody>
      </p:sp>
      <p:sp>
        <p:nvSpPr>
          <p:cNvPr id="5" name="Rectangle 4"/>
          <p:cNvSpPr/>
          <p:nvPr/>
        </p:nvSpPr>
        <p:spPr>
          <a:xfrm>
            <a:off x="0" y="6492875"/>
            <a:ext cx="10668000" cy="365125"/>
          </a:xfrm>
          <a:prstGeom prst="rect">
            <a:avLst/>
          </a:prstGeom>
        </p:spPr>
        <p:txBody>
          <a:bodyPr wrap="square" anchor="b" anchorCtr="0">
            <a:noAutofit/>
          </a:bodyPr>
          <a:lstStyle/>
          <a:p>
            <a:pPr>
              <a:lnSpc>
                <a:spcPct val="90000"/>
              </a:lnSpc>
              <a:spcBef>
                <a:spcPts val="576"/>
              </a:spcBef>
            </a:pPr>
            <a:r>
              <a:rPr lang="en-US" sz="1000" dirty="0">
                <a:solidFill>
                  <a:schemeClr val="bg2"/>
                </a:solidFill>
                <a:ea typeface="ＭＳ Ｐゴシック" pitchFamily="34" charset="-128"/>
              </a:rPr>
              <a:t>Source: </a:t>
            </a:r>
            <a:r>
              <a:rPr lang="en-US" sz="1000" dirty="0">
                <a:solidFill>
                  <a:schemeClr val="bg2"/>
                </a:solidFill>
              </a:rPr>
              <a:t>Elliott, S. N., &amp; Gresham, F. M. (2007). </a:t>
            </a:r>
            <a:r>
              <a:rPr lang="en-US" sz="1000" i="1" dirty="0">
                <a:solidFill>
                  <a:schemeClr val="bg2"/>
                </a:solidFill>
              </a:rPr>
              <a:t>Social Skills Improvement System: </a:t>
            </a:r>
            <a:r>
              <a:rPr lang="en-US" sz="1000" i="1" dirty="0" err="1">
                <a:solidFill>
                  <a:schemeClr val="bg2"/>
                </a:solidFill>
              </a:rPr>
              <a:t>Classwide</a:t>
            </a:r>
            <a:r>
              <a:rPr lang="en-US" sz="1000" i="1" dirty="0">
                <a:solidFill>
                  <a:schemeClr val="bg2"/>
                </a:solidFill>
              </a:rPr>
              <a:t> intervention program teacher’s guide. </a:t>
            </a:r>
            <a:r>
              <a:rPr lang="en-US" sz="1000" dirty="0">
                <a:solidFill>
                  <a:schemeClr val="bg2"/>
                </a:solidFill>
              </a:rPr>
              <a:t>Bloomington, MN: Pearson Assessments.</a:t>
            </a:r>
            <a:endParaRPr lang="en-US" sz="1000" dirty="0">
              <a:solidFill>
                <a:schemeClr val="bg2"/>
              </a:solidFill>
              <a:ea typeface="ＭＳ Ｐゴシック" pitchFamily="34" charset="-128"/>
            </a:endParaRPr>
          </a:p>
        </p:txBody>
      </p:sp>
      <p:pic>
        <p:nvPicPr>
          <p:cNvPr id="8" name="Picture 7" descr="Base of Ci3T triangle showing academic, behaviorl, and social domans." title="Ci3T Domains">
            <a:extLst>
              <a:ext uri="{FF2B5EF4-FFF2-40B4-BE49-F238E27FC236}">
                <a16:creationId xmlns:a16="http://schemas.microsoft.com/office/drawing/2014/main" id="{A5F1D16F-9573-2F4B-9962-9508E081B3B2}"/>
              </a:ext>
            </a:extLst>
          </p:cNvPr>
          <p:cNvPicPr>
            <a:picLocks noChangeAspect="1"/>
          </p:cNvPicPr>
          <p:nvPr/>
        </p:nvPicPr>
        <p:blipFill>
          <a:blip r:embed="rId4">
            <a:alphaModFix amt="50000"/>
            <a:extLst>
              <a:ext uri="{BEBA8EAE-BF5A-486C-A8C5-ECC9F3942E4B}">
                <a14:imgProps xmlns:a14="http://schemas.microsoft.com/office/drawing/2010/main">
                  <a14:imgLayer>
                    <a14:imgEffect>
                      <a14:artisticBlur/>
                    </a14:imgEffect>
                  </a14:imgLayer>
                </a14:imgProps>
              </a:ext>
            </a:extLst>
          </a:blip>
          <a:stretch>
            <a:fillRect/>
          </a:stretch>
        </p:blipFill>
        <p:spPr>
          <a:xfrm>
            <a:off x="2114550" y="5521960"/>
            <a:ext cx="7962900" cy="923925"/>
          </a:xfrm>
          <a:prstGeom prst="rect">
            <a:avLst/>
          </a:prstGeom>
        </p:spPr>
      </p:pic>
      <p:pic>
        <p:nvPicPr>
          <p:cNvPr id="9" name="Picture 8" title="Social domain">
            <a:extLst>
              <a:ext uri="{FF2B5EF4-FFF2-40B4-BE49-F238E27FC236}">
                <a16:creationId xmlns:a16="http://schemas.microsoft.com/office/drawing/2014/main" id="{717BB114-2D89-2842-91B2-0DEB130C0E92}"/>
              </a:ext>
            </a:extLst>
          </p:cNvPr>
          <p:cNvPicPr>
            <a:picLocks noChangeAspect="1"/>
          </p:cNvPicPr>
          <p:nvPr/>
        </p:nvPicPr>
        <p:blipFill rotWithShape="1">
          <a:blip r:embed="rId5"/>
          <a:srcRect l="65789"/>
          <a:stretch/>
        </p:blipFill>
        <p:spPr>
          <a:xfrm>
            <a:off x="7327392" y="5494531"/>
            <a:ext cx="2724188" cy="923925"/>
          </a:xfrm>
          <a:prstGeom prst="rect">
            <a:avLst/>
          </a:prstGeom>
          <a:effectLst>
            <a:softEdge rad="63500"/>
          </a:effectLst>
        </p:spPr>
      </p:pic>
    </p:spTree>
    <p:custDataLst>
      <p:tags r:id="rId1"/>
    </p:custDataLst>
    <p:extLst>
      <p:ext uri="{BB962C8B-B14F-4D97-AF65-F5344CB8AC3E}">
        <p14:creationId xmlns:p14="http://schemas.microsoft.com/office/powerpoint/2010/main" val="1407709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Social Component: </a:t>
            </a:r>
            <a:br>
              <a:rPr lang="en-US"/>
            </a:br>
            <a:r>
              <a:rPr lang="en-US"/>
              <a:t>Examples of Schoolwide Programs </a:t>
            </a:r>
          </a:p>
        </p:txBody>
      </p:sp>
      <p:graphicFrame>
        <p:nvGraphicFramePr>
          <p:cNvPr id="4" name="Diagram 3"/>
          <p:cNvGraphicFramePr/>
          <p:nvPr/>
        </p:nvGraphicFramePr>
        <p:xfrm>
          <a:off x="981075" y="1690689"/>
          <a:ext cx="9953625" cy="5156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052877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C669791-B09D-A173-8200-ABF8E5C784E8}"/>
              </a:ext>
            </a:extLst>
          </p:cNvPr>
          <p:cNvSpPr txBox="1"/>
          <p:nvPr/>
        </p:nvSpPr>
        <p:spPr>
          <a:xfrm>
            <a:off x="6517944" y="5843730"/>
            <a:ext cx="2347117" cy="584775"/>
          </a:xfrm>
          <a:prstGeom prst="rect">
            <a:avLst/>
          </a:prstGeom>
          <a:noFill/>
        </p:spPr>
        <p:txBody>
          <a:bodyPr wrap="none" rtlCol="0">
            <a:spAutoFit/>
          </a:bodyPr>
          <a:lstStyle/>
          <a:p>
            <a:r>
              <a:rPr lang="en-US" sz="3200">
                <a:solidFill>
                  <a:schemeClr val="tx2"/>
                </a:solidFill>
              </a:rPr>
              <a:t>for behavior</a:t>
            </a:r>
          </a:p>
        </p:txBody>
      </p:sp>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Primary (Tier 1) Prevention Efforts</a:t>
            </a:r>
          </a:p>
        </p:txBody>
      </p:sp>
      <p:graphicFrame>
        <p:nvGraphicFramePr>
          <p:cNvPr id="4" name="Content Placeholder 4">
            <a:extLst>
              <a:ext uri="{FF2B5EF4-FFF2-40B4-BE49-F238E27FC236}">
                <a16:creationId xmlns:a16="http://schemas.microsoft.com/office/drawing/2014/main" id="{1964D5B8-5CE5-9E4C-DC95-C396964A3B7D}"/>
              </a:ext>
            </a:extLst>
          </p:cNvPr>
          <p:cNvGraphicFramePr>
            <a:graphicFrameLocks/>
          </p:cNvGraphicFramePr>
          <p:nvPr>
            <p:extLst>
              <p:ext uri="{D42A27DB-BD31-4B8C-83A1-F6EECF244321}">
                <p14:modId xmlns:p14="http://schemas.microsoft.com/office/powerpoint/2010/main" val="1892221219"/>
              </p:ext>
            </p:extLst>
          </p:nvPr>
        </p:nvGraphicFramePr>
        <p:xfrm>
          <a:off x="1981200" y="1925320"/>
          <a:ext cx="8229600" cy="4530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35A09957-B873-4686-A463-F5135D02C7D1}"/>
              </a:ext>
            </a:extLst>
          </p:cNvPr>
          <p:cNvPicPr>
            <a:picLocks noChangeAspect="1"/>
          </p:cNvPicPr>
          <p:nvPr/>
        </p:nvPicPr>
        <p:blipFill>
          <a:blip r:embed="rId9"/>
          <a:srcRect/>
          <a:stretch/>
        </p:blipFill>
        <p:spPr>
          <a:xfrm>
            <a:off x="657115" y="2291728"/>
            <a:ext cx="1601535" cy="2073416"/>
          </a:xfrm>
          <a:prstGeom prst="rect">
            <a:avLst/>
          </a:prstGeom>
          <a:ln w="6350">
            <a:solidFill>
              <a:schemeClr val="tx1">
                <a:lumMod val="50000"/>
                <a:lumOff val="50000"/>
              </a:schemeClr>
            </a:solidFill>
          </a:ln>
        </p:spPr>
      </p:pic>
      <p:pic>
        <p:nvPicPr>
          <p:cNvPr id="3" name="Picture 2">
            <a:extLst>
              <a:ext uri="{FF2B5EF4-FFF2-40B4-BE49-F238E27FC236}">
                <a16:creationId xmlns:a16="http://schemas.microsoft.com/office/drawing/2014/main" id="{3BBFC1AA-EFA0-0A9B-7069-C384CEE5CF4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448800" y="5224109"/>
            <a:ext cx="2590582" cy="1466568"/>
          </a:xfrm>
          <a:prstGeom prst="rect">
            <a:avLst/>
          </a:prstGeom>
          <a:ln w="6350">
            <a:solidFill>
              <a:schemeClr val="tx1">
                <a:lumMod val="50000"/>
                <a:lumOff val="50000"/>
              </a:schemeClr>
            </a:solidFill>
          </a:ln>
        </p:spPr>
      </p:pic>
      <p:pic>
        <p:nvPicPr>
          <p:cNvPr id="6" name="Picture 5">
            <a:hlinkClick r:id="rId11"/>
            <a:extLst>
              <a:ext uri="{FF2B5EF4-FFF2-40B4-BE49-F238E27FC236}">
                <a16:creationId xmlns:a16="http://schemas.microsoft.com/office/drawing/2014/main" id="{9C5782F8-C9F0-1D0E-2C03-D708AABB0D2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874119" y="1430440"/>
            <a:ext cx="1739944" cy="2633704"/>
          </a:xfrm>
          <a:prstGeom prst="rect">
            <a:avLst/>
          </a:prstGeom>
          <a:ln>
            <a:solidFill>
              <a:schemeClr val="tx1"/>
            </a:solidFill>
          </a:ln>
        </p:spPr>
      </p:pic>
      <p:sp>
        <p:nvSpPr>
          <p:cNvPr id="9" name="Websites" hidden="1">
            <a:extLst>
              <a:ext uri="{FF2B5EF4-FFF2-40B4-BE49-F238E27FC236}">
                <a16:creationId xmlns:a16="http://schemas.microsoft.com/office/drawing/2014/main" id="{76C90D6D-2E52-5BDA-E966-D00047FFE5AB}"/>
              </a:ext>
            </a:extLst>
          </p:cNvPr>
          <p:cNvSpPr txBox="1"/>
          <p:nvPr/>
        </p:nvSpPr>
        <p:spPr>
          <a:xfrm>
            <a:off x="10222859" y="4064144"/>
            <a:ext cx="1816523" cy="1138773"/>
          </a:xfrm>
          <a:prstGeom prst="rect">
            <a:avLst/>
          </a:prstGeom>
          <a:noFill/>
        </p:spPr>
        <p:txBody>
          <a:bodyPr wrap="none" rtlCol="0">
            <a:spAutoFit/>
          </a:bodyPr>
          <a:lstStyle/>
          <a:p>
            <a:r>
              <a:rPr lang="en-US" sz="1600"/>
              <a:t>ci3t.org/measures</a:t>
            </a:r>
          </a:p>
          <a:p>
            <a:endParaRPr lang="en-US"/>
          </a:p>
          <a:p>
            <a:endParaRPr lang="en-US"/>
          </a:p>
          <a:p>
            <a:r>
              <a:rPr lang="en-US" sz="1600"/>
              <a:t>ci3t.org/screening</a:t>
            </a:r>
          </a:p>
        </p:txBody>
      </p:sp>
    </p:spTree>
    <p:custDataLst>
      <p:tags r:id="rId1"/>
    </p:custDataLst>
    <p:extLst>
      <p:ext uri="{BB962C8B-B14F-4D97-AF65-F5344CB8AC3E}">
        <p14:creationId xmlns:p14="http://schemas.microsoft.com/office/powerpoint/2010/main" val="3845944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60000">
              <a:schemeClr val="bg1"/>
            </a:gs>
            <a:gs pos="83000">
              <a:schemeClr val="bg1">
                <a:lumMod val="6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0708411-2473-7D55-936A-0493C6A1475E}"/>
              </a:ext>
            </a:extLst>
          </p:cNvPr>
          <p:cNvSpPr txBox="1">
            <a:spLocks/>
          </p:cNvSpPr>
          <p:nvPr/>
        </p:nvSpPr>
        <p:spPr>
          <a:xfrm>
            <a:off x="1752600" y="106680"/>
            <a:ext cx="8686800" cy="579120"/>
          </a:xfrm>
          <a:prstGeom prst="rect">
            <a:avLst/>
          </a:prstGeom>
          <a:noFill/>
          <a:ln>
            <a:noFill/>
          </a:ln>
        </p:spPr>
        <p:txBody>
          <a:bodyP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a:defRPr/>
            </a:pPr>
            <a:r>
              <a:rPr lang="en-US" sz="3600">
                <a:solidFill>
                  <a:sysClr val="windowText" lastClr="000000"/>
                </a:solidFill>
                <a:latin typeface="+mj-lt"/>
              </a:rPr>
              <a:t>Assessment Schedule </a:t>
            </a:r>
          </a:p>
        </p:txBody>
      </p:sp>
      <p:pic>
        <p:nvPicPr>
          <p:cNvPr id="9" name="Picture 8" title="Ci3T Blueprint D">
            <a:extLst>
              <a:ext uri="{FF2B5EF4-FFF2-40B4-BE49-F238E27FC236}">
                <a16:creationId xmlns:a16="http://schemas.microsoft.com/office/drawing/2014/main" id="{8D4CC427-7F85-1EBB-2966-BEE44BCA8B4E}"/>
              </a:ext>
            </a:extLst>
          </p:cNvPr>
          <p:cNvPicPr>
            <a:picLocks noChangeAspect="1"/>
          </p:cNvPicPr>
          <p:nvPr/>
        </p:nvPicPr>
        <p:blipFill>
          <a:blip r:embed="rId4"/>
          <a:stretch>
            <a:fillRect/>
          </a:stretch>
        </p:blipFill>
        <p:spPr>
          <a:xfrm>
            <a:off x="1895139" y="182880"/>
            <a:ext cx="8401722" cy="6492240"/>
          </a:xfrm>
          <a:prstGeom prst="rect">
            <a:avLst/>
          </a:prstGeom>
          <a:ln>
            <a:solidFill>
              <a:schemeClr val="bg1">
                <a:lumMod val="50000"/>
              </a:schemeClr>
            </a:solidFill>
          </a:ln>
          <a:effectLst>
            <a:outerShdw blurRad="292100" dist="139700" dir="2700000" algn="tl" rotWithShape="0">
              <a:srgbClr val="333333">
                <a:alpha val="65000"/>
              </a:srgbClr>
            </a:outerShdw>
          </a:effectLst>
        </p:spPr>
      </p:pic>
      <p:grpSp>
        <p:nvGrpSpPr>
          <p:cNvPr id="10" name="Group 9">
            <a:extLst>
              <a:ext uri="{FF2B5EF4-FFF2-40B4-BE49-F238E27FC236}">
                <a16:creationId xmlns:a16="http://schemas.microsoft.com/office/drawing/2014/main" id="{B2C94222-5D5F-3DD3-4BCF-BF4031520060}"/>
              </a:ext>
            </a:extLst>
          </p:cNvPr>
          <p:cNvGrpSpPr/>
          <p:nvPr/>
        </p:nvGrpSpPr>
        <p:grpSpPr>
          <a:xfrm rot="21216813">
            <a:off x="8789829" y="2948976"/>
            <a:ext cx="2686597" cy="2622288"/>
            <a:chOff x="2336800" y="-477078"/>
            <a:chExt cx="7515616" cy="7335078"/>
          </a:xfrm>
        </p:grpSpPr>
        <p:pic>
          <p:nvPicPr>
            <p:cNvPr id="11" name="Picture 10">
              <a:extLst>
                <a:ext uri="{FF2B5EF4-FFF2-40B4-BE49-F238E27FC236}">
                  <a16:creationId xmlns:a16="http://schemas.microsoft.com/office/drawing/2014/main" id="{6D60A306-2EFA-C054-EA78-1C96184E52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12" name="Picture 11">
              <a:extLst>
                <a:ext uri="{FF2B5EF4-FFF2-40B4-BE49-F238E27FC236}">
                  <a16:creationId xmlns:a16="http://schemas.microsoft.com/office/drawing/2014/main" id="{A79FADA5-6706-65A6-38FB-3E4104A416CF}"/>
                </a:ext>
              </a:extLst>
            </p:cNvPr>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13" name="Rectangle 12">
            <a:extLst>
              <a:ext uri="{FF2B5EF4-FFF2-40B4-BE49-F238E27FC236}">
                <a16:creationId xmlns:a16="http://schemas.microsoft.com/office/drawing/2014/main" id="{30CE0D3E-B2DF-132C-DFA0-82C4F7C8B987}"/>
              </a:ext>
            </a:extLst>
          </p:cNvPr>
          <p:cNvSpPr/>
          <p:nvPr/>
        </p:nvSpPr>
        <p:spPr>
          <a:xfrm rot="21216225">
            <a:off x="9022452" y="3926419"/>
            <a:ext cx="2317087" cy="1015663"/>
          </a:xfrm>
          <a:prstGeom prst="rect">
            <a:avLst/>
          </a:prstGeom>
        </p:spPr>
        <p:txBody>
          <a:bodyPr wrap="square">
            <a:spAutoFit/>
          </a:bodyPr>
          <a:lstStyle/>
          <a:p>
            <a:pPr algn="ctr">
              <a:defRPr/>
            </a:pPr>
            <a:r>
              <a:rPr lang="en-US" sz="2000" b="1" dirty="0">
                <a:latin typeface="Arial" panose="020B0604020202020204" pitchFamily="34" charset="0"/>
                <a:cs typeface="Arial" panose="020B0604020202020204" pitchFamily="34" charset="0"/>
              </a:rPr>
              <a:t>Ci3T Blueprint D Assessment Schedule</a:t>
            </a:r>
            <a:endParaRPr lang="en-US" sz="16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292442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8"/>
          <p:cNvSpPr>
            <a:spLocks noGrp="1"/>
          </p:cNvSpPr>
          <p:nvPr>
            <p:ph type="title"/>
          </p:nvPr>
        </p:nvSpPr>
        <p:spPr>
          <a:xfrm>
            <a:off x="839788" y="365125"/>
            <a:ext cx="10515600" cy="1325563"/>
          </a:xfrm>
        </p:spPr>
        <p:txBody>
          <a:bodyPr/>
          <a:lstStyle/>
          <a:p>
            <a:r>
              <a:rPr lang="en-US"/>
              <a:t>How to Ensure Fidelity</a:t>
            </a:r>
          </a:p>
        </p:txBody>
      </p:sp>
      <p:sp>
        <p:nvSpPr>
          <p:cNvPr id="39939" name="Text Placeholder 19"/>
          <p:cNvSpPr>
            <a:spLocks noGrp="1"/>
          </p:cNvSpPr>
          <p:nvPr>
            <p:ph type="body" idx="1"/>
          </p:nvPr>
        </p:nvSpPr>
        <p:spPr>
          <a:xfrm>
            <a:off x="839788" y="1681163"/>
            <a:ext cx="5157787" cy="823912"/>
          </a:xfrm>
        </p:spPr>
        <p:txBody>
          <a:bodyPr/>
          <a:lstStyle/>
          <a:p>
            <a:r>
              <a:rPr lang="en-US"/>
              <a:t>Not About Punishment</a:t>
            </a:r>
          </a:p>
        </p:txBody>
      </p:sp>
      <p:pic>
        <p:nvPicPr>
          <p:cNvPr id="4" name="Content Placeholder 3" title="Picture of stern teacher and child at chalkboard"/>
          <p:cNvPicPr>
            <a:picLocks noGrp="1" noChangeAspect="1"/>
          </p:cNvPicPr>
          <p:nvPr>
            <p:ph sz="half" idx="2"/>
          </p:nvPr>
        </p:nvPicPr>
        <p:blipFill rotWithShape="1">
          <a:blip r:embed="rId4">
            <a:extLst>
              <a:ext uri="{28A0092B-C50C-407E-A947-70E740481C1C}">
                <a14:useLocalDpi xmlns:a14="http://schemas.microsoft.com/office/drawing/2010/main" val="0"/>
              </a:ext>
            </a:extLst>
          </a:blip>
          <a:stretch/>
        </p:blipFill>
        <p:spPr>
          <a:xfrm>
            <a:off x="839788" y="2693610"/>
            <a:ext cx="3820124" cy="3684588"/>
          </a:xfrm>
        </p:spPr>
      </p:pic>
      <p:sp>
        <p:nvSpPr>
          <p:cNvPr id="39941" name="Text Placeholder 20"/>
          <p:cNvSpPr>
            <a:spLocks noGrp="1"/>
          </p:cNvSpPr>
          <p:nvPr>
            <p:ph type="body" sz="quarter" idx="3"/>
          </p:nvPr>
        </p:nvSpPr>
        <p:spPr>
          <a:xfrm>
            <a:off x="6172200" y="1681163"/>
            <a:ext cx="5183188" cy="823912"/>
          </a:xfrm>
        </p:spPr>
        <p:txBody>
          <a:bodyPr/>
          <a:lstStyle/>
          <a:p>
            <a:r>
              <a:rPr lang="en-US"/>
              <a:t>About Providing Support</a:t>
            </a:r>
          </a:p>
        </p:txBody>
      </p:sp>
      <p:pic>
        <p:nvPicPr>
          <p:cNvPr id="8" name="Content Placeholder 7" title="Picture of teacher comforting a child"/>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6172199" y="2693610"/>
            <a:ext cx="5526881" cy="3684587"/>
          </a:xfrm>
        </p:spPr>
      </p:pic>
    </p:spTree>
    <p:custDataLst>
      <p:tags r:id="rId1"/>
    </p:custDataLst>
    <p:extLst>
      <p:ext uri="{BB962C8B-B14F-4D97-AF65-F5344CB8AC3E}">
        <p14:creationId xmlns:p14="http://schemas.microsoft.com/office/powerpoint/2010/main" val="3102123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8743"/>
            <a:ext cx="10515600" cy="1325563"/>
          </a:xfrm>
        </p:spPr>
        <p:txBody>
          <a:bodyPr/>
          <a:lstStyle/>
          <a:p>
            <a:r>
              <a:rPr lang="en-US" dirty="0"/>
              <a:t>Agenda</a:t>
            </a:r>
          </a:p>
        </p:txBody>
      </p:sp>
      <p:sp>
        <p:nvSpPr>
          <p:cNvPr id="3" name="Content Placeholder 2"/>
          <p:cNvSpPr>
            <a:spLocks noGrp="1"/>
          </p:cNvSpPr>
          <p:nvPr>
            <p:ph idx="1"/>
          </p:nvPr>
        </p:nvSpPr>
        <p:spPr>
          <a:xfrm>
            <a:off x="838200" y="1474447"/>
            <a:ext cx="10515600" cy="4351338"/>
          </a:xfrm>
        </p:spPr>
        <p:txBody>
          <a:bodyPr>
            <a:noAutofit/>
          </a:bodyPr>
          <a:lstStyle/>
          <a:p>
            <a:pPr lvl="0"/>
            <a:r>
              <a:rPr lang="en-US" sz="2400" dirty="0"/>
              <a:t>Welcome!           </a:t>
            </a:r>
          </a:p>
          <a:p>
            <a:pPr lvl="0"/>
            <a:r>
              <a:rPr lang="en-US" sz="2400" dirty="0"/>
              <a:t>What have we built thus far?</a:t>
            </a:r>
          </a:p>
          <a:p>
            <a:pPr lvl="0"/>
            <a:r>
              <a:rPr lang="en-US" sz="2400" dirty="0"/>
              <a:t>What are our next steps for finalizing our Tier 2 and Tier 3 supports?</a:t>
            </a:r>
          </a:p>
          <a:p>
            <a:pPr lvl="0"/>
            <a:r>
              <a:rPr lang="en-US" sz="2400" dirty="0"/>
              <a:t>What feedback did your faculty and staff offer on your revised Ci3T Blueprint? </a:t>
            </a:r>
            <a:r>
              <a:rPr lang="en-US" sz="2000" dirty="0">
                <a:solidFill>
                  <a:schemeClr val="accent4"/>
                </a:solidFill>
              </a:rPr>
              <a:t>Reviewing information from the Ci3T Feedback Form</a:t>
            </a:r>
            <a:endParaRPr lang="en-US" sz="2400" dirty="0">
              <a:solidFill>
                <a:schemeClr val="accent4"/>
              </a:solidFill>
            </a:endParaRPr>
          </a:p>
          <a:p>
            <a:r>
              <a:rPr lang="en-US" sz="2400" dirty="0"/>
              <a:t>How can we use the Ci3T Feedback Form data to revise our Ci3T Blueprints A-F?</a:t>
            </a:r>
          </a:p>
          <a:p>
            <a:r>
              <a:rPr lang="en-US" sz="2400" dirty="0"/>
              <a:t>What have you learned over the course of this year? </a:t>
            </a:r>
            <a:r>
              <a:rPr lang="en-US" sz="2000" dirty="0">
                <a:solidFill>
                  <a:schemeClr val="accent4"/>
                </a:solidFill>
              </a:rPr>
              <a:t>Completing your post-training survey</a:t>
            </a:r>
          </a:p>
          <a:p>
            <a:pPr lvl="0"/>
            <a:r>
              <a:rPr lang="en-US" sz="2400" dirty="0"/>
              <a:t>How do we prepare for implementation next year? </a:t>
            </a:r>
          </a:p>
          <a:p>
            <a:pPr lvl="1"/>
            <a:r>
              <a:rPr lang="en-US" sz="2000" dirty="0"/>
              <a:t>Making plans</a:t>
            </a:r>
          </a:p>
          <a:p>
            <a:pPr lvl="1"/>
            <a:r>
              <a:rPr lang="en-US" sz="2000" dirty="0"/>
              <a:t>Preparing materials </a:t>
            </a:r>
          </a:p>
          <a:p>
            <a:pPr lvl="0"/>
            <a:r>
              <a:rPr lang="en-US" sz="2400" dirty="0"/>
              <a:t>Where do we go from here? </a:t>
            </a:r>
            <a:r>
              <a:rPr lang="en-US" sz="2000" dirty="0">
                <a:solidFill>
                  <a:schemeClr val="accent4"/>
                </a:solidFill>
              </a:rPr>
              <a:t>Setting goals for implementation</a:t>
            </a:r>
          </a:p>
        </p:txBody>
      </p:sp>
    </p:spTree>
    <p:custDataLst>
      <p:tags r:id="rId1"/>
    </p:custDataLst>
    <p:extLst>
      <p:ext uri="{BB962C8B-B14F-4D97-AF65-F5344CB8AC3E}">
        <p14:creationId xmlns:p14="http://schemas.microsoft.com/office/powerpoint/2010/main" val="4266451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dirty="0"/>
              <a:t>Academic Screening: </a:t>
            </a:r>
            <a:r>
              <a:rPr lang="en-US" dirty="0">
                <a:solidFill>
                  <a:schemeClr val="accent5"/>
                </a:solidFill>
              </a:rPr>
              <a:t>Reading and Math Benchmarks</a:t>
            </a:r>
          </a:p>
        </p:txBody>
      </p:sp>
      <p:graphicFrame>
        <p:nvGraphicFramePr>
          <p:cNvPr id="68" name="Table 67"/>
          <p:cNvGraphicFramePr>
            <a:graphicFrameLocks noGrp="1"/>
          </p:cNvGraphicFramePr>
          <p:nvPr>
            <p:extLst>
              <p:ext uri="{D42A27DB-BD31-4B8C-83A1-F6EECF244321}">
                <p14:modId xmlns:p14="http://schemas.microsoft.com/office/powerpoint/2010/main" val="685967036"/>
              </p:ext>
            </p:extLst>
          </p:nvPr>
        </p:nvGraphicFramePr>
        <p:xfrm>
          <a:off x="2190127" y="1683657"/>
          <a:ext cx="4856558" cy="2373086"/>
        </p:xfrm>
        <a:graphic>
          <a:graphicData uri="http://schemas.openxmlformats.org/drawingml/2006/table">
            <a:tbl>
              <a:tblPr/>
              <a:tblGrid>
                <a:gridCol w="1307018">
                  <a:extLst>
                    <a:ext uri="{9D8B030D-6E8A-4147-A177-3AD203B41FA5}">
                      <a16:colId xmlns:a16="http://schemas.microsoft.com/office/drawing/2014/main" val="20000"/>
                    </a:ext>
                  </a:extLst>
                </a:gridCol>
                <a:gridCol w="1241769">
                  <a:extLst>
                    <a:ext uri="{9D8B030D-6E8A-4147-A177-3AD203B41FA5}">
                      <a16:colId xmlns:a16="http://schemas.microsoft.com/office/drawing/2014/main" val="20001"/>
                    </a:ext>
                  </a:extLst>
                </a:gridCol>
                <a:gridCol w="1171918">
                  <a:extLst>
                    <a:ext uri="{9D8B030D-6E8A-4147-A177-3AD203B41FA5}">
                      <a16:colId xmlns:a16="http://schemas.microsoft.com/office/drawing/2014/main" val="20002"/>
                    </a:ext>
                  </a:extLst>
                </a:gridCol>
                <a:gridCol w="1135853">
                  <a:extLst>
                    <a:ext uri="{9D8B030D-6E8A-4147-A177-3AD203B41FA5}">
                      <a16:colId xmlns:a16="http://schemas.microsoft.com/office/drawing/2014/main" val="20003"/>
                    </a:ext>
                  </a:extLst>
                </a:gridCol>
              </a:tblGrid>
              <a:tr h="435429">
                <a:tc>
                  <a:txBody>
                    <a:bodyPr/>
                    <a:lstStyle/>
                    <a:p>
                      <a:pPr algn="l" fontAlgn="ctr">
                        <a:lnSpc>
                          <a:spcPct val="150000"/>
                        </a:lnSpc>
                      </a:pPr>
                      <a:r>
                        <a:rPr lang="en-US" sz="1800" b="0" i="0" u="none" strike="noStrike" dirty="0">
                          <a:solidFill>
                            <a:srgbClr val="000000"/>
                          </a:solidFill>
                          <a:effectLst/>
                          <a:latin typeface="Arial" panose="020B0604020202020204" pitchFamily="34" charset="0"/>
                          <a:cs typeface="Arial" panose="020B0604020202020204" pitchFamily="34" charset="0"/>
                        </a:rPr>
                        <a:t>Grade: </a:t>
                      </a:r>
                    </a:p>
                  </a:txBody>
                  <a:tcPr marL="45720"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3">
                  <a:txBody>
                    <a:bodyPr/>
                    <a:lstStyle/>
                    <a:p>
                      <a:pPr algn="ctr"/>
                      <a:r>
                        <a:rPr lang="en-US" b="0">
                          <a:latin typeface="Arial" panose="020B0604020202020204" pitchFamily="34" charset="0"/>
                          <a:cs typeface="Arial" panose="020B0604020202020204" pitchFamily="34" charset="0"/>
                        </a:rPr>
                        <a:t> % (</a:t>
                      </a:r>
                      <a:r>
                        <a:rPr lang="en-US" b="0" i="1">
                          <a:latin typeface="Arial" panose="020B0604020202020204" pitchFamily="34" charset="0"/>
                          <a:cs typeface="Arial" panose="020B0604020202020204" pitchFamily="34" charset="0"/>
                        </a:rPr>
                        <a:t>n)</a:t>
                      </a:r>
                      <a:r>
                        <a:rPr lang="en-US" b="0">
                          <a:latin typeface="Arial" panose="020B0604020202020204" pitchFamily="34" charset="0"/>
                          <a:cs typeface="Arial" panose="020B0604020202020204" pitchFamily="34" charset="0"/>
                        </a:rPr>
                        <a:t> of Students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4"/>
                  </a:ext>
                </a:extLst>
              </a:tr>
              <a:tr h="566057">
                <a:tc>
                  <a:txBody>
                    <a:bodyPr/>
                    <a:lstStyle/>
                    <a:p>
                      <a:pPr algn="l" fontAlgn="ctr">
                        <a:lnSpc>
                          <a:spcPct val="150000"/>
                        </a:lnSpc>
                      </a:pPr>
                      <a:r>
                        <a:rPr lang="en-US" sz="1800" b="0" i="0" u="none" strike="noStrike" dirty="0">
                          <a:solidFill>
                            <a:srgbClr val="000000"/>
                          </a:solidFill>
                          <a:effectLst/>
                          <a:latin typeface="Arial" panose="020B0604020202020204" pitchFamily="34" charset="0"/>
                          <a:cs typeface="Arial" panose="020B0604020202020204" pitchFamily="34" charset="0"/>
                        </a:rPr>
                        <a:t>Teacher: </a:t>
                      </a:r>
                    </a:p>
                  </a:txBody>
                  <a:tcPr marL="45720"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Benchmark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800" b="0" i="0" u="none" strike="noStrike" dirty="0">
                          <a:solidFill>
                            <a:srgbClr val="000000"/>
                          </a:solidFill>
                          <a:effectLst/>
                          <a:latin typeface="Arial" panose="020B0604020202020204" pitchFamily="34" charset="0"/>
                          <a:cs typeface="Arial" panose="020B0604020202020204" pitchFamily="34" charset="0"/>
                        </a:rPr>
                        <a:t>Strategic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Intensive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0"/>
                  </a:ext>
                </a:extLst>
              </a:tr>
              <a:tr h="457200">
                <a:tc>
                  <a:txBody>
                    <a:bodyPr/>
                    <a:lstStyle/>
                    <a:p>
                      <a:pPr algn="l" fontAlgn="ctr"/>
                      <a:r>
                        <a:rPr lang="en-US" sz="1800" b="0" i="0" u="none" strike="noStrike" dirty="0">
                          <a:solidFill>
                            <a:srgbClr val="000000"/>
                          </a:solidFill>
                          <a:effectLst/>
                          <a:latin typeface="Arial" panose="020B0604020202020204" pitchFamily="34" charset="0"/>
                          <a:cs typeface="Arial" panose="020B0604020202020204" pitchFamily="34" charset="0"/>
                        </a:rPr>
                        <a:t>Fall</a:t>
                      </a:r>
                    </a:p>
                  </a:txBody>
                  <a:tcPr marL="4572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x% (</a:t>
                      </a:r>
                      <a:r>
                        <a:rPr lang="en-US" sz="1800" b="0" i="1" u="none" strike="noStrike">
                          <a:solidFill>
                            <a:srgbClr val="000000"/>
                          </a:solidFill>
                          <a:effectLst/>
                          <a:latin typeface="Arial" panose="020B0604020202020204" pitchFamily="34" charset="0"/>
                          <a:cs typeface="Arial" panose="020B0604020202020204" pitchFamily="34" charset="0"/>
                        </a:rPr>
                        <a:t>n</a:t>
                      </a:r>
                      <a:r>
                        <a:rPr lang="en-US" sz="1800" b="0" i="0" u="none" strike="noStrike" baseline="0">
                          <a:solidFill>
                            <a:srgbClr val="000000"/>
                          </a:solidFill>
                          <a:effectLst/>
                          <a:latin typeface="Arial" panose="020B0604020202020204" pitchFamily="34" charset="0"/>
                          <a:cs typeface="Arial" panose="020B0604020202020204" pitchFamily="34" charset="0"/>
                        </a:rPr>
                        <a:t> = x)</a:t>
                      </a:r>
                      <a:r>
                        <a:rPr lang="en-US" sz="18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x% (</a:t>
                      </a:r>
                      <a:r>
                        <a:rPr lang="en-US" sz="1800" b="0" i="1" u="none" strike="noStrike">
                          <a:solidFill>
                            <a:srgbClr val="000000"/>
                          </a:solidFill>
                          <a:effectLst/>
                          <a:latin typeface="Arial" panose="020B0604020202020204" pitchFamily="34" charset="0"/>
                          <a:cs typeface="Arial" panose="020B0604020202020204" pitchFamily="34" charset="0"/>
                        </a:rPr>
                        <a:t>n</a:t>
                      </a:r>
                      <a:r>
                        <a:rPr lang="en-US" sz="1800" b="0" i="0" u="none" strike="noStrike" baseline="0">
                          <a:solidFill>
                            <a:srgbClr val="000000"/>
                          </a:solidFill>
                          <a:effectLst/>
                          <a:latin typeface="Arial" panose="020B0604020202020204" pitchFamily="34" charset="0"/>
                          <a:cs typeface="Arial" panose="020B0604020202020204" pitchFamily="34" charset="0"/>
                        </a:rPr>
                        <a:t> = x)</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x% (</a:t>
                      </a:r>
                      <a:r>
                        <a:rPr lang="en-US" sz="1800" b="0" i="1" u="none" strike="noStrike">
                          <a:solidFill>
                            <a:srgbClr val="000000"/>
                          </a:solidFill>
                          <a:effectLst/>
                          <a:latin typeface="Arial" panose="020B0604020202020204" pitchFamily="34" charset="0"/>
                          <a:cs typeface="Arial" panose="020B0604020202020204" pitchFamily="34" charset="0"/>
                        </a:rPr>
                        <a:t>n</a:t>
                      </a:r>
                      <a:r>
                        <a:rPr lang="en-US" sz="1800" b="0" i="0" u="none" strike="noStrike" baseline="0">
                          <a:solidFill>
                            <a:srgbClr val="000000"/>
                          </a:solidFill>
                          <a:effectLst/>
                          <a:latin typeface="Arial" panose="020B0604020202020204" pitchFamily="34" charset="0"/>
                          <a:cs typeface="Arial" panose="020B0604020202020204" pitchFamily="34" charset="0"/>
                        </a:rPr>
                        <a:t> = x)</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57200">
                <a:tc>
                  <a:txBody>
                    <a:bodyPr/>
                    <a:lstStyle/>
                    <a:p>
                      <a:pPr algn="l" fontAlgn="ctr"/>
                      <a:r>
                        <a:rPr lang="en-US" sz="1800" b="0" i="0" u="none" strike="noStrike" dirty="0">
                          <a:solidFill>
                            <a:srgbClr val="000000"/>
                          </a:solidFill>
                          <a:effectLst/>
                          <a:latin typeface="Arial" panose="020B0604020202020204" pitchFamily="34" charset="0"/>
                          <a:cs typeface="Arial" panose="020B0604020202020204" pitchFamily="34" charset="0"/>
                        </a:rPr>
                        <a:t>Winter</a:t>
                      </a:r>
                    </a:p>
                  </a:txBody>
                  <a:tcPr marL="4572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x% (</a:t>
                      </a:r>
                      <a:r>
                        <a:rPr lang="en-US" sz="1800" b="0" i="1" u="none" strike="noStrike">
                          <a:solidFill>
                            <a:srgbClr val="000000"/>
                          </a:solidFill>
                          <a:effectLst/>
                          <a:latin typeface="Arial" panose="020B0604020202020204" pitchFamily="34" charset="0"/>
                          <a:cs typeface="Arial" panose="020B0604020202020204" pitchFamily="34" charset="0"/>
                        </a:rPr>
                        <a:t>n</a:t>
                      </a:r>
                      <a:r>
                        <a:rPr lang="en-US" sz="1800" b="0" i="0" u="none" strike="noStrike" baseline="0">
                          <a:solidFill>
                            <a:srgbClr val="000000"/>
                          </a:solidFill>
                          <a:effectLst/>
                          <a:latin typeface="Arial" panose="020B0604020202020204" pitchFamily="34" charset="0"/>
                          <a:cs typeface="Arial" panose="020B0604020202020204" pitchFamily="34" charset="0"/>
                        </a:rPr>
                        <a:t> = x)</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x% (</a:t>
                      </a:r>
                      <a:r>
                        <a:rPr lang="en-US" sz="1800" b="0" i="1" u="none" strike="noStrike">
                          <a:solidFill>
                            <a:srgbClr val="000000"/>
                          </a:solidFill>
                          <a:effectLst/>
                          <a:latin typeface="Arial" panose="020B0604020202020204" pitchFamily="34" charset="0"/>
                          <a:cs typeface="Arial" panose="020B0604020202020204" pitchFamily="34" charset="0"/>
                        </a:rPr>
                        <a:t>n</a:t>
                      </a:r>
                      <a:r>
                        <a:rPr lang="en-US" sz="1800" b="0" i="0" u="none" strike="noStrike" baseline="0">
                          <a:solidFill>
                            <a:srgbClr val="000000"/>
                          </a:solidFill>
                          <a:effectLst/>
                          <a:latin typeface="Arial" panose="020B0604020202020204" pitchFamily="34" charset="0"/>
                          <a:cs typeface="Arial" panose="020B0604020202020204" pitchFamily="34" charset="0"/>
                        </a:rPr>
                        <a:t> = x)</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x% (</a:t>
                      </a:r>
                      <a:r>
                        <a:rPr lang="en-US" sz="1800" b="0" i="1" u="none" strike="noStrike">
                          <a:solidFill>
                            <a:srgbClr val="000000"/>
                          </a:solidFill>
                          <a:effectLst/>
                          <a:latin typeface="Arial" panose="020B0604020202020204" pitchFamily="34" charset="0"/>
                          <a:cs typeface="Arial" panose="020B0604020202020204" pitchFamily="34" charset="0"/>
                        </a:rPr>
                        <a:t>n</a:t>
                      </a:r>
                      <a:r>
                        <a:rPr lang="en-US" sz="1800" b="0" i="0" u="none" strike="noStrike" baseline="0">
                          <a:solidFill>
                            <a:srgbClr val="000000"/>
                          </a:solidFill>
                          <a:effectLst/>
                          <a:latin typeface="Arial" panose="020B0604020202020204" pitchFamily="34" charset="0"/>
                          <a:cs typeface="Arial" panose="020B0604020202020204" pitchFamily="34" charset="0"/>
                        </a:rPr>
                        <a:t> = x)</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57200">
                <a:tc>
                  <a:txBody>
                    <a:bodyPr/>
                    <a:lstStyle/>
                    <a:p>
                      <a:pPr algn="l" fontAlgn="ctr"/>
                      <a:r>
                        <a:rPr lang="en-US" sz="1800" b="0" i="0" u="none" strike="noStrike" dirty="0">
                          <a:solidFill>
                            <a:srgbClr val="000000"/>
                          </a:solidFill>
                          <a:effectLst/>
                          <a:latin typeface="Arial" panose="020B0604020202020204" pitchFamily="34" charset="0"/>
                          <a:cs typeface="Arial" panose="020B0604020202020204" pitchFamily="34" charset="0"/>
                        </a:rPr>
                        <a:t>Spring </a:t>
                      </a:r>
                    </a:p>
                  </a:txBody>
                  <a:tcPr marL="4572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x% (</a:t>
                      </a:r>
                      <a:r>
                        <a:rPr lang="en-US" sz="1800" b="0" i="1" u="none" strike="noStrike">
                          <a:solidFill>
                            <a:srgbClr val="000000"/>
                          </a:solidFill>
                          <a:effectLst/>
                          <a:latin typeface="Arial" panose="020B0604020202020204" pitchFamily="34" charset="0"/>
                          <a:cs typeface="Arial" panose="020B0604020202020204" pitchFamily="34" charset="0"/>
                        </a:rPr>
                        <a:t>n</a:t>
                      </a:r>
                      <a:r>
                        <a:rPr lang="en-US" sz="1800" b="0" i="0" u="none" strike="noStrike" baseline="0">
                          <a:solidFill>
                            <a:srgbClr val="000000"/>
                          </a:solidFill>
                          <a:effectLst/>
                          <a:latin typeface="Arial" panose="020B0604020202020204" pitchFamily="34" charset="0"/>
                          <a:cs typeface="Arial" panose="020B0604020202020204" pitchFamily="34" charset="0"/>
                        </a:rPr>
                        <a:t> = x)</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x% (</a:t>
                      </a:r>
                      <a:r>
                        <a:rPr lang="en-US" sz="1800" b="0" i="1" u="none" strike="noStrike">
                          <a:solidFill>
                            <a:srgbClr val="000000"/>
                          </a:solidFill>
                          <a:effectLst/>
                          <a:latin typeface="Arial" panose="020B0604020202020204" pitchFamily="34" charset="0"/>
                          <a:cs typeface="Arial" panose="020B0604020202020204" pitchFamily="34" charset="0"/>
                        </a:rPr>
                        <a:t>n</a:t>
                      </a:r>
                      <a:r>
                        <a:rPr lang="en-US" sz="1800" b="0" i="0" u="none" strike="noStrike" baseline="0">
                          <a:solidFill>
                            <a:srgbClr val="000000"/>
                          </a:solidFill>
                          <a:effectLst/>
                          <a:latin typeface="Arial" panose="020B0604020202020204" pitchFamily="34" charset="0"/>
                          <a:cs typeface="Arial" panose="020B0604020202020204" pitchFamily="34" charset="0"/>
                        </a:rPr>
                        <a:t> = x)</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x% (</a:t>
                      </a:r>
                      <a:r>
                        <a:rPr lang="en-US" sz="1800" b="0" i="1" u="none" strike="noStrike" dirty="0">
                          <a:solidFill>
                            <a:srgbClr val="000000"/>
                          </a:solidFill>
                          <a:effectLst/>
                          <a:latin typeface="Arial" panose="020B0604020202020204" pitchFamily="34" charset="0"/>
                          <a:cs typeface="Arial" panose="020B0604020202020204" pitchFamily="34" charset="0"/>
                        </a:rPr>
                        <a:t>n</a:t>
                      </a:r>
                      <a:r>
                        <a:rPr lang="en-US" sz="1800" b="0" i="0" u="none" strike="noStrike" baseline="0" dirty="0">
                          <a:solidFill>
                            <a:srgbClr val="000000"/>
                          </a:solidFill>
                          <a:effectLst/>
                          <a:latin typeface="Arial" panose="020B0604020202020204" pitchFamily="34" charset="0"/>
                          <a:cs typeface="Arial" panose="020B0604020202020204" pitchFamily="34" charset="0"/>
                        </a:rPr>
                        <a:t> = x)</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grpSp>
        <p:nvGrpSpPr>
          <p:cNvPr id="83" name="Group 82"/>
          <p:cNvGrpSpPr/>
          <p:nvPr/>
        </p:nvGrpSpPr>
        <p:grpSpPr>
          <a:xfrm>
            <a:off x="7442369" y="1825625"/>
            <a:ext cx="3537519" cy="1938992"/>
            <a:chOff x="381000" y="4981545"/>
            <a:chExt cx="4133442" cy="1938992"/>
          </a:xfrm>
        </p:grpSpPr>
        <p:sp>
          <p:nvSpPr>
            <p:cNvPr id="62" name="TextBox 61"/>
            <p:cNvSpPr txBox="1"/>
            <p:nvPr/>
          </p:nvSpPr>
          <p:spPr>
            <a:xfrm>
              <a:off x="381000" y="4981545"/>
              <a:ext cx="4133442" cy="1938992"/>
            </a:xfrm>
            <a:prstGeom prst="rect">
              <a:avLst/>
            </a:prstGeom>
            <a:noFill/>
          </p:spPr>
          <p:txBody>
            <a:bodyPr wrap="square" rtlCol="0">
              <a:spAutoFit/>
            </a:bodyPr>
            <a:lstStyle/>
            <a:p>
              <a:pPr algn="ctr"/>
              <a:r>
                <a:rPr lang="en-US" sz="2400" b="1" dirty="0"/>
                <a:t>Set Goal </a:t>
              </a:r>
            </a:p>
            <a:p>
              <a:r>
                <a:rPr lang="en-US" sz="2400" dirty="0"/>
                <a:t>By spring,         % will be at benchmark on reading screening measures. </a:t>
              </a:r>
            </a:p>
          </p:txBody>
        </p:sp>
        <p:sp>
          <p:nvSpPr>
            <p:cNvPr id="63" name="Rectangle 62"/>
            <p:cNvSpPr/>
            <p:nvPr/>
          </p:nvSpPr>
          <p:spPr>
            <a:xfrm>
              <a:off x="2146527" y="5435322"/>
              <a:ext cx="756976" cy="321908"/>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sp>
        <p:nvSpPr>
          <p:cNvPr id="55" name="Text Placeholder 2"/>
          <p:cNvSpPr txBox="1">
            <a:spLocks/>
          </p:cNvSpPr>
          <p:nvPr/>
        </p:nvSpPr>
        <p:spPr>
          <a:xfrm>
            <a:off x="1794076" y="4353331"/>
            <a:ext cx="329775" cy="2271714"/>
          </a:xfrm>
          <a:prstGeom prst="rect">
            <a:avLst/>
          </a:prstGeom>
        </p:spPr>
        <p:txBody>
          <a:bodyPr vert="vert270"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800" dirty="0"/>
              <a:t>MATH</a:t>
            </a:r>
          </a:p>
        </p:txBody>
      </p:sp>
      <p:sp>
        <p:nvSpPr>
          <p:cNvPr id="61" name="TextBox 60"/>
          <p:cNvSpPr txBox="1"/>
          <p:nvPr/>
        </p:nvSpPr>
        <p:spPr>
          <a:xfrm>
            <a:off x="7442369" y="4353331"/>
            <a:ext cx="3537519" cy="1938992"/>
          </a:xfrm>
          <a:prstGeom prst="rect">
            <a:avLst/>
          </a:prstGeom>
          <a:noFill/>
        </p:spPr>
        <p:txBody>
          <a:bodyPr wrap="square" rtlCol="0">
            <a:spAutoFit/>
          </a:bodyPr>
          <a:lstStyle/>
          <a:p>
            <a:pPr algn="ctr"/>
            <a:r>
              <a:rPr lang="en-US" sz="2400" b="1" dirty="0"/>
              <a:t>Set Goal </a:t>
            </a:r>
          </a:p>
          <a:p>
            <a:r>
              <a:rPr lang="en-US" sz="2400" dirty="0"/>
              <a:t>By spring,          % will be at benchmark on math screening measures. </a:t>
            </a:r>
          </a:p>
        </p:txBody>
      </p:sp>
      <p:graphicFrame>
        <p:nvGraphicFramePr>
          <p:cNvPr id="15" name="Table 14"/>
          <p:cNvGraphicFramePr>
            <a:graphicFrameLocks noGrp="1"/>
          </p:cNvGraphicFramePr>
          <p:nvPr>
            <p:extLst>
              <p:ext uri="{D42A27DB-BD31-4B8C-83A1-F6EECF244321}">
                <p14:modId xmlns:p14="http://schemas.microsoft.com/office/powerpoint/2010/main" val="9526310"/>
              </p:ext>
            </p:extLst>
          </p:nvPr>
        </p:nvGraphicFramePr>
        <p:xfrm>
          <a:off x="2190127" y="4230914"/>
          <a:ext cx="4856558" cy="2373086"/>
        </p:xfrm>
        <a:graphic>
          <a:graphicData uri="http://schemas.openxmlformats.org/drawingml/2006/table">
            <a:tbl>
              <a:tblPr/>
              <a:tblGrid>
                <a:gridCol w="1307018">
                  <a:extLst>
                    <a:ext uri="{9D8B030D-6E8A-4147-A177-3AD203B41FA5}">
                      <a16:colId xmlns:a16="http://schemas.microsoft.com/office/drawing/2014/main" val="20000"/>
                    </a:ext>
                  </a:extLst>
                </a:gridCol>
                <a:gridCol w="1241769">
                  <a:extLst>
                    <a:ext uri="{9D8B030D-6E8A-4147-A177-3AD203B41FA5}">
                      <a16:colId xmlns:a16="http://schemas.microsoft.com/office/drawing/2014/main" val="20001"/>
                    </a:ext>
                  </a:extLst>
                </a:gridCol>
                <a:gridCol w="1171918">
                  <a:extLst>
                    <a:ext uri="{9D8B030D-6E8A-4147-A177-3AD203B41FA5}">
                      <a16:colId xmlns:a16="http://schemas.microsoft.com/office/drawing/2014/main" val="20002"/>
                    </a:ext>
                  </a:extLst>
                </a:gridCol>
                <a:gridCol w="1135853">
                  <a:extLst>
                    <a:ext uri="{9D8B030D-6E8A-4147-A177-3AD203B41FA5}">
                      <a16:colId xmlns:a16="http://schemas.microsoft.com/office/drawing/2014/main" val="20003"/>
                    </a:ext>
                  </a:extLst>
                </a:gridCol>
              </a:tblGrid>
              <a:tr h="435429">
                <a:tc>
                  <a:txBody>
                    <a:bodyPr/>
                    <a:lstStyle/>
                    <a:p>
                      <a:pPr algn="l" fontAlgn="ctr">
                        <a:lnSpc>
                          <a:spcPct val="150000"/>
                        </a:lnSpc>
                      </a:pPr>
                      <a:r>
                        <a:rPr lang="en-US" sz="1800" b="0" i="0" u="none" strike="noStrike" dirty="0">
                          <a:solidFill>
                            <a:srgbClr val="000000"/>
                          </a:solidFill>
                          <a:effectLst/>
                          <a:latin typeface="Arial" panose="020B0604020202020204" pitchFamily="34" charset="0"/>
                          <a:cs typeface="Arial" panose="020B0604020202020204" pitchFamily="34" charset="0"/>
                        </a:rPr>
                        <a:t>Grade: </a:t>
                      </a:r>
                    </a:p>
                  </a:txBody>
                  <a:tcPr marL="45720"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3">
                  <a:txBody>
                    <a:bodyPr/>
                    <a:lstStyle/>
                    <a:p>
                      <a:pPr algn="ctr"/>
                      <a:r>
                        <a:rPr lang="en-US" b="0">
                          <a:latin typeface="Arial" panose="020B0604020202020204" pitchFamily="34" charset="0"/>
                          <a:cs typeface="Arial" panose="020B0604020202020204" pitchFamily="34" charset="0"/>
                        </a:rPr>
                        <a:t> % (</a:t>
                      </a:r>
                      <a:r>
                        <a:rPr lang="en-US" b="0" i="1">
                          <a:latin typeface="Arial" panose="020B0604020202020204" pitchFamily="34" charset="0"/>
                          <a:cs typeface="Arial" panose="020B0604020202020204" pitchFamily="34" charset="0"/>
                        </a:rPr>
                        <a:t>n)</a:t>
                      </a:r>
                      <a:r>
                        <a:rPr lang="en-US" b="0">
                          <a:latin typeface="Arial" panose="020B0604020202020204" pitchFamily="34" charset="0"/>
                          <a:cs typeface="Arial" panose="020B0604020202020204" pitchFamily="34" charset="0"/>
                        </a:rPr>
                        <a:t> of Students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4"/>
                  </a:ext>
                </a:extLst>
              </a:tr>
              <a:tr h="566057">
                <a:tc>
                  <a:txBody>
                    <a:bodyPr/>
                    <a:lstStyle/>
                    <a:p>
                      <a:pPr algn="l" fontAlgn="ctr">
                        <a:lnSpc>
                          <a:spcPct val="150000"/>
                        </a:lnSpc>
                      </a:pPr>
                      <a:r>
                        <a:rPr lang="en-US" sz="1800" b="0" i="0" u="none" strike="noStrike" dirty="0">
                          <a:solidFill>
                            <a:srgbClr val="000000"/>
                          </a:solidFill>
                          <a:effectLst/>
                          <a:latin typeface="Arial" panose="020B0604020202020204" pitchFamily="34" charset="0"/>
                          <a:cs typeface="Arial" panose="020B0604020202020204" pitchFamily="34" charset="0"/>
                        </a:rPr>
                        <a:t>Teacher: </a:t>
                      </a:r>
                    </a:p>
                  </a:txBody>
                  <a:tcPr marL="45720"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Benchmark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Strategic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Intensive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0"/>
                  </a:ext>
                </a:extLst>
              </a:tr>
              <a:tr h="457200">
                <a:tc>
                  <a:txBody>
                    <a:bodyPr/>
                    <a:lstStyle/>
                    <a:p>
                      <a:pPr algn="l" fontAlgn="ctr"/>
                      <a:r>
                        <a:rPr lang="en-US" sz="1800" b="0" i="0" u="none" strike="noStrike" dirty="0">
                          <a:solidFill>
                            <a:srgbClr val="000000"/>
                          </a:solidFill>
                          <a:effectLst/>
                          <a:latin typeface="Arial" panose="020B0604020202020204" pitchFamily="34" charset="0"/>
                          <a:cs typeface="Arial" panose="020B0604020202020204" pitchFamily="34" charset="0"/>
                        </a:rPr>
                        <a:t>Fall</a:t>
                      </a:r>
                    </a:p>
                  </a:txBody>
                  <a:tcPr marL="4572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x% (</a:t>
                      </a:r>
                      <a:r>
                        <a:rPr lang="en-US" sz="1800" b="0" i="1" u="none" strike="noStrike">
                          <a:solidFill>
                            <a:srgbClr val="000000"/>
                          </a:solidFill>
                          <a:effectLst/>
                          <a:latin typeface="Arial" panose="020B0604020202020204" pitchFamily="34" charset="0"/>
                          <a:cs typeface="Arial" panose="020B0604020202020204" pitchFamily="34" charset="0"/>
                        </a:rPr>
                        <a:t>n</a:t>
                      </a:r>
                      <a:r>
                        <a:rPr lang="en-US" sz="1800" b="0" i="0" u="none" strike="noStrike" baseline="0">
                          <a:solidFill>
                            <a:srgbClr val="000000"/>
                          </a:solidFill>
                          <a:effectLst/>
                          <a:latin typeface="Arial" panose="020B0604020202020204" pitchFamily="34" charset="0"/>
                          <a:cs typeface="Arial" panose="020B0604020202020204" pitchFamily="34" charset="0"/>
                        </a:rPr>
                        <a:t> = x)</a:t>
                      </a:r>
                      <a:r>
                        <a:rPr lang="en-US" sz="18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x% (</a:t>
                      </a:r>
                      <a:r>
                        <a:rPr lang="en-US" sz="1800" b="0" i="1" u="none" strike="noStrike">
                          <a:solidFill>
                            <a:srgbClr val="000000"/>
                          </a:solidFill>
                          <a:effectLst/>
                          <a:latin typeface="Arial" panose="020B0604020202020204" pitchFamily="34" charset="0"/>
                          <a:cs typeface="Arial" panose="020B0604020202020204" pitchFamily="34" charset="0"/>
                        </a:rPr>
                        <a:t>n</a:t>
                      </a:r>
                      <a:r>
                        <a:rPr lang="en-US" sz="1800" b="0" i="0" u="none" strike="noStrike" baseline="0">
                          <a:solidFill>
                            <a:srgbClr val="000000"/>
                          </a:solidFill>
                          <a:effectLst/>
                          <a:latin typeface="Arial" panose="020B0604020202020204" pitchFamily="34" charset="0"/>
                          <a:cs typeface="Arial" panose="020B0604020202020204" pitchFamily="34" charset="0"/>
                        </a:rPr>
                        <a:t> = x)</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x% (</a:t>
                      </a:r>
                      <a:r>
                        <a:rPr lang="en-US" sz="1800" b="0" i="1" u="none" strike="noStrike">
                          <a:solidFill>
                            <a:srgbClr val="000000"/>
                          </a:solidFill>
                          <a:effectLst/>
                          <a:latin typeface="Arial" panose="020B0604020202020204" pitchFamily="34" charset="0"/>
                          <a:cs typeface="Arial" panose="020B0604020202020204" pitchFamily="34" charset="0"/>
                        </a:rPr>
                        <a:t>n</a:t>
                      </a:r>
                      <a:r>
                        <a:rPr lang="en-US" sz="1800" b="0" i="0" u="none" strike="noStrike" baseline="0">
                          <a:solidFill>
                            <a:srgbClr val="000000"/>
                          </a:solidFill>
                          <a:effectLst/>
                          <a:latin typeface="Arial" panose="020B0604020202020204" pitchFamily="34" charset="0"/>
                          <a:cs typeface="Arial" panose="020B0604020202020204" pitchFamily="34" charset="0"/>
                        </a:rPr>
                        <a:t> = x)</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57200">
                <a:tc>
                  <a:txBody>
                    <a:bodyPr/>
                    <a:lstStyle/>
                    <a:p>
                      <a:pPr algn="l" fontAlgn="ctr"/>
                      <a:r>
                        <a:rPr lang="en-US" sz="1800" b="0" i="0" u="none" strike="noStrike" dirty="0">
                          <a:solidFill>
                            <a:srgbClr val="000000"/>
                          </a:solidFill>
                          <a:effectLst/>
                          <a:latin typeface="Arial" panose="020B0604020202020204" pitchFamily="34" charset="0"/>
                          <a:cs typeface="Arial" panose="020B0604020202020204" pitchFamily="34" charset="0"/>
                        </a:rPr>
                        <a:t>Winter</a:t>
                      </a:r>
                    </a:p>
                  </a:txBody>
                  <a:tcPr marL="4572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x% (</a:t>
                      </a:r>
                      <a:r>
                        <a:rPr lang="en-US" sz="1800" b="0" i="1" u="none" strike="noStrike">
                          <a:solidFill>
                            <a:srgbClr val="000000"/>
                          </a:solidFill>
                          <a:effectLst/>
                          <a:latin typeface="Arial" panose="020B0604020202020204" pitchFamily="34" charset="0"/>
                          <a:cs typeface="Arial" panose="020B0604020202020204" pitchFamily="34" charset="0"/>
                        </a:rPr>
                        <a:t>n</a:t>
                      </a:r>
                      <a:r>
                        <a:rPr lang="en-US" sz="1800" b="0" i="0" u="none" strike="noStrike" baseline="0">
                          <a:solidFill>
                            <a:srgbClr val="000000"/>
                          </a:solidFill>
                          <a:effectLst/>
                          <a:latin typeface="Arial" panose="020B0604020202020204" pitchFamily="34" charset="0"/>
                          <a:cs typeface="Arial" panose="020B0604020202020204" pitchFamily="34" charset="0"/>
                        </a:rPr>
                        <a:t> = x)</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x% (</a:t>
                      </a:r>
                      <a:r>
                        <a:rPr lang="en-US" sz="1800" b="0" i="1" u="none" strike="noStrike" dirty="0">
                          <a:solidFill>
                            <a:srgbClr val="000000"/>
                          </a:solidFill>
                          <a:effectLst/>
                          <a:latin typeface="Arial" panose="020B0604020202020204" pitchFamily="34" charset="0"/>
                          <a:cs typeface="Arial" panose="020B0604020202020204" pitchFamily="34" charset="0"/>
                        </a:rPr>
                        <a:t>n</a:t>
                      </a:r>
                      <a:r>
                        <a:rPr lang="en-US" sz="1800" b="0" i="0" u="none" strike="noStrike" baseline="0" dirty="0">
                          <a:solidFill>
                            <a:srgbClr val="000000"/>
                          </a:solidFill>
                          <a:effectLst/>
                          <a:latin typeface="Arial" panose="020B0604020202020204" pitchFamily="34" charset="0"/>
                          <a:cs typeface="Arial" panose="020B0604020202020204" pitchFamily="34" charset="0"/>
                        </a:rPr>
                        <a:t> = x)</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x% (</a:t>
                      </a:r>
                      <a:r>
                        <a:rPr lang="en-US" sz="1800" b="0" i="1" u="none" strike="noStrike">
                          <a:solidFill>
                            <a:srgbClr val="000000"/>
                          </a:solidFill>
                          <a:effectLst/>
                          <a:latin typeface="Arial" panose="020B0604020202020204" pitchFamily="34" charset="0"/>
                          <a:cs typeface="Arial" panose="020B0604020202020204" pitchFamily="34" charset="0"/>
                        </a:rPr>
                        <a:t>n</a:t>
                      </a:r>
                      <a:r>
                        <a:rPr lang="en-US" sz="1800" b="0" i="0" u="none" strike="noStrike" baseline="0">
                          <a:solidFill>
                            <a:srgbClr val="000000"/>
                          </a:solidFill>
                          <a:effectLst/>
                          <a:latin typeface="Arial" panose="020B0604020202020204" pitchFamily="34" charset="0"/>
                          <a:cs typeface="Arial" panose="020B0604020202020204" pitchFamily="34" charset="0"/>
                        </a:rPr>
                        <a:t> = x)</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57200">
                <a:tc>
                  <a:txBody>
                    <a:bodyPr/>
                    <a:lstStyle/>
                    <a:p>
                      <a:pPr algn="l" fontAlgn="ctr"/>
                      <a:r>
                        <a:rPr lang="en-US" sz="1800" b="0" i="0" u="none" strike="noStrike" dirty="0">
                          <a:solidFill>
                            <a:srgbClr val="000000"/>
                          </a:solidFill>
                          <a:effectLst/>
                          <a:latin typeface="Arial" panose="020B0604020202020204" pitchFamily="34" charset="0"/>
                          <a:cs typeface="Arial" panose="020B0604020202020204" pitchFamily="34" charset="0"/>
                        </a:rPr>
                        <a:t>Spring </a:t>
                      </a:r>
                    </a:p>
                  </a:txBody>
                  <a:tcPr marL="4572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x% (</a:t>
                      </a:r>
                      <a:r>
                        <a:rPr lang="en-US" sz="1800" b="0" i="1" u="none" strike="noStrike">
                          <a:solidFill>
                            <a:srgbClr val="000000"/>
                          </a:solidFill>
                          <a:effectLst/>
                          <a:latin typeface="Arial" panose="020B0604020202020204" pitchFamily="34" charset="0"/>
                          <a:cs typeface="Arial" panose="020B0604020202020204" pitchFamily="34" charset="0"/>
                        </a:rPr>
                        <a:t>n</a:t>
                      </a:r>
                      <a:r>
                        <a:rPr lang="en-US" sz="1800" b="0" i="0" u="none" strike="noStrike" baseline="0">
                          <a:solidFill>
                            <a:srgbClr val="000000"/>
                          </a:solidFill>
                          <a:effectLst/>
                          <a:latin typeface="Arial" panose="020B0604020202020204" pitchFamily="34" charset="0"/>
                          <a:cs typeface="Arial" panose="020B0604020202020204" pitchFamily="34" charset="0"/>
                        </a:rPr>
                        <a:t> = x)</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x% (</a:t>
                      </a:r>
                      <a:r>
                        <a:rPr lang="en-US" sz="1800" b="0" i="1" u="none" strike="noStrike">
                          <a:solidFill>
                            <a:srgbClr val="000000"/>
                          </a:solidFill>
                          <a:effectLst/>
                          <a:latin typeface="Arial" panose="020B0604020202020204" pitchFamily="34" charset="0"/>
                          <a:cs typeface="Arial" panose="020B0604020202020204" pitchFamily="34" charset="0"/>
                        </a:rPr>
                        <a:t>n</a:t>
                      </a:r>
                      <a:r>
                        <a:rPr lang="en-US" sz="1800" b="0" i="0" u="none" strike="noStrike" baseline="0">
                          <a:solidFill>
                            <a:srgbClr val="000000"/>
                          </a:solidFill>
                          <a:effectLst/>
                          <a:latin typeface="Arial" panose="020B0604020202020204" pitchFamily="34" charset="0"/>
                          <a:cs typeface="Arial" panose="020B0604020202020204" pitchFamily="34" charset="0"/>
                        </a:rPr>
                        <a:t> = x)</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x% (</a:t>
                      </a:r>
                      <a:r>
                        <a:rPr lang="en-US" sz="1800" b="0" i="1" u="none" strike="noStrike" dirty="0">
                          <a:solidFill>
                            <a:srgbClr val="000000"/>
                          </a:solidFill>
                          <a:effectLst/>
                          <a:latin typeface="Arial" panose="020B0604020202020204" pitchFamily="34" charset="0"/>
                          <a:cs typeface="Arial" panose="020B0604020202020204" pitchFamily="34" charset="0"/>
                        </a:rPr>
                        <a:t>n</a:t>
                      </a:r>
                      <a:r>
                        <a:rPr lang="en-US" sz="1800" b="0" i="0" u="none" strike="noStrike" baseline="0" dirty="0">
                          <a:solidFill>
                            <a:srgbClr val="000000"/>
                          </a:solidFill>
                          <a:effectLst/>
                          <a:latin typeface="Arial" panose="020B0604020202020204" pitchFamily="34" charset="0"/>
                          <a:cs typeface="Arial" panose="020B0604020202020204" pitchFamily="34" charset="0"/>
                        </a:rPr>
                        <a:t> = x)</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4" name="Text Placeholder 2">
            <a:extLst>
              <a:ext uri="{FF2B5EF4-FFF2-40B4-BE49-F238E27FC236}">
                <a16:creationId xmlns:a16="http://schemas.microsoft.com/office/drawing/2014/main" id="{6B29A398-C4A0-9716-5344-43F5293878EC}"/>
              </a:ext>
            </a:extLst>
          </p:cNvPr>
          <p:cNvSpPr>
            <a:spLocks noGrp="1"/>
          </p:cNvSpPr>
          <p:nvPr/>
        </p:nvSpPr>
        <p:spPr>
          <a:xfrm>
            <a:off x="1794076" y="1680800"/>
            <a:ext cx="329775" cy="2271714"/>
          </a:xfrm>
          <a:prstGeom prst="rect">
            <a:avLst/>
          </a:prstGeom>
        </p:spPr>
        <p:txBody>
          <a:bodyPr vert="vert270"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800" dirty="0"/>
              <a:t>READING</a:t>
            </a:r>
          </a:p>
        </p:txBody>
      </p:sp>
      <p:sp>
        <p:nvSpPr>
          <p:cNvPr id="3" name="Rectangle 2">
            <a:extLst>
              <a:ext uri="{FF2B5EF4-FFF2-40B4-BE49-F238E27FC236}">
                <a16:creationId xmlns:a16="http://schemas.microsoft.com/office/drawing/2014/main" id="{F075A606-6285-0FC5-29F3-3717694C1EB3}"/>
              </a:ext>
            </a:extLst>
          </p:cNvPr>
          <p:cNvSpPr/>
          <p:nvPr/>
        </p:nvSpPr>
        <p:spPr>
          <a:xfrm>
            <a:off x="9011165" y="4812395"/>
            <a:ext cx="647842" cy="321908"/>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custDataLst>
      <p:tags r:id="rId1"/>
    </p:custDataLst>
    <p:extLst>
      <p:ext uri="{BB962C8B-B14F-4D97-AF65-F5344CB8AC3E}">
        <p14:creationId xmlns:p14="http://schemas.microsoft.com/office/powerpoint/2010/main" val="2856878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Illustration of 3D person climbing stairs">
            <a:extLst>
              <a:ext uri="{FF2B5EF4-FFF2-40B4-BE49-F238E27FC236}">
                <a16:creationId xmlns:a16="http://schemas.microsoft.com/office/drawing/2014/main" id="{6E2A6850-F24E-8148-B62D-793A44A01ED5}"/>
              </a:ext>
            </a:extLst>
          </p:cNvPr>
          <p:cNvPicPr>
            <a:picLocks noChangeAspect="1"/>
          </p:cNvPicPr>
          <p:nvPr/>
        </p:nvPicPr>
        <p:blipFill>
          <a:blip r:embed="rId4"/>
          <a:stretch>
            <a:fillRect/>
          </a:stretch>
        </p:blipFill>
        <p:spPr>
          <a:xfrm>
            <a:off x="8309021" y="2975021"/>
            <a:ext cx="3882979" cy="3882979"/>
          </a:xfrm>
          <a:prstGeom prst="rect">
            <a:avLst/>
          </a:prstGeom>
        </p:spPr>
      </p:pic>
      <p:sp>
        <p:nvSpPr>
          <p:cNvPr id="2" name="Title 1"/>
          <p:cNvSpPr>
            <a:spLocks noGrp="1"/>
          </p:cNvSpPr>
          <p:nvPr>
            <p:ph type="title"/>
          </p:nvPr>
        </p:nvSpPr>
        <p:spPr>
          <a:xfrm>
            <a:off x="831850" y="1709738"/>
            <a:ext cx="8479418" cy="2852737"/>
          </a:xfrm>
        </p:spPr>
        <p:txBody>
          <a:bodyPr>
            <a:normAutofit/>
          </a:bodyPr>
          <a:lstStyle/>
          <a:p>
            <a:r>
              <a:rPr lang="en-US" dirty="0"/>
              <a:t>What are our next steps for finalizing our Tier 2 and Tier 3 supports?</a:t>
            </a:r>
          </a:p>
        </p:txBody>
      </p:sp>
    </p:spTree>
    <p:custDataLst>
      <p:tags r:id="rId1"/>
    </p:custDataLst>
    <p:extLst>
      <p:ext uri="{BB962C8B-B14F-4D97-AF65-F5344CB8AC3E}">
        <p14:creationId xmlns:p14="http://schemas.microsoft.com/office/powerpoint/2010/main" val="2942760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750860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198" y="1805152"/>
            <a:ext cx="10515601" cy="404648"/>
          </a:xfrm>
          <a:prstGeom prst="rect">
            <a:avLst/>
          </a:prstGeom>
          <a:solidFill>
            <a:schemeClr val="accent5">
              <a:lumMod val="20000"/>
              <a:lumOff val="80000"/>
              <a:alpha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a:extLst>
              <a:ext uri="{FF2B5EF4-FFF2-40B4-BE49-F238E27FC236}">
                <a16:creationId xmlns:a16="http://schemas.microsoft.com/office/drawing/2014/main" id="{24D8974D-BA13-F94C-88EF-A969F6B03444}"/>
              </a:ext>
            </a:extLst>
          </p:cNvPr>
          <p:cNvSpPr>
            <a:spLocks noGrp="1"/>
          </p:cNvSpPr>
          <p:nvPr>
            <p:ph type="title"/>
          </p:nvPr>
        </p:nvSpPr>
        <p:spPr>
          <a:xfrm>
            <a:off x="838200" y="365125"/>
            <a:ext cx="11353800" cy="1325563"/>
          </a:xfrm>
        </p:spPr>
        <p:txBody>
          <a:bodyPr>
            <a:normAutofit fontScale="90000"/>
          </a:bodyPr>
          <a:lstStyle/>
          <a:p>
            <a:r>
              <a:rPr lang="en-US" dirty="0"/>
              <a:t>A Systematic Approach to Designing Secondary (Tier 2) and Tertiary (Tier 3) Interventions</a:t>
            </a:r>
          </a:p>
        </p:txBody>
      </p:sp>
      <p:sp>
        <p:nvSpPr>
          <p:cNvPr id="49155" name="Rectangle 3"/>
          <p:cNvSpPr>
            <a:spLocks noGrp="1"/>
          </p:cNvSpPr>
          <p:nvPr>
            <p:ph idx="1"/>
          </p:nvPr>
        </p:nvSpPr>
        <p:spPr>
          <a:xfrm>
            <a:off x="838200" y="1825625"/>
            <a:ext cx="10515600" cy="4351338"/>
          </a:xfrm>
        </p:spPr>
        <p:txBody>
          <a:bodyPr>
            <a:noAutofit/>
          </a:bodyPr>
          <a:lstStyle/>
          <a:p>
            <a:r>
              <a:rPr lang="en-US" sz="2000" dirty="0"/>
              <a:t>Step 1: Construct your assessment schedule</a:t>
            </a:r>
          </a:p>
          <a:p>
            <a:r>
              <a:rPr lang="en-US" sz="2000" dirty="0"/>
              <a:t>Step 2: Identify your secondary (Tier 2) and tertiary (Tier 3) supports</a:t>
            </a:r>
          </a:p>
          <a:p>
            <a:pPr lvl="1"/>
            <a:r>
              <a:rPr lang="en-US" sz="2000" dirty="0"/>
              <a:t>Existing and new interventions</a:t>
            </a:r>
          </a:p>
          <a:p>
            <a:r>
              <a:rPr lang="en-US" sz="2000" dirty="0"/>
              <a:t>Step 3: Determine entry criteria</a:t>
            </a:r>
          </a:p>
          <a:p>
            <a:pPr lvl="1"/>
            <a:r>
              <a:rPr lang="en-US" sz="2000" dirty="0"/>
              <a:t>Academic failure, behavior and academic screening scores, attendance data, etc.</a:t>
            </a:r>
          </a:p>
          <a:p>
            <a:r>
              <a:rPr lang="en-US" sz="2000" dirty="0"/>
              <a:t>Step 4: Identify data to monitor progress</a:t>
            </a:r>
          </a:p>
          <a:p>
            <a:pPr lvl="1"/>
            <a:r>
              <a:rPr lang="en-US" sz="2000" dirty="0"/>
              <a:t>Student performance: pre- and post-tests, curriculum-based measures, office discipline referral data, GPA, etc.</a:t>
            </a:r>
          </a:p>
          <a:p>
            <a:pPr lvl="1"/>
            <a:r>
              <a:rPr lang="en-US" sz="2000" dirty="0"/>
              <a:t>Treatment integrity</a:t>
            </a:r>
          </a:p>
          <a:p>
            <a:pPr lvl="1"/>
            <a:r>
              <a:rPr lang="en-US" sz="2000" dirty="0"/>
              <a:t>Social validity</a:t>
            </a:r>
          </a:p>
          <a:p>
            <a:r>
              <a:rPr lang="en-US" sz="2000" dirty="0"/>
              <a:t>Step 5: Identify exit criteria</a:t>
            </a:r>
          </a:p>
          <a:p>
            <a:pPr lvl="1"/>
            <a:r>
              <a:rPr lang="en-US" sz="2000" dirty="0"/>
              <a:t>Reduction of discipline contacts, demonstration of grade level performance based on academic progress monitoring data, reduction of truancies and absences, etc.</a:t>
            </a:r>
          </a:p>
          <a:p>
            <a:r>
              <a:rPr lang="en-US" sz="2000" dirty="0"/>
              <a:t>Step 6: Consider additional needs</a:t>
            </a:r>
          </a:p>
        </p:txBody>
      </p:sp>
    </p:spTree>
    <p:custDataLst>
      <p:tags r:id="rId1"/>
    </p:custDataLst>
    <p:extLst>
      <p:ext uri="{BB962C8B-B14F-4D97-AF65-F5344CB8AC3E}">
        <p14:creationId xmlns:p14="http://schemas.microsoft.com/office/powerpoint/2010/main" val="26018807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60000">
              <a:schemeClr val="bg1"/>
            </a:gs>
            <a:gs pos="83000">
              <a:schemeClr val="bg1">
                <a:lumMod val="65000"/>
              </a:schemeClr>
            </a:gs>
            <a:gs pos="100000">
              <a:schemeClr val="accent4">
                <a:lumMod val="30000"/>
                <a:lumOff val="70000"/>
              </a:schemeClr>
            </a:gs>
          </a:gsLst>
          <a:lin ang="5400000" scaled="1"/>
        </a:gradFill>
        <a:effectLst/>
      </p:bgPr>
    </p:bg>
    <p:spTree>
      <p:nvGrpSpPr>
        <p:cNvPr id="1" name="">
          <a:extLst>
            <a:ext uri="{FF2B5EF4-FFF2-40B4-BE49-F238E27FC236}">
              <a16:creationId xmlns:a16="http://schemas.microsoft.com/office/drawing/2014/main" id="{0AEDD920-762C-CA9C-C05C-8C3BF8D820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25ED8C-1A07-06BB-C8E2-1B9BE33C3C09}"/>
              </a:ext>
            </a:extLst>
          </p:cNvPr>
          <p:cNvSpPr txBox="1">
            <a:spLocks/>
          </p:cNvSpPr>
          <p:nvPr/>
        </p:nvSpPr>
        <p:spPr>
          <a:xfrm>
            <a:off x="1752600" y="106680"/>
            <a:ext cx="8686800" cy="579120"/>
          </a:xfrm>
          <a:prstGeom prst="rect">
            <a:avLst/>
          </a:prstGeom>
          <a:noFill/>
          <a:ln>
            <a:noFill/>
          </a:ln>
        </p:spPr>
        <p:txBody>
          <a:bodyP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a:defRPr/>
            </a:pPr>
            <a:r>
              <a:rPr lang="en-US" sz="3600">
                <a:solidFill>
                  <a:sysClr val="windowText" lastClr="000000"/>
                </a:solidFill>
                <a:latin typeface="+mj-lt"/>
              </a:rPr>
              <a:t>Step 1: Construct Assessment Schedule </a:t>
            </a:r>
          </a:p>
        </p:txBody>
      </p:sp>
      <p:pic>
        <p:nvPicPr>
          <p:cNvPr id="3" name="Picture 2" title="Ci3T Blueprint D">
            <a:extLst>
              <a:ext uri="{FF2B5EF4-FFF2-40B4-BE49-F238E27FC236}">
                <a16:creationId xmlns:a16="http://schemas.microsoft.com/office/drawing/2014/main" id="{E8C5FAA9-B76F-C653-758D-3D99801C190B}"/>
              </a:ext>
            </a:extLst>
          </p:cNvPr>
          <p:cNvPicPr>
            <a:picLocks noChangeAspect="1"/>
          </p:cNvPicPr>
          <p:nvPr/>
        </p:nvPicPr>
        <p:blipFill>
          <a:blip r:embed="rId4"/>
          <a:stretch>
            <a:fillRect/>
          </a:stretch>
        </p:blipFill>
        <p:spPr>
          <a:xfrm>
            <a:off x="1895139" y="182880"/>
            <a:ext cx="8401722" cy="6492240"/>
          </a:xfrm>
          <a:prstGeom prst="rect">
            <a:avLst/>
          </a:prstGeom>
          <a:ln>
            <a:solidFill>
              <a:schemeClr val="bg1">
                <a:lumMod val="50000"/>
              </a:schemeClr>
            </a:solidFill>
          </a:ln>
          <a:effectLst>
            <a:outerShdw blurRad="292100" dist="139700" dir="2700000" algn="tl" rotWithShape="0">
              <a:srgbClr val="333333">
                <a:alpha val="65000"/>
              </a:srgbClr>
            </a:outerShdw>
          </a:effectLst>
        </p:spPr>
      </p:pic>
      <p:grpSp>
        <p:nvGrpSpPr>
          <p:cNvPr id="6" name="Group 5">
            <a:extLst>
              <a:ext uri="{FF2B5EF4-FFF2-40B4-BE49-F238E27FC236}">
                <a16:creationId xmlns:a16="http://schemas.microsoft.com/office/drawing/2014/main" id="{70B0F825-CD93-1F4C-B015-EAA0CAFD2ED4}"/>
              </a:ext>
            </a:extLst>
          </p:cNvPr>
          <p:cNvGrpSpPr/>
          <p:nvPr/>
        </p:nvGrpSpPr>
        <p:grpSpPr>
          <a:xfrm rot="21216813">
            <a:off x="8789829" y="2948976"/>
            <a:ext cx="2686597" cy="2622288"/>
            <a:chOff x="2336800" y="-477078"/>
            <a:chExt cx="7515616" cy="7335078"/>
          </a:xfrm>
        </p:grpSpPr>
        <p:pic>
          <p:nvPicPr>
            <p:cNvPr id="7" name="Picture 6">
              <a:extLst>
                <a:ext uri="{FF2B5EF4-FFF2-40B4-BE49-F238E27FC236}">
                  <a16:creationId xmlns:a16="http://schemas.microsoft.com/office/drawing/2014/main" id="{2D160EB9-0A63-4343-328D-50A0419A54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10" name="Picture 9">
              <a:extLst>
                <a:ext uri="{FF2B5EF4-FFF2-40B4-BE49-F238E27FC236}">
                  <a16:creationId xmlns:a16="http://schemas.microsoft.com/office/drawing/2014/main" id="{9F699FC0-F255-BA43-7DBA-B7C4B46B8BBB}"/>
                </a:ext>
              </a:extLst>
            </p:cNvPr>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11" name="Rectangle 10">
            <a:extLst>
              <a:ext uri="{FF2B5EF4-FFF2-40B4-BE49-F238E27FC236}">
                <a16:creationId xmlns:a16="http://schemas.microsoft.com/office/drawing/2014/main" id="{37AD5DDD-D2F4-2ADB-91FB-29348A2D12E3}"/>
              </a:ext>
            </a:extLst>
          </p:cNvPr>
          <p:cNvSpPr/>
          <p:nvPr/>
        </p:nvSpPr>
        <p:spPr>
          <a:xfrm rot="21216225">
            <a:off x="9022452" y="3926419"/>
            <a:ext cx="2317087" cy="1015663"/>
          </a:xfrm>
          <a:prstGeom prst="rect">
            <a:avLst/>
          </a:prstGeom>
        </p:spPr>
        <p:txBody>
          <a:bodyPr wrap="square">
            <a:spAutoFit/>
          </a:bodyPr>
          <a:lstStyle/>
          <a:p>
            <a:pPr algn="ctr">
              <a:defRPr/>
            </a:pPr>
            <a:r>
              <a:rPr lang="en-US" sz="2000" b="1" dirty="0">
                <a:latin typeface="Arial" panose="020B0604020202020204" pitchFamily="34" charset="0"/>
                <a:cs typeface="Arial" panose="020B0604020202020204" pitchFamily="34" charset="0"/>
              </a:rPr>
              <a:t>Ci3T Blueprint D Assessment Schedule</a:t>
            </a:r>
            <a:endParaRPr lang="en-US" sz="16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161919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60000">
              <a:schemeClr val="bg1"/>
            </a:gs>
            <a:gs pos="83000">
              <a:schemeClr val="bg1">
                <a:lumMod val="65000"/>
              </a:schemeClr>
            </a:gs>
            <a:gs pos="100000">
              <a:schemeClr val="accent4">
                <a:lumMod val="30000"/>
                <a:lumOff val="70000"/>
              </a:schemeClr>
            </a:gs>
          </a:gsLst>
          <a:lin ang="5400000" scaled="1"/>
        </a:gradFill>
        <a:effectLst/>
      </p:bgPr>
    </p:bg>
    <p:spTree>
      <p:nvGrpSpPr>
        <p:cNvPr id="1" name="">
          <a:extLst>
            <a:ext uri="{FF2B5EF4-FFF2-40B4-BE49-F238E27FC236}">
              <a16:creationId xmlns:a16="http://schemas.microsoft.com/office/drawing/2014/main" id="{7C113607-53C6-2883-4B08-4AAE129D1F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891708-1727-478E-78C6-D7EFD90B47E2}"/>
              </a:ext>
            </a:extLst>
          </p:cNvPr>
          <p:cNvSpPr txBox="1">
            <a:spLocks/>
          </p:cNvSpPr>
          <p:nvPr/>
        </p:nvSpPr>
        <p:spPr>
          <a:xfrm>
            <a:off x="838200" y="260590"/>
            <a:ext cx="103891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3200" dirty="0">
                <a:solidFill>
                  <a:srgbClr val="000000"/>
                </a:solidFill>
                <a:ea typeface="+mn-ea"/>
                <a:cs typeface="Times New Roman" panose="02020603050405020304" pitchFamily="18" charset="0"/>
              </a:rPr>
              <a:t>Using Data to Consider Interventions Elementary School</a:t>
            </a:r>
            <a:endParaRPr lang="en-US" dirty="0"/>
          </a:p>
        </p:txBody>
      </p:sp>
      <p:pic>
        <p:nvPicPr>
          <p:cNvPr id="3" name="Picture 2" title="SRSS-IE reading math ODR and attendance data spreadsheet">
            <a:extLst>
              <a:ext uri="{FF2B5EF4-FFF2-40B4-BE49-F238E27FC236}">
                <a16:creationId xmlns:a16="http://schemas.microsoft.com/office/drawing/2014/main" id="{9E25B688-E5DB-4710-F4DD-402ACEA95FF9}"/>
              </a:ext>
            </a:extLst>
          </p:cNvPr>
          <p:cNvPicPr>
            <a:picLocks noChangeAspect="1"/>
          </p:cNvPicPr>
          <p:nvPr/>
        </p:nvPicPr>
        <p:blipFill rotWithShape="1">
          <a:blip r:embed="rId4">
            <a:extLst>
              <a:ext uri="{28A0092B-C50C-407E-A947-70E740481C1C}">
                <a14:useLocalDpi xmlns:a14="http://schemas.microsoft.com/office/drawing/2010/main" val="0"/>
              </a:ext>
            </a:extLst>
          </a:blip>
          <a:srcRect l="4479" t="23275" r="34375" b="10202"/>
          <a:stretch/>
        </p:blipFill>
        <p:spPr>
          <a:xfrm>
            <a:off x="3189654" y="1283368"/>
            <a:ext cx="7321936" cy="4315826"/>
          </a:xfrm>
          <a:prstGeom prst="rect">
            <a:avLst/>
          </a:prstGeom>
          <a:ln>
            <a:noFill/>
          </a:ln>
          <a:effectLst>
            <a:outerShdw blurRad="292100" dist="139700" dir="2700000" algn="tl" rotWithShape="0">
              <a:srgbClr val="333333">
                <a:alpha val="65000"/>
              </a:srgbClr>
            </a:outerShdw>
          </a:effectLst>
        </p:spPr>
        <p:style>
          <a:lnRef idx="1">
            <a:schemeClr val="accent5"/>
          </a:lnRef>
          <a:fillRef idx="2">
            <a:schemeClr val="accent5"/>
          </a:fillRef>
          <a:effectRef idx="1">
            <a:schemeClr val="accent5"/>
          </a:effectRef>
          <a:fontRef idx="minor">
            <a:schemeClr val="dk1"/>
          </a:fontRef>
        </p:style>
      </p:pic>
      <p:sp>
        <p:nvSpPr>
          <p:cNvPr id="4" name="Rectangle 3">
            <a:extLst>
              <a:ext uri="{FF2B5EF4-FFF2-40B4-BE49-F238E27FC236}">
                <a16:creationId xmlns:a16="http://schemas.microsoft.com/office/drawing/2014/main" id="{041940DC-66B0-7448-3085-A1BB5C941C3E}"/>
              </a:ext>
            </a:extLst>
          </p:cNvPr>
          <p:cNvSpPr/>
          <p:nvPr/>
        </p:nvSpPr>
        <p:spPr>
          <a:xfrm>
            <a:off x="-1" y="6435852"/>
            <a:ext cx="9829801" cy="400110"/>
          </a:xfrm>
          <a:prstGeom prst="rect">
            <a:avLst/>
          </a:prstGeom>
        </p:spPr>
        <p:txBody>
          <a:bodyPr wrap="square">
            <a:spAutoFit/>
          </a:bodyPr>
          <a:lstStyle/>
          <a:p>
            <a:pPr hangingPunct="0"/>
            <a:r>
              <a:rPr lang="en-US" sz="1000" dirty="0">
                <a:solidFill>
                  <a:schemeClr val="bg1">
                    <a:lumMod val="50000"/>
                  </a:schemeClr>
                </a:solidFill>
              </a:rPr>
              <a:t>Lane, K. L., Oakes, W. P., Ennis, R. P., &amp; Hirsch, S. E. (2014). Identifying students for secondary and tertiary prevention efforts: How do we determine which students have Tier 2 and Tier 3 needs? </a:t>
            </a:r>
            <a:r>
              <a:rPr lang="en-US" sz="1000" i="1" dirty="0">
                <a:solidFill>
                  <a:schemeClr val="bg1">
                    <a:lumMod val="50000"/>
                  </a:schemeClr>
                </a:solidFill>
              </a:rPr>
              <a:t>Preventing School Failure, 58, </a:t>
            </a:r>
            <a:r>
              <a:rPr lang="en-US" sz="1000" dirty="0">
                <a:solidFill>
                  <a:schemeClr val="bg1">
                    <a:lumMod val="50000"/>
                  </a:schemeClr>
                </a:solidFill>
              </a:rPr>
              <a:t>171-182, DOI: 10.1080/1045988X.2014.895573</a:t>
            </a:r>
          </a:p>
        </p:txBody>
      </p:sp>
      <p:sp>
        <p:nvSpPr>
          <p:cNvPr id="5" name="Rectangle 4">
            <a:extLst>
              <a:ext uri="{FF2B5EF4-FFF2-40B4-BE49-F238E27FC236}">
                <a16:creationId xmlns:a16="http://schemas.microsoft.com/office/drawing/2014/main" id="{E6A73C48-9313-0D36-45D1-C4B7BE570643}"/>
              </a:ext>
            </a:extLst>
          </p:cNvPr>
          <p:cNvSpPr/>
          <p:nvPr/>
        </p:nvSpPr>
        <p:spPr>
          <a:xfrm>
            <a:off x="7266040" y="4370579"/>
            <a:ext cx="1637329" cy="384863"/>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prstClr val="white"/>
              </a:solidFill>
            </a:endParaRPr>
          </a:p>
        </p:txBody>
      </p:sp>
      <p:sp>
        <p:nvSpPr>
          <p:cNvPr id="8" name="Rectangle 7">
            <a:extLst>
              <a:ext uri="{FF2B5EF4-FFF2-40B4-BE49-F238E27FC236}">
                <a16:creationId xmlns:a16="http://schemas.microsoft.com/office/drawing/2014/main" id="{0171386B-677F-976E-E25C-641F013694A1}"/>
              </a:ext>
            </a:extLst>
          </p:cNvPr>
          <p:cNvSpPr/>
          <p:nvPr/>
        </p:nvSpPr>
        <p:spPr>
          <a:xfrm>
            <a:off x="1524000" y="3333180"/>
            <a:ext cx="2667000" cy="533400"/>
          </a:xfrm>
          <a:prstGeom prst="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000000"/>
                </a:solidFill>
              </a:rPr>
              <a:t>Increased Rates of Reinforcement</a:t>
            </a:r>
          </a:p>
        </p:txBody>
      </p:sp>
      <p:sp>
        <p:nvSpPr>
          <p:cNvPr id="9" name="Rectangle 8">
            <a:extLst>
              <a:ext uri="{FF2B5EF4-FFF2-40B4-BE49-F238E27FC236}">
                <a16:creationId xmlns:a16="http://schemas.microsoft.com/office/drawing/2014/main" id="{9FF0B23A-C151-6B1C-508A-6EDE05A04C0F}"/>
              </a:ext>
            </a:extLst>
          </p:cNvPr>
          <p:cNvSpPr/>
          <p:nvPr/>
        </p:nvSpPr>
        <p:spPr>
          <a:xfrm>
            <a:off x="5194565" y="4048162"/>
            <a:ext cx="5313014" cy="21903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prstClr val="white"/>
              </a:solidFill>
            </a:endParaRPr>
          </a:p>
        </p:txBody>
      </p:sp>
      <p:cxnSp>
        <p:nvCxnSpPr>
          <p:cNvPr id="10" name="Straight Arrow Connector 9">
            <a:extLst>
              <a:ext uri="{FF2B5EF4-FFF2-40B4-BE49-F238E27FC236}">
                <a16:creationId xmlns:a16="http://schemas.microsoft.com/office/drawing/2014/main" id="{6BE90829-0F8B-4446-AB9F-1C644E388977}"/>
              </a:ext>
            </a:extLst>
          </p:cNvPr>
          <p:cNvCxnSpPr>
            <a:stCxn id="5" idx="1"/>
            <a:endCxn id="8" idx="3"/>
          </p:cNvCxnSpPr>
          <p:nvPr/>
        </p:nvCxnSpPr>
        <p:spPr>
          <a:xfrm flipH="1" flipV="1">
            <a:off x="4191001" y="3599880"/>
            <a:ext cx="3075039" cy="963130"/>
          </a:xfrm>
          <a:prstGeom prst="straightConnector1">
            <a:avLst/>
          </a:prstGeom>
          <a:ln w="28575">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0CADB358-CDE6-AE61-5A7A-283328BB457F}"/>
              </a:ext>
            </a:extLst>
          </p:cNvPr>
          <p:cNvSpPr/>
          <p:nvPr/>
        </p:nvSpPr>
        <p:spPr>
          <a:xfrm>
            <a:off x="5162482" y="4887289"/>
            <a:ext cx="5361139" cy="2141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prstClr val="white"/>
              </a:solidFill>
            </a:endParaRPr>
          </a:p>
        </p:txBody>
      </p:sp>
      <p:cxnSp>
        <p:nvCxnSpPr>
          <p:cNvPr id="12" name="Straight Arrow Connector 11">
            <a:extLst>
              <a:ext uri="{FF2B5EF4-FFF2-40B4-BE49-F238E27FC236}">
                <a16:creationId xmlns:a16="http://schemas.microsoft.com/office/drawing/2014/main" id="{5FB9BB6D-0D7F-14DF-0385-8B937101E58F}"/>
              </a:ext>
            </a:extLst>
          </p:cNvPr>
          <p:cNvCxnSpPr>
            <a:cxnSpLocks/>
            <a:stCxn id="9" idx="1"/>
            <a:endCxn id="14" idx="0"/>
          </p:cNvCxnSpPr>
          <p:nvPr/>
        </p:nvCxnSpPr>
        <p:spPr>
          <a:xfrm flipH="1">
            <a:off x="3343123" y="4157682"/>
            <a:ext cx="1851443" cy="1502713"/>
          </a:xfrm>
          <a:prstGeom prst="straightConnector1">
            <a:avLst/>
          </a:prstGeom>
          <a:ln w="28575">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8CBCA06D-BC15-5694-C3BD-16B1DA735C7A}"/>
              </a:ext>
            </a:extLst>
          </p:cNvPr>
          <p:cNvCxnSpPr>
            <a:cxnSpLocks/>
            <a:stCxn id="11" idx="1"/>
            <a:endCxn id="14" idx="0"/>
          </p:cNvCxnSpPr>
          <p:nvPr/>
        </p:nvCxnSpPr>
        <p:spPr>
          <a:xfrm flipH="1">
            <a:off x="3343123" y="4994340"/>
            <a:ext cx="1819359" cy="666055"/>
          </a:xfrm>
          <a:prstGeom prst="straightConnector1">
            <a:avLst/>
          </a:prstGeom>
          <a:ln w="28575">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77CE0703-9055-7C93-D4FC-3C74BCA2C565}"/>
              </a:ext>
            </a:extLst>
          </p:cNvPr>
          <p:cNvSpPr/>
          <p:nvPr/>
        </p:nvSpPr>
        <p:spPr>
          <a:xfrm>
            <a:off x="1685772" y="5660394"/>
            <a:ext cx="3314700" cy="53340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000000"/>
                </a:solidFill>
              </a:rPr>
              <a:t>Intensive Reading Intervention with Self Monitoring</a:t>
            </a:r>
          </a:p>
        </p:txBody>
      </p:sp>
    </p:spTree>
    <p:custDataLst>
      <p:tags r:id="rId1"/>
    </p:custDataLst>
    <p:extLst>
      <p:ext uri="{BB962C8B-B14F-4D97-AF65-F5344CB8AC3E}">
        <p14:creationId xmlns:p14="http://schemas.microsoft.com/office/powerpoint/2010/main" val="20700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60000">
              <a:schemeClr val="bg1"/>
            </a:gs>
            <a:gs pos="83000">
              <a:schemeClr val="bg1">
                <a:lumMod val="65000"/>
              </a:schemeClr>
            </a:gs>
            <a:gs pos="100000">
              <a:srgbClr val="CACACA"/>
            </a:gs>
          </a:gsLst>
          <a:lin ang="5400000" scaled="1"/>
        </a:gradFill>
        <a:effectLst/>
      </p:bgPr>
    </p:bg>
    <p:spTree>
      <p:nvGrpSpPr>
        <p:cNvPr id="1" name="">
          <a:extLst>
            <a:ext uri="{FF2B5EF4-FFF2-40B4-BE49-F238E27FC236}">
              <a16:creationId xmlns:a16="http://schemas.microsoft.com/office/drawing/2014/main" id="{3188F5FE-E3F6-A8F6-C930-588A40301AD3}"/>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3FF1E92B-726C-1904-B989-000BF116DAB1}"/>
              </a:ext>
            </a:extLst>
          </p:cNvPr>
          <p:cNvSpPr>
            <a:spLocks noGrp="1"/>
          </p:cNvSpPr>
          <p:nvPr>
            <p:ph type="title"/>
          </p:nvPr>
        </p:nvSpPr>
        <p:spPr/>
        <p:txBody>
          <a:bodyPr>
            <a:normAutofit/>
          </a:bodyPr>
          <a:lstStyle/>
          <a:p>
            <a:r>
              <a:rPr lang="en-US" dirty="0"/>
              <a:t>Using Data to Consider Interventions – MS/HS</a:t>
            </a:r>
          </a:p>
        </p:txBody>
      </p:sp>
      <p:pic>
        <p:nvPicPr>
          <p:cNvPr id="2" name="Picture 1" title="SRSS ODR and course failure data spreadsheet">
            <a:extLst>
              <a:ext uri="{FF2B5EF4-FFF2-40B4-BE49-F238E27FC236}">
                <a16:creationId xmlns:a16="http://schemas.microsoft.com/office/drawing/2014/main" id="{6A6C8CAF-EC09-1A24-7D8F-C13EB8967F24}"/>
              </a:ext>
            </a:extLst>
          </p:cNvPr>
          <p:cNvPicPr>
            <a:picLocks noChangeAspect="1"/>
          </p:cNvPicPr>
          <p:nvPr/>
        </p:nvPicPr>
        <p:blipFill rotWithShape="1">
          <a:blip r:embed="rId4">
            <a:extLst>
              <a:ext uri="{28A0092B-C50C-407E-A947-70E740481C1C}">
                <a14:useLocalDpi xmlns:a14="http://schemas.microsoft.com/office/drawing/2010/main" val="0"/>
              </a:ext>
            </a:extLst>
          </a:blip>
          <a:srcRect t="26068"/>
          <a:stretch/>
        </p:blipFill>
        <p:spPr>
          <a:xfrm>
            <a:off x="5361403" y="1596572"/>
            <a:ext cx="4920705" cy="4261093"/>
          </a:xfrm>
          <a:prstGeom prst="rect">
            <a:avLst/>
          </a:prstGeom>
        </p:spPr>
      </p:pic>
      <p:sp>
        <p:nvSpPr>
          <p:cNvPr id="20" name="Rectangle 16">
            <a:extLst>
              <a:ext uri="{FF2B5EF4-FFF2-40B4-BE49-F238E27FC236}">
                <a16:creationId xmlns:a16="http://schemas.microsoft.com/office/drawing/2014/main" id="{17DE666C-B569-192D-DBCC-3309B8CFAD23}"/>
              </a:ext>
            </a:extLst>
          </p:cNvPr>
          <p:cNvSpPr>
            <a:spLocks noChangeArrowheads="1"/>
          </p:cNvSpPr>
          <p:nvPr/>
        </p:nvSpPr>
        <p:spPr bwMode="auto">
          <a:xfrm>
            <a:off x="1593130" y="2318810"/>
            <a:ext cx="3466682" cy="854687"/>
          </a:xfrm>
          <a:prstGeom prst="rect">
            <a:avLst/>
          </a:prstGeom>
          <a:solidFill>
            <a:schemeClr val="bg1"/>
          </a:solidFill>
          <a:ln w="28575">
            <a:solidFill>
              <a:srgbClr val="FFC000"/>
            </a:solidFill>
            <a:miter lim="800000"/>
            <a:headEnd/>
            <a:tailEnd/>
          </a:ln>
        </p:spPr>
        <p:txBody>
          <a:bodyPr wrap="none" anchor="ctr"/>
          <a:lstStyle/>
          <a:p>
            <a:pPr algn="ctr"/>
            <a:r>
              <a:rPr lang="en-US" sz="1800" dirty="0">
                <a:solidFill>
                  <a:prstClr val="black"/>
                </a:solidFill>
              </a:rPr>
              <a:t>Check In Check Out (Mentoring);</a:t>
            </a:r>
          </a:p>
          <a:p>
            <a:pPr algn="ctr"/>
            <a:r>
              <a:rPr lang="en-US" sz="1800" dirty="0">
                <a:solidFill>
                  <a:prstClr val="black"/>
                </a:solidFill>
              </a:rPr>
              <a:t>Study Hall Tutoring</a:t>
            </a:r>
          </a:p>
        </p:txBody>
      </p:sp>
      <p:sp>
        <p:nvSpPr>
          <p:cNvPr id="21" name="Rectangle 14">
            <a:extLst>
              <a:ext uri="{FF2B5EF4-FFF2-40B4-BE49-F238E27FC236}">
                <a16:creationId xmlns:a16="http://schemas.microsoft.com/office/drawing/2014/main" id="{E8F0CB58-9800-88F0-F5A9-07DE33C83B5B}"/>
              </a:ext>
            </a:extLst>
          </p:cNvPr>
          <p:cNvSpPr>
            <a:spLocks noChangeArrowheads="1"/>
          </p:cNvSpPr>
          <p:nvPr/>
        </p:nvSpPr>
        <p:spPr bwMode="auto">
          <a:xfrm>
            <a:off x="1508289" y="5352306"/>
            <a:ext cx="4590283" cy="1061505"/>
          </a:xfrm>
          <a:prstGeom prst="rect">
            <a:avLst/>
          </a:prstGeom>
          <a:solidFill>
            <a:schemeClr val="bg1"/>
          </a:solidFill>
          <a:ln w="28575">
            <a:solidFill>
              <a:srgbClr val="FF0000"/>
            </a:solidFill>
            <a:miter lim="800000"/>
            <a:headEnd/>
            <a:tailEnd/>
          </a:ln>
        </p:spPr>
        <p:txBody>
          <a:bodyPr wrap="none" anchor="ctr"/>
          <a:lstStyle/>
          <a:p>
            <a:pPr algn="ctr"/>
            <a:r>
              <a:rPr lang="en-US" sz="1800" dirty="0">
                <a:solidFill>
                  <a:prstClr val="black"/>
                </a:solidFill>
              </a:rPr>
              <a:t>Functional Assessment-Based Intervention</a:t>
            </a:r>
          </a:p>
        </p:txBody>
      </p:sp>
      <p:sp>
        <p:nvSpPr>
          <p:cNvPr id="22" name="Rectangle 21">
            <a:extLst>
              <a:ext uri="{FF2B5EF4-FFF2-40B4-BE49-F238E27FC236}">
                <a16:creationId xmlns:a16="http://schemas.microsoft.com/office/drawing/2014/main" id="{8D65E9AE-1FBF-3057-46E6-87EE1454A547}"/>
              </a:ext>
            </a:extLst>
          </p:cNvPr>
          <p:cNvSpPr/>
          <p:nvPr/>
        </p:nvSpPr>
        <p:spPr>
          <a:xfrm>
            <a:off x="7855365" y="2438400"/>
            <a:ext cx="1636979" cy="210312"/>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prstClr val="white"/>
              </a:solidFill>
            </a:endParaRPr>
          </a:p>
        </p:txBody>
      </p:sp>
      <p:sp>
        <p:nvSpPr>
          <p:cNvPr id="23" name="Rectangle 22">
            <a:extLst>
              <a:ext uri="{FF2B5EF4-FFF2-40B4-BE49-F238E27FC236}">
                <a16:creationId xmlns:a16="http://schemas.microsoft.com/office/drawing/2014/main" id="{E81A25E1-9B41-AF8C-8E65-59DFB503EB47}"/>
              </a:ext>
            </a:extLst>
          </p:cNvPr>
          <p:cNvSpPr/>
          <p:nvPr/>
        </p:nvSpPr>
        <p:spPr>
          <a:xfrm>
            <a:off x="7855364" y="3494736"/>
            <a:ext cx="1607950" cy="20116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prstClr val="white"/>
              </a:solidFill>
            </a:endParaRPr>
          </a:p>
        </p:txBody>
      </p:sp>
      <p:sp>
        <p:nvSpPr>
          <p:cNvPr id="24" name="Rectangle 23">
            <a:extLst>
              <a:ext uri="{FF2B5EF4-FFF2-40B4-BE49-F238E27FC236}">
                <a16:creationId xmlns:a16="http://schemas.microsoft.com/office/drawing/2014/main" id="{600E7C42-DCEE-5B42-9611-1AB372DBC4D5}"/>
              </a:ext>
            </a:extLst>
          </p:cNvPr>
          <p:cNvSpPr/>
          <p:nvPr/>
        </p:nvSpPr>
        <p:spPr>
          <a:xfrm>
            <a:off x="7869878" y="4965019"/>
            <a:ext cx="1578922" cy="20206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prstClr val="white"/>
              </a:solidFill>
            </a:endParaRPr>
          </a:p>
        </p:txBody>
      </p:sp>
      <p:cxnSp>
        <p:nvCxnSpPr>
          <p:cNvPr id="25" name="Straight Arrow Connector 24">
            <a:extLst>
              <a:ext uri="{FF2B5EF4-FFF2-40B4-BE49-F238E27FC236}">
                <a16:creationId xmlns:a16="http://schemas.microsoft.com/office/drawing/2014/main" id="{7E4904F0-37E4-380B-4B9E-3BBB9EB487C3}"/>
              </a:ext>
            </a:extLst>
          </p:cNvPr>
          <p:cNvCxnSpPr>
            <a:cxnSpLocks/>
            <a:stCxn id="22" idx="1"/>
            <a:endCxn id="20" idx="3"/>
          </p:cNvCxnSpPr>
          <p:nvPr/>
        </p:nvCxnSpPr>
        <p:spPr>
          <a:xfrm flipH="1">
            <a:off x="5059812" y="2543556"/>
            <a:ext cx="2795553" cy="202598"/>
          </a:xfrm>
          <a:prstGeom prst="straightConnector1">
            <a:avLst/>
          </a:prstGeom>
          <a:ln w="28575">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1C743797-30D1-A73B-1E4D-F8499147731A}"/>
              </a:ext>
            </a:extLst>
          </p:cNvPr>
          <p:cNvCxnSpPr>
            <a:cxnSpLocks/>
            <a:stCxn id="23" idx="1"/>
            <a:endCxn id="20" idx="3"/>
          </p:cNvCxnSpPr>
          <p:nvPr/>
        </p:nvCxnSpPr>
        <p:spPr>
          <a:xfrm flipH="1" flipV="1">
            <a:off x="5059812" y="2746154"/>
            <a:ext cx="2795552" cy="849166"/>
          </a:xfrm>
          <a:prstGeom prst="straightConnector1">
            <a:avLst/>
          </a:prstGeom>
          <a:ln w="28575">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ABD320ED-E1C9-6134-C07D-88DD204A3A94}"/>
              </a:ext>
            </a:extLst>
          </p:cNvPr>
          <p:cNvCxnSpPr>
            <a:cxnSpLocks/>
            <a:stCxn id="33" idx="1"/>
            <a:endCxn id="20" idx="3"/>
          </p:cNvCxnSpPr>
          <p:nvPr/>
        </p:nvCxnSpPr>
        <p:spPr>
          <a:xfrm flipH="1" flipV="1">
            <a:off x="5059812" y="2746154"/>
            <a:ext cx="2810066" cy="1476618"/>
          </a:xfrm>
          <a:prstGeom prst="straightConnector1">
            <a:avLst/>
          </a:prstGeom>
          <a:ln w="28575">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295FC981-490B-20B3-15D8-EA3D3B22C302}"/>
              </a:ext>
            </a:extLst>
          </p:cNvPr>
          <p:cNvCxnSpPr>
            <a:cxnSpLocks/>
            <a:stCxn id="24" idx="1"/>
            <a:endCxn id="20" idx="3"/>
          </p:cNvCxnSpPr>
          <p:nvPr/>
        </p:nvCxnSpPr>
        <p:spPr>
          <a:xfrm flipH="1" flipV="1">
            <a:off x="5059812" y="2746154"/>
            <a:ext cx="2810066" cy="2319899"/>
          </a:xfrm>
          <a:prstGeom prst="straightConnector1">
            <a:avLst/>
          </a:prstGeom>
          <a:ln w="28575">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8A4302BB-F487-2EB0-5513-49DD485BEA03}"/>
              </a:ext>
            </a:extLst>
          </p:cNvPr>
          <p:cNvSpPr/>
          <p:nvPr/>
        </p:nvSpPr>
        <p:spPr>
          <a:xfrm>
            <a:off x="7869878" y="3723048"/>
            <a:ext cx="1607950" cy="1726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0" name="Rectangle 29">
            <a:extLst>
              <a:ext uri="{FF2B5EF4-FFF2-40B4-BE49-F238E27FC236}">
                <a16:creationId xmlns:a16="http://schemas.microsoft.com/office/drawing/2014/main" id="{51B99AF9-A551-C4EA-AFF3-D1A339F06658}"/>
              </a:ext>
            </a:extLst>
          </p:cNvPr>
          <p:cNvSpPr/>
          <p:nvPr/>
        </p:nvSpPr>
        <p:spPr>
          <a:xfrm>
            <a:off x="7884393" y="4349788"/>
            <a:ext cx="1607950" cy="4001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cxnSp>
        <p:nvCxnSpPr>
          <p:cNvPr id="31" name="Straight Arrow Connector 30">
            <a:extLst>
              <a:ext uri="{FF2B5EF4-FFF2-40B4-BE49-F238E27FC236}">
                <a16:creationId xmlns:a16="http://schemas.microsoft.com/office/drawing/2014/main" id="{E42BD6EF-7A04-7873-E1E9-D961F0DF7B50}"/>
              </a:ext>
            </a:extLst>
          </p:cNvPr>
          <p:cNvCxnSpPr>
            <a:cxnSpLocks/>
            <a:stCxn id="29" idx="1"/>
            <a:endCxn id="21" idx="3"/>
          </p:cNvCxnSpPr>
          <p:nvPr/>
        </p:nvCxnSpPr>
        <p:spPr>
          <a:xfrm flipH="1">
            <a:off x="6098572" y="3809390"/>
            <a:ext cx="1771306" cy="2073669"/>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A656CF9B-51F9-2F00-135F-A2367D65B557}"/>
              </a:ext>
            </a:extLst>
          </p:cNvPr>
          <p:cNvCxnSpPr>
            <a:cxnSpLocks/>
            <a:endCxn id="21" idx="3"/>
          </p:cNvCxnSpPr>
          <p:nvPr/>
        </p:nvCxnSpPr>
        <p:spPr>
          <a:xfrm flipH="1">
            <a:off x="6098572" y="4641988"/>
            <a:ext cx="1778563" cy="1241071"/>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E3668154-5E99-6ADC-C679-F34B75549925}"/>
              </a:ext>
            </a:extLst>
          </p:cNvPr>
          <p:cNvSpPr/>
          <p:nvPr/>
        </p:nvSpPr>
        <p:spPr>
          <a:xfrm>
            <a:off x="7869878" y="4122188"/>
            <a:ext cx="1607950" cy="20116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prstClr val="white"/>
              </a:solidFill>
            </a:endParaRPr>
          </a:p>
        </p:txBody>
      </p:sp>
      <p:cxnSp>
        <p:nvCxnSpPr>
          <p:cNvPr id="34" name="Straight Arrow Connector 33">
            <a:extLst>
              <a:ext uri="{FF2B5EF4-FFF2-40B4-BE49-F238E27FC236}">
                <a16:creationId xmlns:a16="http://schemas.microsoft.com/office/drawing/2014/main" id="{4A73A1DC-4425-8705-79F7-DFB52AC2F14A}"/>
              </a:ext>
            </a:extLst>
          </p:cNvPr>
          <p:cNvCxnSpPr>
            <a:cxnSpLocks/>
            <a:endCxn id="21" idx="3"/>
          </p:cNvCxnSpPr>
          <p:nvPr/>
        </p:nvCxnSpPr>
        <p:spPr>
          <a:xfrm flipH="1">
            <a:off x="6098572" y="4459266"/>
            <a:ext cx="1756792" cy="1423793"/>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85803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8"/>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3"/>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21"/>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31"/>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9"/>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30"/>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par>
                                <p:cTn id="69" presetID="1" presetClass="exit" presetSubtype="0" fill="hold" nodeType="withEffect">
                                  <p:stCondLst>
                                    <p:cond delay="0"/>
                                  </p:stCondLst>
                                  <p:childTnLst>
                                    <p:set>
                                      <p:cBhvr>
                                        <p:cTn id="70"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9" grpId="0" animBg="1"/>
      <p:bldP spid="29" grpId="1" animBg="1"/>
      <p:bldP spid="30" grpId="0" animBg="1"/>
      <p:bldP spid="30" grpId="1" animBg="1"/>
      <p:bldP spid="33" grpId="0" animBg="1"/>
      <p:bldP spid="3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5"/>
          <p:cNvSpPr>
            <a:spLocks noGrp="1"/>
          </p:cNvSpPr>
          <p:nvPr>
            <p:ph type="title"/>
          </p:nvPr>
        </p:nvSpPr>
        <p:spPr>
          <a:xfrm>
            <a:off x="838200" y="365125"/>
            <a:ext cx="10515600" cy="1325563"/>
          </a:xfrm>
        </p:spPr>
        <p:txBody>
          <a:bodyPr/>
          <a:lstStyle/>
          <a:p>
            <a:r>
              <a:rPr lang="en-US"/>
              <a:t>Step 2: Identify your secondary </a:t>
            </a:r>
            <a:br>
              <a:rPr lang="en-US"/>
            </a:br>
            <a:r>
              <a:rPr lang="en-US"/>
              <a:t>(Tier 2) and tertiary (Tier 3) supports</a:t>
            </a:r>
          </a:p>
        </p:txBody>
      </p:sp>
      <p:grpSp>
        <p:nvGrpSpPr>
          <p:cNvPr id="3" name="Group 2">
            <a:extLst>
              <a:ext uri="{FF2B5EF4-FFF2-40B4-BE49-F238E27FC236}">
                <a16:creationId xmlns:a16="http://schemas.microsoft.com/office/drawing/2014/main" id="{78D01269-058B-B627-6792-25D6566F8841}"/>
              </a:ext>
            </a:extLst>
          </p:cNvPr>
          <p:cNvGrpSpPr/>
          <p:nvPr/>
        </p:nvGrpSpPr>
        <p:grpSpPr>
          <a:xfrm>
            <a:off x="889843" y="1825625"/>
            <a:ext cx="10808553" cy="4109045"/>
            <a:chOff x="889843" y="1825625"/>
            <a:chExt cx="10808553" cy="4109045"/>
          </a:xfrm>
        </p:grpSpPr>
        <p:sp>
          <p:nvSpPr>
            <p:cNvPr id="6" name="Freeform 5">
              <a:extLst>
                <a:ext uri="{FF2B5EF4-FFF2-40B4-BE49-F238E27FC236}">
                  <a16:creationId xmlns:a16="http://schemas.microsoft.com/office/drawing/2014/main" id="{E28740D0-02BC-EAFE-AA2E-5FFD400A3445}"/>
                </a:ext>
              </a:extLst>
            </p:cNvPr>
            <p:cNvSpPr/>
            <p:nvPr/>
          </p:nvSpPr>
          <p:spPr>
            <a:xfrm>
              <a:off x="4695312" y="2236530"/>
              <a:ext cx="7003084" cy="3287236"/>
            </a:xfrm>
            <a:custGeom>
              <a:avLst/>
              <a:gdLst>
                <a:gd name="connsiteX0" fmla="*/ 547884 w 3287236"/>
                <a:gd name="connsiteY0" fmla="*/ 0 h 7003084"/>
                <a:gd name="connsiteX1" fmla="*/ 2739352 w 3287236"/>
                <a:gd name="connsiteY1" fmla="*/ 0 h 7003084"/>
                <a:gd name="connsiteX2" fmla="*/ 3287236 w 3287236"/>
                <a:gd name="connsiteY2" fmla="*/ 547884 h 7003084"/>
                <a:gd name="connsiteX3" fmla="*/ 3287236 w 3287236"/>
                <a:gd name="connsiteY3" fmla="*/ 7003084 h 7003084"/>
                <a:gd name="connsiteX4" fmla="*/ 3287236 w 3287236"/>
                <a:gd name="connsiteY4" fmla="*/ 7003084 h 7003084"/>
                <a:gd name="connsiteX5" fmla="*/ 0 w 3287236"/>
                <a:gd name="connsiteY5" fmla="*/ 7003084 h 7003084"/>
                <a:gd name="connsiteX6" fmla="*/ 0 w 3287236"/>
                <a:gd name="connsiteY6" fmla="*/ 7003084 h 7003084"/>
                <a:gd name="connsiteX7" fmla="*/ 0 w 3287236"/>
                <a:gd name="connsiteY7" fmla="*/ 547884 h 7003084"/>
                <a:gd name="connsiteX8" fmla="*/ 547884 w 3287236"/>
                <a:gd name="connsiteY8" fmla="*/ 0 h 700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7236" h="7003084">
                  <a:moveTo>
                    <a:pt x="3287236" y="1167206"/>
                  </a:moveTo>
                  <a:lnTo>
                    <a:pt x="3287236" y="5835878"/>
                  </a:lnTo>
                  <a:cubicBezTo>
                    <a:pt x="3287236" y="6480508"/>
                    <a:pt x="3172094" y="7003083"/>
                    <a:pt x="3030060" y="7003083"/>
                  </a:cubicBezTo>
                  <a:lnTo>
                    <a:pt x="0" y="7003083"/>
                  </a:lnTo>
                  <a:lnTo>
                    <a:pt x="0" y="7003083"/>
                  </a:lnTo>
                  <a:lnTo>
                    <a:pt x="0" y="1"/>
                  </a:lnTo>
                  <a:lnTo>
                    <a:pt x="0" y="1"/>
                  </a:lnTo>
                  <a:lnTo>
                    <a:pt x="3030060" y="1"/>
                  </a:lnTo>
                  <a:cubicBezTo>
                    <a:pt x="3172094" y="1"/>
                    <a:pt x="3287236" y="522576"/>
                    <a:pt x="3287236" y="1167206"/>
                  </a:cubicBezTo>
                  <a:close/>
                </a:path>
              </a:pathLst>
            </a:custGeom>
            <a:solidFill>
              <a:schemeClr val="accent4">
                <a:lumMod val="20000"/>
                <a:lumOff val="80000"/>
                <a:alpha val="90000"/>
              </a:schemeClr>
            </a:solidFill>
          </p:spPr>
          <p:style>
            <a:lnRef idx="1">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0" tIns="200475" rIns="240480" bIns="200475" numCol="1" spcCol="1270" anchor="ctr" anchorCtr="0">
              <a:noAutofit/>
            </a:bodyPr>
            <a:lstStyle/>
            <a:p>
              <a:pPr marL="228600" lvl="1" indent="-228600" algn="l" defTabSz="933450" rtl="0">
                <a:lnSpc>
                  <a:spcPct val="90000"/>
                </a:lnSpc>
                <a:spcBef>
                  <a:spcPct val="0"/>
                </a:spcBef>
                <a:spcAft>
                  <a:spcPct val="15000"/>
                </a:spcAft>
                <a:buChar char="•"/>
              </a:pPr>
              <a:r>
                <a:rPr lang="en-US" sz="2100" kern="1200"/>
                <a:t>A written agreement between at least two individuals</a:t>
              </a:r>
            </a:p>
            <a:p>
              <a:pPr marL="228600" lvl="1" indent="-228600" algn="l" defTabSz="933450" rtl="0">
                <a:lnSpc>
                  <a:spcPct val="90000"/>
                </a:lnSpc>
                <a:spcBef>
                  <a:spcPct val="0"/>
                </a:spcBef>
                <a:spcAft>
                  <a:spcPct val="15000"/>
                </a:spcAft>
                <a:buChar char="•"/>
              </a:pPr>
              <a:r>
                <a:rPr lang="en-US" sz="2100" kern="1200"/>
                <a:t>Also known as a “contingency contract”</a:t>
              </a:r>
            </a:p>
            <a:p>
              <a:pPr marL="228600" lvl="1" indent="-228600" algn="l" defTabSz="933450" rtl="0">
                <a:lnSpc>
                  <a:spcPct val="90000"/>
                </a:lnSpc>
                <a:spcBef>
                  <a:spcPct val="0"/>
                </a:spcBef>
                <a:spcAft>
                  <a:spcPct val="15000"/>
                </a:spcAft>
                <a:buChar char="•"/>
              </a:pPr>
              <a:r>
                <a:rPr lang="en-US" sz="2100" kern="1200"/>
                <a:t>Used to specify the contingent relationship between the completion of a behavior and access to or delivery of a specific reward (Cooper, Heron, &amp; Howard, 2007)</a:t>
              </a:r>
            </a:p>
            <a:p>
              <a:pPr marL="228600" lvl="1" indent="-228600" algn="l" defTabSz="933450" rtl="0">
                <a:lnSpc>
                  <a:spcPct val="90000"/>
                </a:lnSpc>
                <a:spcBef>
                  <a:spcPct val="0"/>
                </a:spcBef>
                <a:spcAft>
                  <a:spcPct val="15000"/>
                </a:spcAft>
                <a:buChar char="•"/>
              </a:pPr>
              <a:r>
                <a:rPr lang="en-US" sz="2100" kern="1200" dirty="0"/>
                <a:t>The goal(s) of behavior contracts:</a:t>
              </a:r>
            </a:p>
            <a:p>
              <a:pPr marL="457200" lvl="2" indent="-228600" algn="l" defTabSz="933450" rtl="0">
                <a:lnSpc>
                  <a:spcPct val="90000"/>
                </a:lnSpc>
                <a:spcBef>
                  <a:spcPct val="0"/>
                </a:spcBef>
                <a:spcAft>
                  <a:spcPct val="15000"/>
                </a:spcAft>
                <a:buFont typeface="Courier New" panose="02070309020205020404" pitchFamily="49" charset="0"/>
                <a:buChar char="o"/>
              </a:pPr>
              <a:r>
                <a:rPr lang="en-US" sz="2100" kern="1200" dirty="0">
                  <a:solidFill>
                    <a:schemeClr val="tx2"/>
                  </a:solidFill>
                </a:rPr>
                <a:t>Increase desired behaviors</a:t>
              </a:r>
            </a:p>
            <a:p>
              <a:pPr marL="457200" lvl="2" indent="-228600" algn="l" defTabSz="933450" rtl="0">
                <a:lnSpc>
                  <a:spcPct val="90000"/>
                </a:lnSpc>
                <a:spcBef>
                  <a:spcPct val="0"/>
                </a:spcBef>
                <a:spcAft>
                  <a:spcPct val="15000"/>
                </a:spcAft>
                <a:buFont typeface="Courier New" panose="02070309020205020404" pitchFamily="49" charset="0"/>
                <a:buChar char="o"/>
              </a:pPr>
              <a:r>
                <a:rPr lang="en-US" sz="2100" kern="1200" dirty="0">
                  <a:solidFill>
                    <a:schemeClr val="tx2"/>
                  </a:solidFill>
                </a:rPr>
                <a:t>Decrease undesired behaviors</a:t>
              </a:r>
            </a:p>
          </p:txBody>
        </p:sp>
        <p:sp>
          <p:nvSpPr>
            <p:cNvPr id="7" name="Freeform 6">
              <a:extLst>
                <a:ext uri="{FF2B5EF4-FFF2-40B4-BE49-F238E27FC236}">
                  <a16:creationId xmlns:a16="http://schemas.microsoft.com/office/drawing/2014/main" id="{590AE3CE-3446-B323-B385-4AF398B98B1E}"/>
                </a:ext>
              </a:extLst>
            </p:cNvPr>
            <p:cNvSpPr/>
            <p:nvPr/>
          </p:nvSpPr>
          <p:spPr>
            <a:xfrm>
              <a:off x="889843" y="1825625"/>
              <a:ext cx="3835948" cy="4109045"/>
            </a:xfrm>
            <a:custGeom>
              <a:avLst/>
              <a:gdLst>
                <a:gd name="connsiteX0" fmla="*/ 0 w 3835948"/>
                <a:gd name="connsiteY0" fmla="*/ 639337 h 4109045"/>
                <a:gd name="connsiteX1" fmla="*/ 639337 w 3835948"/>
                <a:gd name="connsiteY1" fmla="*/ 0 h 4109045"/>
                <a:gd name="connsiteX2" fmla="*/ 3196611 w 3835948"/>
                <a:gd name="connsiteY2" fmla="*/ 0 h 4109045"/>
                <a:gd name="connsiteX3" fmla="*/ 3835948 w 3835948"/>
                <a:gd name="connsiteY3" fmla="*/ 639337 h 4109045"/>
                <a:gd name="connsiteX4" fmla="*/ 3835948 w 3835948"/>
                <a:gd name="connsiteY4" fmla="*/ 3469708 h 4109045"/>
                <a:gd name="connsiteX5" fmla="*/ 3196611 w 3835948"/>
                <a:gd name="connsiteY5" fmla="*/ 4109045 h 4109045"/>
                <a:gd name="connsiteX6" fmla="*/ 639337 w 3835948"/>
                <a:gd name="connsiteY6" fmla="*/ 4109045 h 4109045"/>
                <a:gd name="connsiteX7" fmla="*/ 0 w 3835948"/>
                <a:gd name="connsiteY7" fmla="*/ 3469708 h 4109045"/>
                <a:gd name="connsiteX8" fmla="*/ 0 w 3835948"/>
                <a:gd name="connsiteY8" fmla="*/ 639337 h 410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5948" h="4109045">
                  <a:moveTo>
                    <a:pt x="0" y="639337"/>
                  </a:moveTo>
                  <a:cubicBezTo>
                    <a:pt x="0" y="286241"/>
                    <a:pt x="286241" y="0"/>
                    <a:pt x="639337" y="0"/>
                  </a:cubicBezTo>
                  <a:lnTo>
                    <a:pt x="3196611" y="0"/>
                  </a:lnTo>
                  <a:cubicBezTo>
                    <a:pt x="3549707" y="0"/>
                    <a:pt x="3835948" y="286241"/>
                    <a:pt x="3835948" y="639337"/>
                  </a:cubicBezTo>
                  <a:lnTo>
                    <a:pt x="3835948" y="3469708"/>
                  </a:lnTo>
                  <a:cubicBezTo>
                    <a:pt x="3835948" y="3822804"/>
                    <a:pt x="3549707" y="4109045"/>
                    <a:pt x="3196611" y="4109045"/>
                  </a:cubicBezTo>
                  <a:lnTo>
                    <a:pt x="639337" y="4109045"/>
                  </a:lnTo>
                  <a:cubicBezTo>
                    <a:pt x="286241" y="4109045"/>
                    <a:pt x="0" y="3822804"/>
                    <a:pt x="0" y="3469708"/>
                  </a:cubicBezTo>
                  <a:lnTo>
                    <a:pt x="0" y="639337"/>
                  </a:lnTo>
                  <a:close/>
                </a:path>
              </a:pathLst>
            </a:custGeom>
            <a:solidFill>
              <a:schemeClr val="accent5"/>
            </a:soli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370136" tIns="278696" rIns="370136" bIns="278696" numCol="1" spcCol="1270" anchor="ctr" anchorCtr="0">
              <a:noAutofit/>
            </a:bodyPr>
            <a:lstStyle/>
            <a:p>
              <a:pPr marL="0" lvl="0" indent="0" algn="ctr" defTabSz="2133600" rtl="0">
                <a:lnSpc>
                  <a:spcPct val="90000"/>
                </a:lnSpc>
                <a:spcBef>
                  <a:spcPct val="0"/>
                </a:spcBef>
                <a:spcAft>
                  <a:spcPct val="35000"/>
                </a:spcAft>
                <a:buNone/>
              </a:pPr>
              <a:r>
                <a:rPr lang="en-US" sz="4800" b="1" kern="1200" dirty="0"/>
                <a:t>Behavior Contracts</a:t>
              </a:r>
            </a:p>
            <a:p>
              <a:pPr marL="0" lvl="0" indent="0" algn="ctr" defTabSz="2133600" rtl="0">
                <a:lnSpc>
                  <a:spcPct val="90000"/>
                </a:lnSpc>
                <a:spcBef>
                  <a:spcPct val="0"/>
                </a:spcBef>
                <a:spcAft>
                  <a:spcPct val="35000"/>
                </a:spcAft>
                <a:buNone/>
              </a:pPr>
              <a:r>
                <a:rPr lang="en-US" sz="2000" kern="1200" dirty="0"/>
                <a:t>(example for your </a:t>
              </a:r>
              <a:br>
                <a:rPr lang="en-US" sz="2000" kern="1200" dirty="0"/>
              </a:br>
              <a:r>
                <a:rPr lang="en-US" sz="2000" kern="1200" dirty="0"/>
                <a:t>Tier 2 grid) </a:t>
              </a:r>
            </a:p>
          </p:txBody>
        </p:sp>
      </p:grpSp>
      <p:pic>
        <p:nvPicPr>
          <p:cNvPr id="5" name="Picture 4" title="Book cover: Managing challenging behaviors in schools"/>
          <p:cNvPicPr>
            <a:picLocks noChangeAspect="1" noChangeArrowheads="1"/>
          </p:cNvPicPr>
          <p:nvPr/>
        </p:nvPicPr>
        <p:blipFill rotWithShape="1">
          <a:blip r:embed="rId4">
            <a:extLst>
              <a:ext uri="{28A0092B-C50C-407E-A947-70E740481C1C}">
                <a14:useLocalDpi xmlns:a14="http://schemas.microsoft.com/office/drawing/2010/main" val="0"/>
              </a:ext>
            </a:extLst>
          </a:blip>
          <a:srcRect r="5702" b="4515"/>
          <a:stretch/>
        </p:blipFill>
        <p:spPr bwMode="auto">
          <a:xfrm>
            <a:off x="10364042" y="4321583"/>
            <a:ext cx="1642450" cy="2171292"/>
          </a:xfrm>
          <a:prstGeom prst="rect">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8928189" y="5934670"/>
            <a:ext cx="2185158" cy="92333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dirty="0">
                <a:ln w="0"/>
                <a:gradFill flip="none" rotWithShape="1">
                  <a:gsLst>
                    <a:gs pos="0">
                      <a:schemeClr val="accent3">
                        <a:lumMod val="40000"/>
                        <a:lumOff val="60000"/>
                      </a:schemeClr>
                    </a:gs>
                    <a:gs pos="46000">
                      <a:srgbClr val="5F0C0D"/>
                    </a:gs>
                    <a:gs pos="100000">
                      <a:schemeClr val="accent3">
                        <a:lumMod val="60000"/>
                      </a:schemeClr>
                    </a:gs>
                  </a:gsLst>
                  <a:path path="circle">
                    <a:fillToRect l="50000" t="130000" r="50000" b="-30000"/>
                  </a:path>
                  <a:tileRect/>
                </a:gradFill>
                <a:effectLst>
                  <a:reflection blurRad="12700" stA="50000" endPos="50000" dist="5000" dir="5400000" sy="-100000" rotWithShape="0"/>
                </a:effectLst>
              </a:rPr>
              <a:t>Ch. 5</a:t>
            </a:r>
          </a:p>
        </p:txBody>
      </p:sp>
    </p:spTree>
    <p:custDataLst>
      <p:tags r:id="rId1"/>
    </p:custDataLst>
    <p:extLst>
      <p:ext uri="{BB962C8B-B14F-4D97-AF65-F5344CB8AC3E}">
        <p14:creationId xmlns:p14="http://schemas.microsoft.com/office/powerpoint/2010/main" val="2970902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6" name="Rectangle 49">
            <a:extLst>
              <a:ext uri="{FF2B5EF4-FFF2-40B4-BE49-F238E27FC236}">
                <a16:creationId xmlns:a16="http://schemas.microsoft.com/office/drawing/2014/main" id="{8B875C70-1816-494F-AD3D-A5BCD7BFFF36}"/>
              </a:ext>
            </a:extLst>
          </p:cNvPr>
          <p:cNvSpPr>
            <a:spLocks noChangeArrowheads="1"/>
          </p:cNvSpPr>
          <p:nvPr/>
        </p:nvSpPr>
        <p:spPr bwMode="auto">
          <a:xfrm>
            <a:off x="0" y="6591057"/>
            <a:ext cx="12192000" cy="230832"/>
          </a:xfrm>
          <a:prstGeom prst="rect">
            <a:avLst/>
          </a:prstGeom>
          <a:noFill/>
          <a:ln w="9525">
            <a:noFill/>
            <a:miter lim="800000"/>
            <a:headEnd/>
            <a:tailEnd/>
          </a:ln>
        </p:spPr>
        <p:txBody>
          <a:bodyPr wrap="square" anchor="ctr">
            <a:spAutoFit/>
          </a:bodyPr>
          <a:lstStyle/>
          <a:p>
            <a:pPr eaLnBrk="0" hangingPunct="0">
              <a:tabLst>
                <a:tab pos="2228850" algn="ctr"/>
                <a:tab pos="4457700" algn="r"/>
              </a:tabLst>
            </a:pPr>
            <a:r>
              <a:rPr lang="en-US" sz="900" dirty="0">
                <a:solidFill>
                  <a:schemeClr val="bg1"/>
                </a:solidFill>
                <a:cs typeface="Times New Roman" panose="02020603050405020304" pitchFamily="18" charset="0"/>
              </a:rPr>
              <a:t>Adapted from Lane, K. L., Menzies, H., Bruhn, A., &amp; Crnobori, M. (2011). </a:t>
            </a:r>
            <a:r>
              <a:rPr lang="en-US" sz="900" i="1" dirty="0">
                <a:solidFill>
                  <a:schemeClr val="bg1"/>
                </a:solidFill>
                <a:cs typeface="Times New Roman" panose="02020603050405020304" pitchFamily="18" charset="0"/>
              </a:rPr>
              <a:t>Research-based practices for preventing and responding to behavior problems: Effective, practical strategies that work.</a:t>
            </a:r>
            <a:r>
              <a:rPr lang="en-US" sz="900" dirty="0">
                <a:solidFill>
                  <a:schemeClr val="bg1"/>
                </a:solidFill>
                <a:cs typeface="Times New Roman" panose="02020603050405020304" pitchFamily="18" charset="0"/>
              </a:rPr>
              <a:t> New York: Guilford Press</a:t>
            </a:r>
          </a:p>
        </p:txBody>
      </p:sp>
      <p:pic>
        <p:nvPicPr>
          <p:cNvPr id="2" name="Picture 1" title="Picture of notepad of paper with two pe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55139">
            <a:off x="3006681" y="-298182"/>
            <a:ext cx="5592379" cy="6704496"/>
          </a:xfrm>
          <a:prstGeom prst="rect">
            <a:avLst/>
          </a:prstGeom>
          <a:ln>
            <a:noFill/>
          </a:ln>
          <a:effectLst>
            <a:outerShdw blurRad="292100" dist="139700" dir="2700000" algn="tl" rotWithShape="0">
              <a:srgbClr val="333333">
                <a:alpha val="65000"/>
              </a:srgbClr>
            </a:outerShdw>
          </a:effectLst>
        </p:spPr>
      </p:pic>
      <p:sp>
        <p:nvSpPr>
          <p:cNvPr id="10" name="Rectangle 1"/>
          <p:cNvSpPr>
            <a:spLocks noChangeArrowheads="1"/>
          </p:cNvSpPr>
          <p:nvPr/>
        </p:nvSpPr>
        <p:spPr bwMode="auto">
          <a:xfrm rot="21235279">
            <a:off x="3922961" y="436454"/>
            <a:ext cx="4346081" cy="2739211"/>
          </a:xfrm>
          <a:prstGeom prst="rect">
            <a:avLst/>
          </a:prstGeom>
          <a:noFill/>
          <a:ln w="9525">
            <a:noFill/>
            <a:miter lim="800000"/>
            <a:headEnd/>
            <a:tailEnd/>
          </a:ln>
        </p:spPr>
        <p:txBody>
          <a:bodyPr wrap="square" anchor="ctr">
            <a:spAutoFit/>
          </a:bodyPr>
          <a:lstStyle/>
          <a:p>
            <a:pPr eaLnBrk="0" hangingPunct="0"/>
            <a:r>
              <a:rPr lang="en-US" sz="2800" b="1" dirty="0">
                <a:solidFill>
                  <a:prstClr val="black"/>
                </a:solidFill>
                <a:latin typeface="Garamond" pitchFamily="18" charset="0"/>
              </a:rPr>
              <a:t>       CONTRACT</a:t>
            </a:r>
            <a:endParaRPr lang="en-US" sz="1600" dirty="0">
              <a:solidFill>
                <a:prstClr val="black"/>
              </a:solidFill>
              <a:latin typeface="Calibri" panose="020F0502020204030204"/>
            </a:endParaRPr>
          </a:p>
          <a:p>
            <a:pPr eaLnBrk="0" hangingPunct="0"/>
            <a:r>
              <a:rPr lang="en-US" sz="1200" dirty="0">
                <a:solidFill>
                  <a:prstClr val="black"/>
                </a:solidFill>
                <a:latin typeface="Garamond" pitchFamily="18" charset="0"/>
              </a:rPr>
              <a:t>I, </a:t>
            </a:r>
            <a:r>
              <a:rPr lang="en-US" sz="1200" i="1" u="sng" dirty="0">
                <a:solidFill>
                  <a:prstClr val="black"/>
                </a:solidFill>
                <a:latin typeface="Garamond" pitchFamily="18" charset="0"/>
              </a:rPr>
              <a:t>Janelle,</a:t>
            </a:r>
            <a:r>
              <a:rPr lang="en-US" sz="1200" dirty="0">
                <a:solidFill>
                  <a:prstClr val="black"/>
                </a:solidFill>
                <a:latin typeface="Garamond" pitchFamily="18" charset="0"/>
              </a:rPr>
              <a:t> will complete my homework each day. Homework completion is defined as all assignment criteria done to the best of my ability and turned in to the homework basket or posted online by the start of class on the due date.  Mr. James will determine if it is complete and on time. If I complete my homework, I will receive a ticket from Mr. Valdez at the start of class. If I complete my homework for 5 consecutive days, then I can choose 1 of 3 rewards:</a:t>
            </a:r>
            <a:endParaRPr lang="en-US" sz="900" dirty="0">
              <a:solidFill>
                <a:prstClr val="black"/>
              </a:solidFill>
              <a:latin typeface="Garamond" pitchFamily="18" charset="0"/>
            </a:endParaRPr>
          </a:p>
          <a:p>
            <a:pPr marL="173831" lvl="1" indent="44054" eaLnBrk="0" hangingPunct="0">
              <a:buFontTx/>
              <a:buChar char="•"/>
            </a:pPr>
            <a:r>
              <a:rPr lang="en-US" sz="1200" dirty="0">
                <a:solidFill>
                  <a:prstClr val="black"/>
                </a:solidFill>
                <a:latin typeface="Garamond" pitchFamily="18" charset="0"/>
              </a:rPr>
              <a:t> a pass to work in Mr. James’ class during lunchtime</a:t>
            </a:r>
            <a:endParaRPr lang="en-US" sz="900" dirty="0">
              <a:solidFill>
                <a:prstClr val="black"/>
              </a:solidFill>
              <a:latin typeface="Garamond" pitchFamily="18" charset="0"/>
            </a:endParaRPr>
          </a:p>
          <a:p>
            <a:pPr marL="173831" lvl="1" indent="44054" eaLnBrk="0" hangingPunct="0">
              <a:buFontTx/>
              <a:buChar char="•"/>
            </a:pPr>
            <a:r>
              <a:rPr lang="en-US" sz="1200" dirty="0">
                <a:solidFill>
                  <a:prstClr val="black"/>
                </a:solidFill>
                <a:latin typeface="Garamond" pitchFamily="18" charset="0"/>
              </a:rPr>
              <a:t> listen to music during one independent class assignment </a:t>
            </a:r>
            <a:endParaRPr lang="en-US" sz="900" dirty="0">
              <a:solidFill>
                <a:prstClr val="black"/>
              </a:solidFill>
              <a:latin typeface="Garamond" pitchFamily="18" charset="0"/>
            </a:endParaRPr>
          </a:p>
          <a:p>
            <a:pPr marL="173831" lvl="1" indent="44054" eaLnBrk="0" hangingPunct="0">
              <a:buFontTx/>
              <a:buChar char="•"/>
            </a:pPr>
            <a:r>
              <a:rPr lang="en-US" sz="1200" dirty="0">
                <a:solidFill>
                  <a:prstClr val="black"/>
                </a:solidFill>
                <a:latin typeface="Garamond" pitchFamily="18" charset="0"/>
              </a:rPr>
              <a:t> 30 min of time to help Ms. Castle with school therapy dog, Max</a:t>
            </a:r>
            <a:endParaRPr lang="en-US" sz="900" dirty="0">
              <a:solidFill>
                <a:prstClr val="black"/>
              </a:solidFill>
              <a:latin typeface="Garamond" pitchFamily="18" charset="0"/>
            </a:endParaRPr>
          </a:p>
          <a:p>
            <a:pPr eaLnBrk="0" hangingPunct="0"/>
            <a:r>
              <a:rPr lang="en-US" sz="1200" dirty="0">
                <a:solidFill>
                  <a:prstClr val="black"/>
                </a:solidFill>
                <a:latin typeface="Garamond" pitchFamily="18" charset="0"/>
              </a:rPr>
              <a:t>Daily Log: Mr. James will circle “complete” or “not complete” each day</a:t>
            </a:r>
            <a:endParaRPr lang="en-US" sz="1600" dirty="0">
              <a:solidFill>
                <a:prstClr val="black"/>
              </a:solidFill>
              <a:latin typeface="Garamond" pitchFamily="18" charset="0"/>
            </a:endParaRPr>
          </a:p>
        </p:txBody>
      </p:sp>
      <p:pic>
        <p:nvPicPr>
          <p:cNvPr id="17" name="Picture 16"/>
          <p:cNvPicPr>
            <a:picLocks noChangeAspect="1"/>
          </p:cNvPicPr>
          <p:nvPr/>
        </p:nvPicPr>
        <p:blipFill>
          <a:blip r:embed="rId5"/>
          <a:stretch>
            <a:fillRect/>
          </a:stretch>
        </p:blipFill>
        <p:spPr>
          <a:xfrm rot="21258388">
            <a:off x="4196375" y="3442866"/>
            <a:ext cx="3081472" cy="1128195"/>
          </a:xfrm>
          <a:prstGeom prst="rect">
            <a:avLst/>
          </a:prstGeom>
        </p:spPr>
      </p:pic>
      <p:sp>
        <p:nvSpPr>
          <p:cNvPr id="21" name="Rectangle 2"/>
          <p:cNvSpPr>
            <a:spLocks noChangeArrowheads="1"/>
          </p:cNvSpPr>
          <p:nvPr/>
        </p:nvSpPr>
        <p:spPr bwMode="auto">
          <a:xfrm rot="21257465">
            <a:off x="4203161" y="4477692"/>
            <a:ext cx="3379305" cy="1277273"/>
          </a:xfrm>
          <a:prstGeom prst="rect">
            <a:avLst/>
          </a:prstGeom>
          <a:noFill/>
          <a:ln w="9525">
            <a:noFill/>
            <a:miter lim="800000"/>
            <a:headEnd/>
            <a:tailEnd/>
          </a:ln>
        </p:spPr>
        <p:txBody>
          <a:bodyPr wrap="square" anchor="ctr">
            <a:spAutoFit/>
          </a:bodyPr>
          <a:lstStyle/>
          <a:p>
            <a:pPr eaLnBrk="0" hangingPunct="0"/>
            <a:r>
              <a:rPr lang="en-US" sz="1100" dirty="0">
                <a:solidFill>
                  <a:prstClr val="black"/>
                </a:solidFill>
                <a:latin typeface="Garamond" pitchFamily="18" charset="0"/>
              </a:rPr>
              <a:t>Bonus clause: If I complete homework for 20 consecutive days, I will early one HW pass to use in an emergency (late night gymnastics meet). </a:t>
            </a:r>
          </a:p>
          <a:p>
            <a:pPr eaLnBrk="0" hangingPunct="0"/>
            <a:r>
              <a:rPr lang="en-US" sz="1100" u="sng" dirty="0">
                <a:solidFill>
                  <a:prstClr val="black"/>
                </a:solidFill>
                <a:latin typeface="Garamond" pitchFamily="18" charset="0"/>
              </a:rPr>
              <a:t>			</a:t>
            </a:r>
            <a:r>
              <a:rPr lang="en-US" sz="1100" dirty="0">
                <a:solidFill>
                  <a:prstClr val="black"/>
                </a:solidFill>
                <a:latin typeface="Garamond" pitchFamily="18" charset="0"/>
              </a:rPr>
              <a:t>   ____</a:t>
            </a:r>
            <a:br>
              <a:rPr lang="en-US" sz="1100" dirty="0">
                <a:solidFill>
                  <a:prstClr val="black"/>
                </a:solidFill>
                <a:latin typeface="Garamond" pitchFamily="18" charset="0"/>
              </a:rPr>
            </a:br>
            <a:r>
              <a:rPr lang="en-US" sz="1100" dirty="0">
                <a:solidFill>
                  <a:prstClr val="black"/>
                </a:solidFill>
                <a:latin typeface="Garamond" pitchFamily="18" charset="0"/>
              </a:rPr>
              <a:t>Janelle’s signature	     	   Date</a:t>
            </a:r>
            <a:endParaRPr lang="en-US" sz="1000" dirty="0">
              <a:solidFill>
                <a:prstClr val="black"/>
              </a:solidFill>
              <a:latin typeface="Garamond" pitchFamily="18" charset="0"/>
            </a:endParaRPr>
          </a:p>
          <a:p>
            <a:pPr eaLnBrk="0" hangingPunct="0"/>
            <a:r>
              <a:rPr lang="en-US" sz="1100" u="sng" dirty="0">
                <a:solidFill>
                  <a:prstClr val="black"/>
                </a:solidFill>
                <a:latin typeface="Garamond" pitchFamily="18" charset="0"/>
              </a:rPr>
              <a:t>			</a:t>
            </a:r>
            <a:r>
              <a:rPr lang="en-US" sz="1100" dirty="0">
                <a:solidFill>
                  <a:prstClr val="black"/>
                </a:solidFill>
                <a:latin typeface="Garamond" pitchFamily="18" charset="0"/>
              </a:rPr>
              <a:t>   ____</a:t>
            </a:r>
            <a:endParaRPr lang="en-US" sz="1100" u="sng" dirty="0">
              <a:solidFill>
                <a:prstClr val="black"/>
              </a:solidFill>
              <a:latin typeface="Garamond" pitchFamily="18" charset="0"/>
            </a:endParaRPr>
          </a:p>
          <a:p>
            <a:pPr eaLnBrk="0" hangingPunct="0"/>
            <a:r>
              <a:rPr lang="en-US" sz="1100" dirty="0">
                <a:solidFill>
                  <a:prstClr val="black"/>
                </a:solidFill>
                <a:latin typeface="Garamond" pitchFamily="18" charset="0"/>
              </a:rPr>
              <a:t>Mr. James’ signature                      	   Date</a:t>
            </a:r>
            <a:endParaRPr lang="en-US" dirty="0">
              <a:solidFill>
                <a:prstClr val="black"/>
              </a:solidFill>
              <a:latin typeface="Garamond" pitchFamily="18" charset="0"/>
            </a:endParaRPr>
          </a:p>
        </p:txBody>
      </p:sp>
    </p:spTree>
    <p:custDataLst>
      <p:tags r:id="rId1"/>
    </p:custDataLst>
    <p:extLst>
      <p:ext uri="{BB962C8B-B14F-4D97-AF65-F5344CB8AC3E}">
        <p14:creationId xmlns:p14="http://schemas.microsoft.com/office/powerpoint/2010/main" val="1572022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D40F775-5286-6C42-99A9-A98F366CBB57}"/>
              </a:ext>
            </a:extLst>
          </p:cNvPr>
          <p:cNvPicPr>
            <a:picLocks noChangeAspect="1"/>
          </p:cNvPicPr>
          <p:nvPr/>
        </p:nvPicPr>
        <p:blipFill rotWithShape="1">
          <a:blip r:embed="rId4"/>
          <a:srcRect t="19152" b="22311"/>
          <a:stretch/>
        </p:blipFill>
        <p:spPr>
          <a:xfrm>
            <a:off x="0" y="1690688"/>
            <a:ext cx="12188952" cy="5167312"/>
          </a:xfrm>
          <a:prstGeom prst="rect">
            <a:avLst/>
          </a:prstGeom>
        </p:spPr>
      </p:pic>
      <p:sp>
        <p:nvSpPr>
          <p:cNvPr id="9" name="Rectangle 8">
            <a:extLst>
              <a:ext uri="{FF2B5EF4-FFF2-40B4-BE49-F238E27FC236}">
                <a16:creationId xmlns:a16="http://schemas.microsoft.com/office/drawing/2014/main" id="{8DD9689C-1C39-427F-A5AA-3ED149B94E87}"/>
              </a:ext>
            </a:extLst>
          </p:cNvPr>
          <p:cNvSpPr/>
          <p:nvPr/>
        </p:nvSpPr>
        <p:spPr>
          <a:xfrm>
            <a:off x="6715976" y="2291601"/>
            <a:ext cx="2028631" cy="476744"/>
          </a:xfrm>
          <a:prstGeom prst="rect">
            <a:avLst/>
          </a:prstGeom>
          <a:noFill/>
          <a:ln w="76200">
            <a:solidFill>
              <a:srgbClr val="FFFF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3" name="Title 1">
            <a:extLst>
              <a:ext uri="{FF2B5EF4-FFF2-40B4-BE49-F238E27FC236}">
                <a16:creationId xmlns:a16="http://schemas.microsoft.com/office/drawing/2014/main" id="{A8A1CD31-9D9D-F817-146E-F2E77555BDE8}"/>
              </a:ext>
            </a:extLst>
          </p:cNvPr>
          <p:cNvSpPr>
            <a:spLocks noGrp="1"/>
          </p:cNvSpPr>
          <p:nvPr>
            <p:ph type="title"/>
          </p:nvPr>
        </p:nvSpPr>
        <p:spPr>
          <a:xfrm>
            <a:off x="838200" y="365125"/>
            <a:ext cx="10515600" cy="1325563"/>
          </a:xfrm>
          <a:noFill/>
        </p:spPr>
        <p:txBody>
          <a:bodyPr>
            <a:noAutofit/>
          </a:bodyPr>
          <a:lstStyle/>
          <a:p>
            <a:r>
              <a:rPr lang="en-US" dirty="0"/>
              <a:t>ci3t.org</a:t>
            </a:r>
          </a:p>
        </p:txBody>
      </p:sp>
      <p:sp>
        <p:nvSpPr>
          <p:cNvPr id="4" name="TextBox 3">
            <a:extLst>
              <a:ext uri="{FF2B5EF4-FFF2-40B4-BE49-F238E27FC236}">
                <a16:creationId xmlns:a16="http://schemas.microsoft.com/office/drawing/2014/main" id="{9DD3763D-99C1-4951-9F27-96AD7432634F}"/>
              </a:ext>
            </a:extLst>
          </p:cNvPr>
          <p:cNvSpPr txBox="1"/>
          <p:nvPr/>
        </p:nvSpPr>
        <p:spPr>
          <a:xfrm>
            <a:off x="10193303" y="169855"/>
            <a:ext cx="1995649" cy="6555641"/>
          </a:xfrm>
          <a:prstGeom prst="rect">
            <a:avLst/>
          </a:prstGeom>
          <a:solidFill>
            <a:schemeClr val="bg1"/>
          </a:solidFill>
          <a:effectLst>
            <a:glow rad="228600">
              <a:schemeClr val="bg1">
                <a:alpha val="96000"/>
              </a:schemeClr>
            </a:glow>
          </a:effectLst>
        </p:spPr>
        <p:txBody>
          <a:bodyPr wrap="square" rtlCol="0">
            <a:spAutoFit/>
          </a:bodyPr>
          <a:lstStyle/>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000" b="1" i="0" u="none" strike="noStrike" kern="1200" cap="none" spc="0" normalizeH="0" baseline="0" noProof="0" dirty="0">
                <a:ln>
                  <a:noFill/>
                </a:ln>
                <a:solidFill>
                  <a:schemeClr val="tx2"/>
                </a:solidFill>
                <a:effectLst/>
                <a:uLnTx/>
                <a:uFillTx/>
                <a:latin typeface="Calibri" panose="020F0502020204030204"/>
                <a:ea typeface="+mn-ea"/>
                <a:cs typeface="+mn-cs"/>
              </a:rPr>
              <a:t>Professional Learning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tab: PowerPoints, literature, professional learning resources, measures</a:t>
            </a:r>
          </a:p>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000" b="1" i="0" u="none" strike="noStrike" kern="1200" cap="none" spc="0" normalizeH="0" baseline="0" noProof="0" dirty="0">
                <a:ln>
                  <a:noFill/>
                </a:ln>
                <a:solidFill>
                  <a:schemeClr val="tx2"/>
                </a:solidFill>
                <a:effectLst/>
                <a:uLnTx/>
                <a:uFillTx/>
                <a:latin typeface="Calibri" panose="020F0502020204030204"/>
                <a:ea typeface="+mn-ea"/>
                <a:cs typeface="+mn-cs"/>
              </a:rPr>
              <a:t>Systematic Screening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tab: instructional videos, PowerPoint presentations,</a:t>
            </a:r>
            <a:r>
              <a:rPr kumimoji="0" lang="en-US" sz="2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resources</a:t>
            </a:r>
          </a:p>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000" b="1" i="0" u="none" strike="noStrike" kern="1200" cap="none" spc="0" normalizeH="0" baseline="0" noProof="0" dirty="0">
                <a:ln>
                  <a:noFill/>
                </a:ln>
                <a:solidFill>
                  <a:schemeClr val="tx2"/>
                </a:solidFill>
                <a:effectLst/>
                <a:uLnTx/>
                <a:uFillTx/>
                <a:latin typeface="Calibri" panose="020F0502020204030204"/>
                <a:ea typeface="+mn-ea"/>
                <a:cs typeface="+mn-cs"/>
              </a:rPr>
              <a:t>Measures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tab: Tools and measures available for viewing and downloading</a:t>
            </a:r>
          </a:p>
        </p:txBody>
      </p:sp>
    </p:spTree>
    <p:custDataLst>
      <p:tags r:id="rId1"/>
    </p:custDataLst>
    <p:extLst>
      <p:ext uri="{BB962C8B-B14F-4D97-AF65-F5344CB8AC3E}">
        <p14:creationId xmlns:p14="http://schemas.microsoft.com/office/powerpoint/2010/main" val="139778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8E8C0-1D18-75BC-F767-DA3F3942FD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7F1ABA-56AF-9BB5-1EA4-FAAE28989A70}"/>
              </a:ext>
            </a:extLst>
          </p:cNvPr>
          <p:cNvSpPr>
            <a:spLocks noGrp="1"/>
          </p:cNvSpPr>
          <p:nvPr>
            <p:ph type="title"/>
          </p:nvPr>
        </p:nvSpPr>
        <p:spPr>
          <a:xfrm>
            <a:off x="838200" y="318743"/>
            <a:ext cx="10515600" cy="1325563"/>
          </a:xfrm>
        </p:spPr>
        <p:txBody>
          <a:bodyPr/>
          <a:lstStyle/>
          <a:p>
            <a:r>
              <a:rPr lang="en-US" dirty="0"/>
              <a:t>Agenda</a:t>
            </a:r>
          </a:p>
        </p:txBody>
      </p:sp>
      <p:sp>
        <p:nvSpPr>
          <p:cNvPr id="3" name="Content Placeholder 2">
            <a:extLst>
              <a:ext uri="{FF2B5EF4-FFF2-40B4-BE49-F238E27FC236}">
                <a16:creationId xmlns:a16="http://schemas.microsoft.com/office/drawing/2014/main" id="{BFC5842D-1D6A-3370-6049-057CCF429A86}"/>
              </a:ext>
            </a:extLst>
          </p:cNvPr>
          <p:cNvSpPr>
            <a:spLocks noGrp="1"/>
          </p:cNvSpPr>
          <p:nvPr>
            <p:ph idx="1"/>
          </p:nvPr>
        </p:nvSpPr>
        <p:spPr>
          <a:xfrm>
            <a:off x="838200" y="1474447"/>
            <a:ext cx="10515600" cy="4351338"/>
          </a:xfrm>
        </p:spPr>
        <p:txBody>
          <a:bodyPr>
            <a:noAutofit/>
          </a:bodyPr>
          <a:lstStyle/>
          <a:p>
            <a:pPr lvl="0"/>
            <a:r>
              <a:rPr lang="en-US" sz="2400" dirty="0"/>
              <a:t>Welcome!           </a:t>
            </a:r>
          </a:p>
          <a:p>
            <a:pPr lvl="0"/>
            <a:r>
              <a:rPr lang="en-US" sz="2400" dirty="0"/>
              <a:t>What have we built thus far?</a:t>
            </a:r>
          </a:p>
          <a:p>
            <a:pPr lvl="0"/>
            <a:r>
              <a:rPr lang="en-US" sz="2400" dirty="0"/>
              <a:t>What are our next steps for finalizing our Tier 2 and Tier 3 supports?</a:t>
            </a:r>
          </a:p>
          <a:p>
            <a:pPr lvl="0"/>
            <a:r>
              <a:rPr lang="en-US" sz="2400" dirty="0"/>
              <a:t>What feedback did your faculty and staff offer on your revised Ci3T Blueprint? </a:t>
            </a:r>
            <a:r>
              <a:rPr lang="en-US" sz="2000" dirty="0">
                <a:solidFill>
                  <a:schemeClr val="accent4"/>
                </a:solidFill>
              </a:rPr>
              <a:t>Reviewing information from the Ci3T Feedback Form</a:t>
            </a:r>
            <a:endParaRPr lang="en-US" sz="2400" dirty="0">
              <a:solidFill>
                <a:schemeClr val="accent4"/>
              </a:solidFill>
            </a:endParaRPr>
          </a:p>
          <a:p>
            <a:r>
              <a:rPr lang="en-US" sz="2400" dirty="0"/>
              <a:t>How can we use the Ci3T Feedback Form data to revise our Ci3T Blueprints A-F?</a:t>
            </a:r>
          </a:p>
          <a:p>
            <a:r>
              <a:rPr lang="en-US" sz="2400" dirty="0"/>
              <a:t>What have you learned over the course of this year? </a:t>
            </a:r>
            <a:r>
              <a:rPr lang="en-US" sz="2000" dirty="0">
                <a:solidFill>
                  <a:schemeClr val="accent4"/>
                </a:solidFill>
              </a:rPr>
              <a:t>Completing your post-training survey</a:t>
            </a:r>
          </a:p>
          <a:p>
            <a:pPr lvl="0"/>
            <a:r>
              <a:rPr lang="en-US" sz="2400" dirty="0"/>
              <a:t>How do we prepare for implementation next year? </a:t>
            </a:r>
          </a:p>
          <a:p>
            <a:pPr lvl="1"/>
            <a:r>
              <a:rPr lang="en-US" sz="2000" dirty="0"/>
              <a:t>Making plans</a:t>
            </a:r>
          </a:p>
          <a:p>
            <a:pPr lvl="1"/>
            <a:r>
              <a:rPr lang="en-US" sz="2000" dirty="0"/>
              <a:t>Preparing materials </a:t>
            </a:r>
          </a:p>
          <a:p>
            <a:pPr lvl="0"/>
            <a:r>
              <a:rPr lang="en-US" sz="2400" dirty="0"/>
              <a:t>Where do we go from here? </a:t>
            </a:r>
            <a:r>
              <a:rPr lang="en-US" sz="2000" dirty="0">
                <a:solidFill>
                  <a:schemeClr val="accent4"/>
                </a:solidFill>
              </a:rPr>
              <a:t>Setting goals for implementation</a:t>
            </a:r>
          </a:p>
        </p:txBody>
      </p:sp>
      <p:graphicFrame>
        <p:nvGraphicFramePr>
          <p:cNvPr id="4" name="Diagram 3">
            <a:extLst>
              <a:ext uri="{FF2B5EF4-FFF2-40B4-BE49-F238E27FC236}">
                <a16:creationId xmlns:a16="http://schemas.microsoft.com/office/drawing/2014/main" id="{7E595F3B-2D32-BBE4-9C78-BD742C44B0E7}"/>
              </a:ext>
            </a:extLst>
          </p:cNvPr>
          <p:cNvGraphicFramePr/>
          <p:nvPr>
            <p:extLst>
              <p:ext uri="{D42A27DB-BD31-4B8C-83A1-F6EECF244321}">
                <p14:modId xmlns:p14="http://schemas.microsoft.com/office/powerpoint/2010/main" val="824805520"/>
              </p:ext>
            </p:extLst>
          </p:nvPr>
        </p:nvGraphicFramePr>
        <p:xfrm>
          <a:off x="115747" y="0"/>
          <a:ext cx="11968223"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a:extLst>
              <a:ext uri="{FF2B5EF4-FFF2-40B4-BE49-F238E27FC236}">
                <a16:creationId xmlns:a16="http://schemas.microsoft.com/office/drawing/2014/main" id="{2BE2214A-0F4A-52FF-3022-56304576F52B}"/>
              </a:ext>
            </a:extLst>
          </p:cNvPr>
          <p:cNvSpPr/>
          <p:nvPr/>
        </p:nvSpPr>
        <p:spPr>
          <a:xfrm>
            <a:off x="1524000" y="1306793"/>
            <a:ext cx="9144000" cy="646331"/>
          </a:xfrm>
          <a:prstGeom prst="rect">
            <a:avLst/>
          </a:prstGeom>
          <a:noFill/>
        </p:spPr>
        <p:txBody>
          <a:bodyPr wrap="square" lIns="91440" tIns="45720" rIns="91440" bIns="45720">
            <a:spAutoFit/>
          </a:bodyPr>
          <a:lstStyle/>
          <a:p>
            <a:pPr algn="ctr"/>
            <a:r>
              <a:rPr lang="en-US" sz="3600" dirty="0">
                <a:ln w="0"/>
                <a:effectLst>
                  <a:outerShdw blurRad="38100" dist="19050" dir="2700000" algn="tl" rotWithShape="0">
                    <a:schemeClr val="dk1">
                      <a:alpha val="40000"/>
                    </a:schemeClr>
                  </a:outerShdw>
                </a:effectLst>
              </a:rPr>
              <a:t>Please t</a:t>
            </a:r>
            <a:r>
              <a:rPr lang="en-US" sz="3600" b="0" cap="none" spc="0" dirty="0">
                <a:ln w="0"/>
                <a:solidFill>
                  <a:schemeClr val="tx1"/>
                </a:solidFill>
                <a:effectLst>
                  <a:outerShdw blurRad="38100" dist="19050" dir="2700000" algn="tl" rotWithShape="0">
                    <a:schemeClr val="dk1">
                      <a:alpha val="40000"/>
                    </a:schemeClr>
                  </a:outerShdw>
                </a:effectLst>
              </a:rPr>
              <a:t>ake a moment to assign team roles:</a:t>
            </a:r>
          </a:p>
        </p:txBody>
      </p:sp>
    </p:spTree>
    <p:custDataLst>
      <p:tags r:id="rId1"/>
    </p:custDataLst>
    <p:extLst>
      <p:ext uri="{BB962C8B-B14F-4D97-AF65-F5344CB8AC3E}">
        <p14:creationId xmlns:p14="http://schemas.microsoft.com/office/powerpoint/2010/main" val="191230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59000">
              <a:schemeClr val="bg1"/>
            </a:gs>
            <a:gs pos="82000">
              <a:schemeClr val="bg1">
                <a:lumMod val="75000"/>
              </a:schemeClr>
            </a:gs>
            <a:gs pos="99000">
              <a:srgbClr val="CACACA"/>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3" name="Group 2">
            <a:extLst>
              <a:ext uri="{FF2B5EF4-FFF2-40B4-BE49-F238E27FC236}">
                <a16:creationId xmlns:a16="http://schemas.microsoft.com/office/drawing/2014/main" id="{D02254BA-1039-58B9-95FB-753BE60319D8}"/>
              </a:ext>
            </a:extLst>
          </p:cNvPr>
          <p:cNvGrpSpPr/>
          <p:nvPr/>
        </p:nvGrpSpPr>
        <p:grpSpPr>
          <a:xfrm>
            <a:off x="3204112" y="1617007"/>
            <a:ext cx="5783776" cy="5231889"/>
            <a:chOff x="8188726" y="3207338"/>
            <a:chExt cx="3932788" cy="3557522"/>
          </a:xfrm>
        </p:grpSpPr>
        <p:pic>
          <p:nvPicPr>
            <p:cNvPr id="4" name="Computer">
              <a:extLst>
                <a:ext uri="{FF2B5EF4-FFF2-40B4-BE49-F238E27FC236}">
                  <a16:creationId xmlns:a16="http://schemas.microsoft.com/office/drawing/2014/main" id="{F3E1B861-C5A8-D6D9-7346-D3DF30A22CB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188726" y="3207338"/>
              <a:ext cx="3932788" cy="3557522"/>
            </a:xfrm>
            <a:prstGeom prst="rect">
              <a:avLst/>
            </a:prstGeom>
          </p:spPr>
        </p:pic>
        <p:pic>
          <p:nvPicPr>
            <p:cNvPr id="5" name="Modules">
              <a:extLst>
                <a:ext uri="{FF2B5EF4-FFF2-40B4-BE49-F238E27FC236}">
                  <a16:creationId xmlns:a16="http://schemas.microsoft.com/office/drawing/2014/main" id="{0C8B6526-0747-DD26-11A9-10B3A7ABE733}"/>
                </a:ext>
              </a:extLst>
            </p:cNvPr>
            <p:cNvPicPr>
              <a:picLocks noChangeAspect="1"/>
            </p:cNvPicPr>
            <p:nvPr userDrawn="1"/>
          </p:nvPicPr>
          <p:blipFill rotWithShape="1">
            <a:blip r:embed="rId6"/>
            <a:srcRect t="-1" b="30465"/>
            <a:stretch/>
          </p:blipFill>
          <p:spPr>
            <a:xfrm>
              <a:off x="8337235" y="3356755"/>
              <a:ext cx="3658295" cy="2289001"/>
            </a:xfrm>
            <a:prstGeom prst="rect">
              <a:avLst/>
            </a:prstGeom>
          </p:spPr>
        </p:pic>
        <p:sp>
          <p:nvSpPr>
            <p:cNvPr id="6" name="Right Triangle 180">
              <a:extLst>
                <a:ext uri="{FF2B5EF4-FFF2-40B4-BE49-F238E27FC236}">
                  <a16:creationId xmlns:a16="http://schemas.microsoft.com/office/drawing/2014/main" id="{7191B44F-8EB9-CA64-1543-13A299A80A1A}"/>
                </a:ext>
              </a:extLst>
            </p:cNvPr>
            <p:cNvSpPr/>
            <p:nvPr userDrawn="1"/>
          </p:nvSpPr>
          <p:spPr>
            <a:xfrm flipH="1" flipV="1">
              <a:off x="8607387" y="3359664"/>
              <a:ext cx="3379506" cy="1843606"/>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0" name="website">
            <a:extLst>
              <a:ext uri="{FF2B5EF4-FFF2-40B4-BE49-F238E27FC236}">
                <a16:creationId xmlns:a16="http://schemas.microsoft.com/office/drawing/2014/main" id="{45AA3F66-E076-31AD-F3E8-6F9B512C7080}"/>
              </a:ext>
            </a:extLst>
          </p:cNvPr>
          <p:cNvSpPr txBox="1">
            <a:spLocks/>
          </p:cNvSpPr>
          <p:nvPr/>
        </p:nvSpPr>
        <p:spPr>
          <a:xfrm>
            <a:off x="4544410" y="5392192"/>
            <a:ext cx="3103179" cy="633796"/>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a:solidFill>
                  <a:schemeClr val="accent4"/>
                </a:solidFill>
              </a:rPr>
              <a:t>ci3t.org/enhance</a:t>
            </a:r>
            <a:endParaRPr lang="en-US" sz="2400" dirty="0">
              <a:solidFill>
                <a:schemeClr val="accent4"/>
              </a:solidFill>
            </a:endParaRPr>
          </a:p>
        </p:txBody>
      </p:sp>
      <p:pic>
        <p:nvPicPr>
          <p:cNvPr id="11" name="Picture 10">
            <a:extLst>
              <a:ext uri="{FF2B5EF4-FFF2-40B4-BE49-F238E27FC236}">
                <a16:creationId xmlns:a16="http://schemas.microsoft.com/office/drawing/2014/main" id="{F7BD24A5-6FCD-A95E-3891-D71FEAC85C8B}"/>
              </a:ext>
            </a:extLst>
          </p:cNvPr>
          <p:cNvPicPr>
            <a:picLocks noChangeAspect="1"/>
          </p:cNvPicPr>
          <p:nvPr/>
        </p:nvPicPr>
        <p:blipFill>
          <a:blip r:embed="rId7"/>
          <a:srcRect b="21497"/>
          <a:stretch>
            <a:fillRect/>
          </a:stretch>
        </p:blipFill>
        <p:spPr>
          <a:xfrm>
            <a:off x="5744419" y="4283173"/>
            <a:ext cx="749961" cy="919907"/>
          </a:xfrm>
          <a:prstGeom prst="rect">
            <a:avLst/>
          </a:prstGeom>
        </p:spPr>
      </p:pic>
    </p:spTree>
    <p:custDataLst>
      <p:tags r:id="rId1"/>
    </p:custDataLst>
    <p:extLst>
      <p:ext uri="{BB962C8B-B14F-4D97-AF65-F5344CB8AC3E}">
        <p14:creationId xmlns:p14="http://schemas.microsoft.com/office/powerpoint/2010/main" val="2907856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60000">
              <a:schemeClr val="bg1"/>
            </a:gs>
            <a:gs pos="83000">
              <a:schemeClr val="bg1">
                <a:lumMod val="75000"/>
              </a:schemeClr>
            </a:gs>
            <a:gs pos="99000">
              <a:srgbClr val="CACACA"/>
            </a:gs>
          </a:gsLst>
          <a:lin ang="5400000" scaled="1"/>
        </a:gradFill>
        <a:effectLst/>
      </p:bgPr>
    </p:bg>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5E2A6FCD-1B53-B36A-61AE-9DDA520DADAA}"/>
              </a:ext>
            </a:extLst>
          </p:cNvPr>
          <p:cNvPicPr>
            <a:picLocks noGrp="1" noChangeAspect="1"/>
          </p:cNvPicPr>
          <p:nvPr>
            <p:ph idx="1"/>
          </p:nvPr>
        </p:nvPicPr>
        <p:blipFill>
          <a:blip r:embed="rId4"/>
          <a:srcRect t="4804"/>
          <a:stretch/>
        </p:blipFill>
        <p:spPr>
          <a:xfrm>
            <a:off x="2027635" y="1317056"/>
            <a:ext cx="8136731" cy="5437558"/>
          </a:xfrm>
          <a:prstGeom prst="rect">
            <a:avLst/>
          </a:prstGeom>
        </p:spPr>
      </p:pic>
      <p:sp>
        <p:nvSpPr>
          <p:cNvPr id="165889" name="Title 5"/>
          <p:cNvSpPr>
            <a:spLocks noGrp="1"/>
          </p:cNvSpPr>
          <p:nvPr>
            <p:ph type="title"/>
          </p:nvPr>
        </p:nvSpPr>
        <p:spPr/>
        <p:txBody>
          <a:bodyPr>
            <a:normAutofit/>
          </a:bodyPr>
          <a:lstStyle/>
          <a:p>
            <a:r>
              <a:rPr lang="en-US" dirty="0"/>
              <a:t>Step 3: Determine Entry Criteria</a:t>
            </a:r>
          </a:p>
        </p:txBody>
      </p:sp>
      <p:sp>
        <p:nvSpPr>
          <p:cNvPr id="8" name="Rounded Rectangle 7"/>
          <p:cNvSpPr/>
          <p:nvPr/>
        </p:nvSpPr>
        <p:spPr>
          <a:xfrm>
            <a:off x="4864648" y="1572449"/>
            <a:ext cx="2313432" cy="5201116"/>
          </a:xfrm>
          <a:prstGeom prst="roundRect">
            <a:avLst>
              <a:gd name="adj" fmla="val 9849"/>
            </a:avLst>
          </a:prstGeom>
          <a:noFill/>
          <a:ln w="57150">
            <a:solidFill>
              <a:schemeClr val="accent2"/>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9" name="Picture 4" title="Book cover: Managing challenging behaviors in schools"/>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0308572" y="5319073"/>
            <a:ext cx="1085899" cy="1435541"/>
          </a:xfrm>
          <a:prstGeom prst="rect">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A43388A2-D0F4-514C-60EB-7DF573492F19}"/>
              </a:ext>
            </a:extLst>
          </p:cNvPr>
          <p:cNvPicPr>
            <a:picLocks noChangeAspect="1"/>
          </p:cNvPicPr>
          <p:nvPr/>
        </p:nvPicPr>
        <p:blipFill>
          <a:blip r:embed="rId6"/>
          <a:stretch>
            <a:fillRect/>
          </a:stretch>
        </p:blipFill>
        <p:spPr>
          <a:xfrm>
            <a:off x="84568" y="2721395"/>
            <a:ext cx="2593389" cy="4052170"/>
          </a:xfrm>
          <a:prstGeom prst="rect">
            <a:avLst/>
          </a:prstGeom>
        </p:spPr>
      </p:pic>
      <p:sp>
        <p:nvSpPr>
          <p:cNvPr id="2" name="Rectangle 1">
            <a:extLst>
              <a:ext uri="{FF2B5EF4-FFF2-40B4-BE49-F238E27FC236}">
                <a16:creationId xmlns:a16="http://schemas.microsoft.com/office/drawing/2014/main" id="{2668E66A-3EE8-614B-131F-C21623FAFD79}"/>
              </a:ext>
            </a:extLst>
          </p:cNvPr>
          <p:cNvSpPr/>
          <p:nvPr/>
        </p:nvSpPr>
        <p:spPr>
          <a:xfrm>
            <a:off x="8320110" y="6056262"/>
            <a:ext cx="2185158" cy="92333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dirty="0">
                <a:ln w="0"/>
                <a:gradFill flip="none" rotWithShape="1">
                  <a:gsLst>
                    <a:gs pos="0">
                      <a:schemeClr val="accent3">
                        <a:lumMod val="40000"/>
                        <a:lumOff val="60000"/>
                      </a:schemeClr>
                    </a:gs>
                    <a:gs pos="46000">
                      <a:srgbClr val="5F0C0D"/>
                    </a:gs>
                    <a:gs pos="100000">
                      <a:schemeClr val="accent3">
                        <a:lumMod val="60000"/>
                      </a:schemeClr>
                    </a:gs>
                  </a:gsLst>
                  <a:path path="circle">
                    <a:fillToRect l="50000" t="130000" r="50000" b="-30000"/>
                  </a:path>
                  <a:tileRect/>
                </a:gradFill>
                <a:effectLst>
                  <a:reflection blurRad="12700" stA="50000" endPos="50000" dist="5000" dir="5400000" sy="-100000" rotWithShape="0"/>
                </a:effectLst>
              </a:rPr>
              <a:t>Ch. 5</a:t>
            </a:r>
          </a:p>
        </p:txBody>
      </p:sp>
    </p:spTree>
    <p:custDataLst>
      <p:tags r:id="rId1"/>
    </p:custDataLst>
    <p:extLst>
      <p:ext uri="{BB962C8B-B14F-4D97-AF65-F5344CB8AC3E}">
        <p14:creationId xmlns:p14="http://schemas.microsoft.com/office/powerpoint/2010/main" val="1085702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60000">
              <a:schemeClr val="bg1"/>
            </a:gs>
            <a:gs pos="83000">
              <a:schemeClr val="bg1">
                <a:lumMod val="75000"/>
              </a:schemeClr>
            </a:gs>
            <a:gs pos="99000">
              <a:srgbClr val="CACACA"/>
            </a:gs>
          </a:gsLst>
          <a:lin ang="5400000" scaled="1"/>
        </a:gradFill>
        <a:effectLst/>
      </p:bgPr>
    </p:bg>
    <p:spTree>
      <p:nvGrpSpPr>
        <p:cNvPr id="1" name="">
          <a:extLst>
            <a:ext uri="{FF2B5EF4-FFF2-40B4-BE49-F238E27FC236}">
              <a16:creationId xmlns:a16="http://schemas.microsoft.com/office/drawing/2014/main" id="{666FD447-2F66-FAF8-05A2-D52B6912535B}"/>
            </a:ext>
          </a:extLst>
        </p:cNvPr>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54896641-2332-CFE0-B9E3-112081457354}"/>
              </a:ext>
            </a:extLst>
          </p:cNvPr>
          <p:cNvPicPr>
            <a:picLocks noGrp="1" noChangeAspect="1"/>
          </p:cNvPicPr>
          <p:nvPr>
            <p:ph idx="1"/>
          </p:nvPr>
        </p:nvPicPr>
        <p:blipFill>
          <a:blip r:embed="rId4"/>
          <a:srcRect t="4804"/>
          <a:stretch/>
        </p:blipFill>
        <p:spPr>
          <a:xfrm>
            <a:off x="2027635" y="1317056"/>
            <a:ext cx="8136731" cy="5437558"/>
          </a:xfrm>
          <a:prstGeom prst="rect">
            <a:avLst/>
          </a:prstGeom>
        </p:spPr>
      </p:pic>
      <p:sp>
        <p:nvSpPr>
          <p:cNvPr id="165889" name="Title 5">
            <a:extLst>
              <a:ext uri="{FF2B5EF4-FFF2-40B4-BE49-F238E27FC236}">
                <a16:creationId xmlns:a16="http://schemas.microsoft.com/office/drawing/2014/main" id="{4DC5BAFA-10EA-A91D-73A6-76A96AF8AF84}"/>
              </a:ext>
            </a:extLst>
          </p:cNvPr>
          <p:cNvSpPr>
            <a:spLocks noGrp="1"/>
          </p:cNvSpPr>
          <p:nvPr>
            <p:ph type="title"/>
          </p:nvPr>
        </p:nvSpPr>
        <p:spPr/>
        <p:txBody>
          <a:bodyPr>
            <a:normAutofit/>
          </a:bodyPr>
          <a:lstStyle/>
          <a:p>
            <a:r>
              <a:rPr lang="en-US" dirty="0"/>
              <a:t>Step 4: Identify Data to Monitor Progress</a:t>
            </a:r>
          </a:p>
        </p:txBody>
      </p:sp>
      <p:pic>
        <p:nvPicPr>
          <p:cNvPr id="9" name="Picture 4" title="Book cover: Managing challenging behaviors in schools">
            <a:extLst>
              <a:ext uri="{FF2B5EF4-FFF2-40B4-BE49-F238E27FC236}">
                <a16:creationId xmlns:a16="http://schemas.microsoft.com/office/drawing/2014/main" id="{2C694A44-70C0-834A-D005-0AF5BF1E3AA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0308572" y="5319073"/>
            <a:ext cx="1085899" cy="1435541"/>
          </a:xfrm>
          <a:prstGeom prst="rect">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989243C5-AC49-7F0D-4423-68F428B3A203}"/>
              </a:ext>
            </a:extLst>
          </p:cNvPr>
          <p:cNvPicPr>
            <a:picLocks noChangeAspect="1"/>
          </p:cNvPicPr>
          <p:nvPr/>
        </p:nvPicPr>
        <p:blipFill>
          <a:blip r:embed="rId6"/>
          <a:stretch>
            <a:fillRect/>
          </a:stretch>
        </p:blipFill>
        <p:spPr>
          <a:xfrm>
            <a:off x="84568" y="2721395"/>
            <a:ext cx="2593389" cy="4052170"/>
          </a:xfrm>
          <a:prstGeom prst="rect">
            <a:avLst/>
          </a:prstGeom>
        </p:spPr>
      </p:pic>
      <p:sp>
        <p:nvSpPr>
          <p:cNvPr id="3" name="Rounded Rectangle 2">
            <a:extLst>
              <a:ext uri="{FF2B5EF4-FFF2-40B4-BE49-F238E27FC236}">
                <a16:creationId xmlns:a16="http://schemas.microsoft.com/office/drawing/2014/main" id="{6CF44EE6-1FEC-5DAC-4CC2-1F24ADB42FD1}"/>
              </a:ext>
            </a:extLst>
          </p:cNvPr>
          <p:cNvSpPr/>
          <p:nvPr/>
        </p:nvSpPr>
        <p:spPr>
          <a:xfrm>
            <a:off x="7114784" y="1572449"/>
            <a:ext cx="1616520" cy="5201116"/>
          </a:xfrm>
          <a:prstGeom prst="roundRect">
            <a:avLst>
              <a:gd name="adj" fmla="val 9849"/>
            </a:avLst>
          </a:prstGeom>
          <a:noFill/>
          <a:ln w="57150">
            <a:solidFill>
              <a:schemeClr val="accent2"/>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Rectangle 1">
            <a:extLst>
              <a:ext uri="{FF2B5EF4-FFF2-40B4-BE49-F238E27FC236}">
                <a16:creationId xmlns:a16="http://schemas.microsoft.com/office/drawing/2014/main" id="{E362CA77-361F-AA73-E61C-93F17F906179}"/>
              </a:ext>
            </a:extLst>
          </p:cNvPr>
          <p:cNvSpPr/>
          <p:nvPr/>
        </p:nvSpPr>
        <p:spPr>
          <a:xfrm>
            <a:off x="8320110" y="6056262"/>
            <a:ext cx="2185158" cy="92333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dirty="0">
                <a:ln w="0"/>
                <a:gradFill flip="none" rotWithShape="1">
                  <a:gsLst>
                    <a:gs pos="0">
                      <a:schemeClr val="accent3">
                        <a:lumMod val="40000"/>
                        <a:lumOff val="60000"/>
                      </a:schemeClr>
                    </a:gs>
                    <a:gs pos="46000">
                      <a:srgbClr val="5F0C0D"/>
                    </a:gs>
                    <a:gs pos="100000">
                      <a:schemeClr val="accent3">
                        <a:lumMod val="60000"/>
                      </a:schemeClr>
                    </a:gs>
                  </a:gsLst>
                  <a:path path="circle">
                    <a:fillToRect l="50000" t="130000" r="50000" b="-30000"/>
                  </a:path>
                  <a:tileRect/>
                </a:gradFill>
                <a:effectLst>
                  <a:reflection blurRad="12700" stA="50000" endPos="50000" dist="5000" dir="5400000" sy="-100000" rotWithShape="0"/>
                </a:effectLst>
              </a:rPr>
              <a:t>Ch. 5</a:t>
            </a:r>
          </a:p>
        </p:txBody>
      </p:sp>
    </p:spTree>
    <p:custDataLst>
      <p:tags r:id="rId1"/>
    </p:custDataLst>
    <p:extLst>
      <p:ext uri="{BB962C8B-B14F-4D97-AF65-F5344CB8AC3E}">
        <p14:creationId xmlns:p14="http://schemas.microsoft.com/office/powerpoint/2010/main" val="9792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60000">
              <a:schemeClr val="bg1"/>
            </a:gs>
            <a:gs pos="83000">
              <a:schemeClr val="bg1">
                <a:lumMod val="75000"/>
              </a:schemeClr>
            </a:gs>
            <a:gs pos="99000">
              <a:srgbClr val="CACACA"/>
            </a:gs>
          </a:gsLst>
          <a:lin ang="5400000" scaled="1"/>
        </a:gradFill>
        <a:effectLst/>
      </p:bgPr>
    </p:bg>
    <p:spTree>
      <p:nvGrpSpPr>
        <p:cNvPr id="1" name="">
          <a:extLst>
            <a:ext uri="{FF2B5EF4-FFF2-40B4-BE49-F238E27FC236}">
              <a16:creationId xmlns:a16="http://schemas.microsoft.com/office/drawing/2014/main" id="{29609957-ACCE-5517-72C1-E7D5068C13AE}"/>
            </a:ext>
          </a:extLst>
        </p:cNvPr>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968FAB87-7CD2-B98D-56F8-6A7489AADF6E}"/>
              </a:ext>
            </a:extLst>
          </p:cNvPr>
          <p:cNvPicPr>
            <a:picLocks noGrp="1" noChangeAspect="1"/>
          </p:cNvPicPr>
          <p:nvPr>
            <p:ph idx="1"/>
          </p:nvPr>
        </p:nvPicPr>
        <p:blipFill>
          <a:blip r:embed="rId4"/>
          <a:srcRect t="4804"/>
          <a:stretch/>
        </p:blipFill>
        <p:spPr>
          <a:xfrm>
            <a:off x="2027635" y="1317056"/>
            <a:ext cx="8136731" cy="5437558"/>
          </a:xfrm>
          <a:prstGeom prst="rect">
            <a:avLst/>
          </a:prstGeom>
        </p:spPr>
      </p:pic>
      <p:sp>
        <p:nvSpPr>
          <p:cNvPr id="165889" name="Title 5">
            <a:extLst>
              <a:ext uri="{FF2B5EF4-FFF2-40B4-BE49-F238E27FC236}">
                <a16:creationId xmlns:a16="http://schemas.microsoft.com/office/drawing/2014/main" id="{4953F961-8B45-03AE-96B4-B1063157A454}"/>
              </a:ext>
            </a:extLst>
          </p:cNvPr>
          <p:cNvSpPr>
            <a:spLocks noGrp="1"/>
          </p:cNvSpPr>
          <p:nvPr>
            <p:ph type="title"/>
          </p:nvPr>
        </p:nvSpPr>
        <p:spPr/>
        <p:txBody>
          <a:bodyPr>
            <a:normAutofit/>
          </a:bodyPr>
          <a:lstStyle/>
          <a:p>
            <a:r>
              <a:rPr lang="en-US" dirty="0"/>
              <a:t>Step 5: Identify Exit Criteria</a:t>
            </a:r>
          </a:p>
        </p:txBody>
      </p:sp>
      <p:pic>
        <p:nvPicPr>
          <p:cNvPr id="9" name="Picture 4" title="Book cover: Managing challenging behaviors in schools">
            <a:extLst>
              <a:ext uri="{FF2B5EF4-FFF2-40B4-BE49-F238E27FC236}">
                <a16:creationId xmlns:a16="http://schemas.microsoft.com/office/drawing/2014/main" id="{B05E0F72-45A3-C322-D470-B9F8222D67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0308572" y="5319073"/>
            <a:ext cx="1085899" cy="1435541"/>
          </a:xfrm>
          <a:prstGeom prst="rect">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98A3F4C5-F7CA-20B4-6A68-8806CB42DEDB}"/>
              </a:ext>
            </a:extLst>
          </p:cNvPr>
          <p:cNvPicPr>
            <a:picLocks noChangeAspect="1"/>
          </p:cNvPicPr>
          <p:nvPr/>
        </p:nvPicPr>
        <p:blipFill>
          <a:blip r:embed="rId6"/>
          <a:stretch>
            <a:fillRect/>
          </a:stretch>
        </p:blipFill>
        <p:spPr>
          <a:xfrm>
            <a:off x="84568" y="2721395"/>
            <a:ext cx="2593389" cy="4052170"/>
          </a:xfrm>
          <a:prstGeom prst="rect">
            <a:avLst/>
          </a:prstGeom>
        </p:spPr>
      </p:pic>
      <p:sp>
        <p:nvSpPr>
          <p:cNvPr id="3" name="Rounded Rectangle 2">
            <a:extLst>
              <a:ext uri="{FF2B5EF4-FFF2-40B4-BE49-F238E27FC236}">
                <a16:creationId xmlns:a16="http://schemas.microsoft.com/office/drawing/2014/main" id="{7E667821-E429-2DD4-C621-EDE2104C5349}"/>
              </a:ext>
            </a:extLst>
          </p:cNvPr>
          <p:cNvSpPr/>
          <p:nvPr/>
        </p:nvSpPr>
        <p:spPr>
          <a:xfrm>
            <a:off x="8680538" y="1572449"/>
            <a:ext cx="1478730" cy="5201116"/>
          </a:xfrm>
          <a:prstGeom prst="roundRect">
            <a:avLst>
              <a:gd name="adj" fmla="val 9849"/>
            </a:avLst>
          </a:prstGeom>
          <a:noFill/>
          <a:ln w="57150">
            <a:solidFill>
              <a:schemeClr val="accent2"/>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Rectangle 1">
            <a:extLst>
              <a:ext uri="{FF2B5EF4-FFF2-40B4-BE49-F238E27FC236}">
                <a16:creationId xmlns:a16="http://schemas.microsoft.com/office/drawing/2014/main" id="{34E13F6F-4183-4391-50F2-2679A1B52C36}"/>
              </a:ext>
            </a:extLst>
          </p:cNvPr>
          <p:cNvSpPr/>
          <p:nvPr/>
        </p:nvSpPr>
        <p:spPr>
          <a:xfrm>
            <a:off x="8320110" y="6056262"/>
            <a:ext cx="2185158" cy="92333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dirty="0">
                <a:ln w="0"/>
                <a:gradFill flip="none" rotWithShape="1">
                  <a:gsLst>
                    <a:gs pos="0">
                      <a:schemeClr val="accent3">
                        <a:lumMod val="40000"/>
                        <a:lumOff val="60000"/>
                      </a:schemeClr>
                    </a:gs>
                    <a:gs pos="46000">
                      <a:srgbClr val="5F0C0D"/>
                    </a:gs>
                    <a:gs pos="100000">
                      <a:schemeClr val="accent3">
                        <a:lumMod val="60000"/>
                      </a:schemeClr>
                    </a:gs>
                  </a:gsLst>
                  <a:path path="circle">
                    <a:fillToRect l="50000" t="130000" r="50000" b="-30000"/>
                  </a:path>
                  <a:tileRect/>
                </a:gradFill>
                <a:effectLst>
                  <a:reflection blurRad="12700" stA="50000" endPos="50000" dist="5000" dir="5400000" sy="-100000" rotWithShape="0"/>
                </a:effectLst>
              </a:rPr>
              <a:t>Ch. 5</a:t>
            </a:r>
          </a:p>
        </p:txBody>
      </p:sp>
    </p:spTree>
    <p:custDataLst>
      <p:tags r:id="rId1"/>
    </p:custDataLst>
    <p:extLst>
      <p:ext uri="{BB962C8B-B14F-4D97-AF65-F5344CB8AC3E}">
        <p14:creationId xmlns:p14="http://schemas.microsoft.com/office/powerpoint/2010/main" val="332969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60000">
              <a:schemeClr val="bg1"/>
            </a:gs>
            <a:gs pos="83000">
              <a:schemeClr val="bg1">
                <a:lumMod val="75000"/>
              </a:schemeClr>
            </a:gs>
            <a:gs pos="99000">
              <a:srgbClr val="CACACA"/>
            </a:gs>
          </a:gsLst>
          <a:lin ang="5400000" scaled="1"/>
        </a:gra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E8198BAE-0A37-CAD6-4E3D-7740058BA121}"/>
              </a:ext>
            </a:extLst>
          </p:cNvPr>
          <p:cNvPicPr>
            <a:picLocks noGrp="1" noChangeAspect="1"/>
          </p:cNvPicPr>
          <p:nvPr>
            <p:ph idx="1"/>
          </p:nvPr>
        </p:nvPicPr>
        <p:blipFill>
          <a:blip r:embed="rId4"/>
          <a:srcRect l="4184" t="17877" r="4313" b="17717"/>
          <a:stretch/>
        </p:blipFill>
        <p:spPr>
          <a:xfrm>
            <a:off x="1277932" y="1327760"/>
            <a:ext cx="9636137" cy="5423769"/>
          </a:xfrm>
        </p:spPr>
      </p:pic>
      <p:sp>
        <p:nvSpPr>
          <p:cNvPr id="2" name="Title 1"/>
          <p:cNvSpPr>
            <a:spLocks noGrp="1"/>
          </p:cNvSpPr>
          <p:nvPr>
            <p:ph type="title"/>
          </p:nvPr>
        </p:nvSpPr>
        <p:spPr/>
        <p:txBody>
          <a:bodyPr>
            <a:normAutofit/>
          </a:bodyPr>
          <a:lstStyle/>
          <a:p>
            <a:r>
              <a:rPr lang="en-US" dirty="0"/>
              <a:t>Check-In/Check-Out</a:t>
            </a:r>
          </a:p>
        </p:txBody>
      </p:sp>
      <p:pic>
        <p:nvPicPr>
          <p:cNvPr id="4" name="Picture 3">
            <a:extLst>
              <a:ext uri="{FF2B5EF4-FFF2-40B4-BE49-F238E27FC236}">
                <a16:creationId xmlns:a16="http://schemas.microsoft.com/office/drawing/2014/main" id="{3D748BCC-1670-B6F6-41F8-EAE1EB1585C3}"/>
              </a:ext>
            </a:extLst>
          </p:cNvPr>
          <p:cNvPicPr>
            <a:picLocks noChangeAspect="1"/>
          </p:cNvPicPr>
          <p:nvPr/>
        </p:nvPicPr>
        <p:blipFill>
          <a:blip r:embed="rId5"/>
          <a:stretch>
            <a:fillRect/>
          </a:stretch>
        </p:blipFill>
        <p:spPr>
          <a:xfrm>
            <a:off x="106054" y="3206663"/>
            <a:ext cx="2286516" cy="3572681"/>
          </a:xfrm>
          <a:prstGeom prst="rect">
            <a:avLst/>
          </a:prstGeom>
        </p:spPr>
      </p:pic>
    </p:spTree>
    <p:custDataLst>
      <p:tags r:id="rId1"/>
    </p:custDataLst>
    <p:extLst>
      <p:ext uri="{BB962C8B-B14F-4D97-AF65-F5344CB8AC3E}">
        <p14:creationId xmlns:p14="http://schemas.microsoft.com/office/powerpoint/2010/main" val="35996342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60000">
              <a:schemeClr val="bg1"/>
            </a:gs>
            <a:gs pos="83000">
              <a:schemeClr val="bg1">
                <a:lumMod val="75000"/>
              </a:schemeClr>
            </a:gs>
            <a:gs pos="99000">
              <a:srgbClr val="CACACA"/>
            </a:gs>
          </a:gsLst>
          <a:lin ang="5400000" scaled="1"/>
        </a:gradFill>
        <a:effectLst/>
      </p:bgPr>
    </p:bg>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4B2B9956-8B65-E62F-13B8-42EBF28DFB7B}"/>
              </a:ext>
            </a:extLst>
          </p:cNvPr>
          <p:cNvPicPr>
            <a:picLocks noGrp="1" noChangeAspect="1"/>
          </p:cNvPicPr>
          <p:nvPr>
            <p:ph idx="1"/>
          </p:nvPr>
        </p:nvPicPr>
        <p:blipFill>
          <a:blip r:embed="rId4"/>
          <a:srcRect l="8805" t="19976" r="8552" b="13279"/>
          <a:stretch/>
        </p:blipFill>
        <p:spPr>
          <a:xfrm>
            <a:off x="1580367" y="1151125"/>
            <a:ext cx="9031266" cy="5636229"/>
          </a:xfrm>
        </p:spPr>
      </p:pic>
      <p:sp>
        <p:nvSpPr>
          <p:cNvPr id="2" name="Title 1"/>
          <p:cNvSpPr>
            <a:spLocks noGrp="1"/>
          </p:cNvSpPr>
          <p:nvPr>
            <p:ph type="title"/>
          </p:nvPr>
        </p:nvSpPr>
        <p:spPr>
          <a:xfrm>
            <a:off x="838198" y="249715"/>
            <a:ext cx="10515600" cy="1325563"/>
          </a:xfrm>
        </p:spPr>
        <p:txBody>
          <a:bodyPr/>
          <a:lstStyle/>
          <a:p>
            <a:r>
              <a:rPr lang="en-US" dirty="0"/>
              <a:t>Self-Monitoring</a:t>
            </a:r>
          </a:p>
        </p:txBody>
      </p:sp>
      <p:pic>
        <p:nvPicPr>
          <p:cNvPr id="6" name="Picture 4" title="Book cover: Managing challenging behaviors in schools"/>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0365276" y="4930694"/>
            <a:ext cx="1234880" cy="1811503"/>
          </a:xfrm>
          <a:prstGeom prst="rect">
            <a:avLst/>
          </a:prstGeom>
          <a:solidFill>
            <a:srgbClr val="FFFFFF">
              <a:shade val="85000"/>
            </a:srgbClr>
          </a:solidFill>
          <a:ln>
            <a:noFill/>
          </a:ln>
          <a:effectLst>
            <a:reflection blurRad="12700" stA="38000" endPos="28000" dist="5000" dir="5400000" sy="-100000" algn="bl" rotWithShape="0"/>
          </a:effectLst>
        </p:spPr>
      </p:pic>
      <p:sp>
        <p:nvSpPr>
          <p:cNvPr id="3" name="Rectangle 2">
            <a:extLst>
              <a:ext uri="{FF2B5EF4-FFF2-40B4-BE49-F238E27FC236}">
                <a16:creationId xmlns:a16="http://schemas.microsoft.com/office/drawing/2014/main" id="{7DAA6D18-139A-1BE6-7DE6-85634719C605}"/>
              </a:ext>
            </a:extLst>
          </p:cNvPr>
          <p:cNvSpPr/>
          <p:nvPr/>
        </p:nvSpPr>
        <p:spPr>
          <a:xfrm>
            <a:off x="8426475" y="6034194"/>
            <a:ext cx="2185158" cy="92333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dirty="0">
                <a:ln w="0"/>
                <a:gradFill flip="none" rotWithShape="1">
                  <a:gsLst>
                    <a:gs pos="0">
                      <a:schemeClr val="accent3">
                        <a:lumMod val="40000"/>
                        <a:lumOff val="60000"/>
                      </a:schemeClr>
                    </a:gs>
                    <a:gs pos="46000">
                      <a:srgbClr val="5F0C0D"/>
                    </a:gs>
                    <a:gs pos="100000">
                      <a:schemeClr val="accent3">
                        <a:lumMod val="60000"/>
                      </a:schemeClr>
                    </a:gs>
                  </a:gsLst>
                  <a:path path="circle">
                    <a:fillToRect l="50000" t="130000" r="50000" b="-30000"/>
                  </a:path>
                  <a:tileRect/>
                </a:gradFill>
                <a:effectLst>
                  <a:reflection blurRad="12700" stA="50000" endPos="50000" dist="5000" dir="5400000" sy="-100000" rotWithShape="0"/>
                </a:effectLst>
              </a:rPr>
              <a:t>Ch. 6</a:t>
            </a:r>
          </a:p>
        </p:txBody>
      </p:sp>
      <p:pic>
        <p:nvPicPr>
          <p:cNvPr id="8" name="Picture 7">
            <a:extLst>
              <a:ext uri="{FF2B5EF4-FFF2-40B4-BE49-F238E27FC236}">
                <a16:creationId xmlns:a16="http://schemas.microsoft.com/office/drawing/2014/main" id="{BFAD2F37-AF75-8E49-D521-171C8F440885}"/>
              </a:ext>
            </a:extLst>
          </p:cNvPr>
          <p:cNvPicPr>
            <a:picLocks noChangeAspect="1"/>
          </p:cNvPicPr>
          <p:nvPr/>
        </p:nvPicPr>
        <p:blipFill>
          <a:blip r:embed="rId6"/>
          <a:stretch>
            <a:fillRect/>
          </a:stretch>
        </p:blipFill>
        <p:spPr>
          <a:xfrm>
            <a:off x="133360" y="2936223"/>
            <a:ext cx="2447002" cy="3823440"/>
          </a:xfrm>
          <a:prstGeom prst="rect">
            <a:avLst/>
          </a:prstGeom>
        </p:spPr>
      </p:pic>
    </p:spTree>
    <p:custDataLst>
      <p:tags r:id="rId1"/>
    </p:custDataLst>
    <p:extLst>
      <p:ext uri="{BB962C8B-B14F-4D97-AF65-F5344CB8AC3E}">
        <p14:creationId xmlns:p14="http://schemas.microsoft.com/office/powerpoint/2010/main" val="26461120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60000">
              <a:schemeClr val="bg1"/>
            </a:gs>
            <a:gs pos="83000">
              <a:schemeClr val="bg1">
                <a:lumMod val="75000"/>
              </a:schemeClr>
            </a:gs>
            <a:gs pos="99000">
              <a:srgbClr val="CACACA"/>
            </a:gs>
          </a:gsLst>
          <a:lin ang="5400000" scaled="1"/>
        </a:gradFill>
        <a:effectLst/>
      </p:bgPr>
    </p:bg>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5C767B7E-D72A-540D-FA94-C84C4954213A}"/>
              </a:ext>
            </a:extLst>
          </p:cNvPr>
          <p:cNvPicPr>
            <a:picLocks noGrp="1" noChangeAspect="1"/>
          </p:cNvPicPr>
          <p:nvPr>
            <p:ph idx="1"/>
          </p:nvPr>
        </p:nvPicPr>
        <p:blipFill>
          <a:blip r:embed="rId4"/>
          <a:srcRect l="12259" t="11587" r="11666" b="33355"/>
          <a:stretch/>
        </p:blipFill>
        <p:spPr>
          <a:xfrm>
            <a:off x="1269211" y="1290145"/>
            <a:ext cx="9653578" cy="5398753"/>
          </a:xfrm>
        </p:spPr>
      </p:pic>
      <p:sp>
        <p:nvSpPr>
          <p:cNvPr id="2" name="Title 1"/>
          <p:cNvSpPr>
            <a:spLocks noGrp="1"/>
          </p:cNvSpPr>
          <p:nvPr>
            <p:ph type="title"/>
          </p:nvPr>
        </p:nvSpPr>
        <p:spPr/>
        <p:txBody>
          <a:bodyPr/>
          <a:lstStyle/>
          <a:p>
            <a:r>
              <a:rPr lang="en-US" dirty="0"/>
              <a:t>Instructional Choice</a:t>
            </a:r>
          </a:p>
        </p:txBody>
      </p:sp>
      <p:pic>
        <p:nvPicPr>
          <p:cNvPr id="6" name="Picture 4" title="Book cover: Supporting behavior for school success"/>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652264" y="4980977"/>
            <a:ext cx="1252759" cy="1785816"/>
          </a:xfrm>
          <a:prstGeom prst="rect">
            <a:avLst/>
          </a:prstGeom>
          <a:solidFill>
            <a:srgbClr val="FFFFFF">
              <a:shade val="85000"/>
            </a:srgbClr>
          </a:solidFill>
          <a:ln>
            <a:noFill/>
          </a:ln>
          <a:effectLst>
            <a:reflection blurRad="12700" stA="38000" endPos="28000" dist="5000" dir="5400000" sy="-100000" algn="bl" rotWithShape="0"/>
          </a:effectLst>
        </p:spPr>
      </p:pic>
      <p:sp>
        <p:nvSpPr>
          <p:cNvPr id="3" name="Rectangle 2">
            <a:extLst>
              <a:ext uri="{FF2B5EF4-FFF2-40B4-BE49-F238E27FC236}">
                <a16:creationId xmlns:a16="http://schemas.microsoft.com/office/drawing/2014/main" id="{E48BC5DE-AE82-9962-B426-FE0329795B97}"/>
              </a:ext>
            </a:extLst>
          </p:cNvPr>
          <p:cNvSpPr/>
          <p:nvPr/>
        </p:nvSpPr>
        <p:spPr>
          <a:xfrm>
            <a:off x="8656368" y="6018684"/>
            <a:ext cx="2185158" cy="92333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dirty="0">
                <a:ln w="0"/>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a:reflection blurRad="12700" stA="50000" endPos="50000" dist="5000" dir="5400000" sy="-100000" rotWithShape="0"/>
                </a:effectLst>
              </a:rPr>
              <a:t>Ch. 8</a:t>
            </a:r>
          </a:p>
        </p:txBody>
      </p:sp>
      <p:pic>
        <p:nvPicPr>
          <p:cNvPr id="12" name="Picture 11">
            <a:extLst>
              <a:ext uri="{FF2B5EF4-FFF2-40B4-BE49-F238E27FC236}">
                <a16:creationId xmlns:a16="http://schemas.microsoft.com/office/drawing/2014/main" id="{A8C048F4-EABE-A274-3196-62B8FE46B07D}"/>
              </a:ext>
            </a:extLst>
          </p:cNvPr>
          <p:cNvPicPr>
            <a:picLocks noChangeAspect="1"/>
          </p:cNvPicPr>
          <p:nvPr/>
        </p:nvPicPr>
        <p:blipFill>
          <a:blip r:embed="rId6"/>
          <a:stretch>
            <a:fillRect/>
          </a:stretch>
        </p:blipFill>
        <p:spPr>
          <a:xfrm>
            <a:off x="118580" y="3030644"/>
            <a:ext cx="2399152" cy="3748675"/>
          </a:xfrm>
          <a:prstGeom prst="rect">
            <a:avLst/>
          </a:prstGeom>
        </p:spPr>
      </p:pic>
    </p:spTree>
    <p:custDataLst>
      <p:tags r:id="rId1"/>
    </p:custDataLst>
    <p:extLst>
      <p:ext uri="{BB962C8B-B14F-4D97-AF65-F5344CB8AC3E}">
        <p14:creationId xmlns:p14="http://schemas.microsoft.com/office/powerpoint/2010/main" val="12103846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60000">
              <a:schemeClr val="bg1"/>
            </a:gs>
            <a:gs pos="83000">
              <a:schemeClr val="bg1">
                <a:lumMod val="75000"/>
              </a:schemeClr>
            </a:gs>
            <a:gs pos="99000">
              <a:srgbClr val="CACACA"/>
            </a:gs>
          </a:gsLst>
          <a:lin ang="5400000" scaled="1"/>
        </a:gradFill>
        <a:effectLst/>
      </p:bgPr>
    </p:bg>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D760291F-1E2B-9E54-9FFC-3C49B79301BC}"/>
              </a:ext>
            </a:extLst>
          </p:cNvPr>
          <p:cNvPicPr>
            <a:picLocks noGrp="1" noChangeAspect="1"/>
          </p:cNvPicPr>
          <p:nvPr>
            <p:ph idx="1"/>
          </p:nvPr>
        </p:nvPicPr>
        <p:blipFill>
          <a:blip r:embed="rId4"/>
          <a:stretch>
            <a:fillRect/>
          </a:stretch>
        </p:blipFill>
        <p:spPr>
          <a:xfrm>
            <a:off x="1458759" y="1417360"/>
            <a:ext cx="9274483" cy="5334169"/>
          </a:xfrm>
        </p:spPr>
      </p:pic>
      <p:sp>
        <p:nvSpPr>
          <p:cNvPr id="2" name="Title 1"/>
          <p:cNvSpPr>
            <a:spLocks noGrp="1"/>
          </p:cNvSpPr>
          <p:nvPr>
            <p:ph type="title"/>
          </p:nvPr>
        </p:nvSpPr>
        <p:spPr>
          <a:xfrm>
            <a:off x="838200" y="365125"/>
            <a:ext cx="10515600" cy="1325563"/>
          </a:xfrm>
        </p:spPr>
        <p:txBody>
          <a:bodyPr/>
          <a:lstStyle/>
          <a:p>
            <a:r>
              <a:rPr lang="en-US" dirty="0"/>
              <a:t>Opportunities to Respond</a:t>
            </a:r>
          </a:p>
        </p:txBody>
      </p:sp>
      <p:pic>
        <p:nvPicPr>
          <p:cNvPr id="6" name="Picture 4" title="Book cover: Supporting behavior for school success"/>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806629" y="5179013"/>
            <a:ext cx="1094341" cy="1559990"/>
          </a:xfrm>
          <a:prstGeom prst="rect">
            <a:avLst/>
          </a:prstGeom>
          <a:solidFill>
            <a:srgbClr val="FFFFFF">
              <a:shade val="85000"/>
            </a:srgbClr>
          </a:solidFill>
          <a:ln>
            <a:noFill/>
          </a:ln>
          <a:effectLst>
            <a:reflection blurRad="12700" stA="38000" endPos="28000" dist="5000" dir="5400000" sy="-100000" algn="bl" rotWithShape="0"/>
          </a:effectLst>
        </p:spPr>
      </p:pic>
      <p:sp>
        <p:nvSpPr>
          <p:cNvPr id="3" name="Rectangle 2">
            <a:extLst>
              <a:ext uri="{FF2B5EF4-FFF2-40B4-BE49-F238E27FC236}">
                <a16:creationId xmlns:a16="http://schemas.microsoft.com/office/drawing/2014/main" id="{B61F9EE7-BD19-52AF-C386-846C476AE5F4}"/>
              </a:ext>
            </a:extLst>
          </p:cNvPr>
          <p:cNvSpPr/>
          <p:nvPr/>
        </p:nvSpPr>
        <p:spPr>
          <a:xfrm>
            <a:off x="8858363" y="6044344"/>
            <a:ext cx="2185158" cy="92333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dirty="0">
                <a:ln w="0"/>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a:reflection blurRad="12700" stA="50000" endPos="50000" dist="5000" dir="5400000" sy="-100000" rotWithShape="0"/>
                </a:effectLst>
              </a:rPr>
              <a:t>Ch. 2</a:t>
            </a:r>
          </a:p>
        </p:txBody>
      </p:sp>
      <p:pic>
        <p:nvPicPr>
          <p:cNvPr id="14" name="Picture 13">
            <a:extLst>
              <a:ext uri="{FF2B5EF4-FFF2-40B4-BE49-F238E27FC236}">
                <a16:creationId xmlns:a16="http://schemas.microsoft.com/office/drawing/2014/main" id="{5F13C969-FE2B-2FC8-F4B2-5FB40CD4751B}"/>
              </a:ext>
            </a:extLst>
          </p:cNvPr>
          <p:cNvPicPr>
            <a:picLocks noChangeAspect="1"/>
          </p:cNvPicPr>
          <p:nvPr/>
        </p:nvPicPr>
        <p:blipFill>
          <a:blip r:embed="rId6"/>
          <a:stretch>
            <a:fillRect/>
          </a:stretch>
        </p:blipFill>
        <p:spPr>
          <a:xfrm>
            <a:off x="94924" y="3144033"/>
            <a:ext cx="2332848" cy="3645074"/>
          </a:xfrm>
          <a:prstGeom prst="rect">
            <a:avLst/>
          </a:prstGeom>
        </p:spPr>
      </p:pic>
    </p:spTree>
    <p:custDataLst>
      <p:tags r:id="rId1"/>
    </p:custDataLst>
    <p:extLst>
      <p:ext uri="{BB962C8B-B14F-4D97-AF65-F5344CB8AC3E}">
        <p14:creationId xmlns:p14="http://schemas.microsoft.com/office/powerpoint/2010/main" val="26074371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itle 1"/>
          <p:cNvSpPr>
            <a:spLocks noGrp="1"/>
          </p:cNvSpPr>
          <p:nvPr>
            <p:ph type="title" idx="4294967295"/>
          </p:nvPr>
        </p:nvSpPr>
        <p:spPr>
          <a:xfrm>
            <a:off x="1712555" y="1203440"/>
            <a:ext cx="8766890" cy="1325563"/>
          </a:xfrm>
        </p:spPr>
        <p:txBody>
          <a:bodyPr/>
          <a:lstStyle/>
          <a:p>
            <a:pPr algn="ctr"/>
            <a:r>
              <a:rPr lang="en-US" dirty="0"/>
              <a:t>Step 6: Consider additional needs</a:t>
            </a:r>
          </a:p>
        </p:txBody>
      </p:sp>
      <p:sp>
        <p:nvSpPr>
          <p:cNvPr id="169986" name="Content Placeholder 2"/>
          <p:cNvSpPr>
            <a:spLocks noGrp="1"/>
          </p:cNvSpPr>
          <p:nvPr>
            <p:ph idx="4294967295"/>
          </p:nvPr>
        </p:nvSpPr>
        <p:spPr>
          <a:xfrm>
            <a:off x="2159298" y="2409630"/>
            <a:ext cx="7873405" cy="4235428"/>
          </a:xfrm>
        </p:spPr>
        <p:txBody>
          <a:bodyPr/>
          <a:lstStyle/>
          <a:p>
            <a:r>
              <a:rPr lang="en-US" dirty="0"/>
              <a:t>Additional needs, questions, concerns?</a:t>
            </a:r>
          </a:p>
          <a:p>
            <a:r>
              <a:rPr lang="en-US" dirty="0"/>
              <a:t>Please add to</a:t>
            </a:r>
          </a:p>
          <a:p>
            <a:pPr lvl="1">
              <a:buFont typeface="Courier New" charset="0"/>
              <a:buChar char="o"/>
            </a:pPr>
            <a:r>
              <a:rPr lang="en-US" b="1" dirty="0"/>
              <a:t>R04 Ci3T Professional Learning Plan </a:t>
            </a:r>
            <a:r>
              <a:rPr lang="en-US" dirty="0"/>
              <a:t>	</a:t>
            </a:r>
          </a:p>
          <a:p>
            <a:pPr lvl="1">
              <a:buFont typeface="Courier New" charset="0"/>
              <a:buChar char="o"/>
            </a:pPr>
            <a:r>
              <a:rPr lang="en-US" dirty="0"/>
              <a:t>Agenda for technical assistance support meetings</a:t>
            </a:r>
          </a:p>
        </p:txBody>
      </p:sp>
      <p:grpSp>
        <p:nvGrpSpPr>
          <p:cNvPr id="3" name="Group 2"/>
          <p:cNvGrpSpPr/>
          <p:nvPr/>
        </p:nvGrpSpPr>
        <p:grpSpPr>
          <a:xfrm>
            <a:off x="8944475" y="4151892"/>
            <a:ext cx="2686597" cy="2622288"/>
            <a:chOff x="5927271" y="3819080"/>
            <a:chExt cx="2686597" cy="2622288"/>
          </a:xfrm>
        </p:grpSpPr>
        <p:grpSp>
          <p:nvGrpSpPr>
            <p:cNvPr id="6" name="Group 5"/>
            <p:cNvGrpSpPr/>
            <p:nvPr/>
          </p:nvGrpSpPr>
          <p:grpSpPr>
            <a:xfrm rot="21216813">
              <a:off x="5927271" y="3819080"/>
              <a:ext cx="2686597" cy="2622288"/>
              <a:chOff x="2336800" y="-477078"/>
              <a:chExt cx="7515616" cy="7335078"/>
            </a:xfrm>
          </p:grpSpPr>
          <p:pic>
            <p:nvPicPr>
              <p:cNvPr id="7" name="Picture 6" title="Sticky not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8" name="Picture 7" title="Push pin"/>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2" name="TextBox 1"/>
            <p:cNvSpPr txBox="1"/>
            <p:nvPr/>
          </p:nvSpPr>
          <p:spPr>
            <a:xfrm rot="21290646">
              <a:off x="6212802" y="4517491"/>
              <a:ext cx="2343710" cy="1569660"/>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Add to</a:t>
              </a:r>
            </a:p>
            <a:p>
              <a:pPr algn="ctr"/>
              <a:r>
                <a:rPr lang="en-US" sz="2400" b="1">
                  <a:latin typeface="Arial" panose="020B0604020202020204" pitchFamily="34" charset="0"/>
                  <a:cs typeface="Arial" panose="020B0604020202020204" pitchFamily="34" charset="0"/>
                </a:rPr>
                <a:t>R04 Ci3T Professional Learning Plan </a:t>
              </a:r>
            </a:p>
          </p:txBody>
        </p:sp>
      </p:grpSp>
      <p:grpSp>
        <p:nvGrpSpPr>
          <p:cNvPr id="9" name="Group 8">
            <a:extLst>
              <a:ext uri="{FF2B5EF4-FFF2-40B4-BE49-F238E27FC236}">
                <a16:creationId xmlns:a16="http://schemas.microsoft.com/office/drawing/2014/main" id="{2CB9355A-3FC0-204D-AE90-98C8F7237479}"/>
              </a:ext>
            </a:extLst>
          </p:cNvPr>
          <p:cNvGrpSpPr/>
          <p:nvPr/>
        </p:nvGrpSpPr>
        <p:grpSpPr>
          <a:xfrm>
            <a:off x="7889019" y="4354802"/>
            <a:ext cx="1432277" cy="1432277"/>
            <a:chOff x="5224983" y="2340694"/>
            <a:chExt cx="2176611" cy="2176611"/>
          </a:xfrm>
          <a:scene3d>
            <a:camera prst="orthographicFront"/>
            <a:lightRig rig="chilly" dir="t"/>
          </a:scene3d>
        </p:grpSpPr>
        <p:sp>
          <p:nvSpPr>
            <p:cNvPr id="10" name="Oval 9">
              <a:extLst>
                <a:ext uri="{FF2B5EF4-FFF2-40B4-BE49-F238E27FC236}">
                  <a16:creationId xmlns:a16="http://schemas.microsoft.com/office/drawing/2014/main" id="{A31E6997-5CAF-504F-8991-EC6CADEE8A6D}"/>
                </a:ext>
              </a:extLst>
            </p:cNvPr>
            <p:cNvSpPr/>
            <p:nvPr/>
          </p:nvSpPr>
          <p:spPr>
            <a:xfrm>
              <a:off x="5224983" y="2340694"/>
              <a:ext cx="2176611" cy="2176611"/>
            </a:xfrm>
            <a:prstGeom prst="ellipse">
              <a:avLst/>
            </a:prstGeom>
            <a:gradFill rotWithShape="0">
              <a:gsLst>
                <a:gs pos="0">
                  <a:srgbClr val="002000"/>
                </a:gs>
                <a:gs pos="100000">
                  <a:srgbClr val="02DD01"/>
                </a:gs>
              </a:gsLst>
              <a:lin ang="5400000" scaled="1"/>
            </a:gradFill>
            <a:sp3d prstMaterial="translucentPowder">
              <a:bevelT w="127000" h="25400" prst="softRound"/>
            </a:sp3d>
          </p:spPr>
          <p:style>
            <a:lnRef idx="0">
              <a:schemeClr val="lt1">
                <a:hueOff val="0"/>
                <a:satOff val="0"/>
                <a:lumOff val="0"/>
                <a:alphaOff val="0"/>
              </a:schemeClr>
            </a:lnRef>
            <a:fillRef idx="1">
              <a:scrgbClr r="0" g="0" b="0"/>
            </a:fillRef>
            <a:effectRef idx="0">
              <a:schemeClr val="accent5">
                <a:alpha val="50000"/>
                <a:hueOff val="-5515009"/>
                <a:satOff val="-7671"/>
                <a:lumOff val="-2942"/>
                <a:alphaOff val="0"/>
              </a:schemeClr>
            </a:effectRef>
            <a:fontRef idx="minor">
              <a:schemeClr val="tx1"/>
            </a:fontRef>
          </p:style>
          <p:txBody>
            <a:bodyPr/>
            <a:lstStyle/>
            <a:p>
              <a:endParaRPr lang="en-US"/>
            </a:p>
          </p:txBody>
        </p:sp>
        <p:sp>
          <p:nvSpPr>
            <p:cNvPr id="11" name="Oval 4">
              <a:extLst>
                <a:ext uri="{FF2B5EF4-FFF2-40B4-BE49-F238E27FC236}">
                  <a16:creationId xmlns:a16="http://schemas.microsoft.com/office/drawing/2014/main" id="{6C54DFAE-64C5-504B-806B-7027FDA5C42A}"/>
                </a:ext>
              </a:extLst>
            </p:cNvPr>
            <p:cNvSpPr txBox="1"/>
            <p:nvPr/>
          </p:nvSpPr>
          <p:spPr>
            <a:xfrm>
              <a:off x="5543740" y="2659451"/>
              <a:ext cx="1539097" cy="1539097"/>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119786" tIns="22860" rIns="119786"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R04 PL Plan Note Taker</a:t>
              </a:r>
            </a:p>
          </p:txBody>
        </p:sp>
      </p:grpSp>
    </p:spTree>
    <p:custDataLst>
      <p:tags r:id="rId1"/>
    </p:custDataLst>
    <p:extLst>
      <p:ext uri="{BB962C8B-B14F-4D97-AF65-F5344CB8AC3E}">
        <p14:creationId xmlns:p14="http://schemas.microsoft.com/office/powerpoint/2010/main" val="2047719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658CE8E0-3639-6758-049C-698C44C55F04}"/>
              </a:ext>
            </a:extLst>
          </p:cNvPr>
          <p:cNvSpPr/>
          <p:nvPr/>
        </p:nvSpPr>
        <p:spPr>
          <a:xfrm>
            <a:off x="3203481" y="972842"/>
            <a:ext cx="5785038" cy="2208012"/>
          </a:xfrm>
          <a:prstGeom prst="roundRect">
            <a:avLst>
              <a:gd name="adj" fmla="val 50000"/>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C1F9357-4994-9390-BF47-8C2CD8473180}"/>
              </a:ext>
            </a:extLst>
          </p:cNvPr>
          <p:cNvSpPr txBox="1"/>
          <p:nvPr/>
        </p:nvSpPr>
        <p:spPr>
          <a:xfrm rot="21097077">
            <a:off x="8159429" y="2873733"/>
            <a:ext cx="4044697" cy="954107"/>
          </a:xfrm>
          <a:prstGeom prst="rect">
            <a:avLst/>
          </a:prstGeom>
          <a:noFill/>
        </p:spPr>
        <p:txBody>
          <a:bodyPr wrap="none" rtlCol="0">
            <a:spAutoFit/>
          </a:bodyPr>
          <a:lstStyle/>
          <a:p>
            <a:r>
              <a:rPr lang="en-US" sz="2800" dirty="0"/>
              <a:t>Do we have everything?</a:t>
            </a:r>
          </a:p>
          <a:p>
            <a:r>
              <a:rPr lang="en-US" sz="2800" dirty="0"/>
              <a:t>Add new rows!</a:t>
            </a:r>
          </a:p>
        </p:txBody>
      </p:sp>
    </p:spTree>
    <p:custDataLst>
      <p:tags r:id="rId1"/>
    </p:custDataLst>
    <p:extLst>
      <p:ext uri="{BB962C8B-B14F-4D97-AF65-F5344CB8AC3E}">
        <p14:creationId xmlns:p14="http://schemas.microsoft.com/office/powerpoint/2010/main" val="29505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Review and Preview</a:t>
            </a:r>
          </a:p>
        </p:txBody>
      </p:sp>
      <p:sp>
        <p:nvSpPr>
          <p:cNvPr id="3" name="Text Placeholder 2"/>
          <p:cNvSpPr>
            <a:spLocks noGrp="1"/>
          </p:cNvSpPr>
          <p:nvPr>
            <p:ph type="body" idx="1"/>
          </p:nvPr>
        </p:nvSpPr>
        <p:spPr>
          <a:xfrm>
            <a:off x="839788" y="1371600"/>
            <a:ext cx="5157787" cy="823912"/>
          </a:xfrm>
        </p:spPr>
        <p:txBody>
          <a:bodyPr/>
          <a:lstStyle/>
          <a:p>
            <a:r>
              <a:rPr lang="en-US" dirty="0"/>
              <a:t>Last Session’s Review</a:t>
            </a:r>
          </a:p>
        </p:txBody>
      </p:sp>
      <p:sp>
        <p:nvSpPr>
          <p:cNvPr id="4" name="Content Placeholder 3"/>
          <p:cNvSpPr>
            <a:spLocks noGrp="1"/>
          </p:cNvSpPr>
          <p:nvPr>
            <p:ph sz="half" idx="2"/>
          </p:nvPr>
        </p:nvSpPr>
        <p:spPr>
          <a:xfrm>
            <a:off x="839787" y="2194560"/>
            <a:ext cx="5354639" cy="4663440"/>
          </a:xfrm>
        </p:spPr>
        <p:txBody>
          <a:bodyPr>
            <a:normAutofit fontScale="92500"/>
          </a:bodyPr>
          <a:lstStyle/>
          <a:p>
            <a:r>
              <a:rPr lang="en-US" dirty="0"/>
              <a:t>Discussed faculty and staff PIRS feedback and made any minor revisions</a:t>
            </a:r>
          </a:p>
          <a:p>
            <a:pPr lvl="1"/>
            <a:r>
              <a:rPr lang="en-US" dirty="0"/>
              <a:t>Decided how to share feedback summary and revisions with faculty and staff</a:t>
            </a:r>
          </a:p>
          <a:p>
            <a:r>
              <a:rPr lang="en-US" dirty="0"/>
              <a:t>Reviewed structure for organizing tertiary (Tier 3) interventions</a:t>
            </a:r>
          </a:p>
          <a:p>
            <a:r>
              <a:rPr lang="en-US" dirty="0"/>
              <a:t>Drafted Ci3T Blueprint F Tertiary (Tier 3) Intervention Grid</a:t>
            </a:r>
          </a:p>
          <a:p>
            <a:r>
              <a:rPr lang="en-US" dirty="0"/>
              <a:t>Made plans for final feedback loop with Ci3T Feedback Form</a:t>
            </a:r>
          </a:p>
        </p:txBody>
      </p:sp>
      <p:sp>
        <p:nvSpPr>
          <p:cNvPr id="5" name="Text Placeholder 4"/>
          <p:cNvSpPr>
            <a:spLocks noGrp="1"/>
          </p:cNvSpPr>
          <p:nvPr>
            <p:ph type="body" sz="quarter" idx="3"/>
          </p:nvPr>
        </p:nvSpPr>
        <p:spPr>
          <a:xfrm>
            <a:off x="6172200" y="1371600"/>
            <a:ext cx="5183188" cy="823912"/>
          </a:xfrm>
        </p:spPr>
        <p:txBody>
          <a:bodyPr/>
          <a:lstStyle/>
          <a:p>
            <a:r>
              <a:rPr lang="en-US" dirty="0"/>
              <a:t>Today’s Preview</a:t>
            </a:r>
          </a:p>
        </p:txBody>
      </p:sp>
      <p:sp>
        <p:nvSpPr>
          <p:cNvPr id="6" name="Content Placeholder 5"/>
          <p:cNvSpPr>
            <a:spLocks noGrp="1"/>
          </p:cNvSpPr>
          <p:nvPr>
            <p:ph sz="quarter" idx="4"/>
          </p:nvPr>
        </p:nvSpPr>
        <p:spPr>
          <a:xfrm>
            <a:off x="6172200" y="2194560"/>
            <a:ext cx="5277678" cy="4663440"/>
          </a:xfrm>
        </p:spPr>
        <p:txBody>
          <a:bodyPr>
            <a:noAutofit/>
          </a:bodyPr>
          <a:lstStyle/>
          <a:p>
            <a:r>
              <a:rPr lang="en-US" sz="2600" dirty="0"/>
              <a:t>Review and polish Ci3T Blueprints A-D</a:t>
            </a:r>
          </a:p>
          <a:p>
            <a:r>
              <a:rPr lang="en-US" sz="2600" dirty="0"/>
              <a:t>Polish Ci3T Blueprints E &amp; F Secondary (Tier 2) &amp; Tertiary (Tier 3) Intervention Grids</a:t>
            </a:r>
          </a:p>
          <a:p>
            <a:r>
              <a:rPr lang="en-US" sz="2600" dirty="0"/>
              <a:t>Prepare implementation materials</a:t>
            </a:r>
          </a:p>
          <a:p>
            <a:r>
              <a:rPr lang="en-US" sz="2600" dirty="0"/>
              <a:t>Make a plan for implementation in the fall</a:t>
            </a:r>
          </a:p>
        </p:txBody>
      </p:sp>
    </p:spTree>
    <p:custDataLst>
      <p:tags r:id="rId1"/>
    </p:custDataLst>
    <p:extLst>
      <p:ext uri="{BB962C8B-B14F-4D97-AF65-F5344CB8AC3E}">
        <p14:creationId xmlns:p14="http://schemas.microsoft.com/office/powerpoint/2010/main" val="14810236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2222444"/>
            <a:ext cx="10515600" cy="704733"/>
          </a:xfrm>
          <a:prstGeom prst="rect">
            <a:avLst/>
          </a:prstGeom>
          <a:solidFill>
            <a:schemeClr val="accent5">
              <a:lumMod val="20000"/>
              <a:lumOff val="80000"/>
              <a:alpha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a:extLst>
              <a:ext uri="{FF2B5EF4-FFF2-40B4-BE49-F238E27FC236}">
                <a16:creationId xmlns:a16="http://schemas.microsoft.com/office/drawing/2014/main" id="{5D494165-04F9-CE44-A191-1BDC0733290F}"/>
              </a:ext>
            </a:extLst>
          </p:cNvPr>
          <p:cNvSpPr>
            <a:spLocks noGrp="1"/>
          </p:cNvSpPr>
          <p:nvPr>
            <p:ph type="title"/>
          </p:nvPr>
        </p:nvSpPr>
        <p:spPr>
          <a:xfrm>
            <a:off x="838200" y="365125"/>
            <a:ext cx="11353800" cy="1325563"/>
          </a:xfrm>
        </p:spPr>
        <p:txBody>
          <a:bodyPr>
            <a:normAutofit fontScale="90000"/>
          </a:bodyPr>
          <a:lstStyle/>
          <a:p>
            <a:r>
              <a:rPr lang="en-US" dirty="0"/>
              <a:t>A Systematic Approach to Designing Secondary (Tier 2) and Tertiary (Tier 3) Interventions</a:t>
            </a:r>
          </a:p>
        </p:txBody>
      </p:sp>
      <p:sp>
        <p:nvSpPr>
          <p:cNvPr id="49155" name="Rectangle 3"/>
          <p:cNvSpPr>
            <a:spLocks noGrp="1"/>
          </p:cNvSpPr>
          <p:nvPr>
            <p:ph idx="1"/>
          </p:nvPr>
        </p:nvSpPr>
        <p:spPr>
          <a:xfrm>
            <a:off x="838200" y="1825625"/>
            <a:ext cx="10515600" cy="4351338"/>
          </a:xfrm>
        </p:spPr>
        <p:txBody>
          <a:bodyPr>
            <a:noAutofit/>
          </a:bodyPr>
          <a:lstStyle/>
          <a:p>
            <a:r>
              <a:rPr lang="en-US" sz="2000" dirty="0"/>
              <a:t>Step 1: Construct your assessment schedule</a:t>
            </a:r>
          </a:p>
          <a:p>
            <a:r>
              <a:rPr lang="en-US" sz="2000" dirty="0"/>
              <a:t>Step 2: Identify your secondary (Tier 2) and tertiary (Tier 3) supports</a:t>
            </a:r>
          </a:p>
          <a:p>
            <a:pPr lvl="1"/>
            <a:r>
              <a:rPr lang="en-US" sz="2000" dirty="0"/>
              <a:t>Existing and new interventions</a:t>
            </a:r>
          </a:p>
          <a:p>
            <a:r>
              <a:rPr lang="en-US" sz="2000" dirty="0"/>
              <a:t>Step 3: Determine entry criteria</a:t>
            </a:r>
          </a:p>
          <a:p>
            <a:pPr lvl="1"/>
            <a:r>
              <a:rPr lang="en-US" sz="2000" dirty="0"/>
              <a:t>Academic failure, behavior and academic screening scores, attendance data, etc.</a:t>
            </a:r>
          </a:p>
          <a:p>
            <a:r>
              <a:rPr lang="en-US" sz="2000" dirty="0"/>
              <a:t>Step 4: Identify data to monitor progress</a:t>
            </a:r>
          </a:p>
          <a:p>
            <a:pPr lvl="1"/>
            <a:r>
              <a:rPr lang="en-US" sz="2000" dirty="0"/>
              <a:t>Student performance: pre- and post-tests, curriculum-based measures, office discipline referral data, GPA, etc.</a:t>
            </a:r>
          </a:p>
          <a:p>
            <a:pPr lvl="1"/>
            <a:r>
              <a:rPr lang="en-US" sz="2000" dirty="0"/>
              <a:t>Treatment integrity</a:t>
            </a:r>
          </a:p>
          <a:p>
            <a:pPr lvl="1"/>
            <a:r>
              <a:rPr lang="en-US" sz="2000" dirty="0"/>
              <a:t>Social validity</a:t>
            </a:r>
          </a:p>
          <a:p>
            <a:r>
              <a:rPr lang="en-US" sz="2000" dirty="0"/>
              <a:t>Step 5: Identify exit criteria</a:t>
            </a:r>
          </a:p>
          <a:p>
            <a:pPr lvl="1"/>
            <a:r>
              <a:rPr lang="en-US" sz="2000" dirty="0"/>
              <a:t>Reduction of discipline contacts, demonstration of grade level performance based on academic progress monitoring data, reduction of truancies and absences, etc.</a:t>
            </a:r>
          </a:p>
          <a:p>
            <a:r>
              <a:rPr lang="en-US" sz="2000" dirty="0"/>
              <a:t>Step 6: Consider additional needs</a:t>
            </a:r>
          </a:p>
        </p:txBody>
      </p:sp>
    </p:spTree>
    <p:custDataLst>
      <p:tags r:id="rId1"/>
    </p:custDataLst>
    <p:extLst>
      <p:ext uri="{BB962C8B-B14F-4D97-AF65-F5344CB8AC3E}">
        <p14:creationId xmlns:p14="http://schemas.microsoft.com/office/powerpoint/2010/main" val="14271047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60000">
              <a:schemeClr val="bg1"/>
            </a:gs>
            <a:gs pos="83000">
              <a:schemeClr val="bg1">
                <a:lumMod val="65000"/>
              </a:schemeClr>
            </a:gs>
            <a:gs pos="100000">
              <a:schemeClr val="accent4">
                <a:lumMod val="30000"/>
                <a:lumOff val="70000"/>
              </a:schemeClr>
            </a:gs>
          </a:gsLst>
          <a:lin ang="5400000" scaled="1"/>
        </a:gradFill>
        <a:effectLst/>
      </p:bgPr>
    </p:bg>
    <p:spTree>
      <p:nvGrpSpPr>
        <p:cNvPr id="1" name="">
          <a:extLst>
            <a:ext uri="{FF2B5EF4-FFF2-40B4-BE49-F238E27FC236}">
              <a16:creationId xmlns:a16="http://schemas.microsoft.com/office/drawing/2014/main" id="{27FD92B3-CAF4-97A3-D47B-DF78F3440A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55989B-B1C8-05BB-B3F0-C4A776A1AE92}"/>
              </a:ext>
            </a:extLst>
          </p:cNvPr>
          <p:cNvSpPr txBox="1">
            <a:spLocks/>
          </p:cNvSpPr>
          <p:nvPr/>
        </p:nvSpPr>
        <p:spPr>
          <a:xfrm>
            <a:off x="572756" y="121892"/>
            <a:ext cx="10389996" cy="1371600"/>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dirty="0">
                <a:solidFill>
                  <a:sysClr val="windowText" lastClr="000000"/>
                </a:solidFill>
              </a:rPr>
              <a:t>Secondary (Tier 2) and Tertiary (Tier 3) Intervention Grids</a:t>
            </a:r>
          </a:p>
        </p:txBody>
      </p:sp>
      <p:pic>
        <p:nvPicPr>
          <p:cNvPr id="3" name="Picture 2" title="Ci3T intervention grid">
            <a:extLst>
              <a:ext uri="{FF2B5EF4-FFF2-40B4-BE49-F238E27FC236}">
                <a16:creationId xmlns:a16="http://schemas.microsoft.com/office/drawing/2014/main" id="{6C61D941-7C95-5EDC-A0D4-CB5B76AE0751}"/>
              </a:ext>
            </a:extLst>
          </p:cNvPr>
          <p:cNvPicPr>
            <a:picLocks noChangeAspect="1"/>
          </p:cNvPicPr>
          <p:nvPr/>
        </p:nvPicPr>
        <p:blipFill rotWithShape="1">
          <a:blip r:embed="rId4"/>
          <a:srcRect t="-14"/>
          <a:stretch>
            <a:fillRect/>
          </a:stretch>
        </p:blipFill>
        <p:spPr>
          <a:xfrm>
            <a:off x="2738700" y="1465806"/>
            <a:ext cx="6714600" cy="5189268"/>
          </a:xfrm>
          <a:prstGeom prst="rect">
            <a:avLst/>
          </a:prstGeom>
          <a:noFill/>
          <a:ln>
            <a:solidFill>
              <a:schemeClr val="tx1">
                <a:lumMod val="50000"/>
                <a:lumOff val="50000"/>
              </a:schemeClr>
            </a:solid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C253233B-F3EF-18B7-DF74-299BF54B9A58}"/>
              </a:ext>
            </a:extLst>
          </p:cNvPr>
          <p:cNvSpPr/>
          <p:nvPr/>
        </p:nvSpPr>
        <p:spPr>
          <a:xfrm>
            <a:off x="3013564" y="2105499"/>
            <a:ext cx="2297576" cy="3419001"/>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8" name="Group 7">
            <a:extLst>
              <a:ext uri="{FF2B5EF4-FFF2-40B4-BE49-F238E27FC236}">
                <a16:creationId xmlns:a16="http://schemas.microsoft.com/office/drawing/2014/main" id="{28A3CFEE-A756-6346-E889-E6977D1DAAF7}"/>
              </a:ext>
            </a:extLst>
          </p:cNvPr>
          <p:cNvGrpSpPr/>
          <p:nvPr/>
        </p:nvGrpSpPr>
        <p:grpSpPr>
          <a:xfrm rot="21216813">
            <a:off x="8700274" y="3033072"/>
            <a:ext cx="2686597" cy="2622288"/>
            <a:chOff x="2336800" y="-477078"/>
            <a:chExt cx="7515616" cy="7335078"/>
          </a:xfrm>
        </p:grpSpPr>
        <p:pic>
          <p:nvPicPr>
            <p:cNvPr id="9" name="Picture 8" title="Sticky note">
              <a:extLst>
                <a:ext uri="{FF2B5EF4-FFF2-40B4-BE49-F238E27FC236}">
                  <a16:creationId xmlns:a16="http://schemas.microsoft.com/office/drawing/2014/main" id="{296D6F46-BC5A-AAE7-6A1F-F7B193DBA7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10" name="Picture 9" title="Push pin">
              <a:extLst>
                <a:ext uri="{FF2B5EF4-FFF2-40B4-BE49-F238E27FC236}">
                  <a16:creationId xmlns:a16="http://schemas.microsoft.com/office/drawing/2014/main" id="{F8AD4905-776E-07E2-4210-5701324DF5C0}"/>
                </a:ext>
              </a:extLst>
            </p:cNvPr>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11" name="TextBox 10">
            <a:extLst>
              <a:ext uri="{FF2B5EF4-FFF2-40B4-BE49-F238E27FC236}">
                <a16:creationId xmlns:a16="http://schemas.microsoft.com/office/drawing/2014/main" id="{0BC23455-3555-DAE0-79E2-AA7AD62D70CC}"/>
              </a:ext>
            </a:extLst>
          </p:cNvPr>
          <p:cNvSpPr txBox="1"/>
          <p:nvPr/>
        </p:nvSpPr>
        <p:spPr>
          <a:xfrm rot="21301130">
            <a:off x="8851808" y="3721842"/>
            <a:ext cx="2514600" cy="163121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Ci3T Blueprint E Secondary (Tier 2)</a:t>
            </a:r>
            <a:r>
              <a:rPr lang="en-US" sz="2000" dirty="0">
                <a:latin typeface="Arial" panose="020B0604020202020204" pitchFamily="34" charset="0"/>
                <a:cs typeface="Arial" panose="020B0604020202020204" pitchFamily="34" charset="0"/>
              </a:rPr>
              <a:t> and </a:t>
            </a:r>
            <a:r>
              <a:rPr lang="en-US" sz="2000" b="1" dirty="0">
                <a:latin typeface="Arial" panose="020B0604020202020204" pitchFamily="34" charset="0"/>
                <a:cs typeface="Arial" panose="020B0604020202020204" pitchFamily="34" charset="0"/>
              </a:rPr>
              <a:t>Ci3T</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Blueprint F Tertiary (Tier 3) Intervention Grids</a:t>
            </a:r>
            <a:r>
              <a:rPr lang="en-US" sz="1800" b="1" dirty="0">
                <a:latin typeface="Arial" panose="020B0604020202020204" pitchFamily="34" charset="0"/>
                <a:cs typeface="Arial" panose="020B0604020202020204" pitchFamily="34" charset="0"/>
              </a:rPr>
              <a:t> </a:t>
            </a:r>
          </a:p>
        </p:txBody>
      </p:sp>
    </p:spTree>
    <p:custDataLst>
      <p:tags r:id="rId1"/>
    </p:custDataLst>
    <p:extLst>
      <p:ext uri="{BB962C8B-B14F-4D97-AF65-F5344CB8AC3E}">
        <p14:creationId xmlns:p14="http://schemas.microsoft.com/office/powerpoint/2010/main" val="16906367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76450" y="661799"/>
            <a:ext cx="8039100" cy="5755422"/>
          </a:xfrm>
          <a:prstGeom prst="rect">
            <a:avLst/>
          </a:prstGeom>
          <a:noFill/>
        </p:spPr>
        <p:txBody>
          <a:bodyPr wrap="square" rtlCol="0">
            <a:spAutoFit/>
          </a:bodyPr>
          <a:lstStyle/>
          <a:p>
            <a:pPr marL="457200" indent="-457200">
              <a:spcBef>
                <a:spcPts val="1200"/>
              </a:spcBef>
              <a:buFont typeface="Wingdings" charset="2"/>
              <a:buChar char="q"/>
            </a:pPr>
            <a:r>
              <a:rPr lang="en-US" sz="3600" dirty="0">
                <a:latin typeface="Arial" panose="020B0604020202020204" pitchFamily="34" charset="0"/>
                <a:cs typeface="Arial" panose="020B0604020202020204" pitchFamily="34" charset="0"/>
              </a:rPr>
              <a:t>Record Tier 2 and Tier 3 supports currently available </a:t>
            </a:r>
          </a:p>
          <a:p>
            <a:pPr marL="914400" lvl="1" indent="-457200">
              <a:spcBef>
                <a:spcPts val="1200"/>
              </a:spcBef>
              <a:buFont typeface="Wingdings" charset="2"/>
              <a:buChar char="Ø"/>
            </a:pPr>
            <a:r>
              <a:rPr lang="en-US" sz="2800" b="1" dirty="0">
                <a:latin typeface="Arial" panose="020B0604020202020204" pitchFamily="34" charset="0"/>
                <a:cs typeface="Arial" panose="020B0604020202020204" pitchFamily="34" charset="0"/>
              </a:rPr>
              <a:t>Ci3T Blueprint E Secondary (Tier 2) Intervention Grid</a:t>
            </a:r>
            <a:endParaRPr lang="en-US" sz="2800" dirty="0">
              <a:latin typeface="Arial" panose="020B0604020202020204" pitchFamily="34" charset="0"/>
              <a:cs typeface="Arial" panose="020B0604020202020204" pitchFamily="34" charset="0"/>
            </a:endParaRPr>
          </a:p>
          <a:p>
            <a:pPr marL="914400" lvl="1" indent="-457200">
              <a:spcBef>
                <a:spcPts val="1200"/>
              </a:spcBef>
              <a:buFont typeface="Wingdings" charset="2"/>
              <a:buChar char="Ø"/>
            </a:pPr>
            <a:r>
              <a:rPr lang="en-US" sz="2800" b="1" dirty="0">
                <a:latin typeface="Arial" panose="020B0604020202020204" pitchFamily="34" charset="0"/>
                <a:cs typeface="Arial" panose="020B0604020202020204" pitchFamily="34" charset="0"/>
              </a:rPr>
              <a:t>Ci3T Blueprint F Tertiary (Tier 3) Intervention Grid</a:t>
            </a:r>
            <a:endParaRPr lang="en-US" sz="2800" dirty="0">
              <a:latin typeface="Arial" panose="020B0604020202020204" pitchFamily="34" charset="0"/>
              <a:cs typeface="Arial" panose="020B0604020202020204" pitchFamily="34" charset="0"/>
            </a:endParaRPr>
          </a:p>
          <a:p>
            <a:pPr marL="463550" indent="-463550">
              <a:spcBef>
                <a:spcPts val="1200"/>
              </a:spcBef>
              <a:buFont typeface="Wingdings" charset="2"/>
              <a:buChar char="q"/>
            </a:pPr>
            <a:r>
              <a:rPr lang="en-US" sz="3600" dirty="0">
                <a:latin typeface="Arial" panose="020B0604020202020204" pitchFamily="34" charset="0"/>
                <a:cs typeface="Arial" panose="020B0604020202020204" pitchFamily="34" charset="0"/>
              </a:rPr>
              <a:t>Polish intervention grids with new ideas from your faculty</a:t>
            </a:r>
          </a:p>
          <a:p>
            <a:pPr marL="463550" indent="-463550">
              <a:spcBef>
                <a:spcPts val="1200"/>
              </a:spcBef>
              <a:buFont typeface="Wingdings" charset="2"/>
              <a:buChar char="q"/>
            </a:pPr>
            <a:r>
              <a:rPr lang="en-US" sz="3600" dirty="0">
                <a:latin typeface="Arial" panose="020B0604020202020204" pitchFamily="34" charset="0"/>
                <a:cs typeface="Arial" panose="020B0604020202020204" pitchFamily="34" charset="0"/>
              </a:rPr>
              <a:t>Confirm data for decision making are specific with cut scores</a:t>
            </a:r>
          </a:p>
        </p:txBody>
      </p:sp>
    </p:spTree>
    <p:custDataLst>
      <p:tags r:id="rId1"/>
    </p:custDataLst>
    <p:extLst>
      <p:ext uri="{BB962C8B-B14F-4D97-AF65-F5344CB8AC3E}">
        <p14:creationId xmlns:p14="http://schemas.microsoft.com/office/powerpoint/2010/main" val="20125158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rot="21425015">
            <a:off x="8192301" y="2035875"/>
            <a:ext cx="3349825" cy="3465469"/>
            <a:chOff x="1948907" y="-1317648"/>
            <a:chExt cx="7903507" cy="8175649"/>
          </a:xfrm>
        </p:grpSpPr>
        <p:pic>
          <p:nvPicPr>
            <p:cNvPr id="29" name="Picture 28" title="Sticky not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8907" y="-561342"/>
              <a:ext cx="7903507" cy="7419343"/>
            </a:xfrm>
            <a:prstGeom prst="rect">
              <a:avLst/>
            </a:prstGeom>
          </p:spPr>
        </p:pic>
        <p:pic>
          <p:nvPicPr>
            <p:cNvPr id="30" name="Picture 29" title="Push pin"/>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3813927" y="-1317648"/>
              <a:ext cx="3142967" cy="2956355"/>
            </a:xfrm>
            <a:prstGeom prst="rect">
              <a:avLst/>
            </a:prstGeom>
          </p:spPr>
        </p:pic>
      </p:grpSp>
      <p:sp>
        <p:nvSpPr>
          <p:cNvPr id="31" name="TextBox 30"/>
          <p:cNvSpPr txBox="1"/>
          <p:nvPr/>
        </p:nvSpPr>
        <p:spPr>
          <a:xfrm rot="21427090">
            <a:off x="8462815" y="2858343"/>
            <a:ext cx="2983779" cy="2308324"/>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Record Tier 2 and Tier 3 supports currently available on </a:t>
            </a:r>
            <a:r>
              <a:rPr lang="en-US" sz="1800" b="1" dirty="0">
                <a:latin typeface="Arial" panose="020B0604020202020204" pitchFamily="34" charset="0"/>
                <a:cs typeface="Arial" panose="020B0604020202020204" pitchFamily="34" charset="0"/>
              </a:rPr>
              <a:t>Ci3T Blueprint E </a:t>
            </a:r>
            <a:r>
              <a:rPr lang="en-US" sz="1800" dirty="0">
                <a:latin typeface="Arial" panose="020B0604020202020204" pitchFamily="34" charset="0"/>
                <a:cs typeface="Arial" panose="020B0604020202020204" pitchFamily="34" charset="0"/>
              </a:rPr>
              <a:t>and </a:t>
            </a:r>
            <a:r>
              <a:rPr lang="en-US" sz="1800" b="1" dirty="0">
                <a:latin typeface="Arial" panose="020B0604020202020204" pitchFamily="34" charset="0"/>
                <a:cs typeface="Arial" panose="020B0604020202020204" pitchFamily="34" charset="0"/>
              </a:rPr>
              <a:t>F Intervention Grids.</a:t>
            </a:r>
            <a:endParaRPr lang="en-US" sz="1800" dirty="0">
              <a:latin typeface="Arial" panose="020B0604020202020204" pitchFamily="34" charset="0"/>
              <a:cs typeface="Arial" panose="020B0604020202020204" pitchFamily="34" charset="0"/>
            </a:endParaRPr>
          </a:p>
          <a:p>
            <a:pPr algn="ctr"/>
            <a:r>
              <a:rPr lang="en-US" sz="1800" dirty="0">
                <a:solidFill>
                  <a:schemeClr val="tx1">
                    <a:lumMod val="75000"/>
                    <a:lumOff val="25000"/>
                  </a:schemeClr>
                </a:solidFill>
                <a:latin typeface="Arial" panose="020B0604020202020204" pitchFamily="34" charset="0"/>
                <a:cs typeface="Arial" panose="020B0604020202020204" pitchFamily="34" charset="0"/>
              </a:rPr>
              <a:t>Please name each support and type a description</a:t>
            </a:r>
          </a:p>
          <a:p>
            <a:pPr algn="ctr"/>
            <a:r>
              <a:rPr lang="en-US" sz="1800" dirty="0">
                <a:solidFill>
                  <a:schemeClr val="tx1">
                    <a:lumMod val="75000"/>
                    <a:lumOff val="25000"/>
                  </a:schemeClr>
                </a:solidFill>
                <a:latin typeface="Arial" panose="020B0604020202020204" pitchFamily="34" charset="0"/>
                <a:cs typeface="Arial" panose="020B0604020202020204" pitchFamily="34" charset="0"/>
              </a:rPr>
              <a:t> (Columns 1 and 2).</a:t>
            </a:r>
          </a:p>
          <a:p>
            <a:pPr algn="ctr"/>
            <a:r>
              <a:rPr lang="en-US" sz="1800" b="1" dirty="0">
                <a:solidFill>
                  <a:schemeClr val="accent5"/>
                </a:solidFill>
                <a:latin typeface="Arial" panose="020B0604020202020204" pitchFamily="34" charset="0"/>
                <a:cs typeface="Arial" panose="020B0604020202020204" pitchFamily="34" charset="0"/>
              </a:rPr>
              <a:t>15 minutes</a:t>
            </a:r>
          </a:p>
        </p:txBody>
      </p:sp>
      <p:pic>
        <p:nvPicPr>
          <p:cNvPr id="32" name="Picture 31" title="Ci3T intervention grid">
            <a:extLst>
              <a:ext uri="{FF2B5EF4-FFF2-40B4-BE49-F238E27FC236}">
                <a16:creationId xmlns:a16="http://schemas.microsoft.com/office/drawing/2014/main" id="{695BB032-3C7C-1F43-B9C8-D6F560B65D34}"/>
              </a:ext>
            </a:extLst>
          </p:cNvPr>
          <p:cNvPicPr>
            <a:picLocks noChangeAspect="1"/>
          </p:cNvPicPr>
          <p:nvPr/>
        </p:nvPicPr>
        <p:blipFill rotWithShape="1">
          <a:blip r:embed="rId6">
            <a:extLst>
              <a:ext uri="{28A0092B-C50C-407E-A947-70E740481C1C}">
                <a14:useLocalDpi xmlns:a14="http://schemas.microsoft.com/office/drawing/2010/main" val="0"/>
              </a:ext>
            </a:extLst>
          </a:blip>
          <a:srcRect l="4573" t="12957" r="4691" b="56892"/>
          <a:stretch/>
        </p:blipFill>
        <p:spPr>
          <a:xfrm>
            <a:off x="216665" y="228730"/>
            <a:ext cx="7623314" cy="1957474"/>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33" name="Rectangle 32">
            <a:extLst>
              <a:ext uri="{FF2B5EF4-FFF2-40B4-BE49-F238E27FC236}">
                <a16:creationId xmlns:a16="http://schemas.microsoft.com/office/drawing/2014/main" id="{79CB5AD9-5285-134A-88ED-E24AD1F4C610}"/>
              </a:ext>
            </a:extLst>
          </p:cNvPr>
          <p:cNvSpPr/>
          <p:nvPr/>
        </p:nvSpPr>
        <p:spPr>
          <a:xfrm>
            <a:off x="239526" y="188974"/>
            <a:ext cx="2744193" cy="1957474"/>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47">
            <a:extLst>
              <a:ext uri="{FF2B5EF4-FFF2-40B4-BE49-F238E27FC236}">
                <a16:creationId xmlns:a16="http://schemas.microsoft.com/office/drawing/2014/main" id="{1ADF532E-35C7-E444-C9C8-5CFD39731E4B}"/>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001942" y="3215174"/>
            <a:ext cx="6704383" cy="2377440"/>
          </a:xfrm>
          <a:prstGeom prst="rect">
            <a:avLst/>
          </a:prstGeom>
          <a:noFill/>
        </p:spPr>
      </p:pic>
      <p:pic>
        <p:nvPicPr>
          <p:cNvPr id="5" name="Picture 51">
            <a:extLst>
              <a:ext uri="{FF2B5EF4-FFF2-40B4-BE49-F238E27FC236}">
                <a16:creationId xmlns:a16="http://schemas.microsoft.com/office/drawing/2014/main" id="{E5027B8E-FF7E-DBE8-A46E-27022C8F82C0}"/>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001942" y="3215174"/>
            <a:ext cx="6704383" cy="2377440"/>
          </a:xfrm>
          <a:prstGeom prst="rect">
            <a:avLst/>
          </a:prstGeom>
          <a:noFill/>
        </p:spPr>
      </p:pic>
      <p:pic>
        <p:nvPicPr>
          <p:cNvPr id="6" name="Picture 50">
            <a:extLst>
              <a:ext uri="{FF2B5EF4-FFF2-40B4-BE49-F238E27FC236}">
                <a16:creationId xmlns:a16="http://schemas.microsoft.com/office/drawing/2014/main" id="{3B806020-75F2-0565-66E3-44968B6379EB}"/>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001942" y="3215174"/>
            <a:ext cx="6704383" cy="2377440"/>
          </a:xfrm>
          <a:prstGeom prst="rect">
            <a:avLst/>
          </a:prstGeom>
          <a:noFill/>
        </p:spPr>
      </p:pic>
      <p:pic>
        <p:nvPicPr>
          <p:cNvPr id="7" name="Picture 49">
            <a:extLst>
              <a:ext uri="{FF2B5EF4-FFF2-40B4-BE49-F238E27FC236}">
                <a16:creationId xmlns:a16="http://schemas.microsoft.com/office/drawing/2014/main" id="{B4CD5308-F561-2783-FB1E-14656800D459}"/>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01942" y="3215174"/>
            <a:ext cx="6704383" cy="2377440"/>
          </a:xfrm>
          <a:prstGeom prst="rect">
            <a:avLst/>
          </a:prstGeom>
          <a:noFill/>
        </p:spPr>
      </p:pic>
      <p:pic>
        <p:nvPicPr>
          <p:cNvPr id="8" name="Picture 48">
            <a:extLst>
              <a:ext uri="{FF2B5EF4-FFF2-40B4-BE49-F238E27FC236}">
                <a16:creationId xmlns:a16="http://schemas.microsoft.com/office/drawing/2014/main" id="{0A3B09D9-07D9-5AE5-A88E-7BC8DA60F4F4}"/>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001942" y="3215174"/>
            <a:ext cx="6704383" cy="2377440"/>
          </a:xfrm>
          <a:prstGeom prst="rect">
            <a:avLst/>
          </a:prstGeom>
          <a:noFill/>
        </p:spPr>
      </p:pic>
      <p:pic>
        <p:nvPicPr>
          <p:cNvPr id="9" name="Picture 42">
            <a:extLst>
              <a:ext uri="{FF2B5EF4-FFF2-40B4-BE49-F238E27FC236}">
                <a16:creationId xmlns:a16="http://schemas.microsoft.com/office/drawing/2014/main" id="{67C9BB45-9BC6-0930-1794-18B792CBEDB1}"/>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1001942" y="3215174"/>
            <a:ext cx="6704383" cy="2377440"/>
          </a:xfrm>
          <a:prstGeom prst="rect">
            <a:avLst/>
          </a:prstGeom>
          <a:noFill/>
        </p:spPr>
      </p:pic>
      <p:pic>
        <p:nvPicPr>
          <p:cNvPr id="10" name="Picture 46">
            <a:extLst>
              <a:ext uri="{FF2B5EF4-FFF2-40B4-BE49-F238E27FC236}">
                <a16:creationId xmlns:a16="http://schemas.microsoft.com/office/drawing/2014/main" id="{A548738D-BBEA-F161-8E18-E464484F7A76}"/>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1001942" y="3215174"/>
            <a:ext cx="6704383" cy="2377440"/>
          </a:xfrm>
          <a:prstGeom prst="rect">
            <a:avLst/>
          </a:prstGeom>
          <a:noFill/>
        </p:spPr>
      </p:pic>
      <p:pic>
        <p:nvPicPr>
          <p:cNvPr id="11" name="Picture 45">
            <a:extLst>
              <a:ext uri="{FF2B5EF4-FFF2-40B4-BE49-F238E27FC236}">
                <a16:creationId xmlns:a16="http://schemas.microsoft.com/office/drawing/2014/main" id="{575280E2-DDF3-BD6B-1FD3-7D3532B1FA59}"/>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1001942" y="3215174"/>
            <a:ext cx="6704383" cy="2377440"/>
          </a:xfrm>
          <a:prstGeom prst="rect">
            <a:avLst/>
          </a:prstGeom>
          <a:noFill/>
        </p:spPr>
      </p:pic>
      <p:pic>
        <p:nvPicPr>
          <p:cNvPr id="12" name="Picture 44">
            <a:extLst>
              <a:ext uri="{FF2B5EF4-FFF2-40B4-BE49-F238E27FC236}">
                <a16:creationId xmlns:a16="http://schemas.microsoft.com/office/drawing/2014/main" id="{0786125F-667E-AEB4-BADD-15F356CD714B}"/>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001942" y="3215174"/>
            <a:ext cx="6704383" cy="2377440"/>
          </a:xfrm>
          <a:prstGeom prst="rect">
            <a:avLst/>
          </a:prstGeom>
          <a:noFill/>
        </p:spPr>
      </p:pic>
      <p:pic>
        <p:nvPicPr>
          <p:cNvPr id="13" name="Picture 43">
            <a:extLst>
              <a:ext uri="{FF2B5EF4-FFF2-40B4-BE49-F238E27FC236}">
                <a16:creationId xmlns:a16="http://schemas.microsoft.com/office/drawing/2014/main" id="{FB12E0C9-DCA1-B2A4-EDF8-71D5BB92CD88}"/>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1001942" y="3215174"/>
            <a:ext cx="6704383" cy="2377440"/>
          </a:xfrm>
          <a:prstGeom prst="rect">
            <a:avLst/>
          </a:prstGeom>
          <a:noFill/>
        </p:spPr>
      </p:pic>
      <p:pic>
        <p:nvPicPr>
          <p:cNvPr id="14" name="Picture 41">
            <a:extLst>
              <a:ext uri="{FF2B5EF4-FFF2-40B4-BE49-F238E27FC236}">
                <a16:creationId xmlns:a16="http://schemas.microsoft.com/office/drawing/2014/main" id="{0436E3E4-6591-E75D-6164-0BFA345B3FFF}"/>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1001942" y="3215174"/>
            <a:ext cx="6704383" cy="2377440"/>
          </a:xfrm>
          <a:prstGeom prst="rect">
            <a:avLst/>
          </a:prstGeom>
          <a:noFill/>
        </p:spPr>
      </p:pic>
      <p:pic>
        <p:nvPicPr>
          <p:cNvPr id="15" name="Picture 40">
            <a:extLst>
              <a:ext uri="{FF2B5EF4-FFF2-40B4-BE49-F238E27FC236}">
                <a16:creationId xmlns:a16="http://schemas.microsoft.com/office/drawing/2014/main" id="{21D22162-810D-DC76-F2DE-572BB373F3B4}"/>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1001942" y="3215174"/>
            <a:ext cx="6704383" cy="2377440"/>
          </a:xfrm>
          <a:prstGeom prst="rect">
            <a:avLst/>
          </a:prstGeom>
          <a:noFill/>
        </p:spPr>
      </p:pic>
      <p:pic>
        <p:nvPicPr>
          <p:cNvPr id="16" name="Picture 39">
            <a:extLst>
              <a:ext uri="{FF2B5EF4-FFF2-40B4-BE49-F238E27FC236}">
                <a16:creationId xmlns:a16="http://schemas.microsoft.com/office/drawing/2014/main" id="{FCE4B765-79F5-05CE-2DC4-804AB6D8F941}"/>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1001942" y="3215174"/>
            <a:ext cx="6704383" cy="2377440"/>
          </a:xfrm>
          <a:prstGeom prst="rect">
            <a:avLst/>
          </a:prstGeom>
          <a:noFill/>
        </p:spPr>
      </p:pic>
      <p:pic>
        <p:nvPicPr>
          <p:cNvPr id="17" name="Picture 38">
            <a:extLst>
              <a:ext uri="{FF2B5EF4-FFF2-40B4-BE49-F238E27FC236}">
                <a16:creationId xmlns:a16="http://schemas.microsoft.com/office/drawing/2014/main" id="{9EBE7878-9884-57A1-3B8D-26EC76247951}"/>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1001942" y="3215174"/>
            <a:ext cx="6704383" cy="2377440"/>
          </a:xfrm>
          <a:prstGeom prst="rect">
            <a:avLst/>
          </a:prstGeom>
          <a:noFill/>
        </p:spPr>
      </p:pic>
      <p:pic>
        <p:nvPicPr>
          <p:cNvPr id="18" name="Picture 33">
            <a:extLst>
              <a:ext uri="{FF2B5EF4-FFF2-40B4-BE49-F238E27FC236}">
                <a16:creationId xmlns:a16="http://schemas.microsoft.com/office/drawing/2014/main" id="{248076F8-B37F-3D77-F1B4-59B890980B40}"/>
              </a:ext>
            </a:extLst>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1001942" y="3215174"/>
            <a:ext cx="6704383" cy="2377440"/>
          </a:xfrm>
          <a:prstGeom prst="rect">
            <a:avLst/>
          </a:prstGeom>
          <a:noFill/>
        </p:spPr>
      </p:pic>
      <p:pic>
        <p:nvPicPr>
          <p:cNvPr id="19" name="Picture 36">
            <a:extLst>
              <a:ext uri="{FF2B5EF4-FFF2-40B4-BE49-F238E27FC236}">
                <a16:creationId xmlns:a16="http://schemas.microsoft.com/office/drawing/2014/main" id="{46BCB256-1E57-397C-5613-E20701D46B97}"/>
              </a:ext>
            </a:extLst>
          </p:cNvPr>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1001942" y="3215174"/>
            <a:ext cx="6704383" cy="2377440"/>
          </a:xfrm>
          <a:prstGeom prst="rect">
            <a:avLst/>
          </a:prstGeom>
          <a:noFill/>
        </p:spPr>
      </p:pic>
      <p:pic>
        <p:nvPicPr>
          <p:cNvPr id="20" name="Picture 32">
            <a:extLst>
              <a:ext uri="{FF2B5EF4-FFF2-40B4-BE49-F238E27FC236}">
                <a16:creationId xmlns:a16="http://schemas.microsoft.com/office/drawing/2014/main" id="{6E2EB10C-DB8B-25BE-D7B4-5B2E3F24F97D}"/>
              </a:ext>
            </a:extLst>
          </p:cNvPr>
          <p:cNvPicPr>
            <a:picLocks noChangeAspect="1" noChangeArrowheads="1"/>
          </p:cNvPicPr>
          <p:nvPr/>
        </p:nvPicPr>
        <p:blipFill>
          <a:blip r:embed="rId23">
            <a:extLst>
              <a:ext uri="{28A0092B-C50C-407E-A947-70E740481C1C}">
                <a14:useLocalDpi xmlns:a14="http://schemas.microsoft.com/office/drawing/2010/main" val="0"/>
              </a:ext>
            </a:extLst>
          </a:blip>
          <a:stretch>
            <a:fillRect/>
          </a:stretch>
        </p:blipFill>
        <p:spPr bwMode="auto">
          <a:xfrm>
            <a:off x="1001943" y="3215174"/>
            <a:ext cx="6704381" cy="2377440"/>
          </a:xfrm>
          <a:prstGeom prst="rect">
            <a:avLst/>
          </a:prstGeom>
          <a:noFill/>
        </p:spPr>
      </p:pic>
    </p:spTree>
    <p:custDataLst>
      <p:tags r:id="rId1"/>
    </p:custDataLst>
    <p:extLst>
      <p:ext uri="{BB962C8B-B14F-4D97-AF65-F5344CB8AC3E}">
        <p14:creationId xmlns:p14="http://schemas.microsoft.com/office/powerpoint/2010/main" val="4559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5"/>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16"/>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17"/>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18"/>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19"/>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2930396"/>
            <a:ext cx="10515600" cy="3447543"/>
          </a:xfrm>
          <a:prstGeom prst="rect">
            <a:avLst/>
          </a:prstGeom>
          <a:solidFill>
            <a:schemeClr val="accent5">
              <a:lumMod val="20000"/>
              <a:lumOff val="80000"/>
              <a:alpha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a:extLst>
              <a:ext uri="{FF2B5EF4-FFF2-40B4-BE49-F238E27FC236}">
                <a16:creationId xmlns:a16="http://schemas.microsoft.com/office/drawing/2014/main" id="{509E8BC0-AEC7-E34D-823A-07C80C6FC27C}"/>
              </a:ext>
            </a:extLst>
          </p:cNvPr>
          <p:cNvSpPr>
            <a:spLocks noGrp="1"/>
          </p:cNvSpPr>
          <p:nvPr>
            <p:ph type="title"/>
          </p:nvPr>
        </p:nvSpPr>
        <p:spPr>
          <a:xfrm>
            <a:off x="838200" y="365125"/>
            <a:ext cx="11353800" cy="1325563"/>
          </a:xfrm>
        </p:spPr>
        <p:txBody>
          <a:bodyPr>
            <a:normAutofit fontScale="90000"/>
          </a:bodyPr>
          <a:lstStyle/>
          <a:p>
            <a:r>
              <a:rPr lang="en-US" dirty="0"/>
              <a:t>A Systematic Approach to Designing Secondary (Tier 2) and Tertiary (Tier 3) Interventions </a:t>
            </a:r>
          </a:p>
        </p:txBody>
      </p:sp>
      <p:sp>
        <p:nvSpPr>
          <p:cNvPr id="49155" name="Rectangle 3"/>
          <p:cNvSpPr>
            <a:spLocks noGrp="1"/>
          </p:cNvSpPr>
          <p:nvPr>
            <p:ph idx="1"/>
          </p:nvPr>
        </p:nvSpPr>
        <p:spPr>
          <a:xfrm>
            <a:off x="838200" y="1825625"/>
            <a:ext cx="10515600" cy="4351338"/>
          </a:xfrm>
        </p:spPr>
        <p:txBody>
          <a:bodyPr>
            <a:noAutofit/>
          </a:bodyPr>
          <a:lstStyle/>
          <a:p>
            <a:r>
              <a:rPr lang="en-US" sz="2000" dirty="0"/>
              <a:t>Step 1: Construct your assessment schedule</a:t>
            </a:r>
          </a:p>
          <a:p>
            <a:r>
              <a:rPr lang="en-US" sz="2000" dirty="0"/>
              <a:t>Step 2: Identify your secondary (Tier 2) and tertiary (Tier 3) supports</a:t>
            </a:r>
          </a:p>
          <a:p>
            <a:pPr lvl="1"/>
            <a:r>
              <a:rPr lang="en-US" sz="2000" dirty="0"/>
              <a:t>Existing and new interventions</a:t>
            </a:r>
          </a:p>
          <a:p>
            <a:r>
              <a:rPr lang="en-US" sz="2000" dirty="0"/>
              <a:t>Step 3: Determine entry criteria</a:t>
            </a:r>
          </a:p>
          <a:p>
            <a:pPr lvl="1"/>
            <a:r>
              <a:rPr lang="en-US" sz="2000" dirty="0"/>
              <a:t>Academic failure, behavior and academic screening scores, attendance data, etc.</a:t>
            </a:r>
          </a:p>
          <a:p>
            <a:r>
              <a:rPr lang="en-US" sz="2000" dirty="0"/>
              <a:t>Step 4: Identify data to monitor progress</a:t>
            </a:r>
          </a:p>
          <a:p>
            <a:pPr lvl="1"/>
            <a:r>
              <a:rPr lang="en-US" sz="2000" dirty="0"/>
              <a:t>Student performance: pre- and post-tests, curriculum-based measures, office discipline referral data, GPA, etc.</a:t>
            </a:r>
          </a:p>
          <a:p>
            <a:pPr lvl="1"/>
            <a:r>
              <a:rPr lang="en-US" sz="2000" dirty="0"/>
              <a:t>Treatment integrity</a:t>
            </a:r>
          </a:p>
          <a:p>
            <a:pPr lvl="1"/>
            <a:r>
              <a:rPr lang="en-US" sz="2000" dirty="0"/>
              <a:t>Social validity</a:t>
            </a:r>
          </a:p>
          <a:p>
            <a:r>
              <a:rPr lang="en-US" sz="2000" dirty="0"/>
              <a:t>Step 5: Identify exit criteria</a:t>
            </a:r>
          </a:p>
          <a:p>
            <a:pPr lvl="1"/>
            <a:r>
              <a:rPr lang="en-US" sz="2000" dirty="0"/>
              <a:t>Reduction of discipline contacts, demonstration of grade level performance based on academic progress monitoring data, reduction of truancies and absences, etc.</a:t>
            </a:r>
          </a:p>
          <a:p>
            <a:r>
              <a:rPr lang="en-US" sz="2000" dirty="0"/>
              <a:t>Step 6: Consider additional needs</a:t>
            </a:r>
          </a:p>
        </p:txBody>
      </p:sp>
    </p:spTree>
    <p:custDataLst>
      <p:tags r:id="rId1"/>
    </p:custDataLst>
    <p:extLst>
      <p:ext uri="{BB962C8B-B14F-4D97-AF65-F5344CB8AC3E}">
        <p14:creationId xmlns:p14="http://schemas.microsoft.com/office/powerpoint/2010/main" val="2705730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60000">
              <a:schemeClr val="bg1"/>
            </a:gs>
            <a:gs pos="83000">
              <a:schemeClr val="bg1">
                <a:lumMod val="65000"/>
              </a:schemeClr>
            </a:gs>
            <a:gs pos="100000">
              <a:schemeClr val="accent4">
                <a:lumMod val="30000"/>
                <a:lumOff val="70000"/>
              </a:schemeClr>
            </a:gs>
          </a:gsLst>
          <a:lin ang="5400000" scaled="1"/>
        </a:gradFill>
        <a:effectLst/>
      </p:bgPr>
    </p:bg>
    <p:spTree>
      <p:nvGrpSpPr>
        <p:cNvPr id="1" name="">
          <a:extLst>
            <a:ext uri="{FF2B5EF4-FFF2-40B4-BE49-F238E27FC236}">
              <a16:creationId xmlns:a16="http://schemas.microsoft.com/office/drawing/2014/main" id="{16CECE02-DD54-EA6C-4AA3-DD1A60364A6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EF8F91A-A77B-AF35-6745-B71A7438EC78}"/>
              </a:ext>
            </a:extLst>
          </p:cNvPr>
          <p:cNvPicPr>
            <a:picLocks noChangeAspect="1"/>
          </p:cNvPicPr>
          <p:nvPr/>
        </p:nvPicPr>
        <p:blipFill rotWithShape="1">
          <a:blip r:embed="rId4"/>
          <a:srcRect t="8642"/>
          <a:stretch>
            <a:fillRect/>
          </a:stretch>
        </p:blipFill>
        <p:spPr>
          <a:xfrm>
            <a:off x="2726436" y="1965960"/>
            <a:ext cx="6739128" cy="4757475"/>
          </a:xfrm>
          <a:prstGeom prst="rect">
            <a:avLst/>
          </a:prstGeom>
          <a:noFill/>
          <a:ln>
            <a:solidFill>
              <a:schemeClr val="tx1">
                <a:lumMod val="50000"/>
                <a:lumOff val="50000"/>
              </a:schemeClr>
            </a:solid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15096116-8EBF-F5FF-4D0A-0E5A20E178DE}"/>
              </a:ext>
            </a:extLst>
          </p:cNvPr>
          <p:cNvSpPr/>
          <p:nvPr/>
        </p:nvSpPr>
        <p:spPr>
          <a:xfrm>
            <a:off x="5280659" y="2145500"/>
            <a:ext cx="3884093" cy="3388937"/>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Curved Up Arrow 10">
            <a:extLst>
              <a:ext uri="{FF2B5EF4-FFF2-40B4-BE49-F238E27FC236}">
                <a16:creationId xmlns:a16="http://schemas.microsoft.com/office/drawing/2014/main" id="{01BCC579-DD02-0A31-651E-6382B79E1C7B}"/>
              </a:ext>
            </a:extLst>
          </p:cNvPr>
          <p:cNvSpPr/>
          <p:nvPr/>
        </p:nvSpPr>
        <p:spPr>
          <a:xfrm flipV="1">
            <a:off x="7537553" y="1502372"/>
            <a:ext cx="1172107" cy="671947"/>
          </a:xfrm>
          <a:prstGeom prst="curvedUp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sz="1800">
              <a:solidFill>
                <a:prstClr val="black"/>
              </a:solidFill>
            </a:endParaRPr>
          </a:p>
        </p:txBody>
      </p:sp>
      <p:sp>
        <p:nvSpPr>
          <p:cNvPr id="8" name="Curved Up Arrow 9">
            <a:extLst>
              <a:ext uri="{FF2B5EF4-FFF2-40B4-BE49-F238E27FC236}">
                <a16:creationId xmlns:a16="http://schemas.microsoft.com/office/drawing/2014/main" id="{24D9B748-6CED-B71A-16E4-D2C053E28FB6}"/>
              </a:ext>
            </a:extLst>
          </p:cNvPr>
          <p:cNvSpPr/>
          <p:nvPr/>
        </p:nvSpPr>
        <p:spPr>
          <a:xfrm flipV="1">
            <a:off x="6064694" y="1507993"/>
            <a:ext cx="1459144" cy="685801"/>
          </a:xfrm>
          <a:prstGeom prst="curvedUp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sz="1800">
              <a:solidFill>
                <a:prstClr val="black"/>
              </a:solidFill>
            </a:endParaRPr>
          </a:p>
        </p:txBody>
      </p:sp>
      <p:sp>
        <p:nvSpPr>
          <p:cNvPr id="9" name="Curved Up Arrow 11">
            <a:extLst>
              <a:ext uri="{FF2B5EF4-FFF2-40B4-BE49-F238E27FC236}">
                <a16:creationId xmlns:a16="http://schemas.microsoft.com/office/drawing/2014/main" id="{6A53BA93-B443-13D2-5E84-9D91CAF72E7C}"/>
              </a:ext>
            </a:extLst>
          </p:cNvPr>
          <p:cNvSpPr/>
          <p:nvPr/>
        </p:nvSpPr>
        <p:spPr>
          <a:xfrm flipV="1">
            <a:off x="4464494" y="1488519"/>
            <a:ext cx="1600200" cy="685801"/>
          </a:xfrm>
          <a:prstGeom prst="curvedUp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sz="1800">
              <a:solidFill>
                <a:prstClr val="black"/>
              </a:solidFill>
            </a:endParaRPr>
          </a:p>
        </p:txBody>
      </p:sp>
      <p:grpSp>
        <p:nvGrpSpPr>
          <p:cNvPr id="10" name="Group 9">
            <a:extLst>
              <a:ext uri="{FF2B5EF4-FFF2-40B4-BE49-F238E27FC236}">
                <a16:creationId xmlns:a16="http://schemas.microsoft.com/office/drawing/2014/main" id="{681B8395-8E9E-D0C6-5BE7-34410E26F584}"/>
              </a:ext>
            </a:extLst>
          </p:cNvPr>
          <p:cNvGrpSpPr/>
          <p:nvPr/>
        </p:nvGrpSpPr>
        <p:grpSpPr>
          <a:xfrm rot="21216813">
            <a:off x="8750757" y="3091850"/>
            <a:ext cx="2686597" cy="2622288"/>
            <a:chOff x="2336800" y="-477078"/>
            <a:chExt cx="7515616" cy="7335078"/>
          </a:xfrm>
        </p:grpSpPr>
        <p:pic>
          <p:nvPicPr>
            <p:cNvPr id="11" name="Picture 10" title="Sticky note">
              <a:extLst>
                <a:ext uri="{FF2B5EF4-FFF2-40B4-BE49-F238E27FC236}">
                  <a16:creationId xmlns:a16="http://schemas.microsoft.com/office/drawing/2014/main" id="{FFB75D53-EAE0-EC75-1E7F-292FD6A4D9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12" name="Picture 11" title="Push pin">
              <a:extLst>
                <a:ext uri="{FF2B5EF4-FFF2-40B4-BE49-F238E27FC236}">
                  <a16:creationId xmlns:a16="http://schemas.microsoft.com/office/drawing/2014/main" id="{B5AECFCB-61D1-4302-B632-CE562CFFBD0E}"/>
                </a:ext>
              </a:extLst>
            </p:cNvPr>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13" name="TextBox 12">
            <a:extLst>
              <a:ext uri="{FF2B5EF4-FFF2-40B4-BE49-F238E27FC236}">
                <a16:creationId xmlns:a16="http://schemas.microsoft.com/office/drawing/2014/main" id="{D7805E49-3F2A-2BA0-936D-E1351E77F503}"/>
              </a:ext>
            </a:extLst>
          </p:cNvPr>
          <p:cNvSpPr txBox="1"/>
          <p:nvPr/>
        </p:nvSpPr>
        <p:spPr>
          <a:xfrm rot="21301130">
            <a:off x="8902291" y="3765122"/>
            <a:ext cx="2514600" cy="1631216"/>
          </a:xfrm>
          <a:prstGeom prst="rect">
            <a:avLst/>
          </a:prstGeom>
          <a:noFill/>
        </p:spPr>
        <p:txBody>
          <a:bodyPr wrap="square" rtlCol="0">
            <a:spAutoFit/>
          </a:bodyPr>
          <a:lstStyle/>
          <a:p>
            <a:pPr algn="ctr"/>
            <a:r>
              <a:rPr lang="en-US" sz="2000" b="1">
                <a:latin typeface="Arial" panose="020B0604020202020204" pitchFamily="34" charset="0"/>
                <a:cs typeface="Arial" panose="020B0604020202020204" pitchFamily="34" charset="0"/>
              </a:rPr>
              <a:t>Ci3T Blueprint E Secondary (Tier 2)</a:t>
            </a:r>
            <a:r>
              <a:rPr lang="en-US" sz="2000">
                <a:latin typeface="Arial" panose="020B0604020202020204" pitchFamily="34" charset="0"/>
                <a:cs typeface="Arial" panose="020B0604020202020204" pitchFamily="34" charset="0"/>
              </a:rPr>
              <a:t> and </a:t>
            </a:r>
            <a:r>
              <a:rPr lang="en-US" sz="2000" b="1">
                <a:latin typeface="Arial" panose="020B0604020202020204" pitchFamily="34" charset="0"/>
                <a:cs typeface="Arial" panose="020B0604020202020204" pitchFamily="34" charset="0"/>
              </a:rPr>
              <a:t>Ci3T</a:t>
            </a:r>
            <a:r>
              <a:rPr lang="en-US" sz="2000">
                <a:latin typeface="Arial" panose="020B0604020202020204" pitchFamily="34" charset="0"/>
                <a:cs typeface="Arial" panose="020B0604020202020204" pitchFamily="34" charset="0"/>
              </a:rPr>
              <a:t> </a:t>
            </a:r>
            <a:r>
              <a:rPr lang="en-US" sz="2000" b="1">
                <a:latin typeface="Arial" panose="020B0604020202020204" pitchFamily="34" charset="0"/>
                <a:cs typeface="Arial" panose="020B0604020202020204" pitchFamily="34" charset="0"/>
              </a:rPr>
              <a:t>Blueprint F Tertiary (Tier 3) Intervention Grids</a:t>
            </a:r>
            <a:r>
              <a:rPr lang="en-US" sz="1800" b="1">
                <a:latin typeface="Arial" panose="020B0604020202020204" pitchFamily="34" charset="0"/>
                <a:cs typeface="Arial" panose="020B0604020202020204" pitchFamily="34" charset="0"/>
              </a:rPr>
              <a:t> </a:t>
            </a:r>
          </a:p>
        </p:txBody>
      </p:sp>
      <p:sp>
        <p:nvSpPr>
          <p:cNvPr id="6" name="Title 5">
            <a:extLst>
              <a:ext uri="{FF2B5EF4-FFF2-40B4-BE49-F238E27FC236}">
                <a16:creationId xmlns:a16="http://schemas.microsoft.com/office/drawing/2014/main" id="{FECBAB1A-94FB-B361-3BEF-9DA4D5ACE452}"/>
              </a:ext>
            </a:extLst>
          </p:cNvPr>
          <p:cNvSpPr>
            <a:spLocks noGrp="1"/>
          </p:cNvSpPr>
          <p:nvPr>
            <p:ph type="title"/>
          </p:nvPr>
        </p:nvSpPr>
        <p:spPr/>
        <p:txBody>
          <a:bodyPr>
            <a:normAutofit/>
          </a:bodyPr>
          <a:lstStyle/>
          <a:p>
            <a:r>
              <a:rPr lang="en-US" dirty="0">
                <a:solidFill>
                  <a:sysClr val="windowText" lastClr="000000"/>
                </a:solidFill>
              </a:rPr>
              <a:t>Secondary (Tier 2) and Tertiary</a:t>
            </a:r>
            <a:br>
              <a:rPr lang="en-US" dirty="0">
                <a:solidFill>
                  <a:sysClr val="windowText" lastClr="000000"/>
                </a:solidFill>
              </a:rPr>
            </a:br>
            <a:r>
              <a:rPr lang="en-US" dirty="0">
                <a:solidFill>
                  <a:sysClr val="windowText" lastClr="000000"/>
                </a:solidFill>
              </a:rPr>
              <a:t>(Tier 3) Intervention Grids</a:t>
            </a:r>
            <a:endParaRPr lang="en-US" dirty="0"/>
          </a:p>
        </p:txBody>
      </p:sp>
    </p:spTree>
    <p:custDataLst>
      <p:tags r:id="rId1"/>
    </p:custDataLst>
    <p:extLst>
      <p:ext uri="{BB962C8B-B14F-4D97-AF65-F5344CB8AC3E}">
        <p14:creationId xmlns:p14="http://schemas.microsoft.com/office/powerpoint/2010/main" val="359843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A521BF4-D6D8-29AF-AA20-57C102D195A8}"/>
              </a:ext>
            </a:extLst>
          </p:cNvPr>
          <p:cNvPicPr>
            <a:picLocks noChangeAspect="1"/>
          </p:cNvPicPr>
          <p:nvPr/>
        </p:nvPicPr>
        <p:blipFill rotWithShape="1">
          <a:blip r:embed="rId4"/>
          <a:srcRect l="4432" t="12885" r="4319" b="57556"/>
          <a:stretch>
            <a:fillRect/>
          </a:stretch>
        </p:blipFill>
        <p:spPr>
          <a:xfrm>
            <a:off x="182878" y="211672"/>
            <a:ext cx="7640487" cy="1912490"/>
          </a:xfrm>
          <a:prstGeom prst="rect">
            <a:avLst/>
          </a:prstGeom>
          <a:noFill/>
          <a:ln>
            <a:noFill/>
          </a:ln>
          <a:effectLst>
            <a:outerShdw blurRad="292100" dist="139700" dir="2700000" algn="tl" rotWithShape="0">
              <a:srgbClr val="333333">
                <a:alpha val="65000"/>
              </a:srgbClr>
            </a:outerShdw>
          </a:effectLst>
        </p:spPr>
      </p:pic>
      <p:sp>
        <p:nvSpPr>
          <p:cNvPr id="31" name="Rectangle 30">
            <a:extLst>
              <a:ext uri="{FF2B5EF4-FFF2-40B4-BE49-F238E27FC236}">
                <a16:creationId xmlns:a16="http://schemas.microsoft.com/office/drawing/2014/main" id="{F0B2E691-331B-0C47-9EDD-F40FE2AA2130}"/>
              </a:ext>
            </a:extLst>
          </p:cNvPr>
          <p:cNvSpPr/>
          <p:nvPr/>
        </p:nvSpPr>
        <p:spPr>
          <a:xfrm>
            <a:off x="2994661" y="188211"/>
            <a:ext cx="4795300" cy="1943571"/>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Up Arrow 28"/>
          <p:cNvSpPr/>
          <p:nvPr/>
        </p:nvSpPr>
        <p:spPr>
          <a:xfrm rot="16200000">
            <a:off x="7942414" y="335168"/>
            <a:ext cx="960120" cy="1799706"/>
          </a:xfrm>
          <a:prstGeom prst="upArrow">
            <a:avLst/>
          </a:prstGeom>
          <a:ln/>
        </p:spPr>
        <p:style>
          <a:lnRef idx="3">
            <a:schemeClr val="lt1"/>
          </a:lnRef>
          <a:fillRef idx="1">
            <a:schemeClr val="accent5"/>
          </a:fillRef>
          <a:effectRef idx="1">
            <a:schemeClr val="accent5"/>
          </a:effectRef>
          <a:fontRef idx="minor">
            <a:schemeClr val="lt1"/>
          </a:fontRef>
        </p:style>
        <p:txBody>
          <a:bodyPr rtlCol="0" anchor="ctr"/>
          <a:lstStyle/>
          <a:p>
            <a:endParaRPr lang="en-US" sz="2400"/>
          </a:p>
        </p:txBody>
      </p:sp>
      <p:pic>
        <p:nvPicPr>
          <p:cNvPr id="3" name="Picture 47">
            <a:extLst>
              <a:ext uri="{FF2B5EF4-FFF2-40B4-BE49-F238E27FC236}">
                <a16:creationId xmlns:a16="http://schemas.microsoft.com/office/drawing/2014/main" id="{BD50EEFF-6252-B168-B54A-5CE3FF54D2F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55098" y="3301185"/>
            <a:ext cx="6704382" cy="2377440"/>
          </a:xfrm>
          <a:prstGeom prst="rect">
            <a:avLst/>
          </a:prstGeom>
          <a:noFill/>
        </p:spPr>
      </p:pic>
      <p:pic>
        <p:nvPicPr>
          <p:cNvPr id="4" name="Picture 51">
            <a:extLst>
              <a:ext uri="{FF2B5EF4-FFF2-40B4-BE49-F238E27FC236}">
                <a16:creationId xmlns:a16="http://schemas.microsoft.com/office/drawing/2014/main" id="{041A8A71-A86E-0762-92A6-035941C5FEAD}"/>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55098" y="3301185"/>
            <a:ext cx="6704382" cy="2377440"/>
          </a:xfrm>
          <a:prstGeom prst="rect">
            <a:avLst/>
          </a:prstGeom>
          <a:noFill/>
        </p:spPr>
      </p:pic>
      <p:pic>
        <p:nvPicPr>
          <p:cNvPr id="5" name="Picture 50">
            <a:extLst>
              <a:ext uri="{FF2B5EF4-FFF2-40B4-BE49-F238E27FC236}">
                <a16:creationId xmlns:a16="http://schemas.microsoft.com/office/drawing/2014/main" id="{251F738B-6B68-7AB8-5F4F-B6F32E059AE8}"/>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055098" y="3301185"/>
            <a:ext cx="6704382" cy="2377440"/>
          </a:xfrm>
          <a:prstGeom prst="rect">
            <a:avLst/>
          </a:prstGeom>
          <a:noFill/>
        </p:spPr>
      </p:pic>
      <p:pic>
        <p:nvPicPr>
          <p:cNvPr id="6" name="Picture 49">
            <a:extLst>
              <a:ext uri="{FF2B5EF4-FFF2-40B4-BE49-F238E27FC236}">
                <a16:creationId xmlns:a16="http://schemas.microsoft.com/office/drawing/2014/main" id="{E8E4F219-A3C8-A02A-90D4-46D8AAA9C5FE}"/>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055098" y="3301185"/>
            <a:ext cx="6704382" cy="2377440"/>
          </a:xfrm>
          <a:prstGeom prst="rect">
            <a:avLst/>
          </a:prstGeom>
          <a:noFill/>
        </p:spPr>
      </p:pic>
      <p:pic>
        <p:nvPicPr>
          <p:cNvPr id="7" name="Picture 48">
            <a:extLst>
              <a:ext uri="{FF2B5EF4-FFF2-40B4-BE49-F238E27FC236}">
                <a16:creationId xmlns:a16="http://schemas.microsoft.com/office/drawing/2014/main" id="{53D564BF-384D-9166-07EC-BF7800618B4C}"/>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055098" y="3301185"/>
            <a:ext cx="6704382" cy="2377440"/>
          </a:xfrm>
          <a:prstGeom prst="rect">
            <a:avLst/>
          </a:prstGeom>
          <a:noFill/>
        </p:spPr>
      </p:pic>
      <p:pic>
        <p:nvPicPr>
          <p:cNvPr id="8" name="Picture 42">
            <a:extLst>
              <a:ext uri="{FF2B5EF4-FFF2-40B4-BE49-F238E27FC236}">
                <a16:creationId xmlns:a16="http://schemas.microsoft.com/office/drawing/2014/main" id="{A49A33DA-D477-03CC-DA57-9085F6A169A7}"/>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55098" y="3301185"/>
            <a:ext cx="6704382" cy="2377440"/>
          </a:xfrm>
          <a:prstGeom prst="rect">
            <a:avLst/>
          </a:prstGeom>
          <a:noFill/>
        </p:spPr>
      </p:pic>
      <p:pic>
        <p:nvPicPr>
          <p:cNvPr id="9" name="Picture 46">
            <a:extLst>
              <a:ext uri="{FF2B5EF4-FFF2-40B4-BE49-F238E27FC236}">
                <a16:creationId xmlns:a16="http://schemas.microsoft.com/office/drawing/2014/main" id="{101D86C9-CF8A-CB7D-57EF-18794DCD49C1}"/>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055098" y="3301185"/>
            <a:ext cx="6704382" cy="2377440"/>
          </a:xfrm>
          <a:prstGeom prst="rect">
            <a:avLst/>
          </a:prstGeom>
          <a:noFill/>
        </p:spPr>
      </p:pic>
      <p:pic>
        <p:nvPicPr>
          <p:cNvPr id="10" name="Picture 45">
            <a:extLst>
              <a:ext uri="{FF2B5EF4-FFF2-40B4-BE49-F238E27FC236}">
                <a16:creationId xmlns:a16="http://schemas.microsoft.com/office/drawing/2014/main" id="{2DCB60DD-1C8A-C9ED-B142-1BBD4EA5C0C6}"/>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1055098" y="3301185"/>
            <a:ext cx="6704382" cy="2377440"/>
          </a:xfrm>
          <a:prstGeom prst="rect">
            <a:avLst/>
          </a:prstGeom>
          <a:noFill/>
        </p:spPr>
      </p:pic>
      <p:pic>
        <p:nvPicPr>
          <p:cNvPr id="11" name="Picture 44">
            <a:extLst>
              <a:ext uri="{FF2B5EF4-FFF2-40B4-BE49-F238E27FC236}">
                <a16:creationId xmlns:a16="http://schemas.microsoft.com/office/drawing/2014/main" id="{8A866754-CCFD-19BF-01FC-7C2E9485C923}"/>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1055098" y="3301185"/>
            <a:ext cx="6704382" cy="2377440"/>
          </a:xfrm>
          <a:prstGeom prst="rect">
            <a:avLst/>
          </a:prstGeom>
          <a:noFill/>
        </p:spPr>
      </p:pic>
      <p:pic>
        <p:nvPicPr>
          <p:cNvPr id="12" name="Picture 43">
            <a:extLst>
              <a:ext uri="{FF2B5EF4-FFF2-40B4-BE49-F238E27FC236}">
                <a16:creationId xmlns:a16="http://schemas.microsoft.com/office/drawing/2014/main" id="{B17B01DA-1FBD-4819-AF78-8385AE6CC6D4}"/>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1055098" y="3301185"/>
            <a:ext cx="6704382" cy="2377440"/>
          </a:xfrm>
          <a:prstGeom prst="rect">
            <a:avLst/>
          </a:prstGeom>
          <a:noFill/>
        </p:spPr>
      </p:pic>
      <p:pic>
        <p:nvPicPr>
          <p:cNvPr id="13" name="Picture 41">
            <a:extLst>
              <a:ext uri="{FF2B5EF4-FFF2-40B4-BE49-F238E27FC236}">
                <a16:creationId xmlns:a16="http://schemas.microsoft.com/office/drawing/2014/main" id="{AB244AEC-8761-D958-B575-CFFAF2CBF1AF}"/>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055098" y="3301185"/>
            <a:ext cx="6704382" cy="2377440"/>
          </a:xfrm>
          <a:prstGeom prst="rect">
            <a:avLst/>
          </a:prstGeom>
          <a:noFill/>
        </p:spPr>
      </p:pic>
      <p:pic>
        <p:nvPicPr>
          <p:cNvPr id="14" name="Picture 40">
            <a:extLst>
              <a:ext uri="{FF2B5EF4-FFF2-40B4-BE49-F238E27FC236}">
                <a16:creationId xmlns:a16="http://schemas.microsoft.com/office/drawing/2014/main" id="{3F837AF7-C75C-4175-6E74-D002623417C6}"/>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1055098" y="3301185"/>
            <a:ext cx="6704382" cy="2377440"/>
          </a:xfrm>
          <a:prstGeom prst="rect">
            <a:avLst/>
          </a:prstGeom>
          <a:noFill/>
        </p:spPr>
      </p:pic>
      <p:pic>
        <p:nvPicPr>
          <p:cNvPr id="15" name="Picture 39">
            <a:extLst>
              <a:ext uri="{FF2B5EF4-FFF2-40B4-BE49-F238E27FC236}">
                <a16:creationId xmlns:a16="http://schemas.microsoft.com/office/drawing/2014/main" id="{5F89F9E6-021B-66D1-FA7B-2B420E3D5D52}"/>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1055098" y="3301185"/>
            <a:ext cx="6704382" cy="2377440"/>
          </a:xfrm>
          <a:prstGeom prst="rect">
            <a:avLst/>
          </a:prstGeom>
          <a:noFill/>
        </p:spPr>
      </p:pic>
      <p:pic>
        <p:nvPicPr>
          <p:cNvPr id="16" name="Picture 38">
            <a:extLst>
              <a:ext uri="{FF2B5EF4-FFF2-40B4-BE49-F238E27FC236}">
                <a16:creationId xmlns:a16="http://schemas.microsoft.com/office/drawing/2014/main" id="{088E4F1D-2AEA-50E4-7E52-6CF1EBDBE2AA}"/>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1055098" y="3301185"/>
            <a:ext cx="6704382" cy="2377440"/>
          </a:xfrm>
          <a:prstGeom prst="rect">
            <a:avLst/>
          </a:prstGeom>
          <a:noFill/>
        </p:spPr>
      </p:pic>
      <p:pic>
        <p:nvPicPr>
          <p:cNvPr id="17" name="Picture 33">
            <a:extLst>
              <a:ext uri="{FF2B5EF4-FFF2-40B4-BE49-F238E27FC236}">
                <a16:creationId xmlns:a16="http://schemas.microsoft.com/office/drawing/2014/main" id="{525E0B54-AEEF-3286-3B9D-F0E61ADD3514}"/>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1055098" y="3301185"/>
            <a:ext cx="6704382" cy="2377440"/>
          </a:xfrm>
          <a:prstGeom prst="rect">
            <a:avLst/>
          </a:prstGeom>
          <a:noFill/>
        </p:spPr>
      </p:pic>
      <p:pic>
        <p:nvPicPr>
          <p:cNvPr id="18" name="Picture 36">
            <a:extLst>
              <a:ext uri="{FF2B5EF4-FFF2-40B4-BE49-F238E27FC236}">
                <a16:creationId xmlns:a16="http://schemas.microsoft.com/office/drawing/2014/main" id="{06B2028C-4C8B-1214-F551-BEDD346EB4A5}"/>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1055098" y="3301185"/>
            <a:ext cx="6704382" cy="2377440"/>
          </a:xfrm>
          <a:prstGeom prst="rect">
            <a:avLst/>
          </a:prstGeom>
          <a:noFill/>
        </p:spPr>
      </p:pic>
      <p:pic>
        <p:nvPicPr>
          <p:cNvPr id="19" name="Picture 32">
            <a:extLst>
              <a:ext uri="{FF2B5EF4-FFF2-40B4-BE49-F238E27FC236}">
                <a16:creationId xmlns:a16="http://schemas.microsoft.com/office/drawing/2014/main" id="{2CFB12D7-9693-BE54-98D9-E718E2FEC612}"/>
              </a:ext>
            </a:extLst>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1055099" y="3301185"/>
            <a:ext cx="6704379" cy="2377440"/>
          </a:xfrm>
          <a:prstGeom prst="rect">
            <a:avLst/>
          </a:prstGeom>
          <a:noFill/>
        </p:spPr>
      </p:pic>
      <p:grpSp>
        <p:nvGrpSpPr>
          <p:cNvPr id="24" name="Group 23"/>
          <p:cNvGrpSpPr/>
          <p:nvPr/>
        </p:nvGrpSpPr>
        <p:grpSpPr>
          <a:xfrm rot="21425015">
            <a:off x="8216698" y="2214911"/>
            <a:ext cx="3350910" cy="3270701"/>
            <a:chOff x="2336800" y="-477078"/>
            <a:chExt cx="7515616" cy="7335078"/>
          </a:xfrm>
        </p:grpSpPr>
        <p:pic>
          <p:nvPicPr>
            <p:cNvPr id="26" name="Picture 25" title="Sticky note"/>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27" name="Picture 26" title="Push pin"/>
            <p:cNvPicPr>
              <a:picLocks noChangeAspect="1"/>
            </p:cNvPicPr>
            <p:nvPr/>
          </p:nvPicPr>
          <p:blipFill>
            <a:blip r:embed="rId23"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28" name="TextBox 27"/>
          <p:cNvSpPr txBox="1"/>
          <p:nvPr/>
        </p:nvSpPr>
        <p:spPr>
          <a:xfrm rot="21427090">
            <a:off x="8477219" y="3083005"/>
            <a:ext cx="2889109" cy="2031325"/>
          </a:xfrm>
          <a:prstGeom prst="rect">
            <a:avLst/>
          </a:prstGeom>
          <a:noFill/>
        </p:spPr>
        <p:txBody>
          <a:bodyPr wrap="square" rtlCol="0">
            <a:spAutoFit/>
          </a:bodyPr>
          <a:lstStyle/>
          <a:p>
            <a:pPr algn="ctr">
              <a:lnSpc>
                <a:spcPct val="90000"/>
              </a:lnSpc>
              <a:defRPr/>
            </a:pPr>
            <a:r>
              <a:rPr lang="en-US" sz="2000" dirty="0">
                <a:latin typeface="Arial" panose="020B0604020202020204" pitchFamily="34" charset="0"/>
                <a:cs typeface="Arial" panose="020B0604020202020204" pitchFamily="34" charset="0"/>
              </a:rPr>
              <a:t>Establish entry criteria, data to monitor progress, and exit criteria on</a:t>
            </a:r>
          </a:p>
          <a:p>
            <a:pPr algn="ctr">
              <a:lnSpc>
                <a:spcPct val="90000"/>
              </a:lnSpc>
            </a:pPr>
            <a:r>
              <a:rPr lang="en-US" sz="2000" b="1" dirty="0">
                <a:latin typeface="Arial" panose="020B0604020202020204" pitchFamily="34" charset="0"/>
                <a:cs typeface="Arial" panose="020B0604020202020204" pitchFamily="34" charset="0"/>
              </a:rPr>
              <a:t>Ci3T Blueprint E </a:t>
            </a:r>
            <a:r>
              <a:rPr lang="en-US" sz="2000" dirty="0">
                <a:latin typeface="Arial" panose="020B0604020202020204" pitchFamily="34" charset="0"/>
                <a:cs typeface="Arial" panose="020B0604020202020204" pitchFamily="34" charset="0"/>
              </a:rPr>
              <a:t>and </a:t>
            </a:r>
            <a:r>
              <a:rPr lang="en-US" sz="2000" b="1" dirty="0">
                <a:latin typeface="Arial" panose="020B0604020202020204" pitchFamily="34" charset="0"/>
                <a:cs typeface="Arial" panose="020B0604020202020204" pitchFamily="34" charset="0"/>
              </a:rPr>
              <a:t>F Intervention Grids</a:t>
            </a:r>
          </a:p>
          <a:p>
            <a:pPr algn="ctr">
              <a:lnSpc>
                <a:spcPct val="90000"/>
              </a:lnSpc>
              <a:defRPr/>
            </a:pPr>
            <a:r>
              <a:rPr lang="en-US" sz="2000" b="1" dirty="0">
                <a:solidFill>
                  <a:schemeClr val="accent5"/>
                </a:solidFill>
                <a:latin typeface="Arial" panose="020B0604020202020204" pitchFamily="34" charset="0"/>
                <a:cs typeface="Arial" panose="020B0604020202020204" pitchFamily="34" charset="0"/>
              </a:rPr>
              <a:t>15 minutes</a:t>
            </a:r>
          </a:p>
        </p:txBody>
      </p:sp>
    </p:spTree>
    <p:custDataLst>
      <p:tags r:id="rId1"/>
    </p:custDataLst>
    <p:extLst>
      <p:ext uri="{BB962C8B-B14F-4D97-AF65-F5344CB8AC3E}">
        <p14:creationId xmlns:p14="http://schemas.microsoft.com/office/powerpoint/2010/main" val="45559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4"/>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15"/>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1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17"/>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18"/>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6393383"/>
            <a:ext cx="10515599" cy="403657"/>
          </a:xfrm>
          <a:prstGeom prst="rect">
            <a:avLst/>
          </a:prstGeom>
          <a:solidFill>
            <a:schemeClr val="accent5">
              <a:lumMod val="20000"/>
              <a:lumOff val="80000"/>
              <a:alpha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a:extLst>
              <a:ext uri="{FF2B5EF4-FFF2-40B4-BE49-F238E27FC236}">
                <a16:creationId xmlns:a16="http://schemas.microsoft.com/office/drawing/2014/main" id="{F1C709B6-36C4-644C-8E6D-8066E8184942}"/>
              </a:ext>
            </a:extLst>
          </p:cNvPr>
          <p:cNvSpPr>
            <a:spLocks noGrp="1"/>
          </p:cNvSpPr>
          <p:nvPr>
            <p:ph type="title"/>
          </p:nvPr>
        </p:nvSpPr>
        <p:spPr>
          <a:xfrm>
            <a:off x="838200" y="365125"/>
            <a:ext cx="11353800" cy="1325563"/>
          </a:xfrm>
        </p:spPr>
        <p:txBody>
          <a:bodyPr>
            <a:normAutofit fontScale="90000"/>
          </a:bodyPr>
          <a:lstStyle/>
          <a:p>
            <a:r>
              <a:rPr lang="en-US" dirty="0"/>
              <a:t>A Systematic Approach to Designing Secondary (Tier 2) and Tertiary (Tier 3) Interventions </a:t>
            </a:r>
          </a:p>
        </p:txBody>
      </p:sp>
      <p:sp>
        <p:nvSpPr>
          <p:cNvPr id="49155" name="Rectangle 3"/>
          <p:cNvSpPr>
            <a:spLocks noGrp="1"/>
          </p:cNvSpPr>
          <p:nvPr>
            <p:ph idx="1"/>
          </p:nvPr>
        </p:nvSpPr>
        <p:spPr>
          <a:xfrm>
            <a:off x="838200" y="1825625"/>
            <a:ext cx="10515600" cy="4351338"/>
          </a:xfrm>
        </p:spPr>
        <p:txBody>
          <a:bodyPr>
            <a:noAutofit/>
          </a:bodyPr>
          <a:lstStyle/>
          <a:p>
            <a:r>
              <a:rPr lang="en-US" sz="2000" dirty="0"/>
              <a:t>Step 1: Construct your assessment schedule</a:t>
            </a:r>
          </a:p>
          <a:p>
            <a:r>
              <a:rPr lang="en-US" sz="2000" dirty="0"/>
              <a:t>Step 2: Identify your secondary (Tier 2) and tertiary (Tier 3) supports</a:t>
            </a:r>
          </a:p>
          <a:p>
            <a:pPr lvl="1"/>
            <a:r>
              <a:rPr lang="en-US" sz="2000" dirty="0"/>
              <a:t>Existing and new interventions</a:t>
            </a:r>
          </a:p>
          <a:p>
            <a:r>
              <a:rPr lang="en-US" sz="2000" dirty="0"/>
              <a:t>Step 3: Determine entry criteria</a:t>
            </a:r>
          </a:p>
          <a:p>
            <a:pPr lvl="1"/>
            <a:r>
              <a:rPr lang="en-US" sz="2000" dirty="0"/>
              <a:t>Academic failure, behavior and academic screening scores, attendance data, etc.</a:t>
            </a:r>
          </a:p>
          <a:p>
            <a:r>
              <a:rPr lang="en-US" sz="2000" dirty="0"/>
              <a:t>Step 4: Identify data to monitor progress</a:t>
            </a:r>
          </a:p>
          <a:p>
            <a:pPr lvl="1"/>
            <a:r>
              <a:rPr lang="en-US" sz="2000" dirty="0"/>
              <a:t>Student performance: pre- and post-tests, curriculum-based measures, office discipline referral data, GPA, etc.</a:t>
            </a:r>
          </a:p>
          <a:p>
            <a:pPr lvl="1"/>
            <a:r>
              <a:rPr lang="en-US" sz="2000" dirty="0"/>
              <a:t>Treatment integrity</a:t>
            </a:r>
          </a:p>
          <a:p>
            <a:pPr lvl="1"/>
            <a:r>
              <a:rPr lang="en-US" sz="2000" dirty="0"/>
              <a:t>Social validity</a:t>
            </a:r>
          </a:p>
          <a:p>
            <a:r>
              <a:rPr lang="en-US" sz="2000" dirty="0"/>
              <a:t>Step 5: Identify exit criteria</a:t>
            </a:r>
          </a:p>
          <a:p>
            <a:pPr lvl="1"/>
            <a:r>
              <a:rPr lang="en-US" sz="2000" dirty="0"/>
              <a:t>Reduction of discipline contacts, demonstration of grade level performance based on academic progress monitoring data, reduction of truancies and absences, etc.</a:t>
            </a:r>
          </a:p>
          <a:p>
            <a:r>
              <a:rPr lang="en-US" sz="2000" dirty="0"/>
              <a:t>Step 6: Consider additional needs</a:t>
            </a:r>
          </a:p>
        </p:txBody>
      </p:sp>
    </p:spTree>
    <p:custDataLst>
      <p:tags r:id="rId1"/>
    </p:custDataLst>
    <p:extLst>
      <p:ext uri="{BB962C8B-B14F-4D97-AF65-F5344CB8AC3E}">
        <p14:creationId xmlns:p14="http://schemas.microsoft.com/office/powerpoint/2010/main" val="6832250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0">
            <a:extLst>
              <a:ext uri="{FF2B5EF4-FFF2-40B4-BE49-F238E27FC236}">
                <a16:creationId xmlns:a16="http://schemas.microsoft.com/office/drawing/2014/main" id="{F3B2F90D-C256-F572-7827-2160CC91ADC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78" name="29">
            <a:extLst>
              <a:ext uri="{FF2B5EF4-FFF2-40B4-BE49-F238E27FC236}">
                <a16:creationId xmlns:a16="http://schemas.microsoft.com/office/drawing/2014/main" id="{C3A18A25-37D9-C59D-9C4B-24CD38B575F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79" name="28">
            <a:extLst>
              <a:ext uri="{FF2B5EF4-FFF2-40B4-BE49-F238E27FC236}">
                <a16:creationId xmlns:a16="http://schemas.microsoft.com/office/drawing/2014/main" id="{94677CAB-9EEA-36F2-0D3F-97A3ABAB0B8C}"/>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80" name="27">
            <a:extLst>
              <a:ext uri="{FF2B5EF4-FFF2-40B4-BE49-F238E27FC236}">
                <a16:creationId xmlns:a16="http://schemas.microsoft.com/office/drawing/2014/main" id="{AC982E3B-C778-A055-BBE5-158A8CC0CA6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81" name="26">
            <a:extLst>
              <a:ext uri="{FF2B5EF4-FFF2-40B4-BE49-F238E27FC236}">
                <a16:creationId xmlns:a16="http://schemas.microsoft.com/office/drawing/2014/main" id="{97ED1CF7-9269-2FC1-A3B2-7C388B28B7E2}"/>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82" name="25">
            <a:extLst>
              <a:ext uri="{FF2B5EF4-FFF2-40B4-BE49-F238E27FC236}">
                <a16:creationId xmlns:a16="http://schemas.microsoft.com/office/drawing/2014/main" id="{890B41BE-4BA0-71CB-DFA2-28335B459D25}"/>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83" name="24">
            <a:extLst>
              <a:ext uri="{FF2B5EF4-FFF2-40B4-BE49-F238E27FC236}">
                <a16:creationId xmlns:a16="http://schemas.microsoft.com/office/drawing/2014/main" id="{D472BF08-25FD-8B58-5263-873E29423F97}"/>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84" name="23">
            <a:extLst>
              <a:ext uri="{FF2B5EF4-FFF2-40B4-BE49-F238E27FC236}">
                <a16:creationId xmlns:a16="http://schemas.microsoft.com/office/drawing/2014/main" id="{40386141-C743-5413-08B2-0D3C06FB6615}"/>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85" name="22">
            <a:extLst>
              <a:ext uri="{FF2B5EF4-FFF2-40B4-BE49-F238E27FC236}">
                <a16:creationId xmlns:a16="http://schemas.microsoft.com/office/drawing/2014/main" id="{47B017A2-22F8-A562-76A1-3FB7DEE64E52}"/>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86" name="21">
            <a:extLst>
              <a:ext uri="{FF2B5EF4-FFF2-40B4-BE49-F238E27FC236}">
                <a16:creationId xmlns:a16="http://schemas.microsoft.com/office/drawing/2014/main" id="{A49675DE-0129-2C18-7545-09EFF461DF69}"/>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87" name="20">
            <a:extLst>
              <a:ext uri="{FF2B5EF4-FFF2-40B4-BE49-F238E27FC236}">
                <a16:creationId xmlns:a16="http://schemas.microsoft.com/office/drawing/2014/main" id="{DECFD9DD-DF72-1903-5430-F145291722FF}"/>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88" name="19">
            <a:extLst>
              <a:ext uri="{FF2B5EF4-FFF2-40B4-BE49-F238E27FC236}">
                <a16:creationId xmlns:a16="http://schemas.microsoft.com/office/drawing/2014/main" id="{BE2D292A-6EDE-AA32-C4DE-2E256F60A5D8}"/>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89" name="18">
            <a:extLst>
              <a:ext uri="{FF2B5EF4-FFF2-40B4-BE49-F238E27FC236}">
                <a16:creationId xmlns:a16="http://schemas.microsoft.com/office/drawing/2014/main" id="{3BF7C3CF-F7A3-9F16-D835-16B39BCEB806}"/>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90" name="17">
            <a:extLst>
              <a:ext uri="{FF2B5EF4-FFF2-40B4-BE49-F238E27FC236}">
                <a16:creationId xmlns:a16="http://schemas.microsoft.com/office/drawing/2014/main" id="{94B11DE0-F0AA-5314-D9CA-618D33509D54}"/>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91" name="16">
            <a:extLst>
              <a:ext uri="{FF2B5EF4-FFF2-40B4-BE49-F238E27FC236}">
                <a16:creationId xmlns:a16="http://schemas.microsoft.com/office/drawing/2014/main" id="{B3ADD905-6C28-C1B7-364F-EEB86C46A2DE}"/>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92" name="Picture 47">
            <a:extLst>
              <a:ext uri="{FF2B5EF4-FFF2-40B4-BE49-F238E27FC236}">
                <a16:creationId xmlns:a16="http://schemas.microsoft.com/office/drawing/2014/main" id="{A3965900-59F2-F9A5-7FB8-FF9900780058}"/>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93" name="Picture 51">
            <a:extLst>
              <a:ext uri="{FF2B5EF4-FFF2-40B4-BE49-F238E27FC236}">
                <a16:creationId xmlns:a16="http://schemas.microsoft.com/office/drawing/2014/main" id="{F46A31BA-B264-D083-14FA-140A285741CB}"/>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94" name="Picture 50">
            <a:extLst>
              <a:ext uri="{FF2B5EF4-FFF2-40B4-BE49-F238E27FC236}">
                <a16:creationId xmlns:a16="http://schemas.microsoft.com/office/drawing/2014/main" id="{2CC7BD85-5667-F6EE-A767-CA86E2A15D9A}"/>
              </a:ext>
            </a:extLst>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95" name="Picture 49">
            <a:extLst>
              <a:ext uri="{FF2B5EF4-FFF2-40B4-BE49-F238E27FC236}">
                <a16:creationId xmlns:a16="http://schemas.microsoft.com/office/drawing/2014/main" id="{9F1942E6-2A0C-2C78-DAD8-2252F1F27A7F}"/>
              </a:ext>
            </a:extLst>
          </p:cNvPr>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96" name="Picture 48">
            <a:extLst>
              <a:ext uri="{FF2B5EF4-FFF2-40B4-BE49-F238E27FC236}">
                <a16:creationId xmlns:a16="http://schemas.microsoft.com/office/drawing/2014/main" id="{75A0EC5E-6DBD-65F6-E858-F68FF9FC10E8}"/>
              </a:ext>
            </a:extLst>
          </p:cNvPr>
          <p:cNvPicPr>
            <a:picLocks noChangeAspect="1" noChangeArrowheads="1"/>
          </p:cNvPicPr>
          <p:nvPr/>
        </p:nvPicPr>
        <p:blipFill>
          <a:blip r:embed="rId23">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97" name="Picture 42">
            <a:extLst>
              <a:ext uri="{FF2B5EF4-FFF2-40B4-BE49-F238E27FC236}">
                <a16:creationId xmlns:a16="http://schemas.microsoft.com/office/drawing/2014/main" id="{3E718B2F-D27F-CE39-BB54-1261D46FAD17}"/>
              </a:ext>
            </a:extLst>
          </p:cNvPr>
          <p:cNvPicPr>
            <a:picLocks noChangeAspect="1" noChangeArrowheads="1"/>
          </p:cNvPicPr>
          <p:nvPr/>
        </p:nvPicPr>
        <p:blipFill>
          <a:blip r:embed="rId24">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98" name="Picture 46">
            <a:extLst>
              <a:ext uri="{FF2B5EF4-FFF2-40B4-BE49-F238E27FC236}">
                <a16:creationId xmlns:a16="http://schemas.microsoft.com/office/drawing/2014/main" id="{810614F2-60A5-4117-7E8B-DF9362C17CF9}"/>
              </a:ext>
            </a:extLst>
          </p:cNvPr>
          <p:cNvPicPr>
            <a:picLocks noChangeAspect="1" noChangeArrowheads="1"/>
          </p:cNvPicPr>
          <p:nvPr/>
        </p:nvPicPr>
        <p:blipFill>
          <a:blip r:embed="rId25">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99" name="Picture 45">
            <a:extLst>
              <a:ext uri="{FF2B5EF4-FFF2-40B4-BE49-F238E27FC236}">
                <a16:creationId xmlns:a16="http://schemas.microsoft.com/office/drawing/2014/main" id="{FB762AC4-E039-D312-D3B7-83C2E9E4FA4C}"/>
              </a:ext>
            </a:extLst>
          </p:cNvPr>
          <p:cNvPicPr>
            <a:picLocks noChangeAspect="1" noChangeArrowheads="1"/>
          </p:cNvPicPr>
          <p:nvPr/>
        </p:nvPicPr>
        <p:blipFill>
          <a:blip r:embed="rId26">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100" name="Picture 44">
            <a:extLst>
              <a:ext uri="{FF2B5EF4-FFF2-40B4-BE49-F238E27FC236}">
                <a16:creationId xmlns:a16="http://schemas.microsoft.com/office/drawing/2014/main" id="{6B1F0237-6418-5DB5-FE92-DEB240B321D8}"/>
              </a:ext>
            </a:extLst>
          </p:cNvPr>
          <p:cNvPicPr>
            <a:picLocks noChangeAspect="1" noChangeArrowheads="1"/>
          </p:cNvPicPr>
          <p:nvPr/>
        </p:nvPicPr>
        <p:blipFill>
          <a:blip r:embed="rId27">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101" name="Picture 43">
            <a:extLst>
              <a:ext uri="{FF2B5EF4-FFF2-40B4-BE49-F238E27FC236}">
                <a16:creationId xmlns:a16="http://schemas.microsoft.com/office/drawing/2014/main" id="{6A02FD64-8997-05C4-C19B-9DB6E224CE41}"/>
              </a:ext>
            </a:extLst>
          </p:cNvPr>
          <p:cNvPicPr>
            <a:picLocks noChangeAspect="1" noChangeArrowheads="1"/>
          </p:cNvPicPr>
          <p:nvPr/>
        </p:nvPicPr>
        <p:blipFill>
          <a:blip r:embed="rId28">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102" name="Picture 101">
            <a:extLst>
              <a:ext uri="{FF2B5EF4-FFF2-40B4-BE49-F238E27FC236}">
                <a16:creationId xmlns:a16="http://schemas.microsoft.com/office/drawing/2014/main" id="{17853400-10F9-9CDB-CB60-AD08EDC1BA81}"/>
              </a:ext>
            </a:extLst>
          </p:cNvPr>
          <p:cNvPicPr>
            <a:picLocks noChangeAspect="1" noChangeArrowheads="1"/>
          </p:cNvPicPr>
          <p:nvPr/>
        </p:nvPicPr>
        <p:blipFill>
          <a:blip r:embed="rId29">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103" name="Picture 40">
            <a:extLst>
              <a:ext uri="{FF2B5EF4-FFF2-40B4-BE49-F238E27FC236}">
                <a16:creationId xmlns:a16="http://schemas.microsoft.com/office/drawing/2014/main" id="{4AD767E3-8B4A-104C-5376-D95A3738EA8C}"/>
              </a:ext>
            </a:extLst>
          </p:cNvPr>
          <p:cNvPicPr>
            <a:picLocks noChangeAspect="1" noChangeArrowheads="1"/>
          </p:cNvPicPr>
          <p:nvPr/>
        </p:nvPicPr>
        <p:blipFill>
          <a:blip r:embed="rId30">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104" name="Picture 39">
            <a:extLst>
              <a:ext uri="{FF2B5EF4-FFF2-40B4-BE49-F238E27FC236}">
                <a16:creationId xmlns:a16="http://schemas.microsoft.com/office/drawing/2014/main" id="{B7B15025-57FA-F3DA-72F8-3BB6FEEA6B7B}"/>
              </a:ext>
            </a:extLst>
          </p:cNvPr>
          <p:cNvPicPr>
            <a:picLocks noChangeAspect="1" noChangeArrowheads="1"/>
          </p:cNvPicPr>
          <p:nvPr/>
        </p:nvPicPr>
        <p:blipFill>
          <a:blip r:embed="rId31">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105" name="Picture 38">
            <a:extLst>
              <a:ext uri="{FF2B5EF4-FFF2-40B4-BE49-F238E27FC236}">
                <a16:creationId xmlns:a16="http://schemas.microsoft.com/office/drawing/2014/main" id="{26880E6D-D527-339D-A5D9-5A739BF93BF5}"/>
              </a:ext>
            </a:extLst>
          </p:cNvPr>
          <p:cNvPicPr>
            <a:picLocks noChangeAspect="1" noChangeArrowheads="1"/>
          </p:cNvPicPr>
          <p:nvPr/>
        </p:nvPicPr>
        <p:blipFill>
          <a:blip r:embed="rId32">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106" name="Picture 33">
            <a:extLst>
              <a:ext uri="{FF2B5EF4-FFF2-40B4-BE49-F238E27FC236}">
                <a16:creationId xmlns:a16="http://schemas.microsoft.com/office/drawing/2014/main" id="{1CD1EEE7-BF89-22C8-F764-754B3096CD5B}"/>
              </a:ext>
            </a:extLst>
          </p:cNvPr>
          <p:cNvPicPr>
            <a:picLocks noChangeAspect="1" noChangeArrowheads="1"/>
          </p:cNvPicPr>
          <p:nvPr/>
        </p:nvPicPr>
        <p:blipFill>
          <a:blip r:embed="rId33">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107" name="Picture 36">
            <a:extLst>
              <a:ext uri="{FF2B5EF4-FFF2-40B4-BE49-F238E27FC236}">
                <a16:creationId xmlns:a16="http://schemas.microsoft.com/office/drawing/2014/main" id="{45419326-47C2-7158-CADB-35BDD802F90C}"/>
              </a:ext>
            </a:extLst>
          </p:cNvPr>
          <p:cNvPicPr>
            <a:picLocks noChangeAspect="1" noChangeArrowheads="1"/>
          </p:cNvPicPr>
          <p:nvPr/>
        </p:nvPicPr>
        <p:blipFill>
          <a:blip r:embed="rId34">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108" name="Picture 32">
            <a:extLst>
              <a:ext uri="{FF2B5EF4-FFF2-40B4-BE49-F238E27FC236}">
                <a16:creationId xmlns:a16="http://schemas.microsoft.com/office/drawing/2014/main" id="{16588665-3D50-9274-5D8C-D8BFB329984A}"/>
              </a:ext>
            </a:extLst>
          </p:cNvPr>
          <p:cNvPicPr>
            <a:picLocks noChangeAspect="1" noChangeArrowheads="1"/>
          </p:cNvPicPr>
          <p:nvPr/>
        </p:nvPicPr>
        <p:blipFill>
          <a:blip r:embed="rId35">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grpSp>
        <p:nvGrpSpPr>
          <p:cNvPr id="28" name="Group 27"/>
          <p:cNvGrpSpPr/>
          <p:nvPr/>
        </p:nvGrpSpPr>
        <p:grpSpPr>
          <a:xfrm rot="21357811">
            <a:off x="8807975" y="2956430"/>
            <a:ext cx="2654916" cy="2591367"/>
            <a:chOff x="2336800" y="-477078"/>
            <a:chExt cx="7515616" cy="7335078"/>
          </a:xfrm>
        </p:grpSpPr>
        <p:pic>
          <p:nvPicPr>
            <p:cNvPr id="29" name="Picture 28" title="Push pin"/>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30" name="Picture 29" title="Push pin"/>
            <p:cNvPicPr>
              <a:picLocks noChangeAspect="1"/>
            </p:cNvPicPr>
            <p:nvPr/>
          </p:nvPicPr>
          <p:blipFill>
            <a:blip r:embed="rId37"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21" name="TextBox 20"/>
          <p:cNvSpPr txBox="1"/>
          <p:nvPr/>
        </p:nvSpPr>
        <p:spPr>
          <a:xfrm rot="21410729">
            <a:off x="8923298" y="3650337"/>
            <a:ext cx="2483715" cy="1631216"/>
          </a:xfrm>
          <a:prstGeom prst="rect">
            <a:avLst/>
          </a:prstGeom>
          <a:noFill/>
        </p:spPr>
        <p:txBody>
          <a:bodyPr wrap="square" rtlCol="0">
            <a:spAutoFit/>
          </a:bodyPr>
          <a:lstStyle/>
          <a:p>
            <a:pPr algn="ctr">
              <a:defRPr/>
            </a:pPr>
            <a:r>
              <a:rPr lang="en-US" sz="2000" dirty="0">
                <a:latin typeface="Arial" panose="020B0604020202020204" pitchFamily="34" charset="0"/>
                <a:cs typeface="Arial" panose="020B0604020202020204" pitchFamily="34" charset="0"/>
              </a:rPr>
              <a:t>Continue developing </a:t>
            </a:r>
            <a:r>
              <a:rPr lang="en-US" sz="2000" b="1" dirty="0">
                <a:latin typeface="Arial" panose="020B0604020202020204" pitchFamily="34" charset="0"/>
                <a:cs typeface="Arial" panose="020B0604020202020204" pitchFamily="34" charset="0"/>
              </a:rPr>
              <a:t>Ci3T Blueprint E (Tier 2) Intervention Grid</a:t>
            </a:r>
          </a:p>
          <a:p>
            <a:pPr algn="ctr">
              <a:defRPr/>
            </a:pPr>
            <a:r>
              <a:rPr lang="en-US" sz="2000" b="1" dirty="0">
                <a:solidFill>
                  <a:schemeClr val="accent5"/>
                </a:solidFill>
                <a:latin typeface="Arial" panose="020B0604020202020204" pitchFamily="34" charset="0"/>
                <a:cs typeface="Arial" panose="020B0604020202020204" pitchFamily="34" charset="0"/>
              </a:rPr>
              <a:t>30 minutes</a:t>
            </a:r>
          </a:p>
        </p:txBody>
      </p:sp>
      <p:sp>
        <p:nvSpPr>
          <p:cNvPr id="31" name="Rectangle 30"/>
          <p:cNvSpPr/>
          <p:nvPr/>
        </p:nvSpPr>
        <p:spPr>
          <a:xfrm>
            <a:off x="7270904" y="136153"/>
            <a:ext cx="4748028" cy="1938992"/>
          </a:xfrm>
          <a:prstGeom prst="rect">
            <a:avLst/>
          </a:prstGeom>
          <a:noFill/>
        </p:spPr>
        <p:txBody>
          <a:bodyPr wrap="square" lIns="91440" tIns="45720" rIns="91440" bIns="45720">
            <a:spAutoFit/>
          </a:bodyPr>
          <a:lstStyle/>
          <a:p>
            <a:pPr algn="ctr"/>
            <a:r>
              <a:rPr lang="en-US" sz="6000" b="1" dirty="0"/>
              <a:t>Block 1 of 2:</a:t>
            </a:r>
          </a:p>
          <a:p>
            <a:pPr algn="ctr"/>
            <a:r>
              <a:rPr lang="en-US" sz="6000" b="1" dirty="0">
                <a:solidFill>
                  <a:schemeClr val="accent5"/>
                </a:solidFill>
              </a:rPr>
              <a:t>60 min</a:t>
            </a:r>
          </a:p>
        </p:txBody>
      </p:sp>
      <p:grpSp>
        <p:nvGrpSpPr>
          <p:cNvPr id="68" name="Group 67">
            <a:extLst>
              <a:ext uri="{FF2B5EF4-FFF2-40B4-BE49-F238E27FC236}">
                <a16:creationId xmlns:a16="http://schemas.microsoft.com/office/drawing/2014/main" id="{1E89C460-CFB0-5F45-811E-E78951CA162F}"/>
              </a:ext>
            </a:extLst>
          </p:cNvPr>
          <p:cNvGrpSpPr/>
          <p:nvPr/>
        </p:nvGrpSpPr>
        <p:grpSpPr>
          <a:xfrm>
            <a:off x="131815" y="3620037"/>
            <a:ext cx="1432277" cy="1432277"/>
            <a:chOff x="5224983" y="2340694"/>
            <a:chExt cx="2176611" cy="2176611"/>
          </a:xfrm>
          <a:scene3d>
            <a:camera prst="orthographicFront"/>
            <a:lightRig rig="chilly" dir="t"/>
          </a:scene3d>
        </p:grpSpPr>
        <p:sp>
          <p:nvSpPr>
            <p:cNvPr id="69" name="Oval 68">
              <a:extLst>
                <a:ext uri="{FF2B5EF4-FFF2-40B4-BE49-F238E27FC236}">
                  <a16:creationId xmlns:a16="http://schemas.microsoft.com/office/drawing/2014/main" id="{9EE95B2B-37DA-7448-8CA5-2D8D70B0C538}"/>
                </a:ext>
              </a:extLst>
            </p:cNvPr>
            <p:cNvSpPr/>
            <p:nvPr/>
          </p:nvSpPr>
          <p:spPr>
            <a:xfrm>
              <a:off x="5224983" y="2340694"/>
              <a:ext cx="2176611" cy="2176611"/>
            </a:xfrm>
            <a:prstGeom prst="ellipse">
              <a:avLst/>
            </a:prstGeom>
            <a:gradFill rotWithShape="0">
              <a:gsLst>
                <a:gs pos="0">
                  <a:srgbClr val="002000"/>
                </a:gs>
                <a:gs pos="100000">
                  <a:srgbClr val="02DD01"/>
                </a:gs>
              </a:gsLst>
              <a:lin ang="5400000" scaled="1"/>
            </a:gradFill>
            <a:sp3d prstMaterial="translucentPowder">
              <a:bevelT w="127000" h="25400" prst="softRound"/>
            </a:sp3d>
          </p:spPr>
          <p:style>
            <a:lnRef idx="0">
              <a:schemeClr val="lt1">
                <a:hueOff val="0"/>
                <a:satOff val="0"/>
                <a:lumOff val="0"/>
                <a:alphaOff val="0"/>
              </a:schemeClr>
            </a:lnRef>
            <a:fillRef idx="1">
              <a:scrgbClr r="0" g="0" b="0"/>
            </a:fillRef>
            <a:effectRef idx="0">
              <a:schemeClr val="accent5">
                <a:alpha val="50000"/>
                <a:hueOff val="-5515009"/>
                <a:satOff val="-7671"/>
                <a:lumOff val="-2942"/>
                <a:alphaOff val="0"/>
              </a:schemeClr>
            </a:effectRef>
            <a:fontRef idx="minor">
              <a:schemeClr val="tx1"/>
            </a:fontRef>
          </p:style>
          <p:txBody>
            <a:bodyPr/>
            <a:lstStyle/>
            <a:p>
              <a:endParaRPr lang="en-US"/>
            </a:p>
          </p:txBody>
        </p:sp>
        <p:sp>
          <p:nvSpPr>
            <p:cNvPr id="70" name="Oval 4">
              <a:extLst>
                <a:ext uri="{FF2B5EF4-FFF2-40B4-BE49-F238E27FC236}">
                  <a16:creationId xmlns:a16="http://schemas.microsoft.com/office/drawing/2014/main" id="{03080A59-4FA8-2B4B-B4CE-CE1F5EABF90A}"/>
                </a:ext>
              </a:extLst>
            </p:cNvPr>
            <p:cNvSpPr txBox="1"/>
            <p:nvPr/>
          </p:nvSpPr>
          <p:spPr>
            <a:xfrm>
              <a:off x="5543740" y="2659451"/>
              <a:ext cx="1539097" cy="1539097"/>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119786" tIns="22860" rIns="119786"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R04 PL Plan Note Taker</a:t>
              </a:r>
            </a:p>
          </p:txBody>
        </p:sp>
      </p:grpSp>
      <p:grpSp>
        <p:nvGrpSpPr>
          <p:cNvPr id="33" name="Group 32"/>
          <p:cNvGrpSpPr/>
          <p:nvPr/>
        </p:nvGrpSpPr>
        <p:grpSpPr>
          <a:xfrm>
            <a:off x="173068" y="143651"/>
            <a:ext cx="3928232" cy="2342689"/>
            <a:chOff x="161758" y="119672"/>
            <a:chExt cx="3928232" cy="2342689"/>
          </a:xfrm>
        </p:grpSpPr>
        <p:pic>
          <p:nvPicPr>
            <p:cNvPr id="34" name="Picture 33" title="Ci3T Blueprint E"/>
            <p:cNvPicPr>
              <a:picLocks noChangeAspect="1"/>
            </p:cNvPicPr>
            <p:nvPr/>
          </p:nvPicPr>
          <p:blipFill>
            <a:blip r:embed="rId38">
              <a:extLst>
                <a:ext uri="{BEBA8EAE-BF5A-486C-A8C5-ECC9F3942E4B}">
                  <a14:imgProps xmlns:a14="http://schemas.microsoft.com/office/drawing/2010/main">
                    <a14:imgLayer r:embed="rId39">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61759" y="120035"/>
              <a:ext cx="3928231" cy="2342326"/>
            </a:xfrm>
            <a:prstGeom prst="rect">
              <a:avLst/>
            </a:prstGeom>
            <a:ln>
              <a:noFill/>
            </a:ln>
            <a:effectLst>
              <a:outerShdw blurRad="292100" dist="139700" dir="2700000" algn="tl" rotWithShape="0">
                <a:srgbClr val="333333">
                  <a:alpha val="65000"/>
                </a:srgbClr>
              </a:outerShdw>
            </a:effectLst>
          </p:spPr>
        </p:pic>
        <p:pic>
          <p:nvPicPr>
            <p:cNvPr id="35" name="Picture 34"/>
            <p:cNvPicPr>
              <a:picLocks noChangeAspect="1"/>
            </p:cNvPicPr>
            <p:nvPr/>
          </p:nvPicPr>
          <p:blipFill rotWithShape="1">
            <a:blip r:embed="rId38">
              <a:duotone>
                <a:prstClr val="black"/>
                <a:srgbClr val="FFFF00">
                  <a:tint val="45000"/>
                  <a:satMod val="400000"/>
                </a:srgbClr>
              </a:duotone>
              <a:extLst>
                <a:ext uri="{28A0092B-C50C-407E-A947-70E740481C1C}">
                  <a14:useLocalDpi xmlns:a14="http://schemas.microsoft.com/office/drawing/2010/main" val="0"/>
                </a:ext>
              </a:extLst>
            </a:blip>
            <a:srcRect b="86276"/>
            <a:stretch/>
          </p:blipFill>
          <p:spPr>
            <a:xfrm>
              <a:off x="161758" y="119672"/>
              <a:ext cx="3928231" cy="321486"/>
            </a:xfrm>
            <a:prstGeom prst="rect">
              <a:avLst/>
            </a:prstGeom>
            <a:ln>
              <a:noFill/>
            </a:ln>
            <a:effectLst/>
          </p:spPr>
        </p:pic>
      </p:grpSp>
      <p:pic>
        <p:nvPicPr>
          <p:cNvPr id="2" name="Picture 1" title="Ci3T PL Plan"/>
          <p:cNvPicPr>
            <a:picLocks noChangeAspect="1"/>
          </p:cNvPicPr>
          <p:nvPr/>
        </p:nvPicPr>
        <p:blipFill>
          <a:blip r:embed="rId40"/>
          <a:stretch>
            <a:fillRect/>
          </a:stretch>
        </p:blipFill>
        <p:spPr>
          <a:xfrm>
            <a:off x="2320548" y="4414174"/>
            <a:ext cx="3856663" cy="2307310"/>
          </a:xfrm>
          <a:prstGeom prst="rect">
            <a:avLst/>
          </a:prstGeom>
          <a:ln>
            <a:noFill/>
          </a:ln>
          <a:effectLst>
            <a:outerShdw blurRad="292100" dist="139700" dir="2700000" algn="tl" rotWithShape="0">
              <a:srgbClr val="333333">
                <a:alpha val="65000"/>
              </a:srgbClr>
            </a:outerShdw>
          </a:effectLst>
        </p:spPr>
      </p:pic>
      <p:sp>
        <p:nvSpPr>
          <p:cNvPr id="32" name="Right Arrow 31"/>
          <p:cNvSpPr/>
          <p:nvPr/>
        </p:nvSpPr>
        <p:spPr>
          <a:xfrm>
            <a:off x="301051" y="4619647"/>
            <a:ext cx="2847975" cy="2029516"/>
          </a:xfrm>
          <a:prstGeom prst="rightArrow">
            <a:avLst/>
          </a:prstGeom>
          <a:solidFill>
            <a:srgbClr val="EDDA69"/>
          </a:solidFill>
          <a:ln/>
          <a:effectLst>
            <a:outerShdw blurRad="50800" dist="38100" dir="2700000" algn="tl" rotWithShape="0">
              <a:prstClr val="black">
                <a:alpha val="40000"/>
              </a:prstClr>
            </a:outerShdw>
          </a:effectLst>
          <a:scene3d>
            <a:camera prst="perspectiveHeroicExtremeRightFacing"/>
            <a:lightRig rig="threePt" dir="t"/>
          </a:scene3d>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200" dirty="0">
                <a:solidFill>
                  <a:schemeClr val="tx1">
                    <a:lumMod val="85000"/>
                    <a:lumOff val="15000"/>
                  </a:schemeClr>
                </a:solidFill>
              </a:rPr>
              <a:t>Add to</a:t>
            </a:r>
            <a:r>
              <a:rPr lang="en-US" sz="2200" b="1" dirty="0">
                <a:solidFill>
                  <a:schemeClr val="tx1">
                    <a:lumMod val="85000"/>
                    <a:lumOff val="15000"/>
                  </a:schemeClr>
                </a:solidFill>
              </a:rPr>
              <a:t> R04 Ci3T Professional Learning Plan </a:t>
            </a:r>
          </a:p>
        </p:txBody>
      </p:sp>
    </p:spTree>
    <p:custDataLst>
      <p:tags r:id="rId1"/>
    </p:custDataLst>
    <p:extLst>
      <p:ext uri="{BB962C8B-B14F-4D97-AF65-F5344CB8AC3E}">
        <p14:creationId xmlns:p14="http://schemas.microsoft.com/office/powerpoint/2010/main" val="115987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9000"/>
                                  </p:stCondLst>
                                  <p:childTnLst>
                                    <p:set>
                                      <p:cBhvr>
                                        <p:cTn id="6" dur="1" fill="hold">
                                          <p:stCondLst>
                                            <p:cond delay="0"/>
                                          </p:stCondLst>
                                        </p:cTn>
                                        <p:tgtEl>
                                          <p:spTgt spid="78"/>
                                        </p:tgtEl>
                                        <p:attrNameLst>
                                          <p:attrName>style.visibility</p:attrName>
                                        </p:attrNameLst>
                                      </p:cBhvr>
                                      <p:to>
                                        <p:strVal val="visible"/>
                                      </p:to>
                                    </p:set>
                                  </p:childTnLst>
                                </p:cTn>
                              </p:par>
                            </p:childTnLst>
                          </p:cTn>
                        </p:par>
                        <p:par>
                          <p:cTn id="7" fill="hold">
                            <p:stCondLst>
                              <p:cond delay="59000"/>
                            </p:stCondLst>
                            <p:childTnLst>
                              <p:par>
                                <p:cTn id="8" presetID="1" presetClass="entr" presetSubtype="0" fill="hold" nodeType="afterEffect">
                                  <p:stCondLst>
                                    <p:cond delay="59000"/>
                                  </p:stCondLst>
                                  <p:childTnLst>
                                    <p:set>
                                      <p:cBhvr>
                                        <p:cTn id="9" dur="1" fill="hold">
                                          <p:stCondLst>
                                            <p:cond delay="0"/>
                                          </p:stCondLst>
                                        </p:cTn>
                                        <p:tgtEl>
                                          <p:spTgt spid="79"/>
                                        </p:tgtEl>
                                        <p:attrNameLst>
                                          <p:attrName>style.visibility</p:attrName>
                                        </p:attrNameLst>
                                      </p:cBhvr>
                                      <p:to>
                                        <p:strVal val="visible"/>
                                      </p:to>
                                    </p:set>
                                  </p:childTnLst>
                                </p:cTn>
                              </p:par>
                            </p:childTnLst>
                          </p:cTn>
                        </p:par>
                        <p:par>
                          <p:cTn id="10" fill="hold">
                            <p:stCondLst>
                              <p:cond delay="118000"/>
                            </p:stCondLst>
                            <p:childTnLst>
                              <p:par>
                                <p:cTn id="11" presetID="1" presetClass="entr" presetSubtype="0" fill="hold" nodeType="afterEffect">
                                  <p:stCondLst>
                                    <p:cond delay="59000"/>
                                  </p:stCondLst>
                                  <p:childTnLst>
                                    <p:set>
                                      <p:cBhvr>
                                        <p:cTn id="12" dur="1" fill="hold">
                                          <p:stCondLst>
                                            <p:cond delay="0"/>
                                          </p:stCondLst>
                                        </p:cTn>
                                        <p:tgtEl>
                                          <p:spTgt spid="80"/>
                                        </p:tgtEl>
                                        <p:attrNameLst>
                                          <p:attrName>style.visibility</p:attrName>
                                        </p:attrNameLst>
                                      </p:cBhvr>
                                      <p:to>
                                        <p:strVal val="visible"/>
                                      </p:to>
                                    </p:set>
                                  </p:childTnLst>
                                </p:cTn>
                              </p:par>
                            </p:childTnLst>
                          </p:cTn>
                        </p:par>
                        <p:par>
                          <p:cTn id="13" fill="hold">
                            <p:stCondLst>
                              <p:cond delay="177000"/>
                            </p:stCondLst>
                            <p:childTnLst>
                              <p:par>
                                <p:cTn id="14" presetID="1" presetClass="entr" presetSubtype="0" fill="hold" nodeType="afterEffect">
                                  <p:stCondLst>
                                    <p:cond delay="59000"/>
                                  </p:stCondLst>
                                  <p:childTnLst>
                                    <p:set>
                                      <p:cBhvr>
                                        <p:cTn id="15" dur="1" fill="hold">
                                          <p:stCondLst>
                                            <p:cond delay="0"/>
                                          </p:stCondLst>
                                        </p:cTn>
                                        <p:tgtEl>
                                          <p:spTgt spid="81"/>
                                        </p:tgtEl>
                                        <p:attrNameLst>
                                          <p:attrName>style.visibility</p:attrName>
                                        </p:attrNameLst>
                                      </p:cBhvr>
                                      <p:to>
                                        <p:strVal val="visible"/>
                                      </p:to>
                                    </p:set>
                                  </p:childTnLst>
                                </p:cTn>
                              </p:par>
                            </p:childTnLst>
                          </p:cTn>
                        </p:par>
                        <p:par>
                          <p:cTn id="16" fill="hold">
                            <p:stCondLst>
                              <p:cond delay="236000"/>
                            </p:stCondLst>
                            <p:childTnLst>
                              <p:par>
                                <p:cTn id="17" presetID="1" presetClass="entr" presetSubtype="0" fill="hold" nodeType="afterEffect">
                                  <p:stCondLst>
                                    <p:cond delay="59000"/>
                                  </p:stCondLst>
                                  <p:childTnLst>
                                    <p:set>
                                      <p:cBhvr>
                                        <p:cTn id="18" dur="1" fill="hold">
                                          <p:stCondLst>
                                            <p:cond delay="0"/>
                                          </p:stCondLst>
                                        </p:cTn>
                                        <p:tgtEl>
                                          <p:spTgt spid="82"/>
                                        </p:tgtEl>
                                        <p:attrNameLst>
                                          <p:attrName>style.visibility</p:attrName>
                                        </p:attrNameLst>
                                      </p:cBhvr>
                                      <p:to>
                                        <p:strVal val="visible"/>
                                      </p:to>
                                    </p:set>
                                  </p:childTnLst>
                                </p:cTn>
                              </p:par>
                            </p:childTnLst>
                          </p:cTn>
                        </p:par>
                        <p:par>
                          <p:cTn id="19" fill="hold">
                            <p:stCondLst>
                              <p:cond delay="295000"/>
                            </p:stCondLst>
                            <p:childTnLst>
                              <p:par>
                                <p:cTn id="20" presetID="1" presetClass="entr" presetSubtype="0" fill="hold" nodeType="afterEffect">
                                  <p:stCondLst>
                                    <p:cond delay="59000"/>
                                  </p:stCondLst>
                                  <p:childTnLst>
                                    <p:set>
                                      <p:cBhvr>
                                        <p:cTn id="21" dur="1" fill="hold">
                                          <p:stCondLst>
                                            <p:cond delay="0"/>
                                          </p:stCondLst>
                                        </p:cTn>
                                        <p:tgtEl>
                                          <p:spTgt spid="83"/>
                                        </p:tgtEl>
                                        <p:attrNameLst>
                                          <p:attrName>style.visibility</p:attrName>
                                        </p:attrNameLst>
                                      </p:cBhvr>
                                      <p:to>
                                        <p:strVal val="visible"/>
                                      </p:to>
                                    </p:set>
                                  </p:childTnLst>
                                </p:cTn>
                              </p:par>
                            </p:childTnLst>
                          </p:cTn>
                        </p:par>
                        <p:par>
                          <p:cTn id="22" fill="hold">
                            <p:stCondLst>
                              <p:cond delay="354000"/>
                            </p:stCondLst>
                            <p:childTnLst>
                              <p:par>
                                <p:cTn id="23" presetID="1" presetClass="entr" presetSubtype="0" fill="hold" nodeType="afterEffect">
                                  <p:stCondLst>
                                    <p:cond delay="59000"/>
                                  </p:stCondLst>
                                  <p:childTnLst>
                                    <p:set>
                                      <p:cBhvr>
                                        <p:cTn id="24" dur="1" fill="hold">
                                          <p:stCondLst>
                                            <p:cond delay="0"/>
                                          </p:stCondLst>
                                        </p:cTn>
                                        <p:tgtEl>
                                          <p:spTgt spid="84"/>
                                        </p:tgtEl>
                                        <p:attrNameLst>
                                          <p:attrName>style.visibility</p:attrName>
                                        </p:attrNameLst>
                                      </p:cBhvr>
                                      <p:to>
                                        <p:strVal val="visible"/>
                                      </p:to>
                                    </p:set>
                                  </p:childTnLst>
                                </p:cTn>
                              </p:par>
                            </p:childTnLst>
                          </p:cTn>
                        </p:par>
                        <p:par>
                          <p:cTn id="25" fill="hold">
                            <p:stCondLst>
                              <p:cond delay="413000"/>
                            </p:stCondLst>
                            <p:childTnLst>
                              <p:par>
                                <p:cTn id="26" presetID="1" presetClass="entr" presetSubtype="0" fill="hold" nodeType="afterEffect">
                                  <p:stCondLst>
                                    <p:cond delay="59000"/>
                                  </p:stCondLst>
                                  <p:childTnLst>
                                    <p:set>
                                      <p:cBhvr>
                                        <p:cTn id="27" dur="1" fill="hold">
                                          <p:stCondLst>
                                            <p:cond delay="0"/>
                                          </p:stCondLst>
                                        </p:cTn>
                                        <p:tgtEl>
                                          <p:spTgt spid="85"/>
                                        </p:tgtEl>
                                        <p:attrNameLst>
                                          <p:attrName>style.visibility</p:attrName>
                                        </p:attrNameLst>
                                      </p:cBhvr>
                                      <p:to>
                                        <p:strVal val="visible"/>
                                      </p:to>
                                    </p:set>
                                  </p:childTnLst>
                                </p:cTn>
                              </p:par>
                            </p:childTnLst>
                          </p:cTn>
                        </p:par>
                        <p:par>
                          <p:cTn id="28" fill="hold">
                            <p:stCondLst>
                              <p:cond delay="472000"/>
                            </p:stCondLst>
                            <p:childTnLst>
                              <p:par>
                                <p:cTn id="29" presetID="1" presetClass="entr" presetSubtype="0" fill="hold" nodeType="afterEffect">
                                  <p:stCondLst>
                                    <p:cond delay="59000"/>
                                  </p:stCondLst>
                                  <p:childTnLst>
                                    <p:set>
                                      <p:cBhvr>
                                        <p:cTn id="30" dur="1" fill="hold">
                                          <p:stCondLst>
                                            <p:cond delay="0"/>
                                          </p:stCondLst>
                                        </p:cTn>
                                        <p:tgtEl>
                                          <p:spTgt spid="86"/>
                                        </p:tgtEl>
                                        <p:attrNameLst>
                                          <p:attrName>style.visibility</p:attrName>
                                        </p:attrNameLst>
                                      </p:cBhvr>
                                      <p:to>
                                        <p:strVal val="visible"/>
                                      </p:to>
                                    </p:set>
                                  </p:childTnLst>
                                </p:cTn>
                              </p:par>
                            </p:childTnLst>
                          </p:cTn>
                        </p:par>
                        <p:par>
                          <p:cTn id="31" fill="hold">
                            <p:stCondLst>
                              <p:cond delay="531000"/>
                            </p:stCondLst>
                            <p:childTnLst>
                              <p:par>
                                <p:cTn id="32" presetID="1" presetClass="entr" presetSubtype="0" fill="hold" nodeType="afterEffect">
                                  <p:stCondLst>
                                    <p:cond delay="59000"/>
                                  </p:stCondLst>
                                  <p:childTnLst>
                                    <p:set>
                                      <p:cBhvr>
                                        <p:cTn id="33" dur="1" fill="hold">
                                          <p:stCondLst>
                                            <p:cond delay="0"/>
                                          </p:stCondLst>
                                        </p:cTn>
                                        <p:tgtEl>
                                          <p:spTgt spid="87"/>
                                        </p:tgtEl>
                                        <p:attrNameLst>
                                          <p:attrName>style.visibility</p:attrName>
                                        </p:attrNameLst>
                                      </p:cBhvr>
                                      <p:to>
                                        <p:strVal val="visible"/>
                                      </p:to>
                                    </p:set>
                                  </p:childTnLst>
                                </p:cTn>
                              </p:par>
                            </p:childTnLst>
                          </p:cTn>
                        </p:par>
                        <p:par>
                          <p:cTn id="34" fill="hold">
                            <p:stCondLst>
                              <p:cond delay="590000"/>
                            </p:stCondLst>
                            <p:childTnLst>
                              <p:par>
                                <p:cTn id="35" presetID="1" presetClass="entr" presetSubtype="0" fill="hold" nodeType="afterEffect">
                                  <p:stCondLst>
                                    <p:cond delay="59000"/>
                                  </p:stCondLst>
                                  <p:childTnLst>
                                    <p:set>
                                      <p:cBhvr>
                                        <p:cTn id="36" dur="1" fill="hold">
                                          <p:stCondLst>
                                            <p:cond delay="0"/>
                                          </p:stCondLst>
                                        </p:cTn>
                                        <p:tgtEl>
                                          <p:spTgt spid="88"/>
                                        </p:tgtEl>
                                        <p:attrNameLst>
                                          <p:attrName>style.visibility</p:attrName>
                                        </p:attrNameLst>
                                      </p:cBhvr>
                                      <p:to>
                                        <p:strVal val="visible"/>
                                      </p:to>
                                    </p:set>
                                  </p:childTnLst>
                                </p:cTn>
                              </p:par>
                            </p:childTnLst>
                          </p:cTn>
                        </p:par>
                        <p:par>
                          <p:cTn id="37" fill="hold">
                            <p:stCondLst>
                              <p:cond delay="649000"/>
                            </p:stCondLst>
                            <p:childTnLst>
                              <p:par>
                                <p:cTn id="38" presetID="1" presetClass="entr" presetSubtype="0" fill="hold" nodeType="afterEffect">
                                  <p:stCondLst>
                                    <p:cond delay="59000"/>
                                  </p:stCondLst>
                                  <p:childTnLst>
                                    <p:set>
                                      <p:cBhvr>
                                        <p:cTn id="39" dur="1" fill="hold">
                                          <p:stCondLst>
                                            <p:cond delay="0"/>
                                          </p:stCondLst>
                                        </p:cTn>
                                        <p:tgtEl>
                                          <p:spTgt spid="89"/>
                                        </p:tgtEl>
                                        <p:attrNameLst>
                                          <p:attrName>style.visibility</p:attrName>
                                        </p:attrNameLst>
                                      </p:cBhvr>
                                      <p:to>
                                        <p:strVal val="visible"/>
                                      </p:to>
                                    </p:set>
                                  </p:childTnLst>
                                </p:cTn>
                              </p:par>
                            </p:childTnLst>
                          </p:cTn>
                        </p:par>
                        <p:par>
                          <p:cTn id="40" fill="hold">
                            <p:stCondLst>
                              <p:cond delay="708000"/>
                            </p:stCondLst>
                            <p:childTnLst>
                              <p:par>
                                <p:cTn id="41" presetID="1" presetClass="entr" presetSubtype="0" fill="hold" nodeType="afterEffect">
                                  <p:stCondLst>
                                    <p:cond delay="59000"/>
                                  </p:stCondLst>
                                  <p:childTnLst>
                                    <p:set>
                                      <p:cBhvr>
                                        <p:cTn id="42" dur="1" fill="hold">
                                          <p:stCondLst>
                                            <p:cond delay="0"/>
                                          </p:stCondLst>
                                        </p:cTn>
                                        <p:tgtEl>
                                          <p:spTgt spid="90"/>
                                        </p:tgtEl>
                                        <p:attrNameLst>
                                          <p:attrName>style.visibility</p:attrName>
                                        </p:attrNameLst>
                                      </p:cBhvr>
                                      <p:to>
                                        <p:strVal val="visible"/>
                                      </p:to>
                                    </p:set>
                                  </p:childTnLst>
                                </p:cTn>
                              </p:par>
                            </p:childTnLst>
                          </p:cTn>
                        </p:par>
                        <p:par>
                          <p:cTn id="43" fill="hold">
                            <p:stCondLst>
                              <p:cond delay="767000"/>
                            </p:stCondLst>
                            <p:childTnLst>
                              <p:par>
                                <p:cTn id="44" presetID="1" presetClass="entr" presetSubtype="0" fill="hold" nodeType="afterEffect">
                                  <p:stCondLst>
                                    <p:cond delay="59000"/>
                                  </p:stCondLst>
                                  <p:childTnLst>
                                    <p:set>
                                      <p:cBhvr>
                                        <p:cTn id="45" dur="1" fill="hold">
                                          <p:stCondLst>
                                            <p:cond delay="0"/>
                                          </p:stCondLst>
                                        </p:cTn>
                                        <p:tgtEl>
                                          <p:spTgt spid="91"/>
                                        </p:tgtEl>
                                        <p:attrNameLst>
                                          <p:attrName>style.visibility</p:attrName>
                                        </p:attrNameLst>
                                      </p:cBhvr>
                                      <p:to>
                                        <p:strVal val="visible"/>
                                      </p:to>
                                    </p:set>
                                  </p:childTnLst>
                                </p:cTn>
                              </p:par>
                            </p:childTnLst>
                          </p:cTn>
                        </p:par>
                        <p:par>
                          <p:cTn id="46" fill="hold">
                            <p:stCondLst>
                              <p:cond delay="826000"/>
                            </p:stCondLst>
                            <p:childTnLst>
                              <p:par>
                                <p:cTn id="47" presetID="1" presetClass="entr" presetSubtype="0" fill="hold" nodeType="afterEffect">
                                  <p:stCondLst>
                                    <p:cond delay="59000"/>
                                  </p:stCondLst>
                                  <p:childTnLst>
                                    <p:set>
                                      <p:cBhvr>
                                        <p:cTn id="48" dur="1" fill="hold">
                                          <p:stCondLst>
                                            <p:cond delay="0"/>
                                          </p:stCondLst>
                                        </p:cTn>
                                        <p:tgtEl>
                                          <p:spTgt spid="92"/>
                                        </p:tgtEl>
                                        <p:attrNameLst>
                                          <p:attrName>style.visibility</p:attrName>
                                        </p:attrNameLst>
                                      </p:cBhvr>
                                      <p:to>
                                        <p:strVal val="visible"/>
                                      </p:to>
                                    </p:set>
                                  </p:childTnLst>
                                </p:cTn>
                              </p:par>
                            </p:childTnLst>
                          </p:cTn>
                        </p:par>
                        <p:par>
                          <p:cTn id="49" fill="hold">
                            <p:stCondLst>
                              <p:cond delay="885000"/>
                            </p:stCondLst>
                            <p:childTnLst>
                              <p:par>
                                <p:cTn id="50" presetID="1" presetClass="entr" presetSubtype="0" fill="hold" nodeType="afterEffect">
                                  <p:stCondLst>
                                    <p:cond delay="59000"/>
                                  </p:stCondLst>
                                  <p:childTnLst>
                                    <p:set>
                                      <p:cBhvr>
                                        <p:cTn id="51" dur="1" fill="hold">
                                          <p:stCondLst>
                                            <p:cond delay="0"/>
                                          </p:stCondLst>
                                        </p:cTn>
                                        <p:tgtEl>
                                          <p:spTgt spid="93"/>
                                        </p:tgtEl>
                                        <p:attrNameLst>
                                          <p:attrName>style.visibility</p:attrName>
                                        </p:attrNameLst>
                                      </p:cBhvr>
                                      <p:to>
                                        <p:strVal val="visible"/>
                                      </p:to>
                                    </p:set>
                                  </p:childTnLst>
                                </p:cTn>
                              </p:par>
                            </p:childTnLst>
                          </p:cTn>
                        </p:par>
                        <p:par>
                          <p:cTn id="52" fill="hold">
                            <p:stCondLst>
                              <p:cond delay="944000"/>
                            </p:stCondLst>
                            <p:childTnLst>
                              <p:par>
                                <p:cTn id="53" presetID="1" presetClass="entr" presetSubtype="0" fill="hold" nodeType="afterEffect">
                                  <p:stCondLst>
                                    <p:cond delay="59000"/>
                                  </p:stCondLst>
                                  <p:childTnLst>
                                    <p:set>
                                      <p:cBhvr>
                                        <p:cTn id="54" dur="1" fill="hold">
                                          <p:stCondLst>
                                            <p:cond delay="0"/>
                                          </p:stCondLst>
                                        </p:cTn>
                                        <p:tgtEl>
                                          <p:spTgt spid="94"/>
                                        </p:tgtEl>
                                        <p:attrNameLst>
                                          <p:attrName>style.visibility</p:attrName>
                                        </p:attrNameLst>
                                      </p:cBhvr>
                                      <p:to>
                                        <p:strVal val="visible"/>
                                      </p:to>
                                    </p:set>
                                  </p:childTnLst>
                                </p:cTn>
                              </p:par>
                            </p:childTnLst>
                          </p:cTn>
                        </p:par>
                        <p:par>
                          <p:cTn id="55" fill="hold">
                            <p:stCondLst>
                              <p:cond delay="1003000"/>
                            </p:stCondLst>
                            <p:childTnLst>
                              <p:par>
                                <p:cTn id="56" presetID="1" presetClass="entr" presetSubtype="0" fill="hold" nodeType="afterEffect">
                                  <p:stCondLst>
                                    <p:cond delay="59000"/>
                                  </p:stCondLst>
                                  <p:childTnLst>
                                    <p:set>
                                      <p:cBhvr>
                                        <p:cTn id="57" dur="1" fill="hold">
                                          <p:stCondLst>
                                            <p:cond delay="0"/>
                                          </p:stCondLst>
                                        </p:cTn>
                                        <p:tgtEl>
                                          <p:spTgt spid="95"/>
                                        </p:tgtEl>
                                        <p:attrNameLst>
                                          <p:attrName>style.visibility</p:attrName>
                                        </p:attrNameLst>
                                      </p:cBhvr>
                                      <p:to>
                                        <p:strVal val="visible"/>
                                      </p:to>
                                    </p:set>
                                  </p:childTnLst>
                                </p:cTn>
                              </p:par>
                            </p:childTnLst>
                          </p:cTn>
                        </p:par>
                        <p:par>
                          <p:cTn id="58" fill="hold">
                            <p:stCondLst>
                              <p:cond delay="1062000"/>
                            </p:stCondLst>
                            <p:childTnLst>
                              <p:par>
                                <p:cTn id="59" presetID="1" presetClass="entr" presetSubtype="0" fill="hold" nodeType="afterEffect">
                                  <p:stCondLst>
                                    <p:cond delay="59000"/>
                                  </p:stCondLst>
                                  <p:childTnLst>
                                    <p:set>
                                      <p:cBhvr>
                                        <p:cTn id="60" dur="1" fill="hold">
                                          <p:stCondLst>
                                            <p:cond delay="0"/>
                                          </p:stCondLst>
                                        </p:cTn>
                                        <p:tgtEl>
                                          <p:spTgt spid="96"/>
                                        </p:tgtEl>
                                        <p:attrNameLst>
                                          <p:attrName>style.visibility</p:attrName>
                                        </p:attrNameLst>
                                      </p:cBhvr>
                                      <p:to>
                                        <p:strVal val="visible"/>
                                      </p:to>
                                    </p:set>
                                  </p:childTnLst>
                                </p:cTn>
                              </p:par>
                            </p:childTnLst>
                          </p:cTn>
                        </p:par>
                        <p:par>
                          <p:cTn id="61" fill="hold">
                            <p:stCondLst>
                              <p:cond delay="1121000"/>
                            </p:stCondLst>
                            <p:childTnLst>
                              <p:par>
                                <p:cTn id="62" presetID="1" presetClass="entr" presetSubtype="0" fill="hold" nodeType="afterEffect">
                                  <p:stCondLst>
                                    <p:cond delay="59000"/>
                                  </p:stCondLst>
                                  <p:childTnLst>
                                    <p:set>
                                      <p:cBhvr>
                                        <p:cTn id="63" dur="1" fill="hold">
                                          <p:stCondLst>
                                            <p:cond delay="0"/>
                                          </p:stCondLst>
                                        </p:cTn>
                                        <p:tgtEl>
                                          <p:spTgt spid="97"/>
                                        </p:tgtEl>
                                        <p:attrNameLst>
                                          <p:attrName>style.visibility</p:attrName>
                                        </p:attrNameLst>
                                      </p:cBhvr>
                                      <p:to>
                                        <p:strVal val="visible"/>
                                      </p:to>
                                    </p:set>
                                  </p:childTnLst>
                                </p:cTn>
                              </p:par>
                            </p:childTnLst>
                          </p:cTn>
                        </p:par>
                        <p:par>
                          <p:cTn id="64" fill="hold">
                            <p:stCondLst>
                              <p:cond delay="1180000"/>
                            </p:stCondLst>
                            <p:childTnLst>
                              <p:par>
                                <p:cTn id="65" presetID="1" presetClass="entr" presetSubtype="0" fill="hold" nodeType="afterEffect">
                                  <p:stCondLst>
                                    <p:cond delay="59000"/>
                                  </p:stCondLst>
                                  <p:childTnLst>
                                    <p:set>
                                      <p:cBhvr>
                                        <p:cTn id="66" dur="1" fill="hold">
                                          <p:stCondLst>
                                            <p:cond delay="0"/>
                                          </p:stCondLst>
                                        </p:cTn>
                                        <p:tgtEl>
                                          <p:spTgt spid="98"/>
                                        </p:tgtEl>
                                        <p:attrNameLst>
                                          <p:attrName>style.visibility</p:attrName>
                                        </p:attrNameLst>
                                      </p:cBhvr>
                                      <p:to>
                                        <p:strVal val="visible"/>
                                      </p:to>
                                    </p:set>
                                  </p:childTnLst>
                                </p:cTn>
                              </p:par>
                            </p:childTnLst>
                          </p:cTn>
                        </p:par>
                        <p:par>
                          <p:cTn id="67" fill="hold">
                            <p:stCondLst>
                              <p:cond delay="1239000"/>
                            </p:stCondLst>
                            <p:childTnLst>
                              <p:par>
                                <p:cTn id="68" presetID="1" presetClass="entr" presetSubtype="0" fill="hold" nodeType="afterEffect">
                                  <p:stCondLst>
                                    <p:cond delay="59000"/>
                                  </p:stCondLst>
                                  <p:childTnLst>
                                    <p:set>
                                      <p:cBhvr>
                                        <p:cTn id="69" dur="1" fill="hold">
                                          <p:stCondLst>
                                            <p:cond delay="0"/>
                                          </p:stCondLst>
                                        </p:cTn>
                                        <p:tgtEl>
                                          <p:spTgt spid="99"/>
                                        </p:tgtEl>
                                        <p:attrNameLst>
                                          <p:attrName>style.visibility</p:attrName>
                                        </p:attrNameLst>
                                      </p:cBhvr>
                                      <p:to>
                                        <p:strVal val="visible"/>
                                      </p:to>
                                    </p:set>
                                  </p:childTnLst>
                                </p:cTn>
                              </p:par>
                            </p:childTnLst>
                          </p:cTn>
                        </p:par>
                        <p:par>
                          <p:cTn id="70" fill="hold">
                            <p:stCondLst>
                              <p:cond delay="1298000"/>
                            </p:stCondLst>
                            <p:childTnLst>
                              <p:par>
                                <p:cTn id="71" presetID="1" presetClass="entr" presetSubtype="0" fill="hold" nodeType="afterEffect">
                                  <p:stCondLst>
                                    <p:cond delay="59000"/>
                                  </p:stCondLst>
                                  <p:childTnLst>
                                    <p:set>
                                      <p:cBhvr>
                                        <p:cTn id="72" dur="1" fill="hold">
                                          <p:stCondLst>
                                            <p:cond delay="0"/>
                                          </p:stCondLst>
                                        </p:cTn>
                                        <p:tgtEl>
                                          <p:spTgt spid="100"/>
                                        </p:tgtEl>
                                        <p:attrNameLst>
                                          <p:attrName>style.visibility</p:attrName>
                                        </p:attrNameLst>
                                      </p:cBhvr>
                                      <p:to>
                                        <p:strVal val="visible"/>
                                      </p:to>
                                    </p:set>
                                  </p:childTnLst>
                                </p:cTn>
                              </p:par>
                            </p:childTnLst>
                          </p:cTn>
                        </p:par>
                        <p:par>
                          <p:cTn id="73" fill="hold">
                            <p:stCondLst>
                              <p:cond delay="1357000"/>
                            </p:stCondLst>
                            <p:childTnLst>
                              <p:par>
                                <p:cTn id="74" presetID="1" presetClass="entr" presetSubtype="0" fill="hold" nodeType="afterEffect">
                                  <p:stCondLst>
                                    <p:cond delay="59000"/>
                                  </p:stCondLst>
                                  <p:childTnLst>
                                    <p:set>
                                      <p:cBhvr>
                                        <p:cTn id="75" dur="1" fill="hold">
                                          <p:stCondLst>
                                            <p:cond delay="0"/>
                                          </p:stCondLst>
                                        </p:cTn>
                                        <p:tgtEl>
                                          <p:spTgt spid="101"/>
                                        </p:tgtEl>
                                        <p:attrNameLst>
                                          <p:attrName>style.visibility</p:attrName>
                                        </p:attrNameLst>
                                      </p:cBhvr>
                                      <p:to>
                                        <p:strVal val="visible"/>
                                      </p:to>
                                    </p:set>
                                  </p:childTnLst>
                                </p:cTn>
                              </p:par>
                            </p:childTnLst>
                          </p:cTn>
                        </p:par>
                        <p:par>
                          <p:cTn id="76" fill="hold">
                            <p:stCondLst>
                              <p:cond delay="1416000"/>
                            </p:stCondLst>
                            <p:childTnLst>
                              <p:par>
                                <p:cTn id="77" presetID="1" presetClass="entr" presetSubtype="0" fill="hold" nodeType="afterEffect">
                                  <p:stCondLst>
                                    <p:cond delay="59000"/>
                                  </p:stCondLst>
                                  <p:childTnLst>
                                    <p:set>
                                      <p:cBhvr>
                                        <p:cTn id="78" dur="1" fill="hold">
                                          <p:stCondLst>
                                            <p:cond delay="0"/>
                                          </p:stCondLst>
                                        </p:cTn>
                                        <p:tgtEl>
                                          <p:spTgt spid="102"/>
                                        </p:tgtEl>
                                        <p:attrNameLst>
                                          <p:attrName>style.visibility</p:attrName>
                                        </p:attrNameLst>
                                      </p:cBhvr>
                                      <p:to>
                                        <p:strVal val="visible"/>
                                      </p:to>
                                    </p:set>
                                  </p:childTnLst>
                                </p:cTn>
                              </p:par>
                            </p:childTnLst>
                          </p:cTn>
                        </p:par>
                        <p:par>
                          <p:cTn id="79" fill="hold">
                            <p:stCondLst>
                              <p:cond delay="1475000"/>
                            </p:stCondLst>
                            <p:childTnLst>
                              <p:par>
                                <p:cTn id="80" presetID="1" presetClass="entr" presetSubtype="0" fill="hold" nodeType="afterEffect">
                                  <p:stCondLst>
                                    <p:cond delay="59000"/>
                                  </p:stCondLst>
                                  <p:childTnLst>
                                    <p:set>
                                      <p:cBhvr>
                                        <p:cTn id="81" dur="1" fill="hold">
                                          <p:stCondLst>
                                            <p:cond delay="0"/>
                                          </p:stCondLst>
                                        </p:cTn>
                                        <p:tgtEl>
                                          <p:spTgt spid="103"/>
                                        </p:tgtEl>
                                        <p:attrNameLst>
                                          <p:attrName>style.visibility</p:attrName>
                                        </p:attrNameLst>
                                      </p:cBhvr>
                                      <p:to>
                                        <p:strVal val="visible"/>
                                      </p:to>
                                    </p:set>
                                  </p:childTnLst>
                                </p:cTn>
                              </p:par>
                            </p:childTnLst>
                          </p:cTn>
                        </p:par>
                        <p:par>
                          <p:cTn id="82" fill="hold">
                            <p:stCondLst>
                              <p:cond delay="1534000"/>
                            </p:stCondLst>
                            <p:childTnLst>
                              <p:par>
                                <p:cTn id="83" presetID="1" presetClass="entr" presetSubtype="0" fill="hold" nodeType="afterEffect">
                                  <p:stCondLst>
                                    <p:cond delay="59000"/>
                                  </p:stCondLst>
                                  <p:childTnLst>
                                    <p:set>
                                      <p:cBhvr>
                                        <p:cTn id="84" dur="1" fill="hold">
                                          <p:stCondLst>
                                            <p:cond delay="0"/>
                                          </p:stCondLst>
                                        </p:cTn>
                                        <p:tgtEl>
                                          <p:spTgt spid="104"/>
                                        </p:tgtEl>
                                        <p:attrNameLst>
                                          <p:attrName>style.visibility</p:attrName>
                                        </p:attrNameLst>
                                      </p:cBhvr>
                                      <p:to>
                                        <p:strVal val="visible"/>
                                      </p:to>
                                    </p:set>
                                  </p:childTnLst>
                                </p:cTn>
                              </p:par>
                            </p:childTnLst>
                          </p:cTn>
                        </p:par>
                        <p:par>
                          <p:cTn id="85" fill="hold">
                            <p:stCondLst>
                              <p:cond delay="1593000"/>
                            </p:stCondLst>
                            <p:childTnLst>
                              <p:par>
                                <p:cTn id="86" presetID="1" presetClass="entr" presetSubtype="0" fill="hold" nodeType="afterEffect">
                                  <p:stCondLst>
                                    <p:cond delay="59000"/>
                                  </p:stCondLst>
                                  <p:childTnLst>
                                    <p:set>
                                      <p:cBhvr>
                                        <p:cTn id="87" dur="1" fill="hold">
                                          <p:stCondLst>
                                            <p:cond delay="0"/>
                                          </p:stCondLst>
                                        </p:cTn>
                                        <p:tgtEl>
                                          <p:spTgt spid="105"/>
                                        </p:tgtEl>
                                        <p:attrNameLst>
                                          <p:attrName>style.visibility</p:attrName>
                                        </p:attrNameLst>
                                      </p:cBhvr>
                                      <p:to>
                                        <p:strVal val="visible"/>
                                      </p:to>
                                    </p:set>
                                  </p:childTnLst>
                                </p:cTn>
                              </p:par>
                            </p:childTnLst>
                          </p:cTn>
                        </p:par>
                        <p:par>
                          <p:cTn id="88" fill="hold">
                            <p:stCondLst>
                              <p:cond delay="1652000"/>
                            </p:stCondLst>
                            <p:childTnLst>
                              <p:par>
                                <p:cTn id="89" presetID="1" presetClass="entr" presetSubtype="0" fill="hold" nodeType="afterEffect">
                                  <p:stCondLst>
                                    <p:cond delay="59000"/>
                                  </p:stCondLst>
                                  <p:childTnLst>
                                    <p:set>
                                      <p:cBhvr>
                                        <p:cTn id="90" dur="1" fill="hold">
                                          <p:stCondLst>
                                            <p:cond delay="0"/>
                                          </p:stCondLst>
                                        </p:cTn>
                                        <p:tgtEl>
                                          <p:spTgt spid="106"/>
                                        </p:tgtEl>
                                        <p:attrNameLst>
                                          <p:attrName>style.visibility</p:attrName>
                                        </p:attrNameLst>
                                      </p:cBhvr>
                                      <p:to>
                                        <p:strVal val="visible"/>
                                      </p:to>
                                    </p:set>
                                  </p:childTnLst>
                                </p:cTn>
                              </p:par>
                            </p:childTnLst>
                          </p:cTn>
                        </p:par>
                        <p:par>
                          <p:cTn id="91" fill="hold">
                            <p:stCondLst>
                              <p:cond delay="1711000"/>
                            </p:stCondLst>
                            <p:childTnLst>
                              <p:par>
                                <p:cTn id="92" presetID="1" presetClass="entr" presetSubtype="0" fill="hold" nodeType="afterEffect">
                                  <p:stCondLst>
                                    <p:cond delay="30000"/>
                                  </p:stCondLst>
                                  <p:childTnLst>
                                    <p:set>
                                      <p:cBhvr>
                                        <p:cTn id="93" dur="1" fill="hold">
                                          <p:stCondLst>
                                            <p:cond delay="0"/>
                                          </p:stCondLst>
                                        </p:cTn>
                                        <p:tgtEl>
                                          <p:spTgt spid="107"/>
                                        </p:tgtEl>
                                        <p:attrNameLst>
                                          <p:attrName>style.visibility</p:attrName>
                                        </p:attrNameLst>
                                      </p:cBhvr>
                                      <p:to>
                                        <p:strVal val="visible"/>
                                      </p:to>
                                    </p:set>
                                  </p:childTnLst>
                                </p:cTn>
                              </p:par>
                            </p:childTnLst>
                          </p:cTn>
                        </p:par>
                        <p:par>
                          <p:cTn id="94" fill="hold">
                            <p:stCondLst>
                              <p:cond delay="1741000"/>
                            </p:stCondLst>
                            <p:childTnLst>
                              <p:par>
                                <p:cTn id="95" presetID="1" presetClass="entr" presetSubtype="0" fill="hold" nodeType="afterEffect">
                                  <p:stCondLst>
                                    <p:cond delay="30000"/>
                                  </p:stCondLst>
                                  <p:childTnLst>
                                    <p:set>
                                      <p:cBhvr>
                                        <p:cTn id="96"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title="Ci3T PL Plan">
            <a:extLst>
              <a:ext uri="{FF2B5EF4-FFF2-40B4-BE49-F238E27FC236}">
                <a16:creationId xmlns:a16="http://schemas.microsoft.com/office/drawing/2014/main" id="{7639578C-FD5E-FDC8-51A4-84AFF0ADAC6E}"/>
              </a:ext>
            </a:extLst>
          </p:cNvPr>
          <p:cNvPicPr>
            <a:picLocks noChangeAspect="1"/>
          </p:cNvPicPr>
          <p:nvPr/>
        </p:nvPicPr>
        <p:blipFill>
          <a:blip r:embed="rId4"/>
          <a:stretch>
            <a:fillRect/>
          </a:stretch>
        </p:blipFill>
        <p:spPr>
          <a:xfrm>
            <a:off x="2320548" y="4414174"/>
            <a:ext cx="3856663" cy="2307310"/>
          </a:xfrm>
          <a:prstGeom prst="rect">
            <a:avLst/>
          </a:prstGeom>
          <a:ln>
            <a:noFill/>
          </a:ln>
          <a:effectLst>
            <a:outerShdw blurRad="292100" dist="139700" dir="2700000" algn="tl" rotWithShape="0">
              <a:srgbClr val="333333">
                <a:alpha val="65000"/>
              </a:srgbClr>
            </a:outerShdw>
          </a:effectLst>
        </p:spPr>
      </p:pic>
      <p:pic>
        <p:nvPicPr>
          <p:cNvPr id="4" name="30">
            <a:extLst>
              <a:ext uri="{FF2B5EF4-FFF2-40B4-BE49-F238E27FC236}">
                <a16:creationId xmlns:a16="http://schemas.microsoft.com/office/drawing/2014/main" id="{EFE423B7-95B5-3B84-074D-B25628533F7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79" name="29">
            <a:extLst>
              <a:ext uri="{FF2B5EF4-FFF2-40B4-BE49-F238E27FC236}">
                <a16:creationId xmlns:a16="http://schemas.microsoft.com/office/drawing/2014/main" id="{B60BAE1E-01A6-71F0-F9A8-D2D682C80E76}"/>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80" name="28">
            <a:extLst>
              <a:ext uri="{FF2B5EF4-FFF2-40B4-BE49-F238E27FC236}">
                <a16:creationId xmlns:a16="http://schemas.microsoft.com/office/drawing/2014/main" id="{9CE02F39-1E36-A1C2-8C36-7F5A671CE7A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81" name="27">
            <a:extLst>
              <a:ext uri="{FF2B5EF4-FFF2-40B4-BE49-F238E27FC236}">
                <a16:creationId xmlns:a16="http://schemas.microsoft.com/office/drawing/2014/main" id="{CEE9F4CA-70FE-33E8-137D-6379565EBD5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82" name="26">
            <a:extLst>
              <a:ext uri="{FF2B5EF4-FFF2-40B4-BE49-F238E27FC236}">
                <a16:creationId xmlns:a16="http://schemas.microsoft.com/office/drawing/2014/main" id="{5EA93835-F85B-61E1-44E5-4841A14A7944}"/>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83" name="25">
            <a:extLst>
              <a:ext uri="{FF2B5EF4-FFF2-40B4-BE49-F238E27FC236}">
                <a16:creationId xmlns:a16="http://schemas.microsoft.com/office/drawing/2014/main" id="{F0A73105-0A46-E940-C8BE-A97CBAB29BA3}"/>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84" name="24">
            <a:extLst>
              <a:ext uri="{FF2B5EF4-FFF2-40B4-BE49-F238E27FC236}">
                <a16:creationId xmlns:a16="http://schemas.microsoft.com/office/drawing/2014/main" id="{E2FD9BA6-0878-1F50-2C9B-F04DFE4330A8}"/>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85" name="23">
            <a:extLst>
              <a:ext uri="{FF2B5EF4-FFF2-40B4-BE49-F238E27FC236}">
                <a16:creationId xmlns:a16="http://schemas.microsoft.com/office/drawing/2014/main" id="{087D4335-68C9-19F5-C4B9-A6BBB4263AFA}"/>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86" name="22">
            <a:extLst>
              <a:ext uri="{FF2B5EF4-FFF2-40B4-BE49-F238E27FC236}">
                <a16:creationId xmlns:a16="http://schemas.microsoft.com/office/drawing/2014/main" id="{66C2B9BC-C001-A49C-23A6-4A278E172A8A}"/>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87" name="21">
            <a:extLst>
              <a:ext uri="{FF2B5EF4-FFF2-40B4-BE49-F238E27FC236}">
                <a16:creationId xmlns:a16="http://schemas.microsoft.com/office/drawing/2014/main" id="{6FC940E0-2282-021C-52BA-694B509BF9FD}"/>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88" name="20">
            <a:extLst>
              <a:ext uri="{FF2B5EF4-FFF2-40B4-BE49-F238E27FC236}">
                <a16:creationId xmlns:a16="http://schemas.microsoft.com/office/drawing/2014/main" id="{8C0251C2-2878-BCA9-F1DD-FA176944BC92}"/>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89" name="19">
            <a:extLst>
              <a:ext uri="{FF2B5EF4-FFF2-40B4-BE49-F238E27FC236}">
                <a16:creationId xmlns:a16="http://schemas.microsoft.com/office/drawing/2014/main" id="{9DDEC40B-4EF4-A938-3559-C785D6E481BB}"/>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90" name="18">
            <a:extLst>
              <a:ext uri="{FF2B5EF4-FFF2-40B4-BE49-F238E27FC236}">
                <a16:creationId xmlns:a16="http://schemas.microsoft.com/office/drawing/2014/main" id="{07BA7E32-2383-E10F-5C76-54BCB5EB0A9C}"/>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91" name="17">
            <a:extLst>
              <a:ext uri="{FF2B5EF4-FFF2-40B4-BE49-F238E27FC236}">
                <a16:creationId xmlns:a16="http://schemas.microsoft.com/office/drawing/2014/main" id="{DDD9D15A-3F33-31A9-50E7-9EA43CCF466A}"/>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92" name="16">
            <a:extLst>
              <a:ext uri="{FF2B5EF4-FFF2-40B4-BE49-F238E27FC236}">
                <a16:creationId xmlns:a16="http://schemas.microsoft.com/office/drawing/2014/main" id="{631949DF-E9E3-96DA-1931-7627E89D138E}"/>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93" name="Picture 47">
            <a:extLst>
              <a:ext uri="{FF2B5EF4-FFF2-40B4-BE49-F238E27FC236}">
                <a16:creationId xmlns:a16="http://schemas.microsoft.com/office/drawing/2014/main" id="{E10A8FA2-3D91-179E-4B36-656FF05C9644}"/>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94" name="Picture 51">
            <a:extLst>
              <a:ext uri="{FF2B5EF4-FFF2-40B4-BE49-F238E27FC236}">
                <a16:creationId xmlns:a16="http://schemas.microsoft.com/office/drawing/2014/main" id="{27454CB5-5573-A742-1374-26FCC15E70A3}"/>
              </a:ext>
            </a:extLst>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95" name="Picture 50">
            <a:extLst>
              <a:ext uri="{FF2B5EF4-FFF2-40B4-BE49-F238E27FC236}">
                <a16:creationId xmlns:a16="http://schemas.microsoft.com/office/drawing/2014/main" id="{02959D7D-AAC6-DB76-36CD-BA27FC18ECE2}"/>
              </a:ext>
            </a:extLst>
          </p:cNvPr>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96" name="Picture 49">
            <a:extLst>
              <a:ext uri="{FF2B5EF4-FFF2-40B4-BE49-F238E27FC236}">
                <a16:creationId xmlns:a16="http://schemas.microsoft.com/office/drawing/2014/main" id="{F9565DAE-E6D2-0F1E-017E-072E05E74B98}"/>
              </a:ext>
            </a:extLst>
          </p:cNvPr>
          <p:cNvPicPr>
            <a:picLocks noChangeAspect="1" noChangeArrowheads="1"/>
          </p:cNvPicPr>
          <p:nvPr/>
        </p:nvPicPr>
        <p:blipFill>
          <a:blip r:embed="rId23">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97" name="Picture 48">
            <a:extLst>
              <a:ext uri="{FF2B5EF4-FFF2-40B4-BE49-F238E27FC236}">
                <a16:creationId xmlns:a16="http://schemas.microsoft.com/office/drawing/2014/main" id="{F77A982A-5897-193D-5C31-BB3B57FA0087}"/>
              </a:ext>
            </a:extLst>
          </p:cNvPr>
          <p:cNvPicPr>
            <a:picLocks noChangeAspect="1" noChangeArrowheads="1"/>
          </p:cNvPicPr>
          <p:nvPr/>
        </p:nvPicPr>
        <p:blipFill>
          <a:blip r:embed="rId24">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98" name="Picture 42">
            <a:extLst>
              <a:ext uri="{FF2B5EF4-FFF2-40B4-BE49-F238E27FC236}">
                <a16:creationId xmlns:a16="http://schemas.microsoft.com/office/drawing/2014/main" id="{8DA8E0BA-ECAC-193B-A47F-C108C778DD7C}"/>
              </a:ext>
            </a:extLst>
          </p:cNvPr>
          <p:cNvPicPr>
            <a:picLocks noChangeAspect="1" noChangeArrowheads="1"/>
          </p:cNvPicPr>
          <p:nvPr/>
        </p:nvPicPr>
        <p:blipFill>
          <a:blip r:embed="rId25">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99" name="Picture 46">
            <a:extLst>
              <a:ext uri="{FF2B5EF4-FFF2-40B4-BE49-F238E27FC236}">
                <a16:creationId xmlns:a16="http://schemas.microsoft.com/office/drawing/2014/main" id="{FC122D36-DCB2-DF00-F19A-D74FED79C8E8}"/>
              </a:ext>
            </a:extLst>
          </p:cNvPr>
          <p:cNvPicPr>
            <a:picLocks noChangeAspect="1" noChangeArrowheads="1"/>
          </p:cNvPicPr>
          <p:nvPr/>
        </p:nvPicPr>
        <p:blipFill>
          <a:blip r:embed="rId26">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100" name="Picture 45">
            <a:extLst>
              <a:ext uri="{FF2B5EF4-FFF2-40B4-BE49-F238E27FC236}">
                <a16:creationId xmlns:a16="http://schemas.microsoft.com/office/drawing/2014/main" id="{96B89A76-6751-80A0-106C-9AD89BAEC13C}"/>
              </a:ext>
            </a:extLst>
          </p:cNvPr>
          <p:cNvPicPr>
            <a:picLocks noChangeAspect="1" noChangeArrowheads="1"/>
          </p:cNvPicPr>
          <p:nvPr/>
        </p:nvPicPr>
        <p:blipFill>
          <a:blip r:embed="rId27">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101" name="Picture 44">
            <a:extLst>
              <a:ext uri="{FF2B5EF4-FFF2-40B4-BE49-F238E27FC236}">
                <a16:creationId xmlns:a16="http://schemas.microsoft.com/office/drawing/2014/main" id="{8D5BCBF7-007A-AF86-2BCB-1D34717BF1C9}"/>
              </a:ext>
            </a:extLst>
          </p:cNvPr>
          <p:cNvPicPr>
            <a:picLocks noChangeAspect="1" noChangeArrowheads="1"/>
          </p:cNvPicPr>
          <p:nvPr/>
        </p:nvPicPr>
        <p:blipFill>
          <a:blip r:embed="rId28">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102" name="Picture 43">
            <a:extLst>
              <a:ext uri="{FF2B5EF4-FFF2-40B4-BE49-F238E27FC236}">
                <a16:creationId xmlns:a16="http://schemas.microsoft.com/office/drawing/2014/main" id="{3EA208F7-A6E0-4302-2165-BFF47B8A3A75}"/>
              </a:ext>
            </a:extLst>
          </p:cNvPr>
          <p:cNvPicPr>
            <a:picLocks noChangeAspect="1" noChangeArrowheads="1"/>
          </p:cNvPicPr>
          <p:nvPr/>
        </p:nvPicPr>
        <p:blipFill>
          <a:blip r:embed="rId29">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103" name="Picture 102">
            <a:extLst>
              <a:ext uri="{FF2B5EF4-FFF2-40B4-BE49-F238E27FC236}">
                <a16:creationId xmlns:a16="http://schemas.microsoft.com/office/drawing/2014/main" id="{591BE3AC-56DF-5055-9DED-F6574218C77A}"/>
              </a:ext>
            </a:extLst>
          </p:cNvPr>
          <p:cNvPicPr>
            <a:picLocks noChangeAspect="1" noChangeArrowheads="1"/>
          </p:cNvPicPr>
          <p:nvPr/>
        </p:nvPicPr>
        <p:blipFill>
          <a:blip r:embed="rId30">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104" name="Picture 40">
            <a:extLst>
              <a:ext uri="{FF2B5EF4-FFF2-40B4-BE49-F238E27FC236}">
                <a16:creationId xmlns:a16="http://schemas.microsoft.com/office/drawing/2014/main" id="{BFFD034C-82C7-9D69-1EAC-976F6CDAAA83}"/>
              </a:ext>
            </a:extLst>
          </p:cNvPr>
          <p:cNvPicPr>
            <a:picLocks noChangeAspect="1" noChangeArrowheads="1"/>
          </p:cNvPicPr>
          <p:nvPr/>
        </p:nvPicPr>
        <p:blipFill>
          <a:blip r:embed="rId31">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105" name="Picture 39">
            <a:extLst>
              <a:ext uri="{FF2B5EF4-FFF2-40B4-BE49-F238E27FC236}">
                <a16:creationId xmlns:a16="http://schemas.microsoft.com/office/drawing/2014/main" id="{F6CED9FE-B92E-7906-C8E8-5B78A117FA9D}"/>
              </a:ext>
            </a:extLst>
          </p:cNvPr>
          <p:cNvPicPr>
            <a:picLocks noChangeAspect="1" noChangeArrowheads="1"/>
          </p:cNvPicPr>
          <p:nvPr/>
        </p:nvPicPr>
        <p:blipFill>
          <a:blip r:embed="rId32">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106" name="Picture 38">
            <a:extLst>
              <a:ext uri="{FF2B5EF4-FFF2-40B4-BE49-F238E27FC236}">
                <a16:creationId xmlns:a16="http://schemas.microsoft.com/office/drawing/2014/main" id="{C78A8458-F409-7920-8DA8-E8FE22DE87F9}"/>
              </a:ext>
            </a:extLst>
          </p:cNvPr>
          <p:cNvPicPr>
            <a:picLocks noChangeAspect="1" noChangeArrowheads="1"/>
          </p:cNvPicPr>
          <p:nvPr/>
        </p:nvPicPr>
        <p:blipFill>
          <a:blip r:embed="rId33">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107" name="Picture 33">
            <a:extLst>
              <a:ext uri="{FF2B5EF4-FFF2-40B4-BE49-F238E27FC236}">
                <a16:creationId xmlns:a16="http://schemas.microsoft.com/office/drawing/2014/main" id="{228BFEC3-8C68-A6F5-2382-46DE1F81DC49}"/>
              </a:ext>
            </a:extLst>
          </p:cNvPr>
          <p:cNvPicPr>
            <a:picLocks noChangeAspect="1" noChangeArrowheads="1"/>
          </p:cNvPicPr>
          <p:nvPr/>
        </p:nvPicPr>
        <p:blipFill>
          <a:blip r:embed="rId34">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108" name="Picture 36">
            <a:extLst>
              <a:ext uri="{FF2B5EF4-FFF2-40B4-BE49-F238E27FC236}">
                <a16:creationId xmlns:a16="http://schemas.microsoft.com/office/drawing/2014/main" id="{34B93105-1707-8F97-30A6-076B23294908}"/>
              </a:ext>
            </a:extLst>
          </p:cNvPr>
          <p:cNvPicPr>
            <a:picLocks noChangeAspect="1" noChangeArrowheads="1"/>
          </p:cNvPicPr>
          <p:nvPr/>
        </p:nvPicPr>
        <p:blipFill>
          <a:blip r:embed="rId35">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109" name="Picture 32">
            <a:extLst>
              <a:ext uri="{FF2B5EF4-FFF2-40B4-BE49-F238E27FC236}">
                <a16:creationId xmlns:a16="http://schemas.microsoft.com/office/drawing/2014/main" id="{5A7B23F4-DF64-A0D5-69A7-91C361908B6E}"/>
              </a:ext>
            </a:extLst>
          </p:cNvPr>
          <p:cNvPicPr>
            <a:picLocks noChangeAspect="1" noChangeArrowheads="1"/>
          </p:cNvPicPr>
          <p:nvPr/>
        </p:nvPicPr>
        <p:blipFill>
          <a:blip r:embed="rId36">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grpSp>
        <p:nvGrpSpPr>
          <p:cNvPr id="28" name="Group 27"/>
          <p:cNvGrpSpPr/>
          <p:nvPr/>
        </p:nvGrpSpPr>
        <p:grpSpPr>
          <a:xfrm rot="21357811">
            <a:off x="8807973" y="2827591"/>
            <a:ext cx="2654916" cy="2591367"/>
            <a:chOff x="2336800" y="-477078"/>
            <a:chExt cx="7515616" cy="7335078"/>
          </a:xfrm>
        </p:grpSpPr>
        <p:pic>
          <p:nvPicPr>
            <p:cNvPr id="29" name="Picture 28" title="Sticky note"/>
            <p:cNvPicPr>
              <a:picLocks noChangeAspect="1"/>
            </p:cNvPicPr>
            <p:nvPr/>
          </p:nvPicPr>
          <p:blipFill>
            <a:blip r:embed="rId37"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30" name="Picture 29" title="Push pin"/>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21" name="TextBox 20"/>
          <p:cNvSpPr txBox="1"/>
          <p:nvPr/>
        </p:nvSpPr>
        <p:spPr>
          <a:xfrm rot="21410729">
            <a:off x="8923296" y="3521498"/>
            <a:ext cx="2483715" cy="1631216"/>
          </a:xfrm>
          <a:prstGeom prst="rect">
            <a:avLst/>
          </a:prstGeom>
          <a:noFill/>
        </p:spPr>
        <p:txBody>
          <a:bodyPr wrap="square" rtlCol="0">
            <a:spAutoFit/>
          </a:bodyPr>
          <a:lstStyle/>
          <a:p>
            <a:pPr algn="ctr">
              <a:defRPr/>
            </a:pPr>
            <a:r>
              <a:rPr lang="en-US" sz="2000" dirty="0">
                <a:latin typeface="Arial" panose="020B0604020202020204" pitchFamily="34" charset="0"/>
                <a:cs typeface="Arial" panose="020B0604020202020204" pitchFamily="34" charset="0"/>
              </a:rPr>
              <a:t>Continue developing </a:t>
            </a:r>
            <a:r>
              <a:rPr lang="en-US" sz="2000" b="1" dirty="0">
                <a:latin typeface="Arial" panose="020B0604020202020204" pitchFamily="34" charset="0"/>
                <a:cs typeface="Arial" panose="020B0604020202020204" pitchFamily="34" charset="0"/>
              </a:rPr>
              <a:t>Ci3T Blueprint F (Tier 3) Intervention Grid</a:t>
            </a:r>
          </a:p>
          <a:p>
            <a:pPr algn="ctr">
              <a:defRPr/>
            </a:pPr>
            <a:r>
              <a:rPr lang="en-US" sz="2000" b="1" dirty="0">
                <a:solidFill>
                  <a:schemeClr val="bg1"/>
                </a:solidFill>
                <a:latin typeface="Arial" panose="020B0604020202020204" pitchFamily="34" charset="0"/>
                <a:cs typeface="Arial" panose="020B0604020202020204" pitchFamily="34" charset="0"/>
              </a:rPr>
              <a:t>30 minutes</a:t>
            </a:r>
          </a:p>
        </p:txBody>
      </p:sp>
      <p:sp>
        <p:nvSpPr>
          <p:cNvPr id="25" name="Right Arrow 24"/>
          <p:cNvSpPr/>
          <p:nvPr/>
        </p:nvSpPr>
        <p:spPr>
          <a:xfrm>
            <a:off x="246020" y="4808855"/>
            <a:ext cx="2758698" cy="1741292"/>
          </a:xfrm>
          <a:prstGeom prst="rightArrow">
            <a:avLst/>
          </a:prstGeom>
          <a:gradFill>
            <a:gsLst>
              <a:gs pos="0">
                <a:srgbClr val="FF0000"/>
              </a:gs>
              <a:gs pos="0">
                <a:srgbClr val="FF3C0C"/>
              </a:gs>
              <a:gs pos="55000">
                <a:srgbClr val="BD4343"/>
              </a:gs>
            </a:gsLst>
            <a:lin ang="5400000" scaled="0"/>
          </a:gradFill>
          <a:ln/>
          <a:scene3d>
            <a:camera prst="perspectiveHeroicExtremeRightFacing"/>
            <a:lightRig rig="threePt" dir="t"/>
          </a:scene3d>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t>Add to</a:t>
            </a:r>
            <a:r>
              <a:rPr lang="en-US" sz="2000" b="1" dirty="0"/>
              <a:t> R04 Ci3T Professional Learning Plan </a:t>
            </a:r>
          </a:p>
        </p:txBody>
      </p:sp>
      <p:grpSp>
        <p:nvGrpSpPr>
          <p:cNvPr id="3" name="Group 2"/>
          <p:cNvGrpSpPr/>
          <p:nvPr/>
        </p:nvGrpSpPr>
        <p:grpSpPr>
          <a:xfrm>
            <a:off x="143837" y="182258"/>
            <a:ext cx="3986203" cy="2347157"/>
            <a:chOff x="152400" y="76200"/>
            <a:chExt cx="4191000" cy="2467746"/>
          </a:xfrm>
        </p:grpSpPr>
        <p:pic>
          <p:nvPicPr>
            <p:cNvPr id="32" name="Picture 31"/>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152400" y="76200"/>
              <a:ext cx="4191000" cy="2462702"/>
            </a:xfrm>
            <a:prstGeom prst="rect">
              <a:avLst/>
            </a:prstGeom>
            <a:ln>
              <a:noFill/>
            </a:ln>
            <a:effectLst>
              <a:outerShdw blurRad="292100" dist="139700" dir="2700000" algn="tl" rotWithShape="0">
                <a:srgbClr val="333333">
                  <a:alpha val="65000"/>
                </a:srgbClr>
              </a:outerShdw>
            </a:effectLst>
          </p:spPr>
        </p:pic>
        <p:pic>
          <p:nvPicPr>
            <p:cNvPr id="33" name="Picture 32" title="Ci3T Blueprint F"/>
            <p:cNvPicPr>
              <a:picLocks noChangeAspect="1"/>
            </p:cNvPicPr>
            <p:nvPr/>
          </p:nvPicPr>
          <p:blipFill rotWithShape="1">
            <a:blip r:embed="rId39">
              <a:duotone>
                <a:prstClr val="black"/>
                <a:srgbClr val="C00000">
                  <a:tint val="45000"/>
                  <a:satMod val="400000"/>
                </a:srgbClr>
              </a:duotone>
              <a:extLst>
                <a:ext uri="{28A0092B-C50C-407E-A947-70E740481C1C}">
                  <a14:useLocalDpi xmlns:a14="http://schemas.microsoft.com/office/drawing/2010/main" val="0"/>
                </a:ext>
              </a:extLst>
            </a:blip>
            <a:srcRect b="86627"/>
            <a:stretch/>
          </p:blipFill>
          <p:spPr>
            <a:xfrm>
              <a:off x="152400" y="96383"/>
              <a:ext cx="4191000" cy="329339"/>
            </a:xfrm>
            <a:prstGeom prst="rect">
              <a:avLst/>
            </a:prstGeom>
            <a:ln>
              <a:noFill/>
            </a:ln>
            <a:effectLst/>
          </p:spPr>
        </p:pic>
        <p:pic>
          <p:nvPicPr>
            <p:cNvPr id="34" name="Picture 33" title="Ci3T Blueprint F"/>
            <p:cNvPicPr>
              <a:picLocks noChangeAspect="1"/>
            </p:cNvPicPr>
            <p:nvPr/>
          </p:nvPicPr>
          <p:blipFill rotWithShape="1">
            <a:blip r:embed="rId39">
              <a:duotone>
                <a:prstClr val="black"/>
                <a:srgbClr val="C00000">
                  <a:tint val="45000"/>
                  <a:satMod val="400000"/>
                </a:srgbClr>
              </a:duotone>
              <a:alphaModFix amt="24000"/>
              <a:extLst>
                <a:ext uri="{28A0092B-C50C-407E-A947-70E740481C1C}">
                  <a14:useLocalDpi xmlns:a14="http://schemas.microsoft.com/office/drawing/2010/main" val="0"/>
                </a:ext>
              </a:extLst>
            </a:blip>
            <a:srcRect t="13182" b="601"/>
            <a:stretch/>
          </p:blipFill>
          <p:spPr>
            <a:xfrm>
              <a:off x="152400" y="420678"/>
              <a:ext cx="4191000" cy="2123268"/>
            </a:xfrm>
            <a:prstGeom prst="rect">
              <a:avLst/>
            </a:prstGeom>
            <a:ln>
              <a:noFill/>
            </a:ln>
            <a:effectLst/>
          </p:spPr>
        </p:pic>
      </p:grpSp>
      <p:grpSp>
        <p:nvGrpSpPr>
          <p:cNvPr id="5" name="Group 4">
            <a:extLst>
              <a:ext uri="{FF2B5EF4-FFF2-40B4-BE49-F238E27FC236}">
                <a16:creationId xmlns:a16="http://schemas.microsoft.com/office/drawing/2014/main" id="{4B9B8284-6024-898A-D874-860369D15388}"/>
              </a:ext>
            </a:extLst>
          </p:cNvPr>
          <p:cNvGrpSpPr/>
          <p:nvPr/>
        </p:nvGrpSpPr>
        <p:grpSpPr>
          <a:xfrm>
            <a:off x="131815" y="3620037"/>
            <a:ext cx="1432277" cy="1432277"/>
            <a:chOff x="5224983" y="2340694"/>
            <a:chExt cx="2176611" cy="2176611"/>
          </a:xfrm>
          <a:scene3d>
            <a:camera prst="orthographicFront"/>
            <a:lightRig rig="chilly" dir="t"/>
          </a:scene3d>
        </p:grpSpPr>
        <p:sp>
          <p:nvSpPr>
            <p:cNvPr id="6" name="Oval 5">
              <a:extLst>
                <a:ext uri="{FF2B5EF4-FFF2-40B4-BE49-F238E27FC236}">
                  <a16:creationId xmlns:a16="http://schemas.microsoft.com/office/drawing/2014/main" id="{7CB2B964-F95A-C0D4-B1F2-010F0B9FC594}"/>
                </a:ext>
              </a:extLst>
            </p:cNvPr>
            <p:cNvSpPr/>
            <p:nvPr/>
          </p:nvSpPr>
          <p:spPr>
            <a:xfrm>
              <a:off x="5224983" y="2340694"/>
              <a:ext cx="2176611" cy="2176611"/>
            </a:xfrm>
            <a:prstGeom prst="ellipse">
              <a:avLst/>
            </a:prstGeom>
            <a:gradFill rotWithShape="0">
              <a:gsLst>
                <a:gs pos="0">
                  <a:srgbClr val="002000"/>
                </a:gs>
                <a:gs pos="100000">
                  <a:srgbClr val="02DD01"/>
                </a:gs>
              </a:gsLst>
              <a:lin ang="5400000" scaled="1"/>
            </a:gradFill>
            <a:sp3d prstMaterial="translucentPowder">
              <a:bevelT w="127000" h="25400" prst="softRound"/>
            </a:sp3d>
          </p:spPr>
          <p:style>
            <a:lnRef idx="0">
              <a:schemeClr val="lt1">
                <a:hueOff val="0"/>
                <a:satOff val="0"/>
                <a:lumOff val="0"/>
                <a:alphaOff val="0"/>
              </a:schemeClr>
            </a:lnRef>
            <a:fillRef idx="1">
              <a:scrgbClr r="0" g="0" b="0"/>
            </a:fillRef>
            <a:effectRef idx="0">
              <a:schemeClr val="accent5">
                <a:alpha val="50000"/>
                <a:hueOff val="-5515009"/>
                <a:satOff val="-7671"/>
                <a:lumOff val="-2942"/>
                <a:alphaOff val="0"/>
              </a:schemeClr>
            </a:effectRef>
            <a:fontRef idx="minor">
              <a:schemeClr val="tx1"/>
            </a:fontRef>
          </p:style>
          <p:txBody>
            <a:bodyPr/>
            <a:lstStyle/>
            <a:p>
              <a:endParaRPr lang="en-US"/>
            </a:p>
          </p:txBody>
        </p:sp>
        <p:sp>
          <p:nvSpPr>
            <p:cNvPr id="7" name="Oval 4">
              <a:extLst>
                <a:ext uri="{FF2B5EF4-FFF2-40B4-BE49-F238E27FC236}">
                  <a16:creationId xmlns:a16="http://schemas.microsoft.com/office/drawing/2014/main" id="{98FE61DD-B4F9-AE0F-4FD7-904FAD10DB35}"/>
                </a:ext>
              </a:extLst>
            </p:cNvPr>
            <p:cNvSpPr txBox="1"/>
            <p:nvPr/>
          </p:nvSpPr>
          <p:spPr>
            <a:xfrm>
              <a:off x="5543740" y="2659451"/>
              <a:ext cx="1539097" cy="1539097"/>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119786" tIns="22860" rIns="119786"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R04 PL Plan Note Taker</a:t>
              </a:r>
            </a:p>
          </p:txBody>
        </p:sp>
      </p:grpSp>
      <p:sp>
        <p:nvSpPr>
          <p:cNvPr id="8" name="Rectangle 7">
            <a:extLst>
              <a:ext uri="{FF2B5EF4-FFF2-40B4-BE49-F238E27FC236}">
                <a16:creationId xmlns:a16="http://schemas.microsoft.com/office/drawing/2014/main" id="{22D2FDDF-1562-4760-D4C7-154D2F803CC0}"/>
              </a:ext>
            </a:extLst>
          </p:cNvPr>
          <p:cNvSpPr/>
          <p:nvPr/>
        </p:nvSpPr>
        <p:spPr>
          <a:xfrm>
            <a:off x="7270904" y="136153"/>
            <a:ext cx="4748028" cy="1938992"/>
          </a:xfrm>
          <a:prstGeom prst="rect">
            <a:avLst/>
          </a:prstGeom>
          <a:noFill/>
        </p:spPr>
        <p:txBody>
          <a:bodyPr wrap="square" lIns="91440" tIns="45720" rIns="91440" bIns="45720">
            <a:spAutoFit/>
          </a:bodyPr>
          <a:lstStyle/>
          <a:p>
            <a:pPr algn="ctr"/>
            <a:r>
              <a:rPr lang="en-US" sz="6000" b="1" dirty="0"/>
              <a:t>Block 2 of 2:</a:t>
            </a:r>
          </a:p>
          <a:p>
            <a:pPr algn="ctr"/>
            <a:r>
              <a:rPr lang="en-US" sz="6000" b="1" dirty="0">
                <a:solidFill>
                  <a:schemeClr val="accent5"/>
                </a:solidFill>
              </a:rPr>
              <a:t>60 min</a:t>
            </a:r>
          </a:p>
        </p:txBody>
      </p:sp>
    </p:spTree>
    <p:custDataLst>
      <p:tags r:id="rId1"/>
    </p:custDataLst>
    <p:extLst>
      <p:ext uri="{BB962C8B-B14F-4D97-AF65-F5344CB8AC3E}">
        <p14:creationId xmlns:p14="http://schemas.microsoft.com/office/powerpoint/2010/main" val="104480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9000"/>
                                  </p:stCondLst>
                                  <p:childTnLst>
                                    <p:set>
                                      <p:cBhvr>
                                        <p:cTn id="6" dur="1" fill="hold">
                                          <p:stCondLst>
                                            <p:cond delay="0"/>
                                          </p:stCondLst>
                                        </p:cTn>
                                        <p:tgtEl>
                                          <p:spTgt spid="79"/>
                                        </p:tgtEl>
                                        <p:attrNameLst>
                                          <p:attrName>style.visibility</p:attrName>
                                        </p:attrNameLst>
                                      </p:cBhvr>
                                      <p:to>
                                        <p:strVal val="visible"/>
                                      </p:to>
                                    </p:set>
                                  </p:childTnLst>
                                </p:cTn>
                              </p:par>
                            </p:childTnLst>
                          </p:cTn>
                        </p:par>
                        <p:par>
                          <p:cTn id="7" fill="hold">
                            <p:stCondLst>
                              <p:cond delay="59000"/>
                            </p:stCondLst>
                            <p:childTnLst>
                              <p:par>
                                <p:cTn id="8" presetID="1" presetClass="entr" presetSubtype="0" fill="hold" nodeType="afterEffect">
                                  <p:stCondLst>
                                    <p:cond delay="59000"/>
                                  </p:stCondLst>
                                  <p:childTnLst>
                                    <p:set>
                                      <p:cBhvr>
                                        <p:cTn id="9" dur="1" fill="hold">
                                          <p:stCondLst>
                                            <p:cond delay="0"/>
                                          </p:stCondLst>
                                        </p:cTn>
                                        <p:tgtEl>
                                          <p:spTgt spid="80"/>
                                        </p:tgtEl>
                                        <p:attrNameLst>
                                          <p:attrName>style.visibility</p:attrName>
                                        </p:attrNameLst>
                                      </p:cBhvr>
                                      <p:to>
                                        <p:strVal val="visible"/>
                                      </p:to>
                                    </p:set>
                                  </p:childTnLst>
                                </p:cTn>
                              </p:par>
                            </p:childTnLst>
                          </p:cTn>
                        </p:par>
                        <p:par>
                          <p:cTn id="10" fill="hold">
                            <p:stCondLst>
                              <p:cond delay="118000"/>
                            </p:stCondLst>
                            <p:childTnLst>
                              <p:par>
                                <p:cTn id="11" presetID="1" presetClass="entr" presetSubtype="0" fill="hold" nodeType="afterEffect">
                                  <p:stCondLst>
                                    <p:cond delay="59000"/>
                                  </p:stCondLst>
                                  <p:childTnLst>
                                    <p:set>
                                      <p:cBhvr>
                                        <p:cTn id="12" dur="1" fill="hold">
                                          <p:stCondLst>
                                            <p:cond delay="0"/>
                                          </p:stCondLst>
                                        </p:cTn>
                                        <p:tgtEl>
                                          <p:spTgt spid="81"/>
                                        </p:tgtEl>
                                        <p:attrNameLst>
                                          <p:attrName>style.visibility</p:attrName>
                                        </p:attrNameLst>
                                      </p:cBhvr>
                                      <p:to>
                                        <p:strVal val="visible"/>
                                      </p:to>
                                    </p:set>
                                  </p:childTnLst>
                                </p:cTn>
                              </p:par>
                            </p:childTnLst>
                          </p:cTn>
                        </p:par>
                        <p:par>
                          <p:cTn id="13" fill="hold">
                            <p:stCondLst>
                              <p:cond delay="177000"/>
                            </p:stCondLst>
                            <p:childTnLst>
                              <p:par>
                                <p:cTn id="14" presetID="1" presetClass="entr" presetSubtype="0" fill="hold" nodeType="afterEffect">
                                  <p:stCondLst>
                                    <p:cond delay="59000"/>
                                  </p:stCondLst>
                                  <p:childTnLst>
                                    <p:set>
                                      <p:cBhvr>
                                        <p:cTn id="15" dur="1" fill="hold">
                                          <p:stCondLst>
                                            <p:cond delay="0"/>
                                          </p:stCondLst>
                                        </p:cTn>
                                        <p:tgtEl>
                                          <p:spTgt spid="82"/>
                                        </p:tgtEl>
                                        <p:attrNameLst>
                                          <p:attrName>style.visibility</p:attrName>
                                        </p:attrNameLst>
                                      </p:cBhvr>
                                      <p:to>
                                        <p:strVal val="visible"/>
                                      </p:to>
                                    </p:set>
                                  </p:childTnLst>
                                </p:cTn>
                              </p:par>
                            </p:childTnLst>
                          </p:cTn>
                        </p:par>
                        <p:par>
                          <p:cTn id="16" fill="hold">
                            <p:stCondLst>
                              <p:cond delay="236000"/>
                            </p:stCondLst>
                            <p:childTnLst>
                              <p:par>
                                <p:cTn id="17" presetID="1" presetClass="entr" presetSubtype="0" fill="hold" nodeType="afterEffect">
                                  <p:stCondLst>
                                    <p:cond delay="59000"/>
                                  </p:stCondLst>
                                  <p:childTnLst>
                                    <p:set>
                                      <p:cBhvr>
                                        <p:cTn id="18" dur="1" fill="hold">
                                          <p:stCondLst>
                                            <p:cond delay="0"/>
                                          </p:stCondLst>
                                        </p:cTn>
                                        <p:tgtEl>
                                          <p:spTgt spid="83"/>
                                        </p:tgtEl>
                                        <p:attrNameLst>
                                          <p:attrName>style.visibility</p:attrName>
                                        </p:attrNameLst>
                                      </p:cBhvr>
                                      <p:to>
                                        <p:strVal val="visible"/>
                                      </p:to>
                                    </p:set>
                                  </p:childTnLst>
                                </p:cTn>
                              </p:par>
                            </p:childTnLst>
                          </p:cTn>
                        </p:par>
                        <p:par>
                          <p:cTn id="19" fill="hold">
                            <p:stCondLst>
                              <p:cond delay="295000"/>
                            </p:stCondLst>
                            <p:childTnLst>
                              <p:par>
                                <p:cTn id="20" presetID="1" presetClass="entr" presetSubtype="0" fill="hold" nodeType="afterEffect">
                                  <p:stCondLst>
                                    <p:cond delay="59000"/>
                                  </p:stCondLst>
                                  <p:childTnLst>
                                    <p:set>
                                      <p:cBhvr>
                                        <p:cTn id="21" dur="1" fill="hold">
                                          <p:stCondLst>
                                            <p:cond delay="0"/>
                                          </p:stCondLst>
                                        </p:cTn>
                                        <p:tgtEl>
                                          <p:spTgt spid="84"/>
                                        </p:tgtEl>
                                        <p:attrNameLst>
                                          <p:attrName>style.visibility</p:attrName>
                                        </p:attrNameLst>
                                      </p:cBhvr>
                                      <p:to>
                                        <p:strVal val="visible"/>
                                      </p:to>
                                    </p:set>
                                  </p:childTnLst>
                                </p:cTn>
                              </p:par>
                            </p:childTnLst>
                          </p:cTn>
                        </p:par>
                        <p:par>
                          <p:cTn id="22" fill="hold">
                            <p:stCondLst>
                              <p:cond delay="354000"/>
                            </p:stCondLst>
                            <p:childTnLst>
                              <p:par>
                                <p:cTn id="23" presetID="1" presetClass="entr" presetSubtype="0" fill="hold" nodeType="afterEffect">
                                  <p:stCondLst>
                                    <p:cond delay="59000"/>
                                  </p:stCondLst>
                                  <p:childTnLst>
                                    <p:set>
                                      <p:cBhvr>
                                        <p:cTn id="24" dur="1" fill="hold">
                                          <p:stCondLst>
                                            <p:cond delay="0"/>
                                          </p:stCondLst>
                                        </p:cTn>
                                        <p:tgtEl>
                                          <p:spTgt spid="85"/>
                                        </p:tgtEl>
                                        <p:attrNameLst>
                                          <p:attrName>style.visibility</p:attrName>
                                        </p:attrNameLst>
                                      </p:cBhvr>
                                      <p:to>
                                        <p:strVal val="visible"/>
                                      </p:to>
                                    </p:set>
                                  </p:childTnLst>
                                </p:cTn>
                              </p:par>
                            </p:childTnLst>
                          </p:cTn>
                        </p:par>
                        <p:par>
                          <p:cTn id="25" fill="hold">
                            <p:stCondLst>
                              <p:cond delay="413000"/>
                            </p:stCondLst>
                            <p:childTnLst>
                              <p:par>
                                <p:cTn id="26" presetID="1" presetClass="entr" presetSubtype="0" fill="hold" nodeType="afterEffect">
                                  <p:stCondLst>
                                    <p:cond delay="59000"/>
                                  </p:stCondLst>
                                  <p:childTnLst>
                                    <p:set>
                                      <p:cBhvr>
                                        <p:cTn id="27" dur="1" fill="hold">
                                          <p:stCondLst>
                                            <p:cond delay="0"/>
                                          </p:stCondLst>
                                        </p:cTn>
                                        <p:tgtEl>
                                          <p:spTgt spid="86"/>
                                        </p:tgtEl>
                                        <p:attrNameLst>
                                          <p:attrName>style.visibility</p:attrName>
                                        </p:attrNameLst>
                                      </p:cBhvr>
                                      <p:to>
                                        <p:strVal val="visible"/>
                                      </p:to>
                                    </p:set>
                                  </p:childTnLst>
                                </p:cTn>
                              </p:par>
                            </p:childTnLst>
                          </p:cTn>
                        </p:par>
                        <p:par>
                          <p:cTn id="28" fill="hold">
                            <p:stCondLst>
                              <p:cond delay="472000"/>
                            </p:stCondLst>
                            <p:childTnLst>
                              <p:par>
                                <p:cTn id="29" presetID="1" presetClass="entr" presetSubtype="0" fill="hold" nodeType="afterEffect">
                                  <p:stCondLst>
                                    <p:cond delay="59000"/>
                                  </p:stCondLst>
                                  <p:childTnLst>
                                    <p:set>
                                      <p:cBhvr>
                                        <p:cTn id="30" dur="1" fill="hold">
                                          <p:stCondLst>
                                            <p:cond delay="0"/>
                                          </p:stCondLst>
                                        </p:cTn>
                                        <p:tgtEl>
                                          <p:spTgt spid="87"/>
                                        </p:tgtEl>
                                        <p:attrNameLst>
                                          <p:attrName>style.visibility</p:attrName>
                                        </p:attrNameLst>
                                      </p:cBhvr>
                                      <p:to>
                                        <p:strVal val="visible"/>
                                      </p:to>
                                    </p:set>
                                  </p:childTnLst>
                                </p:cTn>
                              </p:par>
                            </p:childTnLst>
                          </p:cTn>
                        </p:par>
                        <p:par>
                          <p:cTn id="31" fill="hold">
                            <p:stCondLst>
                              <p:cond delay="531000"/>
                            </p:stCondLst>
                            <p:childTnLst>
                              <p:par>
                                <p:cTn id="32" presetID="1" presetClass="entr" presetSubtype="0" fill="hold" nodeType="afterEffect">
                                  <p:stCondLst>
                                    <p:cond delay="59000"/>
                                  </p:stCondLst>
                                  <p:childTnLst>
                                    <p:set>
                                      <p:cBhvr>
                                        <p:cTn id="33" dur="1" fill="hold">
                                          <p:stCondLst>
                                            <p:cond delay="0"/>
                                          </p:stCondLst>
                                        </p:cTn>
                                        <p:tgtEl>
                                          <p:spTgt spid="88"/>
                                        </p:tgtEl>
                                        <p:attrNameLst>
                                          <p:attrName>style.visibility</p:attrName>
                                        </p:attrNameLst>
                                      </p:cBhvr>
                                      <p:to>
                                        <p:strVal val="visible"/>
                                      </p:to>
                                    </p:set>
                                  </p:childTnLst>
                                </p:cTn>
                              </p:par>
                            </p:childTnLst>
                          </p:cTn>
                        </p:par>
                        <p:par>
                          <p:cTn id="34" fill="hold">
                            <p:stCondLst>
                              <p:cond delay="590000"/>
                            </p:stCondLst>
                            <p:childTnLst>
                              <p:par>
                                <p:cTn id="35" presetID="1" presetClass="entr" presetSubtype="0" fill="hold" nodeType="afterEffect">
                                  <p:stCondLst>
                                    <p:cond delay="59000"/>
                                  </p:stCondLst>
                                  <p:childTnLst>
                                    <p:set>
                                      <p:cBhvr>
                                        <p:cTn id="36" dur="1" fill="hold">
                                          <p:stCondLst>
                                            <p:cond delay="0"/>
                                          </p:stCondLst>
                                        </p:cTn>
                                        <p:tgtEl>
                                          <p:spTgt spid="89"/>
                                        </p:tgtEl>
                                        <p:attrNameLst>
                                          <p:attrName>style.visibility</p:attrName>
                                        </p:attrNameLst>
                                      </p:cBhvr>
                                      <p:to>
                                        <p:strVal val="visible"/>
                                      </p:to>
                                    </p:set>
                                  </p:childTnLst>
                                </p:cTn>
                              </p:par>
                            </p:childTnLst>
                          </p:cTn>
                        </p:par>
                        <p:par>
                          <p:cTn id="37" fill="hold">
                            <p:stCondLst>
                              <p:cond delay="649000"/>
                            </p:stCondLst>
                            <p:childTnLst>
                              <p:par>
                                <p:cTn id="38" presetID="1" presetClass="entr" presetSubtype="0" fill="hold" nodeType="afterEffect">
                                  <p:stCondLst>
                                    <p:cond delay="59000"/>
                                  </p:stCondLst>
                                  <p:childTnLst>
                                    <p:set>
                                      <p:cBhvr>
                                        <p:cTn id="39" dur="1" fill="hold">
                                          <p:stCondLst>
                                            <p:cond delay="0"/>
                                          </p:stCondLst>
                                        </p:cTn>
                                        <p:tgtEl>
                                          <p:spTgt spid="90"/>
                                        </p:tgtEl>
                                        <p:attrNameLst>
                                          <p:attrName>style.visibility</p:attrName>
                                        </p:attrNameLst>
                                      </p:cBhvr>
                                      <p:to>
                                        <p:strVal val="visible"/>
                                      </p:to>
                                    </p:set>
                                  </p:childTnLst>
                                </p:cTn>
                              </p:par>
                            </p:childTnLst>
                          </p:cTn>
                        </p:par>
                        <p:par>
                          <p:cTn id="40" fill="hold">
                            <p:stCondLst>
                              <p:cond delay="708000"/>
                            </p:stCondLst>
                            <p:childTnLst>
                              <p:par>
                                <p:cTn id="41" presetID="1" presetClass="entr" presetSubtype="0" fill="hold" nodeType="afterEffect">
                                  <p:stCondLst>
                                    <p:cond delay="59000"/>
                                  </p:stCondLst>
                                  <p:childTnLst>
                                    <p:set>
                                      <p:cBhvr>
                                        <p:cTn id="42" dur="1" fill="hold">
                                          <p:stCondLst>
                                            <p:cond delay="0"/>
                                          </p:stCondLst>
                                        </p:cTn>
                                        <p:tgtEl>
                                          <p:spTgt spid="91"/>
                                        </p:tgtEl>
                                        <p:attrNameLst>
                                          <p:attrName>style.visibility</p:attrName>
                                        </p:attrNameLst>
                                      </p:cBhvr>
                                      <p:to>
                                        <p:strVal val="visible"/>
                                      </p:to>
                                    </p:set>
                                  </p:childTnLst>
                                </p:cTn>
                              </p:par>
                            </p:childTnLst>
                          </p:cTn>
                        </p:par>
                        <p:par>
                          <p:cTn id="43" fill="hold">
                            <p:stCondLst>
                              <p:cond delay="767000"/>
                            </p:stCondLst>
                            <p:childTnLst>
                              <p:par>
                                <p:cTn id="44" presetID="1" presetClass="entr" presetSubtype="0" fill="hold" nodeType="afterEffect">
                                  <p:stCondLst>
                                    <p:cond delay="59000"/>
                                  </p:stCondLst>
                                  <p:childTnLst>
                                    <p:set>
                                      <p:cBhvr>
                                        <p:cTn id="45" dur="1" fill="hold">
                                          <p:stCondLst>
                                            <p:cond delay="0"/>
                                          </p:stCondLst>
                                        </p:cTn>
                                        <p:tgtEl>
                                          <p:spTgt spid="92"/>
                                        </p:tgtEl>
                                        <p:attrNameLst>
                                          <p:attrName>style.visibility</p:attrName>
                                        </p:attrNameLst>
                                      </p:cBhvr>
                                      <p:to>
                                        <p:strVal val="visible"/>
                                      </p:to>
                                    </p:set>
                                  </p:childTnLst>
                                </p:cTn>
                              </p:par>
                            </p:childTnLst>
                          </p:cTn>
                        </p:par>
                        <p:par>
                          <p:cTn id="46" fill="hold">
                            <p:stCondLst>
                              <p:cond delay="826000"/>
                            </p:stCondLst>
                            <p:childTnLst>
                              <p:par>
                                <p:cTn id="47" presetID="1" presetClass="entr" presetSubtype="0" fill="hold" nodeType="afterEffect">
                                  <p:stCondLst>
                                    <p:cond delay="59000"/>
                                  </p:stCondLst>
                                  <p:childTnLst>
                                    <p:set>
                                      <p:cBhvr>
                                        <p:cTn id="48" dur="1" fill="hold">
                                          <p:stCondLst>
                                            <p:cond delay="0"/>
                                          </p:stCondLst>
                                        </p:cTn>
                                        <p:tgtEl>
                                          <p:spTgt spid="93"/>
                                        </p:tgtEl>
                                        <p:attrNameLst>
                                          <p:attrName>style.visibility</p:attrName>
                                        </p:attrNameLst>
                                      </p:cBhvr>
                                      <p:to>
                                        <p:strVal val="visible"/>
                                      </p:to>
                                    </p:set>
                                  </p:childTnLst>
                                </p:cTn>
                              </p:par>
                            </p:childTnLst>
                          </p:cTn>
                        </p:par>
                        <p:par>
                          <p:cTn id="49" fill="hold">
                            <p:stCondLst>
                              <p:cond delay="885000"/>
                            </p:stCondLst>
                            <p:childTnLst>
                              <p:par>
                                <p:cTn id="50" presetID="1" presetClass="entr" presetSubtype="0" fill="hold" nodeType="afterEffect">
                                  <p:stCondLst>
                                    <p:cond delay="59000"/>
                                  </p:stCondLst>
                                  <p:childTnLst>
                                    <p:set>
                                      <p:cBhvr>
                                        <p:cTn id="51" dur="1" fill="hold">
                                          <p:stCondLst>
                                            <p:cond delay="0"/>
                                          </p:stCondLst>
                                        </p:cTn>
                                        <p:tgtEl>
                                          <p:spTgt spid="94"/>
                                        </p:tgtEl>
                                        <p:attrNameLst>
                                          <p:attrName>style.visibility</p:attrName>
                                        </p:attrNameLst>
                                      </p:cBhvr>
                                      <p:to>
                                        <p:strVal val="visible"/>
                                      </p:to>
                                    </p:set>
                                  </p:childTnLst>
                                </p:cTn>
                              </p:par>
                            </p:childTnLst>
                          </p:cTn>
                        </p:par>
                        <p:par>
                          <p:cTn id="52" fill="hold">
                            <p:stCondLst>
                              <p:cond delay="944000"/>
                            </p:stCondLst>
                            <p:childTnLst>
                              <p:par>
                                <p:cTn id="53" presetID="1" presetClass="entr" presetSubtype="0" fill="hold" nodeType="afterEffect">
                                  <p:stCondLst>
                                    <p:cond delay="59000"/>
                                  </p:stCondLst>
                                  <p:childTnLst>
                                    <p:set>
                                      <p:cBhvr>
                                        <p:cTn id="54" dur="1" fill="hold">
                                          <p:stCondLst>
                                            <p:cond delay="0"/>
                                          </p:stCondLst>
                                        </p:cTn>
                                        <p:tgtEl>
                                          <p:spTgt spid="95"/>
                                        </p:tgtEl>
                                        <p:attrNameLst>
                                          <p:attrName>style.visibility</p:attrName>
                                        </p:attrNameLst>
                                      </p:cBhvr>
                                      <p:to>
                                        <p:strVal val="visible"/>
                                      </p:to>
                                    </p:set>
                                  </p:childTnLst>
                                </p:cTn>
                              </p:par>
                            </p:childTnLst>
                          </p:cTn>
                        </p:par>
                        <p:par>
                          <p:cTn id="55" fill="hold">
                            <p:stCondLst>
                              <p:cond delay="1003000"/>
                            </p:stCondLst>
                            <p:childTnLst>
                              <p:par>
                                <p:cTn id="56" presetID="1" presetClass="entr" presetSubtype="0" fill="hold" nodeType="afterEffect">
                                  <p:stCondLst>
                                    <p:cond delay="59000"/>
                                  </p:stCondLst>
                                  <p:childTnLst>
                                    <p:set>
                                      <p:cBhvr>
                                        <p:cTn id="57" dur="1" fill="hold">
                                          <p:stCondLst>
                                            <p:cond delay="0"/>
                                          </p:stCondLst>
                                        </p:cTn>
                                        <p:tgtEl>
                                          <p:spTgt spid="96"/>
                                        </p:tgtEl>
                                        <p:attrNameLst>
                                          <p:attrName>style.visibility</p:attrName>
                                        </p:attrNameLst>
                                      </p:cBhvr>
                                      <p:to>
                                        <p:strVal val="visible"/>
                                      </p:to>
                                    </p:set>
                                  </p:childTnLst>
                                </p:cTn>
                              </p:par>
                            </p:childTnLst>
                          </p:cTn>
                        </p:par>
                        <p:par>
                          <p:cTn id="58" fill="hold">
                            <p:stCondLst>
                              <p:cond delay="1062000"/>
                            </p:stCondLst>
                            <p:childTnLst>
                              <p:par>
                                <p:cTn id="59" presetID="1" presetClass="entr" presetSubtype="0" fill="hold" nodeType="afterEffect">
                                  <p:stCondLst>
                                    <p:cond delay="59000"/>
                                  </p:stCondLst>
                                  <p:childTnLst>
                                    <p:set>
                                      <p:cBhvr>
                                        <p:cTn id="60" dur="1" fill="hold">
                                          <p:stCondLst>
                                            <p:cond delay="0"/>
                                          </p:stCondLst>
                                        </p:cTn>
                                        <p:tgtEl>
                                          <p:spTgt spid="97"/>
                                        </p:tgtEl>
                                        <p:attrNameLst>
                                          <p:attrName>style.visibility</p:attrName>
                                        </p:attrNameLst>
                                      </p:cBhvr>
                                      <p:to>
                                        <p:strVal val="visible"/>
                                      </p:to>
                                    </p:set>
                                  </p:childTnLst>
                                </p:cTn>
                              </p:par>
                            </p:childTnLst>
                          </p:cTn>
                        </p:par>
                        <p:par>
                          <p:cTn id="61" fill="hold">
                            <p:stCondLst>
                              <p:cond delay="1121000"/>
                            </p:stCondLst>
                            <p:childTnLst>
                              <p:par>
                                <p:cTn id="62" presetID="1" presetClass="entr" presetSubtype="0" fill="hold" nodeType="afterEffect">
                                  <p:stCondLst>
                                    <p:cond delay="59000"/>
                                  </p:stCondLst>
                                  <p:childTnLst>
                                    <p:set>
                                      <p:cBhvr>
                                        <p:cTn id="63" dur="1" fill="hold">
                                          <p:stCondLst>
                                            <p:cond delay="0"/>
                                          </p:stCondLst>
                                        </p:cTn>
                                        <p:tgtEl>
                                          <p:spTgt spid="98"/>
                                        </p:tgtEl>
                                        <p:attrNameLst>
                                          <p:attrName>style.visibility</p:attrName>
                                        </p:attrNameLst>
                                      </p:cBhvr>
                                      <p:to>
                                        <p:strVal val="visible"/>
                                      </p:to>
                                    </p:set>
                                  </p:childTnLst>
                                </p:cTn>
                              </p:par>
                            </p:childTnLst>
                          </p:cTn>
                        </p:par>
                        <p:par>
                          <p:cTn id="64" fill="hold">
                            <p:stCondLst>
                              <p:cond delay="1180000"/>
                            </p:stCondLst>
                            <p:childTnLst>
                              <p:par>
                                <p:cTn id="65" presetID="1" presetClass="entr" presetSubtype="0" fill="hold" nodeType="afterEffect">
                                  <p:stCondLst>
                                    <p:cond delay="59000"/>
                                  </p:stCondLst>
                                  <p:childTnLst>
                                    <p:set>
                                      <p:cBhvr>
                                        <p:cTn id="66" dur="1" fill="hold">
                                          <p:stCondLst>
                                            <p:cond delay="0"/>
                                          </p:stCondLst>
                                        </p:cTn>
                                        <p:tgtEl>
                                          <p:spTgt spid="99"/>
                                        </p:tgtEl>
                                        <p:attrNameLst>
                                          <p:attrName>style.visibility</p:attrName>
                                        </p:attrNameLst>
                                      </p:cBhvr>
                                      <p:to>
                                        <p:strVal val="visible"/>
                                      </p:to>
                                    </p:set>
                                  </p:childTnLst>
                                </p:cTn>
                              </p:par>
                            </p:childTnLst>
                          </p:cTn>
                        </p:par>
                        <p:par>
                          <p:cTn id="67" fill="hold">
                            <p:stCondLst>
                              <p:cond delay="1239000"/>
                            </p:stCondLst>
                            <p:childTnLst>
                              <p:par>
                                <p:cTn id="68" presetID="1" presetClass="entr" presetSubtype="0" fill="hold" nodeType="afterEffect">
                                  <p:stCondLst>
                                    <p:cond delay="59000"/>
                                  </p:stCondLst>
                                  <p:childTnLst>
                                    <p:set>
                                      <p:cBhvr>
                                        <p:cTn id="69" dur="1" fill="hold">
                                          <p:stCondLst>
                                            <p:cond delay="0"/>
                                          </p:stCondLst>
                                        </p:cTn>
                                        <p:tgtEl>
                                          <p:spTgt spid="100"/>
                                        </p:tgtEl>
                                        <p:attrNameLst>
                                          <p:attrName>style.visibility</p:attrName>
                                        </p:attrNameLst>
                                      </p:cBhvr>
                                      <p:to>
                                        <p:strVal val="visible"/>
                                      </p:to>
                                    </p:set>
                                  </p:childTnLst>
                                </p:cTn>
                              </p:par>
                            </p:childTnLst>
                          </p:cTn>
                        </p:par>
                        <p:par>
                          <p:cTn id="70" fill="hold">
                            <p:stCondLst>
                              <p:cond delay="1298000"/>
                            </p:stCondLst>
                            <p:childTnLst>
                              <p:par>
                                <p:cTn id="71" presetID="1" presetClass="entr" presetSubtype="0" fill="hold" nodeType="afterEffect">
                                  <p:stCondLst>
                                    <p:cond delay="59000"/>
                                  </p:stCondLst>
                                  <p:childTnLst>
                                    <p:set>
                                      <p:cBhvr>
                                        <p:cTn id="72" dur="1" fill="hold">
                                          <p:stCondLst>
                                            <p:cond delay="0"/>
                                          </p:stCondLst>
                                        </p:cTn>
                                        <p:tgtEl>
                                          <p:spTgt spid="101"/>
                                        </p:tgtEl>
                                        <p:attrNameLst>
                                          <p:attrName>style.visibility</p:attrName>
                                        </p:attrNameLst>
                                      </p:cBhvr>
                                      <p:to>
                                        <p:strVal val="visible"/>
                                      </p:to>
                                    </p:set>
                                  </p:childTnLst>
                                </p:cTn>
                              </p:par>
                            </p:childTnLst>
                          </p:cTn>
                        </p:par>
                        <p:par>
                          <p:cTn id="73" fill="hold">
                            <p:stCondLst>
                              <p:cond delay="1357000"/>
                            </p:stCondLst>
                            <p:childTnLst>
                              <p:par>
                                <p:cTn id="74" presetID="1" presetClass="entr" presetSubtype="0" fill="hold" nodeType="afterEffect">
                                  <p:stCondLst>
                                    <p:cond delay="59000"/>
                                  </p:stCondLst>
                                  <p:childTnLst>
                                    <p:set>
                                      <p:cBhvr>
                                        <p:cTn id="75" dur="1" fill="hold">
                                          <p:stCondLst>
                                            <p:cond delay="0"/>
                                          </p:stCondLst>
                                        </p:cTn>
                                        <p:tgtEl>
                                          <p:spTgt spid="102"/>
                                        </p:tgtEl>
                                        <p:attrNameLst>
                                          <p:attrName>style.visibility</p:attrName>
                                        </p:attrNameLst>
                                      </p:cBhvr>
                                      <p:to>
                                        <p:strVal val="visible"/>
                                      </p:to>
                                    </p:set>
                                  </p:childTnLst>
                                </p:cTn>
                              </p:par>
                            </p:childTnLst>
                          </p:cTn>
                        </p:par>
                        <p:par>
                          <p:cTn id="76" fill="hold">
                            <p:stCondLst>
                              <p:cond delay="1416000"/>
                            </p:stCondLst>
                            <p:childTnLst>
                              <p:par>
                                <p:cTn id="77" presetID="1" presetClass="entr" presetSubtype="0" fill="hold" nodeType="afterEffect">
                                  <p:stCondLst>
                                    <p:cond delay="59000"/>
                                  </p:stCondLst>
                                  <p:childTnLst>
                                    <p:set>
                                      <p:cBhvr>
                                        <p:cTn id="78" dur="1" fill="hold">
                                          <p:stCondLst>
                                            <p:cond delay="0"/>
                                          </p:stCondLst>
                                        </p:cTn>
                                        <p:tgtEl>
                                          <p:spTgt spid="103"/>
                                        </p:tgtEl>
                                        <p:attrNameLst>
                                          <p:attrName>style.visibility</p:attrName>
                                        </p:attrNameLst>
                                      </p:cBhvr>
                                      <p:to>
                                        <p:strVal val="visible"/>
                                      </p:to>
                                    </p:set>
                                  </p:childTnLst>
                                </p:cTn>
                              </p:par>
                            </p:childTnLst>
                          </p:cTn>
                        </p:par>
                        <p:par>
                          <p:cTn id="79" fill="hold">
                            <p:stCondLst>
                              <p:cond delay="1475000"/>
                            </p:stCondLst>
                            <p:childTnLst>
                              <p:par>
                                <p:cTn id="80" presetID="1" presetClass="entr" presetSubtype="0" fill="hold" nodeType="afterEffect">
                                  <p:stCondLst>
                                    <p:cond delay="59000"/>
                                  </p:stCondLst>
                                  <p:childTnLst>
                                    <p:set>
                                      <p:cBhvr>
                                        <p:cTn id="81" dur="1" fill="hold">
                                          <p:stCondLst>
                                            <p:cond delay="0"/>
                                          </p:stCondLst>
                                        </p:cTn>
                                        <p:tgtEl>
                                          <p:spTgt spid="104"/>
                                        </p:tgtEl>
                                        <p:attrNameLst>
                                          <p:attrName>style.visibility</p:attrName>
                                        </p:attrNameLst>
                                      </p:cBhvr>
                                      <p:to>
                                        <p:strVal val="visible"/>
                                      </p:to>
                                    </p:set>
                                  </p:childTnLst>
                                </p:cTn>
                              </p:par>
                            </p:childTnLst>
                          </p:cTn>
                        </p:par>
                        <p:par>
                          <p:cTn id="82" fill="hold">
                            <p:stCondLst>
                              <p:cond delay="1534000"/>
                            </p:stCondLst>
                            <p:childTnLst>
                              <p:par>
                                <p:cTn id="83" presetID="1" presetClass="entr" presetSubtype="0" fill="hold" nodeType="afterEffect">
                                  <p:stCondLst>
                                    <p:cond delay="59000"/>
                                  </p:stCondLst>
                                  <p:childTnLst>
                                    <p:set>
                                      <p:cBhvr>
                                        <p:cTn id="84" dur="1" fill="hold">
                                          <p:stCondLst>
                                            <p:cond delay="0"/>
                                          </p:stCondLst>
                                        </p:cTn>
                                        <p:tgtEl>
                                          <p:spTgt spid="105"/>
                                        </p:tgtEl>
                                        <p:attrNameLst>
                                          <p:attrName>style.visibility</p:attrName>
                                        </p:attrNameLst>
                                      </p:cBhvr>
                                      <p:to>
                                        <p:strVal val="visible"/>
                                      </p:to>
                                    </p:set>
                                  </p:childTnLst>
                                </p:cTn>
                              </p:par>
                            </p:childTnLst>
                          </p:cTn>
                        </p:par>
                        <p:par>
                          <p:cTn id="85" fill="hold">
                            <p:stCondLst>
                              <p:cond delay="1593000"/>
                            </p:stCondLst>
                            <p:childTnLst>
                              <p:par>
                                <p:cTn id="86" presetID="1" presetClass="entr" presetSubtype="0" fill="hold" nodeType="afterEffect">
                                  <p:stCondLst>
                                    <p:cond delay="59000"/>
                                  </p:stCondLst>
                                  <p:childTnLst>
                                    <p:set>
                                      <p:cBhvr>
                                        <p:cTn id="87" dur="1" fill="hold">
                                          <p:stCondLst>
                                            <p:cond delay="0"/>
                                          </p:stCondLst>
                                        </p:cTn>
                                        <p:tgtEl>
                                          <p:spTgt spid="106"/>
                                        </p:tgtEl>
                                        <p:attrNameLst>
                                          <p:attrName>style.visibility</p:attrName>
                                        </p:attrNameLst>
                                      </p:cBhvr>
                                      <p:to>
                                        <p:strVal val="visible"/>
                                      </p:to>
                                    </p:set>
                                  </p:childTnLst>
                                </p:cTn>
                              </p:par>
                            </p:childTnLst>
                          </p:cTn>
                        </p:par>
                        <p:par>
                          <p:cTn id="88" fill="hold">
                            <p:stCondLst>
                              <p:cond delay="1652000"/>
                            </p:stCondLst>
                            <p:childTnLst>
                              <p:par>
                                <p:cTn id="89" presetID="1" presetClass="entr" presetSubtype="0" fill="hold" nodeType="afterEffect">
                                  <p:stCondLst>
                                    <p:cond delay="59000"/>
                                  </p:stCondLst>
                                  <p:childTnLst>
                                    <p:set>
                                      <p:cBhvr>
                                        <p:cTn id="90" dur="1" fill="hold">
                                          <p:stCondLst>
                                            <p:cond delay="0"/>
                                          </p:stCondLst>
                                        </p:cTn>
                                        <p:tgtEl>
                                          <p:spTgt spid="107"/>
                                        </p:tgtEl>
                                        <p:attrNameLst>
                                          <p:attrName>style.visibility</p:attrName>
                                        </p:attrNameLst>
                                      </p:cBhvr>
                                      <p:to>
                                        <p:strVal val="visible"/>
                                      </p:to>
                                    </p:set>
                                  </p:childTnLst>
                                </p:cTn>
                              </p:par>
                            </p:childTnLst>
                          </p:cTn>
                        </p:par>
                        <p:par>
                          <p:cTn id="91" fill="hold">
                            <p:stCondLst>
                              <p:cond delay="1711000"/>
                            </p:stCondLst>
                            <p:childTnLst>
                              <p:par>
                                <p:cTn id="92" presetID="1" presetClass="entr" presetSubtype="0" fill="hold" nodeType="afterEffect">
                                  <p:stCondLst>
                                    <p:cond delay="30000"/>
                                  </p:stCondLst>
                                  <p:childTnLst>
                                    <p:set>
                                      <p:cBhvr>
                                        <p:cTn id="93" dur="1" fill="hold">
                                          <p:stCondLst>
                                            <p:cond delay="0"/>
                                          </p:stCondLst>
                                        </p:cTn>
                                        <p:tgtEl>
                                          <p:spTgt spid="108"/>
                                        </p:tgtEl>
                                        <p:attrNameLst>
                                          <p:attrName>style.visibility</p:attrName>
                                        </p:attrNameLst>
                                      </p:cBhvr>
                                      <p:to>
                                        <p:strVal val="visible"/>
                                      </p:to>
                                    </p:set>
                                  </p:childTnLst>
                                </p:cTn>
                              </p:par>
                            </p:childTnLst>
                          </p:cTn>
                        </p:par>
                        <p:par>
                          <p:cTn id="94" fill="hold">
                            <p:stCondLst>
                              <p:cond delay="1741000"/>
                            </p:stCondLst>
                            <p:childTnLst>
                              <p:par>
                                <p:cTn id="95" presetID="1" presetClass="entr" presetSubtype="0" fill="hold" nodeType="afterEffect">
                                  <p:stCondLst>
                                    <p:cond delay="30000"/>
                                  </p:stCondLst>
                                  <p:childTnLst>
                                    <p:set>
                                      <p:cBhvr>
                                        <p:cTn id="96"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Homework: Last time we met…</a:t>
            </a:r>
          </a:p>
        </p:txBody>
      </p:sp>
      <p:sp>
        <p:nvSpPr>
          <p:cNvPr id="3" name="Content Placeholder 2"/>
          <p:cNvSpPr>
            <a:spLocks noGrp="1"/>
          </p:cNvSpPr>
          <p:nvPr>
            <p:ph idx="1"/>
          </p:nvPr>
        </p:nvSpPr>
        <p:spPr>
          <a:xfrm>
            <a:off x="767862" y="1427042"/>
            <a:ext cx="10515600" cy="5032375"/>
          </a:xfrm>
        </p:spPr>
        <p:txBody>
          <a:bodyPr>
            <a:noAutofit/>
          </a:bodyPr>
          <a:lstStyle/>
          <a:p>
            <a:r>
              <a:rPr lang="en-US" dirty="0"/>
              <a:t>Informal collection of information from faculty</a:t>
            </a:r>
          </a:p>
          <a:p>
            <a:pPr lvl="1"/>
            <a:r>
              <a:rPr lang="en-US" dirty="0"/>
              <a:t> Determine existing tertiary (Tier 3) supports (Ci3T Blueprint F)</a:t>
            </a:r>
          </a:p>
          <a:p>
            <a:pPr lvl="1"/>
            <a:r>
              <a:rPr lang="en-US" dirty="0"/>
              <a:t> Generate new ideas for supports</a:t>
            </a:r>
          </a:p>
          <a:p>
            <a:r>
              <a:rPr lang="en-US" dirty="0"/>
              <a:t>Share </a:t>
            </a:r>
            <a:r>
              <a:rPr lang="en-US" b="1" dirty="0"/>
              <a:t>R08 PIRS Feedback to Faculty and Staff</a:t>
            </a:r>
          </a:p>
          <a:p>
            <a:pPr lvl="1"/>
            <a:r>
              <a:rPr lang="en-US" dirty="0"/>
              <a:t>Share positive feedback</a:t>
            </a:r>
          </a:p>
          <a:p>
            <a:pPr lvl="1"/>
            <a:r>
              <a:rPr lang="en-US" dirty="0"/>
              <a:t>Share what changed in the plan based on faculty and staff comments</a:t>
            </a:r>
          </a:p>
          <a:p>
            <a:pPr lvl="1"/>
            <a:r>
              <a:rPr lang="en-US" dirty="0"/>
              <a:t>Explain why certain things could not be changed</a:t>
            </a:r>
          </a:p>
          <a:p>
            <a:pPr lvl="1"/>
            <a:r>
              <a:rPr lang="en-US" dirty="0"/>
              <a:t>Clarify any misconceptions</a:t>
            </a:r>
          </a:p>
          <a:p>
            <a:r>
              <a:rPr lang="en-US" dirty="0"/>
              <a:t>Obtain feedback on the revised plan with </a:t>
            </a:r>
            <a:r>
              <a:rPr lang="en-US" b="1" dirty="0"/>
              <a:t>Ci3T Feedback Form </a:t>
            </a:r>
          </a:p>
          <a:p>
            <a:pPr lvl="1"/>
            <a:r>
              <a:rPr lang="en-US" dirty="0"/>
              <a:t>Completed by whole faculty and staff</a:t>
            </a:r>
          </a:p>
          <a:p>
            <a:pPr lvl="1"/>
            <a:r>
              <a:rPr lang="en-US" dirty="0"/>
              <a:t>Contact Ci3T Trainers if faculty and staff meeting date or time changes</a:t>
            </a:r>
          </a:p>
          <a:p>
            <a:pPr lvl="1"/>
            <a:r>
              <a:rPr lang="en-US" dirty="0">
                <a:solidFill>
                  <a:srgbClr val="FF0000"/>
                </a:solidFill>
              </a:rPr>
              <a:t>XX/XX/XX </a:t>
            </a:r>
            <a:r>
              <a:rPr lang="en-US" dirty="0"/>
              <a:t>is the deadline to return Ci3T Feedback Form data in order to have it analyzed and back to you at Session 6</a:t>
            </a:r>
            <a:br>
              <a:rPr lang="en-US" dirty="0"/>
            </a:br>
            <a:endParaRPr lang="en-US" dirty="0"/>
          </a:p>
        </p:txBody>
      </p:sp>
      <p:pic>
        <p:nvPicPr>
          <p:cNvPr id="4" name="Picture 3" title="Clipboard with checkboxes and pencil on the side">
            <a:extLst>
              <a:ext uri="{FF2B5EF4-FFF2-40B4-BE49-F238E27FC236}">
                <a16:creationId xmlns:a16="http://schemas.microsoft.com/office/drawing/2014/main" id="{5D88F2C5-7ED5-863E-E0EB-A86345ECC07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64080" y="223473"/>
            <a:ext cx="1676465" cy="1982151"/>
          </a:xfrm>
          <a:prstGeom prst="rect">
            <a:avLst/>
          </a:prstGeom>
        </p:spPr>
      </p:pic>
    </p:spTree>
    <p:custDataLst>
      <p:tags r:id="rId1"/>
    </p:custDataLst>
    <p:extLst>
      <p:ext uri="{BB962C8B-B14F-4D97-AF65-F5344CB8AC3E}">
        <p14:creationId xmlns:p14="http://schemas.microsoft.com/office/powerpoint/2010/main" val="33906118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D61453-746D-DD62-42B9-A0CF7DA9CCAA}"/>
              </a:ext>
            </a:extLst>
          </p:cNvPr>
          <p:cNvPicPr>
            <a:picLocks noChangeAspect="1"/>
          </p:cNvPicPr>
          <p:nvPr/>
        </p:nvPicPr>
        <p:blipFill>
          <a:blip r:embed="rId4">
            <a:alphaModFix amt="10000"/>
          </a:blip>
          <a:srcRect t="3125" b="3125"/>
          <a:stretch/>
        </p:blipFill>
        <p:spPr>
          <a:xfrm>
            <a:off x="0" y="0"/>
            <a:ext cx="12192000" cy="6858000"/>
          </a:xfrm>
          <a:prstGeom prst="rect">
            <a:avLst/>
          </a:prstGeom>
        </p:spPr>
      </p:pic>
      <p:sp>
        <p:nvSpPr>
          <p:cNvPr id="2" name="Title 1"/>
          <p:cNvSpPr>
            <a:spLocks noGrp="1"/>
          </p:cNvSpPr>
          <p:nvPr>
            <p:ph type="title"/>
          </p:nvPr>
        </p:nvSpPr>
        <p:spPr>
          <a:xfrm>
            <a:off x="831850" y="1709738"/>
            <a:ext cx="10980194" cy="2852737"/>
          </a:xfrm>
        </p:spPr>
        <p:txBody>
          <a:bodyPr>
            <a:normAutofit/>
          </a:bodyPr>
          <a:lstStyle/>
          <a:p>
            <a:r>
              <a:rPr lang="en-US" dirty="0"/>
              <a:t>What feedback did your faculty and staff offer on your</a:t>
            </a:r>
            <a:br>
              <a:rPr lang="en-US" dirty="0"/>
            </a:br>
            <a:r>
              <a:rPr lang="en-US" dirty="0"/>
              <a:t>revised Ci3T Blueprint? </a:t>
            </a:r>
          </a:p>
        </p:txBody>
      </p:sp>
      <p:sp>
        <p:nvSpPr>
          <p:cNvPr id="5" name="Text Placeholder 4"/>
          <p:cNvSpPr>
            <a:spLocks noGrp="1"/>
          </p:cNvSpPr>
          <p:nvPr>
            <p:ph type="body" idx="1"/>
          </p:nvPr>
        </p:nvSpPr>
        <p:spPr>
          <a:xfrm>
            <a:off x="831850" y="4589463"/>
            <a:ext cx="10515600" cy="1500187"/>
          </a:xfrm>
        </p:spPr>
        <p:txBody>
          <a:bodyPr/>
          <a:lstStyle/>
          <a:p>
            <a:r>
              <a:rPr lang="en-US"/>
              <a:t>Reviewing information from the Ci3T Feedback Form</a:t>
            </a:r>
          </a:p>
        </p:txBody>
      </p:sp>
      <p:pic>
        <p:nvPicPr>
          <p:cNvPr id="8" name="Picture 7" title="Illustration of 3D person holding feedback box">
            <a:extLst>
              <a:ext uri="{FF2B5EF4-FFF2-40B4-BE49-F238E27FC236}">
                <a16:creationId xmlns:a16="http://schemas.microsoft.com/office/drawing/2014/main" id="{25AB725B-75CF-7146-A28C-50C3B405CA1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281" b="97813" l="36094" r="78750"/>
                    </a14:imgEffect>
                  </a14:imgLayer>
                </a14:imgProps>
              </a:ext>
            </a:extLst>
          </a:blip>
          <a:srcRect l="35322" r="12674" b="3352"/>
          <a:stretch/>
        </p:blipFill>
        <p:spPr>
          <a:xfrm>
            <a:off x="10346358" y="2951014"/>
            <a:ext cx="2027583" cy="3768231"/>
          </a:xfrm>
          <a:prstGeom prst="rect">
            <a:avLst/>
          </a:prstGeom>
          <a:effectLst>
            <a:outerShdw blurRad="76200" dir="13500000" sy="23000" kx="1200000" algn="br" rotWithShape="0">
              <a:prstClr val="black">
                <a:alpha val="20000"/>
              </a:prstClr>
            </a:outerShdw>
          </a:effectLst>
        </p:spPr>
      </p:pic>
    </p:spTree>
    <p:custDataLst>
      <p:tags r:id="rId1"/>
    </p:custDataLst>
    <p:extLst>
      <p:ext uri="{BB962C8B-B14F-4D97-AF65-F5344CB8AC3E}">
        <p14:creationId xmlns:p14="http://schemas.microsoft.com/office/powerpoint/2010/main" val="18709231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60000">
              <a:schemeClr val="bg1"/>
            </a:gs>
            <a:gs pos="83000">
              <a:schemeClr val="bg1">
                <a:lumMod val="65000"/>
              </a:schemeClr>
            </a:gs>
            <a:gs pos="100000">
              <a:schemeClr val="accent4">
                <a:lumMod val="30000"/>
                <a:lumOff val="70000"/>
              </a:schemeClr>
            </a:gs>
          </a:gsLst>
          <a:lin ang="5400000" scaled="1"/>
        </a:gradFill>
        <a:effectLst/>
      </p:bgPr>
    </p:bg>
    <p:spTree>
      <p:nvGrpSpPr>
        <p:cNvPr id="1" name="">
          <a:extLst>
            <a:ext uri="{FF2B5EF4-FFF2-40B4-BE49-F238E27FC236}">
              <a16:creationId xmlns:a16="http://schemas.microsoft.com/office/drawing/2014/main" id="{7AE0F609-A0F7-80F9-612A-7DC5C398AC87}"/>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4B75C8FB-8E9F-64A6-2E81-E8509649F559}"/>
              </a:ext>
            </a:extLst>
          </p:cNvPr>
          <p:cNvSpPr txBox="1">
            <a:spLocks/>
          </p:cNvSpPr>
          <p:nvPr/>
        </p:nvSpPr>
        <p:spPr>
          <a:xfrm>
            <a:off x="729472" y="377651"/>
            <a:ext cx="1051560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dirty="0"/>
              <a:t>Assessing Social Validity</a:t>
            </a:r>
          </a:p>
        </p:txBody>
      </p:sp>
      <p:sp>
        <p:nvSpPr>
          <p:cNvPr id="13" name="Content Placeholder 2">
            <a:extLst>
              <a:ext uri="{FF2B5EF4-FFF2-40B4-BE49-F238E27FC236}">
                <a16:creationId xmlns:a16="http://schemas.microsoft.com/office/drawing/2014/main" id="{CDE63C2D-8303-41FB-62BE-53541D2A8ADD}"/>
              </a:ext>
            </a:extLst>
          </p:cNvPr>
          <p:cNvSpPr txBox="1">
            <a:spLocks/>
          </p:cNvSpPr>
          <p:nvPr/>
        </p:nvSpPr>
        <p:spPr>
          <a:xfrm>
            <a:off x="729472" y="1361814"/>
            <a:ext cx="5642499"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2"/>
                </a:solidFill>
              </a:rPr>
              <a:t>Ci3T Feedback Form</a:t>
            </a:r>
          </a:p>
          <a:p>
            <a:r>
              <a:rPr lang="en-US" dirty="0"/>
              <a:t>Purpose: to obtain information that will aid in determining the effectiveness and usefulness of the Ci3T plan for your school</a:t>
            </a:r>
          </a:p>
        </p:txBody>
      </p:sp>
      <p:grpSp>
        <p:nvGrpSpPr>
          <p:cNvPr id="14" name="Group 13">
            <a:extLst>
              <a:ext uri="{FF2B5EF4-FFF2-40B4-BE49-F238E27FC236}">
                <a16:creationId xmlns:a16="http://schemas.microsoft.com/office/drawing/2014/main" id="{99F4C56F-55E0-2970-AEFB-2B37E077CAC4}"/>
              </a:ext>
            </a:extLst>
          </p:cNvPr>
          <p:cNvGrpSpPr/>
          <p:nvPr/>
        </p:nvGrpSpPr>
        <p:grpSpPr>
          <a:xfrm>
            <a:off x="7874737" y="210899"/>
            <a:ext cx="2940344" cy="6509290"/>
            <a:chOff x="5873857" y="77490"/>
            <a:chExt cx="3057521" cy="6768694"/>
          </a:xfrm>
        </p:grpSpPr>
        <p:pic>
          <p:nvPicPr>
            <p:cNvPr id="15" name="Picture 14">
              <a:extLst>
                <a:ext uri="{FF2B5EF4-FFF2-40B4-BE49-F238E27FC236}">
                  <a16:creationId xmlns:a16="http://schemas.microsoft.com/office/drawing/2014/main" id="{1E8F111F-C978-A702-DA31-50BF670790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3240"/>
            <a:stretch/>
          </p:blipFill>
          <p:spPr>
            <a:xfrm>
              <a:off x="5873857" y="77490"/>
              <a:ext cx="3057521" cy="6768694"/>
            </a:xfrm>
            <a:prstGeom prst="rect">
              <a:avLst/>
            </a:prstGeom>
            <a:ln>
              <a:noFill/>
            </a:ln>
            <a:effectLst>
              <a:outerShdw blurRad="292100" dist="139700" dir="2700000" algn="tl" rotWithShape="0">
                <a:srgbClr val="333333">
                  <a:alpha val="65000"/>
                </a:srgbClr>
              </a:outerShdw>
            </a:effectLst>
          </p:spPr>
        </p:pic>
        <p:pic>
          <p:nvPicPr>
            <p:cNvPr id="16" name="Picture 15" title="Ci3T Feedback Form Report Survey">
              <a:extLst>
                <a:ext uri="{FF2B5EF4-FFF2-40B4-BE49-F238E27FC236}">
                  <a16:creationId xmlns:a16="http://schemas.microsoft.com/office/drawing/2014/main" id="{81CA6D91-AE28-D8E4-FD3D-64BC95008160}"/>
                </a:ext>
              </a:extLst>
            </p:cNvPr>
            <p:cNvPicPr>
              <a:picLocks noChangeAspect="1"/>
            </p:cNvPicPr>
            <p:nvPr/>
          </p:nvPicPr>
          <p:blipFill rotWithShape="1">
            <a:blip r:embed="rId5">
              <a:extLst>
                <a:ext uri="{28A0092B-C50C-407E-A947-70E740481C1C}">
                  <a14:useLocalDpi xmlns:a14="http://schemas.microsoft.com/office/drawing/2010/main" val="0"/>
                </a:ext>
              </a:extLst>
            </a:blip>
            <a:srcRect b="-24782"/>
            <a:stretch/>
          </p:blipFill>
          <p:spPr>
            <a:xfrm>
              <a:off x="5876340" y="77490"/>
              <a:ext cx="3055038" cy="6768694"/>
            </a:xfrm>
            <a:prstGeom prst="rect">
              <a:avLst/>
            </a:prstGeom>
            <a:ln w="3175">
              <a:solidFill>
                <a:schemeClr val="tx1">
                  <a:lumMod val="50000"/>
                  <a:lumOff val="50000"/>
                </a:schemeClr>
              </a:solidFill>
            </a:ln>
          </p:spPr>
        </p:pic>
      </p:grpSp>
      <p:pic>
        <p:nvPicPr>
          <p:cNvPr id="17" name="Picture 16" title="Ci3T Feedback Form Report data">
            <a:extLst>
              <a:ext uri="{FF2B5EF4-FFF2-40B4-BE49-F238E27FC236}">
                <a16:creationId xmlns:a16="http://schemas.microsoft.com/office/drawing/2014/main" id="{D7A0F035-8344-21F8-CD64-3656639EF057}"/>
              </a:ext>
            </a:extLst>
          </p:cNvPr>
          <p:cNvPicPr/>
          <p:nvPr/>
        </p:nvPicPr>
        <p:blipFill>
          <a:blip r:embed="rId6"/>
          <a:stretch>
            <a:fillRect/>
          </a:stretch>
        </p:blipFill>
        <p:spPr>
          <a:xfrm>
            <a:off x="4648910" y="3707742"/>
            <a:ext cx="2327800" cy="3012447"/>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6A737171-A132-5390-B34A-F205CE746849}"/>
              </a:ext>
            </a:extLst>
          </p:cNvPr>
          <p:cNvPicPr>
            <a:picLocks noChangeAspect="1"/>
          </p:cNvPicPr>
          <p:nvPr/>
        </p:nvPicPr>
        <p:blipFill>
          <a:blip r:embed="rId7"/>
          <a:stretch>
            <a:fillRect/>
          </a:stretch>
        </p:blipFill>
        <p:spPr>
          <a:xfrm>
            <a:off x="2384862" y="3617744"/>
            <a:ext cx="2331720" cy="3011805"/>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19" name="Right Arrow 14">
            <a:extLst>
              <a:ext uri="{FF2B5EF4-FFF2-40B4-BE49-F238E27FC236}">
                <a16:creationId xmlns:a16="http://schemas.microsoft.com/office/drawing/2014/main" id="{BBB24624-8F4C-744E-B3AB-BC50CFF74EF8}"/>
              </a:ext>
            </a:extLst>
          </p:cNvPr>
          <p:cNvSpPr/>
          <p:nvPr/>
        </p:nvSpPr>
        <p:spPr>
          <a:xfrm rot="20553473" flipH="1">
            <a:off x="5989252" y="3055445"/>
            <a:ext cx="4517350" cy="1967312"/>
          </a:xfrm>
          <a:prstGeom prst="rightArrow">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w="12700">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r>
              <a:rPr lang="en-US" sz="2400" dirty="0">
                <a:solidFill>
                  <a:schemeClr val="bg1"/>
                </a:solidFill>
              </a:rPr>
              <a:t>Survey data are aggregated and presented in this report</a:t>
            </a:r>
          </a:p>
        </p:txBody>
      </p:sp>
    </p:spTree>
    <p:custDataLst>
      <p:tags r:id="rId1"/>
    </p:custDataLst>
    <p:extLst>
      <p:ext uri="{BB962C8B-B14F-4D97-AF65-F5344CB8AC3E}">
        <p14:creationId xmlns:p14="http://schemas.microsoft.com/office/powerpoint/2010/main" val="41564352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37895316"/>
              </p:ext>
            </p:extLst>
          </p:nvPr>
        </p:nvGraphicFramePr>
        <p:xfrm>
          <a:off x="0" y="2"/>
          <a:ext cx="12192000" cy="6841828"/>
        </p:xfrm>
        <a:graphic>
          <a:graphicData uri="http://schemas.openxmlformats.org/drawingml/2006/table">
            <a:tbl>
              <a:tblPr firstRow="1" bandRow="1">
                <a:tableStyleId>{073A0DAA-6AF3-43AB-8588-CEC1D06C72B9}</a:tableStyleId>
              </a:tblPr>
              <a:tblGrid>
                <a:gridCol w="5959668">
                  <a:extLst>
                    <a:ext uri="{9D8B030D-6E8A-4147-A177-3AD203B41FA5}">
                      <a16:colId xmlns:a16="http://schemas.microsoft.com/office/drawing/2014/main" val="20000"/>
                    </a:ext>
                  </a:extLst>
                </a:gridCol>
                <a:gridCol w="915374">
                  <a:extLst>
                    <a:ext uri="{9D8B030D-6E8A-4147-A177-3AD203B41FA5}">
                      <a16:colId xmlns:a16="http://schemas.microsoft.com/office/drawing/2014/main" val="20001"/>
                    </a:ext>
                  </a:extLst>
                </a:gridCol>
                <a:gridCol w="915374">
                  <a:extLst>
                    <a:ext uri="{9D8B030D-6E8A-4147-A177-3AD203B41FA5}">
                      <a16:colId xmlns:a16="http://schemas.microsoft.com/office/drawing/2014/main" val="20002"/>
                    </a:ext>
                  </a:extLst>
                </a:gridCol>
                <a:gridCol w="915374">
                  <a:extLst>
                    <a:ext uri="{9D8B030D-6E8A-4147-A177-3AD203B41FA5}">
                      <a16:colId xmlns:a16="http://schemas.microsoft.com/office/drawing/2014/main" val="20003"/>
                    </a:ext>
                  </a:extLst>
                </a:gridCol>
                <a:gridCol w="915374">
                  <a:extLst>
                    <a:ext uri="{9D8B030D-6E8A-4147-A177-3AD203B41FA5}">
                      <a16:colId xmlns:a16="http://schemas.microsoft.com/office/drawing/2014/main" val="20004"/>
                    </a:ext>
                  </a:extLst>
                </a:gridCol>
                <a:gridCol w="1051706">
                  <a:extLst>
                    <a:ext uri="{9D8B030D-6E8A-4147-A177-3AD203B41FA5}">
                      <a16:colId xmlns:a16="http://schemas.microsoft.com/office/drawing/2014/main" val="20005"/>
                    </a:ext>
                  </a:extLst>
                </a:gridCol>
                <a:gridCol w="1519130">
                  <a:extLst>
                    <a:ext uri="{9D8B030D-6E8A-4147-A177-3AD203B41FA5}">
                      <a16:colId xmlns:a16="http://schemas.microsoft.com/office/drawing/2014/main" val="20006"/>
                    </a:ext>
                  </a:extLst>
                </a:gridCol>
              </a:tblGrid>
              <a:tr h="2659378">
                <a:tc>
                  <a:txBody>
                    <a:bodyPr/>
                    <a:lstStyle/>
                    <a:p>
                      <a:r>
                        <a:rPr lang="en-US" sz="1800" kern="1200" dirty="0">
                          <a:solidFill>
                            <a:schemeClr val="bg1"/>
                          </a:solidFill>
                          <a:effectLst/>
                        </a:rPr>
                        <a:t>Comprehensive, Integrated, Three-Tiered (Ci3T) Model of Prevention: Feedback Form</a:t>
                      </a:r>
                    </a:p>
                    <a:p>
                      <a:endParaRPr lang="en-US" sz="2800" dirty="0">
                        <a:solidFill>
                          <a:schemeClr val="bg1"/>
                        </a:solidFill>
                      </a:endParaRPr>
                    </a:p>
                    <a:p>
                      <a:endParaRPr lang="en-US" sz="2800" dirty="0">
                        <a:solidFill>
                          <a:schemeClr val="bg1"/>
                        </a:solidFill>
                      </a:endParaRPr>
                    </a:p>
                    <a:p>
                      <a:r>
                        <a:rPr lang="en-US" sz="2800" baseline="0" dirty="0">
                          <a:solidFill>
                            <a:schemeClr val="bg1"/>
                          </a:solidFill>
                          <a:latin typeface="Times New Roman" panose="02020603050405020304" pitchFamily="18" charset="0"/>
                          <a:cs typeface="Times New Roman" panose="02020603050405020304" pitchFamily="18" charset="0"/>
                        </a:rPr>
                        <a:t> </a:t>
                      </a:r>
                      <a:r>
                        <a:rPr lang="en-US" sz="4000" baseline="0" dirty="0">
                          <a:solidFill>
                            <a:schemeClr val="tx2">
                              <a:lumMod val="20000"/>
                              <a:lumOff val="80000"/>
                            </a:schemeClr>
                          </a:solidFill>
                          <a:latin typeface="Times New Roman" panose="02020603050405020304" pitchFamily="18" charset="0"/>
                          <a:cs typeface="Times New Roman" panose="02020603050405020304" pitchFamily="18" charset="0"/>
                        </a:rPr>
                        <a:t>Sample School Data</a:t>
                      </a:r>
                      <a:endParaRPr lang="en-US" sz="2400" dirty="0">
                        <a:solidFill>
                          <a:schemeClr val="tx2">
                            <a:lumMod val="20000"/>
                            <a:lumOff val="80000"/>
                          </a:schemeClr>
                        </a:solidFill>
                        <a:latin typeface="Times New Roman" panose="02020603050405020304" pitchFamily="18" charset="0"/>
                        <a:cs typeface="Times New Roman" panose="02020603050405020304" pitchFamily="18" charset="0"/>
                      </a:endParaRPr>
                    </a:p>
                  </a:txBody>
                  <a:tcPr marL="182880" marT="182880">
                    <a:solidFill>
                      <a:schemeClr val="accent4"/>
                    </a:solidFill>
                  </a:tcPr>
                </a:tc>
                <a:tc>
                  <a:txBody>
                    <a:bodyPr/>
                    <a:lstStyle/>
                    <a:p>
                      <a:pPr marL="0" marR="71755" algn="l">
                        <a:lnSpc>
                          <a:spcPct val="100000"/>
                        </a:lnSpc>
                        <a:spcBef>
                          <a:spcPts val="0"/>
                        </a:spcBef>
                        <a:spcAft>
                          <a:spcPts val="0"/>
                        </a:spcAft>
                      </a:pPr>
                      <a:r>
                        <a:rPr lang="en-US" sz="1800" dirty="0">
                          <a:solidFill>
                            <a:schemeClr val="bg1"/>
                          </a:solidFill>
                          <a:effectLst/>
                        </a:rPr>
                        <a:t> Strongly Disagree</a:t>
                      </a:r>
                      <a:endParaRPr lang="en-US" sz="1800" dirty="0">
                        <a:solidFill>
                          <a:schemeClr val="bg1"/>
                        </a:solidFill>
                        <a:effectLst/>
                        <a:latin typeface="Times New Roman"/>
                        <a:ea typeface="Times New Roman"/>
                      </a:endParaRPr>
                    </a:p>
                  </a:txBody>
                  <a:tcPr marL="0" marR="0" marT="0" marB="274320" vert="vert270" anchor="ctr">
                    <a:solidFill>
                      <a:schemeClr val="accent4"/>
                    </a:solidFill>
                  </a:tcPr>
                </a:tc>
                <a:tc>
                  <a:txBody>
                    <a:bodyPr/>
                    <a:lstStyle/>
                    <a:p>
                      <a:pPr marL="0" marR="71755" algn="l">
                        <a:lnSpc>
                          <a:spcPct val="100000"/>
                        </a:lnSpc>
                        <a:spcBef>
                          <a:spcPts val="0"/>
                        </a:spcBef>
                        <a:spcAft>
                          <a:spcPts val="0"/>
                        </a:spcAft>
                      </a:pPr>
                      <a:r>
                        <a:rPr lang="en-US" sz="1800" dirty="0">
                          <a:solidFill>
                            <a:schemeClr val="bg1"/>
                          </a:solidFill>
                          <a:effectLst/>
                        </a:rPr>
                        <a:t> Somewhat Disagree</a:t>
                      </a:r>
                      <a:endParaRPr lang="en-US" sz="1800" dirty="0">
                        <a:solidFill>
                          <a:schemeClr val="bg1"/>
                        </a:solidFill>
                        <a:effectLst/>
                        <a:latin typeface="Times New Roman"/>
                        <a:ea typeface="Times New Roman"/>
                      </a:endParaRPr>
                    </a:p>
                  </a:txBody>
                  <a:tcPr marL="0" marR="0" marT="0" marB="274320" vert="vert270" anchor="ctr">
                    <a:solidFill>
                      <a:schemeClr val="accent4"/>
                    </a:solidFill>
                  </a:tcPr>
                </a:tc>
                <a:tc>
                  <a:txBody>
                    <a:bodyPr/>
                    <a:lstStyle/>
                    <a:p>
                      <a:pPr marL="71755" marR="71755" algn="l">
                        <a:lnSpc>
                          <a:spcPct val="100000"/>
                        </a:lnSpc>
                        <a:spcBef>
                          <a:spcPts val="0"/>
                        </a:spcBef>
                        <a:spcAft>
                          <a:spcPts val="0"/>
                        </a:spcAft>
                      </a:pPr>
                      <a:r>
                        <a:rPr lang="en-US" sz="1800" dirty="0">
                          <a:solidFill>
                            <a:schemeClr val="bg1"/>
                          </a:solidFill>
                          <a:effectLst/>
                        </a:rPr>
                        <a:t>Somewhat Agree</a:t>
                      </a:r>
                      <a:endParaRPr lang="en-US" sz="1800" dirty="0">
                        <a:solidFill>
                          <a:schemeClr val="bg1"/>
                        </a:solidFill>
                        <a:effectLst/>
                        <a:latin typeface="Times New Roman"/>
                        <a:ea typeface="Times New Roman"/>
                      </a:endParaRPr>
                    </a:p>
                  </a:txBody>
                  <a:tcPr marL="0" marR="0" marT="0" marB="274320" vert="vert270" anchor="ctr">
                    <a:solidFill>
                      <a:schemeClr val="accent4"/>
                    </a:solidFill>
                  </a:tcPr>
                </a:tc>
                <a:tc>
                  <a:txBody>
                    <a:bodyPr/>
                    <a:lstStyle/>
                    <a:p>
                      <a:pPr marL="71755" marR="71755" algn="l">
                        <a:lnSpc>
                          <a:spcPct val="100000"/>
                        </a:lnSpc>
                        <a:spcBef>
                          <a:spcPts val="0"/>
                        </a:spcBef>
                        <a:spcAft>
                          <a:spcPts val="0"/>
                        </a:spcAft>
                      </a:pPr>
                      <a:r>
                        <a:rPr lang="en-US" sz="1800" dirty="0">
                          <a:solidFill>
                            <a:schemeClr val="bg1"/>
                          </a:solidFill>
                          <a:effectLst/>
                        </a:rPr>
                        <a:t>Strongly Agree</a:t>
                      </a:r>
                      <a:endParaRPr lang="en-US" sz="1800" dirty="0">
                        <a:solidFill>
                          <a:schemeClr val="bg1"/>
                        </a:solidFill>
                        <a:effectLst/>
                        <a:latin typeface="Times New Roman"/>
                        <a:ea typeface="Times New Roman"/>
                      </a:endParaRPr>
                    </a:p>
                  </a:txBody>
                  <a:tcPr marL="0" marR="0" marT="0" marB="274320" vert="vert270" anchor="ctr">
                    <a:solidFill>
                      <a:schemeClr val="accent4"/>
                    </a:solidFill>
                  </a:tcPr>
                </a:tc>
                <a:tc>
                  <a:txBody>
                    <a:bodyPr/>
                    <a:lstStyle/>
                    <a:p>
                      <a:pPr marL="0" marR="0" algn="ctr">
                        <a:lnSpc>
                          <a:spcPct val="100000"/>
                        </a:lnSpc>
                        <a:spcBef>
                          <a:spcPts val="0"/>
                        </a:spcBef>
                        <a:spcAft>
                          <a:spcPts val="0"/>
                        </a:spcAft>
                      </a:pPr>
                      <a:r>
                        <a:rPr lang="en-US" sz="1800" dirty="0">
                          <a:solidFill>
                            <a:schemeClr val="bg1"/>
                          </a:solidFill>
                          <a:effectLst/>
                        </a:rPr>
                        <a:t> </a:t>
                      </a:r>
                    </a:p>
                    <a:p>
                      <a:pPr marL="0" marR="0" algn="ctr">
                        <a:lnSpc>
                          <a:spcPct val="100000"/>
                        </a:lnSpc>
                        <a:spcBef>
                          <a:spcPts val="0"/>
                        </a:spcBef>
                        <a:spcAft>
                          <a:spcPts val="0"/>
                        </a:spcAft>
                      </a:pPr>
                      <a:r>
                        <a:rPr lang="en-US" sz="1800" dirty="0">
                          <a:solidFill>
                            <a:schemeClr val="bg1"/>
                          </a:solidFill>
                          <a:effectLst/>
                        </a:rPr>
                        <a:t> </a:t>
                      </a:r>
                    </a:p>
                    <a:p>
                      <a:pPr marL="0" marR="0" algn="ctr">
                        <a:lnSpc>
                          <a:spcPct val="100000"/>
                        </a:lnSpc>
                        <a:spcBef>
                          <a:spcPts val="0"/>
                        </a:spcBef>
                        <a:spcAft>
                          <a:spcPts val="0"/>
                        </a:spcAft>
                      </a:pPr>
                      <a:r>
                        <a:rPr lang="en-US" sz="1800" dirty="0">
                          <a:solidFill>
                            <a:schemeClr val="bg1"/>
                          </a:solidFill>
                          <a:effectLst/>
                        </a:rPr>
                        <a:t>Mean</a:t>
                      </a:r>
                      <a:endParaRPr lang="en-US" sz="1800" dirty="0">
                        <a:solidFill>
                          <a:schemeClr val="bg1"/>
                        </a:solidFill>
                        <a:effectLst/>
                        <a:latin typeface="Times New Roman"/>
                        <a:ea typeface="Times New Roman"/>
                      </a:endParaRPr>
                    </a:p>
                  </a:txBody>
                  <a:tcPr marL="0" marR="0" marT="0" marB="0" anchor="ctr">
                    <a:solidFill>
                      <a:schemeClr val="accent4"/>
                    </a:solidFill>
                  </a:tcPr>
                </a:tc>
                <a:tc>
                  <a:txBody>
                    <a:bodyPr/>
                    <a:lstStyle/>
                    <a:p>
                      <a:pPr marL="0" marR="0" algn="ctr">
                        <a:lnSpc>
                          <a:spcPct val="100000"/>
                        </a:lnSpc>
                        <a:spcBef>
                          <a:spcPts val="0"/>
                        </a:spcBef>
                        <a:spcAft>
                          <a:spcPts val="0"/>
                        </a:spcAft>
                      </a:pPr>
                      <a:r>
                        <a:rPr lang="en-US" sz="1800" dirty="0">
                          <a:solidFill>
                            <a:schemeClr val="bg1"/>
                          </a:solidFill>
                          <a:effectLst/>
                        </a:rPr>
                        <a:t> </a:t>
                      </a:r>
                    </a:p>
                    <a:p>
                      <a:pPr marL="0" marR="0" algn="ctr">
                        <a:lnSpc>
                          <a:spcPct val="100000"/>
                        </a:lnSpc>
                        <a:spcBef>
                          <a:spcPts val="0"/>
                        </a:spcBef>
                        <a:spcAft>
                          <a:spcPts val="0"/>
                        </a:spcAft>
                      </a:pPr>
                      <a:r>
                        <a:rPr lang="en-US" sz="1800" dirty="0">
                          <a:solidFill>
                            <a:schemeClr val="bg1"/>
                          </a:solidFill>
                          <a:effectLst/>
                        </a:rPr>
                        <a:t> </a:t>
                      </a:r>
                    </a:p>
                    <a:p>
                      <a:pPr marL="0" marR="0" algn="ctr">
                        <a:lnSpc>
                          <a:spcPct val="100000"/>
                        </a:lnSpc>
                        <a:spcBef>
                          <a:spcPts val="0"/>
                        </a:spcBef>
                        <a:spcAft>
                          <a:spcPts val="0"/>
                        </a:spcAft>
                      </a:pPr>
                      <a:r>
                        <a:rPr lang="en-US" sz="1800" dirty="0">
                          <a:solidFill>
                            <a:schemeClr val="bg1"/>
                          </a:solidFill>
                          <a:effectLst/>
                        </a:rPr>
                        <a:t>Standard Deviation</a:t>
                      </a:r>
                      <a:endParaRPr lang="en-US" sz="1800" dirty="0">
                        <a:solidFill>
                          <a:schemeClr val="bg1"/>
                        </a:solidFill>
                        <a:effectLst/>
                        <a:latin typeface="Times New Roman"/>
                        <a:ea typeface="Times New Roman"/>
                      </a:endParaRPr>
                    </a:p>
                  </a:txBody>
                  <a:tcPr marL="0" marR="0" marT="0" marB="0" anchor="ctr">
                    <a:solidFill>
                      <a:schemeClr val="accent4"/>
                    </a:solidFill>
                  </a:tcPr>
                </a:tc>
                <a:extLst>
                  <a:ext uri="{0D108BD9-81ED-4DB2-BD59-A6C34878D82A}">
                    <a16:rowId xmlns:a16="http://schemas.microsoft.com/office/drawing/2014/main" val="10000"/>
                  </a:ext>
                </a:extLst>
              </a:tr>
              <a:tr h="836490">
                <a:tc>
                  <a:txBody>
                    <a:bodyPr/>
                    <a:lstStyle/>
                    <a:p>
                      <a:pPr marL="231775" marR="0" indent="-231775">
                        <a:spcBef>
                          <a:spcPts val="0"/>
                        </a:spcBef>
                        <a:spcAft>
                          <a:spcPts val="0"/>
                        </a:spcAft>
                        <a:buAutoNum type="arabicPeriod"/>
                        <a:tabLst/>
                      </a:pPr>
                      <a:r>
                        <a:rPr lang="en-US" sz="2000" dirty="0">
                          <a:effectLst/>
                        </a:rPr>
                        <a:t>I think the plan targets important </a:t>
                      </a:r>
                    </a:p>
                    <a:p>
                      <a:pPr marL="285750" marR="0" indent="-285750">
                        <a:spcBef>
                          <a:spcPts val="0"/>
                        </a:spcBef>
                        <a:spcAft>
                          <a:spcPts val="0"/>
                        </a:spcAft>
                        <a:buNone/>
                        <a:tabLst/>
                      </a:pPr>
                      <a:r>
                        <a:rPr lang="en-US" sz="2000" dirty="0">
                          <a:effectLst/>
                        </a:rPr>
                        <a:t>    goals and/or objectives.</a:t>
                      </a:r>
                      <a:endParaRPr lang="en-US" sz="2000" dirty="0">
                        <a:effectLst/>
                        <a:latin typeface="Arial"/>
                        <a:ea typeface="Times New Roman"/>
                        <a:cs typeface="Times New Roman"/>
                      </a:endParaRPr>
                    </a:p>
                  </a:txBody>
                  <a:tcPr marL="1828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dirty="0">
                          <a:solidFill>
                            <a:srgbClr val="000000"/>
                          </a:solidFill>
                          <a:effectLst/>
                          <a:latin typeface="+mj-lt"/>
                          <a:ea typeface="MS PMincho" panose="02020600040205080304" pitchFamily="18" charset="-128"/>
                          <a:cs typeface="Times New Roman" panose="02020603050405020304" pitchFamily="18" charset="0"/>
                        </a:rPr>
                        <a:t>3</a:t>
                      </a:r>
                    </a:p>
                  </a:txBody>
                  <a:tcPr marL="685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dirty="0">
                          <a:solidFill>
                            <a:srgbClr val="000000"/>
                          </a:solidFill>
                          <a:effectLst/>
                          <a:latin typeface="+mj-lt"/>
                          <a:ea typeface="MS PMincho" panose="02020600040205080304" pitchFamily="18" charset="-128"/>
                          <a:cs typeface="Times New Roman" panose="02020603050405020304" pitchFamily="18" charset="0"/>
                        </a:rPr>
                        <a:t>3</a:t>
                      </a:r>
                    </a:p>
                  </a:txBody>
                  <a:tcPr marL="685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dirty="0">
                          <a:solidFill>
                            <a:srgbClr val="000000"/>
                          </a:solidFill>
                          <a:effectLst/>
                          <a:latin typeface="+mj-lt"/>
                          <a:ea typeface="MS PMincho" panose="02020600040205080304" pitchFamily="18" charset="-128"/>
                          <a:cs typeface="Times New Roman" panose="02020603050405020304" pitchFamily="18" charset="0"/>
                        </a:rPr>
                        <a:t>17</a:t>
                      </a:r>
                    </a:p>
                  </a:txBody>
                  <a:tcPr marL="685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dirty="0">
                          <a:solidFill>
                            <a:srgbClr val="000000"/>
                          </a:solidFill>
                          <a:effectLst/>
                          <a:latin typeface="+mj-lt"/>
                          <a:ea typeface="MS PMincho" panose="02020600040205080304" pitchFamily="18" charset="-128"/>
                          <a:cs typeface="Times New Roman" panose="02020603050405020304" pitchFamily="18" charset="0"/>
                        </a:rPr>
                        <a:t>21</a:t>
                      </a:r>
                    </a:p>
                  </a:txBody>
                  <a:tcPr marL="685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dirty="0">
                          <a:solidFill>
                            <a:srgbClr val="000000"/>
                          </a:solidFill>
                          <a:effectLst/>
                          <a:latin typeface="+mj-lt"/>
                          <a:ea typeface="MS PMincho" panose="02020600040205080304" pitchFamily="18" charset="-128"/>
                          <a:cs typeface="Times New Roman" panose="02020603050405020304" pitchFamily="18" charset="0"/>
                        </a:rPr>
                        <a:t>3.27</a:t>
                      </a:r>
                    </a:p>
                  </a:txBody>
                  <a:tcPr marL="685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dirty="0">
                          <a:solidFill>
                            <a:srgbClr val="000000"/>
                          </a:solidFill>
                          <a:effectLst/>
                          <a:latin typeface="+mj-lt"/>
                          <a:ea typeface="MS PMincho" panose="02020600040205080304" pitchFamily="18" charset="-128"/>
                          <a:cs typeface="Times New Roman" panose="02020603050405020304" pitchFamily="18" charset="0"/>
                        </a:rPr>
                        <a:t>0.87</a:t>
                      </a:r>
                    </a:p>
                  </a:txBody>
                  <a:tcPr marL="68580" marR="68580" marT="0" marB="0" anchor="ctr">
                    <a:solidFill>
                      <a:schemeClr val="accent4">
                        <a:lumMod val="20000"/>
                        <a:lumOff val="80000"/>
                      </a:schemeClr>
                    </a:solidFill>
                  </a:tcPr>
                </a:tc>
                <a:extLst>
                  <a:ext uri="{0D108BD9-81ED-4DB2-BD59-A6C34878D82A}">
                    <a16:rowId xmlns:a16="http://schemas.microsoft.com/office/drawing/2014/main" val="10001"/>
                  </a:ext>
                </a:extLst>
              </a:tr>
              <a:tr h="836490">
                <a:tc>
                  <a:txBody>
                    <a:bodyPr/>
                    <a:lstStyle/>
                    <a:p>
                      <a:pPr marL="231775" marR="0" indent="-231775">
                        <a:spcBef>
                          <a:spcPts val="600"/>
                        </a:spcBef>
                        <a:spcAft>
                          <a:spcPts val="600"/>
                        </a:spcAft>
                        <a:tabLst/>
                      </a:pPr>
                      <a:r>
                        <a:rPr lang="en-US" sz="2000" dirty="0">
                          <a:effectLst/>
                        </a:rPr>
                        <a:t>2. I think the plan is feasible.</a:t>
                      </a:r>
                      <a:endParaRPr lang="en-US" sz="2000" dirty="0">
                        <a:effectLst/>
                        <a:latin typeface="Arial"/>
                        <a:ea typeface="Times New Roman"/>
                        <a:cs typeface="Times New Roman"/>
                      </a:endParaRPr>
                    </a:p>
                  </a:txBody>
                  <a:tcPr marL="182880" marR="68580" marT="0" marB="0" anchor="ctr">
                    <a:solidFill>
                      <a:schemeClr val="bg1">
                        <a:lumMod val="95000"/>
                      </a:schemeClr>
                    </a:solidFill>
                  </a:tcPr>
                </a:tc>
                <a:tc>
                  <a:txBody>
                    <a:bodyPr/>
                    <a:lstStyle/>
                    <a:p>
                      <a:pPr marL="0" marR="0" algn="ctr">
                        <a:lnSpc>
                          <a:spcPct val="115000"/>
                        </a:lnSpc>
                        <a:spcBef>
                          <a:spcPts val="600"/>
                        </a:spcBef>
                        <a:spcAft>
                          <a:spcPts val="600"/>
                        </a:spcAft>
                      </a:pPr>
                      <a:r>
                        <a:rPr lang="en-US" sz="2000" dirty="0">
                          <a:solidFill>
                            <a:srgbClr val="000000"/>
                          </a:solidFill>
                          <a:effectLst/>
                          <a:latin typeface="+mj-lt"/>
                          <a:ea typeface="MS PMincho" panose="02020600040205080304" pitchFamily="18" charset="-128"/>
                          <a:cs typeface="Times New Roman" panose="02020603050405020304" pitchFamily="18" charset="0"/>
                        </a:rPr>
                        <a:t>1</a:t>
                      </a:r>
                    </a:p>
                  </a:txBody>
                  <a:tcPr marL="68580" marR="68580" marT="0" marB="0" anchor="ctr">
                    <a:solidFill>
                      <a:schemeClr val="bg1">
                        <a:lumMod val="95000"/>
                      </a:schemeClr>
                    </a:solidFill>
                  </a:tcPr>
                </a:tc>
                <a:tc>
                  <a:txBody>
                    <a:bodyPr/>
                    <a:lstStyle/>
                    <a:p>
                      <a:pPr marL="0" marR="0" algn="ctr">
                        <a:lnSpc>
                          <a:spcPct val="115000"/>
                        </a:lnSpc>
                        <a:spcBef>
                          <a:spcPts val="600"/>
                        </a:spcBef>
                        <a:spcAft>
                          <a:spcPts val="600"/>
                        </a:spcAft>
                      </a:pPr>
                      <a:r>
                        <a:rPr lang="en-US" sz="2000" dirty="0">
                          <a:solidFill>
                            <a:srgbClr val="000000"/>
                          </a:solidFill>
                          <a:effectLst/>
                          <a:latin typeface="+mj-lt"/>
                          <a:ea typeface="MS PMincho" panose="02020600040205080304" pitchFamily="18" charset="-128"/>
                          <a:cs typeface="Times New Roman" panose="02020603050405020304" pitchFamily="18" charset="0"/>
                        </a:rPr>
                        <a:t>5</a:t>
                      </a:r>
                    </a:p>
                  </a:txBody>
                  <a:tcPr marL="68580" marR="68580" marT="0" marB="0" anchor="ctr">
                    <a:solidFill>
                      <a:schemeClr val="bg1">
                        <a:lumMod val="95000"/>
                      </a:schemeClr>
                    </a:solidFill>
                  </a:tcPr>
                </a:tc>
                <a:tc>
                  <a:txBody>
                    <a:bodyPr/>
                    <a:lstStyle/>
                    <a:p>
                      <a:pPr marL="0" marR="0" algn="ctr">
                        <a:lnSpc>
                          <a:spcPct val="115000"/>
                        </a:lnSpc>
                        <a:spcBef>
                          <a:spcPts val="600"/>
                        </a:spcBef>
                        <a:spcAft>
                          <a:spcPts val="600"/>
                        </a:spcAft>
                      </a:pPr>
                      <a:r>
                        <a:rPr lang="en-US" sz="2000" dirty="0">
                          <a:solidFill>
                            <a:srgbClr val="000000"/>
                          </a:solidFill>
                          <a:effectLst/>
                          <a:latin typeface="+mj-lt"/>
                          <a:ea typeface="MS PMincho" panose="02020600040205080304" pitchFamily="18" charset="-128"/>
                          <a:cs typeface="Times New Roman" panose="02020603050405020304" pitchFamily="18" charset="0"/>
                        </a:rPr>
                        <a:t>17</a:t>
                      </a:r>
                    </a:p>
                  </a:txBody>
                  <a:tcPr marL="68580" marR="68580" marT="0" marB="0" anchor="ctr">
                    <a:solidFill>
                      <a:schemeClr val="bg1">
                        <a:lumMod val="95000"/>
                      </a:schemeClr>
                    </a:solidFill>
                  </a:tcPr>
                </a:tc>
                <a:tc>
                  <a:txBody>
                    <a:bodyPr/>
                    <a:lstStyle/>
                    <a:p>
                      <a:pPr marL="0" marR="0" algn="ctr">
                        <a:lnSpc>
                          <a:spcPct val="115000"/>
                        </a:lnSpc>
                        <a:spcBef>
                          <a:spcPts val="600"/>
                        </a:spcBef>
                        <a:spcAft>
                          <a:spcPts val="600"/>
                        </a:spcAft>
                      </a:pPr>
                      <a:r>
                        <a:rPr lang="en-US" sz="2000" dirty="0">
                          <a:solidFill>
                            <a:srgbClr val="000000"/>
                          </a:solidFill>
                          <a:effectLst/>
                          <a:latin typeface="+mj-lt"/>
                          <a:ea typeface="MS PMincho" panose="02020600040205080304" pitchFamily="18" charset="-128"/>
                          <a:cs typeface="Times New Roman" panose="02020603050405020304" pitchFamily="18" charset="0"/>
                        </a:rPr>
                        <a:t>21</a:t>
                      </a:r>
                    </a:p>
                  </a:txBody>
                  <a:tcPr marL="68580" marR="68580" marT="0" marB="0" anchor="ctr">
                    <a:solidFill>
                      <a:schemeClr val="bg1">
                        <a:lumMod val="95000"/>
                      </a:schemeClr>
                    </a:solidFill>
                  </a:tcPr>
                </a:tc>
                <a:tc>
                  <a:txBody>
                    <a:bodyPr/>
                    <a:lstStyle/>
                    <a:p>
                      <a:pPr marL="0" marR="0" algn="ctr">
                        <a:lnSpc>
                          <a:spcPct val="115000"/>
                        </a:lnSpc>
                        <a:spcBef>
                          <a:spcPts val="600"/>
                        </a:spcBef>
                        <a:spcAft>
                          <a:spcPts val="600"/>
                        </a:spcAft>
                      </a:pPr>
                      <a:r>
                        <a:rPr lang="en-US" sz="2000" dirty="0">
                          <a:solidFill>
                            <a:srgbClr val="000000"/>
                          </a:solidFill>
                          <a:effectLst/>
                          <a:latin typeface="+mj-lt"/>
                          <a:ea typeface="MS PMincho" panose="02020600040205080304" pitchFamily="18" charset="-128"/>
                          <a:cs typeface="Times New Roman" panose="02020603050405020304" pitchFamily="18" charset="0"/>
                        </a:rPr>
                        <a:t>3.32</a:t>
                      </a:r>
                    </a:p>
                  </a:txBody>
                  <a:tcPr marL="68580" marR="68580" marT="0" marB="0" anchor="ctr">
                    <a:solidFill>
                      <a:schemeClr val="bg1">
                        <a:lumMod val="95000"/>
                      </a:schemeClr>
                    </a:solidFill>
                  </a:tcPr>
                </a:tc>
                <a:tc>
                  <a:txBody>
                    <a:bodyPr/>
                    <a:lstStyle/>
                    <a:p>
                      <a:pPr marL="0" marR="0" algn="ctr">
                        <a:lnSpc>
                          <a:spcPct val="115000"/>
                        </a:lnSpc>
                        <a:spcBef>
                          <a:spcPts val="600"/>
                        </a:spcBef>
                        <a:spcAft>
                          <a:spcPts val="600"/>
                        </a:spcAft>
                      </a:pPr>
                      <a:r>
                        <a:rPr lang="en-US" sz="2000" dirty="0">
                          <a:solidFill>
                            <a:srgbClr val="000000"/>
                          </a:solidFill>
                          <a:effectLst/>
                          <a:latin typeface="+mj-lt"/>
                          <a:ea typeface="MS PMincho" panose="02020600040205080304" pitchFamily="18" charset="-128"/>
                          <a:cs typeface="Times New Roman" panose="02020603050405020304" pitchFamily="18" charset="0"/>
                        </a:rPr>
                        <a:t>0.77</a:t>
                      </a:r>
                    </a:p>
                  </a:txBody>
                  <a:tcPr marL="68580" marR="68580" marT="0" marB="0" anchor="ctr">
                    <a:solidFill>
                      <a:schemeClr val="bg1">
                        <a:lumMod val="95000"/>
                      </a:schemeClr>
                    </a:solidFill>
                  </a:tcPr>
                </a:tc>
                <a:extLst>
                  <a:ext uri="{0D108BD9-81ED-4DB2-BD59-A6C34878D82A}">
                    <a16:rowId xmlns:a16="http://schemas.microsoft.com/office/drawing/2014/main" val="10002"/>
                  </a:ext>
                </a:extLst>
              </a:tr>
              <a:tr h="836490">
                <a:tc>
                  <a:txBody>
                    <a:bodyPr/>
                    <a:lstStyle/>
                    <a:p>
                      <a:pPr marL="177800" marR="0" indent="-177800">
                        <a:spcBef>
                          <a:spcPts val="0"/>
                        </a:spcBef>
                        <a:spcAft>
                          <a:spcPts val="0"/>
                        </a:spcAft>
                      </a:pPr>
                      <a:r>
                        <a:rPr lang="en-US" sz="2000" dirty="0">
                          <a:effectLst/>
                        </a:rPr>
                        <a:t>3. I think the plan is likely to be put in </a:t>
                      </a:r>
                    </a:p>
                    <a:p>
                      <a:pPr marL="177800" marR="0" indent="-177800">
                        <a:spcBef>
                          <a:spcPts val="0"/>
                        </a:spcBef>
                        <a:spcAft>
                          <a:spcPts val="0"/>
                        </a:spcAft>
                      </a:pPr>
                      <a:r>
                        <a:rPr lang="en-US" sz="2000" dirty="0">
                          <a:effectLst/>
                        </a:rPr>
                        <a:t>    place as planned.</a:t>
                      </a:r>
                      <a:endParaRPr lang="en-US" sz="2000" dirty="0">
                        <a:effectLst/>
                        <a:latin typeface="Arial"/>
                        <a:ea typeface="Times New Roman"/>
                        <a:cs typeface="Times New Roman"/>
                      </a:endParaRPr>
                    </a:p>
                  </a:txBody>
                  <a:tcPr marL="1828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dirty="0">
                          <a:solidFill>
                            <a:srgbClr val="000000"/>
                          </a:solidFill>
                          <a:effectLst/>
                          <a:latin typeface="+mj-lt"/>
                          <a:ea typeface="MS PMincho" panose="02020600040205080304" pitchFamily="18" charset="-128"/>
                          <a:cs typeface="Times New Roman" panose="02020603050405020304" pitchFamily="18" charset="0"/>
                        </a:rPr>
                        <a:t>4</a:t>
                      </a:r>
                    </a:p>
                  </a:txBody>
                  <a:tcPr marL="685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dirty="0">
                          <a:solidFill>
                            <a:srgbClr val="000000"/>
                          </a:solidFill>
                          <a:effectLst/>
                          <a:latin typeface="+mj-lt"/>
                          <a:ea typeface="MS PMincho" panose="02020600040205080304" pitchFamily="18" charset="-128"/>
                          <a:cs typeface="Times New Roman" panose="02020603050405020304" pitchFamily="18" charset="0"/>
                        </a:rPr>
                        <a:t>2</a:t>
                      </a:r>
                    </a:p>
                  </a:txBody>
                  <a:tcPr marL="685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dirty="0">
                          <a:solidFill>
                            <a:srgbClr val="000000"/>
                          </a:solidFill>
                          <a:effectLst/>
                          <a:latin typeface="+mj-lt"/>
                          <a:ea typeface="MS PMincho" panose="02020600040205080304" pitchFamily="18" charset="-128"/>
                          <a:cs typeface="Times New Roman" panose="02020603050405020304" pitchFamily="18" charset="0"/>
                        </a:rPr>
                        <a:t>17</a:t>
                      </a:r>
                    </a:p>
                  </a:txBody>
                  <a:tcPr marL="685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dirty="0">
                          <a:solidFill>
                            <a:srgbClr val="000000"/>
                          </a:solidFill>
                          <a:effectLst/>
                          <a:latin typeface="+mj-lt"/>
                          <a:ea typeface="MS PMincho" panose="02020600040205080304" pitchFamily="18" charset="-128"/>
                          <a:cs typeface="Times New Roman" panose="02020603050405020304" pitchFamily="18" charset="0"/>
                        </a:rPr>
                        <a:t>21</a:t>
                      </a:r>
                    </a:p>
                  </a:txBody>
                  <a:tcPr marL="685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dirty="0">
                          <a:solidFill>
                            <a:srgbClr val="000000"/>
                          </a:solidFill>
                          <a:effectLst/>
                          <a:latin typeface="+mj-lt"/>
                          <a:ea typeface="MS PMincho" panose="02020600040205080304" pitchFamily="18" charset="-128"/>
                          <a:cs typeface="Times New Roman" panose="02020603050405020304" pitchFamily="18" charset="0"/>
                        </a:rPr>
                        <a:t>3.25</a:t>
                      </a:r>
                    </a:p>
                  </a:txBody>
                  <a:tcPr marL="685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dirty="0">
                          <a:solidFill>
                            <a:srgbClr val="000000"/>
                          </a:solidFill>
                          <a:effectLst/>
                          <a:latin typeface="+mj-lt"/>
                          <a:ea typeface="MS PMincho" panose="02020600040205080304" pitchFamily="18" charset="-128"/>
                          <a:cs typeface="Times New Roman" panose="02020603050405020304" pitchFamily="18" charset="0"/>
                        </a:rPr>
                        <a:t>0.92</a:t>
                      </a:r>
                    </a:p>
                  </a:txBody>
                  <a:tcPr marL="68580" marR="68580" marT="0" marB="0" anchor="ctr">
                    <a:solidFill>
                      <a:schemeClr val="accent4">
                        <a:lumMod val="20000"/>
                        <a:lumOff val="80000"/>
                      </a:schemeClr>
                    </a:solidFill>
                  </a:tcPr>
                </a:tc>
                <a:extLst>
                  <a:ext uri="{0D108BD9-81ED-4DB2-BD59-A6C34878D82A}">
                    <a16:rowId xmlns:a16="http://schemas.microsoft.com/office/drawing/2014/main" val="10003"/>
                  </a:ext>
                </a:extLst>
              </a:tr>
              <a:tr h="836490">
                <a:tc>
                  <a:txBody>
                    <a:bodyPr/>
                    <a:lstStyle/>
                    <a:p>
                      <a:pPr marL="231775" marR="0" indent="-231775">
                        <a:spcBef>
                          <a:spcPts val="600"/>
                        </a:spcBef>
                        <a:spcAft>
                          <a:spcPts val="600"/>
                        </a:spcAft>
                        <a:tabLst/>
                      </a:pPr>
                      <a:r>
                        <a:rPr lang="en-US" sz="2000" dirty="0">
                          <a:effectLst/>
                        </a:rPr>
                        <a:t>4. I will implement the plan.</a:t>
                      </a:r>
                      <a:endParaRPr lang="en-US" sz="2000" dirty="0">
                        <a:effectLst/>
                        <a:latin typeface="Arial"/>
                        <a:ea typeface="Times New Roman"/>
                        <a:cs typeface="Times New Roman"/>
                      </a:endParaRPr>
                    </a:p>
                  </a:txBody>
                  <a:tcPr marL="182880" marR="68580" marT="0" marB="0" anchor="ctr">
                    <a:solidFill>
                      <a:schemeClr val="bg1">
                        <a:lumMod val="95000"/>
                      </a:schemeClr>
                    </a:solidFill>
                  </a:tcPr>
                </a:tc>
                <a:tc>
                  <a:txBody>
                    <a:bodyPr/>
                    <a:lstStyle/>
                    <a:p>
                      <a:pPr marL="0" marR="0" algn="ctr">
                        <a:lnSpc>
                          <a:spcPct val="115000"/>
                        </a:lnSpc>
                        <a:spcBef>
                          <a:spcPts val="600"/>
                        </a:spcBef>
                        <a:spcAft>
                          <a:spcPts val="600"/>
                        </a:spcAft>
                      </a:pPr>
                      <a:r>
                        <a:rPr lang="en-US" sz="2000" dirty="0">
                          <a:solidFill>
                            <a:srgbClr val="000000"/>
                          </a:solidFill>
                          <a:effectLst/>
                          <a:latin typeface="+mj-lt"/>
                          <a:ea typeface="MS PMincho" panose="02020600040205080304" pitchFamily="18" charset="-128"/>
                          <a:cs typeface="Times New Roman" panose="02020603050405020304" pitchFamily="18" charset="0"/>
                        </a:rPr>
                        <a:t>4</a:t>
                      </a:r>
                    </a:p>
                  </a:txBody>
                  <a:tcPr marL="68580" marR="68580" marT="0" marB="0" anchor="ctr">
                    <a:solidFill>
                      <a:schemeClr val="bg1">
                        <a:lumMod val="95000"/>
                      </a:schemeClr>
                    </a:solidFill>
                  </a:tcPr>
                </a:tc>
                <a:tc>
                  <a:txBody>
                    <a:bodyPr/>
                    <a:lstStyle/>
                    <a:p>
                      <a:pPr marL="0" marR="0" algn="ctr">
                        <a:lnSpc>
                          <a:spcPct val="115000"/>
                        </a:lnSpc>
                        <a:spcBef>
                          <a:spcPts val="600"/>
                        </a:spcBef>
                        <a:spcAft>
                          <a:spcPts val="600"/>
                        </a:spcAft>
                      </a:pPr>
                      <a:r>
                        <a:rPr lang="en-US" sz="2000" dirty="0">
                          <a:solidFill>
                            <a:srgbClr val="000000"/>
                          </a:solidFill>
                          <a:effectLst/>
                          <a:latin typeface="+mj-lt"/>
                          <a:ea typeface="MS PMincho" panose="02020600040205080304" pitchFamily="18" charset="-128"/>
                          <a:cs typeface="Times New Roman" panose="02020603050405020304" pitchFamily="18" charset="0"/>
                        </a:rPr>
                        <a:t>0</a:t>
                      </a:r>
                    </a:p>
                  </a:txBody>
                  <a:tcPr marL="68580" marR="68580" marT="0" marB="0" anchor="ctr">
                    <a:solidFill>
                      <a:schemeClr val="bg1">
                        <a:lumMod val="95000"/>
                      </a:schemeClr>
                    </a:solidFill>
                  </a:tcPr>
                </a:tc>
                <a:tc>
                  <a:txBody>
                    <a:bodyPr/>
                    <a:lstStyle/>
                    <a:p>
                      <a:pPr marL="0" marR="0" algn="ctr">
                        <a:lnSpc>
                          <a:spcPct val="115000"/>
                        </a:lnSpc>
                        <a:spcBef>
                          <a:spcPts val="600"/>
                        </a:spcBef>
                        <a:spcAft>
                          <a:spcPts val="600"/>
                        </a:spcAft>
                      </a:pPr>
                      <a:r>
                        <a:rPr lang="en-US" sz="2000" dirty="0">
                          <a:solidFill>
                            <a:srgbClr val="000000"/>
                          </a:solidFill>
                          <a:effectLst/>
                          <a:latin typeface="+mj-lt"/>
                          <a:ea typeface="MS PMincho" panose="02020600040205080304" pitchFamily="18" charset="-128"/>
                          <a:cs typeface="Times New Roman" panose="02020603050405020304" pitchFamily="18" charset="0"/>
                        </a:rPr>
                        <a:t>12</a:t>
                      </a:r>
                    </a:p>
                  </a:txBody>
                  <a:tcPr marL="68580" marR="68580" marT="0" marB="0" anchor="ctr">
                    <a:solidFill>
                      <a:schemeClr val="bg1">
                        <a:lumMod val="95000"/>
                      </a:schemeClr>
                    </a:solidFill>
                  </a:tcPr>
                </a:tc>
                <a:tc>
                  <a:txBody>
                    <a:bodyPr/>
                    <a:lstStyle/>
                    <a:p>
                      <a:pPr marL="0" marR="0" algn="ctr">
                        <a:lnSpc>
                          <a:spcPct val="115000"/>
                        </a:lnSpc>
                        <a:spcBef>
                          <a:spcPts val="600"/>
                        </a:spcBef>
                        <a:spcAft>
                          <a:spcPts val="600"/>
                        </a:spcAft>
                      </a:pPr>
                      <a:r>
                        <a:rPr lang="en-US" sz="2000" dirty="0">
                          <a:solidFill>
                            <a:srgbClr val="000000"/>
                          </a:solidFill>
                          <a:effectLst/>
                          <a:latin typeface="+mj-lt"/>
                          <a:ea typeface="MS PMincho" panose="02020600040205080304" pitchFamily="18" charset="-128"/>
                          <a:cs typeface="Times New Roman" panose="02020603050405020304" pitchFamily="18" charset="0"/>
                        </a:rPr>
                        <a:t>28</a:t>
                      </a:r>
                    </a:p>
                  </a:txBody>
                  <a:tcPr marL="68580" marR="68580" marT="0" marB="0" anchor="ctr">
                    <a:solidFill>
                      <a:schemeClr val="bg1">
                        <a:lumMod val="95000"/>
                      </a:schemeClr>
                    </a:solidFill>
                  </a:tcPr>
                </a:tc>
                <a:tc>
                  <a:txBody>
                    <a:bodyPr/>
                    <a:lstStyle/>
                    <a:p>
                      <a:pPr marL="0" marR="0" algn="ctr">
                        <a:lnSpc>
                          <a:spcPct val="115000"/>
                        </a:lnSpc>
                        <a:spcBef>
                          <a:spcPts val="600"/>
                        </a:spcBef>
                        <a:spcAft>
                          <a:spcPts val="600"/>
                        </a:spcAft>
                      </a:pPr>
                      <a:r>
                        <a:rPr lang="en-US" sz="2000" dirty="0">
                          <a:solidFill>
                            <a:srgbClr val="000000"/>
                          </a:solidFill>
                          <a:effectLst/>
                          <a:latin typeface="+mj-lt"/>
                          <a:ea typeface="MS PMincho" panose="02020600040205080304" pitchFamily="18" charset="-128"/>
                          <a:cs typeface="Times New Roman" panose="02020603050405020304" pitchFamily="18" charset="0"/>
                        </a:rPr>
                        <a:t>3.45</a:t>
                      </a:r>
                    </a:p>
                  </a:txBody>
                  <a:tcPr marL="68580" marR="68580" marT="0" marB="0" anchor="ctr">
                    <a:solidFill>
                      <a:schemeClr val="bg1">
                        <a:lumMod val="95000"/>
                      </a:schemeClr>
                    </a:solidFill>
                  </a:tcPr>
                </a:tc>
                <a:tc>
                  <a:txBody>
                    <a:bodyPr/>
                    <a:lstStyle/>
                    <a:p>
                      <a:pPr marL="0" marR="0" algn="ctr">
                        <a:lnSpc>
                          <a:spcPct val="115000"/>
                        </a:lnSpc>
                        <a:spcBef>
                          <a:spcPts val="600"/>
                        </a:spcBef>
                        <a:spcAft>
                          <a:spcPts val="600"/>
                        </a:spcAft>
                      </a:pPr>
                      <a:r>
                        <a:rPr lang="en-US" sz="2000" dirty="0">
                          <a:solidFill>
                            <a:srgbClr val="000000"/>
                          </a:solidFill>
                          <a:effectLst/>
                          <a:latin typeface="+mj-lt"/>
                          <a:ea typeface="MS PMincho" panose="02020600040205080304" pitchFamily="18" charset="-128"/>
                          <a:cs typeface="Times New Roman" panose="02020603050405020304" pitchFamily="18" charset="0"/>
                        </a:rPr>
                        <a:t>0.90</a:t>
                      </a:r>
                    </a:p>
                  </a:txBody>
                  <a:tcPr marL="68580" marR="68580" marT="0" marB="0" anchor="ctr">
                    <a:solidFill>
                      <a:schemeClr val="bg1">
                        <a:lumMod val="95000"/>
                      </a:schemeClr>
                    </a:solidFill>
                  </a:tcPr>
                </a:tc>
                <a:extLst>
                  <a:ext uri="{0D108BD9-81ED-4DB2-BD59-A6C34878D82A}">
                    <a16:rowId xmlns:a16="http://schemas.microsoft.com/office/drawing/2014/main" val="10004"/>
                  </a:ext>
                </a:extLst>
              </a:tr>
              <a:tr h="836490">
                <a:tc>
                  <a:txBody>
                    <a:bodyPr/>
                    <a:lstStyle/>
                    <a:p>
                      <a:pPr marL="168910" marR="0" indent="-168910">
                        <a:spcBef>
                          <a:spcPts val="0"/>
                        </a:spcBef>
                        <a:spcAft>
                          <a:spcPts val="0"/>
                        </a:spcAft>
                      </a:pPr>
                      <a:r>
                        <a:rPr lang="en-US" sz="2000" dirty="0">
                          <a:effectLst/>
                        </a:rPr>
                        <a:t>5. I think the plan will produce the  </a:t>
                      </a:r>
                    </a:p>
                    <a:p>
                      <a:pPr marL="168910" marR="0" indent="-168910">
                        <a:spcBef>
                          <a:spcPts val="0"/>
                        </a:spcBef>
                        <a:spcAft>
                          <a:spcPts val="0"/>
                        </a:spcAft>
                      </a:pPr>
                      <a:r>
                        <a:rPr lang="en-US" sz="2000" dirty="0">
                          <a:effectLst/>
                        </a:rPr>
                        <a:t>    desired outcomes.</a:t>
                      </a:r>
                      <a:endParaRPr lang="en-US" sz="2000" dirty="0">
                        <a:effectLst/>
                        <a:latin typeface="Arial"/>
                        <a:ea typeface="Times New Roman"/>
                        <a:cs typeface="Times New Roman"/>
                      </a:endParaRPr>
                    </a:p>
                  </a:txBody>
                  <a:tcPr marL="1828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dirty="0">
                          <a:solidFill>
                            <a:srgbClr val="000000"/>
                          </a:solidFill>
                          <a:effectLst/>
                          <a:latin typeface="+mj-lt"/>
                          <a:ea typeface="MS PMincho" panose="02020600040205080304" pitchFamily="18" charset="-128"/>
                          <a:cs typeface="Times New Roman" panose="02020603050405020304" pitchFamily="18" charset="0"/>
                        </a:rPr>
                        <a:t>2</a:t>
                      </a:r>
                    </a:p>
                  </a:txBody>
                  <a:tcPr marL="685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dirty="0">
                          <a:solidFill>
                            <a:srgbClr val="000000"/>
                          </a:solidFill>
                          <a:effectLst/>
                          <a:latin typeface="+mj-lt"/>
                          <a:ea typeface="MS PMincho" panose="02020600040205080304" pitchFamily="18" charset="-128"/>
                          <a:cs typeface="Times New Roman" panose="02020603050405020304" pitchFamily="18" charset="0"/>
                        </a:rPr>
                        <a:t>5</a:t>
                      </a:r>
                    </a:p>
                  </a:txBody>
                  <a:tcPr marL="685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dirty="0">
                          <a:solidFill>
                            <a:srgbClr val="000000"/>
                          </a:solidFill>
                          <a:effectLst/>
                          <a:latin typeface="+mj-lt"/>
                          <a:ea typeface="MS PMincho" panose="02020600040205080304" pitchFamily="18" charset="-128"/>
                          <a:cs typeface="Times New Roman" panose="02020603050405020304" pitchFamily="18" charset="0"/>
                        </a:rPr>
                        <a:t>19</a:t>
                      </a:r>
                    </a:p>
                  </a:txBody>
                  <a:tcPr marL="685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dirty="0">
                          <a:solidFill>
                            <a:srgbClr val="000000"/>
                          </a:solidFill>
                          <a:effectLst/>
                          <a:latin typeface="+mj-lt"/>
                          <a:ea typeface="MS PMincho" panose="02020600040205080304" pitchFamily="18" charset="-128"/>
                          <a:cs typeface="Times New Roman" panose="02020603050405020304" pitchFamily="18" charset="0"/>
                        </a:rPr>
                        <a:t>18</a:t>
                      </a:r>
                    </a:p>
                  </a:txBody>
                  <a:tcPr marL="685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dirty="0">
                          <a:solidFill>
                            <a:srgbClr val="000000"/>
                          </a:solidFill>
                          <a:effectLst/>
                          <a:latin typeface="+mj-lt"/>
                          <a:ea typeface="MS PMincho" panose="02020600040205080304" pitchFamily="18" charset="-128"/>
                          <a:cs typeface="Times New Roman" panose="02020603050405020304" pitchFamily="18" charset="0"/>
                        </a:rPr>
                        <a:t>3.20</a:t>
                      </a:r>
                    </a:p>
                  </a:txBody>
                  <a:tcPr marL="68580" marR="68580" marT="0" marB="0" anchor="ctr">
                    <a:solidFill>
                      <a:schemeClr val="accent4">
                        <a:lumMod val="20000"/>
                        <a:lumOff val="80000"/>
                      </a:schemeClr>
                    </a:solidFill>
                  </a:tcPr>
                </a:tc>
                <a:tc>
                  <a:txBody>
                    <a:bodyPr/>
                    <a:lstStyle/>
                    <a:p>
                      <a:pPr marL="0" marR="0" algn="ctr">
                        <a:lnSpc>
                          <a:spcPct val="115000"/>
                        </a:lnSpc>
                        <a:spcBef>
                          <a:spcPts val="600"/>
                        </a:spcBef>
                        <a:spcAft>
                          <a:spcPts val="600"/>
                        </a:spcAft>
                      </a:pPr>
                      <a:r>
                        <a:rPr lang="en-US" sz="2000" dirty="0">
                          <a:solidFill>
                            <a:srgbClr val="000000"/>
                          </a:solidFill>
                          <a:effectLst/>
                          <a:latin typeface="+mj-lt"/>
                          <a:ea typeface="MS PMincho" panose="02020600040205080304" pitchFamily="18" charset="-128"/>
                          <a:cs typeface="Times New Roman" panose="02020603050405020304" pitchFamily="18" charset="0"/>
                        </a:rPr>
                        <a:t>0.82</a:t>
                      </a:r>
                    </a:p>
                  </a:txBody>
                  <a:tcPr marL="68580" marR="68580" marT="0" marB="0" anchor="ctr">
                    <a:solidFill>
                      <a:schemeClr val="accent4">
                        <a:lumMod val="20000"/>
                        <a:lumOff val="80000"/>
                      </a:schemeClr>
                    </a:solidFill>
                  </a:tcPr>
                </a:tc>
                <a:extLst>
                  <a:ext uri="{0D108BD9-81ED-4DB2-BD59-A6C34878D82A}">
                    <a16:rowId xmlns:a16="http://schemas.microsoft.com/office/drawing/2014/main" val="10005"/>
                  </a:ext>
                </a:extLst>
              </a:tr>
            </a:tbl>
          </a:graphicData>
        </a:graphic>
      </p:graphicFrame>
      <p:sp>
        <p:nvSpPr>
          <p:cNvPr id="7" name="TextBox 6"/>
          <p:cNvSpPr txBox="1"/>
          <p:nvPr/>
        </p:nvSpPr>
        <p:spPr>
          <a:xfrm>
            <a:off x="6096000" y="2325566"/>
            <a:ext cx="3520440" cy="369332"/>
          </a:xfrm>
          <a:prstGeom prst="rect">
            <a:avLst/>
          </a:prstGeom>
          <a:noFill/>
        </p:spPr>
        <p:txBody>
          <a:bodyPr wrap="square" rtlCol="0" anchor="b">
            <a:spAutoFit/>
          </a:bodyPr>
          <a:lstStyle/>
          <a:p>
            <a:pPr>
              <a:tabLst>
                <a:tab pos="227013" algn="ctr"/>
                <a:tab pos="909638" algn="ctr"/>
                <a:tab pos="1597025" algn="ctr"/>
                <a:tab pos="2286000" algn="ctr"/>
              </a:tabLst>
            </a:pPr>
            <a:r>
              <a:rPr lang="en-US" sz="1800" dirty="0">
                <a:latin typeface="Times New Roman" panose="02020603050405020304" pitchFamily="18" charset="0"/>
                <a:cs typeface="Times New Roman" panose="02020603050405020304" pitchFamily="18" charset="0"/>
              </a:rPr>
              <a:t>	</a:t>
            </a:r>
            <a:r>
              <a:rPr lang="en-US" sz="1800" dirty="0">
                <a:solidFill>
                  <a:schemeClr val="bg1"/>
                </a:solidFill>
                <a:latin typeface="Times New Roman" panose="02020603050405020304" pitchFamily="18" charset="0"/>
                <a:cs typeface="Times New Roman" panose="02020603050405020304" pitchFamily="18" charset="0"/>
              </a:rPr>
              <a:t>1	         2	              3	              4</a:t>
            </a:r>
          </a:p>
        </p:txBody>
      </p:sp>
    </p:spTree>
    <p:custDataLst>
      <p:tags r:id="rId1"/>
    </p:custDataLst>
    <p:extLst>
      <p:ext uri="{BB962C8B-B14F-4D97-AF65-F5344CB8AC3E}">
        <p14:creationId xmlns:p14="http://schemas.microsoft.com/office/powerpoint/2010/main" val="36187519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1325563"/>
          </a:xfrm>
        </p:spPr>
        <p:txBody>
          <a:bodyPr>
            <a:noAutofit/>
          </a:bodyPr>
          <a:lstStyle/>
          <a:p>
            <a:r>
              <a:rPr lang="en-US" dirty="0"/>
              <a:t>Ci3T Feedback Form</a:t>
            </a:r>
          </a:p>
        </p:txBody>
      </p:sp>
      <p:graphicFrame>
        <p:nvGraphicFramePr>
          <p:cNvPr id="9" name="Content Placeholder 5"/>
          <p:cNvGraphicFramePr>
            <a:graphicFrameLocks noGrp="1"/>
          </p:cNvGraphicFramePr>
          <p:nvPr>
            <p:ph idx="1"/>
            <p:extLst>
              <p:ext uri="{D42A27DB-BD31-4B8C-83A1-F6EECF244321}">
                <p14:modId xmlns:p14="http://schemas.microsoft.com/office/powerpoint/2010/main" val="2795673762"/>
              </p:ext>
            </p:extLst>
          </p:nvPr>
        </p:nvGraphicFramePr>
        <p:xfrm>
          <a:off x="1050894" y="1724422"/>
          <a:ext cx="10090212" cy="4613275"/>
        </p:xfrm>
        <a:graphic>
          <a:graphicData uri="http://schemas.openxmlformats.org/drawingml/2006/table">
            <a:tbl>
              <a:tblPr firstRow="1" bandRow="1">
                <a:tableStyleId>{073A0DAA-6AF3-43AB-8588-CEC1D06C72B9}</a:tableStyleId>
              </a:tblPr>
              <a:tblGrid>
                <a:gridCol w="6936112">
                  <a:extLst>
                    <a:ext uri="{9D8B030D-6E8A-4147-A177-3AD203B41FA5}">
                      <a16:colId xmlns:a16="http://schemas.microsoft.com/office/drawing/2014/main" val="20000"/>
                    </a:ext>
                  </a:extLst>
                </a:gridCol>
                <a:gridCol w="3154100">
                  <a:extLst>
                    <a:ext uri="{9D8B030D-6E8A-4147-A177-3AD203B41FA5}">
                      <a16:colId xmlns:a16="http://schemas.microsoft.com/office/drawing/2014/main" val="20001"/>
                    </a:ext>
                  </a:extLst>
                </a:gridCol>
              </a:tblGrid>
              <a:tr h="407035">
                <a:tc>
                  <a:txBody>
                    <a:bodyPr/>
                    <a:lstStyle/>
                    <a:p>
                      <a:r>
                        <a:rPr lang="en-US" sz="1800" b="0" dirty="0">
                          <a:latin typeface="+mn-lt"/>
                          <a:cs typeface="Arial" panose="020B0604020202020204" pitchFamily="34" charset="0"/>
                        </a:rPr>
                        <a:t>School (district;</a:t>
                      </a:r>
                      <a:r>
                        <a:rPr lang="en-US" sz="1800" b="0" baseline="0" dirty="0">
                          <a:latin typeface="+mn-lt"/>
                          <a:cs typeface="Arial" panose="020B0604020202020204" pitchFamily="34" charset="0"/>
                        </a:rPr>
                        <a:t> </a:t>
                      </a:r>
                      <a:r>
                        <a:rPr lang="en-US" sz="1800" b="0" dirty="0">
                          <a:latin typeface="+mn-lt"/>
                          <a:cs typeface="Arial" panose="020B0604020202020204" pitchFamily="34" charset="0"/>
                        </a:rPr>
                        <a:t>number completed; response</a:t>
                      </a:r>
                      <a:r>
                        <a:rPr lang="en-US" sz="1800" b="0" baseline="0" dirty="0">
                          <a:latin typeface="+mn-lt"/>
                          <a:cs typeface="Arial" panose="020B0604020202020204" pitchFamily="34" charset="0"/>
                        </a:rPr>
                        <a:t> rate %</a:t>
                      </a:r>
                      <a:r>
                        <a:rPr lang="en-US" sz="1800" b="0" dirty="0">
                          <a:latin typeface="+mn-lt"/>
                          <a:cs typeface="Arial" panose="020B0604020202020204" pitchFamily="34" charset="0"/>
                        </a:rPr>
                        <a:t>)</a:t>
                      </a:r>
                    </a:p>
                  </a:txBody>
                  <a:tcPr>
                    <a:solidFill>
                      <a:schemeClr val="accent4"/>
                    </a:solidFill>
                  </a:tcPr>
                </a:tc>
                <a:tc>
                  <a:txBody>
                    <a:bodyPr/>
                    <a:lstStyle/>
                    <a:p>
                      <a:pPr algn="ctr"/>
                      <a:r>
                        <a:rPr lang="en-US" sz="1800" b="0" dirty="0">
                          <a:latin typeface="+mn-lt"/>
                          <a:cs typeface="Arial" panose="020B0604020202020204" pitchFamily="34" charset="0"/>
                        </a:rPr>
                        <a:t>Mean (</a:t>
                      </a:r>
                      <a:r>
                        <a:rPr lang="en-US" sz="1800" b="0" i="1" dirty="0">
                          <a:latin typeface="+mn-lt"/>
                          <a:cs typeface="Arial" panose="020B0604020202020204" pitchFamily="34" charset="0"/>
                        </a:rPr>
                        <a:t>SD</a:t>
                      </a:r>
                      <a:r>
                        <a:rPr lang="en-US" sz="1800" b="0" dirty="0">
                          <a:latin typeface="+mn-lt"/>
                          <a:cs typeface="Arial" panose="020B0604020202020204" pitchFamily="34" charset="0"/>
                        </a:rPr>
                        <a:t>) Total</a:t>
                      </a:r>
                    </a:p>
                  </a:txBody>
                  <a:tcPr>
                    <a:solidFill>
                      <a:schemeClr val="accent4"/>
                    </a:solidFill>
                  </a:tcPr>
                </a:tc>
                <a:extLst>
                  <a:ext uri="{0D108BD9-81ED-4DB2-BD59-A6C34878D82A}">
                    <a16:rowId xmlns:a16="http://schemas.microsoft.com/office/drawing/2014/main" val="10000"/>
                  </a:ext>
                </a:extLst>
              </a:tr>
              <a:tr h="70104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dirty="0">
                          <a:ln>
                            <a:noFill/>
                          </a:ln>
                          <a:solidFill>
                            <a:schemeClr val="tx1"/>
                          </a:solidFill>
                          <a:effectLst/>
                          <a:latin typeface="+mn-lt"/>
                          <a:ea typeface="+mn-ea"/>
                          <a:cs typeface="Times New Roman" panose="02020603050405020304" pitchFamily="18" charset="0"/>
                        </a:rPr>
                        <a:t>Friendship Elementary School </a:t>
                      </a:r>
                      <a:br>
                        <a:rPr kumimoji="0" lang="en-US" sz="2000" b="0" i="0" u="none" strike="noStrike" kern="1200" cap="none" normalizeH="0" baseline="0" dirty="0">
                          <a:ln>
                            <a:noFill/>
                          </a:ln>
                          <a:solidFill>
                            <a:schemeClr val="tx1"/>
                          </a:solidFill>
                          <a:effectLst/>
                          <a:latin typeface="+mn-lt"/>
                          <a:ea typeface="+mn-ea"/>
                          <a:cs typeface="Times New Roman" panose="02020603050405020304" pitchFamily="18" charset="0"/>
                        </a:rPr>
                      </a:br>
                      <a:r>
                        <a:rPr kumimoji="0" lang="en-US" sz="2000" b="0" i="0" u="none" strike="noStrike" kern="1200" cap="none" normalizeH="0" baseline="0" dirty="0">
                          <a:ln>
                            <a:noFill/>
                          </a:ln>
                          <a:solidFill>
                            <a:schemeClr val="tx1"/>
                          </a:solidFill>
                          <a:effectLst/>
                          <a:latin typeface="+mn-lt"/>
                          <a:ea typeface="+mn-ea"/>
                          <a:cs typeface="Times New Roman" panose="02020603050405020304" pitchFamily="18" charset="0"/>
                        </a:rPr>
                        <a:t>(Jackson City Schools; </a:t>
                      </a:r>
                      <a:r>
                        <a:rPr kumimoji="0" lang="en-US" sz="2000" b="0" i="1" u="none" strike="noStrike" cap="none" normalizeH="0" baseline="0" dirty="0">
                          <a:ln>
                            <a:noFill/>
                          </a:ln>
                          <a:solidFill>
                            <a:schemeClr val="tx1"/>
                          </a:solidFill>
                          <a:effectLst/>
                          <a:latin typeface="+mn-lt"/>
                        </a:rPr>
                        <a:t>n </a:t>
                      </a:r>
                      <a:r>
                        <a:rPr kumimoji="0" lang="en-US" sz="2000" b="0" i="0" u="none" strike="noStrike" cap="none" normalizeH="0" baseline="0" dirty="0">
                          <a:ln>
                            <a:noFill/>
                          </a:ln>
                          <a:solidFill>
                            <a:schemeClr val="tx1"/>
                          </a:solidFill>
                          <a:effectLst/>
                          <a:latin typeface="+mn-lt"/>
                        </a:rPr>
                        <a:t>= </a:t>
                      </a:r>
                      <a:r>
                        <a:rPr kumimoji="0" lang="en-US" sz="2000" b="0" i="0" u="none" strike="noStrike" kern="1200" cap="none" normalizeH="0" baseline="0" dirty="0">
                          <a:ln>
                            <a:noFill/>
                          </a:ln>
                          <a:solidFill>
                            <a:schemeClr val="tx1"/>
                          </a:solidFill>
                          <a:effectLst/>
                          <a:latin typeface="+mn-lt"/>
                          <a:ea typeface="+mn-ea"/>
                          <a:cs typeface="Times New Roman" panose="02020603050405020304" pitchFamily="18" charset="0"/>
                        </a:rPr>
                        <a:t>44; 41.86%)</a:t>
                      </a:r>
                    </a:p>
                  </a:txBody>
                  <a:tcPr horzOverflow="overflow">
                    <a:solidFill>
                      <a:schemeClr val="accent4">
                        <a:lumMod val="20000"/>
                        <a:lumOff val="80000"/>
                      </a:schemeClr>
                    </a:solidFill>
                  </a:tcPr>
                </a:tc>
                <a:tc>
                  <a:txBody>
                    <a:bodyPr/>
                    <a:lstStyle/>
                    <a:p>
                      <a:pPr algn="ctr"/>
                      <a:r>
                        <a:rPr lang="en-US" sz="2000" b="0" i="0" dirty="0">
                          <a:solidFill>
                            <a:schemeClr val="tx1"/>
                          </a:solidFill>
                          <a:latin typeface="+mn-lt"/>
                          <a:cs typeface="Arial" pitchFamily="34" charset="0"/>
                        </a:rPr>
                        <a:t>3.66 (0.53)</a:t>
                      </a:r>
                    </a:p>
                  </a:txBody>
                  <a:tcPr anchor="ctr">
                    <a:solidFill>
                      <a:schemeClr val="accent4">
                        <a:lumMod val="20000"/>
                        <a:lumOff val="80000"/>
                      </a:schemeClr>
                    </a:solidFill>
                  </a:tcPr>
                </a:tc>
                <a:extLst>
                  <a:ext uri="{0D108BD9-81ED-4DB2-BD59-A6C34878D82A}">
                    <a16:rowId xmlns:a16="http://schemas.microsoft.com/office/drawing/2014/main" val="10001"/>
                  </a:ext>
                </a:extLst>
              </a:tr>
              <a:tr h="70104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tx1"/>
                          </a:solidFill>
                          <a:effectLst/>
                          <a:latin typeface="+mn-lt"/>
                          <a:ea typeface="+mn-ea"/>
                          <a:cs typeface="Times New Roman" panose="02020603050405020304" pitchFamily="18" charset="0"/>
                        </a:rPr>
                        <a:t>Preston Intermediate School </a:t>
                      </a:r>
                      <a:br>
                        <a:rPr kumimoji="0" lang="en-US" sz="2000" b="0" i="0" u="none" strike="noStrike" kern="1200" cap="none" normalizeH="0" baseline="0">
                          <a:ln>
                            <a:noFill/>
                          </a:ln>
                          <a:solidFill>
                            <a:schemeClr val="tx1"/>
                          </a:solidFill>
                          <a:effectLst/>
                          <a:latin typeface="+mn-lt"/>
                          <a:ea typeface="+mn-ea"/>
                          <a:cs typeface="Times New Roman" panose="02020603050405020304" pitchFamily="18" charset="0"/>
                        </a:rPr>
                      </a:br>
                      <a:r>
                        <a:rPr kumimoji="0" lang="en-US" sz="2000" b="0" i="0" u="none" strike="noStrike" kern="1200" cap="none" normalizeH="0" baseline="0">
                          <a:ln>
                            <a:noFill/>
                          </a:ln>
                          <a:solidFill>
                            <a:schemeClr val="tx1"/>
                          </a:solidFill>
                          <a:effectLst/>
                          <a:latin typeface="+mn-lt"/>
                          <a:ea typeface="+mn-ea"/>
                          <a:cs typeface="Times New Roman" panose="02020603050405020304" pitchFamily="18" charset="0"/>
                        </a:rPr>
                        <a:t>(Hobbs School District; </a:t>
                      </a:r>
                      <a:r>
                        <a:rPr kumimoji="0" lang="en-US" sz="2000" b="0" i="1" u="none" strike="noStrike" cap="none" normalizeH="0" baseline="0">
                          <a:ln>
                            <a:noFill/>
                          </a:ln>
                          <a:solidFill>
                            <a:schemeClr val="tx1"/>
                          </a:solidFill>
                          <a:effectLst/>
                          <a:latin typeface="+mn-lt"/>
                        </a:rPr>
                        <a:t>n </a:t>
                      </a:r>
                      <a:r>
                        <a:rPr kumimoji="0" lang="en-US" sz="2000" b="0" i="0" u="none" strike="noStrike" cap="none" normalizeH="0" baseline="0">
                          <a:ln>
                            <a:noFill/>
                          </a:ln>
                          <a:solidFill>
                            <a:schemeClr val="tx1"/>
                          </a:solidFill>
                          <a:effectLst/>
                          <a:latin typeface="+mn-lt"/>
                        </a:rPr>
                        <a:t>= </a:t>
                      </a:r>
                      <a:r>
                        <a:rPr kumimoji="0" lang="en-US" sz="2000" b="0" i="0" u="none" strike="noStrike" kern="1200" cap="none" normalizeH="0" baseline="0">
                          <a:ln>
                            <a:noFill/>
                          </a:ln>
                          <a:solidFill>
                            <a:schemeClr val="tx1"/>
                          </a:solidFill>
                          <a:effectLst/>
                          <a:latin typeface="+mn-lt"/>
                          <a:ea typeface="+mn-ea"/>
                          <a:cs typeface="Times New Roman" panose="02020603050405020304" pitchFamily="18" charset="0"/>
                        </a:rPr>
                        <a:t>28; 51.85%)</a:t>
                      </a:r>
                    </a:p>
                  </a:txBody>
                  <a:tcPr horzOverflow="overflow">
                    <a:solidFill>
                      <a:schemeClr val="bg1">
                        <a:lumMod val="95000"/>
                      </a:schemeClr>
                    </a:solidFill>
                  </a:tcPr>
                </a:tc>
                <a:tc>
                  <a:txBody>
                    <a:bodyPr/>
                    <a:lstStyle/>
                    <a:p>
                      <a:pPr algn="ctr"/>
                      <a:r>
                        <a:rPr lang="en-US" sz="2000" b="0" i="0" dirty="0">
                          <a:solidFill>
                            <a:schemeClr val="tx1"/>
                          </a:solidFill>
                          <a:latin typeface="+mn-lt"/>
                          <a:cs typeface="Arial" pitchFamily="34" charset="0"/>
                        </a:rPr>
                        <a:t>3.45 (0.61)</a:t>
                      </a:r>
                    </a:p>
                  </a:txBody>
                  <a:tcPr anchor="ctr">
                    <a:solidFill>
                      <a:schemeClr val="bg1">
                        <a:lumMod val="95000"/>
                      </a:schemeClr>
                    </a:solidFill>
                  </a:tcPr>
                </a:tc>
                <a:extLst>
                  <a:ext uri="{0D108BD9-81ED-4DB2-BD59-A6C34878D82A}">
                    <a16:rowId xmlns:a16="http://schemas.microsoft.com/office/drawing/2014/main" val="10002"/>
                  </a:ext>
                </a:extLst>
              </a:tr>
              <a:tr h="701040">
                <a:tc>
                  <a:txBody>
                    <a:bodyPr/>
                    <a:lstStyle/>
                    <a:p>
                      <a:pPr marL="344488" indent="-344488">
                        <a:tabLst/>
                      </a:pPr>
                      <a:r>
                        <a:rPr kumimoji="0" lang="en-US" sz="2000" b="0" i="0" u="none" strike="noStrike" kern="1200" cap="none" normalizeH="0" baseline="0" dirty="0">
                          <a:ln>
                            <a:noFill/>
                          </a:ln>
                          <a:solidFill>
                            <a:schemeClr val="tx1"/>
                          </a:solidFill>
                          <a:effectLst/>
                          <a:latin typeface="+mn-lt"/>
                          <a:ea typeface="+mn-ea"/>
                          <a:cs typeface="Times New Roman" panose="02020603050405020304" pitchFamily="18" charset="0"/>
                        </a:rPr>
                        <a:t>College and Career High School </a:t>
                      </a:r>
                      <a:br>
                        <a:rPr kumimoji="0" lang="en-US" sz="2000" b="0" i="0" u="none" strike="noStrike" kern="1200" cap="none" normalizeH="0" baseline="0" dirty="0">
                          <a:ln>
                            <a:noFill/>
                          </a:ln>
                          <a:solidFill>
                            <a:schemeClr val="tx1"/>
                          </a:solidFill>
                          <a:effectLst/>
                          <a:latin typeface="+mn-lt"/>
                          <a:ea typeface="+mn-ea"/>
                          <a:cs typeface="Times New Roman" panose="02020603050405020304" pitchFamily="18" charset="0"/>
                        </a:rPr>
                      </a:br>
                      <a:r>
                        <a:rPr kumimoji="0" lang="en-US" sz="2000" b="0" i="0" u="none" strike="noStrike" kern="1200" cap="none" normalizeH="0" baseline="0" dirty="0">
                          <a:ln>
                            <a:noFill/>
                          </a:ln>
                          <a:solidFill>
                            <a:schemeClr val="tx1"/>
                          </a:solidFill>
                          <a:effectLst/>
                          <a:latin typeface="+mn-lt"/>
                          <a:ea typeface="+mn-ea"/>
                          <a:cs typeface="Times New Roman" panose="02020603050405020304" pitchFamily="18" charset="0"/>
                        </a:rPr>
                        <a:t>(Bailey Unified School District; </a:t>
                      </a:r>
                      <a:r>
                        <a:rPr kumimoji="0" lang="en-US" sz="2000" b="0" i="1" u="none" strike="noStrike" cap="none" normalizeH="0" baseline="0" dirty="0">
                          <a:ln>
                            <a:noFill/>
                          </a:ln>
                          <a:solidFill>
                            <a:schemeClr val="tx1"/>
                          </a:solidFill>
                          <a:effectLst/>
                          <a:latin typeface="+mn-lt"/>
                        </a:rPr>
                        <a:t>n </a:t>
                      </a:r>
                      <a:r>
                        <a:rPr kumimoji="0" lang="en-US" sz="2000" b="0" i="0" u="none" strike="noStrike" cap="none" normalizeH="0" baseline="0" dirty="0">
                          <a:ln>
                            <a:noFill/>
                          </a:ln>
                          <a:solidFill>
                            <a:schemeClr val="tx1"/>
                          </a:solidFill>
                          <a:effectLst/>
                          <a:latin typeface="+mn-lt"/>
                        </a:rPr>
                        <a:t>= </a:t>
                      </a:r>
                      <a:r>
                        <a:rPr kumimoji="0" lang="en-US" sz="2000" b="0" i="0" u="none" strike="noStrike" kern="1200" cap="none" normalizeH="0" baseline="0" dirty="0">
                          <a:ln>
                            <a:noFill/>
                          </a:ln>
                          <a:solidFill>
                            <a:schemeClr val="tx1"/>
                          </a:solidFill>
                          <a:effectLst/>
                          <a:latin typeface="+mn-lt"/>
                          <a:ea typeface="+mn-ea"/>
                          <a:cs typeface="Times New Roman" panose="02020603050405020304" pitchFamily="18" charset="0"/>
                        </a:rPr>
                        <a:t>6; 35.29%)</a:t>
                      </a:r>
                    </a:p>
                  </a:txBody>
                  <a:tcPr horzOverflow="overflow">
                    <a:solidFill>
                      <a:schemeClr val="accent4">
                        <a:lumMod val="20000"/>
                        <a:lumOff val="80000"/>
                      </a:schemeClr>
                    </a:solidFill>
                  </a:tcPr>
                </a:tc>
                <a:tc>
                  <a:txBody>
                    <a:bodyPr/>
                    <a:lstStyle/>
                    <a:p>
                      <a:pPr algn="ctr"/>
                      <a:r>
                        <a:rPr lang="en-US" sz="2000" b="0" i="0" dirty="0">
                          <a:solidFill>
                            <a:schemeClr val="tx1"/>
                          </a:solidFill>
                          <a:latin typeface="+mn-lt"/>
                          <a:cs typeface="Arial" pitchFamily="34" charset="0"/>
                        </a:rPr>
                        <a:t>3.70 (0.14)</a:t>
                      </a:r>
                    </a:p>
                  </a:txBody>
                  <a:tcPr anchor="ctr">
                    <a:solidFill>
                      <a:schemeClr val="accent4">
                        <a:lumMod val="20000"/>
                        <a:lumOff val="80000"/>
                      </a:schemeClr>
                    </a:solidFill>
                  </a:tcPr>
                </a:tc>
                <a:extLst>
                  <a:ext uri="{0D108BD9-81ED-4DB2-BD59-A6C34878D82A}">
                    <a16:rowId xmlns:a16="http://schemas.microsoft.com/office/drawing/2014/main" val="10003"/>
                  </a:ext>
                </a:extLst>
              </a:tr>
              <a:tr h="70104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dirty="0">
                          <a:ln>
                            <a:noFill/>
                          </a:ln>
                          <a:solidFill>
                            <a:schemeClr val="tx1"/>
                          </a:solidFill>
                          <a:effectLst/>
                          <a:latin typeface="+mn-lt"/>
                          <a:ea typeface="+mn-ea"/>
                          <a:cs typeface="Times New Roman" panose="02020603050405020304" pitchFamily="18" charset="0"/>
                        </a:rPr>
                        <a:t>Steadman Middle School </a:t>
                      </a:r>
                      <a:br>
                        <a:rPr kumimoji="0" lang="en-US" sz="2000" b="0" i="0" u="none" strike="noStrike" kern="1200" cap="none" normalizeH="0" baseline="0" dirty="0">
                          <a:ln>
                            <a:noFill/>
                          </a:ln>
                          <a:solidFill>
                            <a:schemeClr val="tx1"/>
                          </a:solidFill>
                          <a:effectLst/>
                          <a:latin typeface="+mn-lt"/>
                          <a:ea typeface="+mn-ea"/>
                          <a:cs typeface="Times New Roman" panose="02020603050405020304" pitchFamily="18" charset="0"/>
                        </a:rPr>
                      </a:br>
                      <a:r>
                        <a:rPr kumimoji="0" lang="en-US" sz="2000" b="0" i="0" u="none" strike="noStrike" kern="1200" cap="none" normalizeH="0" baseline="0" dirty="0">
                          <a:ln>
                            <a:noFill/>
                          </a:ln>
                          <a:solidFill>
                            <a:schemeClr val="tx1"/>
                          </a:solidFill>
                          <a:effectLst/>
                          <a:latin typeface="+mn-lt"/>
                          <a:ea typeface="+mn-ea"/>
                          <a:cs typeface="Times New Roman" panose="02020603050405020304" pitchFamily="18" charset="0"/>
                        </a:rPr>
                        <a:t>(Jackson City Schools; </a:t>
                      </a:r>
                      <a:r>
                        <a:rPr kumimoji="0" lang="en-US" sz="2000" b="0" i="1" u="none" strike="noStrike" cap="none" normalizeH="0" baseline="0" dirty="0">
                          <a:ln>
                            <a:noFill/>
                          </a:ln>
                          <a:solidFill>
                            <a:schemeClr val="tx1"/>
                          </a:solidFill>
                          <a:effectLst/>
                          <a:latin typeface="+mn-lt"/>
                        </a:rPr>
                        <a:t>n </a:t>
                      </a:r>
                      <a:r>
                        <a:rPr kumimoji="0" lang="en-US" sz="2000" b="0" i="0" u="none" strike="noStrike" cap="none" normalizeH="0" baseline="0" dirty="0">
                          <a:ln>
                            <a:noFill/>
                          </a:ln>
                          <a:solidFill>
                            <a:schemeClr val="tx1"/>
                          </a:solidFill>
                          <a:effectLst/>
                          <a:latin typeface="+mn-lt"/>
                        </a:rPr>
                        <a:t>= </a:t>
                      </a:r>
                      <a:r>
                        <a:rPr kumimoji="0" lang="en-US" sz="2000" b="0" i="0" u="none" strike="noStrike" kern="1200" cap="none" normalizeH="0" baseline="0" dirty="0">
                          <a:ln>
                            <a:noFill/>
                          </a:ln>
                          <a:solidFill>
                            <a:schemeClr val="tx1"/>
                          </a:solidFill>
                          <a:effectLst/>
                          <a:latin typeface="+mn-lt"/>
                          <a:ea typeface="+mn-ea"/>
                          <a:cs typeface="Times New Roman" panose="02020603050405020304" pitchFamily="18" charset="0"/>
                        </a:rPr>
                        <a:t>47; 51.65%)</a:t>
                      </a:r>
                    </a:p>
                  </a:txBody>
                  <a:tcPr horzOverflow="overflow">
                    <a:solidFill>
                      <a:schemeClr val="bg1">
                        <a:lumMod val="95000"/>
                      </a:schemeClr>
                    </a:solidFill>
                  </a:tcPr>
                </a:tc>
                <a:tc>
                  <a:txBody>
                    <a:bodyPr/>
                    <a:lstStyle/>
                    <a:p>
                      <a:pPr algn="ctr"/>
                      <a:r>
                        <a:rPr lang="en-US" sz="2000" b="0" i="0" dirty="0">
                          <a:solidFill>
                            <a:schemeClr val="tx1"/>
                          </a:solidFill>
                          <a:latin typeface="+mn-lt"/>
                          <a:cs typeface="Arial" pitchFamily="34" charset="0"/>
                        </a:rPr>
                        <a:t>3.30 (0.76)</a:t>
                      </a:r>
                    </a:p>
                  </a:txBody>
                  <a:tcPr anchor="ctr">
                    <a:solidFill>
                      <a:schemeClr val="bg1">
                        <a:lumMod val="95000"/>
                      </a:schemeClr>
                    </a:solidFill>
                  </a:tcPr>
                </a:tc>
                <a:extLst>
                  <a:ext uri="{0D108BD9-81ED-4DB2-BD59-A6C34878D82A}">
                    <a16:rowId xmlns:a16="http://schemas.microsoft.com/office/drawing/2014/main" val="10004"/>
                  </a:ext>
                </a:extLst>
              </a:tr>
              <a:tr h="70104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dirty="0">
                          <a:ln>
                            <a:noFill/>
                          </a:ln>
                          <a:solidFill>
                            <a:schemeClr val="tx1"/>
                          </a:solidFill>
                          <a:effectLst/>
                          <a:latin typeface="+mn-lt"/>
                          <a:ea typeface="+mn-ea"/>
                          <a:cs typeface="Times New Roman" panose="02020603050405020304" pitchFamily="18" charset="0"/>
                        </a:rPr>
                        <a:t>Shaker Heights Elementary School </a:t>
                      </a:r>
                      <a:br>
                        <a:rPr kumimoji="0" lang="en-US" sz="2000" b="0" i="0" u="none" strike="noStrike" kern="1200" cap="none" normalizeH="0" baseline="0" dirty="0">
                          <a:ln>
                            <a:noFill/>
                          </a:ln>
                          <a:solidFill>
                            <a:schemeClr val="tx1"/>
                          </a:solidFill>
                          <a:effectLst/>
                          <a:latin typeface="+mn-lt"/>
                          <a:ea typeface="+mn-ea"/>
                          <a:cs typeface="Times New Roman" panose="02020603050405020304" pitchFamily="18" charset="0"/>
                        </a:rPr>
                      </a:br>
                      <a:r>
                        <a:rPr kumimoji="0" lang="en-US" sz="2000" b="0" i="0" u="none" strike="noStrike" kern="1200" cap="none" normalizeH="0" baseline="0" dirty="0">
                          <a:ln>
                            <a:noFill/>
                          </a:ln>
                          <a:solidFill>
                            <a:schemeClr val="tx1"/>
                          </a:solidFill>
                          <a:effectLst/>
                          <a:latin typeface="+mn-lt"/>
                          <a:ea typeface="+mn-ea"/>
                          <a:cs typeface="Times New Roman" panose="02020603050405020304" pitchFamily="18" charset="0"/>
                        </a:rPr>
                        <a:t>(Shaker Public Schools; </a:t>
                      </a:r>
                      <a:r>
                        <a:rPr kumimoji="0" lang="en-US" sz="2000" b="0" i="1" u="none" strike="noStrike" cap="none" normalizeH="0" baseline="0" dirty="0">
                          <a:ln>
                            <a:noFill/>
                          </a:ln>
                          <a:solidFill>
                            <a:schemeClr val="tx1"/>
                          </a:solidFill>
                          <a:effectLst/>
                          <a:latin typeface="+mn-lt"/>
                        </a:rPr>
                        <a:t>n </a:t>
                      </a:r>
                      <a:r>
                        <a:rPr kumimoji="0" lang="en-US" sz="2000" b="0" i="0" u="none" strike="noStrike" cap="none" normalizeH="0" baseline="0" dirty="0">
                          <a:ln>
                            <a:noFill/>
                          </a:ln>
                          <a:solidFill>
                            <a:schemeClr val="tx1"/>
                          </a:solidFill>
                          <a:effectLst/>
                          <a:latin typeface="+mn-lt"/>
                        </a:rPr>
                        <a:t>= </a:t>
                      </a:r>
                      <a:r>
                        <a:rPr kumimoji="0" lang="en-US" sz="2000" b="0" i="0" u="none" strike="noStrike" kern="1200" cap="none" normalizeH="0" baseline="0" dirty="0">
                          <a:ln>
                            <a:noFill/>
                          </a:ln>
                          <a:solidFill>
                            <a:schemeClr val="tx1"/>
                          </a:solidFill>
                          <a:effectLst/>
                          <a:latin typeface="+mn-lt"/>
                          <a:ea typeface="+mn-ea"/>
                          <a:cs typeface="Times New Roman" panose="02020603050405020304" pitchFamily="18" charset="0"/>
                        </a:rPr>
                        <a:t>37; 54.41%)</a:t>
                      </a:r>
                    </a:p>
                  </a:txBody>
                  <a:tcPr horzOverflow="overflow">
                    <a:solidFill>
                      <a:schemeClr val="accent4">
                        <a:lumMod val="20000"/>
                        <a:lumOff val="80000"/>
                      </a:schemeClr>
                    </a:solidFill>
                  </a:tcPr>
                </a:tc>
                <a:tc>
                  <a:txBody>
                    <a:bodyPr/>
                    <a:lstStyle/>
                    <a:p>
                      <a:pPr algn="ctr"/>
                      <a:r>
                        <a:rPr lang="en-US" sz="2000" b="0" i="0" dirty="0">
                          <a:solidFill>
                            <a:schemeClr val="tx1"/>
                          </a:solidFill>
                          <a:latin typeface="+mn-lt"/>
                          <a:cs typeface="Arial" pitchFamily="34" charset="0"/>
                        </a:rPr>
                        <a:t>3.25 (0.53)</a:t>
                      </a:r>
                    </a:p>
                  </a:txBody>
                  <a:tcPr anchor="ctr">
                    <a:solidFill>
                      <a:schemeClr val="accent4">
                        <a:lumMod val="20000"/>
                        <a:lumOff val="80000"/>
                      </a:schemeClr>
                    </a:solidFill>
                  </a:tcPr>
                </a:tc>
                <a:extLst>
                  <a:ext uri="{0D108BD9-81ED-4DB2-BD59-A6C34878D82A}">
                    <a16:rowId xmlns:a16="http://schemas.microsoft.com/office/drawing/2014/main" val="4266363075"/>
                  </a:ext>
                </a:extLst>
              </a:tr>
              <a:tr h="70104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normalizeH="0" baseline="0" dirty="0">
                          <a:ln>
                            <a:noFill/>
                          </a:ln>
                          <a:solidFill>
                            <a:schemeClr val="tx1"/>
                          </a:solidFill>
                          <a:effectLst/>
                          <a:latin typeface="+mn-lt"/>
                          <a:ea typeface="+mn-ea"/>
                          <a:cs typeface="Times New Roman" panose="02020603050405020304" pitchFamily="18" charset="0"/>
                        </a:rPr>
                        <a:t>Cardinal Elementary School </a:t>
                      </a:r>
                      <a:br>
                        <a:rPr kumimoji="0" lang="en-US" sz="2000" b="0" i="0" u="none" strike="noStrike" kern="1200" cap="none" normalizeH="0" baseline="0" dirty="0">
                          <a:ln>
                            <a:noFill/>
                          </a:ln>
                          <a:solidFill>
                            <a:schemeClr val="tx1"/>
                          </a:solidFill>
                          <a:effectLst/>
                          <a:latin typeface="+mn-lt"/>
                          <a:ea typeface="+mn-ea"/>
                          <a:cs typeface="Times New Roman" panose="02020603050405020304" pitchFamily="18" charset="0"/>
                        </a:rPr>
                      </a:br>
                      <a:r>
                        <a:rPr kumimoji="0" lang="en-US" sz="2000" b="0" i="0" u="none" strike="noStrike" kern="1200" cap="none" normalizeH="0" baseline="0" dirty="0">
                          <a:ln>
                            <a:noFill/>
                          </a:ln>
                          <a:solidFill>
                            <a:schemeClr val="tx1"/>
                          </a:solidFill>
                          <a:effectLst/>
                          <a:latin typeface="+mn-lt"/>
                          <a:ea typeface="+mn-ea"/>
                          <a:cs typeface="Times New Roman" panose="02020603050405020304" pitchFamily="18" charset="0"/>
                        </a:rPr>
                        <a:t>(Bailey Unified School; </a:t>
                      </a:r>
                      <a:r>
                        <a:rPr kumimoji="0" lang="en-US" sz="2000" b="0" i="1" u="none" strike="noStrike" cap="none" normalizeH="0" baseline="0" dirty="0">
                          <a:ln>
                            <a:noFill/>
                          </a:ln>
                          <a:solidFill>
                            <a:schemeClr val="tx1"/>
                          </a:solidFill>
                          <a:effectLst/>
                          <a:latin typeface="+mn-lt"/>
                        </a:rPr>
                        <a:t>n </a:t>
                      </a:r>
                      <a:r>
                        <a:rPr kumimoji="0" lang="en-US" sz="2000" b="0" i="0" u="none" strike="noStrike" cap="none" normalizeH="0" baseline="0" dirty="0">
                          <a:ln>
                            <a:noFill/>
                          </a:ln>
                          <a:solidFill>
                            <a:schemeClr val="tx1"/>
                          </a:solidFill>
                          <a:effectLst/>
                          <a:latin typeface="+mn-lt"/>
                        </a:rPr>
                        <a:t>= </a:t>
                      </a:r>
                      <a:r>
                        <a:rPr kumimoji="0" lang="en-US" sz="2000" b="0" i="0" u="none" strike="noStrike" kern="1200" cap="none" normalizeH="0" baseline="0" dirty="0">
                          <a:ln>
                            <a:noFill/>
                          </a:ln>
                          <a:solidFill>
                            <a:schemeClr val="tx1"/>
                          </a:solidFill>
                          <a:effectLst/>
                          <a:latin typeface="+mn-lt"/>
                          <a:ea typeface="+mn-ea"/>
                          <a:cs typeface="Times New Roman" panose="02020603050405020304" pitchFamily="18" charset="0"/>
                        </a:rPr>
                        <a:t>28; 56.00%)</a:t>
                      </a:r>
                    </a:p>
                  </a:txBody>
                  <a:tcPr horzOverflow="overflow">
                    <a:solidFill>
                      <a:schemeClr val="bg1">
                        <a:lumMod val="95000"/>
                      </a:schemeClr>
                    </a:solidFill>
                  </a:tcPr>
                </a:tc>
                <a:tc>
                  <a:txBody>
                    <a:bodyPr/>
                    <a:lstStyle/>
                    <a:p>
                      <a:pPr algn="ctr"/>
                      <a:r>
                        <a:rPr lang="en-US" sz="2000" b="0" i="0" dirty="0">
                          <a:solidFill>
                            <a:schemeClr val="tx1"/>
                          </a:solidFill>
                          <a:latin typeface="+mn-lt"/>
                          <a:cs typeface="Arial" pitchFamily="34" charset="0"/>
                        </a:rPr>
                        <a:t>3.50 (0.51)</a:t>
                      </a:r>
                    </a:p>
                  </a:txBody>
                  <a:tcPr anchor="ctr">
                    <a:solidFill>
                      <a:schemeClr val="bg1">
                        <a:lumMod val="95000"/>
                      </a:schemeClr>
                    </a:solidFill>
                  </a:tcPr>
                </a:tc>
                <a:extLst>
                  <a:ext uri="{0D108BD9-81ED-4DB2-BD59-A6C34878D82A}">
                    <a16:rowId xmlns:a16="http://schemas.microsoft.com/office/drawing/2014/main" val="36290793"/>
                  </a:ext>
                </a:extLst>
              </a:tr>
            </a:tbl>
          </a:graphicData>
        </a:graphic>
      </p:graphicFrame>
      <p:sp>
        <p:nvSpPr>
          <p:cNvPr id="13" name="Rectangle 12"/>
          <p:cNvSpPr/>
          <p:nvPr/>
        </p:nvSpPr>
        <p:spPr>
          <a:xfrm>
            <a:off x="784860" y="1212680"/>
            <a:ext cx="4593771" cy="4191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a:latin typeface="Arial" pitchFamily="34" charset="0"/>
                <a:cs typeface="Arial" pitchFamily="34" charset="0"/>
              </a:rPr>
              <a:t>Higher scores reflect stronger agreement</a:t>
            </a:r>
          </a:p>
        </p:txBody>
      </p:sp>
      <p:sp>
        <p:nvSpPr>
          <p:cNvPr id="11" name="Down Arrow Callout 10"/>
          <p:cNvSpPr/>
          <p:nvPr/>
        </p:nvSpPr>
        <p:spPr>
          <a:xfrm>
            <a:off x="8748611" y="1027397"/>
            <a:ext cx="1645069" cy="604383"/>
          </a:xfrm>
          <a:prstGeom prst="downArrowCallout">
            <a:avLst>
              <a:gd name="adj1" fmla="val 25000"/>
              <a:gd name="adj2" fmla="val 23901"/>
              <a:gd name="adj3" fmla="val 25000"/>
              <a:gd name="adj4" fmla="val 64977"/>
            </a:avLst>
          </a:prstGeom>
        </p:spPr>
        <p:style>
          <a:lnRef idx="3">
            <a:schemeClr val="lt1"/>
          </a:lnRef>
          <a:fillRef idx="1">
            <a:schemeClr val="accent5"/>
          </a:fillRef>
          <a:effectRef idx="1">
            <a:schemeClr val="accent5"/>
          </a:effectRef>
          <a:fontRef idx="minor">
            <a:schemeClr val="lt1"/>
          </a:fontRef>
        </p:style>
        <p:txBody>
          <a:bodyPr tIns="0" rtlCol="0" anchor="ctr"/>
          <a:lstStyle/>
          <a:p>
            <a:pPr algn="ctr"/>
            <a:endParaRPr lang="en-US" dirty="0">
              <a:cs typeface="Arial" pitchFamily="34" charset="0"/>
            </a:endParaRPr>
          </a:p>
          <a:p>
            <a:pPr algn="ctr"/>
            <a:r>
              <a:rPr lang="en-US" dirty="0">
                <a:cs typeface="Arial" pitchFamily="34" charset="0"/>
              </a:rPr>
              <a:t>Range:</a:t>
            </a:r>
            <a:r>
              <a:rPr lang="en-US" dirty="0"/>
              <a:t> 1 – 4</a:t>
            </a:r>
          </a:p>
          <a:p>
            <a:pPr algn="ctr"/>
            <a:endParaRPr lang="en-US" dirty="0">
              <a:cs typeface="Arial" pitchFamily="34" charset="0"/>
            </a:endParaRPr>
          </a:p>
        </p:txBody>
      </p:sp>
    </p:spTree>
    <p:custDataLst>
      <p:tags r:id="rId1"/>
    </p:custDataLst>
    <p:extLst>
      <p:ext uri="{BB962C8B-B14F-4D97-AF65-F5344CB8AC3E}">
        <p14:creationId xmlns:p14="http://schemas.microsoft.com/office/powerpoint/2010/main" val="13373882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Ci3T Feedback Form: Comments</a:t>
            </a:r>
          </a:p>
        </p:txBody>
      </p:sp>
      <p:sp>
        <p:nvSpPr>
          <p:cNvPr id="3" name="Content Placeholder 2"/>
          <p:cNvSpPr>
            <a:spLocks noGrp="1"/>
          </p:cNvSpPr>
          <p:nvPr>
            <p:ph idx="1"/>
          </p:nvPr>
        </p:nvSpPr>
        <p:spPr>
          <a:xfrm>
            <a:off x="838200" y="1825625"/>
            <a:ext cx="10515600" cy="4351338"/>
          </a:xfrm>
        </p:spPr>
        <p:txBody>
          <a:bodyPr>
            <a:normAutofit fontScale="77500" lnSpcReduction="20000"/>
          </a:bodyPr>
          <a:lstStyle/>
          <a:p>
            <a:pPr marL="347663" lvl="0" indent="-347663">
              <a:buFont typeface="+mj-lt"/>
              <a:buAutoNum type="arabicPeriod"/>
            </a:pPr>
            <a:r>
              <a:rPr lang="en-US" dirty="0"/>
              <a:t>What are the strengths of the plan?</a:t>
            </a:r>
          </a:p>
          <a:p>
            <a:pPr lvl="1"/>
            <a:r>
              <a:rPr lang="en-US" dirty="0"/>
              <a:t>The plan has a clear outline and lays out what is expected for student, Faculty/staff, Administrators and parents. It enforces a common language for everyone to use and the focus being on the positive. </a:t>
            </a:r>
          </a:p>
          <a:p>
            <a:pPr marL="347663" indent="-347663">
              <a:buFont typeface="+mj-lt"/>
              <a:buAutoNum type="arabicPeriod"/>
            </a:pPr>
            <a:r>
              <a:rPr lang="en-US" dirty="0"/>
              <a:t>What concerns do you have about the plan?</a:t>
            </a:r>
          </a:p>
          <a:p>
            <a:pPr lvl="1"/>
            <a:r>
              <a:rPr lang="en-US" dirty="0"/>
              <a:t>consistency all-staff buy-in being sure we reward/acknowledge the "good kids" (they are often overlooked) full and efficient/timely record-keeping that is clear to all stake-holders</a:t>
            </a:r>
          </a:p>
          <a:p>
            <a:pPr marL="347663" lvl="0" indent="-347663">
              <a:buFont typeface="+mj-lt"/>
              <a:buAutoNum type="arabicPeriod"/>
            </a:pPr>
            <a:r>
              <a:rPr lang="en-US" dirty="0"/>
              <a:t>What suggestions do you have for modifying the plan?</a:t>
            </a:r>
          </a:p>
          <a:p>
            <a:pPr lvl="1"/>
            <a:r>
              <a:rPr lang="en-US" dirty="0"/>
              <a:t>I'd like to see a computer system or some other means of tracking data besides our current system. It simply doesn't meet the needs of the entire staff.</a:t>
            </a:r>
          </a:p>
          <a:p>
            <a:pPr marL="347663" indent="-347663">
              <a:buFont typeface="+mj-lt"/>
              <a:buAutoNum type="arabicPeriod"/>
            </a:pPr>
            <a:r>
              <a:rPr lang="en-US" dirty="0"/>
              <a:t>To what extent do you think the plan will achieve the intended goals/objectives?</a:t>
            </a:r>
          </a:p>
          <a:p>
            <a:pPr lvl="1"/>
            <a:r>
              <a:rPr lang="en-US" dirty="0"/>
              <a:t>Teachers need modeled, effective management strategies and structures that they can buy in to. With that, I believe the plan will be effective. I believe it will be a process that will take several years before we see the full impact. I would really like to see a parental involvement piece that is strong, and includes strategies for home as well.</a:t>
            </a:r>
          </a:p>
        </p:txBody>
      </p:sp>
      <p:sp>
        <p:nvSpPr>
          <p:cNvPr id="12" name="Freeform 11">
            <a:extLst>
              <a:ext uri="{FF2B5EF4-FFF2-40B4-BE49-F238E27FC236}">
                <a16:creationId xmlns:a16="http://schemas.microsoft.com/office/drawing/2014/main" id="{58F360A7-BFC2-0FEB-4073-1B0D34709169}"/>
              </a:ext>
            </a:extLst>
          </p:cNvPr>
          <p:cNvSpPr/>
          <p:nvPr/>
        </p:nvSpPr>
        <p:spPr>
          <a:xfrm>
            <a:off x="1371594" y="5741047"/>
            <a:ext cx="3985266" cy="747131"/>
          </a:xfrm>
          <a:custGeom>
            <a:avLst/>
            <a:gdLst>
              <a:gd name="connsiteX0" fmla="*/ 38303 w 4343414"/>
              <a:gd name="connsiteY0" fmla="*/ 0 h 747131"/>
              <a:gd name="connsiteX1" fmla="*/ 4218890 w 4343414"/>
              <a:gd name="connsiteY1" fmla="*/ 0 h 747131"/>
              <a:gd name="connsiteX2" fmla="*/ 4343414 w 4343414"/>
              <a:gd name="connsiteY2" fmla="*/ 124524 h 747131"/>
              <a:gd name="connsiteX3" fmla="*/ 4343414 w 4343414"/>
              <a:gd name="connsiteY3" fmla="*/ 622607 h 747131"/>
              <a:gd name="connsiteX4" fmla="*/ 4218890 w 4343414"/>
              <a:gd name="connsiteY4" fmla="*/ 747131 h 747131"/>
              <a:gd name="connsiteX5" fmla="*/ 38303 w 4343414"/>
              <a:gd name="connsiteY5" fmla="*/ 747131 h 747131"/>
              <a:gd name="connsiteX6" fmla="*/ 0 w 4343414"/>
              <a:gd name="connsiteY6" fmla="*/ 739398 h 747131"/>
              <a:gd name="connsiteX7" fmla="*/ 1226 w 4343414"/>
              <a:gd name="connsiteY7" fmla="*/ 737913 h 747131"/>
              <a:gd name="connsiteX8" fmla="*/ 123531 w 4343414"/>
              <a:gd name="connsiteY8" fmla="*/ 337512 h 747131"/>
              <a:gd name="connsiteX9" fmla="*/ 67253 w 4343414"/>
              <a:gd name="connsiteY9" fmla="*/ 58759 h 747131"/>
              <a:gd name="connsiteX10" fmla="*/ 35651 w 4343414"/>
              <a:gd name="connsiteY10" fmla="*/ 536 h 74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3414" h="747131">
                <a:moveTo>
                  <a:pt x="38303" y="0"/>
                </a:moveTo>
                <a:lnTo>
                  <a:pt x="4218890" y="0"/>
                </a:lnTo>
                <a:cubicBezTo>
                  <a:pt x="4287663" y="0"/>
                  <a:pt x="4343414" y="55751"/>
                  <a:pt x="4343414" y="124524"/>
                </a:cubicBezTo>
                <a:lnTo>
                  <a:pt x="4343414" y="622607"/>
                </a:lnTo>
                <a:cubicBezTo>
                  <a:pt x="4343414" y="691380"/>
                  <a:pt x="4287663" y="747131"/>
                  <a:pt x="4218890" y="747131"/>
                </a:cubicBezTo>
                <a:lnTo>
                  <a:pt x="38303" y="747131"/>
                </a:lnTo>
                <a:lnTo>
                  <a:pt x="0" y="739398"/>
                </a:lnTo>
                <a:lnTo>
                  <a:pt x="1226" y="737913"/>
                </a:lnTo>
                <a:cubicBezTo>
                  <a:pt x="78443" y="623616"/>
                  <a:pt x="123531" y="485830"/>
                  <a:pt x="123531" y="337512"/>
                </a:cubicBezTo>
                <a:cubicBezTo>
                  <a:pt x="123531" y="238634"/>
                  <a:pt x="103492" y="144436"/>
                  <a:pt x="67253" y="58759"/>
                </a:cubicBezTo>
                <a:lnTo>
                  <a:pt x="35651" y="536"/>
                </a:lnTo>
                <a:close/>
              </a:path>
            </a:pathLst>
          </a:custGeom>
          <a:ln/>
        </p:spPr>
        <p:style>
          <a:lnRef idx="3">
            <a:schemeClr val="lt1"/>
          </a:lnRef>
          <a:fillRef idx="1">
            <a:schemeClr val="accent5"/>
          </a:fillRef>
          <a:effectRef idx="1">
            <a:schemeClr val="accent5"/>
          </a:effectRef>
          <a:fontRef idx="minor">
            <a:schemeClr val="lt1"/>
          </a:fontRef>
        </p:style>
        <p:txBody>
          <a:bodyPr wrap="square" rtlCol="0" anchor="ctr">
            <a:noAutofit/>
          </a:bodyPr>
          <a:lstStyle/>
          <a:p>
            <a:pPr algn="ctr"/>
            <a:r>
              <a:rPr lang="en-US" sz="2200" dirty="0">
                <a:solidFill>
                  <a:schemeClr val="bg1"/>
                </a:solidFill>
              </a:rPr>
              <a:t>Add to </a:t>
            </a:r>
            <a:r>
              <a:rPr lang="en-US" sz="2200" b="1" dirty="0">
                <a:solidFill>
                  <a:schemeClr val="bg1"/>
                </a:solidFill>
              </a:rPr>
              <a:t>R04 Ci3T Professional Learning Pla</a:t>
            </a:r>
            <a:r>
              <a:rPr lang="en-US" sz="2200" dirty="0">
                <a:solidFill>
                  <a:schemeClr val="bg1"/>
                </a:solidFill>
              </a:rPr>
              <a:t>n </a:t>
            </a:r>
          </a:p>
        </p:txBody>
      </p:sp>
      <p:grpSp>
        <p:nvGrpSpPr>
          <p:cNvPr id="7" name="Group 6">
            <a:extLst>
              <a:ext uri="{FF2B5EF4-FFF2-40B4-BE49-F238E27FC236}">
                <a16:creationId xmlns:a16="http://schemas.microsoft.com/office/drawing/2014/main" id="{FD4F2628-1DBF-475C-EE39-D652DBFE12BE}"/>
              </a:ext>
            </a:extLst>
          </p:cNvPr>
          <p:cNvGrpSpPr/>
          <p:nvPr/>
        </p:nvGrpSpPr>
        <p:grpSpPr>
          <a:xfrm>
            <a:off x="46747" y="5367117"/>
            <a:ext cx="1432277" cy="1432277"/>
            <a:chOff x="5224983" y="2340694"/>
            <a:chExt cx="2176611" cy="2176611"/>
          </a:xfrm>
          <a:scene3d>
            <a:camera prst="orthographicFront"/>
            <a:lightRig rig="chilly" dir="t"/>
          </a:scene3d>
        </p:grpSpPr>
        <p:sp>
          <p:nvSpPr>
            <p:cNvPr id="8" name="Oval 7">
              <a:extLst>
                <a:ext uri="{FF2B5EF4-FFF2-40B4-BE49-F238E27FC236}">
                  <a16:creationId xmlns:a16="http://schemas.microsoft.com/office/drawing/2014/main" id="{EF76D430-A9CE-437C-82A8-CBAA815DB44A}"/>
                </a:ext>
              </a:extLst>
            </p:cNvPr>
            <p:cNvSpPr/>
            <p:nvPr/>
          </p:nvSpPr>
          <p:spPr>
            <a:xfrm>
              <a:off x="5224983" y="2340694"/>
              <a:ext cx="2176611" cy="2176611"/>
            </a:xfrm>
            <a:prstGeom prst="ellipse">
              <a:avLst/>
            </a:prstGeom>
            <a:gradFill rotWithShape="0">
              <a:gsLst>
                <a:gs pos="0">
                  <a:srgbClr val="002000"/>
                </a:gs>
                <a:gs pos="100000">
                  <a:srgbClr val="02DD01"/>
                </a:gs>
              </a:gsLst>
              <a:lin ang="5400000" scaled="1"/>
            </a:gradFill>
            <a:sp3d prstMaterial="translucentPowder">
              <a:bevelT w="127000" h="25400" prst="softRound"/>
            </a:sp3d>
          </p:spPr>
          <p:style>
            <a:lnRef idx="0">
              <a:schemeClr val="lt1">
                <a:hueOff val="0"/>
                <a:satOff val="0"/>
                <a:lumOff val="0"/>
                <a:alphaOff val="0"/>
              </a:schemeClr>
            </a:lnRef>
            <a:fillRef idx="1">
              <a:scrgbClr r="0" g="0" b="0"/>
            </a:fillRef>
            <a:effectRef idx="0">
              <a:schemeClr val="accent5">
                <a:alpha val="50000"/>
                <a:hueOff val="-5515009"/>
                <a:satOff val="-7671"/>
                <a:lumOff val="-2942"/>
                <a:alphaOff val="0"/>
              </a:schemeClr>
            </a:effectRef>
            <a:fontRef idx="minor">
              <a:schemeClr val="tx1"/>
            </a:fontRef>
          </p:style>
          <p:txBody>
            <a:bodyPr/>
            <a:lstStyle/>
            <a:p>
              <a:endParaRPr lang="en-US"/>
            </a:p>
          </p:txBody>
        </p:sp>
        <p:sp>
          <p:nvSpPr>
            <p:cNvPr id="9" name="Oval 4">
              <a:extLst>
                <a:ext uri="{FF2B5EF4-FFF2-40B4-BE49-F238E27FC236}">
                  <a16:creationId xmlns:a16="http://schemas.microsoft.com/office/drawing/2014/main" id="{D2B95863-88AE-39E8-2903-5C33F2F7B811}"/>
                </a:ext>
              </a:extLst>
            </p:cNvPr>
            <p:cNvSpPr txBox="1"/>
            <p:nvPr/>
          </p:nvSpPr>
          <p:spPr>
            <a:xfrm>
              <a:off x="5543740" y="2659451"/>
              <a:ext cx="1539097" cy="1539097"/>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119786" tIns="22860" rIns="119786"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R04 PL Plan Note Taker</a:t>
              </a:r>
            </a:p>
          </p:txBody>
        </p:sp>
      </p:grpSp>
    </p:spTree>
    <p:custDataLst>
      <p:tags r:id="rId1"/>
    </p:custDataLst>
    <p:extLst>
      <p:ext uri="{BB962C8B-B14F-4D97-AF65-F5344CB8AC3E}">
        <p14:creationId xmlns:p14="http://schemas.microsoft.com/office/powerpoint/2010/main" val="26431624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7">
            <a:extLst>
              <a:ext uri="{FF2B5EF4-FFF2-40B4-BE49-F238E27FC236}">
                <a16:creationId xmlns:a16="http://schemas.microsoft.com/office/drawing/2014/main" id="{CF88AAE4-A880-94D2-7765-F56D9F81C3C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62731" y="549336"/>
            <a:ext cx="5076825" cy="1800292"/>
          </a:xfrm>
          <a:prstGeom prst="rect">
            <a:avLst/>
          </a:prstGeom>
          <a:noFill/>
        </p:spPr>
      </p:pic>
      <p:pic>
        <p:nvPicPr>
          <p:cNvPr id="5" name="Picture 51">
            <a:extLst>
              <a:ext uri="{FF2B5EF4-FFF2-40B4-BE49-F238E27FC236}">
                <a16:creationId xmlns:a16="http://schemas.microsoft.com/office/drawing/2014/main" id="{2B27CE43-5094-0000-CF1C-C93328E12D3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362731" y="549336"/>
            <a:ext cx="5076825" cy="1800292"/>
          </a:xfrm>
          <a:prstGeom prst="rect">
            <a:avLst/>
          </a:prstGeom>
          <a:noFill/>
        </p:spPr>
      </p:pic>
      <p:pic>
        <p:nvPicPr>
          <p:cNvPr id="6" name="Picture 50">
            <a:extLst>
              <a:ext uri="{FF2B5EF4-FFF2-40B4-BE49-F238E27FC236}">
                <a16:creationId xmlns:a16="http://schemas.microsoft.com/office/drawing/2014/main" id="{4E73FEBF-3D59-9242-0CF9-81774B3D4423}"/>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362731" y="549336"/>
            <a:ext cx="5076825" cy="1800292"/>
          </a:xfrm>
          <a:prstGeom prst="rect">
            <a:avLst/>
          </a:prstGeom>
          <a:noFill/>
        </p:spPr>
      </p:pic>
      <p:pic>
        <p:nvPicPr>
          <p:cNvPr id="7" name="Picture 49">
            <a:extLst>
              <a:ext uri="{FF2B5EF4-FFF2-40B4-BE49-F238E27FC236}">
                <a16:creationId xmlns:a16="http://schemas.microsoft.com/office/drawing/2014/main" id="{076D3577-5883-9C1D-919A-03A0B175E0A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362731" y="549336"/>
            <a:ext cx="5076825" cy="1800292"/>
          </a:xfrm>
          <a:prstGeom prst="rect">
            <a:avLst/>
          </a:prstGeom>
          <a:noFill/>
        </p:spPr>
      </p:pic>
      <p:pic>
        <p:nvPicPr>
          <p:cNvPr id="8" name="Picture 48">
            <a:extLst>
              <a:ext uri="{FF2B5EF4-FFF2-40B4-BE49-F238E27FC236}">
                <a16:creationId xmlns:a16="http://schemas.microsoft.com/office/drawing/2014/main" id="{430706B5-EA78-AEF0-EA07-7358BC189F80}"/>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362731" y="549336"/>
            <a:ext cx="5076825" cy="1800292"/>
          </a:xfrm>
          <a:prstGeom prst="rect">
            <a:avLst/>
          </a:prstGeom>
          <a:noFill/>
        </p:spPr>
      </p:pic>
      <p:pic>
        <p:nvPicPr>
          <p:cNvPr id="9" name="Picture 42">
            <a:extLst>
              <a:ext uri="{FF2B5EF4-FFF2-40B4-BE49-F238E27FC236}">
                <a16:creationId xmlns:a16="http://schemas.microsoft.com/office/drawing/2014/main" id="{B7CC744D-C17F-A8D4-7D13-91F231CACC4B}"/>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362731" y="549336"/>
            <a:ext cx="5076825" cy="1800292"/>
          </a:xfrm>
          <a:prstGeom prst="rect">
            <a:avLst/>
          </a:prstGeom>
          <a:noFill/>
        </p:spPr>
      </p:pic>
      <p:pic>
        <p:nvPicPr>
          <p:cNvPr id="10" name="Picture 46">
            <a:extLst>
              <a:ext uri="{FF2B5EF4-FFF2-40B4-BE49-F238E27FC236}">
                <a16:creationId xmlns:a16="http://schemas.microsoft.com/office/drawing/2014/main" id="{0B02AD9E-6776-BA22-FFDA-F84DB048CEC6}"/>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362731" y="549336"/>
            <a:ext cx="5076825" cy="1800292"/>
          </a:xfrm>
          <a:prstGeom prst="rect">
            <a:avLst/>
          </a:prstGeom>
          <a:noFill/>
        </p:spPr>
      </p:pic>
      <p:pic>
        <p:nvPicPr>
          <p:cNvPr id="11" name="Picture 45">
            <a:extLst>
              <a:ext uri="{FF2B5EF4-FFF2-40B4-BE49-F238E27FC236}">
                <a16:creationId xmlns:a16="http://schemas.microsoft.com/office/drawing/2014/main" id="{8C27392D-CCD1-8A66-1E85-000375BD7397}"/>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6362731" y="549336"/>
            <a:ext cx="5076825" cy="1800292"/>
          </a:xfrm>
          <a:prstGeom prst="rect">
            <a:avLst/>
          </a:prstGeom>
          <a:noFill/>
        </p:spPr>
      </p:pic>
      <p:pic>
        <p:nvPicPr>
          <p:cNvPr id="12" name="Picture 44">
            <a:extLst>
              <a:ext uri="{FF2B5EF4-FFF2-40B4-BE49-F238E27FC236}">
                <a16:creationId xmlns:a16="http://schemas.microsoft.com/office/drawing/2014/main" id="{C39FAC35-A9EF-4F6E-A3C9-541C11B532D2}"/>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6362731" y="549336"/>
            <a:ext cx="5076825" cy="1800292"/>
          </a:xfrm>
          <a:prstGeom prst="rect">
            <a:avLst/>
          </a:prstGeom>
          <a:noFill/>
        </p:spPr>
      </p:pic>
      <p:pic>
        <p:nvPicPr>
          <p:cNvPr id="13" name="Picture 43">
            <a:extLst>
              <a:ext uri="{FF2B5EF4-FFF2-40B4-BE49-F238E27FC236}">
                <a16:creationId xmlns:a16="http://schemas.microsoft.com/office/drawing/2014/main" id="{A3E8B681-9FFA-ADD0-3CE8-15C379F36F33}"/>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6362731" y="549336"/>
            <a:ext cx="5076825" cy="1800292"/>
          </a:xfrm>
          <a:prstGeom prst="rect">
            <a:avLst/>
          </a:prstGeom>
          <a:noFill/>
        </p:spPr>
      </p:pic>
      <p:pic>
        <p:nvPicPr>
          <p:cNvPr id="14" name="Picture 41">
            <a:extLst>
              <a:ext uri="{FF2B5EF4-FFF2-40B4-BE49-F238E27FC236}">
                <a16:creationId xmlns:a16="http://schemas.microsoft.com/office/drawing/2014/main" id="{21987CA6-ED28-412F-64E3-C8E8F5A9C946}"/>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6362731" y="549336"/>
            <a:ext cx="5076825" cy="1800292"/>
          </a:xfrm>
          <a:prstGeom prst="rect">
            <a:avLst/>
          </a:prstGeom>
          <a:noFill/>
        </p:spPr>
      </p:pic>
      <p:pic>
        <p:nvPicPr>
          <p:cNvPr id="15" name="Picture 40">
            <a:extLst>
              <a:ext uri="{FF2B5EF4-FFF2-40B4-BE49-F238E27FC236}">
                <a16:creationId xmlns:a16="http://schemas.microsoft.com/office/drawing/2014/main" id="{119D4FE0-9E5A-43DB-A14A-25891B2A0B82}"/>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6362731" y="549336"/>
            <a:ext cx="5076825" cy="1800292"/>
          </a:xfrm>
          <a:prstGeom prst="rect">
            <a:avLst/>
          </a:prstGeom>
          <a:noFill/>
        </p:spPr>
      </p:pic>
      <p:pic>
        <p:nvPicPr>
          <p:cNvPr id="16" name="Picture 39">
            <a:extLst>
              <a:ext uri="{FF2B5EF4-FFF2-40B4-BE49-F238E27FC236}">
                <a16:creationId xmlns:a16="http://schemas.microsoft.com/office/drawing/2014/main" id="{71DA3FC9-4679-DD53-DBCF-286FDC609394}"/>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6362731" y="549336"/>
            <a:ext cx="5076825" cy="1800292"/>
          </a:xfrm>
          <a:prstGeom prst="rect">
            <a:avLst/>
          </a:prstGeom>
          <a:noFill/>
        </p:spPr>
      </p:pic>
      <p:pic>
        <p:nvPicPr>
          <p:cNvPr id="17" name="Picture 38">
            <a:extLst>
              <a:ext uri="{FF2B5EF4-FFF2-40B4-BE49-F238E27FC236}">
                <a16:creationId xmlns:a16="http://schemas.microsoft.com/office/drawing/2014/main" id="{926AA431-23DF-22F9-2FD7-E874EA988EF7}"/>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6362731" y="549336"/>
            <a:ext cx="5076825" cy="1800292"/>
          </a:xfrm>
          <a:prstGeom prst="rect">
            <a:avLst/>
          </a:prstGeom>
          <a:noFill/>
        </p:spPr>
      </p:pic>
      <p:pic>
        <p:nvPicPr>
          <p:cNvPr id="18" name="Picture 33">
            <a:extLst>
              <a:ext uri="{FF2B5EF4-FFF2-40B4-BE49-F238E27FC236}">
                <a16:creationId xmlns:a16="http://schemas.microsoft.com/office/drawing/2014/main" id="{95BDB183-5B9C-35C1-C4C8-349C1C9096AB}"/>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6362731" y="549336"/>
            <a:ext cx="5076825" cy="1800292"/>
          </a:xfrm>
          <a:prstGeom prst="rect">
            <a:avLst/>
          </a:prstGeom>
          <a:noFill/>
        </p:spPr>
      </p:pic>
      <p:pic>
        <p:nvPicPr>
          <p:cNvPr id="19" name="Picture 36">
            <a:extLst>
              <a:ext uri="{FF2B5EF4-FFF2-40B4-BE49-F238E27FC236}">
                <a16:creationId xmlns:a16="http://schemas.microsoft.com/office/drawing/2014/main" id="{5CFFAC93-F2C7-88FB-8CBE-98C6D182EE83}"/>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6362731" y="549336"/>
            <a:ext cx="5076825" cy="1800292"/>
          </a:xfrm>
          <a:prstGeom prst="rect">
            <a:avLst/>
          </a:prstGeom>
          <a:noFill/>
        </p:spPr>
      </p:pic>
      <p:pic>
        <p:nvPicPr>
          <p:cNvPr id="20" name="Picture 32">
            <a:extLst>
              <a:ext uri="{FF2B5EF4-FFF2-40B4-BE49-F238E27FC236}">
                <a16:creationId xmlns:a16="http://schemas.microsoft.com/office/drawing/2014/main" id="{795AA521-BE7D-9488-EC16-5DD0D3E6FB0E}"/>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6362732" y="549336"/>
            <a:ext cx="5076823" cy="1800292"/>
          </a:xfrm>
          <a:prstGeom prst="rect">
            <a:avLst/>
          </a:prstGeom>
          <a:noFill/>
        </p:spPr>
      </p:pic>
      <p:pic>
        <p:nvPicPr>
          <p:cNvPr id="29" name="Picture 28" title="Ci3T PL plan"/>
          <p:cNvPicPr>
            <a:picLocks noChangeAspect="1"/>
          </p:cNvPicPr>
          <p:nvPr/>
        </p:nvPicPr>
        <p:blipFill>
          <a:blip r:embed="rId21"/>
          <a:stretch>
            <a:fillRect/>
          </a:stretch>
        </p:blipFill>
        <p:spPr>
          <a:xfrm>
            <a:off x="2749909" y="4192573"/>
            <a:ext cx="3856663" cy="2307310"/>
          </a:xfrm>
          <a:prstGeom prst="rect">
            <a:avLst/>
          </a:prstGeom>
          <a:ln>
            <a:noFill/>
          </a:ln>
          <a:effectLst>
            <a:outerShdw blurRad="292100" dist="139700" dir="2700000" algn="tl" rotWithShape="0">
              <a:srgbClr val="333333">
                <a:alpha val="65000"/>
              </a:srgbClr>
            </a:outerShdw>
          </a:effectLst>
        </p:spPr>
      </p:pic>
      <p:grpSp>
        <p:nvGrpSpPr>
          <p:cNvPr id="30" name="Group 29"/>
          <p:cNvGrpSpPr/>
          <p:nvPr/>
        </p:nvGrpSpPr>
        <p:grpSpPr>
          <a:xfrm rot="21425015">
            <a:off x="8562365" y="2655863"/>
            <a:ext cx="2789844" cy="2723065"/>
            <a:chOff x="2336800" y="-477078"/>
            <a:chExt cx="7515616" cy="7335078"/>
          </a:xfrm>
        </p:grpSpPr>
        <p:pic>
          <p:nvPicPr>
            <p:cNvPr id="31" name="Picture 30" title="Sticky note"/>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32" name="Picture 31" title="Push pin"/>
            <p:cNvPicPr>
              <a:picLocks noChangeAspect="1"/>
            </p:cNvPicPr>
            <p:nvPr/>
          </p:nvPicPr>
          <p:blipFill>
            <a:blip r:embed="rId23"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4" name="TextBox 3"/>
          <p:cNvSpPr txBox="1"/>
          <p:nvPr/>
        </p:nvSpPr>
        <p:spPr>
          <a:xfrm rot="21443504">
            <a:off x="8768959" y="3672501"/>
            <a:ext cx="2471058" cy="1200329"/>
          </a:xfrm>
          <a:prstGeom prst="rect">
            <a:avLst/>
          </a:prstGeom>
          <a:noFill/>
        </p:spPr>
        <p:txBody>
          <a:bodyPr wrap="square" rtlCol="0">
            <a:spAutoFit/>
          </a:bodyPr>
          <a:lstStyle/>
          <a:p>
            <a:pPr algn="ctr">
              <a:defRPr/>
            </a:pPr>
            <a:r>
              <a:rPr lang="en-US" sz="1800" dirty="0">
                <a:latin typeface="Arial" panose="020B0604020202020204" pitchFamily="34" charset="0"/>
                <a:cs typeface="Arial" panose="020B0604020202020204" pitchFamily="34" charset="0"/>
              </a:rPr>
              <a:t>Review data from </a:t>
            </a:r>
            <a:r>
              <a:rPr lang="en-US" sz="1800" b="1" dirty="0">
                <a:latin typeface="Arial" panose="020B0604020202020204" pitchFamily="34" charset="0"/>
                <a:cs typeface="Arial" panose="020B0604020202020204" pitchFamily="34" charset="0"/>
              </a:rPr>
              <a:t>Ci3T Feedback Form </a:t>
            </a:r>
            <a:r>
              <a:rPr lang="en-US" sz="1800" dirty="0">
                <a:latin typeface="Arial" panose="020B0604020202020204" pitchFamily="34" charset="0"/>
                <a:cs typeface="Arial" panose="020B0604020202020204" pitchFamily="34" charset="0"/>
              </a:rPr>
              <a:t>report</a:t>
            </a:r>
            <a:r>
              <a:rPr lang="en-US" sz="18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with team</a:t>
            </a:r>
          </a:p>
          <a:p>
            <a:pPr algn="ctr">
              <a:defRPr/>
            </a:pPr>
            <a:r>
              <a:rPr lang="en-US" sz="1800" b="1" dirty="0">
                <a:solidFill>
                  <a:schemeClr val="accent5"/>
                </a:solidFill>
                <a:latin typeface="Arial" panose="020B0604020202020204" pitchFamily="34" charset="0"/>
                <a:cs typeface="Arial" panose="020B0604020202020204" pitchFamily="34" charset="0"/>
              </a:rPr>
              <a:t>15 minutes</a:t>
            </a:r>
          </a:p>
        </p:txBody>
      </p:sp>
      <p:pic>
        <p:nvPicPr>
          <p:cNvPr id="28" name="Picture 27"/>
          <p:cNvPicPr>
            <a:picLocks noChangeAspect="1"/>
          </p:cNvPicPr>
          <p:nvPr/>
        </p:nvPicPr>
        <p:blipFill>
          <a:blip r:embed="rId24"/>
          <a:stretch>
            <a:fillRect/>
          </a:stretch>
        </p:blipFill>
        <p:spPr>
          <a:xfrm>
            <a:off x="199511" y="150667"/>
            <a:ext cx="2644759" cy="3416147"/>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26" name="Right Arrow 25"/>
          <p:cNvSpPr/>
          <p:nvPr/>
        </p:nvSpPr>
        <p:spPr>
          <a:xfrm>
            <a:off x="499318" y="4630719"/>
            <a:ext cx="2847975" cy="2029516"/>
          </a:xfrm>
          <a:prstGeom prst="rightArrow">
            <a:avLst/>
          </a:prstGeom>
          <a:solidFill>
            <a:schemeClr val="accent6">
              <a:lumMod val="40000"/>
              <a:lumOff val="60000"/>
            </a:schemeClr>
          </a:solidFill>
          <a:ln/>
          <a:effectLst>
            <a:outerShdw blurRad="50800" dist="38100" dir="2700000" algn="tl" rotWithShape="0">
              <a:prstClr val="black">
                <a:alpha val="40000"/>
              </a:prstClr>
            </a:outerShdw>
          </a:effectLst>
          <a:scene3d>
            <a:camera prst="perspectiveHeroicExtremeRightFacing"/>
            <a:lightRig rig="threePt" dir="t"/>
          </a:scene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200" dirty="0">
                <a:solidFill>
                  <a:schemeClr val="tx1">
                    <a:lumMod val="85000"/>
                    <a:lumOff val="15000"/>
                  </a:schemeClr>
                </a:solidFill>
              </a:rPr>
              <a:t>Add to</a:t>
            </a:r>
            <a:r>
              <a:rPr lang="en-US" sz="2200" b="1" dirty="0">
                <a:solidFill>
                  <a:schemeClr val="tx1">
                    <a:lumMod val="85000"/>
                    <a:lumOff val="15000"/>
                  </a:schemeClr>
                </a:solidFill>
              </a:rPr>
              <a:t> R04 Ci3T Professional Learning Plan </a:t>
            </a:r>
          </a:p>
        </p:txBody>
      </p:sp>
      <p:grpSp>
        <p:nvGrpSpPr>
          <p:cNvPr id="33" name="Group 32">
            <a:extLst>
              <a:ext uri="{FF2B5EF4-FFF2-40B4-BE49-F238E27FC236}">
                <a16:creationId xmlns:a16="http://schemas.microsoft.com/office/drawing/2014/main" id="{AE263271-A64B-6744-8F10-04D0EEEFC80A}"/>
              </a:ext>
            </a:extLst>
          </p:cNvPr>
          <p:cNvGrpSpPr/>
          <p:nvPr/>
        </p:nvGrpSpPr>
        <p:grpSpPr>
          <a:xfrm>
            <a:off x="270370" y="3695508"/>
            <a:ext cx="1432277" cy="1432277"/>
            <a:chOff x="5224983" y="2340694"/>
            <a:chExt cx="2176611" cy="2176611"/>
          </a:xfrm>
          <a:scene3d>
            <a:camera prst="orthographicFront"/>
            <a:lightRig rig="chilly" dir="t"/>
          </a:scene3d>
        </p:grpSpPr>
        <p:sp>
          <p:nvSpPr>
            <p:cNvPr id="34" name="Oval 33">
              <a:extLst>
                <a:ext uri="{FF2B5EF4-FFF2-40B4-BE49-F238E27FC236}">
                  <a16:creationId xmlns:a16="http://schemas.microsoft.com/office/drawing/2014/main" id="{B1FFF990-E804-844E-A763-6CFF0D050E9D}"/>
                </a:ext>
              </a:extLst>
            </p:cNvPr>
            <p:cNvSpPr/>
            <p:nvPr/>
          </p:nvSpPr>
          <p:spPr>
            <a:xfrm>
              <a:off x="5224983" y="2340694"/>
              <a:ext cx="2176611" cy="2176611"/>
            </a:xfrm>
            <a:prstGeom prst="ellipse">
              <a:avLst/>
            </a:prstGeom>
            <a:gradFill rotWithShape="0">
              <a:gsLst>
                <a:gs pos="0">
                  <a:srgbClr val="002000"/>
                </a:gs>
                <a:gs pos="100000">
                  <a:srgbClr val="02DD01"/>
                </a:gs>
              </a:gsLst>
              <a:lin ang="5400000" scaled="1"/>
            </a:gradFill>
            <a:sp3d prstMaterial="translucentPowder">
              <a:bevelT w="127000" h="25400" prst="softRound"/>
            </a:sp3d>
          </p:spPr>
          <p:style>
            <a:lnRef idx="0">
              <a:schemeClr val="lt1">
                <a:hueOff val="0"/>
                <a:satOff val="0"/>
                <a:lumOff val="0"/>
                <a:alphaOff val="0"/>
              </a:schemeClr>
            </a:lnRef>
            <a:fillRef idx="1">
              <a:scrgbClr r="0" g="0" b="0"/>
            </a:fillRef>
            <a:effectRef idx="0">
              <a:schemeClr val="accent5">
                <a:alpha val="50000"/>
                <a:hueOff val="-5515009"/>
                <a:satOff val="-7671"/>
                <a:lumOff val="-2942"/>
                <a:alphaOff val="0"/>
              </a:schemeClr>
            </a:effectRef>
            <a:fontRef idx="minor">
              <a:schemeClr val="tx1"/>
            </a:fontRef>
          </p:style>
          <p:txBody>
            <a:bodyPr/>
            <a:lstStyle/>
            <a:p>
              <a:endParaRPr lang="en-US"/>
            </a:p>
          </p:txBody>
        </p:sp>
        <p:sp>
          <p:nvSpPr>
            <p:cNvPr id="35" name="Oval 4">
              <a:extLst>
                <a:ext uri="{FF2B5EF4-FFF2-40B4-BE49-F238E27FC236}">
                  <a16:creationId xmlns:a16="http://schemas.microsoft.com/office/drawing/2014/main" id="{8116D12B-3373-6346-850A-538CE9885063}"/>
                </a:ext>
              </a:extLst>
            </p:cNvPr>
            <p:cNvSpPr txBox="1"/>
            <p:nvPr/>
          </p:nvSpPr>
          <p:spPr>
            <a:xfrm>
              <a:off x="5543740" y="2659451"/>
              <a:ext cx="1539097" cy="1539097"/>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119786" tIns="22860" rIns="119786"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R04 PL Plan Note Taker</a:t>
              </a:r>
            </a:p>
          </p:txBody>
        </p:sp>
      </p:grpSp>
      <p:pic>
        <p:nvPicPr>
          <p:cNvPr id="27" name="Picture 26" title="Ci3T Feedback Form Report data page"/>
          <p:cNvPicPr/>
          <p:nvPr/>
        </p:nvPicPr>
        <p:blipFill>
          <a:blip r:embed="rId25"/>
          <a:stretch>
            <a:fillRect/>
          </a:stretch>
        </p:blipFill>
        <p:spPr>
          <a:xfrm>
            <a:off x="2899426" y="147727"/>
            <a:ext cx="2640314" cy="3416876"/>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21970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5"/>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16"/>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17"/>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18"/>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19"/>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9DF4DA-031C-C8C2-76A4-3F7991E85D5F}"/>
              </a:ext>
            </a:extLst>
          </p:cNvPr>
          <p:cNvPicPr>
            <a:picLocks noChangeAspect="1"/>
          </p:cNvPicPr>
          <p:nvPr/>
        </p:nvPicPr>
        <p:blipFill>
          <a:blip r:embed="rId4">
            <a:alphaModFix amt="10000"/>
          </a:blip>
          <a:srcRect t="3125" b="3125"/>
          <a:stretch/>
        </p:blipFill>
        <p:spPr>
          <a:xfrm>
            <a:off x="0" y="0"/>
            <a:ext cx="12192000" cy="6858000"/>
          </a:xfrm>
          <a:prstGeom prst="rect">
            <a:avLst/>
          </a:prstGeom>
        </p:spPr>
      </p:pic>
      <p:pic>
        <p:nvPicPr>
          <p:cNvPr id="6" name="Picture 5" title="Chrome illustration of a pencil in a circle icon">
            <a:extLst>
              <a:ext uri="{FF2B5EF4-FFF2-40B4-BE49-F238E27FC236}">
                <a16:creationId xmlns:a16="http://schemas.microsoft.com/office/drawing/2014/main" id="{D9E69C2A-1C38-B54E-B874-5979959C557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969698" y="3711877"/>
            <a:ext cx="3146123" cy="3146123"/>
          </a:xfrm>
          <a:prstGeom prst="rect">
            <a:avLst/>
          </a:prstGeom>
        </p:spPr>
      </p:pic>
      <p:sp>
        <p:nvSpPr>
          <p:cNvPr id="2" name="Title 1"/>
          <p:cNvSpPr>
            <a:spLocks noGrp="1"/>
          </p:cNvSpPr>
          <p:nvPr>
            <p:ph type="title"/>
          </p:nvPr>
        </p:nvSpPr>
        <p:spPr/>
        <p:txBody>
          <a:bodyPr>
            <a:normAutofit/>
          </a:bodyPr>
          <a:lstStyle/>
          <a:p>
            <a:r>
              <a:rPr lang="en-US" dirty="0"/>
              <a:t>How can we use the Ci3T Feedback Form data to revise our Ci3T Blueprints A-F?</a:t>
            </a:r>
          </a:p>
        </p:txBody>
      </p:sp>
      <p:sp>
        <p:nvSpPr>
          <p:cNvPr id="3" name="Text Placeholder 2">
            <a:extLst>
              <a:ext uri="{FF2B5EF4-FFF2-40B4-BE49-F238E27FC236}">
                <a16:creationId xmlns:a16="http://schemas.microsoft.com/office/drawing/2014/main" id="{BCC54951-8252-676D-EED8-66509DE65025}"/>
              </a:ext>
            </a:extLst>
          </p:cNvPr>
          <p:cNvSpPr>
            <a:spLocks noGrp="1"/>
          </p:cNvSpPr>
          <p:nvPr>
            <p:ph type="body" idx="1"/>
          </p:nvPr>
        </p:nvSpPr>
        <p:spPr/>
        <p:txBody>
          <a:bodyPr/>
          <a:lstStyle/>
          <a:p>
            <a:endParaRPr lang="en-US" dirty="0"/>
          </a:p>
        </p:txBody>
      </p:sp>
    </p:spTree>
    <p:custDataLst>
      <p:tags r:id="rId1"/>
    </p:custDataLst>
    <p:extLst>
      <p:ext uri="{BB962C8B-B14F-4D97-AF65-F5344CB8AC3E}">
        <p14:creationId xmlns:p14="http://schemas.microsoft.com/office/powerpoint/2010/main" val="5721418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60000">
              <a:schemeClr val="bg1"/>
            </a:gs>
            <a:gs pos="83000">
              <a:schemeClr val="bg1">
                <a:lumMod val="65000"/>
              </a:schemeClr>
            </a:gs>
            <a:gs pos="100000">
              <a:schemeClr val="accent4">
                <a:lumMod val="30000"/>
                <a:lumOff val="70000"/>
              </a:schemeClr>
            </a:gs>
          </a:gsLst>
          <a:lin ang="5400000" scaled="1"/>
        </a:gradFill>
        <a:effectLst/>
      </p:bgPr>
    </p:bg>
    <p:spTree>
      <p:nvGrpSpPr>
        <p:cNvPr id="1" name="">
          <a:extLst>
            <a:ext uri="{FF2B5EF4-FFF2-40B4-BE49-F238E27FC236}">
              <a16:creationId xmlns:a16="http://schemas.microsoft.com/office/drawing/2014/main" id="{80FC59EC-041B-1656-17D3-A65564379AA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F83D03F-F4CC-5456-AE54-2D5E27596E2E}"/>
              </a:ext>
            </a:extLst>
          </p:cNvPr>
          <p:cNvSpPr txBox="1">
            <a:spLocks/>
          </p:cNvSpPr>
          <p:nvPr/>
        </p:nvSpPr>
        <p:spPr>
          <a:xfrm>
            <a:off x="1879163" y="159238"/>
            <a:ext cx="8668762" cy="8068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dirty="0"/>
              <a:t>Finalizing your Ci3T Blueprint</a:t>
            </a:r>
          </a:p>
        </p:txBody>
      </p:sp>
      <p:sp>
        <p:nvSpPr>
          <p:cNvPr id="5" name="Text Box 9">
            <a:extLst>
              <a:ext uri="{FF2B5EF4-FFF2-40B4-BE49-F238E27FC236}">
                <a16:creationId xmlns:a16="http://schemas.microsoft.com/office/drawing/2014/main" id="{160498C5-2EAC-75F4-D4D9-E1920C80F9D4}"/>
              </a:ext>
            </a:extLst>
          </p:cNvPr>
          <p:cNvSpPr txBox="1">
            <a:spLocks noChangeArrowheads="1"/>
          </p:cNvSpPr>
          <p:nvPr/>
        </p:nvSpPr>
        <p:spPr bwMode="auto">
          <a:xfrm>
            <a:off x="612560" y="951667"/>
            <a:ext cx="9179510" cy="1978106"/>
          </a:xfrm>
          <a:prstGeom prst="rect">
            <a:avLst/>
          </a:prstGeom>
          <a:noFill/>
          <a:ln w="9525">
            <a:noFill/>
            <a:miter lim="800000"/>
            <a:headEnd/>
            <a:tailEnd/>
          </a:ln>
        </p:spPr>
        <p:txBody>
          <a:bodyPr wrap="square">
            <a:spAutoFit/>
          </a:bodyPr>
          <a:lstStyle/>
          <a:p>
            <a:pPr>
              <a:lnSpc>
                <a:spcPct val="125000"/>
              </a:lnSpc>
              <a:defRPr/>
            </a:pPr>
            <a:r>
              <a:rPr lang="en-US" sz="2000" b="1" dirty="0">
                <a:latin typeface="Arial" panose="020B0604020202020204" pitchFamily="34" charset="0"/>
                <a:cs typeface="Arial" panose="020B0604020202020204" pitchFamily="34" charset="0"/>
              </a:rPr>
              <a:t>Ci3T Blueprint A Primary (Tier 1) Plan</a:t>
            </a:r>
            <a:endParaRPr lang="en-US" sz="2000" dirty="0">
              <a:latin typeface="Arial" panose="020B0604020202020204" pitchFamily="34" charset="0"/>
              <a:cs typeface="Arial" panose="020B0604020202020204" pitchFamily="34" charset="0"/>
            </a:endParaRPr>
          </a:p>
          <a:p>
            <a:pPr marL="409575" lvl="1" indent="-223838">
              <a:lnSpc>
                <a:spcPct val="125000"/>
              </a:lnSpc>
              <a:buFont typeface="Arial" panose="020B0604020202020204" pitchFamily="34" charset="0"/>
              <a:buChar char="•"/>
              <a:defRPr/>
            </a:pPr>
            <a:r>
              <a:rPr lang="en-US" sz="2000" dirty="0">
                <a:solidFill>
                  <a:schemeClr val="tx2"/>
                </a:solidFill>
                <a:latin typeface="Arial" panose="020B0604020202020204" pitchFamily="34" charset="0"/>
                <a:cs typeface="Arial" panose="020B0604020202020204" pitchFamily="34" charset="0"/>
              </a:rPr>
              <a:t>Roles and responsibilities</a:t>
            </a:r>
          </a:p>
          <a:p>
            <a:pPr marL="409575" lvl="1" indent="-223838">
              <a:lnSpc>
                <a:spcPct val="125000"/>
              </a:lnSpc>
              <a:buFont typeface="Arial" panose="020B0604020202020204" pitchFamily="34" charset="0"/>
              <a:buChar char="•"/>
              <a:defRPr/>
            </a:pPr>
            <a:r>
              <a:rPr lang="en-US" sz="2000" dirty="0">
                <a:solidFill>
                  <a:schemeClr val="tx2"/>
                </a:solidFill>
                <a:latin typeface="Arial" panose="020B0604020202020204" pitchFamily="34" charset="0"/>
                <a:cs typeface="Arial" panose="020B0604020202020204" pitchFamily="34" charset="0"/>
              </a:rPr>
              <a:t>Procedures for teaching </a:t>
            </a:r>
          </a:p>
          <a:p>
            <a:pPr marL="409575" lvl="1" indent="-223838">
              <a:lnSpc>
                <a:spcPct val="125000"/>
              </a:lnSpc>
              <a:buFont typeface="Arial" panose="020B0604020202020204" pitchFamily="34" charset="0"/>
              <a:buChar char="•"/>
              <a:defRPr/>
            </a:pPr>
            <a:r>
              <a:rPr lang="en-US" sz="2000" dirty="0">
                <a:solidFill>
                  <a:schemeClr val="tx2"/>
                </a:solidFill>
                <a:latin typeface="Arial" panose="020B0604020202020204" pitchFamily="34" charset="0"/>
                <a:cs typeface="Arial" panose="020B0604020202020204" pitchFamily="34" charset="0"/>
              </a:rPr>
              <a:t>Procedures for reinforcing </a:t>
            </a:r>
          </a:p>
          <a:p>
            <a:pPr marL="409575" lvl="1" indent="-223838">
              <a:lnSpc>
                <a:spcPct val="125000"/>
              </a:lnSpc>
              <a:buFont typeface="Arial" panose="020B0604020202020204" pitchFamily="34" charset="0"/>
              <a:buChar char="•"/>
              <a:defRPr/>
            </a:pPr>
            <a:r>
              <a:rPr lang="en-US" sz="2000" dirty="0">
                <a:solidFill>
                  <a:schemeClr val="tx2"/>
                </a:solidFill>
                <a:latin typeface="Arial" panose="020B0604020202020204" pitchFamily="34" charset="0"/>
                <a:cs typeface="Arial" panose="020B0604020202020204" pitchFamily="34" charset="0"/>
              </a:rPr>
              <a:t>Procedures for monitoring </a:t>
            </a:r>
          </a:p>
        </p:txBody>
      </p:sp>
      <p:grpSp>
        <p:nvGrpSpPr>
          <p:cNvPr id="8" name="Group 7">
            <a:extLst>
              <a:ext uri="{FF2B5EF4-FFF2-40B4-BE49-F238E27FC236}">
                <a16:creationId xmlns:a16="http://schemas.microsoft.com/office/drawing/2014/main" id="{7744EB7B-6BFC-BC8F-F8E5-4712D5D61934}"/>
              </a:ext>
            </a:extLst>
          </p:cNvPr>
          <p:cNvGrpSpPr/>
          <p:nvPr/>
        </p:nvGrpSpPr>
        <p:grpSpPr>
          <a:xfrm>
            <a:off x="612560" y="2979170"/>
            <a:ext cx="3858831" cy="2988072"/>
            <a:chOff x="5269031" y="1124080"/>
            <a:chExt cx="3858831" cy="2988072"/>
          </a:xfrm>
        </p:grpSpPr>
        <p:pic>
          <p:nvPicPr>
            <p:cNvPr id="9" name="Picture 8" title="Ci3T Blueprint A">
              <a:extLst>
                <a:ext uri="{FF2B5EF4-FFF2-40B4-BE49-F238E27FC236}">
                  <a16:creationId xmlns:a16="http://schemas.microsoft.com/office/drawing/2014/main" id="{730DD4A2-4D36-F23A-573F-BB02E72D46B6}"/>
                </a:ext>
              </a:extLst>
            </p:cNvPr>
            <p:cNvPicPr>
              <a:picLocks noChangeAspect="1"/>
            </p:cNvPicPr>
            <p:nvPr/>
          </p:nvPicPr>
          <p:blipFill>
            <a:blip r:embed="rId4"/>
            <a:stretch>
              <a:fillRect/>
            </a:stretch>
          </p:blipFill>
          <p:spPr>
            <a:xfrm>
              <a:off x="5269031" y="1124080"/>
              <a:ext cx="1893345" cy="1463039"/>
            </a:xfrm>
            <a:prstGeom prst="rect">
              <a:avLst/>
            </a:prstGeom>
            <a:ln>
              <a:solidFill>
                <a:schemeClr val="bg1">
                  <a:lumMod val="50000"/>
                </a:schemeClr>
              </a:solidFill>
            </a:ln>
          </p:spPr>
        </p:pic>
        <p:pic>
          <p:nvPicPr>
            <p:cNvPr id="10" name="Picture 9" title="Ci3T Blueprint A">
              <a:extLst>
                <a:ext uri="{FF2B5EF4-FFF2-40B4-BE49-F238E27FC236}">
                  <a16:creationId xmlns:a16="http://schemas.microsoft.com/office/drawing/2014/main" id="{9D544DE8-73C2-3412-E408-36982BB0F2BA}"/>
                </a:ext>
              </a:extLst>
            </p:cNvPr>
            <p:cNvPicPr>
              <a:picLocks noChangeAspect="1"/>
            </p:cNvPicPr>
            <p:nvPr/>
          </p:nvPicPr>
          <p:blipFill>
            <a:blip r:embed="rId5"/>
            <a:stretch>
              <a:fillRect/>
            </a:stretch>
          </p:blipFill>
          <p:spPr>
            <a:xfrm>
              <a:off x="7234517" y="1124080"/>
              <a:ext cx="1893345" cy="1463039"/>
            </a:xfrm>
            <a:prstGeom prst="rect">
              <a:avLst/>
            </a:prstGeom>
            <a:ln>
              <a:solidFill>
                <a:schemeClr val="bg1">
                  <a:lumMod val="50000"/>
                </a:schemeClr>
              </a:solidFill>
            </a:ln>
          </p:spPr>
        </p:pic>
        <p:pic>
          <p:nvPicPr>
            <p:cNvPr id="11" name="Picture 10" title="Ci3T Blueprint A">
              <a:extLst>
                <a:ext uri="{FF2B5EF4-FFF2-40B4-BE49-F238E27FC236}">
                  <a16:creationId xmlns:a16="http://schemas.microsoft.com/office/drawing/2014/main" id="{DE4978F0-48B3-F823-A416-0AC5C3AD868D}"/>
                </a:ext>
              </a:extLst>
            </p:cNvPr>
            <p:cNvPicPr>
              <a:picLocks noChangeAspect="1"/>
            </p:cNvPicPr>
            <p:nvPr/>
          </p:nvPicPr>
          <p:blipFill>
            <a:blip r:embed="rId6"/>
            <a:stretch>
              <a:fillRect/>
            </a:stretch>
          </p:blipFill>
          <p:spPr>
            <a:xfrm>
              <a:off x="5269031" y="2648030"/>
              <a:ext cx="1893345" cy="1463039"/>
            </a:xfrm>
            <a:prstGeom prst="rect">
              <a:avLst/>
            </a:prstGeom>
            <a:ln>
              <a:solidFill>
                <a:schemeClr val="bg1">
                  <a:lumMod val="50000"/>
                </a:schemeClr>
              </a:solidFill>
            </a:ln>
          </p:spPr>
        </p:pic>
        <p:pic>
          <p:nvPicPr>
            <p:cNvPr id="12" name="Picture 11" title="Ci3T Blueprint A">
              <a:extLst>
                <a:ext uri="{FF2B5EF4-FFF2-40B4-BE49-F238E27FC236}">
                  <a16:creationId xmlns:a16="http://schemas.microsoft.com/office/drawing/2014/main" id="{A8C355DF-1710-14F4-3944-41A91E8260DB}"/>
                </a:ext>
              </a:extLst>
            </p:cNvPr>
            <p:cNvPicPr>
              <a:picLocks noChangeAspect="1"/>
            </p:cNvPicPr>
            <p:nvPr/>
          </p:nvPicPr>
          <p:blipFill>
            <a:blip r:embed="rId7"/>
            <a:stretch>
              <a:fillRect/>
            </a:stretch>
          </p:blipFill>
          <p:spPr>
            <a:xfrm>
              <a:off x="7234517" y="2649113"/>
              <a:ext cx="1893345" cy="1463039"/>
            </a:xfrm>
            <a:prstGeom prst="rect">
              <a:avLst/>
            </a:prstGeom>
            <a:ln>
              <a:solidFill>
                <a:schemeClr val="bg1">
                  <a:lumMod val="50000"/>
                </a:schemeClr>
              </a:solidFill>
            </a:ln>
          </p:spPr>
        </p:pic>
      </p:grpSp>
      <p:grpSp>
        <p:nvGrpSpPr>
          <p:cNvPr id="13" name="Group 12">
            <a:extLst>
              <a:ext uri="{FF2B5EF4-FFF2-40B4-BE49-F238E27FC236}">
                <a16:creationId xmlns:a16="http://schemas.microsoft.com/office/drawing/2014/main" id="{7C0B106C-8F05-9B7A-1351-28206C7368FD}"/>
              </a:ext>
            </a:extLst>
          </p:cNvPr>
          <p:cNvGrpSpPr/>
          <p:nvPr/>
        </p:nvGrpSpPr>
        <p:grpSpPr>
          <a:xfrm>
            <a:off x="3088277" y="5235723"/>
            <a:ext cx="8955138" cy="1463039"/>
            <a:chOff x="100584" y="5260599"/>
            <a:chExt cx="8955138" cy="1463039"/>
          </a:xfrm>
        </p:grpSpPr>
        <p:pic>
          <p:nvPicPr>
            <p:cNvPr id="14" name="Picture 13" title="Ci3T Blueprint C">
              <a:extLst>
                <a:ext uri="{FF2B5EF4-FFF2-40B4-BE49-F238E27FC236}">
                  <a16:creationId xmlns:a16="http://schemas.microsoft.com/office/drawing/2014/main" id="{43502D2E-8285-F666-D4EA-856524DD09C9}"/>
                </a:ext>
              </a:extLst>
            </p:cNvPr>
            <p:cNvPicPr>
              <a:picLocks noChangeAspect="1"/>
            </p:cNvPicPr>
            <p:nvPr/>
          </p:nvPicPr>
          <p:blipFill>
            <a:blip r:embed="rId8"/>
            <a:stretch>
              <a:fillRect/>
            </a:stretch>
          </p:blipFill>
          <p:spPr>
            <a:xfrm>
              <a:off x="1294039" y="5260599"/>
              <a:ext cx="1893345" cy="1463039"/>
            </a:xfrm>
            <a:prstGeom prst="rect">
              <a:avLst/>
            </a:prstGeom>
            <a:ln>
              <a:solidFill>
                <a:schemeClr val="bg1">
                  <a:lumMod val="50000"/>
                </a:schemeClr>
              </a:solidFill>
            </a:ln>
          </p:spPr>
        </p:pic>
        <p:pic>
          <p:nvPicPr>
            <p:cNvPr id="15" name="Picture 14" title="Ci3T Blueprint D">
              <a:extLst>
                <a:ext uri="{FF2B5EF4-FFF2-40B4-BE49-F238E27FC236}">
                  <a16:creationId xmlns:a16="http://schemas.microsoft.com/office/drawing/2014/main" id="{F88D267A-1D2A-83F9-CCE4-D7087E807FEE}"/>
                </a:ext>
              </a:extLst>
            </p:cNvPr>
            <p:cNvPicPr>
              <a:picLocks noChangeAspect="1"/>
            </p:cNvPicPr>
            <p:nvPr/>
          </p:nvPicPr>
          <p:blipFill>
            <a:blip r:embed="rId9"/>
            <a:stretch>
              <a:fillRect/>
            </a:stretch>
          </p:blipFill>
          <p:spPr>
            <a:xfrm>
              <a:off x="3250310" y="5260599"/>
              <a:ext cx="1893345" cy="1463039"/>
            </a:xfrm>
            <a:prstGeom prst="rect">
              <a:avLst/>
            </a:prstGeom>
            <a:ln>
              <a:solidFill>
                <a:schemeClr val="bg1">
                  <a:lumMod val="50000"/>
                </a:schemeClr>
              </a:solidFill>
            </a:ln>
          </p:spPr>
        </p:pic>
        <p:pic>
          <p:nvPicPr>
            <p:cNvPr id="16" name="Picture 15" title="Ci3T Blueprint B">
              <a:extLst>
                <a:ext uri="{FF2B5EF4-FFF2-40B4-BE49-F238E27FC236}">
                  <a16:creationId xmlns:a16="http://schemas.microsoft.com/office/drawing/2014/main" id="{F2536029-B49D-A3B4-CCAF-EF770BA9000B}"/>
                </a:ext>
              </a:extLst>
            </p:cNvPr>
            <p:cNvPicPr>
              <a:picLocks noChangeAspect="1"/>
            </p:cNvPicPr>
            <p:nvPr/>
          </p:nvPicPr>
          <p:blipFill>
            <a:blip r:embed="rId10"/>
            <a:stretch>
              <a:fillRect/>
            </a:stretch>
          </p:blipFill>
          <p:spPr>
            <a:xfrm>
              <a:off x="100584" y="5260600"/>
              <a:ext cx="1130530" cy="1463038"/>
            </a:xfrm>
            <a:prstGeom prst="rect">
              <a:avLst/>
            </a:prstGeom>
            <a:ln>
              <a:solidFill>
                <a:schemeClr val="bg1">
                  <a:lumMod val="50000"/>
                </a:schemeClr>
              </a:solidFill>
            </a:ln>
          </p:spPr>
        </p:pic>
        <p:pic>
          <p:nvPicPr>
            <p:cNvPr id="17" name="Picture 16" title="Ci3T Blueprint E">
              <a:extLst>
                <a:ext uri="{FF2B5EF4-FFF2-40B4-BE49-F238E27FC236}">
                  <a16:creationId xmlns:a16="http://schemas.microsoft.com/office/drawing/2014/main" id="{70B7F5F6-7E06-6568-AD51-6FB1C91E5BB1}"/>
                </a:ext>
              </a:extLst>
            </p:cNvPr>
            <p:cNvPicPr>
              <a:picLocks noChangeAspect="1"/>
            </p:cNvPicPr>
            <p:nvPr/>
          </p:nvPicPr>
          <p:blipFill>
            <a:blip r:embed="rId11"/>
            <a:stretch>
              <a:fillRect/>
            </a:stretch>
          </p:blipFill>
          <p:spPr>
            <a:xfrm>
              <a:off x="5206580" y="5260782"/>
              <a:ext cx="1892871" cy="1462673"/>
            </a:xfrm>
            <a:prstGeom prst="rect">
              <a:avLst/>
            </a:prstGeom>
            <a:ln>
              <a:solidFill>
                <a:schemeClr val="bg1">
                  <a:lumMod val="50000"/>
                </a:schemeClr>
              </a:solidFill>
            </a:ln>
          </p:spPr>
        </p:pic>
        <p:pic>
          <p:nvPicPr>
            <p:cNvPr id="18" name="Picture 17" title="Ci3T Blueprint F">
              <a:extLst>
                <a:ext uri="{FF2B5EF4-FFF2-40B4-BE49-F238E27FC236}">
                  <a16:creationId xmlns:a16="http://schemas.microsoft.com/office/drawing/2014/main" id="{07AB4FE4-0DFF-4D83-7ECA-1941BD8FA007}"/>
                </a:ext>
              </a:extLst>
            </p:cNvPr>
            <p:cNvPicPr>
              <a:picLocks noChangeAspect="1"/>
            </p:cNvPicPr>
            <p:nvPr/>
          </p:nvPicPr>
          <p:blipFill>
            <a:blip r:embed="rId12"/>
            <a:stretch>
              <a:fillRect/>
            </a:stretch>
          </p:blipFill>
          <p:spPr>
            <a:xfrm>
              <a:off x="7162377" y="5260599"/>
              <a:ext cx="1893345" cy="1463039"/>
            </a:xfrm>
            <a:prstGeom prst="rect">
              <a:avLst/>
            </a:prstGeom>
            <a:ln>
              <a:solidFill>
                <a:schemeClr val="bg1">
                  <a:lumMod val="50000"/>
                </a:schemeClr>
              </a:solidFill>
            </a:ln>
          </p:spPr>
        </p:pic>
      </p:grpSp>
      <p:sp>
        <p:nvSpPr>
          <p:cNvPr id="2" name="Text Box 9">
            <a:extLst>
              <a:ext uri="{FF2B5EF4-FFF2-40B4-BE49-F238E27FC236}">
                <a16:creationId xmlns:a16="http://schemas.microsoft.com/office/drawing/2014/main" id="{D0AE3DC5-9823-1E9B-B5C1-731D3E6692E6}"/>
              </a:ext>
            </a:extLst>
          </p:cNvPr>
          <p:cNvSpPr txBox="1">
            <a:spLocks noChangeArrowheads="1"/>
          </p:cNvSpPr>
          <p:nvPr/>
        </p:nvSpPr>
        <p:spPr bwMode="auto">
          <a:xfrm>
            <a:off x="4912329" y="2913933"/>
            <a:ext cx="6774455" cy="1978106"/>
          </a:xfrm>
          <a:prstGeom prst="rect">
            <a:avLst/>
          </a:prstGeom>
          <a:noFill/>
          <a:ln w="9525">
            <a:noFill/>
            <a:miter lim="800000"/>
            <a:headEnd/>
            <a:tailEnd/>
          </a:ln>
        </p:spPr>
        <p:txBody>
          <a:bodyPr wrap="square">
            <a:spAutoFit/>
          </a:bodyPr>
          <a:lstStyle/>
          <a:p>
            <a:pPr>
              <a:lnSpc>
                <a:spcPct val="125000"/>
              </a:lnSpc>
              <a:defRPr/>
            </a:pPr>
            <a:r>
              <a:rPr lang="en-US" sz="2000" b="1" dirty="0">
                <a:latin typeface="Arial" panose="020B0604020202020204" pitchFamily="34" charset="0"/>
                <a:cs typeface="Arial" panose="020B0604020202020204" pitchFamily="34" charset="0"/>
              </a:rPr>
              <a:t>Ci3T Blueprint B Reactive Plan</a:t>
            </a:r>
          </a:p>
          <a:p>
            <a:pPr>
              <a:lnSpc>
                <a:spcPct val="125000"/>
              </a:lnSpc>
              <a:defRPr/>
            </a:pPr>
            <a:r>
              <a:rPr lang="en-US" sz="2000" b="1" dirty="0">
                <a:latin typeface="Arial" panose="020B0604020202020204" pitchFamily="34" charset="0"/>
                <a:cs typeface="Arial" panose="020B0604020202020204" pitchFamily="34" charset="0"/>
              </a:rPr>
              <a:t>Ci3T Blueprint C Expectation Matrix</a:t>
            </a:r>
          </a:p>
          <a:p>
            <a:pPr>
              <a:lnSpc>
                <a:spcPct val="125000"/>
              </a:lnSpc>
              <a:defRPr/>
            </a:pPr>
            <a:r>
              <a:rPr lang="en-US" sz="2000" b="1" dirty="0">
                <a:latin typeface="Arial" panose="020B0604020202020204" pitchFamily="34" charset="0"/>
                <a:cs typeface="Arial" panose="020B0604020202020204" pitchFamily="34" charset="0"/>
              </a:rPr>
              <a:t>Ci3T Blueprint D Assessment Schedule </a:t>
            </a:r>
          </a:p>
          <a:p>
            <a:pPr marL="0" lvl="1">
              <a:lnSpc>
                <a:spcPct val="125000"/>
              </a:lnSpc>
              <a:buClr>
                <a:schemeClr val="tx1">
                  <a:lumMod val="75000"/>
                  <a:lumOff val="25000"/>
                </a:schemeClr>
              </a:buClr>
            </a:pPr>
            <a:r>
              <a:rPr lang="en-US" sz="2000" b="1" dirty="0">
                <a:latin typeface="Arial" panose="020B0604020202020204" pitchFamily="34" charset="0"/>
                <a:cs typeface="Arial" panose="020B0604020202020204" pitchFamily="34" charset="0"/>
              </a:rPr>
              <a:t>Ci3T Blueprint E Secondary (Tier 2) Intervention Grid</a:t>
            </a:r>
          </a:p>
          <a:p>
            <a:pPr marL="0" lvl="1">
              <a:lnSpc>
                <a:spcPct val="125000"/>
              </a:lnSpc>
              <a:buClr>
                <a:schemeClr val="tx1">
                  <a:lumMod val="75000"/>
                  <a:lumOff val="25000"/>
                </a:schemeClr>
              </a:buClr>
            </a:pPr>
            <a:r>
              <a:rPr lang="en-US" sz="2000" b="1" dirty="0">
                <a:latin typeface="Arial" panose="020B0604020202020204" pitchFamily="34" charset="0"/>
                <a:cs typeface="Arial" panose="020B0604020202020204" pitchFamily="34" charset="0"/>
              </a:rPr>
              <a:t>Ci3T Blueprint F Tertiary (Tier 3) Intervention Grid</a:t>
            </a:r>
          </a:p>
        </p:txBody>
      </p:sp>
    </p:spTree>
    <p:custDataLst>
      <p:tags r:id="rId1"/>
    </p:custDataLst>
    <p:extLst>
      <p:ext uri="{BB962C8B-B14F-4D97-AF65-F5344CB8AC3E}">
        <p14:creationId xmlns:p14="http://schemas.microsoft.com/office/powerpoint/2010/main" val="20328910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60000">
              <a:schemeClr val="bg1"/>
            </a:gs>
            <a:gs pos="83000">
              <a:schemeClr val="bg1">
                <a:lumMod val="65000"/>
              </a:schemeClr>
            </a:gs>
            <a:gs pos="100000">
              <a:schemeClr val="accent4">
                <a:lumMod val="30000"/>
                <a:lumOff val="70000"/>
              </a:schemeClr>
            </a:gs>
          </a:gsLst>
          <a:lin ang="5400000" scaled="1"/>
        </a:gradFill>
        <a:effectLst/>
      </p:bgPr>
    </p:bg>
    <p:spTree>
      <p:nvGrpSpPr>
        <p:cNvPr id="1" name="">
          <a:extLst>
            <a:ext uri="{FF2B5EF4-FFF2-40B4-BE49-F238E27FC236}">
              <a16:creationId xmlns:a16="http://schemas.microsoft.com/office/drawing/2014/main" id="{203029D5-DA6E-8FED-71B9-ED38ACCBDDE8}"/>
            </a:ext>
          </a:extLst>
        </p:cNvPr>
        <p:cNvGrpSpPr/>
        <p:nvPr/>
      </p:nvGrpSpPr>
      <p:grpSpPr>
        <a:xfrm>
          <a:off x="0" y="0"/>
          <a:ext cx="0" cy="0"/>
          <a:chOff x="0" y="0"/>
          <a:chExt cx="0" cy="0"/>
        </a:xfrm>
      </p:grpSpPr>
      <p:pic>
        <p:nvPicPr>
          <p:cNvPr id="2" name="Picture 1" title="Ci3T Blueprint D">
            <a:extLst>
              <a:ext uri="{FF2B5EF4-FFF2-40B4-BE49-F238E27FC236}">
                <a16:creationId xmlns:a16="http://schemas.microsoft.com/office/drawing/2014/main" id="{5510215A-4868-2451-3B94-C71E58596564}"/>
              </a:ext>
            </a:extLst>
          </p:cNvPr>
          <p:cNvPicPr>
            <a:picLocks noChangeAspect="1"/>
          </p:cNvPicPr>
          <p:nvPr/>
        </p:nvPicPr>
        <p:blipFill>
          <a:blip r:embed="rId4"/>
          <a:stretch>
            <a:fillRect/>
          </a:stretch>
        </p:blipFill>
        <p:spPr>
          <a:xfrm>
            <a:off x="1810991" y="117857"/>
            <a:ext cx="8570018" cy="6622287"/>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1D4CF2E2-FD23-3852-5057-ECCBF4B16ECC}"/>
              </a:ext>
            </a:extLst>
          </p:cNvPr>
          <p:cNvSpPr/>
          <p:nvPr/>
        </p:nvSpPr>
        <p:spPr>
          <a:xfrm>
            <a:off x="2552699" y="4739640"/>
            <a:ext cx="7071361" cy="1358677"/>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19241842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A71B9-BA4D-F7CB-9212-857227FEAFE7}"/>
            </a:ext>
          </a:extLst>
        </p:cNvPr>
        <p:cNvGrpSpPr/>
        <p:nvPr/>
      </p:nvGrpSpPr>
      <p:grpSpPr>
        <a:xfrm>
          <a:off x="0" y="0"/>
          <a:ext cx="0" cy="0"/>
          <a:chOff x="0" y="0"/>
          <a:chExt cx="0" cy="0"/>
        </a:xfrm>
      </p:grpSpPr>
      <p:pic>
        <p:nvPicPr>
          <p:cNvPr id="3" name="Picture 47">
            <a:extLst>
              <a:ext uri="{FF2B5EF4-FFF2-40B4-BE49-F238E27FC236}">
                <a16:creationId xmlns:a16="http://schemas.microsoft.com/office/drawing/2014/main" id="{5462B676-42D4-69FD-46D3-065EEE4A0AE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62731" y="549336"/>
            <a:ext cx="5076825" cy="1800292"/>
          </a:xfrm>
          <a:prstGeom prst="rect">
            <a:avLst/>
          </a:prstGeom>
          <a:noFill/>
        </p:spPr>
      </p:pic>
      <p:pic>
        <p:nvPicPr>
          <p:cNvPr id="5" name="Picture 51">
            <a:extLst>
              <a:ext uri="{FF2B5EF4-FFF2-40B4-BE49-F238E27FC236}">
                <a16:creationId xmlns:a16="http://schemas.microsoft.com/office/drawing/2014/main" id="{842816F7-0102-3033-EE3C-3F23676A359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362731" y="549336"/>
            <a:ext cx="5076825" cy="1800292"/>
          </a:xfrm>
          <a:prstGeom prst="rect">
            <a:avLst/>
          </a:prstGeom>
          <a:noFill/>
        </p:spPr>
      </p:pic>
      <p:pic>
        <p:nvPicPr>
          <p:cNvPr id="6" name="Picture 50">
            <a:extLst>
              <a:ext uri="{FF2B5EF4-FFF2-40B4-BE49-F238E27FC236}">
                <a16:creationId xmlns:a16="http://schemas.microsoft.com/office/drawing/2014/main" id="{AEDB6E1C-2E7A-7514-A481-18EC17BBB74C}"/>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362731" y="549336"/>
            <a:ext cx="5076825" cy="1800292"/>
          </a:xfrm>
          <a:prstGeom prst="rect">
            <a:avLst/>
          </a:prstGeom>
          <a:noFill/>
        </p:spPr>
      </p:pic>
      <p:pic>
        <p:nvPicPr>
          <p:cNvPr id="7" name="Picture 49">
            <a:extLst>
              <a:ext uri="{FF2B5EF4-FFF2-40B4-BE49-F238E27FC236}">
                <a16:creationId xmlns:a16="http://schemas.microsoft.com/office/drawing/2014/main" id="{A2A6490A-BCFB-2377-2862-12F9DA642BA2}"/>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362731" y="549336"/>
            <a:ext cx="5076825" cy="1800292"/>
          </a:xfrm>
          <a:prstGeom prst="rect">
            <a:avLst/>
          </a:prstGeom>
          <a:noFill/>
        </p:spPr>
      </p:pic>
      <p:pic>
        <p:nvPicPr>
          <p:cNvPr id="8" name="Picture 48">
            <a:extLst>
              <a:ext uri="{FF2B5EF4-FFF2-40B4-BE49-F238E27FC236}">
                <a16:creationId xmlns:a16="http://schemas.microsoft.com/office/drawing/2014/main" id="{5B58BE7C-6B5E-6B79-EA5D-2A8ADBBE6287}"/>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362731" y="549336"/>
            <a:ext cx="5076825" cy="1800292"/>
          </a:xfrm>
          <a:prstGeom prst="rect">
            <a:avLst/>
          </a:prstGeom>
          <a:noFill/>
        </p:spPr>
      </p:pic>
      <p:pic>
        <p:nvPicPr>
          <p:cNvPr id="9" name="Picture 42">
            <a:extLst>
              <a:ext uri="{FF2B5EF4-FFF2-40B4-BE49-F238E27FC236}">
                <a16:creationId xmlns:a16="http://schemas.microsoft.com/office/drawing/2014/main" id="{4290AEFC-56BA-21F9-FC57-53136FECCEC4}"/>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362731" y="549336"/>
            <a:ext cx="5076825" cy="1800292"/>
          </a:xfrm>
          <a:prstGeom prst="rect">
            <a:avLst/>
          </a:prstGeom>
          <a:noFill/>
        </p:spPr>
      </p:pic>
      <p:pic>
        <p:nvPicPr>
          <p:cNvPr id="10" name="Picture 46">
            <a:extLst>
              <a:ext uri="{FF2B5EF4-FFF2-40B4-BE49-F238E27FC236}">
                <a16:creationId xmlns:a16="http://schemas.microsoft.com/office/drawing/2014/main" id="{5C0638EC-08C9-D959-D501-E6588A3DAE51}"/>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362731" y="549336"/>
            <a:ext cx="5076825" cy="1800292"/>
          </a:xfrm>
          <a:prstGeom prst="rect">
            <a:avLst/>
          </a:prstGeom>
          <a:noFill/>
        </p:spPr>
      </p:pic>
      <p:pic>
        <p:nvPicPr>
          <p:cNvPr id="11" name="Picture 45">
            <a:extLst>
              <a:ext uri="{FF2B5EF4-FFF2-40B4-BE49-F238E27FC236}">
                <a16:creationId xmlns:a16="http://schemas.microsoft.com/office/drawing/2014/main" id="{6751E01B-6D89-BF13-5F8E-1CFE9D9C4D93}"/>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6362731" y="549336"/>
            <a:ext cx="5076825" cy="1800292"/>
          </a:xfrm>
          <a:prstGeom prst="rect">
            <a:avLst/>
          </a:prstGeom>
          <a:noFill/>
        </p:spPr>
      </p:pic>
      <p:pic>
        <p:nvPicPr>
          <p:cNvPr id="12" name="Picture 44">
            <a:extLst>
              <a:ext uri="{FF2B5EF4-FFF2-40B4-BE49-F238E27FC236}">
                <a16:creationId xmlns:a16="http://schemas.microsoft.com/office/drawing/2014/main" id="{BFC01899-96E5-3B13-E2D9-9001B5B14CE9}"/>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6362731" y="549336"/>
            <a:ext cx="5076825" cy="1800292"/>
          </a:xfrm>
          <a:prstGeom prst="rect">
            <a:avLst/>
          </a:prstGeom>
          <a:noFill/>
        </p:spPr>
      </p:pic>
      <p:pic>
        <p:nvPicPr>
          <p:cNvPr id="13" name="Picture 43">
            <a:extLst>
              <a:ext uri="{FF2B5EF4-FFF2-40B4-BE49-F238E27FC236}">
                <a16:creationId xmlns:a16="http://schemas.microsoft.com/office/drawing/2014/main" id="{AF2B2F4B-4948-591B-62E5-3BAD15B88C9F}"/>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6362731" y="549336"/>
            <a:ext cx="5076825" cy="1800292"/>
          </a:xfrm>
          <a:prstGeom prst="rect">
            <a:avLst/>
          </a:prstGeom>
          <a:noFill/>
        </p:spPr>
      </p:pic>
      <p:pic>
        <p:nvPicPr>
          <p:cNvPr id="14" name="Picture 41">
            <a:extLst>
              <a:ext uri="{FF2B5EF4-FFF2-40B4-BE49-F238E27FC236}">
                <a16:creationId xmlns:a16="http://schemas.microsoft.com/office/drawing/2014/main" id="{9FB85B4C-7C34-A684-2045-E57CB64ABA2F}"/>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6362731" y="549336"/>
            <a:ext cx="5076825" cy="1800292"/>
          </a:xfrm>
          <a:prstGeom prst="rect">
            <a:avLst/>
          </a:prstGeom>
          <a:noFill/>
        </p:spPr>
      </p:pic>
      <p:pic>
        <p:nvPicPr>
          <p:cNvPr id="15" name="Picture 40">
            <a:extLst>
              <a:ext uri="{FF2B5EF4-FFF2-40B4-BE49-F238E27FC236}">
                <a16:creationId xmlns:a16="http://schemas.microsoft.com/office/drawing/2014/main" id="{0D513955-2C85-068C-08E3-DDF0C23AE91E}"/>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6362731" y="549336"/>
            <a:ext cx="5076825" cy="1800292"/>
          </a:xfrm>
          <a:prstGeom prst="rect">
            <a:avLst/>
          </a:prstGeom>
          <a:noFill/>
        </p:spPr>
      </p:pic>
      <p:pic>
        <p:nvPicPr>
          <p:cNvPr id="16" name="Picture 39">
            <a:extLst>
              <a:ext uri="{FF2B5EF4-FFF2-40B4-BE49-F238E27FC236}">
                <a16:creationId xmlns:a16="http://schemas.microsoft.com/office/drawing/2014/main" id="{4C26F1E5-4A2B-66C7-1E69-CAEDA28330AB}"/>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6362731" y="549336"/>
            <a:ext cx="5076825" cy="1800292"/>
          </a:xfrm>
          <a:prstGeom prst="rect">
            <a:avLst/>
          </a:prstGeom>
          <a:noFill/>
        </p:spPr>
      </p:pic>
      <p:pic>
        <p:nvPicPr>
          <p:cNvPr id="17" name="Picture 38">
            <a:extLst>
              <a:ext uri="{FF2B5EF4-FFF2-40B4-BE49-F238E27FC236}">
                <a16:creationId xmlns:a16="http://schemas.microsoft.com/office/drawing/2014/main" id="{D52FE3F0-874D-9293-598F-656F8A7F3130}"/>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6362731" y="549336"/>
            <a:ext cx="5076825" cy="1800292"/>
          </a:xfrm>
          <a:prstGeom prst="rect">
            <a:avLst/>
          </a:prstGeom>
          <a:noFill/>
        </p:spPr>
      </p:pic>
      <p:pic>
        <p:nvPicPr>
          <p:cNvPr id="18" name="Picture 33">
            <a:extLst>
              <a:ext uri="{FF2B5EF4-FFF2-40B4-BE49-F238E27FC236}">
                <a16:creationId xmlns:a16="http://schemas.microsoft.com/office/drawing/2014/main" id="{D81E3835-8C03-7B0D-177A-EF2A0F926B80}"/>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6362731" y="549336"/>
            <a:ext cx="5076825" cy="1800292"/>
          </a:xfrm>
          <a:prstGeom prst="rect">
            <a:avLst/>
          </a:prstGeom>
          <a:noFill/>
        </p:spPr>
      </p:pic>
      <p:pic>
        <p:nvPicPr>
          <p:cNvPr id="19" name="Picture 36">
            <a:extLst>
              <a:ext uri="{FF2B5EF4-FFF2-40B4-BE49-F238E27FC236}">
                <a16:creationId xmlns:a16="http://schemas.microsoft.com/office/drawing/2014/main" id="{CDCB6CDB-11D6-5D1C-340D-4567C0224E7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6362731" y="549336"/>
            <a:ext cx="5076825" cy="1800292"/>
          </a:xfrm>
          <a:prstGeom prst="rect">
            <a:avLst/>
          </a:prstGeom>
          <a:noFill/>
        </p:spPr>
      </p:pic>
      <p:pic>
        <p:nvPicPr>
          <p:cNvPr id="20" name="Picture 32">
            <a:extLst>
              <a:ext uri="{FF2B5EF4-FFF2-40B4-BE49-F238E27FC236}">
                <a16:creationId xmlns:a16="http://schemas.microsoft.com/office/drawing/2014/main" id="{B54BC72E-7B6E-14EB-FEFD-71717B27936F}"/>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6362732" y="549336"/>
            <a:ext cx="5076823" cy="1800292"/>
          </a:xfrm>
          <a:prstGeom prst="rect">
            <a:avLst/>
          </a:prstGeom>
          <a:noFill/>
        </p:spPr>
      </p:pic>
      <p:pic>
        <p:nvPicPr>
          <p:cNvPr id="29" name="Picture 28" title="Ci3T PL plan">
            <a:extLst>
              <a:ext uri="{FF2B5EF4-FFF2-40B4-BE49-F238E27FC236}">
                <a16:creationId xmlns:a16="http://schemas.microsoft.com/office/drawing/2014/main" id="{A5656F87-B22E-2939-5DE0-247E61FE5F0E}"/>
              </a:ext>
            </a:extLst>
          </p:cNvPr>
          <p:cNvPicPr>
            <a:picLocks noChangeAspect="1"/>
          </p:cNvPicPr>
          <p:nvPr/>
        </p:nvPicPr>
        <p:blipFill>
          <a:blip r:embed="rId21"/>
          <a:stretch>
            <a:fillRect/>
          </a:stretch>
        </p:blipFill>
        <p:spPr>
          <a:xfrm>
            <a:off x="1858368" y="4155077"/>
            <a:ext cx="4394200" cy="2628900"/>
          </a:xfrm>
          <a:prstGeom prst="rect">
            <a:avLst/>
          </a:prstGeom>
          <a:ln>
            <a:solidFill>
              <a:schemeClr val="tx1">
                <a:lumMod val="50000"/>
                <a:lumOff val="50000"/>
              </a:schemeClr>
            </a:solidFill>
          </a:ln>
          <a:effectLst/>
        </p:spPr>
      </p:pic>
      <p:grpSp>
        <p:nvGrpSpPr>
          <p:cNvPr id="30" name="Group 29">
            <a:extLst>
              <a:ext uri="{FF2B5EF4-FFF2-40B4-BE49-F238E27FC236}">
                <a16:creationId xmlns:a16="http://schemas.microsoft.com/office/drawing/2014/main" id="{8B400B16-5FA5-251E-35B0-C39C02953BD7}"/>
              </a:ext>
            </a:extLst>
          </p:cNvPr>
          <p:cNvGrpSpPr/>
          <p:nvPr/>
        </p:nvGrpSpPr>
        <p:grpSpPr>
          <a:xfrm rot="21425015">
            <a:off x="8499017" y="2586515"/>
            <a:ext cx="3018019" cy="2945778"/>
            <a:chOff x="2336800" y="-477078"/>
            <a:chExt cx="7515616" cy="7335078"/>
          </a:xfrm>
        </p:grpSpPr>
        <p:pic>
          <p:nvPicPr>
            <p:cNvPr id="31" name="Picture 30" title="Sticky note">
              <a:extLst>
                <a:ext uri="{FF2B5EF4-FFF2-40B4-BE49-F238E27FC236}">
                  <a16:creationId xmlns:a16="http://schemas.microsoft.com/office/drawing/2014/main" id="{5B3B5654-D55E-FC7C-903B-C9C908B8710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32" name="Picture 31" title="Push pin">
              <a:extLst>
                <a:ext uri="{FF2B5EF4-FFF2-40B4-BE49-F238E27FC236}">
                  <a16:creationId xmlns:a16="http://schemas.microsoft.com/office/drawing/2014/main" id="{781183D4-BA03-5486-E1A8-0A835658FEF9}"/>
                </a:ext>
              </a:extLst>
            </p:cNvPr>
            <p:cNvPicPr>
              <a:picLocks noChangeAspect="1"/>
            </p:cNvPicPr>
            <p:nvPr/>
          </p:nvPicPr>
          <p:blipFill>
            <a:blip r:embed="rId23"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4" name="TextBox 3">
            <a:extLst>
              <a:ext uri="{FF2B5EF4-FFF2-40B4-BE49-F238E27FC236}">
                <a16:creationId xmlns:a16="http://schemas.microsoft.com/office/drawing/2014/main" id="{8A15E518-9C9A-5C27-750D-27A54315AB94}"/>
              </a:ext>
            </a:extLst>
          </p:cNvPr>
          <p:cNvSpPr txBox="1"/>
          <p:nvPr/>
        </p:nvSpPr>
        <p:spPr>
          <a:xfrm rot="21443504">
            <a:off x="8718823" y="3485270"/>
            <a:ext cx="2675262" cy="1754326"/>
          </a:xfrm>
          <a:prstGeom prst="rect">
            <a:avLst/>
          </a:prstGeom>
          <a:noFill/>
        </p:spPr>
        <p:txBody>
          <a:bodyPr wrap="square" rtlCol="0">
            <a:spAutoFit/>
          </a:bodyPr>
          <a:lstStyle/>
          <a:p>
            <a:pPr algn="ctr">
              <a:defRPr/>
            </a:pPr>
            <a:r>
              <a:rPr lang="en-US" dirty="0">
                <a:latin typeface="Arial" panose="020B0604020202020204" pitchFamily="34" charset="0"/>
                <a:cs typeface="Arial" panose="020B0604020202020204" pitchFamily="34" charset="0"/>
              </a:rPr>
              <a:t>Discuss </a:t>
            </a:r>
            <a:r>
              <a:rPr lang="en-US" b="1" dirty="0">
                <a:latin typeface="Arial" panose="020B0604020202020204" pitchFamily="34" charset="0"/>
                <a:cs typeface="Arial" panose="020B0604020202020204" pitchFamily="34" charset="0"/>
              </a:rPr>
              <a:t>Ci3T Feedback Form </a:t>
            </a:r>
            <a:r>
              <a:rPr lang="en-US" dirty="0">
                <a:latin typeface="Arial" panose="020B0604020202020204" pitchFamily="34" charset="0"/>
                <a:cs typeface="Arial" panose="020B0604020202020204" pitchFamily="34" charset="0"/>
              </a:rPr>
              <a:t>report</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with team. What changes can you make to finalize your plan?</a:t>
            </a:r>
          </a:p>
          <a:p>
            <a:pPr algn="ctr">
              <a:defRPr/>
            </a:pPr>
            <a:r>
              <a:rPr lang="en-US" b="1" dirty="0">
                <a:solidFill>
                  <a:schemeClr val="accent5"/>
                </a:solidFill>
                <a:latin typeface="Arial" panose="020B0604020202020204" pitchFamily="34" charset="0"/>
                <a:cs typeface="Arial" panose="020B0604020202020204" pitchFamily="34" charset="0"/>
              </a:rPr>
              <a:t>15 minutes</a:t>
            </a:r>
          </a:p>
        </p:txBody>
      </p:sp>
      <p:pic>
        <p:nvPicPr>
          <p:cNvPr id="28" name="Picture 27">
            <a:extLst>
              <a:ext uri="{FF2B5EF4-FFF2-40B4-BE49-F238E27FC236}">
                <a16:creationId xmlns:a16="http://schemas.microsoft.com/office/drawing/2014/main" id="{1C3E6ABB-1E73-E687-DE16-923E51D5A8E5}"/>
              </a:ext>
            </a:extLst>
          </p:cNvPr>
          <p:cNvPicPr>
            <a:picLocks noChangeAspect="1"/>
          </p:cNvPicPr>
          <p:nvPr/>
        </p:nvPicPr>
        <p:blipFill>
          <a:blip r:embed="rId24"/>
          <a:stretch>
            <a:fillRect/>
          </a:stretch>
        </p:blipFill>
        <p:spPr>
          <a:xfrm>
            <a:off x="199511" y="150667"/>
            <a:ext cx="2644759" cy="3416147"/>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27" name="Picture 26" title="Ci3T Feedback Form Report data page">
            <a:extLst>
              <a:ext uri="{FF2B5EF4-FFF2-40B4-BE49-F238E27FC236}">
                <a16:creationId xmlns:a16="http://schemas.microsoft.com/office/drawing/2014/main" id="{CE8696A7-DD26-18B6-816C-49FCDD68029C}"/>
              </a:ext>
            </a:extLst>
          </p:cNvPr>
          <p:cNvPicPr/>
          <p:nvPr/>
        </p:nvPicPr>
        <p:blipFill>
          <a:blip r:embed="rId25"/>
          <a:stretch>
            <a:fillRect/>
          </a:stretch>
        </p:blipFill>
        <p:spPr>
          <a:xfrm>
            <a:off x="2899426" y="147727"/>
            <a:ext cx="2640314" cy="3416876"/>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2" name="Freeform 1">
            <a:extLst>
              <a:ext uri="{FF2B5EF4-FFF2-40B4-BE49-F238E27FC236}">
                <a16:creationId xmlns:a16="http://schemas.microsoft.com/office/drawing/2014/main" id="{2272650D-6016-9D9E-D967-7DF493AA427C}"/>
              </a:ext>
            </a:extLst>
          </p:cNvPr>
          <p:cNvSpPr/>
          <p:nvPr/>
        </p:nvSpPr>
        <p:spPr>
          <a:xfrm>
            <a:off x="1371594" y="5741047"/>
            <a:ext cx="3985266" cy="747131"/>
          </a:xfrm>
          <a:custGeom>
            <a:avLst/>
            <a:gdLst>
              <a:gd name="connsiteX0" fmla="*/ 38303 w 4343414"/>
              <a:gd name="connsiteY0" fmla="*/ 0 h 747131"/>
              <a:gd name="connsiteX1" fmla="*/ 4218890 w 4343414"/>
              <a:gd name="connsiteY1" fmla="*/ 0 h 747131"/>
              <a:gd name="connsiteX2" fmla="*/ 4343414 w 4343414"/>
              <a:gd name="connsiteY2" fmla="*/ 124524 h 747131"/>
              <a:gd name="connsiteX3" fmla="*/ 4343414 w 4343414"/>
              <a:gd name="connsiteY3" fmla="*/ 622607 h 747131"/>
              <a:gd name="connsiteX4" fmla="*/ 4218890 w 4343414"/>
              <a:gd name="connsiteY4" fmla="*/ 747131 h 747131"/>
              <a:gd name="connsiteX5" fmla="*/ 38303 w 4343414"/>
              <a:gd name="connsiteY5" fmla="*/ 747131 h 747131"/>
              <a:gd name="connsiteX6" fmla="*/ 0 w 4343414"/>
              <a:gd name="connsiteY6" fmla="*/ 739398 h 747131"/>
              <a:gd name="connsiteX7" fmla="*/ 1226 w 4343414"/>
              <a:gd name="connsiteY7" fmla="*/ 737913 h 747131"/>
              <a:gd name="connsiteX8" fmla="*/ 123531 w 4343414"/>
              <a:gd name="connsiteY8" fmla="*/ 337512 h 747131"/>
              <a:gd name="connsiteX9" fmla="*/ 67253 w 4343414"/>
              <a:gd name="connsiteY9" fmla="*/ 58759 h 747131"/>
              <a:gd name="connsiteX10" fmla="*/ 35651 w 4343414"/>
              <a:gd name="connsiteY10" fmla="*/ 536 h 74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3414" h="747131">
                <a:moveTo>
                  <a:pt x="38303" y="0"/>
                </a:moveTo>
                <a:lnTo>
                  <a:pt x="4218890" y="0"/>
                </a:lnTo>
                <a:cubicBezTo>
                  <a:pt x="4287663" y="0"/>
                  <a:pt x="4343414" y="55751"/>
                  <a:pt x="4343414" y="124524"/>
                </a:cubicBezTo>
                <a:lnTo>
                  <a:pt x="4343414" y="622607"/>
                </a:lnTo>
                <a:cubicBezTo>
                  <a:pt x="4343414" y="691380"/>
                  <a:pt x="4287663" y="747131"/>
                  <a:pt x="4218890" y="747131"/>
                </a:cubicBezTo>
                <a:lnTo>
                  <a:pt x="38303" y="747131"/>
                </a:lnTo>
                <a:lnTo>
                  <a:pt x="0" y="739398"/>
                </a:lnTo>
                <a:lnTo>
                  <a:pt x="1226" y="737913"/>
                </a:lnTo>
                <a:cubicBezTo>
                  <a:pt x="78443" y="623616"/>
                  <a:pt x="123531" y="485830"/>
                  <a:pt x="123531" y="337512"/>
                </a:cubicBezTo>
                <a:cubicBezTo>
                  <a:pt x="123531" y="238634"/>
                  <a:pt x="103492" y="144436"/>
                  <a:pt x="67253" y="58759"/>
                </a:cubicBezTo>
                <a:lnTo>
                  <a:pt x="35651" y="536"/>
                </a:lnTo>
                <a:close/>
              </a:path>
            </a:pathLst>
          </a:custGeom>
          <a:ln/>
        </p:spPr>
        <p:style>
          <a:lnRef idx="3">
            <a:schemeClr val="lt1"/>
          </a:lnRef>
          <a:fillRef idx="1">
            <a:schemeClr val="accent5"/>
          </a:fillRef>
          <a:effectRef idx="1">
            <a:schemeClr val="accent5"/>
          </a:effectRef>
          <a:fontRef idx="minor">
            <a:schemeClr val="lt1"/>
          </a:fontRef>
        </p:style>
        <p:txBody>
          <a:bodyPr wrap="square" rtlCol="0" anchor="ctr">
            <a:noAutofit/>
          </a:bodyPr>
          <a:lstStyle/>
          <a:p>
            <a:pPr algn="ctr"/>
            <a:r>
              <a:rPr lang="en-US" sz="2200" dirty="0">
                <a:solidFill>
                  <a:schemeClr val="bg1"/>
                </a:solidFill>
              </a:rPr>
              <a:t>Add to </a:t>
            </a:r>
            <a:r>
              <a:rPr lang="en-US" sz="2200" b="1" dirty="0">
                <a:solidFill>
                  <a:schemeClr val="bg1"/>
                </a:solidFill>
              </a:rPr>
              <a:t>R04 Ci3T Professional Learning Pla</a:t>
            </a:r>
            <a:r>
              <a:rPr lang="en-US" sz="2200" dirty="0">
                <a:solidFill>
                  <a:schemeClr val="bg1"/>
                </a:solidFill>
              </a:rPr>
              <a:t>n </a:t>
            </a:r>
          </a:p>
        </p:txBody>
      </p:sp>
      <p:grpSp>
        <p:nvGrpSpPr>
          <p:cNvPr id="21" name="Group 20">
            <a:extLst>
              <a:ext uri="{FF2B5EF4-FFF2-40B4-BE49-F238E27FC236}">
                <a16:creationId xmlns:a16="http://schemas.microsoft.com/office/drawing/2014/main" id="{0F403FC8-7AF5-3327-B1A5-197D3444EEE8}"/>
              </a:ext>
            </a:extLst>
          </p:cNvPr>
          <p:cNvGrpSpPr/>
          <p:nvPr/>
        </p:nvGrpSpPr>
        <p:grpSpPr>
          <a:xfrm>
            <a:off x="46747" y="5367117"/>
            <a:ext cx="1432277" cy="1432277"/>
            <a:chOff x="5224983" y="2340694"/>
            <a:chExt cx="2176611" cy="2176611"/>
          </a:xfrm>
          <a:scene3d>
            <a:camera prst="orthographicFront"/>
            <a:lightRig rig="chilly" dir="t"/>
          </a:scene3d>
        </p:grpSpPr>
        <p:sp>
          <p:nvSpPr>
            <p:cNvPr id="22" name="Oval 21">
              <a:extLst>
                <a:ext uri="{FF2B5EF4-FFF2-40B4-BE49-F238E27FC236}">
                  <a16:creationId xmlns:a16="http://schemas.microsoft.com/office/drawing/2014/main" id="{1275F8D3-A22F-BE35-4F31-EF7151D420CF}"/>
                </a:ext>
              </a:extLst>
            </p:cNvPr>
            <p:cNvSpPr/>
            <p:nvPr/>
          </p:nvSpPr>
          <p:spPr>
            <a:xfrm>
              <a:off x="5224983" y="2340694"/>
              <a:ext cx="2176611" cy="2176611"/>
            </a:xfrm>
            <a:prstGeom prst="ellipse">
              <a:avLst/>
            </a:prstGeom>
            <a:gradFill rotWithShape="0">
              <a:gsLst>
                <a:gs pos="0">
                  <a:srgbClr val="002000"/>
                </a:gs>
                <a:gs pos="100000">
                  <a:srgbClr val="02DD01"/>
                </a:gs>
              </a:gsLst>
              <a:lin ang="5400000" scaled="1"/>
            </a:gradFill>
            <a:sp3d prstMaterial="translucentPowder">
              <a:bevelT w="127000" h="25400" prst="softRound"/>
            </a:sp3d>
          </p:spPr>
          <p:style>
            <a:lnRef idx="0">
              <a:schemeClr val="lt1">
                <a:hueOff val="0"/>
                <a:satOff val="0"/>
                <a:lumOff val="0"/>
                <a:alphaOff val="0"/>
              </a:schemeClr>
            </a:lnRef>
            <a:fillRef idx="1">
              <a:scrgbClr r="0" g="0" b="0"/>
            </a:fillRef>
            <a:effectRef idx="0">
              <a:schemeClr val="accent5">
                <a:alpha val="50000"/>
                <a:hueOff val="-5515009"/>
                <a:satOff val="-7671"/>
                <a:lumOff val="-2942"/>
                <a:alphaOff val="0"/>
              </a:schemeClr>
            </a:effectRef>
            <a:fontRef idx="minor">
              <a:schemeClr val="tx1"/>
            </a:fontRef>
          </p:style>
          <p:txBody>
            <a:bodyPr/>
            <a:lstStyle/>
            <a:p>
              <a:endParaRPr lang="en-US"/>
            </a:p>
          </p:txBody>
        </p:sp>
        <p:sp>
          <p:nvSpPr>
            <p:cNvPr id="23" name="Oval 4">
              <a:extLst>
                <a:ext uri="{FF2B5EF4-FFF2-40B4-BE49-F238E27FC236}">
                  <a16:creationId xmlns:a16="http://schemas.microsoft.com/office/drawing/2014/main" id="{6C93B051-9BD9-D5B8-1E91-7862B8A0505D}"/>
                </a:ext>
              </a:extLst>
            </p:cNvPr>
            <p:cNvSpPr txBox="1"/>
            <p:nvPr/>
          </p:nvSpPr>
          <p:spPr>
            <a:xfrm>
              <a:off x="5543740" y="2659451"/>
              <a:ext cx="1539097" cy="1539097"/>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119786" tIns="22860" rIns="119786"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R04 PL Plan Note Taker</a:t>
              </a:r>
            </a:p>
          </p:txBody>
        </p:sp>
      </p:grpSp>
    </p:spTree>
    <p:custDataLst>
      <p:tags r:id="rId1"/>
    </p:custDataLst>
    <p:extLst>
      <p:ext uri="{BB962C8B-B14F-4D97-AF65-F5344CB8AC3E}">
        <p14:creationId xmlns:p14="http://schemas.microsoft.com/office/powerpoint/2010/main" val="218029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5"/>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16"/>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17"/>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18"/>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19"/>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Homework: Last time we met…</a:t>
            </a:r>
          </a:p>
        </p:txBody>
      </p:sp>
      <p:sp>
        <p:nvSpPr>
          <p:cNvPr id="5" name="Content Placeholder 4"/>
          <p:cNvSpPr>
            <a:spLocks noGrp="1"/>
          </p:cNvSpPr>
          <p:nvPr>
            <p:ph idx="1"/>
          </p:nvPr>
        </p:nvSpPr>
        <p:spPr/>
        <p:txBody>
          <a:bodyPr/>
          <a:lstStyle/>
          <a:p>
            <a:r>
              <a:rPr lang="en-US" dirty="0"/>
              <a:t>Divide up tertiary (Tier 3) interventions among your</a:t>
            </a:r>
            <a:br>
              <a:rPr lang="en-US" dirty="0"/>
            </a:br>
            <a:r>
              <a:rPr lang="en-US" dirty="0"/>
              <a:t>team and fully develop all grid columns</a:t>
            </a:r>
          </a:p>
          <a:p>
            <a:r>
              <a:rPr lang="en-US" dirty="0"/>
              <a:t>Write a detailed description of each support</a:t>
            </a:r>
          </a:p>
        </p:txBody>
      </p:sp>
      <p:graphicFrame>
        <p:nvGraphicFramePr>
          <p:cNvPr id="14" name="Table 13"/>
          <p:cNvGraphicFramePr>
            <a:graphicFrameLocks noGrp="1"/>
          </p:cNvGraphicFramePr>
          <p:nvPr/>
        </p:nvGraphicFramePr>
        <p:xfrm>
          <a:off x="1943100" y="3348964"/>
          <a:ext cx="8305800" cy="3262519"/>
        </p:xfrm>
        <a:graphic>
          <a:graphicData uri="http://schemas.openxmlformats.org/drawingml/2006/table">
            <a:tbl>
              <a:tblPr>
                <a:tableStyleId>{D7AC3CCA-C797-4891-BE02-D94E43425B78}</a:tableStyleId>
              </a:tblPr>
              <a:tblGrid>
                <a:gridCol w="2469292">
                  <a:extLst>
                    <a:ext uri="{9D8B030D-6E8A-4147-A177-3AD203B41FA5}">
                      <a16:colId xmlns:a16="http://schemas.microsoft.com/office/drawing/2014/main" val="20000"/>
                    </a:ext>
                  </a:extLst>
                </a:gridCol>
                <a:gridCol w="5836508">
                  <a:extLst>
                    <a:ext uri="{9D8B030D-6E8A-4147-A177-3AD203B41FA5}">
                      <a16:colId xmlns:a16="http://schemas.microsoft.com/office/drawing/2014/main" val="20001"/>
                    </a:ext>
                  </a:extLst>
                </a:gridCol>
              </a:tblGrid>
              <a:tr h="67014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u="none" strike="noStrike" cap="none" normalizeH="0" baseline="0" dirty="0">
                          <a:ln>
                            <a:noFill/>
                          </a:ln>
                          <a:solidFill>
                            <a:schemeClr val="bg1"/>
                          </a:solidFill>
                          <a:effectLst/>
                        </a:rPr>
                        <a:t>Support</a:t>
                      </a:r>
                      <a:endParaRPr kumimoji="0" lang="en-US" sz="3600" b="0" i="0" u="none" strike="noStrike" cap="none" normalizeH="0" baseline="0" dirty="0">
                        <a:ln>
                          <a:noFill/>
                        </a:ln>
                        <a:solidFill>
                          <a:schemeClr val="bg1"/>
                        </a:solidFill>
                        <a:effectLst/>
                        <a:latin typeface="Arial" pitchFamily="34" charset="0"/>
                        <a:cs typeface="Arial" pitchFamily="34" charset="0"/>
                      </a:endParaRPr>
                    </a:p>
                  </a:txBody>
                  <a:tcPr marL="49643" marR="49643" marT="0" marB="0" anchor="ctr" horzOverflow="overflow">
                    <a:solidFill>
                      <a:schemeClr val="accent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u="none" strike="noStrike" cap="none" normalizeH="0" baseline="0" dirty="0">
                          <a:ln>
                            <a:noFill/>
                          </a:ln>
                          <a:solidFill>
                            <a:schemeClr val="bg1"/>
                          </a:solidFill>
                          <a:effectLst/>
                        </a:rPr>
                        <a:t>Description</a:t>
                      </a:r>
                      <a:endParaRPr kumimoji="0" lang="en-US" sz="3600" b="0" i="0" u="none" strike="noStrike" cap="none" normalizeH="0" baseline="0" dirty="0">
                        <a:ln>
                          <a:noFill/>
                        </a:ln>
                        <a:solidFill>
                          <a:schemeClr val="bg1"/>
                        </a:solidFill>
                        <a:effectLst/>
                        <a:latin typeface="Arial" pitchFamily="34" charset="0"/>
                        <a:cs typeface="Arial" pitchFamily="34" charset="0"/>
                      </a:endParaRPr>
                    </a:p>
                  </a:txBody>
                  <a:tcPr marL="49643" marR="49643" marT="0" marB="0" anchor="ctr" horzOverflow="overflow">
                    <a:solidFill>
                      <a:schemeClr val="accent5"/>
                    </a:solidFill>
                  </a:tcPr>
                </a:tc>
                <a:extLst>
                  <a:ext uri="{0D108BD9-81ED-4DB2-BD59-A6C34878D82A}">
                    <a16:rowId xmlns:a16="http://schemas.microsoft.com/office/drawing/2014/main" val="10000"/>
                  </a:ext>
                </a:extLst>
              </a:tr>
              <a:tr h="25923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dirty="0"/>
                        <a:t>Students Taking a Right Stand (STARS) Individual Counseling</a:t>
                      </a:r>
                      <a:endParaRPr kumimoji="0" lang="en-US" sz="4800" b="0" i="0" u="none" strike="noStrike" cap="none" normalizeH="0" baseline="0" dirty="0">
                        <a:ln>
                          <a:noFill/>
                        </a:ln>
                        <a:solidFill>
                          <a:schemeClr val="tx1"/>
                        </a:solidFill>
                        <a:effectLst/>
                        <a:latin typeface="Arial" pitchFamily="34" charset="0"/>
                        <a:cs typeface="Arial" pitchFamily="34" charset="0"/>
                      </a:endParaRPr>
                    </a:p>
                  </a:txBody>
                  <a:tcPr marT="0" marB="0" horzOverflow="overflow">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dirty="0"/>
                        <a:t>Individualized counseling program designed to support students with issues including substance abuse, violence, bullying, harassment, family conflicts and divorce, loss, and grief.</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dirty="0"/>
                        <a:t>Weekly; 30 min</a:t>
                      </a:r>
                      <a:r>
                        <a:rPr kumimoji="0" lang="en-US" sz="2400" baseline="0" dirty="0"/>
                        <a:t> with STARS counselor during the regular school day.</a:t>
                      </a:r>
                      <a:endParaRPr kumimoji="0" lang="en-US" sz="2400" dirty="0">
                        <a:solidFill>
                          <a:schemeClr val="tx1"/>
                        </a:solidFill>
                        <a:latin typeface="Arial" pitchFamily="34" charset="0"/>
                        <a:ea typeface="+mn-ea"/>
                        <a:cs typeface="Arial" pitchFamily="34" charset="0"/>
                      </a:endParaRPr>
                    </a:p>
                  </a:txBody>
                  <a:tcPr marT="0" marB="0" horzOverflow="overflow">
                    <a:solidFill>
                      <a:schemeClr val="accent4">
                        <a:lumMod val="20000"/>
                        <a:lumOff val="80000"/>
                      </a:schemeClr>
                    </a:solidFill>
                  </a:tcPr>
                </a:tc>
                <a:extLst>
                  <a:ext uri="{0D108BD9-81ED-4DB2-BD59-A6C34878D82A}">
                    <a16:rowId xmlns:a16="http://schemas.microsoft.com/office/drawing/2014/main" val="10001"/>
                  </a:ext>
                </a:extLst>
              </a:tr>
            </a:tbl>
          </a:graphicData>
        </a:graphic>
      </p:graphicFrame>
      <p:pic>
        <p:nvPicPr>
          <p:cNvPr id="4" name="Picture 3" title="Clipboard with checkboxes and pencil on the side">
            <a:extLst>
              <a:ext uri="{FF2B5EF4-FFF2-40B4-BE49-F238E27FC236}">
                <a16:creationId xmlns:a16="http://schemas.microsoft.com/office/drawing/2014/main" id="{1ECE44A7-F2E0-7BA8-CFE8-1DF85AFA8F6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64080" y="223473"/>
            <a:ext cx="1676465" cy="1982151"/>
          </a:xfrm>
          <a:prstGeom prst="rect">
            <a:avLst/>
          </a:prstGeom>
        </p:spPr>
      </p:pic>
    </p:spTree>
    <p:custDataLst>
      <p:tags r:id="rId1"/>
    </p:custDataLst>
    <p:extLst>
      <p:ext uri="{BB962C8B-B14F-4D97-AF65-F5344CB8AC3E}">
        <p14:creationId xmlns:p14="http://schemas.microsoft.com/office/powerpoint/2010/main" val="15755578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7">
            <a:extLst>
              <a:ext uri="{FF2B5EF4-FFF2-40B4-BE49-F238E27FC236}">
                <a16:creationId xmlns:a16="http://schemas.microsoft.com/office/drawing/2014/main" id="{CC1B09F3-B249-FE61-18CE-6CB73217550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028154" y="753785"/>
            <a:ext cx="4418038" cy="1566680"/>
          </a:xfrm>
          <a:prstGeom prst="rect">
            <a:avLst/>
          </a:prstGeom>
          <a:noFill/>
        </p:spPr>
      </p:pic>
      <p:pic>
        <p:nvPicPr>
          <p:cNvPr id="10" name="Picture 51">
            <a:extLst>
              <a:ext uri="{FF2B5EF4-FFF2-40B4-BE49-F238E27FC236}">
                <a16:creationId xmlns:a16="http://schemas.microsoft.com/office/drawing/2014/main" id="{92D92436-6224-3CEA-3B25-E227FDD0DEF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028154" y="753785"/>
            <a:ext cx="4418038" cy="1566680"/>
          </a:xfrm>
          <a:prstGeom prst="rect">
            <a:avLst/>
          </a:prstGeom>
          <a:noFill/>
        </p:spPr>
      </p:pic>
      <p:pic>
        <p:nvPicPr>
          <p:cNvPr id="11" name="Picture 50">
            <a:extLst>
              <a:ext uri="{FF2B5EF4-FFF2-40B4-BE49-F238E27FC236}">
                <a16:creationId xmlns:a16="http://schemas.microsoft.com/office/drawing/2014/main" id="{F97963C7-577F-9DDC-B1F6-283693661E67}"/>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028154" y="753785"/>
            <a:ext cx="4418038" cy="1566680"/>
          </a:xfrm>
          <a:prstGeom prst="rect">
            <a:avLst/>
          </a:prstGeom>
          <a:noFill/>
        </p:spPr>
      </p:pic>
      <p:pic>
        <p:nvPicPr>
          <p:cNvPr id="12" name="Picture 49">
            <a:extLst>
              <a:ext uri="{FF2B5EF4-FFF2-40B4-BE49-F238E27FC236}">
                <a16:creationId xmlns:a16="http://schemas.microsoft.com/office/drawing/2014/main" id="{AC8FFBB2-FF3C-32BA-2E2B-DD30C6790D0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028154" y="753785"/>
            <a:ext cx="4418038" cy="1566680"/>
          </a:xfrm>
          <a:prstGeom prst="rect">
            <a:avLst/>
          </a:prstGeom>
          <a:noFill/>
        </p:spPr>
      </p:pic>
      <p:pic>
        <p:nvPicPr>
          <p:cNvPr id="13" name="Picture 48">
            <a:extLst>
              <a:ext uri="{FF2B5EF4-FFF2-40B4-BE49-F238E27FC236}">
                <a16:creationId xmlns:a16="http://schemas.microsoft.com/office/drawing/2014/main" id="{F33289D5-57A8-6ADF-1A32-7FE5B19E70AE}"/>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028154" y="753785"/>
            <a:ext cx="4418038" cy="1566680"/>
          </a:xfrm>
          <a:prstGeom prst="rect">
            <a:avLst/>
          </a:prstGeom>
          <a:noFill/>
        </p:spPr>
      </p:pic>
      <p:pic>
        <p:nvPicPr>
          <p:cNvPr id="14" name="Picture 42">
            <a:extLst>
              <a:ext uri="{FF2B5EF4-FFF2-40B4-BE49-F238E27FC236}">
                <a16:creationId xmlns:a16="http://schemas.microsoft.com/office/drawing/2014/main" id="{012B55C2-98E7-DAAA-5014-C9B36F38ACBB}"/>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028154" y="753785"/>
            <a:ext cx="4418038" cy="1566680"/>
          </a:xfrm>
          <a:prstGeom prst="rect">
            <a:avLst/>
          </a:prstGeom>
          <a:noFill/>
        </p:spPr>
      </p:pic>
      <p:pic>
        <p:nvPicPr>
          <p:cNvPr id="15" name="Picture 46">
            <a:extLst>
              <a:ext uri="{FF2B5EF4-FFF2-40B4-BE49-F238E27FC236}">
                <a16:creationId xmlns:a16="http://schemas.microsoft.com/office/drawing/2014/main" id="{38DCE193-440E-D7AB-A34F-E6FAF69E9A99}"/>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7028154" y="753785"/>
            <a:ext cx="4418038" cy="1566680"/>
          </a:xfrm>
          <a:prstGeom prst="rect">
            <a:avLst/>
          </a:prstGeom>
          <a:noFill/>
        </p:spPr>
      </p:pic>
      <p:pic>
        <p:nvPicPr>
          <p:cNvPr id="16" name="Picture 45">
            <a:extLst>
              <a:ext uri="{FF2B5EF4-FFF2-40B4-BE49-F238E27FC236}">
                <a16:creationId xmlns:a16="http://schemas.microsoft.com/office/drawing/2014/main" id="{BDDA1F27-461A-AC0E-2DD4-D1E3E3AFB6AC}"/>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7028154" y="753785"/>
            <a:ext cx="4418038" cy="1566680"/>
          </a:xfrm>
          <a:prstGeom prst="rect">
            <a:avLst/>
          </a:prstGeom>
          <a:noFill/>
        </p:spPr>
      </p:pic>
      <p:pic>
        <p:nvPicPr>
          <p:cNvPr id="17" name="Picture 44">
            <a:extLst>
              <a:ext uri="{FF2B5EF4-FFF2-40B4-BE49-F238E27FC236}">
                <a16:creationId xmlns:a16="http://schemas.microsoft.com/office/drawing/2014/main" id="{598BF7BC-7052-D715-6A51-70715B09F9DF}"/>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7028154" y="753785"/>
            <a:ext cx="4418038" cy="1566680"/>
          </a:xfrm>
          <a:prstGeom prst="rect">
            <a:avLst/>
          </a:prstGeom>
          <a:noFill/>
        </p:spPr>
      </p:pic>
      <p:pic>
        <p:nvPicPr>
          <p:cNvPr id="18" name="Picture 43">
            <a:extLst>
              <a:ext uri="{FF2B5EF4-FFF2-40B4-BE49-F238E27FC236}">
                <a16:creationId xmlns:a16="http://schemas.microsoft.com/office/drawing/2014/main" id="{C46BBC71-892E-FDC9-D240-1EC6BADC0480}"/>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7028154" y="753785"/>
            <a:ext cx="4418038" cy="1566680"/>
          </a:xfrm>
          <a:prstGeom prst="rect">
            <a:avLst/>
          </a:prstGeom>
          <a:noFill/>
        </p:spPr>
      </p:pic>
      <p:pic>
        <p:nvPicPr>
          <p:cNvPr id="19" name="Picture 41">
            <a:extLst>
              <a:ext uri="{FF2B5EF4-FFF2-40B4-BE49-F238E27FC236}">
                <a16:creationId xmlns:a16="http://schemas.microsoft.com/office/drawing/2014/main" id="{7228AB28-7B13-BDA7-2865-EA3BBF8A28A2}"/>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7028154" y="753785"/>
            <a:ext cx="4418038" cy="1566680"/>
          </a:xfrm>
          <a:prstGeom prst="rect">
            <a:avLst/>
          </a:prstGeom>
          <a:noFill/>
        </p:spPr>
      </p:pic>
      <p:pic>
        <p:nvPicPr>
          <p:cNvPr id="20" name="Picture 40">
            <a:extLst>
              <a:ext uri="{FF2B5EF4-FFF2-40B4-BE49-F238E27FC236}">
                <a16:creationId xmlns:a16="http://schemas.microsoft.com/office/drawing/2014/main" id="{2ECDD5B7-78E8-0E49-C1B3-DA863BC59095}"/>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7028154" y="753785"/>
            <a:ext cx="4418038" cy="1566680"/>
          </a:xfrm>
          <a:prstGeom prst="rect">
            <a:avLst/>
          </a:prstGeom>
          <a:noFill/>
        </p:spPr>
      </p:pic>
      <p:pic>
        <p:nvPicPr>
          <p:cNvPr id="22" name="Picture 39">
            <a:extLst>
              <a:ext uri="{FF2B5EF4-FFF2-40B4-BE49-F238E27FC236}">
                <a16:creationId xmlns:a16="http://schemas.microsoft.com/office/drawing/2014/main" id="{61C31DAB-2131-E32B-322C-78AA511B3BEC}"/>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7028154" y="753785"/>
            <a:ext cx="4418038" cy="1566680"/>
          </a:xfrm>
          <a:prstGeom prst="rect">
            <a:avLst/>
          </a:prstGeom>
          <a:noFill/>
        </p:spPr>
      </p:pic>
      <p:pic>
        <p:nvPicPr>
          <p:cNvPr id="23" name="Picture 38">
            <a:extLst>
              <a:ext uri="{FF2B5EF4-FFF2-40B4-BE49-F238E27FC236}">
                <a16:creationId xmlns:a16="http://schemas.microsoft.com/office/drawing/2014/main" id="{C14D8B1B-90B8-46AC-8874-F530567EA5A6}"/>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7028154" y="753785"/>
            <a:ext cx="4418038" cy="1566680"/>
          </a:xfrm>
          <a:prstGeom prst="rect">
            <a:avLst/>
          </a:prstGeom>
          <a:noFill/>
        </p:spPr>
      </p:pic>
      <p:pic>
        <p:nvPicPr>
          <p:cNvPr id="24" name="Picture 33">
            <a:extLst>
              <a:ext uri="{FF2B5EF4-FFF2-40B4-BE49-F238E27FC236}">
                <a16:creationId xmlns:a16="http://schemas.microsoft.com/office/drawing/2014/main" id="{11A0DEE9-10A6-E14C-3797-2D72F3210236}"/>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7028154" y="753785"/>
            <a:ext cx="4418038" cy="1566680"/>
          </a:xfrm>
          <a:prstGeom prst="rect">
            <a:avLst/>
          </a:prstGeom>
          <a:noFill/>
        </p:spPr>
      </p:pic>
      <p:pic>
        <p:nvPicPr>
          <p:cNvPr id="25" name="Picture 36">
            <a:extLst>
              <a:ext uri="{FF2B5EF4-FFF2-40B4-BE49-F238E27FC236}">
                <a16:creationId xmlns:a16="http://schemas.microsoft.com/office/drawing/2014/main" id="{B9617C10-85ED-7212-C8EE-8A72051967FF}"/>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7028154" y="753785"/>
            <a:ext cx="4418038" cy="1566680"/>
          </a:xfrm>
          <a:prstGeom prst="rect">
            <a:avLst/>
          </a:prstGeom>
          <a:noFill/>
        </p:spPr>
      </p:pic>
      <p:pic>
        <p:nvPicPr>
          <p:cNvPr id="26" name="Picture 32">
            <a:extLst>
              <a:ext uri="{FF2B5EF4-FFF2-40B4-BE49-F238E27FC236}">
                <a16:creationId xmlns:a16="http://schemas.microsoft.com/office/drawing/2014/main" id="{668799C1-0EE3-AD2A-303D-1B13F9C56D0A}"/>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7032115" y="740178"/>
            <a:ext cx="4418036" cy="1566680"/>
          </a:xfrm>
          <a:prstGeom prst="rect">
            <a:avLst/>
          </a:prstGeom>
          <a:noFill/>
        </p:spPr>
      </p:pic>
      <p:pic>
        <p:nvPicPr>
          <p:cNvPr id="30" name="Picture 29" title="Ci3T Blueprint A"/>
          <p:cNvPicPr>
            <a:picLocks noChangeAspect="1"/>
          </p:cNvPicPr>
          <p:nvPr/>
        </p:nvPicPr>
        <p:blipFill>
          <a:blip r:embed="rId21"/>
          <a:stretch>
            <a:fillRect/>
          </a:stretch>
        </p:blipFill>
        <p:spPr>
          <a:xfrm>
            <a:off x="5690609" y="2655109"/>
            <a:ext cx="4960444" cy="3833069"/>
          </a:xfrm>
          <a:prstGeom prst="rect">
            <a:avLst/>
          </a:prstGeom>
          <a:ln>
            <a:solidFill>
              <a:schemeClr val="tx1">
                <a:lumMod val="50000"/>
                <a:lumOff val="50000"/>
              </a:schemeClr>
            </a:solidFill>
          </a:ln>
          <a:effectLst/>
        </p:spPr>
      </p:pic>
      <p:grpSp>
        <p:nvGrpSpPr>
          <p:cNvPr id="31" name="Group 30"/>
          <p:cNvGrpSpPr/>
          <p:nvPr/>
        </p:nvGrpSpPr>
        <p:grpSpPr>
          <a:xfrm rot="21425015">
            <a:off x="9147092" y="2960193"/>
            <a:ext cx="2614400" cy="2551820"/>
            <a:chOff x="2336800" y="-477078"/>
            <a:chExt cx="7515616" cy="7335078"/>
          </a:xfrm>
        </p:grpSpPr>
        <p:pic>
          <p:nvPicPr>
            <p:cNvPr id="33" name="Picture 32" title="Sticky note"/>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34" name="Picture 33" title="Push pin"/>
            <p:cNvPicPr>
              <a:picLocks noChangeAspect="1"/>
            </p:cNvPicPr>
            <p:nvPr/>
          </p:nvPicPr>
          <p:blipFill>
            <a:blip r:embed="rId23"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21" name="TextBox 20"/>
          <p:cNvSpPr txBox="1"/>
          <p:nvPr/>
        </p:nvSpPr>
        <p:spPr>
          <a:xfrm rot="21409136">
            <a:off x="9285080" y="3652972"/>
            <a:ext cx="2374809" cy="1569660"/>
          </a:xfrm>
          <a:prstGeom prst="rect">
            <a:avLst/>
          </a:prstGeom>
          <a:noFill/>
        </p:spPr>
        <p:txBody>
          <a:bodyPr wrap="square" rtlCol="0">
            <a:spAutoFit/>
          </a:bodyPr>
          <a:lstStyle/>
          <a:p>
            <a:pPr algn="ctr">
              <a:defRPr/>
            </a:pPr>
            <a:r>
              <a:rPr lang="en-US" sz="1800" dirty="0">
                <a:latin typeface="Arial" panose="020B0604020202020204" pitchFamily="34" charset="0"/>
                <a:cs typeface="Arial" panose="020B0604020202020204" pitchFamily="34" charset="0"/>
              </a:rPr>
              <a:t>Polish </a:t>
            </a:r>
          </a:p>
          <a:p>
            <a:pPr algn="ctr">
              <a:defRPr/>
            </a:pPr>
            <a:r>
              <a:rPr lang="en-US" sz="2000" b="1" dirty="0">
                <a:latin typeface="Arial" panose="020B0604020202020204" pitchFamily="34" charset="0"/>
                <a:cs typeface="Arial" panose="020B0604020202020204" pitchFamily="34" charset="0"/>
              </a:rPr>
              <a:t>Ci3T Blueprint A Primary (Tier 1) Plan  </a:t>
            </a:r>
          </a:p>
          <a:p>
            <a:pPr algn="ctr">
              <a:defRPr/>
            </a:pPr>
            <a:r>
              <a:rPr lang="en-US" sz="1600" b="1" dirty="0">
                <a:solidFill>
                  <a:schemeClr val="accent5"/>
                </a:solidFill>
                <a:latin typeface="Arial" panose="020B0604020202020204" pitchFamily="34" charset="0"/>
                <a:cs typeface="Arial" panose="020B0604020202020204" pitchFamily="34" charset="0"/>
              </a:rPr>
              <a:t>15 minutes</a:t>
            </a:r>
          </a:p>
        </p:txBody>
      </p:sp>
      <p:sp>
        <p:nvSpPr>
          <p:cNvPr id="3" name="Freeform 2">
            <a:extLst>
              <a:ext uri="{FF2B5EF4-FFF2-40B4-BE49-F238E27FC236}">
                <a16:creationId xmlns:a16="http://schemas.microsoft.com/office/drawing/2014/main" id="{50DB37FC-F51B-06BD-1D68-D886C7A84DE2}"/>
              </a:ext>
            </a:extLst>
          </p:cNvPr>
          <p:cNvSpPr/>
          <p:nvPr/>
        </p:nvSpPr>
        <p:spPr>
          <a:xfrm>
            <a:off x="1371594" y="5741047"/>
            <a:ext cx="3985266" cy="747131"/>
          </a:xfrm>
          <a:custGeom>
            <a:avLst/>
            <a:gdLst>
              <a:gd name="connsiteX0" fmla="*/ 38303 w 4343414"/>
              <a:gd name="connsiteY0" fmla="*/ 0 h 747131"/>
              <a:gd name="connsiteX1" fmla="*/ 4218890 w 4343414"/>
              <a:gd name="connsiteY1" fmla="*/ 0 h 747131"/>
              <a:gd name="connsiteX2" fmla="*/ 4343414 w 4343414"/>
              <a:gd name="connsiteY2" fmla="*/ 124524 h 747131"/>
              <a:gd name="connsiteX3" fmla="*/ 4343414 w 4343414"/>
              <a:gd name="connsiteY3" fmla="*/ 622607 h 747131"/>
              <a:gd name="connsiteX4" fmla="*/ 4218890 w 4343414"/>
              <a:gd name="connsiteY4" fmla="*/ 747131 h 747131"/>
              <a:gd name="connsiteX5" fmla="*/ 38303 w 4343414"/>
              <a:gd name="connsiteY5" fmla="*/ 747131 h 747131"/>
              <a:gd name="connsiteX6" fmla="*/ 0 w 4343414"/>
              <a:gd name="connsiteY6" fmla="*/ 739398 h 747131"/>
              <a:gd name="connsiteX7" fmla="*/ 1226 w 4343414"/>
              <a:gd name="connsiteY7" fmla="*/ 737913 h 747131"/>
              <a:gd name="connsiteX8" fmla="*/ 123531 w 4343414"/>
              <a:gd name="connsiteY8" fmla="*/ 337512 h 747131"/>
              <a:gd name="connsiteX9" fmla="*/ 67253 w 4343414"/>
              <a:gd name="connsiteY9" fmla="*/ 58759 h 747131"/>
              <a:gd name="connsiteX10" fmla="*/ 35651 w 4343414"/>
              <a:gd name="connsiteY10" fmla="*/ 536 h 74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3414" h="747131">
                <a:moveTo>
                  <a:pt x="38303" y="0"/>
                </a:moveTo>
                <a:lnTo>
                  <a:pt x="4218890" y="0"/>
                </a:lnTo>
                <a:cubicBezTo>
                  <a:pt x="4287663" y="0"/>
                  <a:pt x="4343414" y="55751"/>
                  <a:pt x="4343414" y="124524"/>
                </a:cubicBezTo>
                <a:lnTo>
                  <a:pt x="4343414" y="622607"/>
                </a:lnTo>
                <a:cubicBezTo>
                  <a:pt x="4343414" y="691380"/>
                  <a:pt x="4287663" y="747131"/>
                  <a:pt x="4218890" y="747131"/>
                </a:cubicBezTo>
                <a:lnTo>
                  <a:pt x="38303" y="747131"/>
                </a:lnTo>
                <a:lnTo>
                  <a:pt x="0" y="739398"/>
                </a:lnTo>
                <a:lnTo>
                  <a:pt x="1226" y="737913"/>
                </a:lnTo>
                <a:cubicBezTo>
                  <a:pt x="78443" y="623616"/>
                  <a:pt x="123531" y="485830"/>
                  <a:pt x="123531" y="337512"/>
                </a:cubicBezTo>
                <a:cubicBezTo>
                  <a:pt x="123531" y="238634"/>
                  <a:pt x="103492" y="144436"/>
                  <a:pt x="67253" y="58759"/>
                </a:cubicBezTo>
                <a:lnTo>
                  <a:pt x="35651" y="536"/>
                </a:lnTo>
                <a:close/>
              </a:path>
            </a:pathLst>
          </a:custGeom>
          <a:ln/>
        </p:spPr>
        <p:style>
          <a:lnRef idx="3">
            <a:schemeClr val="lt1"/>
          </a:lnRef>
          <a:fillRef idx="1">
            <a:schemeClr val="accent5"/>
          </a:fillRef>
          <a:effectRef idx="1">
            <a:schemeClr val="accent5"/>
          </a:effectRef>
          <a:fontRef idx="minor">
            <a:schemeClr val="lt1"/>
          </a:fontRef>
        </p:style>
        <p:txBody>
          <a:bodyPr wrap="square" rtlCol="0" anchor="ctr">
            <a:noAutofit/>
          </a:bodyPr>
          <a:lstStyle/>
          <a:p>
            <a:pPr algn="ctr"/>
            <a:r>
              <a:rPr lang="en-US" sz="2200" dirty="0">
                <a:solidFill>
                  <a:schemeClr val="bg1"/>
                </a:solidFill>
              </a:rPr>
              <a:t>Add to </a:t>
            </a:r>
            <a:r>
              <a:rPr lang="en-US" sz="2200" b="1" dirty="0">
                <a:solidFill>
                  <a:schemeClr val="bg1"/>
                </a:solidFill>
              </a:rPr>
              <a:t>R04 Ci3T Professional Learning Pla</a:t>
            </a:r>
            <a:r>
              <a:rPr lang="en-US" sz="2200" dirty="0">
                <a:solidFill>
                  <a:schemeClr val="bg1"/>
                </a:solidFill>
              </a:rPr>
              <a:t>n </a:t>
            </a:r>
          </a:p>
        </p:txBody>
      </p:sp>
      <p:grpSp>
        <p:nvGrpSpPr>
          <p:cNvPr id="8" name="Group 7">
            <a:extLst>
              <a:ext uri="{FF2B5EF4-FFF2-40B4-BE49-F238E27FC236}">
                <a16:creationId xmlns:a16="http://schemas.microsoft.com/office/drawing/2014/main" id="{FEFBD4C5-61D1-2B04-2A13-3300479529FA}"/>
              </a:ext>
            </a:extLst>
          </p:cNvPr>
          <p:cNvGrpSpPr/>
          <p:nvPr/>
        </p:nvGrpSpPr>
        <p:grpSpPr>
          <a:xfrm>
            <a:off x="46747" y="5367117"/>
            <a:ext cx="1432277" cy="1432277"/>
            <a:chOff x="5224983" y="2340694"/>
            <a:chExt cx="2176611" cy="2176611"/>
          </a:xfrm>
          <a:scene3d>
            <a:camera prst="orthographicFront"/>
            <a:lightRig rig="chilly" dir="t"/>
          </a:scene3d>
        </p:grpSpPr>
        <p:sp>
          <p:nvSpPr>
            <p:cNvPr id="27" name="Oval 26">
              <a:extLst>
                <a:ext uri="{FF2B5EF4-FFF2-40B4-BE49-F238E27FC236}">
                  <a16:creationId xmlns:a16="http://schemas.microsoft.com/office/drawing/2014/main" id="{A083FAC3-4F3A-A76F-3A42-C89F70E46A7A}"/>
                </a:ext>
              </a:extLst>
            </p:cNvPr>
            <p:cNvSpPr/>
            <p:nvPr/>
          </p:nvSpPr>
          <p:spPr>
            <a:xfrm>
              <a:off x="5224983" y="2340694"/>
              <a:ext cx="2176611" cy="2176611"/>
            </a:xfrm>
            <a:prstGeom prst="ellipse">
              <a:avLst/>
            </a:prstGeom>
            <a:gradFill rotWithShape="0">
              <a:gsLst>
                <a:gs pos="0">
                  <a:srgbClr val="002000"/>
                </a:gs>
                <a:gs pos="100000">
                  <a:srgbClr val="02DD01"/>
                </a:gs>
              </a:gsLst>
              <a:lin ang="5400000" scaled="1"/>
            </a:gradFill>
            <a:sp3d prstMaterial="translucentPowder">
              <a:bevelT w="127000" h="25400" prst="softRound"/>
            </a:sp3d>
          </p:spPr>
          <p:style>
            <a:lnRef idx="0">
              <a:schemeClr val="lt1">
                <a:hueOff val="0"/>
                <a:satOff val="0"/>
                <a:lumOff val="0"/>
                <a:alphaOff val="0"/>
              </a:schemeClr>
            </a:lnRef>
            <a:fillRef idx="1">
              <a:scrgbClr r="0" g="0" b="0"/>
            </a:fillRef>
            <a:effectRef idx="0">
              <a:schemeClr val="accent5">
                <a:alpha val="50000"/>
                <a:hueOff val="-5515009"/>
                <a:satOff val="-7671"/>
                <a:lumOff val="-2942"/>
                <a:alphaOff val="0"/>
              </a:schemeClr>
            </a:effectRef>
            <a:fontRef idx="minor">
              <a:schemeClr val="tx1"/>
            </a:fontRef>
          </p:style>
          <p:txBody>
            <a:bodyPr/>
            <a:lstStyle/>
            <a:p>
              <a:endParaRPr lang="en-US"/>
            </a:p>
          </p:txBody>
        </p:sp>
        <p:sp>
          <p:nvSpPr>
            <p:cNvPr id="28" name="Oval 4">
              <a:extLst>
                <a:ext uri="{FF2B5EF4-FFF2-40B4-BE49-F238E27FC236}">
                  <a16:creationId xmlns:a16="http://schemas.microsoft.com/office/drawing/2014/main" id="{0CB11401-158C-19D6-AA30-D16830581322}"/>
                </a:ext>
              </a:extLst>
            </p:cNvPr>
            <p:cNvSpPr txBox="1"/>
            <p:nvPr/>
          </p:nvSpPr>
          <p:spPr>
            <a:xfrm>
              <a:off x="5543740" y="2659451"/>
              <a:ext cx="1539097" cy="1539097"/>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119786" tIns="22860" rIns="119786"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R04 PL Plan Note Taker</a:t>
              </a:r>
            </a:p>
          </p:txBody>
        </p:sp>
      </p:grpSp>
      <p:pic>
        <p:nvPicPr>
          <p:cNvPr id="29" name="Picture 28"/>
          <p:cNvPicPr>
            <a:picLocks noChangeAspect="1"/>
          </p:cNvPicPr>
          <p:nvPr/>
        </p:nvPicPr>
        <p:blipFill>
          <a:blip r:embed="rId24"/>
          <a:srcRect b="47958"/>
          <a:stretch>
            <a:fillRect/>
          </a:stretch>
        </p:blipFill>
        <p:spPr>
          <a:xfrm>
            <a:off x="143173" y="148130"/>
            <a:ext cx="5883708" cy="396261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52624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5"/>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6"/>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8"/>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2"/>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3"/>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4"/>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5"/>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47">
            <a:extLst>
              <a:ext uri="{FF2B5EF4-FFF2-40B4-BE49-F238E27FC236}">
                <a16:creationId xmlns:a16="http://schemas.microsoft.com/office/drawing/2014/main" id="{E980313A-A53A-9E53-34EA-8D5863D7546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70724" y="352891"/>
            <a:ext cx="4418038" cy="1566680"/>
          </a:xfrm>
          <a:prstGeom prst="rect">
            <a:avLst/>
          </a:prstGeom>
          <a:noFill/>
        </p:spPr>
      </p:pic>
      <p:pic>
        <p:nvPicPr>
          <p:cNvPr id="32" name="Picture 51">
            <a:extLst>
              <a:ext uri="{FF2B5EF4-FFF2-40B4-BE49-F238E27FC236}">
                <a16:creationId xmlns:a16="http://schemas.microsoft.com/office/drawing/2014/main" id="{D07908A9-5C88-6A50-AE1A-00683FD4949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170724" y="352891"/>
            <a:ext cx="4418038" cy="1566680"/>
          </a:xfrm>
          <a:prstGeom prst="rect">
            <a:avLst/>
          </a:prstGeom>
          <a:noFill/>
        </p:spPr>
      </p:pic>
      <p:pic>
        <p:nvPicPr>
          <p:cNvPr id="33" name="Picture 50">
            <a:extLst>
              <a:ext uri="{FF2B5EF4-FFF2-40B4-BE49-F238E27FC236}">
                <a16:creationId xmlns:a16="http://schemas.microsoft.com/office/drawing/2014/main" id="{019F42D2-544C-CF82-D964-828FEAF15540}"/>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170724" y="352891"/>
            <a:ext cx="4418038" cy="1566680"/>
          </a:xfrm>
          <a:prstGeom prst="rect">
            <a:avLst/>
          </a:prstGeom>
          <a:noFill/>
        </p:spPr>
      </p:pic>
      <p:pic>
        <p:nvPicPr>
          <p:cNvPr id="34" name="Picture 49">
            <a:extLst>
              <a:ext uri="{FF2B5EF4-FFF2-40B4-BE49-F238E27FC236}">
                <a16:creationId xmlns:a16="http://schemas.microsoft.com/office/drawing/2014/main" id="{859DA6AA-F3ED-8DEE-49BC-372DC9C164D2}"/>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170724" y="352891"/>
            <a:ext cx="4418038" cy="1566680"/>
          </a:xfrm>
          <a:prstGeom prst="rect">
            <a:avLst/>
          </a:prstGeom>
          <a:noFill/>
        </p:spPr>
      </p:pic>
      <p:pic>
        <p:nvPicPr>
          <p:cNvPr id="35" name="Picture 48">
            <a:extLst>
              <a:ext uri="{FF2B5EF4-FFF2-40B4-BE49-F238E27FC236}">
                <a16:creationId xmlns:a16="http://schemas.microsoft.com/office/drawing/2014/main" id="{757A7699-2FAE-EC0F-D3A9-9AC3BEAB683D}"/>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170724" y="352891"/>
            <a:ext cx="4418038" cy="1566680"/>
          </a:xfrm>
          <a:prstGeom prst="rect">
            <a:avLst/>
          </a:prstGeom>
          <a:noFill/>
        </p:spPr>
      </p:pic>
      <p:pic>
        <p:nvPicPr>
          <p:cNvPr id="36" name="Picture 42">
            <a:extLst>
              <a:ext uri="{FF2B5EF4-FFF2-40B4-BE49-F238E27FC236}">
                <a16:creationId xmlns:a16="http://schemas.microsoft.com/office/drawing/2014/main" id="{C2A8A1F6-2961-9BC5-04CA-E3DE55CA67DD}"/>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170724" y="352891"/>
            <a:ext cx="4418038" cy="1566680"/>
          </a:xfrm>
          <a:prstGeom prst="rect">
            <a:avLst/>
          </a:prstGeom>
          <a:noFill/>
        </p:spPr>
      </p:pic>
      <p:pic>
        <p:nvPicPr>
          <p:cNvPr id="37" name="Picture 46">
            <a:extLst>
              <a:ext uri="{FF2B5EF4-FFF2-40B4-BE49-F238E27FC236}">
                <a16:creationId xmlns:a16="http://schemas.microsoft.com/office/drawing/2014/main" id="{83DD53BB-1CA6-3643-35EA-8B7A0F76A565}"/>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7170724" y="352891"/>
            <a:ext cx="4418038" cy="1566680"/>
          </a:xfrm>
          <a:prstGeom prst="rect">
            <a:avLst/>
          </a:prstGeom>
          <a:noFill/>
        </p:spPr>
      </p:pic>
      <p:pic>
        <p:nvPicPr>
          <p:cNvPr id="38" name="Picture 45">
            <a:extLst>
              <a:ext uri="{FF2B5EF4-FFF2-40B4-BE49-F238E27FC236}">
                <a16:creationId xmlns:a16="http://schemas.microsoft.com/office/drawing/2014/main" id="{418A6423-CB14-2ADA-5188-48D0D422B865}"/>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7170724" y="352891"/>
            <a:ext cx="4418038" cy="1566680"/>
          </a:xfrm>
          <a:prstGeom prst="rect">
            <a:avLst/>
          </a:prstGeom>
          <a:noFill/>
        </p:spPr>
      </p:pic>
      <p:pic>
        <p:nvPicPr>
          <p:cNvPr id="39" name="Picture 44">
            <a:extLst>
              <a:ext uri="{FF2B5EF4-FFF2-40B4-BE49-F238E27FC236}">
                <a16:creationId xmlns:a16="http://schemas.microsoft.com/office/drawing/2014/main" id="{1FFB2E9A-E6A2-7CC4-4800-6E41985CDDFB}"/>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7170724" y="352891"/>
            <a:ext cx="4418038" cy="1566680"/>
          </a:xfrm>
          <a:prstGeom prst="rect">
            <a:avLst/>
          </a:prstGeom>
          <a:noFill/>
        </p:spPr>
      </p:pic>
      <p:pic>
        <p:nvPicPr>
          <p:cNvPr id="40" name="Picture 43">
            <a:extLst>
              <a:ext uri="{FF2B5EF4-FFF2-40B4-BE49-F238E27FC236}">
                <a16:creationId xmlns:a16="http://schemas.microsoft.com/office/drawing/2014/main" id="{F19B5B3B-33AE-4C29-AD1D-ACC79CE0D19A}"/>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7170724" y="352891"/>
            <a:ext cx="4418038" cy="1566680"/>
          </a:xfrm>
          <a:prstGeom prst="rect">
            <a:avLst/>
          </a:prstGeom>
          <a:noFill/>
        </p:spPr>
      </p:pic>
      <p:pic>
        <p:nvPicPr>
          <p:cNvPr id="41" name="Picture 41">
            <a:extLst>
              <a:ext uri="{FF2B5EF4-FFF2-40B4-BE49-F238E27FC236}">
                <a16:creationId xmlns:a16="http://schemas.microsoft.com/office/drawing/2014/main" id="{0E04C14C-041A-2F25-5379-212EB57197DF}"/>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7170724" y="352891"/>
            <a:ext cx="4418038" cy="1566680"/>
          </a:xfrm>
          <a:prstGeom prst="rect">
            <a:avLst/>
          </a:prstGeom>
          <a:noFill/>
        </p:spPr>
      </p:pic>
      <p:pic>
        <p:nvPicPr>
          <p:cNvPr id="42" name="Picture 40">
            <a:extLst>
              <a:ext uri="{FF2B5EF4-FFF2-40B4-BE49-F238E27FC236}">
                <a16:creationId xmlns:a16="http://schemas.microsoft.com/office/drawing/2014/main" id="{8F563219-D26D-7DA7-A32E-44462D7FA54A}"/>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7170724" y="352891"/>
            <a:ext cx="4418038" cy="1566680"/>
          </a:xfrm>
          <a:prstGeom prst="rect">
            <a:avLst/>
          </a:prstGeom>
          <a:noFill/>
        </p:spPr>
      </p:pic>
      <p:pic>
        <p:nvPicPr>
          <p:cNvPr id="43" name="Picture 39">
            <a:extLst>
              <a:ext uri="{FF2B5EF4-FFF2-40B4-BE49-F238E27FC236}">
                <a16:creationId xmlns:a16="http://schemas.microsoft.com/office/drawing/2014/main" id="{EBF0C498-D319-D7A2-E1E9-76B2272FCDB4}"/>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7170724" y="352891"/>
            <a:ext cx="4418038" cy="1566680"/>
          </a:xfrm>
          <a:prstGeom prst="rect">
            <a:avLst/>
          </a:prstGeom>
          <a:noFill/>
        </p:spPr>
      </p:pic>
      <p:pic>
        <p:nvPicPr>
          <p:cNvPr id="44" name="Picture 38">
            <a:extLst>
              <a:ext uri="{FF2B5EF4-FFF2-40B4-BE49-F238E27FC236}">
                <a16:creationId xmlns:a16="http://schemas.microsoft.com/office/drawing/2014/main" id="{B7749D79-0322-612F-E917-A142EF880224}"/>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7170724" y="352891"/>
            <a:ext cx="4418038" cy="1566680"/>
          </a:xfrm>
          <a:prstGeom prst="rect">
            <a:avLst/>
          </a:prstGeom>
          <a:noFill/>
        </p:spPr>
      </p:pic>
      <p:pic>
        <p:nvPicPr>
          <p:cNvPr id="45" name="Picture 33">
            <a:extLst>
              <a:ext uri="{FF2B5EF4-FFF2-40B4-BE49-F238E27FC236}">
                <a16:creationId xmlns:a16="http://schemas.microsoft.com/office/drawing/2014/main" id="{67832D17-CDC7-B938-736B-FC670023F555}"/>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7170724" y="352891"/>
            <a:ext cx="4418038" cy="1566680"/>
          </a:xfrm>
          <a:prstGeom prst="rect">
            <a:avLst/>
          </a:prstGeom>
          <a:noFill/>
        </p:spPr>
      </p:pic>
      <p:pic>
        <p:nvPicPr>
          <p:cNvPr id="46" name="Picture 36">
            <a:extLst>
              <a:ext uri="{FF2B5EF4-FFF2-40B4-BE49-F238E27FC236}">
                <a16:creationId xmlns:a16="http://schemas.microsoft.com/office/drawing/2014/main" id="{1A04AFC9-7701-6BBD-EB5B-09CE1BD25A38}"/>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7170724" y="352891"/>
            <a:ext cx="4418038" cy="1566680"/>
          </a:xfrm>
          <a:prstGeom prst="rect">
            <a:avLst/>
          </a:prstGeom>
          <a:noFill/>
        </p:spPr>
      </p:pic>
      <p:pic>
        <p:nvPicPr>
          <p:cNvPr id="47" name="Picture 32">
            <a:extLst>
              <a:ext uri="{FF2B5EF4-FFF2-40B4-BE49-F238E27FC236}">
                <a16:creationId xmlns:a16="http://schemas.microsoft.com/office/drawing/2014/main" id="{103BEA3B-84C3-A997-D6AB-19D63FECB5F1}"/>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7170725" y="352891"/>
            <a:ext cx="4418036" cy="1566680"/>
          </a:xfrm>
          <a:prstGeom prst="rect">
            <a:avLst/>
          </a:prstGeom>
          <a:noFill/>
        </p:spPr>
      </p:pic>
      <p:pic>
        <p:nvPicPr>
          <p:cNvPr id="4" name="Picture 3" title="Ci3T Blueprint A">
            <a:extLst>
              <a:ext uri="{FF2B5EF4-FFF2-40B4-BE49-F238E27FC236}">
                <a16:creationId xmlns:a16="http://schemas.microsoft.com/office/drawing/2014/main" id="{60FE346C-38E7-F4B6-41A8-BA86A104C8BF}"/>
              </a:ext>
            </a:extLst>
          </p:cNvPr>
          <p:cNvPicPr>
            <a:picLocks noChangeAspect="1"/>
          </p:cNvPicPr>
          <p:nvPr/>
        </p:nvPicPr>
        <p:blipFill>
          <a:blip r:embed="rId21"/>
          <a:stretch>
            <a:fillRect/>
          </a:stretch>
        </p:blipFill>
        <p:spPr>
          <a:xfrm>
            <a:off x="6764393" y="2733527"/>
            <a:ext cx="2455219" cy="1897214"/>
          </a:xfrm>
          <a:prstGeom prst="rect">
            <a:avLst/>
          </a:prstGeom>
          <a:ln>
            <a:solidFill>
              <a:schemeClr val="tx1">
                <a:lumMod val="50000"/>
                <a:lumOff val="50000"/>
              </a:schemeClr>
            </a:solidFill>
          </a:ln>
          <a:effectLst/>
        </p:spPr>
      </p:pic>
      <p:pic>
        <p:nvPicPr>
          <p:cNvPr id="6" name="Picture 5" title="Ci3T Blueprint B">
            <a:extLst>
              <a:ext uri="{FF2B5EF4-FFF2-40B4-BE49-F238E27FC236}">
                <a16:creationId xmlns:a16="http://schemas.microsoft.com/office/drawing/2014/main" id="{75194280-3F33-D63C-E337-E0617AF11C04}"/>
              </a:ext>
            </a:extLst>
          </p:cNvPr>
          <p:cNvPicPr>
            <a:picLocks noChangeAspect="1"/>
          </p:cNvPicPr>
          <p:nvPr/>
        </p:nvPicPr>
        <p:blipFill>
          <a:blip r:embed="rId22"/>
          <a:stretch>
            <a:fillRect/>
          </a:stretch>
        </p:blipFill>
        <p:spPr>
          <a:xfrm>
            <a:off x="6764393" y="4707939"/>
            <a:ext cx="1469690" cy="1901951"/>
          </a:xfrm>
          <a:prstGeom prst="rect">
            <a:avLst/>
          </a:prstGeom>
          <a:ln>
            <a:solidFill>
              <a:schemeClr val="tx1">
                <a:lumMod val="50000"/>
                <a:lumOff val="50000"/>
              </a:schemeClr>
            </a:solidFill>
          </a:ln>
          <a:effectLst/>
        </p:spPr>
      </p:pic>
      <p:pic>
        <p:nvPicPr>
          <p:cNvPr id="7" name="Picture 3" title="Ci3T Blueprint C">
            <a:extLst>
              <a:ext uri="{FF2B5EF4-FFF2-40B4-BE49-F238E27FC236}">
                <a16:creationId xmlns:a16="http://schemas.microsoft.com/office/drawing/2014/main" id="{50372E1F-15E3-6DDD-7674-8AE550F84564}"/>
              </a:ext>
            </a:extLst>
          </p:cNvPr>
          <p:cNvPicPr>
            <a:picLocks noChangeAspect="1" noChangeArrowheads="1"/>
          </p:cNvPicPr>
          <p:nvPr/>
        </p:nvPicPr>
        <p:blipFill>
          <a:blip r:embed="rId23"/>
          <a:stretch>
            <a:fillRect/>
          </a:stretch>
        </p:blipFill>
        <p:spPr bwMode="auto">
          <a:xfrm>
            <a:off x="8293438" y="4707939"/>
            <a:ext cx="2461349" cy="1901951"/>
          </a:xfrm>
          <a:prstGeom prst="rect">
            <a:avLst/>
          </a:prstGeom>
          <a:ln>
            <a:solidFill>
              <a:schemeClr val="tx1">
                <a:lumMod val="50000"/>
                <a:lumOff val="50000"/>
              </a:schemeClr>
            </a:solidFill>
          </a:ln>
          <a:effectLst/>
          <a:extLst>
            <a:ext uri="{909E8E84-426E-40DD-AFC4-6F175D3DCCD1}">
              <a14:hiddenFill xmlns:a14="http://schemas.microsoft.com/office/drawing/2010/main">
                <a:solidFill>
                  <a:schemeClr val="accent1"/>
                </a:solidFill>
              </a14:hiddenFill>
            </a:ext>
          </a:extLst>
        </p:spPr>
      </p:pic>
      <p:pic>
        <p:nvPicPr>
          <p:cNvPr id="2" name="Picture 1"/>
          <p:cNvPicPr>
            <a:picLocks noChangeAspect="1"/>
          </p:cNvPicPr>
          <p:nvPr/>
        </p:nvPicPr>
        <p:blipFill>
          <a:blip r:embed="rId24"/>
          <a:srcRect t="2165" b="11850"/>
          <a:stretch>
            <a:fillRect/>
          </a:stretch>
        </p:blipFill>
        <p:spPr>
          <a:xfrm>
            <a:off x="561462" y="151918"/>
            <a:ext cx="4924070" cy="5479262"/>
          </a:xfrm>
          <a:prstGeom prst="rect">
            <a:avLst/>
          </a:prstGeom>
          <a:ln>
            <a:noFill/>
          </a:ln>
          <a:effectLst>
            <a:outerShdw blurRad="292100" dist="139700" dir="2700000" algn="tl" rotWithShape="0">
              <a:srgbClr val="333333">
                <a:alpha val="65000"/>
              </a:srgbClr>
            </a:outerShdw>
          </a:effectLst>
        </p:spPr>
      </p:pic>
      <p:grpSp>
        <p:nvGrpSpPr>
          <p:cNvPr id="5" name="Group 4">
            <a:extLst>
              <a:ext uri="{FF2B5EF4-FFF2-40B4-BE49-F238E27FC236}">
                <a16:creationId xmlns:a16="http://schemas.microsoft.com/office/drawing/2014/main" id="{7D0DEE85-2253-1C66-0F09-A11D6BAC0652}"/>
              </a:ext>
            </a:extLst>
          </p:cNvPr>
          <p:cNvGrpSpPr/>
          <p:nvPr/>
        </p:nvGrpSpPr>
        <p:grpSpPr>
          <a:xfrm rot="21401923">
            <a:off x="9013493" y="1944057"/>
            <a:ext cx="2994623" cy="2945326"/>
            <a:chOff x="2336800" y="-477078"/>
            <a:chExt cx="7515616" cy="7335078"/>
          </a:xfrm>
        </p:grpSpPr>
        <p:pic>
          <p:nvPicPr>
            <p:cNvPr id="28" name="Picture 27">
              <a:extLst>
                <a:ext uri="{FF2B5EF4-FFF2-40B4-BE49-F238E27FC236}">
                  <a16:creationId xmlns:a16="http://schemas.microsoft.com/office/drawing/2014/main" id="{1A72629A-4B38-71B5-7EF5-5146EF85111D}"/>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29" name="Picture 28">
              <a:extLst>
                <a:ext uri="{FF2B5EF4-FFF2-40B4-BE49-F238E27FC236}">
                  <a16:creationId xmlns:a16="http://schemas.microsoft.com/office/drawing/2014/main" id="{F293641F-1A7C-A834-7D4B-39D40359D075}"/>
                </a:ext>
              </a:extLst>
            </p:cNvPr>
            <p:cNvPicPr>
              <a:picLocks noChangeAspect="1"/>
            </p:cNvPicPr>
            <p:nvPr/>
          </p:nvPicPr>
          <p:blipFill>
            <a:blip r:embed="rId26"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3" name="TextBox 2">
            <a:extLst>
              <a:ext uri="{FF2B5EF4-FFF2-40B4-BE49-F238E27FC236}">
                <a16:creationId xmlns:a16="http://schemas.microsoft.com/office/drawing/2014/main" id="{05B3F4B2-856D-7CBB-653C-2CD33BDD219D}"/>
              </a:ext>
            </a:extLst>
          </p:cNvPr>
          <p:cNvSpPr txBox="1"/>
          <p:nvPr/>
        </p:nvSpPr>
        <p:spPr>
          <a:xfrm rot="21431862">
            <a:off x="9332517" y="2531146"/>
            <a:ext cx="2570302" cy="2185214"/>
          </a:xfrm>
          <a:prstGeom prst="rect">
            <a:avLst/>
          </a:prstGeom>
          <a:noFill/>
        </p:spPr>
        <p:txBody>
          <a:bodyPr wrap="square" rtlCol="0">
            <a:spAutoFit/>
          </a:bodyPr>
          <a:lstStyle/>
          <a:p>
            <a:pPr marL="6350" algn="ctr">
              <a:defRPr/>
            </a:pPr>
            <a:r>
              <a:rPr lang="en-US" sz="2400" dirty="0">
                <a:latin typeface="Arial" panose="020B0604020202020204" pitchFamily="34" charset="0"/>
                <a:cs typeface="Arial" panose="020B0604020202020204" pitchFamily="34" charset="0"/>
              </a:rPr>
              <a:t>Polish </a:t>
            </a:r>
          </a:p>
          <a:p>
            <a:pPr marL="6350">
              <a:defRPr/>
            </a:pPr>
            <a:r>
              <a:rPr lang="en-US" sz="1600" b="1" dirty="0">
                <a:latin typeface="Arial" panose="020B0604020202020204" pitchFamily="34" charset="0"/>
                <a:cs typeface="Arial" panose="020B0604020202020204" pitchFamily="34" charset="0"/>
              </a:rPr>
              <a:t>Ci3T Blueprint A</a:t>
            </a:r>
          </a:p>
          <a:p>
            <a:pPr marL="6350">
              <a:defRPr/>
            </a:pPr>
            <a:r>
              <a:rPr lang="en-US" sz="1600" b="1" dirty="0">
                <a:latin typeface="Arial" panose="020B0604020202020204" pitchFamily="34" charset="0"/>
                <a:cs typeface="Arial" panose="020B0604020202020204" pitchFamily="34" charset="0"/>
              </a:rPr>
              <a:t>     Primary (Tier 1) Plan  </a:t>
            </a:r>
          </a:p>
          <a:p>
            <a:pPr marL="6350">
              <a:defRPr/>
            </a:pPr>
            <a:r>
              <a:rPr lang="en-US" sz="1600" b="1" dirty="0">
                <a:latin typeface="Arial" panose="020B0604020202020204" pitchFamily="34" charset="0"/>
                <a:cs typeface="Arial" panose="020B0604020202020204" pitchFamily="34" charset="0"/>
              </a:rPr>
              <a:t>Ci3T Blueprint B</a:t>
            </a:r>
          </a:p>
          <a:p>
            <a:pPr marL="6350">
              <a:defRPr/>
            </a:pPr>
            <a:r>
              <a:rPr lang="en-US" sz="1600" b="1" dirty="0">
                <a:latin typeface="Arial" panose="020B0604020202020204" pitchFamily="34" charset="0"/>
                <a:cs typeface="Arial" panose="020B0604020202020204" pitchFamily="34" charset="0"/>
              </a:rPr>
              <a:t>     Reactive Plan </a:t>
            </a:r>
          </a:p>
          <a:p>
            <a:pPr marL="6350">
              <a:defRPr/>
            </a:pPr>
            <a:r>
              <a:rPr lang="en-US" sz="1600" b="1" dirty="0">
                <a:latin typeface="Arial" panose="020B0604020202020204" pitchFamily="34" charset="0"/>
                <a:cs typeface="Arial" panose="020B0604020202020204" pitchFamily="34" charset="0"/>
              </a:rPr>
              <a:t>Ci3T Blueprint C</a:t>
            </a:r>
          </a:p>
          <a:p>
            <a:pPr marL="6350">
              <a:defRPr/>
            </a:pPr>
            <a:r>
              <a:rPr lang="en-US" sz="1600" b="1" dirty="0">
                <a:latin typeface="Arial" panose="020B0604020202020204" pitchFamily="34" charset="0"/>
                <a:cs typeface="Arial" panose="020B0604020202020204" pitchFamily="34" charset="0"/>
              </a:rPr>
              <a:t>     Expectation Matrix</a:t>
            </a:r>
          </a:p>
          <a:p>
            <a:pPr marL="6350" algn="ctr">
              <a:defRPr/>
            </a:pPr>
            <a:r>
              <a:rPr lang="en-US" sz="1600" b="1" dirty="0">
                <a:solidFill>
                  <a:schemeClr val="accent5"/>
                </a:solidFill>
                <a:latin typeface="Arial" panose="020B0604020202020204" pitchFamily="34" charset="0"/>
                <a:cs typeface="Arial" panose="020B0604020202020204" pitchFamily="34" charset="0"/>
              </a:rPr>
              <a:t>15 minutes</a:t>
            </a:r>
          </a:p>
        </p:txBody>
      </p:sp>
      <p:sp>
        <p:nvSpPr>
          <p:cNvPr id="12" name="Freeform 11">
            <a:extLst>
              <a:ext uri="{FF2B5EF4-FFF2-40B4-BE49-F238E27FC236}">
                <a16:creationId xmlns:a16="http://schemas.microsoft.com/office/drawing/2014/main" id="{6FC11B0A-85CD-8BEA-004C-6EBEFAD5864D}"/>
              </a:ext>
            </a:extLst>
          </p:cNvPr>
          <p:cNvSpPr/>
          <p:nvPr/>
        </p:nvSpPr>
        <p:spPr>
          <a:xfrm>
            <a:off x="1371594" y="5741047"/>
            <a:ext cx="3985266" cy="747131"/>
          </a:xfrm>
          <a:custGeom>
            <a:avLst/>
            <a:gdLst>
              <a:gd name="connsiteX0" fmla="*/ 38303 w 4343414"/>
              <a:gd name="connsiteY0" fmla="*/ 0 h 747131"/>
              <a:gd name="connsiteX1" fmla="*/ 4218890 w 4343414"/>
              <a:gd name="connsiteY1" fmla="*/ 0 h 747131"/>
              <a:gd name="connsiteX2" fmla="*/ 4343414 w 4343414"/>
              <a:gd name="connsiteY2" fmla="*/ 124524 h 747131"/>
              <a:gd name="connsiteX3" fmla="*/ 4343414 w 4343414"/>
              <a:gd name="connsiteY3" fmla="*/ 622607 h 747131"/>
              <a:gd name="connsiteX4" fmla="*/ 4218890 w 4343414"/>
              <a:gd name="connsiteY4" fmla="*/ 747131 h 747131"/>
              <a:gd name="connsiteX5" fmla="*/ 38303 w 4343414"/>
              <a:gd name="connsiteY5" fmla="*/ 747131 h 747131"/>
              <a:gd name="connsiteX6" fmla="*/ 0 w 4343414"/>
              <a:gd name="connsiteY6" fmla="*/ 739398 h 747131"/>
              <a:gd name="connsiteX7" fmla="*/ 1226 w 4343414"/>
              <a:gd name="connsiteY7" fmla="*/ 737913 h 747131"/>
              <a:gd name="connsiteX8" fmla="*/ 123531 w 4343414"/>
              <a:gd name="connsiteY8" fmla="*/ 337512 h 747131"/>
              <a:gd name="connsiteX9" fmla="*/ 67253 w 4343414"/>
              <a:gd name="connsiteY9" fmla="*/ 58759 h 747131"/>
              <a:gd name="connsiteX10" fmla="*/ 35651 w 4343414"/>
              <a:gd name="connsiteY10" fmla="*/ 536 h 74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3414" h="747131">
                <a:moveTo>
                  <a:pt x="38303" y="0"/>
                </a:moveTo>
                <a:lnTo>
                  <a:pt x="4218890" y="0"/>
                </a:lnTo>
                <a:cubicBezTo>
                  <a:pt x="4287663" y="0"/>
                  <a:pt x="4343414" y="55751"/>
                  <a:pt x="4343414" y="124524"/>
                </a:cubicBezTo>
                <a:lnTo>
                  <a:pt x="4343414" y="622607"/>
                </a:lnTo>
                <a:cubicBezTo>
                  <a:pt x="4343414" y="691380"/>
                  <a:pt x="4287663" y="747131"/>
                  <a:pt x="4218890" y="747131"/>
                </a:cubicBezTo>
                <a:lnTo>
                  <a:pt x="38303" y="747131"/>
                </a:lnTo>
                <a:lnTo>
                  <a:pt x="0" y="739398"/>
                </a:lnTo>
                <a:lnTo>
                  <a:pt x="1226" y="737913"/>
                </a:lnTo>
                <a:cubicBezTo>
                  <a:pt x="78443" y="623616"/>
                  <a:pt x="123531" y="485830"/>
                  <a:pt x="123531" y="337512"/>
                </a:cubicBezTo>
                <a:cubicBezTo>
                  <a:pt x="123531" y="238634"/>
                  <a:pt x="103492" y="144436"/>
                  <a:pt x="67253" y="58759"/>
                </a:cubicBezTo>
                <a:lnTo>
                  <a:pt x="35651" y="536"/>
                </a:lnTo>
                <a:close/>
              </a:path>
            </a:pathLst>
          </a:custGeom>
          <a:ln/>
        </p:spPr>
        <p:style>
          <a:lnRef idx="3">
            <a:schemeClr val="lt1"/>
          </a:lnRef>
          <a:fillRef idx="1">
            <a:schemeClr val="accent5"/>
          </a:fillRef>
          <a:effectRef idx="1">
            <a:schemeClr val="accent5"/>
          </a:effectRef>
          <a:fontRef idx="minor">
            <a:schemeClr val="lt1"/>
          </a:fontRef>
        </p:style>
        <p:txBody>
          <a:bodyPr wrap="square" rtlCol="0" anchor="ctr">
            <a:noAutofit/>
          </a:bodyPr>
          <a:lstStyle/>
          <a:p>
            <a:pPr algn="ctr"/>
            <a:r>
              <a:rPr lang="en-US" sz="2200" dirty="0">
                <a:solidFill>
                  <a:schemeClr val="bg1"/>
                </a:solidFill>
              </a:rPr>
              <a:t>Add to </a:t>
            </a:r>
            <a:r>
              <a:rPr lang="en-US" sz="2200" b="1" dirty="0">
                <a:solidFill>
                  <a:schemeClr val="bg1"/>
                </a:solidFill>
              </a:rPr>
              <a:t>R04 Ci3T Professional Learning Pla</a:t>
            </a:r>
            <a:r>
              <a:rPr lang="en-US" sz="2200" dirty="0">
                <a:solidFill>
                  <a:schemeClr val="bg1"/>
                </a:solidFill>
              </a:rPr>
              <a:t>n </a:t>
            </a:r>
          </a:p>
        </p:txBody>
      </p:sp>
      <p:grpSp>
        <p:nvGrpSpPr>
          <p:cNvPr id="13" name="Group 12">
            <a:extLst>
              <a:ext uri="{FF2B5EF4-FFF2-40B4-BE49-F238E27FC236}">
                <a16:creationId xmlns:a16="http://schemas.microsoft.com/office/drawing/2014/main" id="{C62BA41A-B214-3E44-EBE5-9EE8A31CAD68}"/>
              </a:ext>
            </a:extLst>
          </p:cNvPr>
          <p:cNvGrpSpPr/>
          <p:nvPr/>
        </p:nvGrpSpPr>
        <p:grpSpPr>
          <a:xfrm>
            <a:off x="46747" y="5367117"/>
            <a:ext cx="1432277" cy="1432277"/>
            <a:chOff x="5224983" y="2340694"/>
            <a:chExt cx="2176611" cy="2176611"/>
          </a:xfrm>
          <a:scene3d>
            <a:camera prst="orthographicFront"/>
            <a:lightRig rig="chilly" dir="t"/>
          </a:scene3d>
        </p:grpSpPr>
        <p:sp>
          <p:nvSpPr>
            <p:cNvPr id="14" name="Oval 13">
              <a:extLst>
                <a:ext uri="{FF2B5EF4-FFF2-40B4-BE49-F238E27FC236}">
                  <a16:creationId xmlns:a16="http://schemas.microsoft.com/office/drawing/2014/main" id="{0C8C8D0B-F72C-28E2-DDF2-D00197B248F5}"/>
                </a:ext>
              </a:extLst>
            </p:cNvPr>
            <p:cNvSpPr/>
            <p:nvPr/>
          </p:nvSpPr>
          <p:spPr>
            <a:xfrm>
              <a:off x="5224983" y="2340694"/>
              <a:ext cx="2176611" cy="2176611"/>
            </a:xfrm>
            <a:prstGeom prst="ellipse">
              <a:avLst/>
            </a:prstGeom>
            <a:gradFill rotWithShape="0">
              <a:gsLst>
                <a:gs pos="0">
                  <a:srgbClr val="002000"/>
                </a:gs>
                <a:gs pos="100000">
                  <a:srgbClr val="02DD01"/>
                </a:gs>
              </a:gsLst>
              <a:lin ang="5400000" scaled="1"/>
            </a:gradFill>
            <a:sp3d prstMaterial="translucentPowder">
              <a:bevelT w="127000" h="25400" prst="softRound"/>
            </a:sp3d>
          </p:spPr>
          <p:style>
            <a:lnRef idx="0">
              <a:schemeClr val="lt1">
                <a:hueOff val="0"/>
                <a:satOff val="0"/>
                <a:lumOff val="0"/>
                <a:alphaOff val="0"/>
              </a:schemeClr>
            </a:lnRef>
            <a:fillRef idx="1">
              <a:scrgbClr r="0" g="0" b="0"/>
            </a:fillRef>
            <a:effectRef idx="0">
              <a:schemeClr val="accent5">
                <a:alpha val="50000"/>
                <a:hueOff val="-5515009"/>
                <a:satOff val="-7671"/>
                <a:lumOff val="-2942"/>
                <a:alphaOff val="0"/>
              </a:schemeClr>
            </a:effectRef>
            <a:fontRef idx="minor">
              <a:schemeClr val="tx1"/>
            </a:fontRef>
          </p:style>
          <p:txBody>
            <a:bodyPr/>
            <a:lstStyle/>
            <a:p>
              <a:endParaRPr lang="en-US"/>
            </a:p>
          </p:txBody>
        </p:sp>
        <p:sp>
          <p:nvSpPr>
            <p:cNvPr id="15" name="Oval 4">
              <a:extLst>
                <a:ext uri="{FF2B5EF4-FFF2-40B4-BE49-F238E27FC236}">
                  <a16:creationId xmlns:a16="http://schemas.microsoft.com/office/drawing/2014/main" id="{B7E9D668-0B34-2E65-6981-D45A126B6F7D}"/>
                </a:ext>
              </a:extLst>
            </p:cNvPr>
            <p:cNvSpPr txBox="1"/>
            <p:nvPr/>
          </p:nvSpPr>
          <p:spPr>
            <a:xfrm>
              <a:off x="5543740" y="2659451"/>
              <a:ext cx="1539097" cy="1539097"/>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119786" tIns="22860" rIns="119786"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R04 PL Plan Note Taker</a:t>
              </a:r>
            </a:p>
          </p:txBody>
        </p:sp>
      </p:grpSp>
    </p:spTree>
    <p:custDataLst>
      <p:tags r:id="rId1"/>
    </p:custDataLst>
    <p:extLst>
      <p:ext uri="{BB962C8B-B14F-4D97-AF65-F5344CB8AC3E}">
        <p14:creationId xmlns:p14="http://schemas.microsoft.com/office/powerpoint/2010/main" val="51854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32"/>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3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34"/>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35"/>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36"/>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37"/>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38"/>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39"/>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40"/>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41"/>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42"/>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43"/>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44"/>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45"/>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46"/>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7">
            <a:extLst>
              <a:ext uri="{FF2B5EF4-FFF2-40B4-BE49-F238E27FC236}">
                <a16:creationId xmlns:a16="http://schemas.microsoft.com/office/drawing/2014/main" id="{46284AB4-391F-800E-7812-BF305DFC393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48852" y="359015"/>
            <a:ext cx="4418038" cy="1566680"/>
          </a:xfrm>
          <a:prstGeom prst="rect">
            <a:avLst/>
          </a:prstGeom>
          <a:noFill/>
        </p:spPr>
      </p:pic>
      <p:pic>
        <p:nvPicPr>
          <p:cNvPr id="30" name="Picture 51">
            <a:extLst>
              <a:ext uri="{FF2B5EF4-FFF2-40B4-BE49-F238E27FC236}">
                <a16:creationId xmlns:a16="http://schemas.microsoft.com/office/drawing/2014/main" id="{0B0BBB37-0FB3-C854-1125-56C71C4413A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48852" y="359015"/>
            <a:ext cx="4418038" cy="1566680"/>
          </a:xfrm>
          <a:prstGeom prst="rect">
            <a:avLst/>
          </a:prstGeom>
          <a:noFill/>
        </p:spPr>
      </p:pic>
      <p:pic>
        <p:nvPicPr>
          <p:cNvPr id="31" name="Picture 50">
            <a:extLst>
              <a:ext uri="{FF2B5EF4-FFF2-40B4-BE49-F238E27FC236}">
                <a16:creationId xmlns:a16="http://schemas.microsoft.com/office/drawing/2014/main" id="{BA1D7301-A60B-967B-A522-7499658CDDA3}"/>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548852" y="359015"/>
            <a:ext cx="4418038" cy="1566680"/>
          </a:xfrm>
          <a:prstGeom prst="rect">
            <a:avLst/>
          </a:prstGeom>
          <a:noFill/>
        </p:spPr>
      </p:pic>
      <p:pic>
        <p:nvPicPr>
          <p:cNvPr id="32" name="Picture 49">
            <a:extLst>
              <a:ext uri="{FF2B5EF4-FFF2-40B4-BE49-F238E27FC236}">
                <a16:creationId xmlns:a16="http://schemas.microsoft.com/office/drawing/2014/main" id="{2FE48FCF-7F2F-10F4-F6CE-36AC79E028F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548852" y="359015"/>
            <a:ext cx="4418038" cy="1566680"/>
          </a:xfrm>
          <a:prstGeom prst="rect">
            <a:avLst/>
          </a:prstGeom>
          <a:noFill/>
        </p:spPr>
      </p:pic>
      <p:pic>
        <p:nvPicPr>
          <p:cNvPr id="36" name="Picture 48">
            <a:extLst>
              <a:ext uri="{FF2B5EF4-FFF2-40B4-BE49-F238E27FC236}">
                <a16:creationId xmlns:a16="http://schemas.microsoft.com/office/drawing/2014/main" id="{968B0AB8-FFF2-01A1-66F2-BA4EC37C7593}"/>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548852" y="359015"/>
            <a:ext cx="4418038" cy="1566680"/>
          </a:xfrm>
          <a:prstGeom prst="rect">
            <a:avLst/>
          </a:prstGeom>
          <a:noFill/>
        </p:spPr>
      </p:pic>
      <p:pic>
        <p:nvPicPr>
          <p:cNvPr id="37" name="Picture 42">
            <a:extLst>
              <a:ext uri="{FF2B5EF4-FFF2-40B4-BE49-F238E27FC236}">
                <a16:creationId xmlns:a16="http://schemas.microsoft.com/office/drawing/2014/main" id="{AF28E3BD-78C3-9F53-0DA0-6727FF668A0D}"/>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548852" y="359015"/>
            <a:ext cx="4418038" cy="1566680"/>
          </a:xfrm>
          <a:prstGeom prst="rect">
            <a:avLst/>
          </a:prstGeom>
          <a:noFill/>
        </p:spPr>
      </p:pic>
      <p:pic>
        <p:nvPicPr>
          <p:cNvPr id="38" name="Picture 46">
            <a:extLst>
              <a:ext uri="{FF2B5EF4-FFF2-40B4-BE49-F238E27FC236}">
                <a16:creationId xmlns:a16="http://schemas.microsoft.com/office/drawing/2014/main" id="{630ABB37-4E16-91A1-213E-0BD6010340E4}"/>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548852" y="359015"/>
            <a:ext cx="4418038" cy="1566680"/>
          </a:xfrm>
          <a:prstGeom prst="rect">
            <a:avLst/>
          </a:prstGeom>
          <a:noFill/>
        </p:spPr>
      </p:pic>
      <p:pic>
        <p:nvPicPr>
          <p:cNvPr id="39" name="Picture 45">
            <a:extLst>
              <a:ext uri="{FF2B5EF4-FFF2-40B4-BE49-F238E27FC236}">
                <a16:creationId xmlns:a16="http://schemas.microsoft.com/office/drawing/2014/main" id="{7F7F5CC2-2B6A-1858-76E6-618E8B7196E8}"/>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6548852" y="359015"/>
            <a:ext cx="4418038" cy="1566680"/>
          </a:xfrm>
          <a:prstGeom prst="rect">
            <a:avLst/>
          </a:prstGeom>
          <a:noFill/>
        </p:spPr>
      </p:pic>
      <p:pic>
        <p:nvPicPr>
          <p:cNvPr id="40" name="Picture 44">
            <a:extLst>
              <a:ext uri="{FF2B5EF4-FFF2-40B4-BE49-F238E27FC236}">
                <a16:creationId xmlns:a16="http://schemas.microsoft.com/office/drawing/2014/main" id="{15801335-B9F5-A9F0-4722-D8D213DA75CC}"/>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6548852" y="359015"/>
            <a:ext cx="4418038" cy="1566680"/>
          </a:xfrm>
          <a:prstGeom prst="rect">
            <a:avLst/>
          </a:prstGeom>
          <a:noFill/>
        </p:spPr>
      </p:pic>
      <p:pic>
        <p:nvPicPr>
          <p:cNvPr id="41" name="Picture 43">
            <a:extLst>
              <a:ext uri="{FF2B5EF4-FFF2-40B4-BE49-F238E27FC236}">
                <a16:creationId xmlns:a16="http://schemas.microsoft.com/office/drawing/2014/main" id="{2D09414D-659D-FCAD-E697-2CAA71441A5D}"/>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6548852" y="359015"/>
            <a:ext cx="4418038" cy="1566680"/>
          </a:xfrm>
          <a:prstGeom prst="rect">
            <a:avLst/>
          </a:prstGeom>
          <a:noFill/>
        </p:spPr>
      </p:pic>
      <p:pic>
        <p:nvPicPr>
          <p:cNvPr id="42" name="Picture 41">
            <a:extLst>
              <a:ext uri="{FF2B5EF4-FFF2-40B4-BE49-F238E27FC236}">
                <a16:creationId xmlns:a16="http://schemas.microsoft.com/office/drawing/2014/main" id="{39493252-549D-E4D4-C261-276F1F35D196}"/>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6548852" y="359015"/>
            <a:ext cx="4418038" cy="1566680"/>
          </a:xfrm>
          <a:prstGeom prst="rect">
            <a:avLst/>
          </a:prstGeom>
          <a:noFill/>
        </p:spPr>
      </p:pic>
      <p:pic>
        <p:nvPicPr>
          <p:cNvPr id="43" name="Picture 40">
            <a:extLst>
              <a:ext uri="{FF2B5EF4-FFF2-40B4-BE49-F238E27FC236}">
                <a16:creationId xmlns:a16="http://schemas.microsoft.com/office/drawing/2014/main" id="{236BCD19-F208-9D87-AEE1-0AF4B519989E}"/>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6548852" y="359015"/>
            <a:ext cx="4418038" cy="1566680"/>
          </a:xfrm>
          <a:prstGeom prst="rect">
            <a:avLst/>
          </a:prstGeom>
          <a:noFill/>
        </p:spPr>
      </p:pic>
      <p:pic>
        <p:nvPicPr>
          <p:cNvPr id="44" name="Picture 39">
            <a:extLst>
              <a:ext uri="{FF2B5EF4-FFF2-40B4-BE49-F238E27FC236}">
                <a16:creationId xmlns:a16="http://schemas.microsoft.com/office/drawing/2014/main" id="{D0F2BADD-E433-1A57-F5B0-8CEA5ACA7D1C}"/>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6548852" y="359015"/>
            <a:ext cx="4418038" cy="1566680"/>
          </a:xfrm>
          <a:prstGeom prst="rect">
            <a:avLst/>
          </a:prstGeom>
          <a:noFill/>
        </p:spPr>
      </p:pic>
      <p:pic>
        <p:nvPicPr>
          <p:cNvPr id="45" name="Picture 38">
            <a:extLst>
              <a:ext uri="{FF2B5EF4-FFF2-40B4-BE49-F238E27FC236}">
                <a16:creationId xmlns:a16="http://schemas.microsoft.com/office/drawing/2014/main" id="{1C357326-47E7-F1F6-950B-B8B341CC28DC}"/>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6548852" y="359015"/>
            <a:ext cx="4418038" cy="1566680"/>
          </a:xfrm>
          <a:prstGeom prst="rect">
            <a:avLst/>
          </a:prstGeom>
          <a:noFill/>
        </p:spPr>
      </p:pic>
      <p:pic>
        <p:nvPicPr>
          <p:cNvPr id="46" name="Picture 33">
            <a:extLst>
              <a:ext uri="{FF2B5EF4-FFF2-40B4-BE49-F238E27FC236}">
                <a16:creationId xmlns:a16="http://schemas.microsoft.com/office/drawing/2014/main" id="{4383E330-E0B6-772F-ADFE-652121733EC7}"/>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6548852" y="359015"/>
            <a:ext cx="4418038" cy="1566680"/>
          </a:xfrm>
          <a:prstGeom prst="rect">
            <a:avLst/>
          </a:prstGeom>
          <a:noFill/>
        </p:spPr>
      </p:pic>
      <p:pic>
        <p:nvPicPr>
          <p:cNvPr id="47" name="Picture 36">
            <a:extLst>
              <a:ext uri="{FF2B5EF4-FFF2-40B4-BE49-F238E27FC236}">
                <a16:creationId xmlns:a16="http://schemas.microsoft.com/office/drawing/2014/main" id="{3DBC30BB-3B5D-D5B4-4D04-AFDEF5A699F8}"/>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6548852" y="359015"/>
            <a:ext cx="4418038" cy="1566680"/>
          </a:xfrm>
          <a:prstGeom prst="rect">
            <a:avLst/>
          </a:prstGeom>
          <a:noFill/>
        </p:spPr>
      </p:pic>
      <p:pic>
        <p:nvPicPr>
          <p:cNvPr id="48" name="Picture 32">
            <a:extLst>
              <a:ext uri="{FF2B5EF4-FFF2-40B4-BE49-F238E27FC236}">
                <a16:creationId xmlns:a16="http://schemas.microsoft.com/office/drawing/2014/main" id="{4B50ADBB-B94B-34D7-DCC3-2B4353144F8E}"/>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6548853" y="359015"/>
            <a:ext cx="4418036" cy="1566680"/>
          </a:xfrm>
          <a:prstGeom prst="rect">
            <a:avLst/>
          </a:prstGeom>
          <a:noFill/>
        </p:spPr>
      </p:pic>
      <p:sp>
        <p:nvSpPr>
          <p:cNvPr id="5" name="TextBox 21">
            <a:extLst>
              <a:ext uri="{FF2B5EF4-FFF2-40B4-BE49-F238E27FC236}">
                <a16:creationId xmlns:a16="http://schemas.microsoft.com/office/drawing/2014/main" id="{D2FA3C9A-2B49-4D08-F6ED-23FB7A6879D9}"/>
              </a:ext>
            </a:extLst>
          </p:cNvPr>
          <p:cNvSpPr txBox="1"/>
          <p:nvPr/>
        </p:nvSpPr>
        <p:spPr>
          <a:xfrm>
            <a:off x="6434218" y="5852654"/>
            <a:ext cx="4034416" cy="646331"/>
          </a:xfrm>
          <a:prstGeom prst="rect">
            <a:avLst/>
          </a:prstGeom>
          <a:solidFill>
            <a:srgbClr val="FFC000"/>
          </a:solidFill>
          <a:effectLst>
            <a:glow rad="228600">
              <a:srgbClr val="FFC000">
                <a:alpha val="40000"/>
              </a:srgbClr>
            </a:glow>
          </a:effectLst>
        </p:spPr>
        <p:txBody>
          <a:bodyPr wrap="square" rtlCol="0">
            <a:sp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a:r>
              <a:rPr lang="en-US" dirty="0"/>
              <a:t>Please review </a:t>
            </a:r>
            <a:r>
              <a:rPr lang="en-US" b="1" dirty="0"/>
              <a:t>Ci3T Student Session 5 Materials </a:t>
            </a:r>
            <a:r>
              <a:rPr lang="en-US" b="1" dirty="0" err="1"/>
              <a:t>Created.pptx</a:t>
            </a:r>
            <a:endParaRPr lang="en-US" dirty="0"/>
          </a:p>
        </p:txBody>
      </p:sp>
      <p:pic>
        <p:nvPicPr>
          <p:cNvPr id="25" name="Picture 24">
            <a:extLst>
              <a:ext uri="{FF2B5EF4-FFF2-40B4-BE49-F238E27FC236}">
                <a16:creationId xmlns:a16="http://schemas.microsoft.com/office/drawing/2014/main" id="{298838CB-19CA-55E7-44BA-082BC09985D1}"/>
              </a:ext>
            </a:extLst>
          </p:cNvPr>
          <p:cNvPicPr>
            <a:picLocks noChangeAspect="1"/>
          </p:cNvPicPr>
          <p:nvPr/>
        </p:nvPicPr>
        <p:blipFill>
          <a:blip r:embed="rId21"/>
          <a:srcRect t="1100" b="20618"/>
          <a:stretch>
            <a:fillRect/>
          </a:stretch>
        </p:blipFill>
        <p:spPr>
          <a:xfrm>
            <a:off x="335818" y="175579"/>
            <a:ext cx="5021042" cy="5086662"/>
          </a:xfrm>
          <a:prstGeom prst="rect">
            <a:avLst/>
          </a:prstGeom>
          <a:ln>
            <a:noFill/>
          </a:ln>
          <a:effectLst>
            <a:outerShdw blurRad="292100" dist="139700" dir="2700000" algn="tl" rotWithShape="0">
              <a:srgbClr val="333333">
                <a:alpha val="65000"/>
              </a:srgbClr>
            </a:outerShdw>
          </a:effectLst>
        </p:spPr>
      </p:pic>
      <p:sp>
        <p:nvSpPr>
          <p:cNvPr id="2" name="Left Arrow 1"/>
          <p:cNvSpPr/>
          <p:nvPr/>
        </p:nvSpPr>
        <p:spPr>
          <a:xfrm>
            <a:off x="4947020" y="4390749"/>
            <a:ext cx="5125840" cy="1502025"/>
          </a:xfrm>
          <a:prstGeom prst="leftArrow">
            <a:avLst>
              <a:gd name="adj1" fmla="val 59409"/>
              <a:gd name="adj2" fmla="val 50000"/>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1800" dirty="0"/>
              <a:t>Use</a:t>
            </a:r>
          </a:p>
          <a:p>
            <a:r>
              <a:rPr lang="en-US" sz="1800" b="1" dirty="0"/>
              <a:t>R5 Reinforcement Logistics</a:t>
            </a:r>
          </a:p>
          <a:p>
            <a:r>
              <a:rPr lang="en-US" b="1" dirty="0"/>
              <a:t>IM01 Implementation Materials Checklist</a:t>
            </a:r>
            <a:endParaRPr lang="en-US" sz="1800" b="1" dirty="0"/>
          </a:p>
        </p:txBody>
      </p:sp>
      <p:sp>
        <p:nvSpPr>
          <p:cNvPr id="7" name="Freeform 6">
            <a:extLst>
              <a:ext uri="{FF2B5EF4-FFF2-40B4-BE49-F238E27FC236}">
                <a16:creationId xmlns:a16="http://schemas.microsoft.com/office/drawing/2014/main" id="{63877DDC-365A-B1EF-25D4-2A0A54A786A9}"/>
              </a:ext>
            </a:extLst>
          </p:cNvPr>
          <p:cNvSpPr/>
          <p:nvPr/>
        </p:nvSpPr>
        <p:spPr>
          <a:xfrm>
            <a:off x="1371594" y="5741047"/>
            <a:ext cx="3985266" cy="747131"/>
          </a:xfrm>
          <a:custGeom>
            <a:avLst/>
            <a:gdLst>
              <a:gd name="connsiteX0" fmla="*/ 38303 w 4343414"/>
              <a:gd name="connsiteY0" fmla="*/ 0 h 747131"/>
              <a:gd name="connsiteX1" fmla="*/ 4218890 w 4343414"/>
              <a:gd name="connsiteY1" fmla="*/ 0 h 747131"/>
              <a:gd name="connsiteX2" fmla="*/ 4343414 w 4343414"/>
              <a:gd name="connsiteY2" fmla="*/ 124524 h 747131"/>
              <a:gd name="connsiteX3" fmla="*/ 4343414 w 4343414"/>
              <a:gd name="connsiteY3" fmla="*/ 622607 h 747131"/>
              <a:gd name="connsiteX4" fmla="*/ 4218890 w 4343414"/>
              <a:gd name="connsiteY4" fmla="*/ 747131 h 747131"/>
              <a:gd name="connsiteX5" fmla="*/ 38303 w 4343414"/>
              <a:gd name="connsiteY5" fmla="*/ 747131 h 747131"/>
              <a:gd name="connsiteX6" fmla="*/ 0 w 4343414"/>
              <a:gd name="connsiteY6" fmla="*/ 739398 h 747131"/>
              <a:gd name="connsiteX7" fmla="*/ 1226 w 4343414"/>
              <a:gd name="connsiteY7" fmla="*/ 737913 h 747131"/>
              <a:gd name="connsiteX8" fmla="*/ 123531 w 4343414"/>
              <a:gd name="connsiteY8" fmla="*/ 337512 h 747131"/>
              <a:gd name="connsiteX9" fmla="*/ 67253 w 4343414"/>
              <a:gd name="connsiteY9" fmla="*/ 58759 h 747131"/>
              <a:gd name="connsiteX10" fmla="*/ 35651 w 4343414"/>
              <a:gd name="connsiteY10" fmla="*/ 536 h 74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3414" h="747131">
                <a:moveTo>
                  <a:pt x="38303" y="0"/>
                </a:moveTo>
                <a:lnTo>
                  <a:pt x="4218890" y="0"/>
                </a:lnTo>
                <a:cubicBezTo>
                  <a:pt x="4287663" y="0"/>
                  <a:pt x="4343414" y="55751"/>
                  <a:pt x="4343414" y="124524"/>
                </a:cubicBezTo>
                <a:lnTo>
                  <a:pt x="4343414" y="622607"/>
                </a:lnTo>
                <a:cubicBezTo>
                  <a:pt x="4343414" y="691380"/>
                  <a:pt x="4287663" y="747131"/>
                  <a:pt x="4218890" y="747131"/>
                </a:cubicBezTo>
                <a:lnTo>
                  <a:pt x="38303" y="747131"/>
                </a:lnTo>
                <a:lnTo>
                  <a:pt x="0" y="739398"/>
                </a:lnTo>
                <a:lnTo>
                  <a:pt x="1226" y="737913"/>
                </a:lnTo>
                <a:cubicBezTo>
                  <a:pt x="78443" y="623616"/>
                  <a:pt x="123531" y="485830"/>
                  <a:pt x="123531" y="337512"/>
                </a:cubicBezTo>
                <a:cubicBezTo>
                  <a:pt x="123531" y="238634"/>
                  <a:pt x="103492" y="144436"/>
                  <a:pt x="67253" y="58759"/>
                </a:cubicBezTo>
                <a:lnTo>
                  <a:pt x="35651" y="536"/>
                </a:lnTo>
                <a:close/>
              </a:path>
            </a:pathLst>
          </a:custGeom>
          <a:ln/>
        </p:spPr>
        <p:style>
          <a:lnRef idx="3">
            <a:schemeClr val="lt1"/>
          </a:lnRef>
          <a:fillRef idx="1">
            <a:schemeClr val="accent5"/>
          </a:fillRef>
          <a:effectRef idx="1">
            <a:schemeClr val="accent5"/>
          </a:effectRef>
          <a:fontRef idx="minor">
            <a:schemeClr val="lt1"/>
          </a:fontRef>
        </p:style>
        <p:txBody>
          <a:bodyPr wrap="square" rtlCol="0" anchor="ctr">
            <a:noAutofit/>
          </a:bodyPr>
          <a:lstStyle/>
          <a:p>
            <a:pPr algn="ctr"/>
            <a:r>
              <a:rPr lang="en-US" sz="2200" dirty="0">
                <a:solidFill>
                  <a:schemeClr val="bg1"/>
                </a:solidFill>
              </a:rPr>
              <a:t>Add to </a:t>
            </a:r>
            <a:r>
              <a:rPr lang="en-US" sz="2200" b="1" dirty="0">
                <a:solidFill>
                  <a:schemeClr val="bg1"/>
                </a:solidFill>
              </a:rPr>
              <a:t>R04 Ci3T Professional Learning Pla</a:t>
            </a:r>
            <a:r>
              <a:rPr lang="en-US" sz="2200" dirty="0">
                <a:solidFill>
                  <a:schemeClr val="bg1"/>
                </a:solidFill>
              </a:rPr>
              <a:t>n </a:t>
            </a:r>
          </a:p>
        </p:txBody>
      </p:sp>
      <p:grpSp>
        <p:nvGrpSpPr>
          <p:cNvPr id="8" name="Group 7">
            <a:extLst>
              <a:ext uri="{FF2B5EF4-FFF2-40B4-BE49-F238E27FC236}">
                <a16:creationId xmlns:a16="http://schemas.microsoft.com/office/drawing/2014/main" id="{37DA4FD8-AF77-5643-7B37-0835562C347F}"/>
              </a:ext>
            </a:extLst>
          </p:cNvPr>
          <p:cNvGrpSpPr/>
          <p:nvPr/>
        </p:nvGrpSpPr>
        <p:grpSpPr>
          <a:xfrm>
            <a:off x="46747" y="5367117"/>
            <a:ext cx="1432277" cy="1432277"/>
            <a:chOff x="5224983" y="2340694"/>
            <a:chExt cx="2176611" cy="2176611"/>
          </a:xfrm>
          <a:scene3d>
            <a:camera prst="orthographicFront"/>
            <a:lightRig rig="chilly" dir="t"/>
          </a:scene3d>
        </p:grpSpPr>
        <p:sp>
          <p:nvSpPr>
            <p:cNvPr id="9" name="Oval 8">
              <a:extLst>
                <a:ext uri="{FF2B5EF4-FFF2-40B4-BE49-F238E27FC236}">
                  <a16:creationId xmlns:a16="http://schemas.microsoft.com/office/drawing/2014/main" id="{AE1D876B-D4B0-9F60-2869-98C92660482A}"/>
                </a:ext>
              </a:extLst>
            </p:cNvPr>
            <p:cNvSpPr/>
            <p:nvPr/>
          </p:nvSpPr>
          <p:spPr>
            <a:xfrm>
              <a:off x="5224983" y="2340694"/>
              <a:ext cx="2176611" cy="2176611"/>
            </a:xfrm>
            <a:prstGeom prst="ellipse">
              <a:avLst/>
            </a:prstGeom>
            <a:gradFill rotWithShape="0">
              <a:gsLst>
                <a:gs pos="0">
                  <a:srgbClr val="002000"/>
                </a:gs>
                <a:gs pos="100000">
                  <a:srgbClr val="02DD01"/>
                </a:gs>
              </a:gsLst>
              <a:lin ang="5400000" scaled="1"/>
            </a:gradFill>
            <a:sp3d prstMaterial="translucentPowder">
              <a:bevelT w="127000" h="25400" prst="softRound"/>
            </a:sp3d>
          </p:spPr>
          <p:style>
            <a:lnRef idx="0">
              <a:schemeClr val="lt1">
                <a:hueOff val="0"/>
                <a:satOff val="0"/>
                <a:lumOff val="0"/>
                <a:alphaOff val="0"/>
              </a:schemeClr>
            </a:lnRef>
            <a:fillRef idx="1">
              <a:scrgbClr r="0" g="0" b="0"/>
            </a:fillRef>
            <a:effectRef idx="0">
              <a:schemeClr val="accent5">
                <a:alpha val="50000"/>
                <a:hueOff val="-5515009"/>
                <a:satOff val="-7671"/>
                <a:lumOff val="-2942"/>
                <a:alphaOff val="0"/>
              </a:schemeClr>
            </a:effectRef>
            <a:fontRef idx="minor">
              <a:schemeClr val="tx1"/>
            </a:fontRef>
          </p:style>
          <p:txBody>
            <a:bodyPr/>
            <a:lstStyle/>
            <a:p>
              <a:endParaRPr lang="en-US"/>
            </a:p>
          </p:txBody>
        </p:sp>
        <p:sp>
          <p:nvSpPr>
            <p:cNvPr id="10" name="Oval 4">
              <a:extLst>
                <a:ext uri="{FF2B5EF4-FFF2-40B4-BE49-F238E27FC236}">
                  <a16:creationId xmlns:a16="http://schemas.microsoft.com/office/drawing/2014/main" id="{96A77697-9C14-4533-BCEE-CF0C0170DA87}"/>
                </a:ext>
              </a:extLst>
            </p:cNvPr>
            <p:cNvSpPr txBox="1"/>
            <p:nvPr/>
          </p:nvSpPr>
          <p:spPr>
            <a:xfrm>
              <a:off x="5543740" y="2659451"/>
              <a:ext cx="1539097" cy="1539097"/>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119786" tIns="22860" rIns="119786"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R04 PL Plan Note Taker</a:t>
              </a:r>
            </a:p>
          </p:txBody>
        </p:sp>
      </p:grpSp>
      <p:pic>
        <p:nvPicPr>
          <p:cNvPr id="11" name="Picture 10" title="Ci3T Blueprint A">
            <a:extLst>
              <a:ext uri="{FF2B5EF4-FFF2-40B4-BE49-F238E27FC236}">
                <a16:creationId xmlns:a16="http://schemas.microsoft.com/office/drawing/2014/main" id="{6F524A85-EF79-56BA-5931-FB2360D10A10}"/>
              </a:ext>
            </a:extLst>
          </p:cNvPr>
          <p:cNvPicPr>
            <a:picLocks noChangeAspect="1"/>
          </p:cNvPicPr>
          <p:nvPr/>
        </p:nvPicPr>
        <p:blipFill>
          <a:blip r:embed="rId22"/>
          <a:stretch>
            <a:fillRect/>
          </a:stretch>
        </p:blipFill>
        <p:spPr>
          <a:xfrm>
            <a:off x="5752524" y="2191606"/>
            <a:ext cx="2366682" cy="1828799"/>
          </a:xfrm>
          <a:prstGeom prst="rect">
            <a:avLst/>
          </a:prstGeom>
          <a:ln>
            <a:solidFill>
              <a:schemeClr val="tx1">
                <a:lumMod val="50000"/>
                <a:lumOff val="50000"/>
              </a:schemeClr>
            </a:solidFill>
          </a:ln>
          <a:effectLst/>
        </p:spPr>
      </p:pic>
      <p:pic>
        <p:nvPicPr>
          <p:cNvPr id="12" name="Picture 11" title="Ci3T Blueprint A">
            <a:extLst>
              <a:ext uri="{FF2B5EF4-FFF2-40B4-BE49-F238E27FC236}">
                <a16:creationId xmlns:a16="http://schemas.microsoft.com/office/drawing/2014/main" id="{3D8AC351-191C-AE6A-2408-CB71BFF1C10B}"/>
              </a:ext>
            </a:extLst>
          </p:cNvPr>
          <p:cNvPicPr>
            <a:picLocks noChangeAspect="1"/>
          </p:cNvPicPr>
          <p:nvPr/>
        </p:nvPicPr>
        <p:blipFill>
          <a:blip r:embed="rId23"/>
          <a:stretch>
            <a:fillRect/>
          </a:stretch>
        </p:blipFill>
        <p:spPr>
          <a:xfrm>
            <a:off x="6525653" y="2638719"/>
            <a:ext cx="2366681" cy="1828798"/>
          </a:xfrm>
          <a:prstGeom prst="rect">
            <a:avLst/>
          </a:prstGeom>
          <a:ln>
            <a:solidFill>
              <a:schemeClr val="tx1">
                <a:lumMod val="50000"/>
                <a:lumOff val="50000"/>
              </a:schemeClr>
            </a:solidFill>
          </a:ln>
          <a:effectLst/>
        </p:spPr>
      </p:pic>
      <p:grpSp>
        <p:nvGrpSpPr>
          <p:cNvPr id="3" name="Group 2">
            <a:extLst>
              <a:ext uri="{FF2B5EF4-FFF2-40B4-BE49-F238E27FC236}">
                <a16:creationId xmlns:a16="http://schemas.microsoft.com/office/drawing/2014/main" id="{1A2E7706-07B1-6DC5-7867-2A472F688E61}"/>
              </a:ext>
            </a:extLst>
          </p:cNvPr>
          <p:cNvGrpSpPr/>
          <p:nvPr/>
        </p:nvGrpSpPr>
        <p:grpSpPr>
          <a:xfrm rot="21216813">
            <a:off x="8274570" y="1601834"/>
            <a:ext cx="3680762" cy="3620170"/>
            <a:chOff x="2336800" y="-477078"/>
            <a:chExt cx="7515616" cy="7335078"/>
          </a:xfrm>
        </p:grpSpPr>
        <p:pic>
          <p:nvPicPr>
            <p:cNvPr id="4" name="Picture 3">
              <a:extLst>
                <a:ext uri="{FF2B5EF4-FFF2-40B4-BE49-F238E27FC236}">
                  <a16:creationId xmlns:a16="http://schemas.microsoft.com/office/drawing/2014/main" id="{16A62D5C-2198-9B8C-7323-F2862A1CB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6" name="Picture 5">
              <a:extLst>
                <a:ext uri="{FF2B5EF4-FFF2-40B4-BE49-F238E27FC236}">
                  <a16:creationId xmlns:a16="http://schemas.microsoft.com/office/drawing/2014/main" id="{80948A52-0D7C-BE57-3131-D2D6FE4EE944}"/>
                </a:ext>
              </a:extLst>
            </p:cNvPr>
            <p:cNvPicPr>
              <a:picLocks noChangeAspect="1"/>
            </p:cNvPicPr>
            <p:nvPr/>
          </p:nvPicPr>
          <p:blipFill>
            <a:blip r:embed="rId25"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26" name="Rectangle 25">
            <a:extLst>
              <a:ext uri="{FF2B5EF4-FFF2-40B4-BE49-F238E27FC236}">
                <a16:creationId xmlns:a16="http://schemas.microsoft.com/office/drawing/2014/main" id="{DE44C7F7-365F-5444-088F-635204387526}"/>
              </a:ext>
            </a:extLst>
          </p:cNvPr>
          <p:cNvSpPr/>
          <p:nvPr/>
        </p:nvSpPr>
        <p:spPr>
          <a:xfrm rot="21218508">
            <a:off x="8604576" y="2667576"/>
            <a:ext cx="3192558" cy="2246769"/>
          </a:xfrm>
          <a:prstGeom prst="rect">
            <a:avLst/>
          </a:prstGeom>
        </p:spPr>
        <p:txBody>
          <a:bodyPr wrap="square">
            <a:spAutoFit/>
          </a:bodyPr>
          <a:lstStyle/>
          <a:p>
            <a:pPr algn="ctr">
              <a:defRPr/>
            </a:pPr>
            <a:r>
              <a:rPr lang="en-US" sz="2800" dirty="0">
                <a:latin typeface="Arial" panose="020B0604020202020204" pitchFamily="34" charset="0"/>
                <a:cs typeface="Arial" panose="020B0604020202020204" pitchFamily="34" charset="0"/>
              </a:rPr>
              <a:t>Polish </a:t>
            </a:r>
          </a:p>
          <a:p>
            <a:pPr algn="ctr"/>
            <a:r>
              <a:rPr lang="en-US" sz="2800" b="1" dirty="0">
                <a:latin typeface="Arial" panose="020B0604020202020204" pitchFamily="34" charset="0"/>
                <a:cs typeface="Arial" panose="020B0604020202020204" pitchFamily="34" charset="0"/>
              </a:rPr>
              <a:t>Ci3T Blueprint A</a:t>
            </a:r>
          </a:p>
          <a:p>
            <a:pPr algn="ctr"/>
            <a:r>
              <a:rPr lang="en-US" sz="2800" b="1" dirty="0">
                <a:latin typeface="Arial" panose="020B0604020202020204" pitchFamily="34" charset="0"/>
                <a:cs typeface="Arial" panose="020B0604020202020204" pitchFamily="34" charset="0"/>
              </a:rPr>
              <a:t>Primary (Tier 1) Plan </a:t>
            </a:r>
            <a:endParaRPr lang="en-US" sz="2800" dirty="0">
              <a:latin typeface="Arial" panose="020B0604020202020204" pitchFamily="34" charset="0"/>
              <a:cs typeface="Arial" panose="020B0604020202020204" pitchFamily="34" charset="0"/>
            </a:endParaRPr>
          </a:p>
          <a:p>
            <a:pPr algn="ctr">
              <a:defRPr/>
            </a:pPr>
            <a:r>
              <a:rPr lang="en-US" sz="2800" b="1" dirty="0">
                <a:solidFill>
                  <a:schemeClr val="accent5"/>
                </a:solidFill>
                <a:latin typeface="Arial" panose="020B0604020202020204" pitchFamily="34" charset="0"/>
                <a:cs typeface="Arial" panose="020B0604020202020204" pitchFamily="34" charset="0"/>
              </a:rPr>
              <a:t>15 minutes</a:t>
            </a:r>
          </a:p>
        </p:txBody>
      </p:sp>
    </p:spTree>
    <p:custDataLst>
      <p:tags r:id="rId1"/>
    </p:custDataLst>
    <p:extLst>
      <p:ext uri="{BB962C8B-B14F-4D97-AF65-F5344CB8AC3E}">
        <p14:creationId xmlns:p14="http://schemas.microsoft.com/office/powerpoint/2010/main" val="194836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31"/>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3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3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37"/>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3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39"/>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40"/>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4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42"/>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43"/>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44"/>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45"/>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46"/>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47"/>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Ci3T Blueprint A">
            <a:extLst>
              <a:ext uri="{FF2B5EF4-FFF2-40B4-BE49-F238E27FC236}">
                <a16:creationId xmlns:a16="http://schemas.microsoft.com/office/drawing/2014/main" id="{FA5BE378-CC3B-33A1-8640-B1129DBDA7BA}"/>
              </a:ext>
            </a:extLst>
          </p:cNvPr>
          <p:cNvPicPr>
            <a:picLocks noChangeAspect="1"/>
          </p:cNvPicPr>
          <p:nvPr/>
        </p:nvPicPr>
        <p:blipFill>
          <a:blip r:embed="rId4"/>
          <a:stretch>
            <a:fillRect/>
          </a:stretch>
        </p:blipFill>
        <p:spPr>
          <a:xfrm>
            <a:off x="5979274" y="4408643"/>
            <a:ext cx="2889714" cy="2232960"/>
          </a:xfrm>
          <a:prstGeom prst="rect">
            <a:avLst/>
          </a:prstGeom>
          <a:ln>
            <a:solidFill>
              <a:schemeClr val="tx1">
                <a:lumMod val="50000"/>
                <a:lumOff val="50000"/>
              </a:schemeClr>
            </a:solidFill>
          </a:ln>
          <a:effectLst/>
        </p:spPr>
      </p:pic>
      <p:pic>
        <p:nvPicPr>
          <p:cNvPr id="7" name="Picture 6" title="Ci3T Blueprint D">
            <a:extLst>
              <a:ext uri="{FF2B5EF4-FFF2-40B4-BE49-F238E27FC236}">
                <a16:creationId xmlns:a16="http://schemas.microsoft.com/office/drawing/2014/main" id="{E4FA8168-5357-69A3-8A44-2D492F7FF9A0}"/>
              </a:ext>
            </a:extLst>
          </p:cNvPr>
          <p:cNvPicPr>
            <a:picLocks noChangeAspect="1"/>
          </p:cNvPicPr>
          <p:nvPr/>
        </p:nvPicPr>
        <p:blipFill>
          <a:blip r:embed="rId5"/>
          <a:stretch>
            <a:fillRect/>
          </a:stretch>
        </p:blipFill>
        <p:spPr>
          <a:xfrm>
            <a:off x="8989292" y="4408642"/>
            <a:ext cx="2889714" cy="2232960"/>
          </a:xfrm>
          <a:prstGeom prst="rect">
            <a:avLst/>
          </a:prstGeom>
          <a:ln>
            <a:solidFill>
              <a:schemeClr val="tx1">
                <a:lumMod val="50000"/>
                <a:lumOff val="50000"/>
              </a:schemeClr>
            </a:solidFill>
          </a:ln>
          <a:effectLst/>
        </p:spPr>
      </p:pic>
      <p:pic>
        <p:nvPicPr>
          <p:cNvPr id="19" name="Picture 47">
            <a:extLst>
              <a:ext uri="{FF2B5EF4-FFF2-40B4-BE49-F238E27FC236}">
                <a16:creationId xmlns:a16="http://schemas.microsoft.com/office/drawing/2014/main" id="{3D8C127B-1E67-6484-8B11-59CE06BE0D5E}"/>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20" name="Picture 51">
            <a:extLst>
              <a:ext uri="{FF2B5EF4-FFF2-40B4-BE49-F238E27FC236}">
                <a16:creationId xmlns:a16="http://schemas.microsoft.com/office/drawing/2014/main" id="{9E56AE62-7E59-5863-C261-B7D0ABC0325F}"/>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22" name="Picture 50">
            <a:extLst>
              <a:ext uri="{FF2B5EF4-FFF2-40B4-BE49-F238E27FC236}">
                <a16:creationId xmlns:a16="http://schemas.microsoft.com/office/drawing/2014/main" id="{479744D4-BD77-E8D3-30D0-ECF3A2D34CE3}"/>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23" name="Picture 49">
            <a:extLst>
              <a:ext uri="{FF2B5EF4-FFF2-40B4-BE49-F238E27FC236}">
                <a16:creationId xmlns:a16="http://schemas.microsoft.com/office/drawing/2014/main" id="{3A94CD62-873E-2593-DE7D-668630A7414C}"/>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4" name="Picture 48">
            <a:extLst>
              <a:ext uri="{FF2B5EF4-FFF2-40B4-BE49-F238E27FC236}">
                <a16:creationId xmlns:a16="http://schemas.microsoft.com/office/drawing/2014/main" id="{0A5FB6EF-6698-E591-1D3F-4B8688BB2605}"/>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5" name="Picture 42">
            <a:extLst>
              <a:ext uri="{FF2B5EF4-FFF2-40B4-BE49-F238E27FC236}">
                <a16:creationId xmlns:a16="http://schemas.microsoft.com/office/drawing/2014/main" id="{2046ED20-90C9-FBA4-E2B5-C5931043F4BB}"/>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6" name="Picture 46">
            <a:extLst>
              <a:ext uri="{FF2B5EF4-FFF2-40B4-BE49-F238E27FC236}">
                <a16:creationId xmlns:a16="http://schemas.microsoft.com/office/drawing/2014/main" id="{8413F557-079D-36AE-4047-2AE3E3D7CFF9}"/>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7" name="Picture 45">
            <a:extLst>
              <a:ext uri="{FF2B5EF4-FFF2-40B4-BE49-F238E27FC236}">
                <a16:creationId xmlns:a16="http://schemas.microsoft.com/office/drawing/2014/main" id="{DC5C410E-BF10-C74D-5BF3-FE0687462CD4}"/>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8" name="Picture 44">
            <a:extLst>
              <a:ext uri="{FF2B5EF4-FFF2-40B4-BE49-F238E27FC236}">
                <a16:creationId xmlns:a16="http://schemas.microsoft.com/office/drawing/2014/main" id="{7049E9FA-27D6-3336-09B0-2621DAE0A1CD}"/>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39" name="Picture 43">
            <a:extLst>
              <a:ext uri="{FF2B5EF4-FFF2-40B4-BE49-F238E27FC236}">
                <a16:creationId xmlns:a16="http://schemas.microsoft.com/office/drawing/2014/main" id="{AAFE9A7E-DDFF-F5EC-552C-9C82CC7153AE}"/>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0" name="Picture 41">
            <a:extLst>
              <a:ext uri="{FF2B5EF4-FFF2-40B4-BE49-F238E27FC236}">
                <a16:creationId xmlns:a16="http://schemas.microsoft.com/office/drawing/2014/main" id="{B8707AC8-6494-F348-5354-9BA119E49EC6}"/>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1" name="Picture 40">
            <a:extLst>
              <a:ext uri="{FF2B5EF4-FFF2-40B4-BE49-F238E27FC236}">
                <a16:creationId xmlns:a16="http://schemas.microsoft.com/office/drawing/2014/main" id="{99A3E888-466D-8CD3-6F22-02B61C841892}"/>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2" name="Picture 39">
            <a:extLst>
              <a:ext uri="{FF2B5EF4-FFF2-40B4-BE49-F238E27FC236}">
                <a16:creationId xmlns:a16="http://schemas.microsoft.com/office/drawing/2014/main" id="{57DD6984-92DA-93AB-0EF1-986BD64B05D1}"/>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3" name="Picture 38">
            <a:extLst>
              <a:ext uri="{FF2B5EF4-FFF2-40B4-BE49-F238E27FC236}">
                <a16:creationId xmlns:a16="http://schemas.microsoft.com/office/drawing/2014/main" id="{0F71852D-CC51-6A48-9D24-798E8325FEB5}"/>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4" name="Picture 33">
            <a:extLst>
              <a:ext uri="{FF2B5EF4-FFF2-40B4-BE49-F238E27FC236}">
                <a16:creationId xmlns:a16="http://schemas.microsoft.com/office/drawing/2014/main" id="{1607BBE9-6C31-871D-D8C3-DDE4193FB3D5}"/>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5" name="Picture 36">
            <a:extLst>
              <a:ext uri="{FF2B5EF4-FFF2-40B4-BE49-F238E27FC236}">
                <a16:creationId xmlns:a16="http://schemas.microsoft.com/office/drawing/2014/main" id="{11A69BE1-7BF1-973A-2129-7CD515296A39}"/>
              </a:ext>
            </a:extLst>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7569932" y="216398"/>
            <a:ext cx="4418038" cy="1566680"/>
          </a:xfrm>
          <a:prstGeom prst="rect">
            <a:avLst/>
          </a:prstGeom>
          <a:noFill/>
        </p:spPr>
      </p:pic>
      <p:pic>
        <p:nvPicPr>
          <p:cNvPr id="46" name="Picture 32">
            <a:extLst>
              <a:ext uri="{FF2B5EF4-FFF2-40B4-BE49-F238E27FC236}">
                <a16:creationId xmlns:a16="http://schemas.microsoft.com/office/drawing/2014/main" id="{EFC0B9FB-4D5C-DDED-7130-C060650CFCD2}"/>
              </a:ext>
            </a:extLst>
          </p:cNvPr>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7569933" y="216398"/>
            <a:ext cx="4418036" cy="1566680"/>
          </a:xfrm>
          <a:prstGeom prst="rect">
            <a:avLst/>
          </a:prstGeom>
          <a:noFill/>
        </p:spPr>
      </p:pic>
      <p:grpSp>
        <p:nvGrpSpPr>
          <p:cNvPr id="2" name="Group 1">
            <a:extLst>
              <a:ext uri="{FF2B5EF4-FFF2-40B4-BE49-F238E27FC236}">
                <a16:creationId xmlns:a16="http://schemas.microsoft.com/office/drawing/2014/main" id="{8C9D371D-DD1E-43A3-D6DF-682B21745E72}"/>
              </a:ext>
            </a:extLst>
          </p:cNvPr>
          <p:cNvGrpSpPr/>
          <p:nvPr/>
        </p:nvGrpSpPr>
        <p:grpSpPr>
          <a:xfrm rot="21338872">
            <a:off x="8738540" y="1882584"/>
            <a:ext cx="2724324" cy="2679477"/>
            <a:chOff x="2336800" y="-477078"/>
            <a:chExt cx="7515616" cy="7335078"/>
          </a:xfrm>
        </p:grpSpPr>
        <p:pic>
          <p:nvPicPr>
            <p:cNvPr id="3" name="Picture 2">
              <a:extLst>
                <a:ext uri="{FF2B5EF4-FFF2-40B4-BE49-F238E27FC236}">
                  <a16:creationId xmlns:a16="http://schemas.microsoft.com/office/drawing/2014/main" id="{8FE54157-08E9-C2A2-91F2-C6652C165C49}"/>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4" name="Picture 3">
              <a:extLst>
                <a:ext uri="{FF2B5EF4-FFF2-40B4-BE49-F238E27FC236}">
                  <a16:creationId xmlns:a16="http://schemas.microsoft.com/office/drawing/2014/main" id="{D4AADC1A-2366-DD84-9AEC-471CD7492647}"/>
                </a:ext>
              </a:extLst>
            </p:cNvPr>
            <p:cNvPicPr>
              <a:picLocks noChangeAspect="1"/>
            </p:cNvPicPr>
            <p:nvPr/>
          </p:nvPicPr>
          <p:blipFill>
            <a:blip r:embed="rId24"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pic>
        <p:nvPicPr>
          <p:cNvPr id="6" name="Picture 5">
            <a:extLst>
              <a:ext uri="{FF2B5EF4-FFF2-40B4-BE49-F238E27FC236}">
                <a16:creationId xmlns:a16="http://schemas.microsoft.com/office/drawing/2014/main" id="{A890F26C-72E3-31FB-4866-02692224E402}"/>
              </a:ext>
            </a:extLst>
          </p:cNvPr>
          <p:cNvPicPr>
            <a:picLocks noChangeAspect="1"/>
          </p:cNvPicPr>
          <p:nvPr/>
        </p:nvPicPr>
        <p:blipFill>
          <a:blip r:embed="rId25"/>
          <a:srcRect b="39083"/>
          <a:stretch>
            <a:fillRect/>
          </a:stretch>
        </p:blipFill>
        <p:spPr>
          <a:xfrm>
            <a:off x="204031" y="216398"/>
            <a:ext cx="6704285" cy="5285241"/>
          </a:xfrm>
          <a:prstGeom prst="rect">
            <a:avLst/>
          </a:prstGeom>
          <a:ln>
            <a:noFill/>
          </a:ln>
          <a:effectLst>
            <a:outerShdw blurRad="292100" dist="139700" dir="2700000" algn="tl" rotWithShape="0">
              <a:srgbClr val="333333">
                <a:alpha val="65000"/>
              </a:srgbClr>
            </a:outerShdw>
          </a:effectLst>
        </p:spPr>
      </p:pic>
      <p:sp>
        <p:nvSpPr>
          <p:cNvPr id="8" name="Freeform 7">
            <a:extLst>
              <a:ext uri="{FF2B5EF4-FFF2-40B4-BE49-F238E27FC236}">
                <a16:creationId xmlns:a16="http://schemas.microsoft.com/office/drawing/2014/main" id="{39887628-B77C-38C6-CF4A-2FB6A4637D01}"/>
              </a:ext>
            </a:extLst>
          </p:cNvPr>
          <p:cNvSpPr/>
          <p:nvPr/>
        </p:nvSpPr>
        <p:spPr>
          <a:xfrm>
            <a:off x="1371594" y="5741047"/>
            <a:ext cx="3985266" cy="747131"/>
          </a:xfrm>
          <a:custGeom>
            <a:avLst/>
            <a:gdLst>
              <a:gd name="connsiteX0" fmla="*/ 38303 w 4343414"/>
              <a:gd name="connsiteY0" fmla="*/ 0 h 747131"/>
              <a:gd name="connsiteX1" fmla="*/ 4218890 w 4343414"/>
              <a:gd name="connsiteY1" fmla="*/ 0 h 747131"/>
              <a:gd name="connsiteX2" fmla="*/ 4343414 w 4343414"/>
              <a:gd name="connsiteY2" fmla="*/ 124524 h 747131"/>
              <a:gd name="connsiteX3" fmla="*/ 4343414 w 4343414"/>
              <a:gd name="connsiteY3" fmla="*/ 622607 h 747131"/>
              <a:gd name="connsiteX4" fmla="*/ 4218890 w 4343414"/>
              <a:gd name="connsiteY4" fmla="*/ 747131 h 747131"/>
              <a:gd name="connsiteX5" fmla="*/ 38303 w 4343414"/>
              <a:gd name="connsiteY5" fmla="*/ 747131 h 747131"/>
              <a:gd name="connsiteX6" fmla="*/ 0 w 4343414"/>
              <a:gd name="connsiteY6" fmla="*/ 739398 h 747131"/>
              <a:gd name="connsiteX7" fmla="*/ 1226 w 4343414"/>
              <a:gd name="connsiteY7" fmla="*/ 737913 h 747131"/>
              <a:gd name="connsiteX8" fmla="*/ 123531 w 4343414"/>
              <a:gd name="connsiteY8" fmla="*/ 337512 h 747131"/>
              <a:gd name="connsiteX9" fmla="*/ 67253 w 4343414"/>
              <a:gd name="connsiteY9" fmla="*/ 58759 h 747131"/>
              <a:gd name="connsiteX10" fmla="*/ 35651 w 4343414"/>
              <a:gd name="connsiteY10" fmla="*/ 536 h 74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3414" h="747131">
                <a:moveTo>
                  <a:pt x="38303" y="0"/>
                </a:moveTo>
                <a:lnTo>
                  <a:pt x="4218890" y="0"/>
                </a:lnTo>
                <a:cubicBezTo>
                  <a:pt x="4287663" y="0"/>
                  <a:pt x="4343414" y="55751"/>
                  <a:pt x="4343414" y="124524"/>
                </a:cubicBezTo>
                <a:lnTo>
                  <a:pt x="4343414" y="622607"/>
                </a:lnTo>
                <a:cubicBezTo>
                  <a:pt x="4343414" y="691380"/>
                  <a:pt x="4287663" y="747131"/>
                  <a:pt x="4218890" y="747131"/>
                </a:cubicBezTo>
                <a:lnTo>
                  <a:pt x="38303" y="747131"/>
                </a:lnTo>
                <a:lnTo>
                  <a:pt x="0" y="739398"/>
                </a:lnTo>
                <a:lnTo>
                  <a:pt x="1226" y="737913"/>
                </a:lnTo>
                <a:cubicBezTo>
                  <a:pt x="78443" y="623616"/>
                  <a:pt x="123531" y="485830"/>
                  <a:pt x="123531" y="337512"/>
                </a:cubicBezTo>
                <a:cubicBezTo>
                  <a:pt x="123531" y="238634"/>
                  <a:pt x="103492" y="144436"/>
                  <a:pt x="67253" y="58759"/>
                </a:cubicBezTo>
                <a:lnTo>
                  <a:pt x="35651" y="536"/>
                </a:lnTo>
                <a:close/>
              </a:path>
            </a:pathLst>
          </a:custGeom>
          <a:ln/>
        </p:spPr>
        <p:style>
          <a:lnRef idx="3">
            <a:schemeClr val="lt1"/>
          </a:lnRef>
          <a:fillRef idx="1">
            <a:schemeClr val="accent5"/>
          </a:fillRef>
          <a:effectRef idx="1">
            <a:schemeClr val="accent5"/>
          </a:effectRef>
          <a:fontRef idx="minor">
            <a:schemeClr val="lt1"/>
          </a:fontRef>
        </p:style>
        <p:txBody>
          <a:bodyPr wrap="square" rtlCol="0" anchor="ctr">
            <a:noAutofit/>
          </a:bodyPr>
          <a:lstStyle/>
          <a:p>
            <a:pPr algn="ctr"/>
            <a:r>
              <a:rPr lang="en-US" sz="2200" dirty="0">
                <a:solidFill>
                  <a:schemeClr val="bg1"/>
                </a:solidFill>
              </a:rPr>
              <a:t>Add to </a:t>
            </a:r>
            <a:r>
              <a:rPr lang="en-US" sz="2200" b="1" dirty="0">
                <a:solidFill>
                  <a:schemeClr val="bg1"/>
                </a:solidFill>
              </a:rPr>
              <a:t>R04 Ci3T Professional Learning Pla</a:t>
            </a:r>
            <a:r>
              <a:rPr lang="en-US" sz="2200" dirty="0">
                <a:solidFill>
                  <a:schemeClr val="bg1"/>
                </a:solidFill>
              </a:rPr>
              <a:t>n </a:t>
            </a:r>
          </a:p>
        </p:txBody>
      </p:sp>
      <p:grpSp>
        <p:nvGrpSpPr>
          <p:cNvPr id="9" name="Group 8">
            <a:extLst>
              <a:ext uri="{FF2B5EF4-FFF2-40B4-BE49-F238E27FC236}">
                <a16:creationId xmlns:a16="http://schemas.microsoft.com/office/drawing/2014/main" id="{94DC83CD-CCFB-EB6C-7DAC-1780B0C80644}"/>
              </a:ext>
            </a:extLst>
          </p:cNvPr>
          <p:cNvGrpSpPr/>
          <p:nvPr/>
        </p:nvGrpSpPr>
        <p:grpSpPr>
          <a:xfrm>
            <a:off x="46747" y="5367117"/>
            <a:ext cx="1432277" cy="1432277"/>
            <a:chOff x="5224983" y="2340694"/>
            <a:chExt cx="2176611" cy="2176611"/>
          </a:xfrm>
          <a:scene3d>
            <a:camera prst="orthographicFront"/>
            <a:lightRig rig="chilly" dir="t"/>
          </a:scene3d>
        </p:grpSpPr>
        <p:sp>
          <p:nvSpPr>
            <p:cNvPr id="10" name="Oval 9">
              <a:extLst>
                <a:ext uri="{FF2B5EF4-FFF2-40B4-BE49-F238E27FC236}">
                  <a16:creationId xmlns:a16="http://schemas.microsoft.com/office/drawing/2014/main" id="{CCEA3DAC-2C5A-0120-07BA-CC83A62887D2}"/>
                </a:ext>
              </a:extLst>
            </p:cNvPr>
            <p:cNvSpPr/>
            <p:nvPr/>
          </p:nvSpPr>
          <p:spPr>
            <a:xfrm>
              <a:off x="5224983" y="2340694"/>
              <a:ext cx="2176611" cy="2176611"/>
            </a:xfrm>
            <a:prstGeom prst="ellipse">
              <a:avLst/>
            </a:prstGeom>
            <a:gradFill rotWithShape="0">
              <a:gsLst>
                <a:gs pos="0">
                  <a:srgbClr val="002000"/>
                </a:gs>
                <a:gs pos="100000">
                  <a:srgbClr val="02DD01"/>
                </a:gs>
              </a:gsLst>
              <a:lin ang="5400000" scaled="1"/>
            </a:gradFill>
            <a:sp3d prstMaterial="translucentPowder">
              <a:bevelT w="127000" h="25400" prst="softRound"/>
            </a:sp3d>
          </p:spPr>
          <p:style>
            <a:lnRef idx="0">
              <a:schemeClr val="lt1">
                <a:hueOff val="0"/>
                <a:satOff val="0"/>
                <a:lumOff val="0"/>
                <a:alphaOff val="0"/>
              </a:schemeClr>
            </a:lnRef>
            <a:fillRef idx="1">
              <a:scrgbClr r="0" g="0" b="0"/>
            </a:fillRef>
            <a:effectRef idx="0">
              <a:schemeClr val="accent5">
                <a:alpha val="50000"/>
                <a:hueOff val="-5515009"/>
                <a:satOff val="-7671"/>
                <a:lumOff val="-2942"/>
                <a:alphaOff val="0"/>
              </a:schemeClr>
            </a:effectRef>
            <a:fontRef idx="minor">
              <a:schemeClr val="tx1"/>
            </a:fontRef>
          </p:style>
          <p:txBody>
            <a:bodyPr/>
            <a:lstStyle/>
            <a:p>
              <a:endParaRPr lang="en-US"/>
            </a:p>
          </p:txBody>
        </p:sp>
        <p:sp>
          <p:nvSpPr>
            <p:cNvPr id="11" name="Oval 4">
              <a:extLst>
                <a:ext uri="{FF2B5EF4-FFF2-40B4-BE49-F238E27FC236}">
                  <a16:creationId xmlns:a16="http://schemas.microsoft.com/office/drawing/2014/main" id="{E5BE37A7-0D40-3A0D-7E81-775609571ADD}"/>
                </a:ext>
              </a:extLst>
            </p:cNvPr>
            <p:cNvSpPr txBox="1"/>
            <p:nvPr/>
          </p:nvSpPr>
          <p:spPr>
            <a:xfrm>
              <a:off x="5543740" y="2659451"/>
              <a:ext cx="1539097" cy="1539097"/>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119786" tIns="22860" rIns="119786"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R04 PL Plan Note Taker</a:t>
              </a:r>
            </a:p>
          </p:txBody>
        </p:sp>
      </p:grpSp>
      <p:sp>
        <p:nvSpPr>
          <p:cNvPr id="12" name="TextBox 11">
            <a:extLst>
              <a:ext uri="{FF2B5EF4-FFF2-40B4-BE49-F238E27FC236}">
                <a16:creationId xmlns:a16="http://schemas.microsoft.com/office/drawing/2014/main" id="{412F4157-9209-B909-8DB0-B72CE6F13519}"/>
              </a:ext>
            </a:extLst>
          </p:cNvPr>
          <p:cNvSpPr txBox="1"/>
          <p:nvPr/>
        </p:nvSpPr>
        <p:spPr>
          <a:xfrm rot="21352933">
            <a:off x="8977739" y="2521122"/>
            <a:ext cx="2374809" cy="1846659"/>
          </a:xfrm>
          <a:prstGeom prst="rect">
            <a:avLst/>
          </a:prstGeom>
          <a:noFill/>
        </p:spPr>
        <p:txBody>
          <a:bodyPr wrap="square" rtlCol="0">
            <a:spAutoFit/>
          </a:bodyPr>
          <a:lstStyle/>
          <a:p>
            <a:pPr algn="ctr">
              <a:defRPr/>
            </a:pPr>
            <a:r>
              <a:rPr lang="en-US" sz="1600" dirty="0">
                <a:latin typeface="Arial" panose="020B0604020202020204" pitchFamily="34" charset="0"/>
                <a:cs typeface="Arial" panose="020B0604020202020204" pitchFamily="34" charset="0"/>
              </a:rPr>
              <a:t>Polish </a:t>
            </a:r>
          </a:p>
          <a:p>
            <a:pPr algn="ctr">
              <a:defRPr/>
            </a:pPr>
            <a:r>
              <a:rPr lang="en-US" sz="1600" b="1" dirty="0">
                <a:latin typeface="Arial" panose="020B0604020202020204" pitchFamily="34" charset="0"/>
                <a:cs typeface="Arial" panose="020B0604020202020204" pitchFamily="34" charset="0"/>
              </a:rPr>
              <a:t>Ci3T Blueprint A Primary (Tier 1) Plan</a:t>
            </a:r>
          </a:p>
          <a:p>
            <a:pPr algn="ctr">
              <a:defRPr/>
            </a:pPr>
            <a:r>
              <a:rPr lang="en-US" sz="1600" dirty="0">
                <a:latin typeface="Arial" panose="020B0604020202020204" pitchFamily="34" charset="0"/>
                <a:cs typeface="Arial" panose="020B0604020202020204" pitchFamily="34" charset="0"/>
              </a:rPr>
              <a:t>and</a:t>
            </a:r>
          </a:p>
          <a:p>
            <a:pPr algn="ctr">
              <a:defRPr/>
            </a:pPr>
            <a:r>
              <a:rPr lang="en-US" sz="1600" b="1" dirty="0">
                <a:latin typeface="Arial" panose="020B0604020202020204" pitchFamily="34" charset="0"/>
                <a:cs typeface="Arial" panose="020B0604020202020204" pitchFamily="34" charset="0"/>
              </a:rPr>
              <a:t>Ci3T Blueprint D Assessment Schedule</a:t>
            </a:r>
          </a:p>
          <a:p>
            <a:pPr algn="ctr">
              <a:defRPr/>
            </a:pPr>
            <a:r>
              <a:rPr lang="en-US" sz="1600" b="1" dirty="0">
                <a:solidFill>
                  <a:schemeClr val="accent5"/>
                </a:solidFill>
                <a:latin typeface="Arial" panose="020B0604020202020204" pitchFamily="34" charset="0"/>
                <a:cs typeface="Arial" panose="020B0604020202020204" pitchFamily="34" charset="0"/>
              </a:rPr>
              <a:t>15 minutes</a:t>
            </a:r>
          </a:p>
        </p:txBody>
      </p:sp>
    </p:spTree>
    <p:custDataLst>
      <p:tags r:id="rId1"/>
    </p:custDataLst>
    <p:extLst>
      <p:ext uri="{BB962C8B-B14F-4D97-AF65-F5344CB8AC3E}">
        <p14:creationId xmlns:p14="http://schemas.microsoft.com/office/powerpoint/2010/main" val="279084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2"/>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3"/>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34"/>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35"/>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36"/>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3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38"/>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39"/>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40"/>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41"/>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42"/>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43"/>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44"/>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45"/>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30">
            <a:extLst>
              <a:ext uri="{FF2B5EF4-FFF2-40B4-BE49-F238E27FC236}">
                <a16:creationId xmlns:a16="http://schemas.microsoft.com/office/drawing/2014/main" id="{DBC1AF3C-8AB1-B241-2A9F-4F49B2AA1CA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8" y="2902234"/>
            <a:ext cx="5076825" cy="1800292"/>
          </a:xfrm>
          <a:prstGeom prst="rect">
            <a:avLst/>
          </a:prstGeom>
          <a:noFill/>
        </p:spPr>
      </p:pic>
      <p:pic>
        <p:nvPicPr>
          <p:cNvPr id="21" name="29">
            <a:extLst>
              <a:ext uri="{FF2B5EF4-FFF2-40B4-BE49-F238E27FC236}">
                <a16:creationId xmlns:a16="http://schemas.microsoft.com/office/drawing/2014/main" id="{F5BDA0D5-39BF-E997-145B-2AA72E576D3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8" y="2902234"/>
            <a:ext cx="5076825" cy="1800292"/>
          </a:xfrm>
          <a:prstGeom prst="rect">
            <a:avLst/>
          </a:prstGeom>
          <a:noFill/>
        </p:spPr>
      </p:pic>
      <p:pic>
        <p:nvPicPr>
          <p:cNvPr id="22" name="28">
            <a:extLst>
              <a:ext uri="{FF2B5EF4-FFF2-40B4-BE49-F238E27FC236}">
                <a16:creationId xmlns:a16="http://schemas.microsoft.com/office/drawing/2014/main" id="{8335776F-2F6A-998D-E780-BC4041352DED}"/>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8" y="2902234"/>
            <a:ext cx="5076825" cy="1800292"/>
          </a:xfrm>
          <a:prstGeom prst="rect">
            <a:avLst/>
          </a:prstGeom>
          <a:noFill/>
        </p:spPr>
      </p:pic>
      <p:pic>
        <p:nvPicPr>
          <p:cNvPr id="27" name="27">
            <a:extLst>
              <a:ext uri="{FF2B5EF4-FFF2-40B4-BE49-F238E27FC236}">
                <a16:creationId xmlns:a16="http://schemas.microsoft.com/office/drawing/2014/main" id="{1F3F0272-334D-64A8-5912-7FBC6D2AD623}"/>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8" y="2902234"/>
            <a:ext cx="5076825" cy="1800292"/>
          </a:xfrm>
          <a:prstGeom prst="rect">
            <a:avLst/>
          </a:prstGeom>
          <a:noFill/>
        </p:spPr>
      </p:pic>
      <p:pic>
        <p:nvPicPr>
          <p:cNvPr id="30" name="26">
            <a:extLst>
              <a:ext uri="{FF2B5EF4-FFF2-40B4-BE49-F238E27FC236}">
                <a16:creationId xmlns:a16="http://schemas.microsoft.com/office/drawing/2014/main" id="{7453B3D1-DC85-C418-900F-53CA8C44581E}"/>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8" y="2902234"/>
            <a:ext cx="5076825" cy="1800292"/>
          </a:xfrm>
          <a:prstGeom prst="rect">
            <a:avLst/>
          </a:prstGeom>
          <a:noFill/>
        </p:spPr>
      </p:pic>
      <p:pic>
        <p:nvPicPr>
          <p:cNvPr id="31" name="25">
            <a:extLst>
              <a:ext uri="{FF2B5EF4-FFF2-40B4-BE49-F238E27FC236}">
                <a16:creationId xmlns:a16="http://schemas.microsoft.com/office/drawing/2014/main" id="{B0ECAF08-4E7E-8E8A-FBBD-70C9A7ADC951}"/>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8" y="2902234"/>
            <a:ext cx="5076825" cy="1800292"/>
          </a:xfrm>
          <a:prstGeom prst="rect">
            <a:avLst/>
          </a:prstGeom>
          <a:noFill/>
        </p:spPr>
      </p:pic>
      <p:pic>
        <p:nvPicPr>
          <p:cNvPr id="37" name="24">
            <a:extLst>
              <a:ext uri="{FF2B5EF4-FFF2-40B4-BE49-F238E27FC236}">
                <a16:creationId xmlns:a16="http://schemas.microsoft.com/office/drawing/2014/main" id="{3F7CB49E-8E1F-ABAA-1CF9-487E64628897}"/>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8" y="2902234"/>
            <a:ext cx="5076825" cy="1800292"/>
          </a:xfrm>
          <a:prstGeom prst="rect">
            <a:avLst/>
          </a:prstGeom>
          <a:noFill/>
        </p:spPr>
      </p:pic>
      <p:pic>
        <p:nvPicPr>
          <p:cNvPr id="38" name="23">
            <a:extLst>
              <a:ext uri="{FF2B5EF4-FFF2-40B4-BE49-F238E27FC236}">
                <a16:creationId xmlns:a16="http://schemas.microsoft.com/office/drawing/2014/main" id="{76FD7FF7-A53C-262F-86D7-2A2806619C05}"/>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8" y="2902234"/>
            <a:ext cx="5076825" cy="1800292"/>
          </a:xfrm>
          <a:prstGeom prst="rect">
            <a:avLst/>
          </a:prstGeom>
          <a:noFill/>
        </p:spPr>
      </p:pic>
      <p:pic>
        <p:nvPicPr>
          <p:cNvPr id="39" name="22">
            <a:extLst>
              <a:ext uri="{FF2B5EF4-FFF2-40B4-BE49-F238E27FC236}">
                <a16:creationId xmlns:a16="http://schemas.microsoft.com/office/drawing/2014/main" id="{B8378A76-4ADB-A1B0-75F6-78959DF6EA38}"/>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8" y="2902234"/>
            <a:ext cx="5076825" cy="1800292"/>
          </a:xfrm>
          <a:prstGeom prst="rect">
            <a:avLst/>
          </a:prstGeom>
          <a:noFill/>
        </p:spPr>
      </p:pic>
      <p:pic>
        <p:nvPicPr>
          <p:cNvPr id="40" name="21">
            <a:extLst>
              <a:ext uri="{FF2B5EF4-FFF2-40B4-BE49-F238E27FC236}">
                <a16:creationId xmlns:a16="http://schemas.microsoft.com/office/drawing/2014/main" id="{EA9122DB-457A-4BF4-91CB-FD4544F2F4C7}"/>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8" y="2902234"/>
            <a:ext cx="5076825" cy="1800292"/>
          </a:xfrm>
          <a:prstGeom prst="rect">
            <a:avLst/>
          </a:prstGeom>
          <a:noFill/>
        </p:spPr>
      </p:pic>
      <p:pic>
        <p:nvPicPr>
          <p:cNvPr id="41" name="20">
            <a:extLst>
              <a:ext uri="{FF2B5EF4-FFF2-40B4-BE49-F238E27FC236}">
                <a16:creationId xmlns:a16="http://schemas.microsoft.com/office/drawing/2014/main" id="{DD2DDA3B-B241-5EFD-E2C9-DF869B48495F}"/>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8" y="2902234"/>
            <a:ext cx="5076825" cy="1800292"/>
          </a:xfrm>
          <a:prstGeom prst="rect">
            <a:avLst/>
          </a:prstGeom>
          <a:noFill/>
        </p:spPr>
      </p:pic>
      <p:pic>
        <p:nvPicPr>
          <p:cNvPr id="42" name="19">
            <a:extLst>
              <a:ext uri="{FF2B5EF4-FFF2-40B4-BE49-F238E27FC236}">
                <a16:creationId xmlns:a16="http://schemas.microsoft.com/office/drawing/2014/main" id="{D84FD9D6-7DD9-B094-5361-CE3BC9B41D6E}"/>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557588" y="2902234"/>
            <a:ext cx="5076825" cy="1800292"/>
          </a:xfrm>
          <a:prstGeom prst="rect">
            <a:avLst/>
          </a:prstGeom>
          <a:noFill/>
        </p:spPr>
      </p:pic>
      <p:pic>
        <p:nvPicPr>
          <p:cNvPr id="43" name="18">
            <a:extLst>
              <a:ext uri="{FF2B5EF4-FFF2-40B4-BE49-F238E27FC236}">
                <a16:creationId xmlns:a16="http://schemas.microsoft.com/office/drawing/2014/main" id="{6ED28994-1373-5949-72BD-682AE4458040}"/>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557588" y="2902234"/>
            <a:ext cx="5076825" cy="1800292"/>
          </a:xfrm>
          <a:prstGeom prst="rect">
            <a:avLst/>
          </a:prstGeom>
          <a:noFill/>
        </p:spPr>
      </p:pic>
      <p:pic>
        <p:nvPicPr>
          <p:cNvPr id="44" name="17">
            <a:extLst>
              <a:ext uri="{FF2B5EF4-FFF2-40B4-BE49-F238E27FC236}">
                <a16:creationId xmlns:a16="http://schemas.microsoft.com/office/drawing/2014/main" id="{99C28E36-A545-39D6-AB89-39FC4311544A}"/>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557588" y="2902234"/>
            <a:ext cx="5076825" cy="1800292"/>
          </a:xfrm>
          <a:prstGeom prst="rect">
            <a:avLst/>
          </a:prstGeom>
          <a:noFill/>
        </p:spPr>
      </p:pic>
      <p:pic>
        <p:nvPicPr>
          <p:cNvPr id="45" name="16">
            <a:extLst>
              <a:ext uri="{FF2B5EF4-FFF2-40B4-BE49-F238E27FC236}">
                <a16:creationId xmlns:a16="http://schemas.microsoft.com/office/drawing/2014/main" id="{DB2672F1-5339-CA7D-45B5-25F852BB63AD}"/>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557588" y="2902234"/>
            <a:ext cx="5076825" cy="1800292"/>
          </a:xfrm>
          <a:prstGeom prst="rect">
            <a:avLst/>
          </a:prstGeom>
          <a:noFill/>
        </p:spPr>
      </p:pic>
      <p:pic>
        <p:nvPicPr>
          <p:cNvPr id="46" name="Picture 47">
            <a:extLst>
              <a:ext uri="{FF2B5EF4-FFF2-40B4-BE49-F238E27FC236}">
                <a16:creationId xmlns:a16="http://schemas.microsoft.com/office/drawing/2014/main" id="{6844B0B2-6B57-8F97-9190-0C634E808F13}"/>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557588" y="2902234"/>
            <a:ext cx="5076825" cy="1800292"/>
          </a:xfrm>
          <a:prstGeom prst="rect">
            <a:avLst/>
          </a:prstGeom>
          <a:noFill/>
        </p:spPr>
      </p:pic>
      <p:pic>
        <p:nvPicPr>
          <p:cNvPr id="47" name="Picture 51">
            <a:extLst>
              <a:ext uri="{FF2B5EF4-FFF2-40B4-BE49-F238E27FC236}">
                <a16:creationId xmlns:a16="http://schemas.microsoft.com/office/drawing/2014/main" id="{A34E029E-A7C0-AC84-C318-C140184C28B1}"/>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3557588" y="2902234"/>
            <a:ext cx="5076825" cy="1800292"/>
          </a:xfrm>
          <a:prstGeom prst="rect">
            <a:avLst/>
          </a:prstGeom>
          <a:noFill/>
        </p:spPr>
      </p:pic>
      <p:pic>
        <p:nvPicPr>
          <p:cNvPr id="48" name="Picture 50">
            <a:extLst>
              <a:ext uri="{FF2B5EF4-FFF2-40B4-BE49-F238E27FC236}">
                <a16:creationId xmlns:a16="http://schemas.microsoft.com/office/drawing/2014/main" id="{0E52C76C-1B87-7F04-285A-300E7455AF3D}"/>
              </a:ext>
            </a:extLst>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3557588" y="2902234"/>
            <a:ext cx="5076825" cy="1800292"/>
          </a:xfrm>
          <a:prstGeom prst="rect">
            <a:avLst/>
          </a:prstGeom>
          <a:noFill/>
        </p:spPr>
      </p:pic>
      <p:pic>
        <p:nvPicPr>
          <p:cNvPr id="49" name="Picture 49">
            <a:extLst>
              <a:ext uri="{FF2B5EF4-FFF2-40B4-BE49-F238E27FC236}">
                <a16:creationId xmlns:a16="http://schemas.microsoft.com/office/drawing/2014/main" id="{B8F27921-4B6D-808F-16A3-4D496B14B95D}"/>
              </a:ext>
            </a:extLst>
          </p:cNvPr>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3557588" y="2902234"/>
            <a:ext cx="5076825" cy="1800292"/>
          </a:xfrm>
          <a:prstGeom prst="rect">
            <a:avLst/>
          </a:prstGeom>
          <a:noFill/>
        </p:spPr>
      </p:pic>
      <p:pic>
        <p:nvPicPr>
          <p:cNvPr id="50" name="Picture 48">
            <a:extLst>
              <a:ext uri="{FF2B5EF4-FFF2-40B4-BE49-F238E27FC236}">
                <a16:creationId xmlns:a16="http://schemas.microsoft.com/office/drawing/2014/main" id="{DD97F24A-7DA9-3919-94EA-579128780AF9}"/>
              </a:ext>
            </a:extLst>
          </p:cNvPr>
          <p:cNvPicPr>
            <a:picLocks noChangeAspect="1" noChangeArrowheads="1"/>
          </p:cNvPicPr>
          <p:nvPr/>
        </p:nvPicPr>
        <p:blipFill>
          <a:blip r:embed="rId23">
            <a:extLst>
              <a:ext uri="{28A0092B-C50C-407E-A947-70E740481C1C}">
                <a14:useLocalDpi xmlns:a14="http://schemas.microsoft.com/office/drawing/2010/main" val="0"/>
              </a:ext>
            </a:extLst>
          </a:blip>
          <a:stretch>
            <a:fillRect/>
          </a:stretch>
        </p:blipFill>
        <p:spPr bwMode="auto">
          <a:xfrm>
            <a:off x="3557588" y="2902234"/>
            <a:ext cx="5076825" cy="1800292"/>
          </a:xfrm>
          <a:prstGeom prst="rect">
            <a:avLst/>
          </a:prstGeom>
          <a:noFill/>
        </p:spPr>
      </p:pic>
      <p:pic>
        <p:nvPicPr>
          <p:cNvPr id="51" name="Picture 42">
            <a:extLst>
              <a:ext uri="{FF2B5EF4-FFF2-40B4-BE49-F238E27FC236}">
                <a16:creationId xmlns:a16="http://schemas.microsoft.com/office/drawing/2014/main" id="{DA6091EC-2811-BF98-3865-BD1C08BA518B}"/>
              </a:ext>
            </a:extLst>
          </p:cNvPr>
          <p:cNvPicPr>
            <a:picLocks noChangeAspect="1" noChangeArrowheads="1"/>
          </p:cNvPicPr>
          <p:nvPr/>
        </p:nvPicPr>
        <p:blipFill>
          <a:blip r:embed="rId24">
            <a:extLst>
              <a:ext uri="{28A0092B-C50C-407E-A947-70E740481C1C}">
                <a14:useLocalDpi xmlns:a14="http://schemas.microsoft.com/office/drawing/2010/main" val="0"/>
              </a:ext>
            </a:extLst>
          </a:blip>
          <a:stretch>
            <a:fillRect/>
          </a:stretch>
        </p:blipFill>
        <p:spPr bwMode="auto">
          <a:xfrm>
            <a:off x="3557588" y="2902234"/>
            <a:ext cx="5076825" cy="1800292"/>
          </a:xfrm>
          <a:prstGeom prst="rect">
            <a:avLst/>
          </a:prstGeom>
          <a:noFill/>
        </p:spPr>
      </p:pic>
      <p:pic>
        <p:nvPicPr>
          <p:cNvPr id="52" name="Picture 46">
            <a:extLst>
              <a:ext uri="{FF2B5EF4-FFF2-40B4-BE49-F238E27FC236}">
                <a16:creationId xmlns:a16="http://schemas.microsoft.com/office/drawing/2014/main" id="{1C6F2DC2-2F2F-5C89-EE99-BE1A4DB12BDD}"/>
              </a:ext>
            </a:extLst>
          </p:cNvPr>
          <p:cNvPicPr>
            <a:picLocks noChangeAspect="1" noChangeArrowheads="1"/>
          </p:cNvPicPr>
          <p:nvPr/>
        </p:nvPicPr>
        <p:blipFill>
          <a:blip r:embed="rId25">
            <a:extLst>
              <a:ext uri="{28A0092B-C50C-407E-A947-70E740481C1C}">
                <a14:useLocalDpi xmlns:a14="http://schemas.microsoft.com/office/drawing/2010/main" val="0"/>
              </a:ext>
            </a:extLst>
          </a:blip>
          <a:stretch>
            <a:fillRect/>
          </a:stretch>
        </p:blipFill>
        <p:spPr bwMode="auto">
          <a:xfrm>
            <a:off x="3557588" y="2902234"/>
            <a:ext cx="5076825" cy="1800292"/>
          </a:xfrm>
          <a:prstGeom prst="rect">
            <a:avLst/>
          </a:prstGeom>
          <a:noFill/>
        </p:spPr>
      </p:pic>
      <p:pic>
        <p:nvPicPr>
          <p:cNvPr id="53" name="Picture 45">
            <a:extLst>
              <a:ext uri="{FF2B5EF4-FFF2-40B4-BE49-F238E27FC236}">
                <a16:creationId xmlns:a16="http://schemas.microsoft.com/office/drawing/2014/main" id="{D03F5F95-3887-E614-4C81-7CEDF1D1A9BA}"/>
              </a:ext>
            </a:extLst>
          </p:cNvPr>
          <p:cNvPicPr>
            <a:picLocks noChangeAspect="1" noChangeArrowheads="1"/>
          </p:cNvPicPr>
          <p:nvPr/>
        </p:nvPicPr>
        <p:blipFill>
          <a:blip r:embed="rId26">
            <a:extLst>
              <a:ext uri="{28A0092B-C50C-407E-A947-70E740481C1C}">
                <a14:useLocalDpi xmlns:a14="http://schemas.microsoft.com/office/drawing/2010/main" val="0"/>
              </a:ext>
            </a:extLst>
          </a:blip>
          <a:stretch>
            <a:fillRect/>
          </a:stretch>
        </p:blipFill>
        <p:spPr bwMode="auto">
          <a:xfrm>
            <a:off x="3557588" y="2902234"/>
            <a:ext cx="5076825" cy="1800292"/>
          </a:xfrm>
          <a:prstGeom prst="rect">
            <a:avLst/>
          </a:prstGeom>
          <a:noFill/>
        </p:spPr>
      </p:pic>
      <p:pic>
        <p:nvPicPr>
          <p:cNvPr id="54" name="Picture 44">
            <a:extLst>
              <a:ext uri="{FF2B5EF4-FFF2-40B4-BE49-F238E27FC236}">
                <a16:creationId xmlns:a16="http://schemas.microsoft.com/office/drawing/2014/main" id="{9A894C96-B7E5-91B0-E50F-DA5A53772BAF}"/>
              </a:ext>
            </a:extLst>
          </p:cNvPr>
          <p:cNvPicPr>
            <a:picLocks noChangeAspect="1" noChangeArrowheads="1"/>
          </p:cNvPicPr>
          <p:nvPr/>
        </p:nvPicPr>
        <p:blipFill>
          <a:blip r:embed="rId27">
            <a:extLst>
              <a:ext uri="{28A0092B-C50C-407E-A947-70E740481C1C}">
                <a14:useLocalDpi xmlns:a14="http://schemas.microsoft.com/office/drawing/2010/main" val="0"/>
              </a:ext>
            </a:extLst>
          </a:blip>
          <a:stretch>
            <a:fillRect/>
          </a:stretch>
        </p:blipFill>
        <p:spPr bwMode="auto">
          <a:xfrm>
            <a:off x="3557588" y="2902234"/>
            <a:ext cx="5076825" cy="1800292"/>
          </a:xfrm>
          <a:prstGeom prst="rect">
            <a:avLst/>
          </a:prstGeom>
          <a:noFill/>
        </p:spPr>
      </p:pic>
      <p:pic>
        <p:nvPicPr>
          <p:cNvPr id="57" name="Picture 43">
            <a:extLst>
              <a:ext uri="{FF2B5EF4-FFF2-40B4-BE49-F238E27FC236}">
                <a16:creationId xmlns:a16="http://schemas.microsoft.com/office/drawing/2014/main" id="{C9632522-7363-CD32-F2D7-F131660DE790}"/>
              </a:ext>
            </a:extLst>
          </p:cNvPr>
          <p:cNvPicPr>
            <a:picLocks noChangeAspect="1" noChangeArrowheads="1"/>
          </p:cNvPicPr>
          <p:nvPr/>
        </p:nvPicPr>
        <p:blipFill>
          <a:blip r:embed="rId28">
            <a:extLst>
              <a:ext uri="{28A0092B-C50C-407E-A947-70E740481C1C}">
                <a14:useLocalDpi xmlns:a14="http://schemas.microsoft.com/office/drawing/2010/main" val="0"/>
              </a:ext>
            </a:extLst>
          </a:blip>
          <a:stretch>
            <a:fillRect/>
          </a:stretch>
        </p:blipFill>
        <p:spPr bwMode="auto">
          <a:xfrm>
            <a:off x="3557588" y="2902234"/>
            <a:ext cx="5076825" cy="1800292"/>
          </a:xfrm>
          <a:prstGeom prst="rect">
            <a:avLst/>
          </a:prstGeom>
          <a:noFill/>
        </p:spPr>
      </p:pic>
      <p:pic>
        <p:nvPicPr>
          <p:cNvPr id="58" name="Picture 57">
            <a:extLst>
              <a:ext uri="{FF2B5EF4-FFF2-40B4-BE49-F238E27FC236}">
                <a16:creationId xmlns:a16="http://schemas.microsoft.com/office/drawing/2014/main" id="{0323B593-F4FB-D814-23F9-1C52ADCF7A71}"/>
              </a:ext>
            </a:extLst>
          </p:cNvPr>
          <p:cNvPicPr>
            <a:picLocks noChangeAspect="1" noChangeArrowheads="1"/>
          </p:cNvPicPr>
          <p:nvPr/>
        </p:nvPicPr>
        <p:blipFill>
          <a:blip r:embed="rId29">
            <a:extLst>
              <a:ext uri="{28A0092B-C50C-407E-A947-70E740481C1C}">
                <a14:useLocalDpi xmlns:a14="http://schemas.microsoft.com/office/drawing/2010/main" val="0"/>
              </a:ext>
            </a:extLst>
          </a:blip>
          <a:stretch>
            <a:fillRect/>
          </a:stretch>
        </p:blipFill>
        <p:spPr bwMode="auto">
          <a:xfrm>
            <a:off x="3557588" y="2902234"/>
            <a:ext cx="5076825" cy="1800292"/>
          </a:xfrm>
          <a:prstGeom prst="rect">
            <a:avLst/>
          </a:prstGeom>
          <a:noFill/>
        </p:spPr>
      </p:pic>
      <p:pic>
        <p:nvPicPr>
          <p:cNvPr id="59" name="Picture 40">
            <a:extLst>
              <a:ext uri="{FF2B5EF4-FFF2-40B4-BE49-F238E27FC236}">
                <a16:creationId xmlns:a16="http://schemas.microsoft.com/office/drawing/2014/main" id="{2336643B-BF60-336E-34FB-022ED6A517DB}"/>
              </a:ext>
            </a:extLst>
          </p:cNvPr>
          <p:cNvPicPr>
            <a:picLocks noChangeAspect="1" noChangeArrowheads="1"/>
          </p:cNvPicPr>
          <p:nvPr/>
        </p:nvPicPr>
        <p:blipFill>
          <a:blip r:embed="rId30">
            <a:extLst>
              <a:ext uri="{28A0092B-C50C-407E-A947-70E740481C1C}">
                <a14:useLocalDpi xmlns:a14="http://schemas.microsoft.com/office/drawing/2010/main" val="0"/>
              </a:ext>
            </a:extLst>
          </a:blip>
          <a:stretch>
            <a:fillRect/>
          </a:stretch>
        </p:blipFill>
        <p:spPr bwMode="auto">
          <a:xfrm>
            <a:off x="3557588" y="2902234"/>
            <a:ext cx="5076825" cy="1800292"/>
          </a:xfrm>
          <a:prstGeom prst="rect">
            <a:avLst/>
          </a:prstGeom>
          <a:noFill/>
        </p:spPr>
      </p:pic>
      <p:pic>
        <p:nvPicPr>
          <p:cNvPr id="60" name="Picture 39">
            <a:extLst>
              <a:ext uri="{FF2B5EF4-FFF2-40B4-BE49-F238E27FC236}">
                <a16:creationId xmlns:a16="http://schemas.microsoft.com/office/drawing/2014/main" id="{39BD7521-A5B8-59DC-9327-0CD7CC0303DB}"/>
              </a:ext>
            </a:extLst>
          </p:cNvPr>
          <p:cNvPicPr>
            <a:picLocks noChangeAspect="1" noChangeArrowheads="1"/>
          </p:cNvPicPr>
          <p:nvPr/>
        </p:nvPicPr>
        <p:blipFill>
          <a:blip r:embed="rId31">
            <a:extLst>
              <a:ext uri="{28A0092B-C50C-407E-A947-70E740481C1C}">
                <a14:useLocalDpi xmlns:a14="http://schemas.microsoft.com/office/drawing/2010/main" val="0"/>
              </a:ext>
            </a:extLst>
          </a:blip>
          <a:stretch>
            <a:fillRect/>
          </a:stretch>
        </p:blipFill>
        <p:spPr bwMode="auto">
          <a:xfrm>
            <a:off x="3557588" y="2902234"/>
            <a:ext cx="5076825" cy="1800292"/>
          </a:xfrm>
          <a:prstGeom prst="rect">
            <a:avLst/>
          </a:prstGeom>
          <a:noFill/>
        </p:spPr>
      </p:pic>
      <p:pic>
        <p:nvPicPr>
          <p:cNvPr id="61" name="Picture 38">
            <a:extLst>
              <a:ext uri="{FF2B5EF4-FFF2-40B4-BE49-F238E27FC236}">
                <a16:creationId xmlns:a16="http://schemas.microsoft.com/office/drawing/2014/main" id="{D073003C-7619-FBDB-5422-241C2BD071F9}"/>
              </a:ext>
            </a:extLst>
          </p:cNvPr>
          <p:cNvPicPr>
            <a:picLocks noChangeAspect="1" noChangeArrowheads="1"/>
          </p:cNvPicPr>
          <p:nvPr/>
        </p:nvPicPr>
        <p:blipFill>
          <a:blip r:embed="rId32">
            <a:extLst>
              <a:ext uri="{28A0092B-C50C-407E-A947-70E740481C1C}">
                <a14:useLocalDpi xmlns:a14="http://schemas.microsoft.com/office/drawing/2010/main" val="0"/>
              </a:ext>
            </a:extLst>
          </a:blip>
          <a:stretch>
            <a:fillRect/>
          </a:stretch>
        </p:blipFill>
        <p:spPr bwMode="auto">
          <a:xfrm>
            <a:off x="3557588" y="2902234"/>
            <a:ext cx="5076825" cy="1800292"/>
          </a:xfrm>
          <a:prstGeom prst="rect">
            <a:avLst/>
          </a:prstGeom>
          <a:noFill/>
        </p:spPr>
      </p:pic>
      <p:pic>
        <p:nvPicPr>
          <p:cNvPr id="62" name="Picture 33">
            <a:extLst>
              <a:ext uri="{FF2B5EF4-FFF2-40B4-BE49-F238E27FC236}">
                <a16:creationId xmlns:a16="http://schemas.microsoft.com/office/drawing/2014/main" id="{7692B152-8A5A-4682-21F8-CCEAF348A467}"/>
              </a:ext>
            </a:extLst>
          </p:cNvPr>
          <p:cNvPicPr>
            <a:picLocks noChangeAspect="1" noChangeArrowheads="1"/>
          </p:cNvPicPr>
          <p:nvPr/>
        </p:nvPicPr>
        <p:blipFill>
          <a:blip r:embed="rId33">
            <a:extLst>
              <a:ext uri="{28A0092B-C50C-407E-A947-70E740481C1C}">
                <a14:useLocalDpi xmlns:a14="http://schemas.microsoft.com/office/drawing/2010/main" val="0"/>
              </a:ext>
            </a:extLst>
          </a:blip>
          <a:stretch>
            <a:fillRect/>
          </a:stretch>
        </p:blipFill>
        <p:spPr bwMode="auto">
          <a:xfrm>
            <a:off x="3557588" y="2902234"/>
            <a:ext cx="5076825" cy="1800292"/>
          </a:xfrm>
          <a:prstGeom prst="rect">
            <a:avLst/>
          </a:prstGeom>
          <a:noFill/>
        </p:spPr>
      </p:pic>
      <p:pic>
        <p:nvPicPr>
          <p:cNvPr id="63" name="Picture 36">
            <a:extLst>
              <a:ext uri="{FF2B5EF4-FFF2-40B4-BE49-F238E27FC236}">
                <a16:creationId xmlns:a16="http://schemas.microsoft.com/office/drawing/2014/main" id="{4D0948E5-BEB8-75AF-2F30-6685F35E83BC}"/>
              </a:ext>
            </a:extLst>
          </p:cNvPr>
          <p:cNvPicPr>
            <a:picLocks noChangeAspect="1" noChangeArrowheads="1"/>
          </p:cNvPicPr>
          <p:nvPr/>
        </p:nvPicPr>
        <p:blipFill>
          <a:blip r:embed="rId34">
            <a:extLst>
              <a:ext uri="{28A0092B-C50C-407E-A947-70E740481C1C}">
                <a14:useLocalDpi xmlns:a14="http://schemas.microsoft.com/office/drawing/2010/main" val="0"/>
              </a:ext>
            </a:extLst>
          </a:blip>
          <a:stretch>
            <a:fillRect/>
          </a:stretch>
        </p:blipFill>
        <p:spPr bwMode="auto">
          <a:xfrm>
            <a:off x="3557588" y="2902234"/>
            <a:ext cx="5076825" cy="1800292"/>
          </a:xfrm>
          <a:prstGeom prst="rect">
            <a:avLst/>
          </a:prstGeom>
          <a:noFill/>
        </p:spPr>
      </p:pic>
      <p:pic>
        <p:nvPicPr>
          <p:cNvPr id="64" name="Picture 32">
            <a:extLst>
              <a:ext uri="{FF2B5EF4-FFF2-40B4-BE49-F238E27FC236}">
                <a16:creationId xmlns:a16="http://schemas.microsoft.com/office/drawing/2014/main" id="{0AF0C6CB-3274-3B03-EA3A-E8AA95ACE5B9}"/>
              </a:ext>
            </a:extLst>
          </p:cNvPr>
          <p:cNvPicPr>
            <a:picLocks noChangeAspect="1" noChangeArrowheads="1"/>
          </p:cNvPicPr>
          <p:nvPr/>
        </p:nvPicPr>
        <p:blipFill>
          <a:blip r:embed="rId35">
            <a:extLst>
              <a:ext uri="{28A0092B-C50C-407E-A947-70E740481C1C}">
                <a14:useLocalDpi xmlns:a14="http://schemas.microsoft.com/office/drawing/2010/main" val="0"/>
              </a:ext>
            </a:extLst>
          </a:blip>
          <a:stretch>
            <a:fillRect/>
          </a:stretch>
        </p:blipFill>
        <p:spPr bwMode="auto">
          <a:xfrm>
            <a:off x="3557588" y="2902234"/>
            <a:ext cx="5076825" cy="1800292"/>
          </a:xfrm>
          <a:prstGeom prst="rect">
            <a:avLst/>
          </a:prstGeom>
          <a:noFill/>
        </p:spPr>
      </p:pic>
      <p:grpSp>
        <p:nvGrpSpPr>
          <p:cNvPr id="7" name="Group 6">
            <a:extLst>
              <a:ext uri="{FF2B5EF4-FFF2-40B4-BE49-F238E27FC236}">
                <a16:creationId xmlns:a16="http://schemas.microsoft.com/office/drawing/2014/main" id="{DBCE3333-0276-5B08-8FAA-7A1C3C6B7030}"/>
              </a:ext>
            </a:extLst>
          </p:cNvPr>
          <p:cNvGrpSpPr/>
          <p:nvPr/>
        </p:nvGrpSpPr>
        <p:grpSpPr>
          <a:xfrm>
            <a:off x="3873719" y="459633"/>
            <a:ext cx="3931920" cy="2340864"/>
            <a:chOff x="6585894" y="86373"/>
            <a:chExt cx="3931920" cy="2340864"/>
          </a:xfrm>
        </p:grpSpPr>
        <p:pic>
          <p:nvPicPr>
            <p:cNvPr id="24" name="Picture 23"/>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6585894" y="86373"/>
              <a:ext cx="3931920" cy="2336079"/>
            </a:xfrm>
            <a:prstGeom prst="rect">
              <a:avLst/>
            </a:prstGeom>
            <a:ln>
              <a:noFill/>
            </a:ln>
            <a:effectLst/>
          </p:spPr>
        </p:pic>
        <p:pic>
          <p:nvPicPr>
            <p:cNvPr id="25" name="Picture 24" title="Ci3T Blueprint F"/>
            <p:cNvPicPr>
              <a:picLocks noChangeAspect="1"/>
            </p:cNvPicPr>
            <p:nvPr/>
          </p:nvPicPr>
          <p:blipFill rotWithShape="1">
            <a:blip r:embed="rId36">
              <a:duotone>
                <a:prstClr val="black"/>
                <a:srgbClr val="C00000">
                  <a:tint val="45000"/>
                  <a:satMod val="400000"/>
                </a:srgbClr>
              </a:duotone>
              <a:extLst>
                <a:ext uri="{28A0092B-C50C-407E-A947-70E740481C1C}">
                  <a14:useLocalDpi xmlns:a14="http://schemas.microsoft.com/office/drawing/2010/main" val="0"/>
                </a:ext>
              </a:extLst>
            </a:blip>
            <a:srcRect b="86627"/>
            <a:stretch/>
          </p:blipFill>
          <p:spPr>
            <a:xfrm>
              <a:off x="6585894" y="105518"/>
              <a:ext cx="3931920" cy="312406"/>
            </a:xfrm>
            <a:prstGeom prst="rect">
              <a:avLst/>
            </a:prstGeom>
            <a:ln>
              <a:noFill/>
            </a:ln>
            <a:effectLst/>
          </p:spPr>
        </p:pic>
        <p:pic>
          <p:nvPicPr>
            <p:cNvPr id="26" name="Picture 25" title="Ci3T Blueprint F"/>
            <p:cNvPicPr>
              <a:picLocks noChangeAspect="1"/>
            </p:cNvPicPr>
            <p:nvPr/>
          </p:nvPicPr>
          <p:blipFill rotWithShape="1">
            <a:blip r:embed="rId36">
              <a:duotone>
                <a:prstClr val="black"/>
                <a:srgbClr val="C00000">
                  <a:tint val="45000"/>
                  <a:satMod val="400000"/>
                </a:srgbClr>
              </a:duotone>
              <a:alphaModFix amt="24000"/>
              <a:extLst>
                <a:ext uri="{28A0092B-C50C-407E-A947-70E740481C1C}">
                  <a14:useLocalDpi xmlns:a14="http://schemas.microsoft.com/office/drawing/2010/main" val="0"/>
                </a:ext>
              </a:extLst>
            </a:blip>
            <a:srcRect t="13182" b="601"/>
            <a:stretch/>
          </p:blipFill>
          <p:spPr>
            <a:xfrm>
              <a:off x="6585894" y="413139"/>
              <a:ext cx="3931920" cy="2014098"/>
            </a:xfrm>
            <a:prstGeom prst="rect">
              <a:avLst/>
            </a:prstGeom>
            <a:ln>
              <a:noFill/>
            </a:ln>
            <a:effectLst/>
          </p:spPr>
        </p:pic>
      </p:grpSp>
      <p:grpSp>
        <p:nvGrpSpPr>
          <p:cNvPr id="3" name="Group 2"/>
          <p:cNvGrpSpPr/>
          <p:nvPr/>
        </p:nvGrpSpPr>
        <p:grpSpPr>
          <a:xfrm>
            <a:off x="8508214" y="357700"/>
            <a:ext cx="3102102" cy="3071300"/>
            <a:chOff x="6179573" y="3716004"/>
            <a:chExt cx="3102102" cy="3071300"/>
          </a:xfrm>
        </p:grpSpPr>
        <p:grpSp>
          <p:nvGrpSpPr>
            <p:cNvPr id="32" name="Group 31"/>
            <p:cNvGrpSpPr/>
            <p:nvPr/>
          </p:nvGrpSpPr>
          <p:grpSpPr>
            <a:xfrm rot="21425015">
              <a:off x="6179573" y="3716004"/>
              <a:ext cx="3102102" cy="3071300"/>
              <a:chOff x="3233850" y="-601108"/>
              <a:chExt cx="7534575" cy="7459110"/>
            </a:xfrm>
          </p:grpSpPr>
          <p:pic>
            <p:nvPicPr>
              <p:cNvPr id="34" name="Picture 33" title="Sticky note"/>
              <p:cNvPicPr>
                <a:picLocks/>
              </p:cNvPicPr>
              <p:nvPr/>
            </p:nvPicPr>
            <p:blipFill>
              <a:blip r:embed="rId37" cstate="print">
                <a:extLst>
                  <a:ext uri="{28A0092B-C50C-407E-A947-70E740481C1C}">
                    <a14:useLocalDpi xmlns:a14="http://schemas.microsoft.com/office/drawing/2010/main" val="0"/>
                  </a:ext>
                </a:extLst>
              </a:blip>
              <a:stretch>
                <a:fillRect/>
              </a:stretch>
            </p:blipFill>
            <p:spPr>
              <a:xfrm>
                <a:off x="3233850" y="2"/>
                <a:ext cx="7534575" cy="6858000"/>
              </a:xfrm>
              <a:prstGeom prst="rect">
                <a:avLst/>
              </a:prstGeom>
            </p:spPr>
          </p:pic>
          <p:pic>
            <p:nvPicPr>
              <p:cNvPr id="35" name="Picture 34" title="Push pin"/>
              <p:cNvPicPr>
                <a:picLocks noChangeAspect="1"/>
              </p:cNvPicPr>
              <p:nvPr/>
            </p:nvPicPr>
            <p:blipFill>
              <a:blip r:embed="rId38" cstate="print">
                <a:grayscl/>
                <a:extLst>
                  <a:ext uri="{28A0092B-C50C-407E-A947-70E740481C1C}">
                    <a14:useLocalDpi xmlns:a14="http://schemas.microsoft.com/office/drawing/2010/main" val="0"/>
                  </a:ext>
                </a:extLst>
              </a:blip>
              <a:stretch>
                <a:fillRect/>
              </a:stretch>
            </p:blipFill>
            <p:spPr>
              <a:xfrm>
                <a:off x="5411005" y="-601108"/>
                <a:ext cx="2462824" cy="2316594"/>
              </a:xfrm>
              <a:prstGeom prst="rect">
                <a:avLst/>
              </a:prstGeom>
            </p:spPr>
          </p:pic>
        </p:grpSp>
        <p:sp>
          <p:nvSpPr>
            <p:cNvPr id="36" name="TextBox 35"/>
            <p:cNvSpPr txBox="1"/>
            <p:nvPr/>
          </p:nvSpPr>
          <p:spPr>
            <a:xfrm rot="21409136">
              <a:off x="6393193" y="4275750"/>
              <a:ext cx="2729503" cy="2339102"/>
            </a:xfrm>
            <a:prstGeom prst="rect">
              <a:avLst/>
            </a:prstGeom>
            <a:noFill/>
          </p:spPr>
          <p:txBody>
            <a:bodyPr wrap="square" rtlCol="0">
              <a:spAutoFit/>
            </a:bodyPr>
            <a:lstStyle/>
            <a:p>
              <a:pPr algn="ctr">
                <a:defRPr/>
              </a:pPr>
              <a:r>
                <a:rPr lang="en-US" sz="1600" dirty="0">
                  <a:latin typeface="Arial" panose="020B0604020202020204" pitchFamily="34" charset="0"/>
                  <a:cs typeface="Arial" panose="020B0604020202020204" pitchFamily="34" charset="0"/>
                </a:rPr>
                <a:t>Polish </a:t>
              </a:r>
            </a:p>
            <a:p>
              <a:pPr algn="ctr"/>
              <a:r>
                <a:rPr lang="en-US" sz="1600" b="1" dirty="0">
                  <a:latin typeface="Arial" panose="020B0604020202020204" pitchFamily="34" charset="0"/>
                  <a:cs typeface="Arial" panose="020B0604020202020204" pitchFamily="34" charset="0"/>
                </a:rPr>
                <a:t>Ci3T Blueprint E Secondary (Tier 2) Intervention Grid</a:t>
              </a:r>
            </a:p>
            <a:p>
              <a:pPr algn="ctr"/>
              <a:r>
                <a:rPr lang="en-US" sz="1600" dirty="0">
                  <a:latin typeface="Arial" panose="020B0604020202020204" pitchFamily="34" charset="0"/>
                  <a:cs typeface="Arial" panose="020B0604020202020204" pitchFamily="34" charset="0"/>
                </a:rPr>
                <a:t>and</a:t>
              </a:r>
            </a:p>
            <a:p>
              <a:pPr algn="ctr"/>
              <a:r>
                <a:rPr lang="en-US" sz="1600" b="1" dirty="0">
                  <a:latin typeface="Arial" panose="020B0604020202020204" pitchFamily="34" charset="0"/>
                  <a:cs typeface="Arial" panose="020B0604020202020204" pitchFamily="34" charset="0"/>
                </a:rPr>
                <a:t>Ci3T Blueprint F Secondary (Tier 3) Intervention Grid</a:t>
              </a:r>
              <a:endParaRPr lang="en-US" sz="1600" dirty="0">
                <a:latin typeface="Arial" panose="020B0604020202020204" pitchFamily="34" charset="0"/>
                <a:cs typeface="Arial" panose="020B0604020202020204" pitchFamily="34" charset="0"/>
              </a:endParaRPr>
            </a:p>
            <a:p>
              <a:pPr algn="ctr">
                <a:defRPr/>
              </a:pPr>
              <a:r>
                <a:rPr lang="en-US" sz="1600" b="1" dirty="0">
                  <a:solidFill>
                    <a:schemeClr val="accent5"/>
                  </a:solidFill>
                  <a:latin typeface="Arial" panose="020B0604020202020204" pitchFamily="34" charset="0"/>
                  <a:cs typeface="Arial" panose="020B0604020202020204" pitchFamily="34" charset="0"/>
                </a:rPr>
                <a:t>30 minutes</a:t>
              </a:r>
            </a:p>
          </p:txBody>
        </p:sp>
      </p:grpSp>
      <p:sp>
        <p:nvSpPr>
          <p:cNvPr id="56" name="Snip and Round Single Corner Rectangle 55"/>
          <p:cNvSpPr/>
          <p:nvPr/>
        </p:nvSpPr>
        <p:spPr>
          <a:xfrm flipH="1">
            <a:off x="5901840" y="5164819"/>
            <a:ext cx="3644994" cy="1566680"/>
          </a:xfrm>
          <a:prstGeom prst="snip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2400" dirty="0">
                <a:solidFill>
                  <a:schemeClr val="tx1"/>
                </a:solidFill>
              </a:rPr>
              <a:t>See exemplars and interactive blueprints for tips for success!</a:t>
            </a:r>
          </a:p>
        </p:txBody>
      </p:sp>
      <p:grpSp>
        <p:nvGrpSpPr>
          <p:cNvPr id="28" name="Group 27"/>
          <p:cNvGrpSpPr/>
          <p:nvPr/>
        </p:nvGrpSpPr>
        <p:grpSpPr>
          <a:xfrm>
            <a:off x="257639" y="186165"/>
            <a:ext cx="3928232" cy="2342689"/>
            <a:chOff x="161758" y="119672"/>
            <a:chExt cx="3928232" cy="2342689"/>
          </a:xfrm>
        </p:grpSpPr>
        <p:pic>
          <p:nvPicPr>
            <p:cNvPr id="29" name="Picture 28" title="Ci3T Blueprint E"/>
            <p:cNvPicPr>
              <a:picLocks noChangeAspect="1"/>
            </p:cNvPicPr>
            <p:nvPr/>
          </p:nvPicPr>
          <p:blipFill>
            <a:blip r:embed="rId39">
              <a:extLst>
                <a:ext uri="{BEBA8EAE-BF5A-486C-A8C5-ECC9F3942E4B}">
                  <a14:imgProps xmlns:a14="http://schemas.microsoft.com/office/drawing/2010/main">
                    <a14:imgLayer r:embed="rId40">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61759" y="120035"/>
              <a:ext cx="3928231" cy="2342326"/>
            </a:xfrm>
            <a:prstGeom prst="rect">
              <a:avLst/>
            </a:prstGeom>
            <a:ln>
              <a:noFill/>
            </a:ln>
            <a:effectLst>
              <a:outerShdw blurRad="292100" dist="139700" dir="2700000" algn="tl" rotWithShape="0">
                <a:srgbClr val="333333">
                  <a:alpha val="65000"/>
                </a:srgbClr>
              </a:outerShdw>
            </a:effectLst>
          </p:spPr>
        </p:pic>
        <p:pic>
          <p:nvPicPr>
            <p:cNvPr id="33" name="Picture 32"/>
            <p:cNvPicPr>
              <a:picLocks noChangeAspect="1"/>
            </p:cNvPicPr>
            <p:nvPr/>
          </p:nvPicPr>
          <p:blipFill rotWithShape="1">
            <a:blip r:embed="rId39">
              <a:duotone>
                <a:prstClr val="black"/>
                <a:srgbClr val="FFFF00">
                  <a:tint val="45000"/>
                  <a:satMod val="400000"/>
                </a:srgbClr>
              </a:duotone>
              <a:extLst>
                <a:ext uri="{28A0092B-C50C-407E-A947-70E740481C1C}">
                  <a14:useLocalDpi xmlns:a14="http://schemas.microsoft.com/office/drawing/2010/main" val="0"/>
                </a:ext>
              </a:extLst>
            </a:blip>
            <a:srcRect b="86276"/>
            <a:stretch/>
          </p:blipFill>
          <p:spPr>
            <a:xfrm>
              <a:off x="161758" y="119672"/>
              <a:ext cx="3928231" cy="321486"/>
            </a:xfrm>
            <a:prstGeom prst="rect">
              <a:avLst/>
            </a:prstGeom>
            <a:ln>
              <a:noFill/>
            </a:ln>
            <a:effectLst/>
          </p:spPr>
        </p:pic>
      </p:grpSp>
      <p:sp>
        <p:nvSpPr>
          <p:cNvPr id="2" name="Freeform 1">
            <a:extLst>
              <a:ext uri="{FF2B5EF4-FFF2-40B4-BE49-F238E27FC236}">
                <a16:creationId xmlns:a16="http://schemas.microsoft.com/office/drawing/2014/main" id="{D46D7261-0FD3-EFB1-4876-E6A3BB7D4764}"/>
              </a:ext>
            </a:extLst>
          </p:cNvPr>
          <p:cNvSpPr/>
          <p:nvPr/>
        </p:nvSpPr>
        <p:spPr>
          <a:xfrm>
            <a:off x="1371594" y="5741047"/>
            <a:ext cx="3985266" cy="747131"/>
          </a:xfrm>
          <a:custGeom>
            <a:avLst/>
            <a:gdLst>
              <a:gd name="connsiteX0" fmla="*/ 38303 w 4343414"/>
              <a:gd name="connsiteY0" fmla="*/ 0 h 747131"/>
              <a:gd name="connsiteX1" fmla="*/ 4218890 w 4343414"/>
              <a:gd name="connsiteY1" fmla="*/ 0 h 747131"/>
              <a:gd name="connsiteX2" fmla="*/ 4343414 w 4343414"/>
              <a:gd name="connsiteY2" fmla="*/ 124524 h 747131"/>
              <a:gd name="connsiteX3" fmla="*/ 4343414 w 4343414"/>
              <a:gd name="connsiteY3" fmla="*/ 622607 h 747131"/>
              <a:gd name="connsiteX4" fmla="*/ 4218890 w 4343414"/>
              <a:gd name="connsiteY4" fmla="*/ 747131 h 747131"/>
              <a:gd name="connsiteX5" fmla="*/ 38303 w 4343414"/>
              <a:gd name="connsiteY5" fmla="*/ 747131 h 747131"/>
              <a:gd name="connsiteX6" fmla="*/ 0 w 4343414"/>
              <a:gd name="connsiteY6" fmla="*/ 739398 h 747131"/>
              <a:gd name="connsiteX7" fmla="*/ 1226 w 4343414"/>
              <a:gd name="connsiteY7" fmla="*/ 737913 h 747131"/>
              <a:gd name="connsiteX8" fmla="*/ 123531 w 4343414"/>
              <a:gd name="connsiteY8" fmla="*/ 337512 h 747131"/>
              <a:gd name="connsiteX9" fmla="*/ 67253 w 4343414"/>
              <a:gd name="connsiteY9" fmla="*/ 58759 h 747131"/>
              <a:gd name="connsiteX10" fmla="*/ 35651 w 4343414"/>
              <a:gd name="connsiteY10" fmla="*/ 536 h 74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3414" h="747131">
                <a:moveTo>
                  <a:pt x="38303" y="0"/>
                </a:moveTo>
                <a:lnTo>
                  <a:pt x="4218890" y="0"/>
                </a:lnTo>
                <a:cubicBezTo>
                  <a:pt x="4287663" y="0"/>
                  <a:pt x="4343414" y="55751"/>
                  <a:pt x="4343414" y="124524"/>
                </a:cubicBezTo>
                <a:lnTo>
                  <a:pt x="4343414" y="622607"/>
                </a:lnTo>
                <a:cubicBezTo>
                  <a:pt x="4343414" y="691380"/>
                  <a:pt x="4287663" y="747131"/>
                  <a:pt x="4218890" y="747131"/>
                </a:cubicBezTo>
                <a:lnTo>
                  <a:pt x="38303" y="747131"/>
                </a:lnTo>
                <a:lnTo>
                  <a:pt x="0" y="739398"/>
                </a:lnTo>
                <a:lnTo>
                  <a:pt x="1226" y="737913"/>
                </a:lnTo>
                <a:cubicBezTo>
                  <a:pt x="78443" y="623616"/>
                  <a:pt x="123531" y="485830"/>
                  <a:pt x="123531" y="337512"/>
                </a:cubicBezTo>
                <a:cubicBezTo>
                  <a:pt x="123531" y="238634"/>
                  <a:pt x="103492" y="144436"/>
                  <a:pt x="67253" y="58759"/>
                </a:cubicBezTo>
                <a:lnTo>
                  <a:pt x="35651" y="536"/>
                </a:lnTo>
                <a:close/>
              </a:path>
            </a:pathLst>
          </a:custGeom>
          <a:ln/>
        </p:spPr>
        <p:style>
          <a:lnRef idx="3">
            <a:schemeClr val="lt1"/>
          </a:lnRef>
          <a:fillRef idx="1">
            <a:schemeClr val="accent5"/>
          </a:fillRef>
          <a:effectRef idx="1">
            <a:schemeClr val="accent5"/>
          </a:effectRef>
          <a:fontRef idx="minor">
            <a:schemeClr val="lt1"/>
          </a:fontRef>
        </p:style>
        <p:txBody>
          <a:bodyPr wrap="square" rtlCol="0" anchor="ctr">
            <a:noAutofit/>
          </a:bodyPr>
          <a:lstStyle/>
          <a:p>
            <a:pPr algn="ctr"/>
            <a:r>
              <a:rPr lang="en-US" sz="2200" dirty="0">
                <a:solidFill>
                  <a:schemeClr val="bg1"/>
                </a:solidFill>
              </a:rPr>
              <a:t>Add to </a:t>
            </a:r>
            <a:r>
              <a:rPr lang="en-US" sz="2200" b="1" dirty="0">
                <a:solidFill>
                  <a:schemeClr val="bg1"/>
                </a:solidFill>
              </a:rPr>
              <a:t>R04 Ci3T Professional Learning Pla</a:t>
            </a:r>
            <a:r>
              <a:rPr lang="en-US" sz="2200" dirty="0">
                <a:solidFill>
                  <a:schemeClr val="bg1"/>
                </a:solidFill>
              </a:rPr>
              <a:t>n </a:t>
            </a:r>
          </a:p>
        </p:txBody>
      </p:sp>
      <p:grpSp>
        <p:nvGrpSpPr>
          <p:cNvPr id="4" name="Group 3">
            <a:extLst>
              <a:ext uri="{FF2B5EF4-FFF2-40B4-BE49-F238E27FC236}">
                <a16:creationId xmlns:a16="http://schemas.microsoft.com/office/drawing/2014/main" id="{FB0BCE00-DC4A-5E92-80D7-8262A0142F25}"/>
              </a:ext>
            </a:extLst>
          </p:cNvPr>
          <p:cNvGrpSpPr/>
          <p:nvPr/>
        </p:nvGrpSpPr>
        <p:grpSpPr>
          <a:xfrm>
            <a:off x="46747" y="5367117"/>
            <a:ext cx="1432277" cy="1432277"/>
            <a:chOff x="5224983" y="2340694"/>
            <a:chExt cx="2176611" cy="2176611"/>
          </a:xfrm>
          <a:scene3d>
            <a:camera prst="orthographicFront"/>
            <a:lightRig rig="chilly" dir="t"/>
          </a:scene3d>
        </p:grpSpPr>
        <p:sp>
          <p:nvSpPr>
            <p:cNvPr id="5" name="Oval 4">
              <a:extLst>
                <a:ext uri="{FF2B5EF4-FFF2-40B4-BE49-F238E27FC236}">
                  <a16:creationId xmlns:a16="http://schemas.microsoft.com/office/drawing/2014/main" id="{8127E8F5-8A73-719C-60F8-D9AA727E81D6}"/>
                </a:ext>
              </a:extLst>
            </p:cNvPr>
            <p:cNvSpPr/>
            <p:nvPr/>
          </p:nvSpPr>
          <p:spPr>
            <a:xfrm>
              <a:off x="5224983" y="2340694"/>
              <a:ext cx="2176611" cy="2176611"/>
            </a:xfrm>
            <a:prstGeom prst="ellipse">
              <a:avLst/>
            </a:prstGeom>
            <a:gradFill rotWithShape="0">
              <a:gsLst>
                <a:gs pos="0">
                  <a:srgbClr val="002000"/>
                </a:gs>
                <a:gs pos="100000">
                  <a:srgbClr val="02DD01"/>
                </a:gs>
              </a:gsLst>
              <a:lin ang="5400000" scaled="1"/>
            </a:gradFill>
            <a:sp3d prstMaterial="translucentPowder">
              <a:bevelT w="127000" h="25400" prst="softRound"/>
            </a:sp3d>
          </p:spPr>
          <p:style>
            <a:lnRef idx="0">
              <a:schemeClr val="lt1">
                <a:hueOff val="0"/>
                <a:satOff val="0"/>
                <a:lumOff val="0"/>
                <a:alphaOff val="0"/>
              </a:schemeClr>
            </a:lnRef>
            <a:fillRef idx="1">
              <a:scrgbClr r="0" g="0" b="0"/>
            </a:fillRef>
            <a:effectRef idx="0">
              <a:schemeClr val="accent5">
                <a:alpha val="50000"/>
                <a:hueOff val="-5515009"/>
                <a:satOff val="-7671"/>
                <a:lumOff val="-2942"/>
                <a:alphaOff val="0"/>
              </a:schemeClr>
            </a:effectRef>
            <a:fontRef idx="minor">
              <a:schemeClr val="tx1"/>
            </a:fontRef>
          </p:style>
          <p:txBody>
            <a:bodyPr/>
            <a:lstStyle/>
            <a:p>
              <a:endParaRPr lang="en-US"/>
            </a:p>
          </p:txBody>
        </p:sp>
        <p:sp>
          <p:nvSpPr>
            <p:cNvPr id="6" name="Oval 4">
              <a:extLst>
                <a:ext uri="{FF2B5EF4-FFF2-40B4-BE49-F238E27FC236}">
                  <a16:creationId xmlns:a16="http://schemas.microsoft.com/office/drawing/2014/main" id="{52CF238C-FBA6-915C-6EFD-7AAA0AF341C5}"/>
                </a:ext>
              </a:extLst>
            </p:cNvPr>
            <p:cNvSpPr txBox="1"/>
            <p:nvPr/>
          </p:nvSpPr>
          <p:spPr>
            <a:xfrm>
              <a:off x="5543740" y="2659451"/>
              <a:ext cx="1539097" cy="1539097"/>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119786" tIns="22860" rIns="119786"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R04 PL Plan Note Taker</a:t>
              </a:r>
            </a:p>
          </p:txBody>
        </p:sp>
      </p:grpSp>
      <p:pic>
        <p:nvPicPr>
          <p:cNvPr id="9" name="Picture 8" descr="A chalkboard with a green apple and pencils&#10;&#10;AI-generated content may be incorrect.">
            <a:extLst>
              <a:ext uri="{FF2B5EF4-FFF2-40B4-BE49-F238E27FC236}">
                <a16:creationId xmlns:a16="http://schemas.microsoft.com/office/drawing/2014/main" id="{34E0272A-2E23-9099-348E-9C291F7DD894}"/>
              </a:ext>
            </a:extLst>
          </p:cNvPr>
          <p:cNvPicPr>
            <a:picLocks noChangeAspect="1"/>
          </p:cNvPicPr>
          <p:nvPr/>
        </p:nvPicPr>
        <p:blipFill>
          <a:blip r:embed="rId41"/>
          <a:stretch>
            <a:fillRect/>
          </a:stretch>
        </p:blipFill>
        <p:spPr>
          <a:xfrm>
            <a:off x="9634210" y="3675834"/>
            <a:ext cx="2274204" cy="2977969"/>
          </a:xfrm>
          <a:prstGeom prst="rect">
            <a:avLst/>
          </a:prstGeom>
        </p:spPr>
      </p:pic>
    </p:spTree>
    <p:custDataLst>
      <p:tags r:id="rId1"/>
    </p:custDataLst>
    <p:extLst>
      <p:ext uri="{BB962C8B-B14F-4D97-AF65-F5344CB8AC3E}">
        <p14:creationId xmlns:p14="http://schemas.microsoft.com/office/powerpoint/2010/main" val="323307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900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59000"/>
                            </p:stCondLst>
                            <p:childTnLst>
                              <p:par>
                                <p:cTn id="8" presetID="1" presetClass="entr" presetSubtype="0" fill="hold" nodeType="afterEffect">
                                  <p:stCondLst>
                                    <p:cond delay="59000"/>
                                  </p:stCondLst>
                                  <p:childTnLst>
                                    <p:set>
                                      <p:cBhvr>
                                        <p:cTn id="9" dur="1" fill="hold">
                                          <p:stCondLst>
                                            <p:cond delay="0"/>
                                          </p:stCondLst>
                                        </p:cTn>
                                        <p:tgtEl>
                                          <p:spTgt spid="22"/>
                                        </p:tgtEl>
                                        <p:attrNameLst>
                                          <p:attrName>style.visibility</p:attrName>
                                        </p:attrNameLst>
                                      </p:cBhvr>
                                      <p:to>
                                        <p:strVal val="visible"/>
                                      </p:to>
                                    </p:set>
                                  </p:childTnLst>
                                </p:cTn>
                              </p:par>
                            </p:childTnLst>
                          </p:cTn>
                        </p:par>
                        <p:par>
                          <p:cTn id="10" fill="hold">
                            <p:stCondLst>
                              <p:cond delay="118000"/>
                            </p:stCondLst>
                            <p:childTnLst>
                              <p:par>
                                <p:cTn id="11" presetID="1" presetClass="entr" presetSubtype="0" fill="hold" nodeType="afterEffect">
                                  <p:stCondLst>
                                    <p:cond delay="59000"/>
                                  </p:stCondLst>
                                  <p:childTnLst>
                                    <p:set>
                                      <p:cBhvr>
                                        <p:cTn id="12" dur="1" fill="hold">
                                          <p:stCondLst>
                                            <p:cond delay="0"/>
                                          </p:stCondLst>
                                        </p:cTn>
                                        <p:tgtEl>
                                          <p:spTgt spid="27"/>
                                        </p:tgtEl>
                                        <p:attrNameLst>
                                          <p:attrName>style.visibility</p:attrName>
                                        </p:attrNameLst>
                                      </p:cBhvr>
                                      <p:to>
                                        <p:strVal val="visible"/>
                                      </p:to>
                                    </p:set>
                                  </p:childTnLst>
                                </p:cTn>
                              </p:par>
                            </p:childTnLst>
                          </p:cTn>
                        </p:par>
                        <p:par>
                          <p:cTn id="13" fill="hold">
                            <p:stCondLst>
                              <p:cond delay="177000"/>
                            </p:stCondLst>
                            <p:childTnLst>
                              <p:par>
                                <p:cTn id="14" presetID="1" presetClass="entr" presetSubtype="0" fill="hold" nodeType="afterEffect">
                                  <p:stCondLst>
                                    <p:cond delay="59000"/>
                                  </p:stCondLst>
                                  <p:childTnLst>
                                    <p:set>
                                      <p:cBhvr>
                                        <p:cTn id="15" dur="1" fill="hold">
                                          <p:stCondLst>
                                            <p:cond delay="0"/>
                                          </p:stCondLst>
                                        </p:cTn>
                                        <p:tgtEl>
                                          <p:spTgt spid="30"/>
                                        </p:tgtEl>
                                        <p:attrNameLst>
                                          <p:attrName>style.visibility</p:attrName>
                                        </p:attrNameLst>
                                      </p:cBhvr>
                                      <p:to>
                                        <p:strVal val="visible"/>
                                      </p:to>
                                    </p:set>
                                  </p:childTnLst>
                                </p:cTn>
                              </p:par>
                            </p:childTnLst>
                          </p:cTn>
                        </p:par>
                        <p:par>
                          <p:cTn id="16" fill="hold">
                            <p:stCondLst>
                              <p:cond delay="236000"/>
                            </p:stCondLst>
                            <p:childTnLst>
                              <p:par>
                                <p:cTn id="17" presetID="1" presetClass="entr" presetSubtype="0" fill="hold" nodeType="afterEffect">
                                  <p:stCondLst>
                                    <p:cond delay="59000"/>
                                  </p:stCondLst>
                                  <p:childTnLst>
                                    <p:set>
                                      <p:cBhvr>
                                        <p:cTn id="18" dur="1" fill="hold">
                                          <p:stCondLst>
                                            <p:cond delay="0"/>
                                          </p:stCondLst>
                                        </p:cTn>
                                        <p:tgtEl>
                                          <p:spTgt spid="31"/>
                                        </p:tgtEl>
                                        <p:attrNameLst>
                                          <p:attrName>style.visibility</p:attrName>
                                        </p:attrNameLst>
                                      </p:cBhvr>
                                      <p:to>
                                        <p:strVal val="visible"/>
                                      </p:to>
                                    </p:set>
                                  </p:childTnLst>
                                </p:cTn>
                              </p:par>
                            </p:childTnLst>
                          </p:cTn>
                        </p:par>
                        <p:par>
                          <p:cTn id="19" fill="hold">
                            <p:stCondLst>
                              <p:cond delay="295000"/>
                            </p:stCondLst>
                            <p:childTnLst>
                              <p:par>
                                <p:cTn id="20" presetID="1" presetClass="entr" presetSubtype="0" fill="hold" nodeType="afterEffect">
                                  <p:stCondLst>
                                    <p:cond delay="59000"/>
                                  </p:stCondLst>
                                  <p:childTnLst>
                                    <p:set>
                                      <p:cBhvr>
                                        <p:cTn id="21" dur="1" fill="hold">
                                          <p:stCondLst>
                                            <p:cond delay="0"/>
                                          </p:stCondLst>
                                        </p:cTn>
                                        <p:tgtEl>
                                          <p:spTgt spid="37"/>
                                        </p:tgtEl>
                                        <p:attrNameLst>
                                          <p:attrName>style.visibility</p:attrName>
                                        </p:attrNameLst>
                                      </p:cBhvr>
                                      <p:to>
                                        <p:strVal val="visible"/>
                                      </p:to>
                                    </p:set>
                                  </p:childTnLst>
                                </p:cTn>
                              </p:par>
                            </p:childTnLst>
                          </p:cTn>
                        </p:par>
                        <p:par>
                          <p:cTn id="22" fill="hold">
                            <p:stCondLst>
                              <p:cond delay="354000"/>
                            </p:stCondLst>
                            <p:childTnLst>
                              <p:par>
                                <p:cTn id="23" presetID="1" presetClass="entr" presetSubtype="0" fill="hold" nodeType="afterEffect">
                                  <p:stCondLst>
                                    <p:cond delay="59000"/>
                                  </p:stCondLst>
                                  <p:childTnLst>
                                    <p:set>
                                      <p:cBhvr>
                                        <p:cTn id="24" dur="1" fill="hold">
                                          <p:stCondLst>
                                            <p:cond delay="0"/>
                                          </p:stCondLst>
                                        </p:cTn>
                                        <p:tgtEl>
                                          <p:spTgt spid="38"/>
                                        </p:tgtEl>
                                        <p:attrNameLst>
                                          <p:attrName>style.visibility</p:attrName>
                                        </p:attrNameLst>
                                      </p:cBhvr>
                                      <p:to>
                                        <p:strVal val="visible"/>
                                      </p:to>
                                    </p:set>
                                  </p:childTnLst>
                                </p:cTn>
                              </p:par>
                            </p:childTnLst>
                          </p:cTn>
                        </p:par>
                        <p:par>
                          <p:cTn id="25" fill="hold">
                            <p:stCondLst>
                              <p:cond delay="413000"/>
                            </p:stCondLst>
                            <p:childTnLst>
                              <p:par>
                                <p:cTn id="26" presetID="1" presetClass="entr" presetSubtype="0" fill="hold" nodeType="afterEffect">
                                  <p:stCondLst>
                                    <p:cond delay="59000"/>
                                  </p:stCondLst>
                                  <p:childTnLst>
                                    <p:set>
                                      <p:cBhvr>
                                        <p:cTn id="27" dur="1" fill="hold">
                                          <p:stCondLst>
                                            <p:cond delay="0"/>
                                          </p:stCondLst>
                                        </p:cTn>
                                        <p:tgtEl>
                                          <p:spTgt spid="39"/>
                                        </p:tgtEl>
                                        <p:attrNameLst>
                                          <p:attrName>style.visibility</p:attrName>
                                        </p:attrNameLst>
                                      </p:cBhvr>
                                      <p:to>
                                        <p:strVal val="visible"/>
                                      </p:to>
                                    </p:set>
                                  </p:childTnLst>
                                </p:cTn>
                              </p:par>
                            </p:childTnLst>
                          </p:cTn>
                        </p:par>
                        <p:par>
                          <p:cTn id="28" fill="hold">
                            <p:stCondLst>
                              <p:cond delay="472000"/>
                            </p:stCondLst>
                            <p:childTnLst>
                              <p:par>
                                <p:cTn id="29" presetID="1" presetClass="entr" presetSubtype="0" fill="hold" nodeType="afterEffect">
                                  <p:stCondLst>
                                    <p:cond delay="59000"/>
                                  </p:stCondLst>
                                  <p:childTnLst>
                                    <p:set>
                                      <p:cBhvr>
                                        <p:cTn id="30" dur="1" fill="hold">
                                          <p:stCondLst>
                                            <p:cond delay="0"/>
                                          </p:stCondLst>
                                        </p:cTn>
                                        <p:tgtEl>
                                          <p:spTgt spid="40"/>
                                        </p:tgtEl>
                                        <p:attrNameLst>
                                          <p:attrName>style.visibility</p:attrName>
                                        </p:attrNameLst>
                                      </p:cBhvr>
                                      <p:to>
                                        <p:strVal val="visible"/>
                                      </p:to>
                                    </p:set>
                                  </p:childTnLst>
                                </p:cTn>
                              </p:par>
                            </p:childTnLst>
                          </p:cTn>
                        </p:par>
                        <p:par>
                          <p:cTn id="31" fill="hold">
                            <p:stCondLst>
                              <p:cond delay="531000"/>
                            </p:stCondLst>
                            <p:childTnLst>
                              <p:par>
                                <p:cTn id="32" presetID="1" presetClass="entr" presetSubtype="0" fill="hold" nodeType="afterEffect">
                                  <p:stCondLst>
                                    <p:cond delay="59000"/>
                                  </p:stCondLst>
                                  <p:childTnLst>
                                    <p:set>
                                      <p:cBhvr>
                                        <p:cTn id="33" dur="1" fill="hold">
                                          <p:stCondLst>
                                            <p:cond delay="0"/>
                                          </p:stCondLst>
                                        </p:cTn>
                                        <p:tgtEl>
                                          <p:spTgt spid="41"/>
                                        </p:tgtEl>
                                        <p:attrNameLst>
                                          <p:attrName>style.visibility</p:attrName>
                                        </p:attrNameLst>
                                      </p:cBhvr>
                                      <p:to>
                                        <p:strVal val="visible"/>
                                      </p:to>
                                    </p:set>
                                  </p:childTnLst>
                                </p:cTn>
                              </p:par>
                            </p:childTnLst>
                          </p:cTn>
                        </p:par>
                        <p:par>
                          <p:cTn id="34" fill="hold">
                            <p:stCondLst>
                              <p:cond delay="590000"/>
                            </p:stCondLst>
                            <p:childTnLst>
                              <p:par>
                                <p:cTn id="35" presetID="1" presetClass="entr" presetSubtype="0" fill="hold" nodeType="afterEffect">
                                  <p:stCondLst>
                                    <p:cond delay="59000"/>
                                  </p:stCondLst>
                                  <p:childTnLst>
                                    <p:set>
                                      <p:cBhvr>
                                        <p:cTn id="36" dur="1" fill="hold">
                                          <p:stCondLst>
                                            <p:cond delay="0"/>
                                          </p:stCondLst>
                                        </p:cTn>
                                        <p:tgtEl>
                                          <p:spTgt spid="42"/>
                                        </p:tgtEl>
                                        <p:attrNameLst>
                                          <p:attrName>style.visibility</p:attrName>
                                        </p:attrNameLst>
                                      </p:cBhvr>
                                      <p:to>
                                        <p:strVal val="visible"/>
                                      </p:to>
                                    </p:set>
                                  </p:childTnLst>
                                </p:cTn>
                              </p:par>
                            </p:childTnLst>
                          </p:cTn>
                        </p:par>
                        <p:par>
                          <p:cTn id="37" fill="hold">
                            <p:stCondLst>
                              <p:cond delay="649000"/>
                            </p:stCondLst>
                            <p:childTnLst>
                              <p:par>
                                <p:cTn id="38" presetID="1" presetClass="entr" presetSubtype="0" fill="hold" nodeType="afterEffect">
                                  <p:stCondLst>
                                    <p:cond delay="59000"/>
                                  </p:stCondLst>
                                  <p:childTnLst>
                                    <p:set>
                                      <p:cBhvr>
                                        <p:cTn id="39" dur="1" fill="hold">
                                          <p:stCondLst>
                                            <p:cond delay="0"/>
                                          </p:stCondLst>
                                        </p:cTn>
                                        <p:tgtEl>
                                          <p:spTgt spid="43"/>
                                        </p:tgtEl>
                                        <p:attrNameLst>
                                          <p:attrName>style.visibility</p:attrName>
                                        </p:attrNameLst>
                                      </p:cBhvr>
                                      <p:to>
                                        <p:strVal val="visible"/>
                                      </p:to>
                                    </p:set>
                                  </p:childTnLst>
                                </p:cTn>
                              </p:par>
                            </p:childTnLst>
                          </p:cTn>
                        </p:par>
                        <p:par>
                          <p:cTn id="40" fill="hold">
                            <p:stCondLst>
                              <p:cond delay="708000"/>
                            </p:stCondLst>
                            <p:childTnLst>
                              <p:par>
                                <p:cTn id="41" presetID="1" presetClass="entr" presetSubtype="0" fill="hold" nodeType="afterEffect">
                                  <p:stCondLst>
                                    <p:cond delay="59000"/>
                                  </p:stCondLst>
                                  <p:childTnLst>
                                    <p:set>
                                      <p:cBhvr>
                                        <p:cTn id="42" dur="1" fill="hold">
                                          <p:stCondLst>
                                            <p:cond delay="0"/>
                                          </p:stCondLst>
                                        </p:cTn>
                                        <p:tgtEl>
                                          <p:spTgt spid="44"/>
                                        </p:tgtEl>
                                        <p:attrNameLst>
                                          <p:attrName>style.visibility</p:attrName>
                                        </p:attrNameLst>
                                      </p:cBhvr>
                                      <p:to>
                                        <p:strVal val="visible"/>
                                      </p:to>
                                    </p:set>
                                  </p:childTnLst>
                                </p:cTn>
                              </p:par>
                            </p:childTnLst>
                          </p:cTn>
                        </p:par>
                        <p:par>
                          <p:cTn id="43" fill="hold">
                            <p:stCondLst>
                              <p:cond delay="767000"/>
                            </p:stCondLst>
                            <p:childTnLst>
                              <p:par>
                                <p:cTn id="44" presetID="1" presetClass="entr" presetSubtype="0" fill="hold" nodeType="afterEffect">
                                  <p:stCondLst>
                                    <p:cond delay="59000"/>
                                  </p:stCondLst>
                                  <p:childTnLst>
                                    <p:set>
                                      <p:cBhvr>
                                        <p:cTn id="45" dur="1" fill="hold">
                                          <p:stCondLst>
                                            <p:cond delay="0"/>
                                          </p:stCondLst>
                                        </p:cTn>
                                        <p:tgtEl>
                                          <p:spTgt spid="45"/>
                                        </p:tgtEl>
                                        <p:attrNameLst>
                                          <p:attrName>style.visibility</p:attrName>
                                        </p:attrNameLst>
                                      </p:cBhvr>
                                      <p:to>
                                        <p:strVal val="visible"/>
                                      </p:to>
                                    </p:set>
                                  </p:childTnLst>
                                </p:cTn>
                              </p:par>
                            </p:childTnLst>
                          </p:cTn>
                        </p:par>
                        <p:par>
                          <p:cTn id="46" fill="hold">
                            <p:stCondLst>
                              <p:cond delay="826000"/>
                            </p:stCondLst>
                            <p:childTnLst>
                              <p:par>
                                <p:cTn id="47" presetID="1" presetClass="entr" presetSubtype="0" fill="hold" nodeType="afterEffect">
                                  <p:stCondLst>
                                    <p:cond delay="59000"/>
                                  </p:stCondLst>
                                  <p:childTnLst>
                                    <p:set>
                                      <p:cBhvr>
                                        <p:cTn id="48" dur="1" fill="hold">
                                          <p:stCondLst>
                                            <p:cond delay="0"/>
                                          </p:stCondLst>
                                        </p:cTn>
                                        <p:tgtEl>
                                          <p:spTgt spid="46"/>
                                        </p:tgtEl>
                                        <p:attrNameLst>
                                          <p:attrName>style.visibility</p:attrName>
                                        </p:attrNameLst>
                                      </p:cBhvr>
                                      <p:to>
                                        <p:strVal val="visible"/>
                                      </p:to>
                                    </p:set>
                                  </p:childTnLst>
                                </p:cTn>
                              </p:par>
                            </p:childTnLst>
                          </p:cTn>
                        </p:par>
                        <p:par>
                          <p:cTn id="49" fill="hold">
                            <p:stCondLst>
                              <p:cond delay="885000"/>
                            </p:stCondLst>
                            <p:childTnLst>
                              <p:par>
                                <p:cTn id="50" presetID="1" presetClass="entr" presetSubtype="0" fill="hold" nodeType="afterEffect">
                                  <p:stCondLst>
                                    <p:cond delay="59000"/>
                                  </p:stCondLst>
                                  <p:childTnLst>
                                    <p:set>
                                      <p:cBhvr>
                                        <p:cTn id="51" dur="1" fill="hold">
                                          <p:stCondLst>
                                            <p:cond delay="0"/>
                                          </p:stCondLst>
                                        </p:cTn>
                                        <p:tgtEl>
                                          <p:spTgt spid="47"/>
                                        </p:tgtEl>
                                        <p:attrNameLst>
                                          <p:attrName>style.visibility</p:attrName>
                                        </p:attrNameLst>
                                      </p:cBhvr>
                                      <p:to>
                                        <p:strVal val="visible"/>
                                      </p:to>
                                    </p:set>
                                  </p:childTnLst>
                                </p:cTn>
                              </p:par>
                            </p:childTnLst>
                          </p:cTn>
                        </p:par>
                        <p:par>
                          <p:cTn id="52" fill="hold">
                            <p:stCondLst>
                              <p:cond delay="944000"/>
                            </p:stCondLst>
                            <p:childTnLst>
                              <p:par>
                                <p:cTn id="53" presetID="1" presetClass="entr" presetSubtype="0" fill="hold" nodeType="afterEffect">
                                  <p:stCondLst>
                                    <p:cond delay="59000"/>
                                  </p:stCondLst>
                                  <p:childTnLst>
                                    <p:set>
                                      <p:cBhvr>
                                        <p:cTn id="54" dur="1" fill="hold">
                                          <p:stCondLst>
                                            <p:cond delay="0"/>
                                          </p:stCondLst>
                                        </p:cTn>
                                        <p:tgtEl>
                                          <p:spTgt spid="48"/>
                                        </p:tgtEl>
                                        <p:attrNameLst>
                                          <p:attrName>style.visibility</p:attrName>
                                        </p:attrNameLst>
                                      </p:cBhvr>
                                      <p:to>
                                        <p:strVal val="visible"/>
                                      </p:to>
                                    </p:set>
                                  </p:childTnLst>
                                </p:cTn>
                              </p:par>
                            </p:childTnLst>
                          </p:cTn>
                        </p:par>
                        <p:par>
                          <p:cTn id="55" fill="hold">
                            <p:stCondLst>
                              <p:cond delay="1003000"/>
                            </p:stCondLst>
                            <p:childTnLst>
                              <p:par>
                                <p:cTn id="56" presetID="1" presetClass="entr" presetSubtype="0" fill="hold" nodeType="afterEffect">
                                  <p:stCondLst>
                                    <p:cond delay="59000"/>
                                  </p:stCondLst>
                                  <p:childTnLst>
                                    <p:set>
                                      <p:cBhvr>
                                        <p:cTn id="57" dur="1" fill="hold">
                                          <p:stCondLst>
                                            <p:cond delay="0"/>
                                          </p:stCondLst>
                                        </p:cTn>
                                        <p:tgtEl>
                                          <p:spTgt spid="49"/>
                                        </p:tgtEl>
                                        <p:attrNameLst>
                                          <p:attrName>style.visibility</p:attrName>
                                        </p:attrNameLst>
                                      </p:cBhvr>
                                      <p:to>
                                        <p:strVal val="visible"/>
                                      </p:to>
                                    </p:set>
                                  </p:childTnLst>
                                </p:cTn>
                              </p:par>
                            </p:childTnLst>
                          </p:cTn>
                        </p:par>
                        <p:par>
                          <p:cTn id="58" fill="hold">
                            <p:stCondLst>
                              <p:cond delay="1062000"/>
                            </p:stCondLst>
                            <p:childTnLst>
                              <p:par>
                                <p:cTn id="59" presetID="1" presetClass="entr" presetSubtype="0" fill="hold" nodeType="afterEffect">
                                  <p:stCondLst>
                                    <p:cond delay="59000"/>
                                  </p:stCondLst>
                                  <p:childTnLst>
                                    <p:set>
                                      <p:cBhvr>
                                        <p:cTn id="60" dur="1" fill="hold">
                                          <p:stCondLst>
                                            <p:cond delay="0"/>
                                          </p:stCondLst>
                                        </p:cTn>
                                        <p:tgtEl>
                                          <p:spTgt spid="50"/>
                                        </p:tgtEl>
                                        <p:attrNameLst>
                                          <p:attrName>style.visibility</p:attrName>
                                        </p:attrNameLst>
                                      </p:cBhvr>
                                      <p:to>
                                        <p:strVal val="visible"/>
                                      </p:to>
                                    </p:set>
                                  </p:childTnLst>
                                </p:cTn>
                              </p:par>
                            </p:childTnLst>
                          </p:cTn>
                        </p:par>
                        <p:par>
                          <p:cTn id="61" fill="hold">
                            <p:stCondLst>
                              <p:cond delay="1121000"/>
                            </p:stCondLst>
                            <p:childTnLst>
                              <p:par>
                                <p:cTn id="62" presetID="1" presetClass="entr" presetSubtype="0" fill="hold" nodeType="afterEffect">
                                  <p:stCondLst>
                                    <p:cond delay="59000"/>
                                  </p:stCondLst>
                                  <p:childTnLst>
                                    <p:set>
                                      <p:cBhvr>
                                        <p:cTn id="63" dur="1" fill="hold">
                                          <p:stCondLst>
                                            <p:cond delay="0"/>
                                          </p:stCondLst>
                                        </p:cTn>
                                        <p:tgtEl>
                                          <p:spTgt spid="51"/>
                                        </p:tgtEl>
                                        <p:attrNameLst>
                                          <p:attrName>style.visibility</p:attrName>
                                        </p:attrNameLst>
                                      </p:cBhvr>
                                      <p:to>
                                        <p:strVal val="visible"/>
                                      </p:to>
                                    </p:set>
                                  </p:childTnLst>
                                </p:cTn>
                              </p:par>
                            </p:childTnLst>
                          </p:cTn>
                        </p:par>
                        <p:par>
                          <p:cTn id="64" fill="hold">
                            <p:stCondLst>
                              <p:cond delay="1180000"/>
                            </p:stCondLst>
                            <p:childTnLst>
                              <p:par>
                                <p:cTn id="65" presetID="1" presetClass="entr" presetSubtype="0" fill="hold" nodeType="afterEffect">
                                  <p:stCondLst>
                                    <p:cond delay="59000"/>
                                  </p:stCondLst>
                                  <p:childTnLst>
                                    <p:set>
                                      <p:cBhvr>
                                        <p:cTn id="66" dur="1" fill="hold">
                                          <p:stCondLst>
                                            <p:cond delay="0"/>
                                          </p:stCondLst>
                                        </p:cTn>
                                        <p:tgtEl>
                                          <p:spTgt spid="52"/>
                                        </p:tgtEl>
                                        <p:attrNameLst>
                                          <p:attrName>style.visibility</p:attrName>
                                        </p:attrNameLst>
                                      </p:cBhvr>
                                      <p:to>
                                        <p:strVal val="visible"/>
                                      </p:to>
                                    </p:set>
                                  </p:childTnLst>
                                </p:cTn>
                              </p:par>
                            </p:childTnLst>
                          </p:cTn>
                        </p:par>
                        <p:par>
                          <p:cTn id="67" fill="hold">
                            <p:stCondLst>
                              <p:cond delay="1239000"/>
                            </p:stCondLst>
                            <p:childTnLst>
                              <p:par>
                                <p:cTn id="68" presetID="1" presetClass="entr" presetSubtype="0" fill="hold" nodeType="afterEffect">
                                  <p:stCondLst>
                                    <p:cond delay="59000"/>
                                  </p:stCondLst>
                                  <p:childTnLst>
                                    <p:set>
                                      <p:cBhvr>
                                        <p:cTn id="69" dur="1" fill="hold">
                                          <p:stCondLst>
                                            <p:cond delay="0"/>
                                          </p:stCondLst>
                                        </p:cTn>
                                        <p:tgtEl>
                                          <p:spTgt spid="53"/>
                                        </p:tgtEl>
                                        <p:attrNameLst>
                                          <p:attrName>style.visibility</p:attrName>
                                        </p:attrNameLst>
                                      </p:cBhvr>
                                      <p:to>
                                        <p:strVal val="visible"/>
                                      </p:to>
                                    </p:set>
                                  </p:childTnLst>
                                </p:cTn>
                              </p:par>
                            </p:childTnLst>
                          </p:cTn>
                        </p:par>
                        <p:par>
                          <p:cTn id="70" fill="hold">
                            <p:stCondLst>
                              <p:cond delay="1298000"/>
                            </p:stCondLst>
                            <p:childTnLst>
                              <p:par>
                                <p:cTn id="71" presetID="1" presetClass="entr" presetSubtype="0" fill="hold" nodeType="afterEffect">
                                  <p:stCondLst>
                                    <p:cond delay="59000"/>
                                  </p:stCondLst>
                                  <p:childTnLst>
                                    <p:set>
                                      <p:cBhvr>
                                        <p:cTn id="72" dur="1" fill="hold">
                                          <p:stCondLst>
                                            <p:cond delay="0"/>
                                          </p:stCondLst>
                                        </p:cTn>
                                        <p:tgtEl>
                                          <p:spTgt spid="54"/>
                                        </p:tgtEl>
                                        <p:attrNameLst>
                                          <p:attrName>style.visibility</p:attrName>
                                        </p:attrNameLst>
                                      </p:cBhvr>
                                      <p:to>
                                        <p:strVal val="visible"/>
                                      </p:to>
                                    </p:set>
                                  </p:childTnLst>
                                </p:cTn>
                              </p:par>
                            </p:childTnLst>
                          </p:cTn>
                        </p:par>
                        <p:par>
                          <p:cTn id="73" fill="hold">
                            <p:stCondLst>
                              <p:cond delay="1357000"/>
                            </p:stCondLst>
                            <p:childTnLst>
                              <p:par>
                                <p:cTn id="74" presetID="1" presetClass="entr" presetSubtype="0" fill="hold" nodeType="afterEffect">
                                  <p:stCondLst>
                                    <p:cond delay="59000"/>
                                  </p:stCondLst>
                                  <p:childTnLst>
                                    <p:set>
                                      <p:cBhvr>
                                        <p:cTn id="75" dur="1" fill="hold">
                                          <p:stCondLst>
                                            <p:cond delay="0"/>
                                          </p:stCondLst>
                                        </p:cTn>
                                        <p:tgtEl>
                                          <p:spTgt spid="57"/>
                                        </p:tgtEl>
                                        <p:attrNameLst>
                                          <p:attrName>style.visibility</p:attrName>
                                        </p:attrNameLst>
                                      </p:cBhvr>
                                      <p:to>
                                        <p:strVal val="visible"/>
                                      </p:to>
                                    </p:set>
                                  </p:childTnLst>
                                </p:cTn>
                              </p:par>
                            </p:childTnLst>
                          </p:cTn>
                        </p:par>
                        <p:par>
                          <p:cTn id="76" fill="hold">
                            <p:stCondLst>
                              <p:cond delay="1416000"/>
                            </p:stCondLst>
                            <p:childTnLst>
                              <p:par>
                                <p:cTn id="77" presetID="1" presetClass="entr" presetSubtype="0" fill="hold" nodeType="afterEffect">
                                  <p:stCondLst>
                                    <p:cond delay="59000"/>
                                  </p:stCondLst>
                                  <p:childTnLst>
                                    <p:set>
                                      <p:cBhvr>
                                        <p:cTn id="78" dur="1" fill="hold">
                                          <p:stCondLst>
                                            <p:cond delay="0"/>
                                          </p:stCondLst>
                                        </p:cTn>
                                        <p:tgtEl>
                                          <p:spTgt spid="58"/>
                                        </p:tgtEl>
                                        <p:attrNameLst>
                                          <p:attrName>style.visibility</p:attrName>
                                        </p:attrNameLst>
                                      </p:cBhvr>
                                      <p:to>
                                        <p:strVal val="visible"/>
                                      </p:to>
                                    </p:set>
                                  </p:childTnLst>
                                </p:cTn>
                              </p:par>
                            </p:childTnLst>
                          </p:cTn>
                        </p:par>
                        <p:par>
                          <p:cTn id="79" fill="hold">
                            <p:stCondLst>
                              <p:cond delay="1475000"/>
                            </p:stCondLst>
                            <p:childTnLst>
                              <p:par>
                                <p:cTn id="80" presetID="1" presetClass="entr" presetSubtype="0" fill="hold" nodeType="afterEffect">
                                  <p:stCondLst>
                                    <p:cond delay="59000"/>
                                  </p:stCondLst>
                                  <p:childTnLst>
                                    <p:set>
                                      <p:cBhvr>
                                        <p:cTn id="81" dur="1" fill="hold">
                                          <p:stCondLst>
                                            <p:cond delay="0"/>
                                          </p:stCondLst>
                                        </p:cTn>
                                        <p:tgtEl>
                                          <p:spTgt spid="59"/>
                                        </p:tgtEl>
                                        <p:attrNameLst>
                                          <p:attrName>style.visibility</p:attrName>
                                        </p:attrNameLst>
                                      </p:cBhvr>
                                      <p:to>
                                        <p:strVal val="visible"/>
                                      </p:to>
                                    </p:set>
                                  </p:childTnLst>
                                </p:cTn>
                              </p:par>
                            </p:childTnLst>
                          </p:cTn>
                        </p:par>
                        <p:par>
                          <p:cTn id="82" fill="hold">
                            <p:stCondLst>
                              <p:cond delay="1534000"/>
                            </p:stCondLst>
                            <p:childTnLst>
                              <p:par>
                                <p:cTn id="83" presetID="1" presetClass="entr" presetSubtype="0" fill="hold" nodeType="afterEffect">
                                  <p:stCondLst>
                                    <p:cond delay="59000"/>
                                  </p:stCondLst>
                                  <p:childTnLst>
                                    <p:set>
                                      <p:cBhvr>
                                        <p:cTn id="84" dur="1" fill="hold">
                                          <p:stCondLst>
                                            <p:cond delay="0"/>
                                          </p:stCondLst>
                                        </p:cTn>
                                        <p:tgtEl>
                                          <p:spTgt spid="60"/>
                                        </p:tgtEl>
                                        <p:attrNameLst>
                                          <p:attrName>style.visibility</p:attrName>
                                        </p:attrNameLst>
                                      </p:cBhvr>
                                      <p:to>
                                        <p:strVal val="visible"/>
                                      </p:to>
                                    </p:set>
                                  </p:childTnLst>
                                </p:cTn>
                              </p:par>
                            </p:childTnLst>
                          </p:cTn>
                        </p:par>
                        <p:par>
                          <p:cTn id="85" fill="hold">
                            <p:stCondLst>
                              <p:cond delay="1593000"/>
                            </p:stCondLst>
                            <p:childTnLst>
                              <p:par>
                                <p:cTn id="86" presetID="1" presetClass="entr" presetSubtype="0" fill="hold" nodeType="afterEffect">
                                  <p:stCondLst>
                                    <p:cond delay="59000"/>
                                  </p:stCondLst>
                                  <p:childTnLst>
                                    <p:set>
                                      <p:cBhvr>
                                        <p:cTn id="87" dur="1" fill="hold">
                                          <p:stCondLst>
                                            <p:cond delay="0"/>
                                          </p:stCondLst>
                                        </p:cTn>
                                        <p:tgtEl>
                                          <p:spTgt spid="61"/>
                                        </p:tgtEl>
                                        <p:attrNameLst>
                                          <p:attrName>style.visibility</p:attrName>
                                        </p:attrNameLst>
                                      </p:cBhvr>
                                      <p:to>
                                        <p:strVal val="visible"/>
                                      </p:to>
                                    </p:set>
                                  </p:childTnLst>
                                </p:cTn>
                              </p:par>
                            </p:childTnLst>
                          </p:cTn>
                        </p:par>
                        <p:par>
                          <p:cTn id="88" fill="hold">
                            <p:stCondLst>
                              <p:cond delay="1652000"/>
                            </p:stCondLst>
                            <p:childTnLst>
                              <p:par>
                                <p:cTn id="89" presetID="1" presetClass="entr" presetSubtype="0" fill="hold" nodeType="afterEffect">
                                  <p:stCondLst>
                                    <p:cond delay="59000"/>
                                  </p:stCondLst>
                                  <p:childTnLst>
                                    <p:set>
                                      <p:cBhvr>
                                        <p:cTn id="90" dur="1" fill="hold">
                                          <p:stCondLst>
                                            <p:cond delay="0"/>
                                          </p:stCondLst>
                                        </p:cTn>
                                        <p:tgtEl>
                                          <p:spTgt spid="62"/>
                                        </p:tgtEl>
                                        <p:attrNameLst>
                                          <p:attrName>style.visibility</p:attrName>
                                        </p:attrNameLst>
                                      </p:cBhvr>
                                      <p:to>
                                        <p:strVal val="visible"/>
                                      </p:to>
                                    </p:set>
                                  </p:childTnLst>
                                </p:cTn>
                              </p:par>
                            </p:childTnLst>
                          </p:cTn>
                        </p:par>
                        <p:par>
                          <p:cTn id="91" fill="hold">
                            <p:stCondLst>
                              <p:cond delay="1711000"/>
                            </p:stCondLst>
                            <p:childTnLst>
                              <p:par>
                                <p:cTn id="92" presetID="1" presetClass="entr" presetSubtype="0" fill="hold" nodeType="afterEffect">
                                  <p:stCondLst>
                                    <p:cond delay="30000"/>
                                  </p:stCondLst>
                                  <p:childTnLst>
                                    <p:set>
                                      <p:cBhvr>
                                        <p:cTn id="93" dur="1" fill="hold">
                                          <p:stCondLst>
                                            <p:cond delay="0"/>
                                          </p:stCondLst>
                                        </p:cTn>
                                        <p:tgtEl>
                                          <p:spTgt spid="63"/>
                                        </p:tgtEl>
                                        <p:attrNameLst>
                                          <p:attrName>style.visibility</p:attrName>
                                        </p:attrNameLst>
                                      </p:cBhvr>
                                      <p:to>
                                        <p:strVal val="visible"/>
                                      </p:to>
                                    </p:set>
                                  </p:childTnLst>
                                </p:cTn>
                              </p:par>
                            </p:childTnLst>
                          </p:cTn>
                        </p:par>
                        <p:par>
                          <p:cTn id="94" fill="hold">
                            <p:stCondLst>
                              <p:cond delay="1741000"/>
                            </p:stCondLst>
                            <p:childTnLst>
                              <p:par>
                                <p:cTn id="95" presetID="1" presetClass="entr" presetSubtype="0" fill="hold" nodeType="afterEffect">
                                  <p:stCondLst>
                                    <p:cond delay="30000"/>
                                  </p:stCondLst>
                                  <p:childTnLst>
                                    <p:set>
                                      <p:cBhvr>
                                        <p:cTn id="9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title="Illustration of 3D person wearing glasses carring a stack of books">
            <a:extLst>
              <a:ext uri="{FF2B5EF4-FFF2-40B4-BE49-F238E27FC236}">
                <a16:creationId xmlns:a16="http://schemas.microsoft.com/office/drawing/2014/main" id="{3B955436-34C7-A84E-8019-0EED2D9784DE}"/>
              </a:ext>
            </a:extLst>
          </p:cNvPr>
          <p:cNvPicPr>
            <a:picLocks noChangeAspect="1"/>
          </p:cNvPicPr>
          <p:nvPr/>
        </p:nvPicPr>
        <p:blipFill rotWithShape="1">
          <a:blip r:embed="rId4"/>
          <a:srcRect l="33795" r="24674"/>
          <a:stretch/>
        </p:blipFill>
        <p:spPr>
          <a:xfrm flipH="1">
            <a:off x="10537824" y="2959100"/>
            <a:ext cx="1619251" cy="3898900"/>
          </a:xfrm>
          <a:prstGeom prst="rect">
            <a:avLst/>
          </a:prstGeom>
        </p:spPr>
      </p:pic>
      <p:sp>
        <p:nvSpPr>
          <p:cNvPr id="2" name="Title 1"/>
          <p:cNvSpPr>
            <a:spLocks noGrp="1"/>
          </p:cNvSpPr>
          <p:nvPr>
            <p:ph type="title"/>
          </p:nvPr>
        </p:nvSpPr>
        <p:spPr>
          <a:xfrm>
            <a:off x="831850" y="1709738"/>
            <a:ext cx="10515600" cy="2852737"/>
          </a:xfrm>
        </p:spPr>
        <p:txBody>
          <a:bodyPr>
            <a:normAutofit/>
          </a:bodyPr>
          <a:lstStyle/>
          <a:p>
            <a:r>
              <a:rPr lang="en-US"/>
              <a:t>What have you learned over the course of this year?</a:t>
            </a:r>
          </a:p>
        </p:txBody>
      </p:sp>
    </p:spTree>
    <p:custDataLst>
      <p:tags r:id="rId1"/>
    </p:custDataLst>
    <p:extLst>
      <p:ext uri="{BB962C8B-B14F-4D97-AF65-F5344CB8AC3E}">
        <p14:creationId xmlns:p14="http://schemas.microsoft.com/office/powerpoint/2010/main" val="3352969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60000">
              <a:schemeClr val="bg1"/>
            </a:gs>
            <a:gs pos="83000">
              <a:schemeClr val="bg1">
                <a:lumMod val="65000"/>
              </a:schemeClr>
            </a:gs>
            <a:gs pos="100000">
              <a:srgbClr val="CACACA"/>
            </a:gs>
          </a:gsLst>
          <a:lin ang="5400000" scaled="1"/>
        </a:gradFill>
        <a:effectLst/>
      </p:bgPr>
    </p:bg>
    <p:spTree>
      <p:nvGrpSpPr>
        <p:cNvPr id="1" name="">
          <a:extLst>
            <a:ext uri="{FF2B5EF4-FFF2-40B4-BE49-F238E27FC236}">
              <a16:creationId xmlns:a16="http://schemas.microsoft.com/office/drawing/2014/main" id="{B22E4272-EBE0-07A1-200A-E54E06AF2561}"/>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58397BAD-4DA4-916E-3AF7-DB1969AADF90}"/>
              </a:ext>
            </a:extLst>
          </p:cNvPr>
          <p:cNvSpPr txBox="1">
            <a:spLocks/>
          </p:cNvSpPr>
          <p:nvPr/>
        </p:nvSpPr>
        <p:spPr>
          <a:xfrm>
            <a:off x="772241" y="429737"/>
            <a:ext cx="788670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dirty="0"/>
              <a:t>Before you leave today…</a:t>
            </a:r>
          </a:p>
        </p:txBody>
      </p:sp>
      <p:sp>
        <p:nvSpPr>
          <p:cNvPr id="9" name="Text Placeholder 6">
            <a:extLst>
              <a:ext uri="{FF2B5EF4-FFF2-40B4-BE49-F238E27FC236}">
                <a16:creationId xmlns:a16="http://schemas.microsoft.com/office/drawing/2014/main" id="{493FCFD3-A8B7-17D9-23D3-1B3CF6671E4B}"/>
              </a:ext>
            </a:extLst>
          </p:cNvPr>
          <p:cNvSpPr txBox="1">
            <a:spLocks/>
          </p:cNvSpPr>
          <p:nvPr/>
        </p:nvSpPr>
        <p:spPr>
          <a:xfrm>
            <a:off x="974911" y="1251399"/>
            <a:ext cx="6678492" cy="508202"/>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Please check your email and complete the post-training KCU</a:t>
            </a:r>
          </a:p>
        </p:txBody>
      </p:sp>
      <p:sp>
        <p:nvSpPr>
          <p:cNvPr id="10" name="Rectangle 9">
            <a:extLst>
              <a:ext uri="{FF2B5EF4-FFF2-40B4-BE49-F238E27FC236}">
                <a16:creationId xmlns:a16="http://schemas.microsoft.com/office/drawing/2014/main" id="{F0C16CF0-A523-8249-B34F-834A2CA06A46}"/>
              </a:ext>
            </a:extLst>
          </p:cNvPr>
          <p:cNvSpPr/>
          <p:nvPr/>
        </p:nvSpPr>
        <p:spPr>
          <a:xfrm>
            <a:off x="772357" y="0"/>
            <a:ext cx="7150199" cy="369332"/>
          </a:xfrm>
          <a:prstGeom prst="rect">
            <a:avLst/>
          </a:prstGeom>
          <a:solidFill>
            <a:srgbClr val="505153"/>
          </a:solidFill>
        </p:spPr>
        <p:txBody>
          <a:bodyPr wrap="square">
            <a:spAutoFit/>
          </a:bodyPr>
          <a:lstStyle/>
          <a:p>
            <a:r>
              <a:rPr lang="en-US" sz="1800" dirty="0">
                <a:solidFill>
                  <a:schemeClr val="bg1"/>
                </a:solidFill>
              </a:rPr>
              <a:t>Knowledge, Confidence, and Use (KCU) Survey – Post Training</a:t>
            </a:r>
          </a:p>
        </p:txBody>
      </p:sp>
      <p:pic>
        <p:nvPicPr>
          <p:cNvPr id="11" name="Picture 10" title="Ci3T KCU Survey">
            <a:extLst>
              <a:ext uri="{FF2B5EF4-FFF2-40B4-BE49-F238E27FC236}">
                <a16:creationId xmlns:a16="http://schemas.microsoft.com/office/drawing/2014/main" id="{51507F22-2017-2C52-AA1B-274AB6BF7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4326" y="1760598"/>
            <a:ext cx="2101585" cy="4920786"/>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12" name="Picture 11" title="Ci3T KCU Survey">
            <a:extLst>
              <a:ext uri="{FF2B5EF4-FFF2-40B4-BE49-F238E27FC236}">
                <a16:creationId xmlns:a16="http://schemas.microsoft.com/office/drawing/2014/main" id="{B43F4A40-CEB4-2A9B-AA41-0A18EE245A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3301" y="219422"/>
            <a:ext cx="2407440" cy="653340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13" name="Picture 12" title="Ci3T KCU Survey">
            <a:extLst>
              <a:ext uri="{FF2B5EF4-FFF2-40B4-BE49-F238E27FC236}">
                <a16:creationId xmlns:a16="http://schemas.microsoft.com/office/drawing/2014/main" id="{A1EAF9F2-1497-B2AF-DCFC-2772BC57F7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1227" y="1928129"/>
            <a:ext cx="2579473" cy="4753255"/>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8DB554B8-6B13-A157-36BA-269AA6740771}"/>
              </a:ext>
            </a:extLst>
          </p:cNvPr>
          <p:cNvGrpSpPr/>
          <p:nvPr/>
        </p:nvGrpSpPr>
        <p:grpSpPr>
          <a:xfrm>
            <a:off x="1717035" y="3907652"/>
            <a:ext cx="5423099" cy="2256926"/>
            <a:chOff x="-558156" y="3103749"/>
            <a:chExt cx="4824252" cy="2007705"/>
          </a:xfrm>
        </p:grpSpPr>
        <p:cxnSp>
          <p:nvCxnSpPr>
            <p:cNvPr id="15" name="Straight Connector 14">
              <a:extLst>
                <a:ext uri="{FF2B5EF4-FFF2-40B4-BE49-F238E27FC236}">
                  <a16:creationId xmlns:a16="http://schemas.microsoft.com/office/drawing/2014/main" id="{A7668E5A-5E95-850B-7EBE-34C00F7FFDF4}"/>
                </a:ext>
              </a:extLst>
            </p:cNvPr>
            <p:cNvCxnSpPr/>
            <p:nvPr/>
          </p:nvCxnSpPr>
          <p:spPr>
            <a:xfrm>
              <a:off x="-558156" y="4101046"/>
              <a:ext cx="786555" cy="1010408"/>
            </a:xfrm>
            <a:prstGeom prst="line">
              <a:avLst/>
            </a:prstGeom>
            <a:ln w="12700" cmpd="sng">
              <a:solidFill>
                <a:srgbClr val="660066"/>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4E5B859-3A5C-CD93-9D89-811B6F1FB3DB}"/>
                </a:ext>
              </a:extLst>
            </p:cNvPr>
            <p:cNvCxnSpPr/>
            <p:nvPr/>
          </p:nvCxnSpPr>
          <p:spPr>
            <a:xfrm>
              <a:off x="-550573" y="3103749"/>
              <a:ext cx="779174" cy="1468251"/>
            </a:xfrm>
            <a:prstGeom prst="line">
              <a:avLst/>
            </a:prstGeom>
            <a:ln w="12700" cmpd="sng">
              <a:solidFill>
                <a:srgbClr val="660066"/>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A1E8982-45B3-7248-A22D-6D83A7CF7297}"/>
                </a:ext>
              </a:extLst>
            </p:cNvPr>
            <p:cNvCxnSpPr/>
            <p:nvPr/>
          </p:nvCxnSpPr>
          <p:spPr>
            <a:xfrm flipH="1">
              <a:off x="2514601" y="4101046"/>
              <a:ext cx="1751495" cy="1010408"/>
            </a:xfrm>
            <a:prstGeom prst="line">
              <a:avLst/>
            </a:prstGeom>
            <a:ln w="12700" cmpd="sng">
              <a:solidFill>
                <a:srgbClr val="660066"/>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252634A-1227-D70F-E9E7-D6ACA379103F}"/>
                </a:ext>
              </a:extLst>
            </p:cNvPr>
            <p:cNvCxnSpPr/>
            <p:nvPr/>
          </p:nvCxnSpPr>
          <p:spPr>
            <a:xfrm flipH="1">
              <a:off x="2514601" y="3103749"/>
              <a:ext cx="1751495" cy="1468251"/>
            </a:xfrm>
            <a:prstGeom prst="line">
              <a:avLst/>
            </a:prstGeom>
            <a:ln w="12700" cmpd="sng">
              <a:solidFill>
                <a:srgbClr val="660066"/>
              </a:solidFill>
            </a:ln>
            <a:effectLst/>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A75E5D62-F643-3D9D-79C9-FD17052BC317}"/>
                </a:ext>
              </a:extLst>
            </p:cNvPr>
            <p:cNvSpPr/>
            <p:nvPr/>
          </p:nvSpPr>
          <p:spPr>
            <a:xfrm>
              <a:off x="228600" y="4572000"/>
              <a:ext cx="2286000" cy="539454"/>
            </a:xfrm>
            <a:prstGeom prst="rect">
              <a:avLst/>
            </a:prstGeom>
            <a:solidFill>
              <a:srgbClr val="660066">
                <a:alpha val="13000"/>
              </a:srgbClr>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0" name="Picture 19" title="Ci3T KCU Survey">
              <a:extLst>
                <a:ext uri="{FF2B5EF4-FFF2-40B4-BE49-F238E27FC236}">
                  <a16:creationId xmlns:a16="http://schemas.microsoft.com/office/drawing/2014/main" id="{6D2CB074-9E0B-685B-28EF-42CEC4A88E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732" y="3103749"/>
              <a:ext cx="4803828" cy="997297"/>
            </a:xfrm>
            <a:prstGeom prst="rect">
              <a:avLst/>
            </a:prstGeom>
            <a:ln w="38100" cmpd="sng">
              <a:solidFill>
                <a:srgbClr val="660066"/>
              </a:solidFill>
            </a:ln>
            <a:effectLst>
              <a:outerShdw blurRad="292100" dist="139700" dir="2700000" algn="tl" rotWithShape="0">
                <a:srgbClr val="333333">
                  <a:alpha val="65000"/>
                </a:srgbClr>
              </a:outerShdw>
            </a:effectLst>
          </p:spPr>
        </p:pic>
      </p:grpSp>
      <p:sp>
        <p:nvSpPr>
          <p:cNvPr id="21" name="Right Arrow 17">
            <a:extLst>
              <a:ext uri="{FF2B5EF4-FFF2-40B4-BE49-F238E27FC236}">
                <a16:creationId xmlns:a16="http://schemas.microsoft.com/office/drawing/2014/main" id="{B121334C-1FA9-971A-304C-8AFBA4642C87}"/>
              </a:ext>
            </a:extLst>
          </p:cNvPr>
          <p:cNvSpPr/>
          <p:nvPr/>
        </p:nvSpPr>
        <p:spPr>
          <a:xfrm rot="3254495">
            <a:off x="2785533" y="3619469"/>
            <a:ext cx="1039776" cy="495502"/>
          </a:xfrm>
          <a:prstGeom prst="right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400"/>
          </a:p>
        </p:txBody>
      </p:sp>
    </p:spTree>
    <p:custDataLst>
      <p:tags r:id="rId1"/>
    </p:custDataLst>
    <p:extLst>
      <p:ext uri="{BB962C8B-B14F-4D97-AF65-F5344CB8AC3E}">
        <p14:creationId xmlns:p14="http://schemas.microsoft.com/office/powerpoint/2010/main" val="197952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 presetClass="entr" presetSubtype="9"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60000">
              <a:schemeClr val="bg1"/>
            </a:gs>
            <a:gs pos="83000">
              <a:schemeClr val="bg1">
                <a:lumMod val="65000"/>
              </a:schemeClr>
            </a:gs>
            <a:gs pos="100000">
              <a:srgbClr val="CACACA"/>
            </a:gs>
          </a:gsLst>
          <a:lin ang="5400000" scaled="1"/>
        </a:gradFill>
        <a:effectLst/>
      </p:bgPr>
    </p:bg>
    <p:spTree>
      <p:nvGrpSpPr>
        <p:cNvPr id="1" name=""/>
        <p:cNvGrpSpPr/>
        <p:nvPr/>
      </p:nvGrpSpPr>
      <p:grpSpPr>
        <a:xfrm>
          <a:off x="0" y="0"/>
          <a:ext cx="0" cy="0"/>
          <a:chOff x="0" y="0"/>
          <a:chExt cx="0" cy="0"/>
        </a:xfrm>
      </p:grpSpPr>
      <p:grpSp>
        <p:nvGrpSpPr>
          <p:cNvPr id="13" name="Group 12"/>
          <p:cNvGrpSpPr/>
          <p:nvPr/>
        </p:nvGrpSpPr>
        <p:grpSpPr>
          <a:xfrm>
            <a:off x="934308" y="2672554"/>
            <a:ext cx="4638354" cy="4070723"/>
            <a:chOff x="123986" y="2772914"/>
            <a:chExt cx="4638354" cy="4070723"/>
          </a:xfrm>
        </p:grpSpPr>
        <p:pic>
          <p:nvPicPr>
            <p:cNvPr id="11" name="Picture 10" title="Ci3T webpage screenshot"/>
            <p:cNvPicPr>
              <a:picLocks noChangeAspect="1"/>
            </p:cNvPicPr>
            <p:nvPr/>
          </p:nvPicPr>
          <p:blipFill>
            <a:blip r:embed="rId4">
              <a:alphaModFix amt="10000"/>
            </a:blip>
            <a:stretch>
              <a:fillRect/>
            </a:stretch>
          </p:blipFill>
          <p:spPr>
            <a:xfrm>
              <a:off x="123986" y="2772914"/>
              <a:ext cx="4638354" cy="4070723"/>
            </a:xfrm>
            <a:prstGeom prst="rect">
              <a:avLst/>
            </a:prstGeom>
          </p:spPr>
        </p:pic>
        <p:pic>
          <p:nvPicPr>
            <p:cNvPr id="12" name="Picture 11" title="Ci3T webpage screenshot"/>
            <p:cNvPicPr>
              <a:picLocks noChangeAspect="1"/>
            </p:cNvPicPr>
            <p:nvPr/>
          </p:nvPicPr>
          <p:blipFill>
            <a:blip r:embed="rId5"/>
            <a:stretch>
              <a:fillRect/>
            </a:stretch>
          </p:blipFill>
          <p:spPr>
            <a:xfrm>
              <a:off x="2467628" y="5511452"/>
              <a:ext cx="2269212" cy="1304797"/>
            </a:xfrm>
            <a:prstGeom prst="rect">
              <a:avLst/>
            </a:prstGeom>
          </p:spPr>
        </p:pic>
      </p:grpSp>
      <p:sp>
        <p:nvSpPr>
          <p:cNvPr id="2" name="Title 1"/>
          <p:cNvSpPr>
            <a:spLocks noGrp="1"/>
          </p:cNvSpPr>
          <p:nvPr>
            <p:ph type="title"/>
          </p:nvPr>
        </p:nvSpPr>
        <p:spPr>
          <a:xfrm>
            <a:off x="838200" y="365125"/>
            <a:ext cx="8982205" cy="1325563"/>
          </a:xfrm>
        </p:spPr>
        <p:txBody>
          <a:bodyPr/>
          <a:lstStyle/>
          <a:p>
            <a:r>
              <a:rPr lang="en-US" dirty="0"/>
              <a:t>Complete Your Post-Training Survey</a:t>
            </a:r>
          </a:p>
        </p:txBody>
      </p:sp>
      <p:sp>
        <p:nvSpPr>
          <p:cNvPr id="3" name="Content Placeholder 2"/>
          <p:cNvSpPr>
            <a:spLocks noGrp="1"/>
          </p:cNvSpPr>
          <p:nvPr>
            <p:ph idx="1"/>
          </p:nvPr>
        </p:nvSpPr>
        <p:spPr>
          <a:xfrm>
            <a:off x="838200" y="1825625"/>
            <a:ext cx="5118724" cy="4351338"/>
          </a:xfrm>
        </p:spPr>
        <p:txBody>
          <a:bodyPr/>
          <a:lstStyle/>
          <a:p>
            <a:pPr marL="0" indent="0">
              <a:buNone/>
            </a:pPr>
            <a:r>
              <a:rPr lang="en-US" dirty="0">
                <a:effectLst>
                  <a:glow rad="241300">
                    <a:schemeClr val="bg1"/>
                  </a:glow>
                </a:effectLst>
              </a:rPr>
              <a:t>Please use this working time to</a:t>
            </a:r>
          </a:p>
          <a:p>
            <a:r>
              <a:rPr lang="en-US" dirty="0">
                <a:effectLst>
                  <a:glow rad="241300">
                    <a:schemeClr val="bg1"/>
                  </a:glow>
                </a:effectLst>
              </a:rPr>
              <a:t>check your email for a link to Qualtrics and complete the </a:t>
            </a:r>
            <a:r>
              <a:rPr lang="en-US" b="1" dirty="0">
                <a:effectLst>
                  <a:glow rad="241300">
                    <a:schemeClr val="bg1"/>
                  </a:glow>
                </a:effectLst>
              </a:rPr>
              <a:t>KCU post-training </a:t>
            </a:r>
            <a:r>
              <a:rPr lang="en-US" dirty="0">
                <a:effectLst>
                  <a:glow rad="241300">
                    <a:schemeClr val="bg1"/>
                  </a:glow>
                </a:effectLst>
              </a:rPr>
              <a:t>survey.</a:t>
            </a:r>
          </a:p>
          <a:p>
            <a:r>
              <a:rPr lang="en-US" dirty="0">
                <a:effectLst>
                  <a:glow rad="241300">
                    <a:schemeClr val="bg1"/>
                  </a:glow>
                </a:effectLst>
              </a:rPr>
              <a:t>watch one or two panel discussion videos on ci3t.org</a:t>
            </a:r>
          </a:p>
        </p:txBody>
      </p:sp>
      <p:pic>
        <p:nvPicPr>
          <p:cNvPr id="6" name="Picture 5" title="Ci3T KCU Survey"/>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0804" y="1630467"/>
            <a:ext cx="2101585" cy="4920786"/>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7" name="Picture 6" title="Ci3T KCU Survey"/>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8705" y="162298"/>
            <a:ext cx="2407440" cy="653340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20" name="Picture 19" title="Ci3T KCU Survey"/>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35078" y="2168522"/>
            <a:ext cx="3793308" cy="787508"/>
          </a:xfrm>
          <a:prstGeom prst="rect">
            <a:avLst/>
          </a:prstGeom>
          <a:ln w="38100" cmpd="sng">
            <a:solidFill>
              <a:srgbClr val="660066"/>
            </a:solidFill>
          </a:ln>
          <a:effectLst>
            <a:outerShdw blurRad="292100" dist="139700" dir="2700000" algn="tl" rotWithShape="0">
              <a:srgbClr val="333333">
                <a:alpha val="65000"/>
              </a:srgbClr>
            </a:outerShdw>
          </a:effectLst>
        </p:spPr>
      </p:pic>
      <p:sp>
        <p:nvSpPr>
          <p:cNvPr id="21" name="Right Arrow 20"/>
          <p:cNvSpPr/>
          <p:nvPr/>
        </p:nvSpPr>
        <p:spPr>
          <a:xfrm rot="3254495">
            <a:off x="6812893" y="1776323"/>
            <a:ext cx="1039776" cy="495502"/>
          </a:xfrm>
          <a:prstGeom prst="right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400"/>
          </a:p>
        </p:txBody>
      </p:sp>
    </p:spTree>
    <p:custDataLst>
      <p:tags r:id="rId1"/>
    </p:custDataLst>
    <p:extLst>
      <p:ext uri="{BB962C8B-B14F-4D97-AF65-F5344CB8AC3E}">
        <p14:creationId xmlns:p14="http://schemas.microsoft.com/office/powerpoint/2010/main" val="2705077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30">
            <a:extLst>
              <a:ext uri="{FF2B5EF4-FFF2-40B4-BE49-F238E27FC236}">
                <a16:creationId xmlns:a16="http://schemas.microsoft.com/office/drawing/2014/main" id="{9D3C8DBF-584F-AFD8-6165-AF9442E39E8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26" name="29">
            <a:extLst>
              <a:ext uri="{FF2B5EF4-FFF2-40B4-BE49-F238E27FC236}">
                <a16:creationId xmlns:a16="http://schemas.microsoft.com/office/drawing/2014/main" id="{CB4EA4B9-88B5-288A-8306-3FE97732EEA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27" name="28">
            <a:extLst>
              <a:ext uri="{FF2B5EF4-FFF2-40B4-BE49-F238E27FC236}">
                <a16:creationId xmlns:a16="http://schemas.microsoft.com/office/drawing/2014/main" id="{BBAEC8C0-74A9-BED7-97BE-C9161F8AEBE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28" name="27">
            <a:extLst>
              <a:ext uri="{FF2B5EF4-FFF2-40B4-BE49-F238E27FC236}">
                <a16:creationId xmlns:a16="http://schemas.microsoft.com/office/drawing/2014/main" id="{ACDFBF76-734F-B596-304F-F4A03C8F8BE5}"/>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29" name="26">
            <a:extLst>
              <a:ext uri="{FF2B5EF4-FFF2-40B4-BE49-F238E27FC236}">
                <a16:creationId xmlns:a16="http://schemas.microsoft.com/office/drawing/2014/main" id="{974D940A-F22D-DFDD-AA68-A9E8C823AF9F}"/>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30" name="25">
            <a:extLst>
              <a:ext uri="{FF2B5EF4-FFF2-40B4-BE49-F238E27FC236}">
                <a16:creationId xmlns:a16="http://schemas.microsoft.com/office/drawing/2014/main" id="{CBD8060F-380E-F046-6BDA-F14C09E6AE36}"/>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33" name="24">
            <a:extLst>
              <a:ext uri="{FF2B5EF4-FFF2-40B4-BE49-F238E27FC236}">
                <a16:creationId xmlns:a16="http://schemas.microsoft.com/office/drawing/2014/main" id="{F5DAC950-8F48-5F62-0B94-DA1DF17FC7D1}"/>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35" name="23">
            <a:extLst>
              <a:ext uri="{FF2B5EF4-FFF2-40B4-BE49-F238E27FC236}">
                <a16:creationId xmlns:a16="http://schemas.microsoft.com/office/drawing/2014/main" id="{DEF8CEDB-759F-F83B-85C9-40F141DBCEFF}"/>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36" name="22">
            <a:extLst>
              <a:ext uri="{FF2B5EF4-FFF2-40B4-BE49-F238E27FC236}">
                <a16:creationId xmlns:a16="http://schemas.microsoft.com/office/drawing/2014/main" id="{4512118C-0EA0-46F4-EB99-A7A9F26856F1}"/>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37" name="21">
            <a:extLst>
              <a:ext uri="{FF2B5EF4-FFF2-40B4-BE49-F238E27FC236}">
                <a16:creationId xmlns:a16="http://schemas.microsoft.com/office/drawing/2014/main" id="{0B554AF4-C798-04BA-D33B-11253FCF9C1E}"/>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38" name="20">
            <a:extLst>
              <a:ext uri="{FF2B5EF4-FFF2-40B4-BE49-F238E27FC236}">
                <a16:creationId xmlns:a16="http://schemas.microsoft.com/office/drawing/2014/main" id="{737B8AB0-4EB3-9CBB-38EF-B3C7182E38CA}"/>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39" name="19">
            <a:extLst>
              <a:ext uri="{FF2B5EF4-FFF2-40B4-BE49-F238E27FC236}">
                <a16:creationId xmlns:a16="http://schemas.microsoft.com/office/drawing/2014/main" id="{1BB7FADD-E5AF-6B86-4E56-6E2F65E63C30}"/>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40" name="18">
            <a:extLst>
              <a:ext uri="{FF2B5EF4-FFF2-40B4-BE49-F238E27FC236}">
                <a16:creationId xmlns:a16="http://schemas.microsoft.com/office/drawing/2014/main" id="{E552CEDA-CF87-A7EB-F12F-6433DB4DC02C}"/>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41" name="17">
            <a:extLst>
              <a:ext uri="{FF2B5EF4-FFF2-40B4-BE49-F238E27FC236}">
                <a16:creationId xmlns:a16="http://schemas.microsoft.com/office/drawing/2014/main" id="{223F6B7E-C05B-2B16-B086-A7920D7E13CB}"/>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42" name="16">
            <a:extLst>
              <a:ext uri="{FF2B5EF4-FFF2-40B4-BE49-F238E27FC236}">
                <a16:creationId xmlns:a16="http://schemas.microsoft.com/office/drawing/2014/main" id="{113D85CF-ED98-7325-24A4-B4277A366C45}"/>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43" name="Picture 47">
            <a:extLst>
              <a:ext uri="{FF2B5EF4-FFF2-40B4-BE49-F238E27FC236}">
                <a16:creationId xmlns:a16="http://schemas.microsoft.com/office/drawing/2014/main" id="{E2140D43-2B6B-D896-57EF-137127C96CD6}"/>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44" name="Picture 51">
            <a:extLst>
              <a:ext uri="{FF2B5EF4-FFF2-40B4-BE49-F238E27FC236}">
                <a16:creationId xmlns:a16="http://schemas.microsoft.com/office/drawing/2014/main" id="{E205FC6E-A677-BA10-BC23-45A798C0B43A}"/>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45" name="Picture 50">
            <a:extLst>
              <a:ext uri="{FF2B5EF4-FFF2-40B4-BE49-F238E27FC236}">
                <a16:creationId xmlns:a16="http://schemas.microsoft.com/office/drawing/2014/main" id="{54291A5C-5EB0-4143-E763-A546F861C4C2}"/>
              </a:ext>
            </a:extLst>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46" name="Picture 49">
            <a:extLst>
              <a:ext uri="{FF2B5EF4-FFF2-40B4-BE49-F238E27FC236}">
                <a16:creationId xmlns:a16="http://schemas.microsoft.com/office/drawing/2014/main" id="{834BF8F1-941E-3F03-726B-9C6935C7929C}"/>
              </a:ext>
            </a:extLst>
          </p:cNvPr>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47" name="Picture 48">
            <a:extLst>
              <a:ext uri="{FF2B5EF4-FFF2-40B4-BE49-F238E27FC236}">
                <a16:creationId xmlns:a16="http://schemas.microsoft.com/office/drawing/2014/main" id="{5D80BE61-35C4-1E1A-E689-3F3A58F3AFEF}"/>
              </a:ext>
            </a:extLst>
          </p:cNvPr>
          <p:cNvPicPr>
            <a:picLocks noChangeAspect="1" noChangeArrowheads="1"/>
          </p:cNvPicPr>
          <p:nvPr/>
        </p:nvPicPr>
        <p:blipFill>
          <a:blip r:embed="rId23">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48" name="Picture 42">
            <a:extLst>
              <a:ext uri="{FF2B5EF4-FFF2-40B4-BE49-F238E27FC236}">
                <a16:creationId xmlns:a16="http://schemas.microsoft.com/office/drawing/2014/main" id="{5827A538-63B6-2794-D982-E125C0D5FE15}"/>
              </a:ext>
            </a:extLst>
          </p:cNvPr>
          <p:cNvPicPr>
            <a:picLocks noChangeAspect="1" noChangeArrowheads="1"/>
          </p:cNvPicPr>
          <p:nvPr/>
        </p:nvPicPr>
        <p:blipFill>
          <a:blip r:embed="rId24">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49" name="Picture 46">
            <a:extLst>
              <a:ext uri="{FF2B5EF4-FFF2-40B4-BE49-F238E27FC236}">
                <a16:creationId xmlns:a16="http://schemas.microsoft.com/office/drawing/2014/main" id="{96A593BE-714C-B21A-0E0E-B2C9AD57CAE8}"/>
              </a:ext>
            </a:extLst>
          </p:cNvPr>
          <p:cNvPicPr>
            <a:picLocks noChangeAspect="1" noChangeArrowheads="1"/>
          </p:cNvPicPr>
          <p:nvPr/>
        </p:nvPicPr>
        <p:blipFill>
          <a:blip r:embed="rId25">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50" name="Picture 45">
            <a:extLst>
              <a:ext uri="{FF2B5EF4-FFF2-40B4-BE49-F238E27FC236}">
                <a16:creationId xmlns:a16="http://schemas.microsoft.com/office/drawing/2014/main" id="{C44CAE9A-37E0-91D2-78F0-DA7D249C8169}"/>
              </a:ext>
            </a:extLst>
          </p:cNvPr>
          <p:cNvPicPr>
            <a:picLocks noChangeAspect="1" noChangeArrowheads="1"/>
          </p:cNvPicPr>
          <p:nvPr/>
        </p:nvPicPr>
        <p:blipFill>
          <a:blip r:embed="rId26">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51" name="Picture 44">
            <a:extLst>
              <a:ext uri="{FF2B5EF4-FFF2-40B4-BE49-F238E27FC236}">
                <a16:creationId xmlns:a16="http://schemas.microsoft.com/office/drawing/2014/main" id="{C90C4782-AEA2-8B19-2799-A8044FE2D468}"/>
              </a:ext>
            </a:extLst>
          </p:cNvPr>
          <p:cNvPicPr>
            <a:picLocks noChangeAspect="1" noChangeArrowheads="1"/>
          </p:cNvPicPr>
          <p:nvPr/>
        </p:nvPicPr>
        <p:blipFill>
          <a:blip r:embed="rId27">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52" name="Picture 43">
            <a:extLst>
              <a:ext uri="{FF2B5EF4-FFF2-40B4-BE49-F238E27FC236}">
                <a16:creationId xmlns:a16="http://schemas.microsoft.com/office/drawing/2014/main" id="{265DA09C-CB86-D81C-1770-3B352B16525E}"/>
              </a:ext>
            </a:extLst>
          </p:cNvPr>
          <p:cNvPicPr>
            <a:picLocks noChangeAspect="1" noChangeArrowheads="1"/>
          </p:cNvPicPr>
          <p:nvPr/>
        </p:nvPicPr>
        <p:blipFill>
          <a:blip r:embed="rId28">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53" name="Picture 52">
            <a:extLst>
              <a:ext uri="{FF2B5EF4-FFF2-40B4-BE49-F238E27FC236}">
                <a16:creationId xmlns:a16="http://schemas.microsoft.com/office/drawing/2014/main" id="{FA17092C-3CA7-E55F-64B3-5171D11B9400}"/>
              </a:ext>
            </a:extLst>
          </p:cNvPr>
          <p:cNvPicPr>
            <a:picLocks noChangeAspect="1" noChangeArrowheads="1"/>
          </p:cNvPicPr>
          <p:nvPr/>
        </p:nvPicPr>
        <p:blipFill>
          <a:blip r:embed="rId29">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54" name="Picture 40">
            <a:extLst>
              <a:ext uri="{FF2B5EF4-FFF2-40B4-BE49-F238E27FC236}">
                <a16:creationId xmlns:a16="http://schemas.microsoft.com/office/drawing/2014/main" id="{F2F3D106-FCC8-5D20-AFE3-5EAA9F21778D}"/>
              </a:ext>
            </a:extLst>
          </p:cNvPr>
          <p:cNvPicPr>
            <a:picLocks noChangeAspect="1" noChangeArrowheads="1"/>
          </p:cNvPicPr>
          <p:nvPr/>
        </p:nvPicPr>
        <p:blipFill>
          <a:blip r:embed="rId30">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55" name="Picture 39">
            <a:extLst>
              <a:ext uri="{FF2B5EF4-FFF2-40B4-BE49-F238E27FC236}">
                <a16:creationId xmlns:a16="http://schemas.microsoft.com/office/drawing/2014/main" id="{CB5E0680-2289-B933-2406-5EBE7596D38D}"/>
              </a:ext>
            </a:extLst>
          </p:cNvPr>
          <p:cNvPicPr>
            <a:picLocks noChangeAspect="1" noChangeArrowheads="1"/>
          </p:cNvPicPr>
          <p:nvPr/>
        </p:nvPicPr>
        <p:blipFill>
          <a:blip r:embed="rId31">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56" name="Picture 38">
            <a:extLst>
              <a:ext uri="{FF2B5EF4-FFF2-40B4-BE49-F238E27FC236}">
                <a16:creationId xmlns:a16="http://schemas.microsoft.com/office/drawing/2014/main" id="{EDEA8459-7C1F-60BE-5254-7F1E70B3F949}"/>
              </a:ext>
            </a:extLst>
          </p:cNvPr>
          <p:cNvPicPr>
            <a:picLocks noChangeAspect="1" noChangeArrowheads="1"/>
          </p:cNvPicPr>
          <p:nvPr/>
        </p:nvPicPr>
        <p:blipFill>
          <a:blip r:embed="rId32">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57" name="Picture 33">
            <a:extLst>
              <a:ext uri="{FF2B5EF4-FFF2-40B4-BE49-F238E27FC236}">
                <a16:creationId xmlns:a16="http://schemas.microsoft.com/office/drawing/2014/main" id="{FFE228F5-0C5A-D3A2-2D2C-34AA2C86BC42}"/>
              </a:ext>
            </a:extLst>
          </p:cNvPr>
          <p:cNvPicPr>
            <a:picLocks noChangeAspect="1" noChangeArrowheads="1"/>
          </p:cNvPicPr>
          <p:nvPr/>
        </p:nvPicPr>
        <p:blipFill>
          <a:blip r:embed="rId33">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58" name="Picture 36">
            <a:extLst>
              <a:ext uri="{FF2B5EF4-FFF2-40B4-BE49-F238E27FC236}">
                <a16:creationId xmlns:a16="http://schemas.microsoft.com/office/drawing/2014/main" id="{8E58B6E0-6CDC-6442-24B8-3A8FE3F3A014}"/>
              </a:ext>
            </a:extLst>
          </p:cNvPr>
          <p:cNvPicPr>
            <a:picLocks noChangeAspect="1" noChangeArrowheads="1"/>
          </p:cNvPicPr>
          <p:nvPr/>
        </p:nvPicPr>
        <p:blipFill>
          <a:blip r:embed="rId34">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59" name="Picture 32">
            <a:extLst>
              <a:ext uri="{FF2B5EF4-FFF2-40B4-BE49-F238E27FC236}">
                <a16:creationId xmlns:a16="http://schemas.microsoft.com/office/drawing/2014/main" id="{B614F46F-5996-5853-5260-9E977C6FD04A}"/>
              </a:ext>
            </a:extLst>
          </p:cNvPr>
          <p:cNvPicPr>
            <a:picLocks noChangeAspect="1" noChangeArrowheads="1"/>
          </p:cNvPicPr>
          <p:nvPr/>
        </p:nvPicPr>
        <p:blipFill>
          <a:blip r:embed="rId35">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sp>
        <p:nvSpPr>
          <p:cNvPr id="16" name="TextBox 15"/>
          <p:cNvSpPr txBox="1"/>
          <p:nvPr/>
        </p:nvSpPr>
        <p:spPr>
          <a:xfrm>
            <a:off x="3229416" y="259534"/>
            <a:ext cx="7225224" cy="1323439"/>
          </a:xfrm>
          <a:prstGeom prst="rect">
            <a:avLst/>
          </a:prstGeom>
          <a:noFill/>
          <a:ln w="76200">
            <a:noFill/>
          </a:ln>
        </p:spPr>
        <p:txBody>
          <a:bodyPr wrap="square" rtlCol="0">
            <a:spAutoFit/>
          </a:bodyPr>
          <a:lstStyle/>
          <a:p>
            <a:r>
              <a:rPr lang="en-US" sz="2000" dirty="0">
                <a:effectLst/>
              </a:rPr>
              <a:t>Please use this working time to</a:t>
            </a:r>
          </a:p>
          <a:p>
            <a:pPr marL="342900" indent="-342900">
              <a:buFont typeface="Arial" panose="020B0604020202020204" pitchFamily="34" charset="0"/>
              <a:buChar char="•"/>
            </a:pPr>
            <a:r>
              <a:rPr lang="en-US" sz="2000" dirty="0">
                <a:effectLst/>
              </a:rPr>
              <a:t>check your email for a link to Qualtrics and complete the </a:t>
            </a:r>
            <a:r>
              <a:rPr lang="en-US" sz="2000" b="1" dirty="0">
                <a:effectLst/>
              </a:rPr>
              <a:t>KCU post-training </a:t>
            </a:r>
            <a:r>
              <a:rPr lang="en-US" sz="2000" dirty="0">
                <a:effectLst/>
              </a:rPr>
              <a:t>survey</a:t>
            </a:r>
          </a:p>
          <a:p>
            <a:pPr marL="342900" indent="-342900">
              <a:buFont typeface="Arial" panose="020B0604020202020204" pitchFamily="34" charset="0"/>
              <a:buChar char="•"/>
            </a:pPr>
            <a:r>
              <a:rPr lang="en-US" sz="2000" dirty="0">
                <a:effectLst/>
              </a:rPr>
              <a:t>watch one or two panel discussion videos on ci3t.org</a:t>
            </a:r>
          </a:p>
        </p:txBody>
      </p:sp>
      <p:pic>
        <p:nvPicPr>
          <p:cNvPr id="31" name="Picture 30" title="Ci3T KCU survey"/>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294622" y="259534"/>
            <a:ext cx="2335781" cy="6338932"/>
          </a:xfrm>
          <a:prstGeom prst="rect">
            <a:avLst/>
          </a:prstGeom>
          <a:ln>
            <a:noFill/>
          </a:ln>
          <a:effectLst>
            <a:outerShdw blurRad="292100" dist="139700" dir="2700000" algn="tl" rotWithShape="0">
              <a:srgbClr val="333333">
                <a:alpha val="65000"/>
              </a:srgbClr>
            </a:outerShdw>
          </a:effectLst>
        </p:spPr>
      </p:pic>
      <p:pic>
        <p:nvPicPr>
          <p:cNvPr id="32" name="Picture 31" title="Ci3T KCU survey"/>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2099740" y="5194887"/>
            <a:ext cx="3793308" cy="787508"/>
          </a:xfrm>
          <a:prstGeom prst="rect">
            <a:avLst/>
          </a:prstGeom>
          <a:ln w="38100" cmpd="sng">
            <a:solidFill>
              <a:srgbClr val="660066"/>
            </a:solidFill>
          </a:ln>
          <a:effectLst>
            <a:outerShdw blurRad="292100" dist="139700" dir="2700000" algn="tl" rotWithShape="0">
              <a:srgbClr val="333333">
                <a:alpha val="65000"/>
              </a:srgbClr>
            </a:outerShdw>
          </a:effectLst>
        </p:spPr>
      </p:pic>
      <p:sp>
        <p:nvSpPr>
          <p:cNvPr id="34" name="Right Arrow 33"/>
          <p:cNvSpPr/>
          <p:nvPr/>
        </p:nvSpPr>
        <p:spPr>
          <a:xfrm rot="3254495">
            <a:off x="2709528" y="4774229"/>
            <a:ext cx="1039776" cy="495502"/>
          </a:xfrm>
          <a:prstGeom prst="right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400"/>
          </a:p>
        </p:txBody>
      </p:sp>
      <p:grpSp>
        <p:nvGrpSpPr>
          <p:cNvPr id="20" name="Group 19"/>
          <p:cNvGrpSpPr/>
          <p:nvPr/>
        </p:nvGrpSpPr>
        <p:grpSpPr>
          <a:xfrm>
            <a:off x="8898721" y="2812665"/>
            <a:ext cx="2622730" cy="2570236"/>
            <a:chOff x="5951820" y="4248729"/>
            <a:chExt cx="2622730" cy="2570236"/>
          </a:xfrm>
        </p:grpSpPr>
        <p:grpSp>
          <p:nvGrpSpPr>
            <p:cNvPr id="21" name="Group 20"/>
            <p:cNvGrpSpPr/>
            <p:nvPr/>
          </p:nvGrpSpPr>
          <p:grpSpPr>
            <a:xfrm rot="21425015">
              <a:off x="5951820" y="4248729"/>
              <a:ext cx="2583259" cy="2570236"/>
              <a:chOff x="2647333" y="631596"/>
              <a:chExt cx="6274378" cy="6242214"/>
            </a:xfrm>
          </p:grpSpPr>
          <p:pic>
            <p:nvPicPr>
              <p:cNvPr id="23" name="Picture 22" title="Sticky note"/>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2647333" y="1148437"/>
                <a:ext cx="6274378" cy="5725373"/>
              </a:xfrm>
              <a:prstGeom prst="rect">
                <a:avLst/>
              </a:prstGeom>
            </p:spPr>
          </p:pic>
          <p:pic>
            <p:nvPicPr>
              <p:cNvPr id="24" name="Picture 23" title="Push pin"/>
              <p:cNvPicPr>
                <a:picLocks noChangeAspect="1"/>
              </p:cNvPicPr>
              <p:nvPr/>
            </p:nvPicPr>
            <p:blipFill>
              <a:blip r:embed="rId39" cstate="print">
                <a:grayscl/>
                <a:extLst>
                  <a:ext uri="{28A0092B-C50C-407E-A947-70E740481C1C}">
                    <a14:useLocalDpi xmlns:a14="http://schemas.microsoft.com/office/drawing/2010/main" val="0"/>
                  </a:ext>
                </a:extLst>
              </a:blip>
              <a:stretch>
                <a:fillRect/>
              </a:stretch>
            </p:blipFill>
            <p:spPr>
              <a:xfrm>
                <a:off x="4289637" y="631596"/>
                <a:ext cx="2623892" cy="2468102"/>
              </a:xfrm>
              <a:prstGeom prst="rect">
                <a:avLst/>
              </a:prstGeom>
            </p:spPr>
          </p:pic>
        </p:grpSp>
        <p:sp>
          <p:nvSpPr>
            <p:cNvPr id="22" name="TextBox 21"/>
            <p:cNvSpPr txBox="1"/>
            <p:nvPr/>
          </p:nvSpPr>
          <p:spPr>
            <a:xfrm rot="21409136">
              <a:off x="6000856" y="4616162"/>
              <a:ext cx="2573694" cy="1877437"/>
            </a:xfrm>
            <a:prstGeom prst="rect">
              <a:avLst/>
            </a:prstGeom>
            <a:noFill/>
          </p:spPr>
          <p:txBody>
            <a:bodyPr wrap="square" rtlCol="0">
              <a:spAutoFit/>
            </a:bodyPr>
            <a:lstStyle/>
            <a:p>
              <a:pPr algn="ctr">
                <a:defRPr/>
              </a:pPr>
              <a:endParaRPr lang="en-US" sz="2400" dirty="0">
                <a:solidFill>
                  <a:schemeClr val="tx1">
                    <a:lumMod val="85000"/>
                    <a:lumOff val="15000"/>
                  </a:schemeClr>
                </a:solidFill>
                <a:latin typeface="Arial" panose="020B0604020202020204" pitchFamily="34" charset="0"/>
                <a:cs typeface="Arial" panose="020B0604020202020204" pitchFamily="34" charset="0"/>
              </a:endParaRPr>
            </a:p>
            <a:p>
              <a:pPr algn="ctr">
                <a:defRPr/>
              </a:pPr>
              <a:r>
                <a:rPr lang="en-US" sz="2400" dirty="0">
                  <a:latin typeface="Arial" panose="020B0604020202020204" pitchFamily="34" charset="0"/>
                  <a:cs typeface="Arial" panose="020B0604020202020204" pitchFamily="34" charset="0"/>
                </a:rPr>
                <a:t>Complete</a:t>
              </a:r>
            </a:p>
            <a:p>
              <a:pPr algn="ctr">
                <a:defRPr/>
              </a:pPr>
              <a:r>
                <a:rPr lang="en-US" sz="2400" b="1" dirty="0">
                  <a:latin typeface="Arial" panose="020B0604020202020204" pitchFamily="34" charset="0"/>
                  <a:cs typeface="Arial" panose="020B0604020202020204" pitchFamily="34" charset="0"/>
                </a:rPr>
                <a:t>KCU post-training </a:t>
              </a:r>
              <a:r>
                <a:rPr lang="en-US" sz="2400" dirty="0">
                  <a:latin typeface="Arial" panose="020B0604020202020204" pitchFamily="34" charset="0"/>
                  <a:cs typeface="Arial" panose="020B0604020202020204" pitchFamily="34" charset="0"/>
                </a:rPr>
                <a:t>survey</a:t>
              </a:r>
            </a:p>
            <a:p>
              <a:pPr algn="ctr">
                <a:defRPr/>
              </a:pPr>
              <a:r>
                <a:rPr lang="en-US" sz="1600" b="1" dirty="0">
                  <a:solidFill>
                    <a:schemeClr val="accent5"/>
                  </a:solidFill>
                  <a:latin typeface="Arial" panose="020B0604020202020204" pitchFamily="34" charset="0"/>
                  <a:cs typeface="Arial" panose="020B0604020202020204" pitchFamily="34" charset="0"/>
                </a:rPr>
                <a:t>30 minutes</a:t>
              </a:r>
            </a:p>
          </p:txBody>
        </p:sp>
      </p:grpSp>
    </p:spTree>
    <p:custDataLst>
      <p:tags r:id="rId1"/>
    </p:custDataLst>
    <p:extLst>
      <p:ext uri="{BB962C8B-B14F-4D97-AF65-F5344CB8AC3E}">
        <p14:creationId xmlns:p14="http://schemas.microsoft.com/office/powerpoint/2010/main" val="5862187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900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59000"/>
                            </p:stCondLst>
                            <p:childTnLst>
                              <p:par>
                                <p:cTn id="8" presetID="1" presetClass="entr" presetSubtype="0" fill="hold" nodeType="afterEffect">
                                  <p:stCondLst>
                                    <p:cond delay="590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18000"/>
                            </p:stCondLst>
                            <p:childTnLst>
                              <p:par>
                                <p:cTn id="11" presetID="1" presetClass="entr" presetSubtype="0" fill="hold" nodeType="afterEffect">
                                  <p:stCondLst>
                                    <p:cond delay="59000"/>
                                  </p:stCondLst>
                                  <p:childTnLst>
                                    <p:set>
                                      <p:cBhvr>
                                        <p:cTn id="12" dur="1" fill="hold">
                                          <p:stCondLst>
                                            <p:cond delay="0"/>
                                          </p:stCondLst>
                                        </p:cTn>
                                        <p:tgtEl>
                                          <p:spTgt spid="28"/>
                                        </p:tgtEl>
                                        <p:attrNameLst>
                                          <p:attrName>style.visibility</p:attrName>
                                        </p:attrNameLst>
                                      </p:cBhvr>
                                      <p:to>
                                        <p:strVal val="visible"/>
                                      </p:to>
                                    </p:set>
                                  </p:childTnLst>
                                </p:cTn>
                              </p:par>
                            </p:childTnLst>
                          </p:cTn>
                        </p:par>
                        <p:par>
                          <p:cTn id="13" fill="hold">
                            <p:stCondLst>
                              <p:cond delay="177000"/>
                            </p:stCondLst>
                            <p:childTnLst>
                              <p:par>
                                <p:cTn id="14" presetID="1" presetClass="entr" presetSubtype="0" fill="hold" nodeType="afterEffect">
                                  <p:stCondLst>
                                    <p:cond delay="59000"/>
                                  </p:stCondLst>
                                  <p:childTnLst>
                                    <p:set>
                                      <p:cBhvr>
                                        <p:cTn id="15" dur="1" fill="hold">
                                          <p:stCondLst>
                                            <p:cond delay="0"/>
                                          </p:stCondLst>
                                        </p:cTn>
                                        <p:tgtEl>
                                          <p:spTgt spid="29"/>
                                        </p:tgtEl>
                                        <p:attrNameLst>
                                          <p:attrName>style.visibility</p:attrName>
                                        </p:attrNameLst>
                                      </p:cBhvr>
                                      <p:to>
                                        <p:strVal val="visible"/>
                                      </p:to>
                                    </p:set>
                                  </p:childTnLst>
                                </p:cTn>
                              </p:par>
                            </p:childTnLst>
                          </p:cTn>
                        </p:par>
                        <p:par>
                          <p:cTn id="16" fill="hold">
                            <p:stCondLst>
                              <p:cond delay="236000"/>
                            </p:stCondLst>
                            <p:childTnLst>
                              <p:par>
                                <p:cTn id="17" presetID="1" presetClass="entr" presetSubtype="0" fill="hold" nodeType="afterEffect">
                                  <p:stCondLst>
                                    <p:cond delay="59000"/>
                                  </p:stCondLst>
                                  <p:childTnLst>
                                    <p:set>
                                      <p:cBhvr>
                                        <p:cTn id="18" dur="1" fill="hold">
                                          <p:stCondLst>
                                            <p:cond delay="0"/>
                                          </p:stCondLst>
                                        </p:cTn>
                                        <p:tgtEl>
                                          <p:spTgt spid="30"/>
                                        </p:tgtEl>
                                        <p:attrNameLst>
                                          <p:attrName>style.visibility</p:attrName>
                                        </p:attrNameLst>
                                      </p:cBhvr>
                                      <p:to>
                                        <p:strVal val="visible"/>
                                      </p:to>
                                    </p:set>
                                  </p:childTnLst>
                                </p:cTn>
                              </p:par>
                            </p:childTnLst>
                          </p:cTn>
                        </p:par>
                        <p:par>
                          <p:cTn id="19" fill="hold">
                            <p:stCondLst>
                              <p:cond delay="295000"/>
                            </p:stCondLst>
                            <p:childTnLst>
                              <p:par>
                                <p:cTn id="20" presetID="1" presetClass="entr" presetSubtype="0" fill="hold" nodeType="afterEffect">
                                  <p:stCondLst>
                                    <p:cond delay="59000"/>
                                  </p:stCondLst>
                                  <p:childTnLst>
                                    <p:set>
                                      <p:cBhvr>
                                        <p:cTn id="21" dur="1" fill="hold">
                                          <p:stCondLst>
                                            <p:cond delay="0"/>
                                          </p:stCondLst>
                                        </p:cTn>
                                        <p:tgtEl>
                                          <p:spTgt spid="33"/>
                                        </p:tgtEl>
                                        <p:attrNameLst>
                                          <p:attrName>style.visibility</p:attrName>
                                        </p:attrNameLst>
                                      </p:cBhvr>
                                      <p:to>
                                        <p:strVal val="visible"/>
                                      </p:to>
                                    </p:set>
                                  </p:childTnLst>
                                </p:cTn>
                              </p:par>
                            </p:childTnLst>
                          </p:cTn>
                        </p:par>
                        <p:par>
                          <p:cTn id="22" fill="hold">
                            <p:stCondLst>
                              <p:cond delay="354000"/>
                            </p:stCondLst>
                            <p:childTnLst>
                              <p:par>
                                <p:cTn id="23" presetID="1" presetClass="entr" presetSubtype="0" fill="hold" nodeType="afterEffect">
                                  <p:stCondLst>
                                    <p:cond delay="59000"/>
                                  </p:stCondLst>
                                  <p:childTnLst>
                                    <p:set>
                                      <p:cBhvr>
                                        <p:cTn id="24" dur="1" fill="hold">
                                          <p:stCondLst>
                                            <p:cond delay="0"/>
                                          </p:stCondLst>
                                        </p:cTn>
                                        <p:tgtEl>
                                          <p:spTgt spid="35"/>
                                        </p:tgtEl>
                                        <p:attrNameLst>
                                          <p:attrName>style.visibility</p:attrName>
                                        </p:attrNameLst>
                                      </p:cBhvr>
                                      <p:to>
                                        <p:strVal val="visible"/>
                                      </p:to>
                                    </p:set>
                                  </p:childTnLst>
                                </p:cTn>
                              </p:par>
                            </p:childTnLst>
                          </p:cTn>
                        </p:par>
                        <p:par>
                          <p:cTn id="25" fill="hold">
                            <p:stCondLst>
                              <p:cond delay="413000"/>
                            </p:stCondLst>
                            <p:childTnLst>
                              <p:par>
                                <p:cTn id="26" presetID="1" presetClass="entr" presetSubtype="0" fill="hold" nodeType="afterEffect">
                                  <p:stCondLst>
                                    <p:cond delay="59000"/>
                                  </p:stCondLst>
                                  <p:childTnLst>
                                    <p:set>
                                      <p:cBhvr>
                                        <p:cTn id="27" dur="1" fill="hold">
                                          <p:stCondLst>
                                            <p:cond delay="0"/>
                                          </p:stCondLst>
                                        </p:cTn>
                                        <p:tgtEl>
                                          <p:spTgt spid="36"/>
                                        </p:tgtEl>
                                        <p:attrNameLst>
                                          <p:attrName>style.visibility</p:attrName>
                                        </p:attrNameLst>
                                      </p:cBhvr>
                                      <p:to>
                                        <p:strVal val="visible"/>
                                      </p:to>
                                    </p:set>
                                  </p:childTnLst>
                                </p:cTn>
                              </p:par>
                            </p:childTnLst>
                          </p:cTn>
                        </p:par>
                        <p:par>
                          <p:cTn id="28" fill="hold">
                            <p:stCondLst>
                              <p:cond delay="472000"/>
                            </p:stCondLst>
                            <p:childTnLst>
                              <p:par>
                                <p:cTn id="29" presetID="1" presetClass="entr" presetSubtype="0" fill="hold" nodeType="afterEffect">
                                  <p:stCondLst>
                                    <p:cond delay="59000"/>
                                  </p:stCondLst>
                                  <p:childTnLst>
                                    <p:set>
                                      <p:cBhvr>
                                        <p:cTn id="30" dur="1" fill="hold">
                                          <p:stCondLst>
                                            <p:cond delay="0"/>
                                          </p:stCondLst>
                                        </p:cTn>
                                        <p:tgtEl>
                                          <p:spTgt spid="37"/>
                                        </p:tgtEl>
                                        <p:attrNameLst>
                                          <p:attrName>style.visibility</p:attrName>
                                        </p:attrNameLst>
                                      </p:cBhvr>
                                      <p:to>
                                        <p:strVal val="visible"/>
                                      </p:to>
                                    </p:set>
                                  </p:childTnLst>
                                </p:cTn>
                              </p:par>
                            </p:childTnLst>
                          </p:cTn>
                        </p:par>
                        <p:par>
                          <p:cTn id="31" fill="hold">
                            <p:stCondLst>
                              <p:cond delay="531000"/>
                            </p:stCondLst>
                            <p:childTnLst>
                              <p:par>
                                <p:cTn id="32" presetID="1" presetClass="entr" presetSubtype="0" fill="hold" nodeType="afterEffect">
                                  <p:stCondLst>
                                    <p:cond delay="59000"/>
                                  </p:stCondLst>
                                  <p:childTnLst>
                                    <p:set>
                                      <p:cBhvr>
                                        <p:cTn id="33" dur="1" fill="hold">
                                          <p:stCondLst>
                                            <p:cond delay="0"/>
                                          </p:stCondLst>
                                        </p:cTn>
                                        <p:tgtEl>
                                          <p:spTgt spid="38"/>
                                        </p:tgtEl>
                                        <p:attrNameLst>
                                          <p:attrName>style.visibility</p:attrName>
                                        </p:attrNameLst>
                                      </p:cBhvr>
                                      <p:to>
                                        <p:strVal val="visible"/>
                                      </p:to>
                                    </p:set>
                                  </p:childTnLst>
                                </p:cTn>
                              </p:par>
                            </p:childTnLst>
                          </p:cTn>
                        </p:par>
                        <p:par>
                          <p:cTn id="34" fill="hold">
                            <p:stCondLst>
                              <p:cond delay="590000"/>
                            </p:stCondLst>
                            <p:childTnLst>
                              <p:par>
                                <p:cTn id="35" presetID="1" presetClass="entr" presetSubtype="0" fill="hold" nodeType="afterEffect">
                                  <p:stCondLst>
                                    <p:cond delay="59000"/>
                                  </p:stCondLst>
                                  <p:childTnLst>
                                    <p:set>
                                      <p:cBhvr>
                                        <p:cTn id="36" dur="1" fill="hold">
                                          <p:stCondLst>
                                            <p:cond delay="0"/>
                                          </p:stCondLst>
                                        </p:cTn>
                                        <p:tgtEl>
                                          <p:spTgt spid="39"/>
                                        </p:tgtEl>
                                        <p:attrNameLst>
                                          <p:attrName>style.visibility</p:attrName>
                                        </p:attrNameLst>
                                      </p:cBhvr>
                                      <p:to>
                                        <p:strVal val="visible"/>
                                      </p:to>
                                    </p:set>
                                  </p:childTnLst>
                                </p:cTn>
                              </p:par>
                            </p:childTnLst>
                          </p:cTn>
                        </p:par>
                        <p:par>
                          <p:cTn id="37" fill="hold">
                            <p:stCondLst>
                              <p:cond delay="649000"/>
                            </p:stCondLst>
                            <p:childTnLst>
                              <p:par>
                                <p:cTn id="38" presetID="1" presetClass="entr" presetSubtype="0" fill="hold" nodeType="afterEffect">
                                  <p:stCondLst>
                                    <p:cond delay="59000"/>
                                  </p:stCondLst>
                                  <p:childTnLst>
                                    <p:set>
                                      <p:cBhvr>
                                        <p:cTn id="39" dur="1" fill="hold">
                                          <p:stCondLst>
                                            <p:cond delay="0"/>
                                          </p:stCondLst>
                                        </p:cTn>
                                        <p:tgtEl>
                                          <p:spTgt spid="40"/>
                                        </p:tgtEl>
                                        <p:attrNameLst>
                                          <p:attrName>style.visibility</p:attrName>
                                        </p:attrNameLst>
                                      </p:cBhvr>
                                      <p:to>
                                        <p:strVal val="visible"/>
                                      </p:to>
                                    </p:set>
                                  </p:childTnLst>
                                </p:cTn>
                              </p:par>
                            </p:childTnLst>
                          </p:cTn>
                        </p:par>
                        <p:par>
                          <p:cTn id="40" fill="hold">
                            <p:stCondLst>
                              <p:cond delay="708000"/>
                            </p:stCondLst>
                            <p:childTnLst>
                              <p:par>
                                <p:cTn id="41" presetID="1" presetClass="entr" presetSubtype="0" fill="hold" nodeType="afterEffect">
                                  <p:stCondLst>
                                    <p:cond delay="59000"/>
                                  </p:stCondLst>
                                  <p:childTnLst>
                                    <p:set>
                                      <p:cBhvr>
                                        <p:cTn id="42" dur="1" fill="hold">
                                          <p:stCondLst>
                                            <p:cond delay="0"/>
                                          </p:stCondLst>
                                        </p:cTn>
                                        <p:tgtEl>
                                          <p:spTgt spid="41"/>
                                        </p:tgtEl>
                                        <p:attrNameLst>
                                          <p:attrName>style.visibility</p:attrName>
                                        </p:attrNameLst>
                                      </p:cBhvr>
                                      <p:to>
                                        <p:strVal val="visible"/>
                                      </p:to>
                                    </p:set>
                                  </p:childTnLst>
                                </p:cTn>
                              </p:par>
                            </p:childTnLst>
                          </p:cTn>
                        </p:par>
                        <p:par>
                          <p:cTn id="43" fill="hold">
                            <p:stCondLst>
                              <p:cond delay="767000"/>
                            </p:stCondLst>
                            <p:childTnLst>
                              <p:par>
                                <p:cTn id="44" presetID="1" presetClass="entr" presetSubtype="0" fill="hold" nodeType="afterEffect">
                                  <p:stCondLst>
                                    <p:cond delay="59000"/>
                                  </p:stCondLst>
                                  <p:childTnLst>
                                    <p:set>
                                      <p:cBhvr>
                                        <p:cTn id="45" dur="1" fill="hold">
                                          <p:stCondLst>
                                            <p:cond delay="0"/>
                                          </p:stCondLst>
                                        </p:cTn>
                                        <p:tgtEl>
                                          <p:spTgt spid="42"/>
                                        </p:tgtEl>
                                        <p:attrNameLst>
                                          <p:attrName>style.visibility</p:attrName>
                                        </p:attrNameLst>
                                      </p:cBhvr>
                                      <p:to>
                                        <p:strVal val="visible"/>
                                      </p:to>
                                    </p:set>
                                  </p:childTnLst>
                                </p:cTn>
                              </p:par>
                            </p:childTnLst>
                          </p:cTn>
                        </p:par>
                        <p:par>
                          <p:cTn id="46" fill="hold">
                            <p:stCondLst>
                              <p:cond delay="826000"/>
                            </p:stCondLst>
                            <p:childTnLst>
                              <p:par>
                                <p:cTn id="47" presetID="1" presetClass="entr" presetSubtype="0" fill="hold" nodeType="afterEffect">
                                  <p:stCondLst>
                                    <p:cond delay="59000"/>
                                  </p:stCondLst>
                                  <p:childTnLst>
                                    <p:set>
                                      <p:cBhvr>
                                        <p:cTn id="48" dur="1" fill="hold">
                                          <p:stCondLst>
                                            <p:cond delay="0"/>
                                          </p:stCondLst>
                                        </p:cTn>
                                        <p:tgtEl>
                                          <p:spTgt spid="43"/>
                                        </p:tgtEl>
                                        <p:attrNameLst>
                                          <p:attrName>style.visibility</p:attrName>
                                        </p:attrNameLst>
                                      </p:cBhvr>
                                      <p:to>
                                        <p:strVal val="visible"/>
                                      </p:to>
                                    </p:set>
                                  </p:childTnLst>
                                </p:cTn>
                              </p:par>
                            </p:childTnLst>
                          </p:cTn>
                        </p:par>
                        <p:par>
                          <p:cTn id="49" fill="hold">
                            <p:stCondLst>
                              <p:cond delay="885000"/>
                            </p:stCondLst>
                            <p:childTnLst>
                              <p:par>
                                <p:cTn id="50" presetID="1" presetClass="entr" presetSubtype="0" fill="hold" nodeType="afterEffect">
                                  <p:stCondLst>
                                    <p:cond delay="59000"/>
                                  </p:stCondLst>
                                  <p:childTnLst>
                                    <p:set>
                                      <p:cBhvr>
                                        <p:cTn id="51" dur="1" fill="hold">
                                          <p:stCondLst>
                                            <p:cond delay="0"/>
                                          </p:stCondLst>
                                        </p:cTn>
                                        <p:tgtEl>
                                          <p:spTgt spid="44"/>
                                        </p:tgtEl>
                                        <p:attrNameLst>
                                          <p:attrName>style.visibility</p:attrName>
                                        </p:attrNameLst>
                                      </p:cBhvr>
                                      <p:to>
                                        <p:strVal val="visible"/>
                                      </p:to>
                                    </p:set>
                                  </p:childTnLst>
                                </p:cTn>
                              </p:par>
                            </p:childTnLst>
                          </p:cTn>
                        </p:par>
                        <p:par>
                          <p:cTn id="52" fill="hold">
                            <p:stCondLst>
                              <p:cond delay="944000"/>
                            </p:stCondLst>
                            <p:childTnLst>
                              <p:par>
                                <p:cTn id="53" presetID="1" presetClass="entr" presetSubtype="0" fill="hold" nodeType="afterEffect">
                                  <p:stCondLst>
                                    <p:cond delay="59000"/>
                                  </p:stCondLst>
                                  <p:childTnLst>
                                    <p:set>
                                      <p:cBhvr>
                                        <p:cTn id="54" dur="1" fill="hold">
                                          <p:stCondLst>
                                            <p:cond delay="0"/>
                                          </p:stCondLst>
                                        </p:cTn>
                                        <p:tgtEl>
                                          <p:spTgt spid="45"/>
                                        </p:tgtEl>
                                        <p:attrNameLst>
                                          <p:attrName>style.visibility</p:attrName>
                                        </p:attrNameLst>
                                      </p:cBhvr>
                                      <p:to>
                                        <p:strVal val="visible"/>
                                      </p:to>
                                    </p:set>
                                  </p:childTnLst>
                                </p:cTn>
                              </p:par>
                            </p:childTnLst>
                          </p:cTn>
                        </p:par>
                        <p:par>
                          <p:cTn id="55" fill="hold">
                            <p:stCondLst>
                              <p:cond delay="1003000"/>
                            </p:stCondLst>
                            <p:childTnLst>
                              <p:par>
                                <p:cTn id="56" presetID="1" presetClass="entr" presetSubtype="0" fill="hold" nodeType="afterEffect">
                                  <p:stCondLst>
                                    <p:cond delay="59000"/>
                                  </p:stCondLst>
                                  <p:childTnLst>
                                    <p:set>
                                      <p:cBhvr>
                                        <p:cTn id="57" dur="1" fill="hold">
                                          <p:stCondLst>
                                            <p:cond delay="0"/>
                                          </p:stCondLst>
                                        </p:cTn>
                                        <p:tgtEl>
                                          <p:spTgt spid="46"/>
                                        </p:tgtEl>
                                        <p:attrNameLst>
                                          <p:attrName>style.visibility</p:attrName>
                                        </p:attrNameLst>
                                      </p:cBhvr>
                                      <p:to>
                                        <p:strVal val="visible"/>
                                      </p:to>
                                    </p:set>
                                  </p:childTnLst>
                                </p:cTn>
                              </p:par>
                            </p:childTnLst>
                          </p:cTn>
                        </p:par>
                        <p:par>
                          <p:cTn id="58" fill="hold">
                            <p:stCondLst>
                              <p:cond delay="1062000"/>
                            </p:stCondLst>
                            <p:childTnLst>
                              <p:par>
                                <p:cTn id="59" presetID="1" presetClass="entr" presetSubtype="0" fill="hold" nodeType="afterEffect">
                                  <p:stCondLst>
                                    <p:cond delay="59000"/>
                                  </p:stCondLst>
                                  <p:childTnLst>
                                    <p:set>
                                      <p:cBhvr>
                                        <p:cTn id="60" dur="1" fill="hold">
                                          <p:stCondLst>
                                            <p:cond delay="0"/>
                                          </p:stCondLst>
                                        </p:cTn>
                                        <p:tgtEl>
                                          <p:spTgt spid="47"/>
                                        </p:tgtEl>
                                        <p:attrNameLst>
                                          <p:attrName>style.visibility</p:attrName>
                                        </p:attrNameLst>
                                      </p:cBhvr>
                                      <p:to>
                                        <p:strVal val="visible"/>
                                      </p:to>
                                    </p:set>
                                  </p:childTnLst>
                                </p:cTn>
                              </p:par>
                            </p:childTnLst>
                          </p:cTn>
                        </p:par>
                        <p:par>
                          <p:cTn id="61" fill="hold">
                            <p:stCondLst>
                              <p:cond delay="1121000"/>
                            </p:stCondLst>
                            <p:childTnLst>
                              <p:par>
                                <p:cTn id="62" presetID="1" presetClass="entr" presetSubtype="0" fill="hold" nodeType="afterEffect">
                                  <p:stCondLst>
                                    <p:cond delay="59000"/>
                                  </p:stCondLst>
                                  <p:childTnLst>
                                    <p:set>
                                      <p:cBhvr>
                                        <p:cTn id="63" dur="1" fill="hold">
                                          <p:stCondLst>
                                            <p:cond delay="0"/>
                                          </p:stCondLst>
                                        </p:cTn>
                                        <p:tgtEl>
                                          <p:spTgt spid="48"/>
                                        </p:tgtEl>
                                        <p:attrNameLst>
                                          <p:attrName>style.visibility</p:attrName>
                                        </p:attrNameLst>
                                      </p:cBhvr>
                                      <p:to>
                                        <p:strVal val="visible"/>
                                      </p:to>
                                    </p:set>
                                  </p:childTnLst>
                                </p:cTn>
                              </p:par>
                            </p:childTnLst>
                          </p:cTn>
                        </p:par>
                        <p:par>
                          <p:cTn id="64" fill="hold">
                            <p:stCondLst>
                              <p:cond delay="1180000"/>
                            </p:stCondLst>
                            <p:childTnLst>
                              <p:par>
                                <p:cTn id="65" presetID="1" presetClass="entr" presetSubtype="0" fill="hold" nodeType="afterEffect">
                                  <p:stCondLst>
                                    <p:cond delay="59000"/>
                                  </p:stCondLst>
                                  <p:childTnLst>
                                    <p:set>
                                      <p:cBhvr>
                                        <p:cTn id="66" dur="1" fill="hold">
                                          <p:stCondLst>
                                            <p:cond delay="0"/>
                                          </p:stCondLst>
                                        </p:cTn>
                                        <p:tgtEl>
                                          <p:spTgt spid="49"/>
                                        </p:tgtEl>
                                        <p:attrNameLst>
                                          <p:attrName>style.visibility</p:attrName>
                                        </p:attrNameLst>
                                      </p:cBhvr>
                                      <p:to>
                                        <p:strVal val="visible"/>
                                      </p:to>
                                    </p:set>
                                  </p:childTnLst>
                                </p:cTn>
                              </p:par>
                            </p:childTnLst>
                          </p:cTn>
                        </p:par>
                        <p:par>
                          <p:cTn id="67" fill="hold">
                            <p:stCondLst>
                              <p:cond delay="1239000"/>
                            </p:stCondLst>
                            <p:childTnLst>
                              <p:par>
                                <p:cTn id="68" presetID="1" presetClass="entr" presetSubtype="0" fill="hold" nodeType="afterEffect">
                                  <p:stCondLst>
                                    <p:cond delay="59000"/>
                                  </p:stCondLst>
                                  <p:childTnLst>
                                    <p:set>
                                      <p:cBhvr>
                                        <p:cTn id="69" dur="1" fill="hold">
                                          <p:stCondLst>
                                            <p:cond delay="0"/>
                                          </p:stCondLst>
                                        </p:cTn>
                                        <p:tgtEl>
                                          <p:spTgt spid="50"/>
                                        </p:tgtEl>
                                        <p:attrNameLst>
                                          <p:attrName>style.visibility</p:attrName>
                                        </p:attrNameLst>
                                      </p:cBhvr>
                                      <p:to>
                                        <p:strVal val="visible"/>
                                      </p:to>
                                    </p:set>
                                  </p:childTnLst>
                                </p:cTn>
                              </p:par>
                            </p:childTnLst>
                          </p:cTn>
                        </p:par>
                        <p:par>
                          <p:cTn id="70" fill="hold">
                            <p:stCondLst>
                              <p:cond delay="1298000"/>
                            </p:stCondLst>
                            <p:childTnLst>
                              <p:par>
                                <p:cTn id="71" presetID="1" presetClass="entr" presetSubtype="0" fill="hold" nodeType="afterEffect">
                                  <p:stCondLst>
                                    <p:cond delay="59000"/>
                                  </p:stCondLst>
                                  <p:childTnLst>
                                    <p:set>
                                      <p:cBhvr>
                                        <p:cTn id="72" dur="1" fill="hold">
                                          <p:stCondLst>
                                            <p:cond delay="0"/>
                                          </p:stCondLst>
                                        </p:cTn>
                                        <p:tgtEl>
                                          <p:spTgt spid="51"/>
                                        </p:tgtEl>
                                        <p:attrNameLst>
                                          <p:attrName>style.visibility</p:attrName>
                                        </p:attrNameLst>
                                      </p:cBhvr>
                                      <p:to>
                                        <p:strVal val="visible"/>
                                      </p:to>
                                    </p:set>
                                  </p:childTnLst>
                                </p:cTn>
                              </p:par>
                            </p:childTnLst>
                          </p:cTn>
                        </p:par>
                        <p:par>
                          <p:cTn id="73" fill="hold">
                            <p:stCondLst>
                              <p:cond delay="1357000"/>
                            </p:stCondLst>
                            <p:childTnLst>
                              <p:par>
                                <p:cTn id="74" presetID="1" presetClass="entr" presetSubtype="0" fill="hold" nodeType="afterEffect">
                                  <p:stCondLst>
                                    <p:cond delay="59000"/>
                                  </p:stCondLst>
                                  <p:childTnLst>
                                    <p:set>
                                      <p:cBhvr>
                                        <p:cTn id="75" dur="1" fill="hold">
                                          <p:stCondLst>
                                            <p:cond delay="0"/>
                                          </p:stCondLst>
                                        </p:cTn>
                                        <p:tgtEl>
                                          <p:spTgt spid="52"/>
                                        </p:tgtEl>
                                        <p:attrNameLst>
                                          <p:attrName>style.visibility</p:attrName>
                                        </p:attrNameLst>
                                      </p:cBhvr>
                                      <p:to>
                                        <p:strVal val="visible"/>
                                      </p:to>
                                    </p:set>
                                  </p:childTnLst>
                                </p:cTn>
                              </p:par>
                            </p:childTnLst>
                          </p:cTn>
                        </p:par>
                        <p:par>
                          <p:cTn id="76" fill="hold">
                            <p:stCondLst>
                              <p:cond delay="1416000"/>
                            </p:stCondLst>
                            <p:childTnLst>
                              <p:par>
                                <p:cTn id="77" presetID="1" presetClass="entr" presetSubtype="0" fill="hold" nodeType="afterEffect">
                                  <p:stCondLst>
                                    <p:cond delay="59000"/>
                                  </p:stCondLst>
                                  <p:childTnLst>
                                    <p:set>
                                      <p:cBhvr>
                                        <p:cTn id="78" dur="1" fill="hold">
                                          <p:stCondLst>
                                            <p:cond delay="0"/>
                                          </p:stCondLst>
                                        </p:cTn>
                                        <p:tgtEl>
                                          <p:spTgt spid="53"/>
                                        </p:tgtEl>
                                        <p:attrNameLst>
                                          <p:attrName>style.visibility</p:attrName>
                                        </p:attrNameLst>
                                      </p:cBhvr>
                                      <p:to>
                                        <p:strVal val="visible"/>
                                      </p:to>
                                    </p:set>
                                  </p:childTnLst>
                                </p:cTn>
                              </p:par>
                            </p:childTnLst>
                          </p:cTn>
                        </p:par>
                        <p:par>
                          <p:cTn id="79" fill="hold">
                            <p:stCondLst>
                              <p:cond delay="1475000"/>
                            </p:stCondLst>
                            <p:childTnLst>
                              <p:par>
                                <p:cTn id="80" presetID="1" presetClass="entr" presetSubtype="0" fill="hold" nodeType="afterEffect">
                                  <p:stCondLst>
                                    <p:cond delay="59000"/>
                                  </p:stCondLst>
                                  <p:childTnLst>
                                    <p:set>
                                      <p:cBhvr>
                                        <p:cTn id="81" dur="1" fill="hold">
                                          <p:stCondLst>
                                            <p:cond delay="0"/>
                                          </p:stCondLst>
                                        </p:cTn>
                                        <p:tgtEl>
                                          <p:spTgt spid="54"/>
                                        </p:tgtEl>
                                        <p:attrNameLst>
                                          <p:attrName>style.visibility</p:attrName>
                                        </p:attrNameLst>
                                      </p:cBhvr>
                                      <p:to>
                                        <p:strVal val="visible"/>
                                      </p:to>
                                    </p:set>
                                  </p:childTnLst>
                                </p:cTn>
                              </p:par>
                            </p:childTnLst>
                          </p:cTn>
                        </p:par>
                        <p:par>
                          <p:cTn id="82" fill="hold">
                            <p:stCondLst>
                              <p:cond delay="1534000"/>
                            </p:stCondLst>
                            <p:childTnLst>
                              <p:par>
                                <p:cTn id="83" presetID="1" presetClass="entr" presetSubtype="0" fill="hold" nodeType="afterEffect">
                                  <p:stCondLst>
                                    <p:cond delay="59000"/>
                                  </p:stCondLst>
                                  <p:childTnLst>
                                    <p:set>
                                      <p:cBhvr>
                                        <p:cTn id="84" dur="1" fill="hold">
                                          <p:stCondLst>
                                            <p:cond delay="0"/>
                                          </p:stCondLst>
                                        </p:cTn>
                                        <p:tgtEl>
                                          <p:spTgt spid="55"/>
                                        </p:tgtEl>
                                        <p:attrNameLst>
                                          <p:attrName>style.visibility</p:attrName>
                                        </p:attrNameLst>
                                      </p:cBhvr>
                                      <p:to>
                                        <p:strVal val="visible"/>
                                      </p:to>
                                    </p:set>
                                  </p:childTnLst>
                                </p:cTn>
                              </p:par>
                            </p:childTnLst>
                          </p:cTn>
                        </p:par>
                        <p:par>
                          <p:cTn id="85" fill="hold">
                            <p:stCondLst>
                              <p:cond delay="1593000"/>
                            </p:stCondLst>
                            <p:childTnLst>
                              <p:par>
                                <p:cTn id="86" presetID="1" presetClass="entr" presetSubtype="0" fill="hold" nodeType="afterEffect">
                                  <p:stCondLst>
                                    <p:cond delay="59000"/>
                                  </p:stCondLst>
                                  <p:childTnLst>
                                    <p:set>
                                      <p:cBhvr>
                                        <p:cTn id="87" dur="1" fill="hold">
                                          <p:stCondLst>
                                            <p:cond delay="0"/>
                                          </p:stCondLst>
                                        </p:cTn>
                                        <p:tgtEl>
                                          <p:spTgt spid="56"/>
                                        </p:tgtEl>
                                        <p:attrNameLst>
                                          <p:attrName>style.visibility</p:attrName>
                                        </p:attrNameLst>
                                      </p:cBhvr>
                                      <p:to>
                                        <p:strVal val="visible"/>
                                      </p:to>
                                    </p:set>
                                  </p:childTnLst>
                                </p:cTn>
                              </p:par>
                            </p:childTnLst>
                          </p:cTn>
                        </p:par>
                        <p:par>
                          <p:cTn id="88" fill="hold">
                            <p:stCondLst>
                              <p:cond delay="1652000"/>
                            </p:stCondLst>
                            <p:childTnLst>
                              <p:par>
                                <p:cTn id="89" presetID="1" presetClass="entr" presetSubtype="0" fill="hold" nodeType="afterEffect">
                                  <p:stCondLst>
                                    <p:cond delay="59000"/>
                                  </p:stCondLst>
                                  <p:childTnLst>
                                    <p:set>
                                      <p:cBhvr>
                                        <p:cTn id="90" dur="1" fill="hold">
                                          <p:stCondLst>
                                            <p:cond delay="0"/>
                                          </p:stCondLst>
                                        </p:cTn>
                                        <p:tgtEl>
                                          <p:spTgt spid="57"/>
                                        </p:tgtEl>
                                        <p:attrNameLst>
                                          <p:attrName>style.visibility</p:attrName>
                                        </p:attrNameLst>
                                      </p:cBhvr>
                                      <p:to>
                                        <p:strVal val="visible"/>
                                      </p:to>
                                    </p:set>
                                  </p:childTnLst>
                                </p:cTn>
                              </p:par>
                            </p:childTnLst>
                          </p:cTn>
                        </p:par>
                        <p:par>
                          <p:cTn id="91" fill="hold">
                            <p:stCondLst>
                              <p:cond delay="1711000"/>
                            </p:stCondLst>
                            <p:childTnLst>
                              <p:par>
                                <p:cTn id="92" presetID="1" presetClass="entr" presetSubtype="0" fill="hold" nodeType="afterEffect">
                                  <p:stCondLst>
                                    <p:cond delay="30000"/>
                                  </p:stCondLst>
                                  <p:childTnLst>
                                    <p:set>
                                      <p:cBhvr>
                                        <p:cTn id="93" dur="1" fill="hold">
                                          <p:stCondLst>
                                            <p:cond delay="0"/>
                                          </p:stCondLst>
                                        </p:cTn>
                                        <p:tgtEl>
                                          <p:spTgt spid="58"/>
                                        </p:tgtEl>
                                        <p:attrNameLst>
                                          <p:attrName>style.visibility</p:attrName>
                                        </p:attrNameLst>
                                      </p:cBhvr>
                                      <p:to>
                                        <p:strVal val="visible"/>
                                      </p:to>
                                    </p:set>
                                  </p:childTnLst>
                                </p:cTn>
                              </p:par>
                            </p:childTnLst>
                          </p:cTn>
                        </p:par>
                        <p:par>
                          <p:cTn id="94" fill="hold">
                            <p:stCondLst>
                              <p:cond delay="1741000"/>
                            </p:stCondLst>
                            <p:childTnLst>
                              <p:par>
                                <p:cTn id="95" presetID="1" presetClass="entr" presetSubtype="0" fill="hold" nodeType="afterEffect">
                                  <p:stCondLst>
                                    <p:cond delay="30000"/>
                                  </p:stCondLst>
                                  <p:childTnLst>
                                    <p:set>
                                      <p:cBhvr>
                                        <p:cTn id="9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ormAutofit/>
          </a:bodyPr>
          <a:lstStyle/>
          <a:p>
            <a:r>
              <a:rPr lang="en-US" dirty="0"/>
              <a:t>How do we prepare for implementation next year?</a:t>
            </a:r>
          </a:p>
        </p:txBody>
      </p:sp>
      <p:sp>
        <p:nvSpPr>
          <p:cNvPr id="5" name="Text Placeholder 4"/>
          <p:cNvSpPr>
            <a:spLocks noGrp="1"/>
          </p:cNvSpPr>
          <p:nvPr>
            <p:ph type="body" idx="1"/>
          </p:nvPr>
        </p:nvSpPr>
        <p:spPr>
          <a:xfrm>
            <a:off x="831850" y="4589463"/>
            <a:ext cx="10515600" cy="1500187"/>
          </a:xfrm>
        </p:spPr>
        <p:txBody>
          <a:bodyPr/>
          <a:lstStyle/>
          <a:p>
            <a:r>
              <a:rPr lang="en-US" dirty="0"/>
              <a:t>Making Plans</a:t>
            </a:r>
          </a:p>
          <a:p>
            <a:r>
              <a:rPr lang="en-US" dirty="0"/>
              <a:t>Preparing Materials</a:t>
            </a:r>
          </a:p>
        </p:txBody>
      </p:sp>
      <p:pic>
        <p:nvPicPr>
          <p:cNvPr id="4" name="Picture 3" title="Glass ornaments hanging in a row with what who where when how why ?">
            <a:extLst>
              <a:ext uri="{FF2B5EF4-FFF2-40B4-BE49-F238E27FC236}">
                <a16:creationId xmlns:a16="http://schemas.microsoft.com/office/drawing/2014/main" id="{0EFF88A3-D18C-624D-8540-F06A5BBE0298}"/>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833" t="33939" r="833"/>
          <a:stretch/>
        </p:blipFill>
        <p:spPr>
          <a:xfrm>
            <a:off x="-1" y="0"/>
            <a:ext cx="12135307" cy="2755726"/>
          </a:xfrm>
          <a:prstGeom prst="rect">
            <a:avLst/>
          </a:prstGeom>
        </p:spPr>
      </p:pic>
    </p:spTree>
    <p:custDataLst>
      <p:tags r:id="rId1"/>
    </p:custDataLst>
    <p:extLst>
      <p:ext uri="{BB962C8B-B14F-4D97-AF65-F5344CB8AC3E}">
        <p14:creationId xmlns:p14="http://schemas.microsoft.com/office/powerpoint/2010/main" val="256892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7895590" cy="2852737"/>
          </a:xfrm>
        </p:spPr>
        <p:txBody>
          <a:bodyPr/>
          <a:lstStyle/>
          <a:p>
            <a:r>
              <a:rPr lang="en-US" dirty="0"/>
              <a:t>What have we built thus far?</a:t>
            </a:r>
          </a:p>
        </p:txBody>
      </p:sp>
      <p:pic>
        <p:nvPicPr>
          <p:cNvPr id="4" name="Picture 3" title="Illustration of 3D person with larger than life interlocking blocks">
            <a:extLst>
              <a:ext uri="{FF2B5EF4-FFF2-40B4-BE49-F238E27FC236}">
                <a16:creationId xmlns:a16="http://schemas.microsoft.com/office/drawing/2014/main" id="{D4B39617-8142-FF43-AE57-20D4866BD23C}"/>
              </a:ext>
            </a:extLst>
          </p:cNvPr>
          <p:cNvPicPr>
            <a:picLocks noChangeAspect="1"/>
          </p:cNvPicPr>
          <p:nvPr/>
        </p:nvPicPr>
        <p:blipFill rotWithShape="1">
          <a:blip r:embed="rId4"/>
          <a:srcRect t="17421"/>
          <a:stretch/>
        </p:blipFill>
        <p:spPr>
          <a:xfrm flipH="1">
            <a:off x="8293100" y="3638349"/>
            <a:ext cx="3898900" cy="3219651"/>
          </a:xfrm>
          <a:prstGeom prst="rect">
            <a:avLst/>
          </a:prstGeom>
        </p:spPr>
      </p:pic>
    </p:spTree>
    <p:custDataLst>
      <p:tags r:id="rId1"/>
    </p:custDataLst>
    <p:extLst>
      <p:ext uri="{BB962C8B-B14F-4D97-AF65-F5344CB8AC3E}">
        <p14:creationId xmlns:p14="http://schemas.microsoft.com/office/powerpoint/2010/main" val="13549058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title="Scrabble letters with PLAN spelled out">
            <a:extLst>
              <a:ext uri="{FF2B5EF4-FFF2-40B4-BE49-F238E27FC236}">
                <a16:creationId xmlns:a16="http://schemas.microsoft.com/office/drawing/2014/main" id="{34581CFA-AD94-854E-972E-F850861C7527}"/>
              </a:ext>
            </a:extLst>
          </p:cNvPr>
          <p:cNvPicPr>
            <a:picLocks noChangeAspect="1"/>
          </p:cNvPicPr>
          <p:nvPr/>
        </p:nvPicPr>
        <p:blipFill>
          <a:blip r:embed="rId4">
            <a:duotone>
              <a:schemeClr val="accent5">
                <a:shade val="45000"/>
                <a:satMod val="135000"/>
              </a:schemeClr>
              <a:prstClr val="white"/>
            </a:duotone>
            <a:alphaModFix amt="20000"/>
          </a:blip>
          <a:srcRect b="24731"/>
          <a:stretch>
            <a:fillRect/>
          </a:stretch>
        </p:blipFill>
        <p:spPr>
          <a:xfrm>
            <a:off x="0" y="-1"/>
            <a:ext cx="12192000" cy="6858000"/>
          </a:xfrm>
          <a:prstGeom prst="rect">
            <a:avLst/>
          </a:prstGeom>
        </p:spPr>
      </p:pic>
      <p:sp>
        <p:nvSpPr>
          <p:cNvPr id="2" name="Title 1"/>
          <p:cNvSpPr>
            <a:spLocks noGrp="1"/>
          </p:cNvSpPr>
          <p:nvPr>
            <p:ph type="title"/>
          </p:nvPr>
        </p:nvSpPr>
        <p:spPr/>
        <p:txBody>
          <a:bodyPr/>
          <a:lstStyle/>
          <a:p>
            <a:r>
              <a:rPr lang="en-US"/>
              <a:t>Making Plans</a:t>
            </a:r>
          </a:p>
        </p:txBody>
      </p:sp>
    </p:spTree>
    <p:custDataLst>
      <p:tags r:id="rId1"/>
    </p:custDataLst>
    <p:extLst>
      <p:ext uri="{BB962C8B-B14F-4D97-AF65-F5344CB8AC3E}">
        <p14:creationId xmlns:p14="http://schemas.microsoft.com/office/powerpoint/2010/main" val="7132268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Greet footprints">
            <a:extLst>
              <a:ext uri="{FF2B5EF4-FFF2-40B4-BE49-F238E27FC236}">
                <a16:creationId xmlns:a16="http://schemas.microsoft.com/office/drawing/2014/main" id="{25EA0AEF-D90B-B148-B468-3B83C933DA91}"/>
              </a:ext>
            </a:extLst>
          </p:cNvPr>
          <p:cNvPicPr>
            <a:picLocks noChangeAspect="1"/>
          </p:cNvPicPr>
          <p:nvPr/>
        </p:nvPicPr>
        <p:blipFill rotWithShape="1">
          <a:blip r:embed="rId4">
            <a:alphaModFix amt="10000"/>
          </a:blip>
          <a:srcRect r="10417"/>
          <a:stretch/>
        </p:blipFill>
        <p:spPr>
          <a:xfrm>
            <a:off x="6048375" y="0"/>
            <a:ext cx="6143625" cy="6858000"/>
          </a:xfrm>
          <a:prstGeom prst="rect">
            <a:avLst/>
          </a:prstGeom>
        </p:spPr>
      </p:pic>
      <p:sp>
        <p:nvSpPr>
          <p:cNvPr id="4" name="Title 3"/>
          <p:cNvSpPr>
            <a:spLocks noGrp="1"/>
          </p:cNvSpPr>
          <p:nvPr>
            <p:ph type="title"/>
          </p:nvPr>
        </p:nvSpPr>
        <p:spPr>
          <a:xfrm>
            <a:off x="838200" y="365125"/>
            <a:ext cx="10515600" cy="1325563"/>
          </a:xfrm>
        </p:spPr>
        <p:txBody>
          <a:bodyPr/>
          <a:lstStyle/>
          <a:p>
            <a:r>
              <a:rPr lang="en-US"/>
              <a:t>Next Steps for Implementation</a:t>
            </a:r>
          </a:p>
        </p:txBody>
      </p:sp>
      <p:sp>
        <p:nvSpPr>
          <p:cNvPr id="195587" name="Content Placeholder 3"/>
          <p:cNvSpPr>
            <a:spLocks noGrp="1"/>
          </p:cNvSpPr>
          <p:nvPr>
            <p:ph idx="1"/>
          </p:nvPr>
        </p:nvSpPr>
        <p:spPr>
          <a:xfrm>
            <a:off x="838200" y="1825624"/>
            <a:ext cx="10515600" cy="5032375"/>
          </a:xfrm>
        </p:spPr>
        <p:txBody>
          <a:bodyPr>
            <a:normAutofit/>
          </a:bodyPr>
          <a:lstStyle/>
          <a:p>
            <a:r>
              <a:rPr lang="en-US" dirty="0"/>
              <a:t>Schedule time with your Ci3T Coach to polish implementation materials before June </a:t>
            </a:r>
            <a:r>
              <a:rPr lang="en-US" dirty="0">
                <a:solidFill>
                  <a:schemeClr val="accent3"/>
                </a:solidFill>
              </a:rPr>
              <a:t>XX</a:t>
            </a:r>
          </a:p>
          <a:p>
            <a:r>
              <a:rPr lang="en-US" dirty="0"/>
              <a:t>Prepare and/or order all implementation materials</a:t>
            </a:r>
          </a:p>
          <a:p>
            <a:r>
              <a:rPr lang="en-US" dirty="0"/>
              <a:t>Schedule first faculty and staff meeting for fall </a:t>
            </a:r>
          </a:p>
          <a:p>
            <a:pPr lvl="1"/>
            <a:r>
              <a:rPr lang="en-US" dirty="0"/>
              <a:t>Send calendar invitation and schedule a week-before and day-before reminder email</a:t>
            </a:r>
          </a:p>
          <a:p>
            <a:r>
              <a:rPr lang="en-US" dirty="0"/>
              <a:t>Present your final Ci3T plan to all faculty and staff  </a:t>
            </a:r>
          </a:p>
          <a:p>
            <a:pPr lvl="1"/>
            <a:r>
              <a:rPr lang="en-US" dirty="0"/>
              <a:t>Give everyone IM03 Ci3T Implementation Manual (electronic and/or paper)</a:t>
            </a:r>
          </a:p>
          <a:p>
            <a:pPr lvl="1"/>
            <a:r>
              <a:rPr lang="en-US" dirty="0"/>
              <a:t>Show everyone how to use the implementation manual</a:t>
            </a:r>
          </a:p>
          <a:p>
            <a:pPr lvl="1"/>
            <a:r>
              <a:rPr lang="en-US" dirty="0"/>
              <a:t>Provide all needed materials</a:t>
            </a:r>
          </a:p>
          <a:p>
            <a:pPr lvl="1"/>
            <a:r>
              <a:rPr lang="en-US" dirty="0"/>
              <a:t>Share your first student day kick off plan</a:t>
            </a:r>
          </a:p>
        </p:txBody>
      </p:sp>
    </p:spTree>
    <p:custDataLst>
      <p:tags r:id="rId1"/>
    </p:custDataLst>
    <p:extLst>
      <p:ext uri="{BB962C8B-B14F-4D97-AF65-F5344CB8AC3E}">
        <p14:creationId xmlns:p14="http://schemas.microsoft.com/office/powerpoint/2010/main" val="8359879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Ci3T Implementation Support</a:t>
            </a:r>
          </a:p>
        </p:txBody>
      </p:sp>
      <p:sp>
        <p:nvSpPr>
          <p:cNvPr id="196611" name="Content Placeholder 3"/>
          <p:cNvSpPr>
            <a:spLocks noGrp="1"/>
          </p:cNvSpPr>
          <p:nvPr>
            <p:ph idx="1"/>
          </p:nvPr>
        </p:nvSpPr>
        <p:spPr>
          <a:xfrm>
            <a:off x="838200" y="1825624"/>
            <a:ext cx="10515600" cy="5032375"/>
          </a:xfrm>
        </p:spPr>
        <p:txBody>
          <a:bodyPr>
            <a:normAutofit/>
          </a:bodyPr>
          <a:lstStyle/>
          <a:p>
            <a:r>
              <a:rPr lang="en-US" dirty="0"/>
              <a:t>Technical assistance or Ci3T coaching</a:t>
            </a:r>
          </a:p>
          <a:p>
            <a:r>
              <a:rPr lang="en-US" dirty="0"/>
              <a:t>Attend Ci3T Leadership Team monthly meetings </a:t>
            </a:r>
          </a:p>
          <a:p>
            <a:r>
              <a:rPr lang="en-US" dirty="0"/>
              <a:t>Support program evaluation</a:t>
            </a:r>
          </a:p>
          <a:p>
            <a:pPr lvl="1"/>
            <a:r>
              <a:rPr lang="en-US" dirty="0"/>
              <a:t>treatment integrity (fall and spring)</a:t>
            </a:r>
          </a:p>
          <a:p>
            <a:pPr lvl="1"/>
            <a:r>
              <a:rPr lang="en-US" dirty="0"/>
              <a:t>social validity (fall and spring)</a:t>
            </a:r>
          </a:p>
          <a:p>
            <a:pPr lvl="1"/>
            <a:r>
              <a:rPr lang="en-US" dirty="0"/>
              <a:t>other measures of implementation (see </a:t>
            </a:r>
            <a:r>
              <a:rPr lang="en-US" dirty="0" err="1"/>
              <a:t>pbisapps.org</a:t>
            </a:r>
            <a:r>
              <a:rPr lang="en-US" dirty="0"/>
              <a:t>)</a:t>
            </a:r>
          </a:p>
          <a:p>
            <a:r>
              <a:rPr lang="en-US" dirty="0"/>
              <a:t>Support academic and behavioral screening</a:t>
            </a:r>
          </a:p>
          <a:p>
            <a:pPr lvl="1"/>
            <a:r>
              <a:rPr lang="en-US" dirty="0"/>
              <a:t>implementation, scoring, and data-based decision making </a:t>
            </a:r>
          </a:p>
          <a:p>
            <a:r>
              <a:rPr lang="en-US" dirty="0"/>
              <a:t>Teams share data summaries with faculty and staff three times per year (fall, winter, spring)</a:t>
            </a:r>
          </a:p>
          <a:p>
            <a:r>
              <a:rPr lang="en-US" dirty="0"/>
              <a:t>Provide professional learning opportunities</a:t>
            </a:r>
          </a:p>
        </p:txBody>
      </p:sp>
    </p:spTree>
    <p:custDataLst>
      <p:tags r:id="rId1"/>
    </p:custDataLst>
    <p:extLst>
      <p:ext uri="{BB962C8B-B14F-4D97-AF65-F5344CB8AC3E}">
        <p14:creationId xmlns:p14="http://schemas.microsoft.com/office/powerpoint/2010/main" val="37387856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Ongoing Professional Learning</a:t>
            </a:r>
          </a:p>
        </p:txBody>
      </p:sp>
      <p:graphicFrame>
        <p:nvGraphicFramePr>
          <p:cNvPr id="14" name="Content Placeholder 13" title="Monthly outline of Ci3T professional learning"/>
          <p:cNvGraphicFramePr>
            <a:graphicFrameLocks noGrp="1"/>
          </p:cNvGraphicFramePr>
          <p:nvPr>
            <p:ph idx="1"/>
            <p:extLst>
              <p:ext uri="{D42A27DB-BD31-4B8C-83A1-F6EECF244321}">
                <p14:modId xmlns:p14="http://schemas.microsoft.com/office/powerpoint/2010/main" val="1075542739"/>
              </p:ext>
            </p:extLst>
          </p:nvPr>
        </p:nvGraphicFramePr>
        <p:xfrm>
          <a:off x="1524000" y="1633868"/>
          <a:ext cx="10515596" cy="4438928"/>
        </p:xfrm>
        <a:graphic>
          <a:graphicData uri="http://schemas.openxmlformats.org/drawingml/2006/table">
            <a:tbl>
              <a:tblPr firstRow="1" bandRow="1">
                <a:tableStyleId>{7DF18680-E054-41AD-8BC1-D1AEF772440D}</a:tableStyleId>
              </a:tblPr>
              <a:tblGrid>
                <a:gridCol w="1316181">
                  <a:extLst>
                    <a:ext uri="{9D8B030D-6E8A-4147-A177-3AD203B41FA5}">
                      <a16:colId xmlns:a16="http://schemas.microsoft.com/office/drawing/2014/main" val="3116834969"/>
                    </a:ext>
                  </a:extLst>
                </a:gridCol>
                <a:gridCol w="1312719">
                  <a:extLst>
                    <a:ext uri="{9D8B030D-6E8A-4147-A177-3AD203B41FA5}">
                      <a16:colId xmlns:a16="http://schemas.microsoft.com/office/drawing/2014/main" val="1465723637"/>
                    </a:ext>
                  </a:extLst>
                </a:gridCol>
                <a:gridCol w="1314450">
                  <a:extLst>
                    <a:ext uri="{9D8B030D-6E8A-4147-A177-3AD203B41FA5}">
                      <a16:colId xmlns:a16="http://schemas.microsoft.com/office/drawing/2014/main" val="2917362758"/>
                    </a:ext>
                  </a:extLst>
                </a:gridCol>
                <a:gridCol w="1446461">
                  <a:extLst>
                    <a:ext uri="{9D8B030D-6E8A-4147-A177-3AD203B41FA5}">
                      <a16:colId xmlns:a16="http://schemas.microsoft.com/office/drawing/2014/main" val="3929709717"/>
                    </a:ext>
                  </a:extLst>
                </a:gridCol>
                <a:gridCol w="1303540">
                  <a:extLst>
                    <a:ext uri="{9D8B030D-6E8A-4147-A177-3AD203B41FA5}">
                      <a16:colId xmlns:a16="http://schemas.microsoft.com/office/drawing/2014/main" val="1941481685"/>
                    </a:ext>
                  </a:extLst>
                </a:gridCol>
                <a:gridCol w="1247177">
                  <a:extLst>
                    <a:ext uri="{9D8B030D-6E8A-4147-A177-3AD203B41FA5}">
                      <a16:colId xmlns:a16="http://schemas.microsoft.com/office/drawing/2014/main" val="3422236157"/>
                    </a:ext>
                  </a:extLst>
                </a:gridCol>
                <a:gridCol w="1260618">
                  <a:extLst>
                    <a:ext uri="{9D8B030D-6E8A-4147-A177-3AD203B41FA5}">
                      <a16:colId xmlns:a16="http://schemas.microsoft.com/office/drawing/2014/main" val="2974407932"/>
                    </a:ext>
                  </a:extLst>
                </a:gridCol>
                <a:gridCol w="1314450">
                  <a:extLst>
                    <a:ext uri="{9D8B030D-6E8A-4147-A177-3AD203B41FA5}">
                      <a16:colId xmlns:a16="http://schemas.microsoft.com/office/drawing/2014/main" val="1362798898"/>
                    </a:ext>
                  </a:extLst>
                </a:gridCol>
              </a:tblGrid>
              <a:tr h="296815">
                <a:tc>
                  <a:txBody>
                    <a:bodyPr/>
                    <a:lstStyle/>
                    <a:p>
                      <a:pPr marL="0" marR="0" algn="ctr">
                        <a:spcBef>
                          <a:spcPts val="0"/>
                        </a:spcBef>
                        <a:spcAft>
                          <a:spcPts val="0"/>
                        </a:spcAft>
                      </a:pPr>
                      <a:r>
                        <a:rPr lang="en-US" sz="1800" dirty="0">
                          <a:effectLst/>
                        </a:rPr>
                        <a:t>Sep</a:t>
                      </a:r>
                      <a:endParaRPr lang="en-US" sz="1800" dirty="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Oct</a:t>
                      </a:r>
                      <a:endParaRPr lang="en-US" sz="18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Nov</a:t>
                      </a:r>
                      <a:endParaRPr lang="en-US" sz="18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Dec</a:t>
                      </a:r>
                      <a:endParaRPr lang="en-US" sz="18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Jan</a:t>
                      </a:r>
                      <a:endParaRPr lang="en-US" sz="18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Feb</a:t>
                      </a:r>
                      <a:endParaRPr lang="en-US" sz="18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Mar</a:t>
                      </a:r>
                      <a:endParaRPr lang="en-US" sz="1800" dirty="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Apr</a:t>
                      </a:r>
                      <a:endParaRPr lang="en-US" sz="1800" dirty="0">
                        <a:effectLst/>
                        <a:latin typeface="Cambria" panose="020405030504060302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1489445770"/>
                  </a:ext>
                </a:extLst>
              </a:tr>
              <a:tr h="1583011">
                <a:tc>
                  <a:txBody>
                    <a:bodyPr/>
                    <a:lstStyle/>
                    <a:p>
                      <a:pPr marL="0" marR="0" algn="ctr">
                        <a:spcBef>
                          <a:spcPts val="0"/>
                        </a:spcBef>
                        <a:spcAft>
                          <a:spcPts val="0"/>
                        </a:spcAft>
                      </a:pPr>
                      <a:r>
                        <a:rPr lang="en-US" sz="1250" dirty="0">
                          <a:effectLst/>
                        </a:rPr>
                        <a:t>Ci3T Elem-1</a:t>
                      </a:r>
                    </a:p>
                    <a:p>
                      <a:pPr marL="0" marR="0" algn="ctr">
                        <a:spcBef>
                          <a:spcPts val="0"/>
                        </a:spcBef>
                        <a:spcAft>
                          <a:spcPts val="0"/>
                        </a:spcAft>
                      </a:pPr>
                      <a:r>
                        <a:rPr lang="en-US" sz="1250" dirty="0">
                          <a:effectLst/>
                        </a:rPr>
                        <a:t>Strategies</a:t>
                      </a:r>
                      <a:r>
                        <a:rPr lang="en-US" sz="1250" baseline="0" dirty="0">
                          <a:effectLst/>
                        </a:rPr>
                        <a:t> for high implementation</a:t>
                      </a:r>
                      <a:endParaRPr lang="en-US" sz="1250" dirty="0">
                        <a:effectLst/>
                        <a:latin typeface="Cambria" panose="02040503050406030204" pitchFamily="18" charset="0"/>
                        <a:ea typeface="MS Mincho"/>
                        <a:cs typeface="Times New Roman" panose="02020603050405020304" pitchFamily="18" charset="0"/>
                      </a:endParaRPr>
                    </a:p>
                  </a:txBody>
                  <a:tcPr marL="68580" marR="68580" marB="0">
                    <a:solidFill>
                      <a:schemeClr val="tx2">
                        <a:lumMod val="20000"/>
                        <a:lumOff val="80000"/>
                      </a:schemeClr>
                    </a:solidFill>
                  </a:tcPr>
                </a:tc>
                <a:tc rowSpan="2">
                  <a:txBody>
                    <a:bodyPr/>
                    <a:lstStyle/>
                    <a:p>
                      <a:pPr marL="0" marR="0" algn="ctr">
                        <a:spcBef>
                          <a:spcPts val="0"/>
                        </a:spcBef>
                        <a:spcAft>
                          <a:spcPts val="0"/>
                        </a:spcAft>
                      </a:pPr>
                      <a:r>
                        <a:rPr lang="en-US" sz="1250" dirty="0">
                          <a:effectLst/>
                        </a:rPr>
                        <a:t> </a:t>
                      </a:r>
                      <a:endParaRPr lang="en-US" sz="1250" dirty="0">
                        <a:effectLst/>
                        <a:latin typeface="Cambria" panose="02040503050406030204" pitchFamily="18" charset="0"/>
                        <a:ea typeface="MS Mincho"/>
                        <a:cs typeface="Times New Roman" panose="02020603050405020304" pitchFamily="18" charset="0"/>
                      </a:endParaRPr>
                    </a:p>
                  </a:txBody>
                  <a:tcPr marL="68580" marR="68580" marB="0">
                    <a:solidFill>
                      <a:schemeClr val="bg2">
                        <a:lumMod val="20000"/>
                        <a:lumOff val="80000"/>
                      </a:schemeClr>
                    </a:solidFill>
                  </a:tcPr>
                </a:tc>
                <a:tc>
                  <a:txBody>
                    <a:bodyPr/>
                    <a:lstStyle/>
                    <a:p>
                      <a:pPr marL="0" marR="0" algn="ctr">
                        <a:spcBef>
                          <a:spcPts val="0"/>
                        </a:spcBef>
                        <a:spcAft>
                          <a:spcPts val="0"/>
                        </a:spcAft>
                      </a:pPr>
                      <a:r>
                        <a:rPr lang="en-US" sz="1250" dirty="0">
                          <a:effectLst/>
                        </a:rPr>
                        <a:t>Ci3T Elem-2</a:t>
                      </a:r>
                    </a:p>
                    <a:p>
                      <a:pPr marL="0" marR="0" algn="ctr">
                        <a:spcBef>
                          <a:spcPts val="0"/>
                        </a:spcBef>
                        <a:spcAft>
                          <a:spcPts val="0"/>
                        </a:spcAft>
                      </a:pPr>
                      <a:r>
                        <a:rPr lang="en-US" sz="1250" dirty="0">
                          <a:effectLst/>
                        </a:rPr>
                        <a:t>Using your screening data to inform reading instruction</a:t>
                      </a:r>
                      <a:endParaRPr lang="en-US" sz="1250" dirty="0">
                        <a:effectLst/>
                        <a:latin typeface="Cambria" panose="02040503050406030204" pitchFamily="18" charset="0"/>
                        <a:ea typeface="MS Mincho"/>
                        <a:cs typeface="Times New Roman" panose="02020603050405020304" pitchFamily="18" charset="0"/>
                      </a:endParaRPr>
                    </a:p>
                  </a:txBody>
                  <a:tcPr marL="68580" marR="68580" marB="0">
                    <a:solidFill>
                      <a:schemeClr val="tx2">
                        <a:lumMod val="20000"/>
                        <a:lumOff val="80000"/>
                      </a:schemeClr>
                    </a:solidFill>
                  </a:tcPr>
                </a:tc>
                <a:tc rowSpan="2">
                  <a:txBody>
                    <a:bodyPr/>
                    <a:lstStyle/>
                    <a:p>
                      <a:pPr marL="0" marR="0" algn="ctr">
                        <a:spcBef>
                          <a:spcPts val="0"/>
                        </a:spcBef>
                        <a:spcAft>
                          <a:spcPts val="0"/>
                        </a:spcAft>
                      </a:pPr>
                      <a:r>
                        <a:rPr lang="en-US" sz="1250" dirty="0">
                          <a:effectLst/>
                        </a:rPr>
                        <a:t> </a:t>
                      </a:r>
                      <a:endParaRPr lang="en-US" sz="1250" dirty="0">
                        <a:effectLst/>
                        <a:latin typeface="Cambria" panose="02040503050406030204" pitchFamily="18" charset="0"/>
                        <a:ea typeface="MS Mincho"/>
                        <a:cs typeface="Times New Roman" panose="02020603050405020304" pitchFamily="18" charset="0"/>
                      </a:endParaRPr>
                    </a:p>
                  </a:txBody>
                  <a:tcPr marL="68580" marR="68580" marB="0">
                    <a:solidFill>
                      <a:schemeClr val="bg2">
                        <a:lumMod val="20000"/>
                        <a:lumOff val="80000"/>
                      </a:schemeClr>
                    </a:solidFill>
                  </a:tcPr>
                </a:tc>
                <a:tc>
                  <a:txBody>
                    <a:bodyPr/>
                    <a:lstStyle/>
                    <a:p>
                      <a:pPr marL="0" marR="0" algn="ctr">
                        <a:spcBef>
                          <a:spcPts val="0"/>
                        </a:spcBef>
                        <a:spcAft>
                          <a:spcPts val="0"/>
                        </a:spcAft>
                      </a:pPr>
                      <a:r>
                        <a:rPr lang="en-US" sz="1250" dirty="0">
                          <a:effectLst/>
                        </a:rPr>
                        <a:t>Ci3T Elem-3</a:t>
                      </a:r>
                    </a:p>
                    <a:p>
                      <a:pPr marL="0" marR="0" algn="ctr">
                        <a:spcBef>
                          <a:spcPts val="0"/>
                        </a:spcBef>
                        <a:spcAft>
                          <a:spcPts val="0"/>
                        </a:spcAft>
                      </a:pPr>
                      <a:r>
                        <a:rPr lang="en-US" sz="1250" dirty="0">
                          <a:effectLst/>
                        </a:rPr>
                        <a:t>Strategies to facilitate instruction</a:t>
                      </a:r>
                      <a:endParaRPr lang="en-US" sz="1250" dirty="0">
                        <a:effectLst/>
                        <a:latin typeface="Cambria" panose="02040503050406030204" pitchFamily="18" charset="0"/>
                        <a:ea typeface="MS Mincho"/>
                        <a:cs typeface="Times New Roman" panose="02020603050405020304" pitchFamily="18" charset="0"/>
                      </a:endParaRPr>
                    </a:p>
                  </a:txBody>
                  <a:tcPr marL="68580" marR="68580" marB="0">
                    <a:solidFill>
                      <a:schemeClr val="tx2">
                        <a:lumMod val="20000"/>
                        <a:lumOff val="80000"/>
                      </a:schemeClr>
                    </a:solidFill>
                  </a:tcPr>
                </a:tc>
                <a:tc rowSpan="2">
                  <a:txBody>
                    <a:bodyPr/>
                    <a:lstStyle/>
                    <a:p>
                      <a:pPr marL="0" marR="0" algn="ctr">
                        <a:spcBef>
                          <a:spcPts val="0"/>
                        </a:spcBef>
                        <a:spcAft>
                          <a:spcPts val="0"/>
                        </a:spcAft>
                      </a:pPr>
                      <a:r>
                        <a:rPr lang="en-US" sz="1250" dirty="0">
                          <a:effectLst/>
                        </a:rPr>
                        <a:t> </a:t>
                      </a:r>
                      <a:endParaRPr lang="en-US" sz="1250" dirty="0">
                        <a:effectLst/>
                        <a:latin typeface="Cambria" panose="02040503050406030204" pitchFamily="18" charset="0"/>
                        <a:ea typeface="MS Mincho"/>
                        <a:cs typeface="Times New Roman" panose="02020603050405020304" pitchFamily="18" charset="0"/>
                      </a:endParaRPr>
                    </a:p>
                  </a:txBody>
                  <a:tcPr marL="68580" marR="68580" marB="0">
                    <a:solidFill>
                      <a:schemeClr val="bg2">
                        <a:lumMod val="20000"/>
                        <a:lumOff val="80000"/>
                      </a:schemeClr>
                    </a:solidFill>
                  </a:tcPr>
                </a:tc>
                <a:tc>
                  <a:txBody>
                    <a:bodyPr/>
                    <a:lstStyle/>
                    <a:p>
                      <a:pPr marL="0" marR="0" algn="ctr">
                        <a:spcBef>
                          <a:spcPts val="0"/>
                        </a:spcBef>
                        <a:spcAft>
                          <a:spcPts val="0"/>
                        </a:spcAft>
                      </a:pPr>
                      <a:r>
                        <a:rPr lang="en-US" sz="1250" dirty="0">
                          <a:effectLst/>
                        </a:rPr>
                        <a:t>Ci3T Elem-4</a:t>
                      </a:r>
                    </a:p>
                    <a:p>
                      <a:pPr marL="0" marR="0" algn="ctr">
                        <a:spcBef>
                          <a:spcPts val="0"/>
                        </a:spcBef>
                        <a:spcAft>
                          <a:spcPts val="0"/>
                        </a:spcAft>
                      </a:pPr>
                      <a:r>
                        <a:rPr lang="en-US" sz="1250" dirty="0">
                          <a:effectLst/>
                        </a:rPr>
                        <a:t>Honing in: TBA</a:t>
                      </a:r>
                      <a:endParaRPr lang="en-US" sz="1250" dirty="0">
                        <a:effectLst/>
                        <a:latin typeface="Cambria" panose="02040503050406030204" pitchFamily="18" charset="0"/>
                        <a:ea typeface="MS Mincho"/>
                        <a:cs typeface="Times New Roman" panose="02020603050405020304" pitchFamily="18" charset="0"/>
                      </a:endParaRPr>
                    </a:p>
                  </a:txBody>
                  <a:tcPr marL="68580" marR="68580" marB="0">
                    <a:solidFill>
                      <a:schemeClr val="tx2">
                        <a:lumMod val="20000"/>
                        <a:lumOff val="80000"/>
                      </a:schemeClr>
                    </a:solidFill>
                  </a:tcPr>
                </a:tc>
                <a:tc>
                  <a:txBody>
                    <a:bodyPr/>
                    <a:lstStyle/>
                    <a:p>
                      <a:pPr marL="0" marR="0" algn="ctr">
                        <a:spcBef>
                          <a:spcPts val="0"/>
                        </a:spcBef>
                        <a:spcAft>
                          <a:spcPts val="0"/>
                        </a:spcAft>
                      </a:pPr>
                      <a:r>
                        <a:rPr lang="en-US" sz="1250" dirty="0">
                          <a:effectLst/>
                        </a:rPr>
                        <a:t>Ci3T Elem-5</a:t>
                      </a:r>
                    </a:p>
                    <a:p>
                      <a:pPr marL="0" marR="0" algn="ctr">
                        <a:spcBef>
                          <a:spcPts val="0"/>
                        </a:spcBef>
                        <a:spcAft>
                          <a:spcPts val="0"/>
                        </a:spcAft>
                      </a:pPr>
                      <a:r>
                        <a:rPr lang="en-US" sz="1250" dirty="0">
                          <a:effectLst/>
                        </a:rPr>
                        <a:t>Preparing for Next Year</a:t>
                      </a:r>
                      <a:endParaRPr lang="en-US" sz="1250" dirty="0">
                        <a:effectLst/>
                        <a:latin typeface="Cambria" panose="02040503050406030204" pitchFamily="18" charset="0"/>
                        <a:ea typeface="MS Mincho"/>
                        <a:cs typeface="Times New Roman" panose="02020603050405020304" pitchFamily="18" charset="0"/>
                      </a:endParaRPr>
                    </a:p>
                  </a:txBody>
                  <a:tcPr marL="68580" marR="68580" marB="0">
                    <a:solidFill>
                      <a:schemeClr val="tx2">
                        <a:lumMod val="20000"/>
                        <a:lumOff val="80000"/>
                      </a:schemeClr>
                    </a:solidFill>
                  </a:tcPr>
                </a:tc>
                <a:extLst>
                  <a:ext uri="{0D108BD9-81ED-4DB2-BD59-A6C34878D82A}">
                    <a16:rowId xmlns:a16="http://schemas.microsoft.com/office/drawing/2014/main" val="2156155923"/>
                  </a:ext>
                </a:extLst>
              </a:tr>
              <a:tr h="989382">
                <a:tc>
                  <a:txBody>
                    <a:bodyPr/>
                    <a:lstStyle/>
                    <a:p>
                      <a:pPr marL="0" marR="0" algn="ctr">
                        <a:spcBef>
                          <a:spcPts val="0"/>
                        </a:spcBef>
                        <a:spcAft>
                          <a:spcPts val="0"/>
                        </a:spcAft>
                      </a:pPr>
                      <a:r>
                        <a:rPr lang="en-US" sz="1250" dirty="0">
                          <a:effectLst/>
                        </a:rPr>
                        <a:t>­Ci3T MS/HS-1</a:t>
                      </a:r>
                    </a:p>
                    <a:p>
                      <a:pPr marL="0" marR="0" algn="ctr">
                        <a:spcBef>
                          <a:spcPts val="0"/>
                        </a:spcBef>
                        <a:spcAft>
                          <a:spcPts val="0"/>
                        </a:spcAft>
                      </a:pPr>
                      <a:r>
                        <a:rPr lang="en-US" sz="1250" dirty="0">
                          <a:effectLst/>
                        </a:rPr>
                        <a:t>Getting Started: Tier 1</a:t>
                      </a:r>
                      <a:endParaRPr lang="en-US" sz="1250" dirty="0">
                        <a:effectLst/>
                        <a:latin typeface="Cambria" panose="02040503050406030204" pitchFamily="18" charset="0"/>
                        <a:ea typeface="MS Mincho"/>
                        <a:cs typeface="Times New Roman" panose="02020603050405020304" pitchFamily="18" charset="0"/>
                      </a:endParaRPr>
                    </a:p>
                  </a:txBody>
                  <a:tcPr marL="68580" marR="68580" marB="0">
                    <a:solidFill>
                      <a:schemeClr val="tx2">
                        <a:lumMod val="20000"/>
                        <a:lumOff val="80000"/>
                      </a:schemeClr>
                    </a:solidFill>
                  </a:tcPr>
                </a:tc>
                <a:tc vMerge="1">
                  <a:txBody>
                    <a:bodyPr/>
                    <a:lstStyle/>
                    <a:p>
                      <a:endParaRPr lang="en-US"/>
                    </a:p>
                  </a:txBody>
                  <a:tcPr/>
                </a:tc>
                <a:tc>
                  <a:txBody>
                    <a:bodyPr/>
                    <a:lstStyle/>
                    <a:p>
                      <a:pPr marL="0" marR="0" algn="ctr">
                        <a:spcBef>
                          <a:spcPts val="0"/>
                        </a:spcBef>
                        <a:spcAft>
                          <a:spcPts val="0"/>
                        </a:spcAft>
                      </a:pPr>
                      <a:r>
                        <a:rPr lang="en-US" sz="1250" dirty="0">
                          <a:effectLst/>
                        </a:rPr>
                        <a:t>Ci3T MS/HS-2</a:t>
                      </a:r>
                    </a:p>
                    <a:p>
                      <a:pPr marL="0" marR="0" algn="ctr">
                        <a:spcBef>
                          <a:spcPts val="0"/>
                        </a:spcBef>
                        <a:spcAft>
                          <a:spcPts val="0"/>
                        </a:spcAft>
                      </a:pPr>
                      <a:r>
                        <a:rPr lang="en-US" sz="1250" dirty="0">
                          <a:effectLst/>
                        </a:rPr>
                        <a:t>Using</a:t>
                      </a:r>
                      <a:r>
                        <a:rPr lang="en-US" sz="1250" baseline="0" dirty="0">
                          <a:effectLst/>
                        </a:rPr>
                        <a:t> data to support engagement</a:t>
                      </a:r>
                      <a:endParaRPr lang="en-US" sz="1250" dirty="0">
                        <a:effectLst/>
                        <a:latin typeface="Cambria" panose="02040503050406030204" pitchFamily="18" charset="0"/>
                        <a:ea typeface="MS Mincho"/>
                        <a:cs typeface="Times New Roman" panose="02020603050405020304" pitchFamily="18" charset="0"/>
                      </a:endParaRPr>
                    </a:p>
                  </a:txBody>
                  <a:tcPr marL="68580" marR="68580" marB="0">
                    <a:solidFill>
                      <a:schemeClr val="tx2">
                        <a:lumMod val="20000"/>
                        <a:lumOff val="80000"/>
                      </a:schemeClr>
                    </a:solidFill>
                  </a:tcPr>
                </a:tc>
                <a:tc vMerge="1">
                  <a:txBody>
                    <a:bodyPr/>
                    <a:lstStyle/>
                    <a:p>
                      <a:endParaRPr lang="en-US"/>
                    </a:p>
                  </a:txBody>
                  <a:tcPr/>
                </a:tc>
                <a:tc>
                  <a:txBody>
                    <a:bodyPr/>
                    <a:lstStyle/>
                    <a:p>
                      <a:pPr marL="0" marR="0" algn="ctr">
                        <a:spcBef>
                          <a:spcPts val="0"/>
                        </a:spcBef>
                        <a:spcAft>
                          <a:spcPts val="0"/>
                        </a:spcAft>
                      </a:pPr>
                      <a:r>
                        <a:rPr lang="en-US" sz="1250" dirty="0">
                          <a:effectLst/>
                        </a:rPr>
                        <a:t>Ci3T MS/HS-3</a:t>
                      </a:r>
                    </a:p>
                    <a:p>
                      <a:pPr marL="0" marR="0" algn="ctr">
                        <a:spcBef>
                          <a:spcPts val="0"/>
                        </a:spcBef>
                        <a:spcAft>
                          <a:spcPts val="0"/>
                        </a:spcAft>
                      </a:pPr>
                      <a:r>
                        <a:rPr lang="en-US" sz="1250" dirty="0">
                          <a:effectLst/>
                        </a:rPr>
                        <a:t>High</a:t>
                      </a:r>
                      <a:r>
                        <a:rPr lang="en-US" sz="1250" baseline="0" dirty="0">
                          <a:effectLst/>
                        </a:rPr>
                        <a:t> Leverage Practices</a:t>
                      </a:r>
                      <a:endParaRPr lang="en-US" sz="1250" dirty="0">
                        <a:effectLst/>
                        <a:latin typeface="Cambria" panose="02040503050406030204" pitchFamily="18" charset="0"/>
                        <a:ea typeface="MS Mincho"/>
                        <a:cs typeface="Times New Roman" panose="02020603050405020304" pitchFamily="18" charset="0"/>
                      </a:endParaRPr>
                    </a:p>
                  </a:txBody>
                  <a:tcPr marL="68580" marR="68580" marB="0">
                    <a:solidFill>
                      <a:schemeClr val="tx2">
                        <a:lumMod val="20000"/>
                        <a:lumOff val="80000"/>
                      </a:schemeClr>
                    </a:solidFill>
                  </a:tcPr>
                </a:tc>
                <a:tc vMerge="1">
                  <a:txBody>
                    <a:bodyPr/>
                    <a:lstStyle/>
                    <a:p>
                      <a:endParaRPr lang="en-US"/>
                    </a:p>
                  </a:txBody>
                  <a:tcPr/>
                </a:tc>
                <a:tc>
                  <a:txBody>
                    <a:bodyPr/>
                    <a:lstStyle/>
                    <a:p>
                      <a:pPr marL="0" marR="0" algn="ctr">
                        <a:spcBef>
                          <a:spcPts val="0"/>
                        </a:spcBef>
                        <a:spcAft>
                          <a:spcPts val="0"/>
                        </a:spcAft>
                      </a:pPr>
                      <a:r>
                        <a:rPr lang="en-US" sz="1250" dirty="0">
                          <a:effectLst/>
                        </a:rPr>
                        <a:t>Ci3T MS/HS-4</a:t>
                      </a:r>
                    </a:p>
                    <a:p>
                      <a:pPr marL="0" marR="0" algn="ctr">
                        <a:spcBef>
                          <a:spcPts val="0"/>
                        </a:spcBef>
                        <a:spcAft>
                          <a:spcPts val="0"/>
                        </a:spcAft>
                      </a:pPr>
                      <a:r>
                        <a:rPr lang="en-US" sz="1250" dirty="0">
                          <a:effectLst/>
                        </a:rPr>
                        <a:t>Using data for instructional</a:t>
                      </a:r>
                      <a:r>
                        <a:rPr lang="en-US" sz="1250" baseline="0" dirty="0">
                          <a:effectLst/>
                        </a:rPr>
                        <a:t> planning</a:t>
                      </a:r>
                      <a:endParaRPr lang="en-US" sz="1250" dirty="0">
                        <a:effectLst/>
                        <a:latin typeface="Cambria" panose="02040503050406030204" pitchFamily="18" charset="0"/>
                        <a:ea typeface="MS Mincho"/>
                        <a:cs typeface="Times New Roman" panose="02020603050405020304" pitchFamily="18" charset="0"/>
                      </a:endParaRPr>
                    </a:p>
                  </a:txBody>
                  <a:tcPr marL="68580" marR="68580" marB="0">
                    <a:solidFill>
                      <a:schemeClr val="tx2">
                        <a:lumMod val="20000"/>
                        <a:lumOff val="80000"/>
                      </a:schemeClr>
                    </a:solidFill>
                  </a:tcPr>
                </a:tc>
                <a:tc>
                  <a:txBody>
                    <a:bodyPr/>
                    <a:lstStyle/>
                    <a:p>
                      <a:pPr marL="0" marR="0" algn="ctr">
                        <a:spcBef>
                          <a:spcPts val="0"/>
                        </a:spcBef>
                        <a:spcAft>
                          <a:spcPts val="0"/>
                        </a:spcAft>
                      </a:pPr>
                      <a:r>
                        <a:rPr lang="en-US" sz="1250" dirty="0">
                          <a:effectLst/>
                        </a:rPr>
                        <a:t>Ci3T MS/HS-5</a:t>
                      </a:r>
                    </a:p>
                    <a:p>
                      <a:pPr marL="0" marR="0" algn="ctr">
                        <a:spcBef>
                          <a:spcPts val="0"/>
                        </a:spcBef>
                        <a:spcAft>
                          <a:spcPts val="0"/>
                        </a:spcAft>
                      </a:pPr>
                      <a:r>
                        <a:rPr lang="en-US" sz="1250" dirty="0">
                          <a:effectLst/>
                        </a:rPr>
                        <a:t>Preparing for Next Year</a:t>
                      </a:r>
                      <a:endParaRPr lang="en-US" sz="1250" dirty="0">
                        <a:effectLst/>
                        <a:latin typeface="Cambria" panose="02040503050406030204" pitchFamily="18" charset="0"/>
                        <a:ea typeface="MS Mincho"/>
                        <a:cs typeface="Times New Roman" panose="02020603050405020304" pitchFamily="18" charset="0"/>
                      </a:endParaRPr>
                    </a:p>
                  </a:txBody>
                  <a:tcPr marL="68580" marR="68580" marB="0">
                    <a:solidFill>
                      <a:schemeClr val="tx2">
                        <a:lumMod val="20000"/>
                        <a:lumOff val="80000"/>
                      </a:schemeClr>
                    </a:solidFill>
                  </a:tcPr>
                </a:tc>
                <a:extLst>
                  <a:ext uri="{0D108BD9-81ED-4DB2-BD59-A6C34878D82A}">
                    <a16:rowId xmlns:a16="http://schemas.microsoft.com/office/drawing/2014/main" val="6243892"/>
                  </a:ext>
                </a:extLst>
              </a:tr>
              <a:tr h="1244328">
                <a:tc>
                  <a:txBody>
                    <a:bodyPr/>
                    <a:lstStyle/>
                    <a:p>
                      <a:pPr marL="0" marR="0" algn="ctr">
                        <a:spcBef>
                          <a:spcPts val="0"/>
                        </a:spcBef>
                        <a:spcAft>
                          <a:spcPts val="0"/>
                        </a:spcAft>
                      </a:pPr>
                      <a:r>
                        <a:rPr lang="en-US" sz="1250" dirty="0">
                          <a:effectLst/>
                        </a:rPr>
                        <a:t>Empower 1:</a:t>
                      </a:r>
                    </a:p>
                    <a:p>
                      <a:pPr marL="0" marR="0" algn="ctr">
                        <a:spcBef>
                          <a:spcPts val="0"/>
                        </a:spcBef>
                        <a:spcAft>
                          <a:spcPts val="0"/>
                        </a:spcAft>
                      </a:pPr>
                      <a:r>
                        <a:rPr lang="en-US" sz="1250" dirty="0">
                          <a:effectLst/>
                        </a:rPr>
                        <a:t>Getting Started with Ci3T</a:t>
                      </a:r>
                      <a:endParaRPr lang="en-US" sz="1250" dirty="0">
                        <a:effectLst/>
                        <a:latin typeface="Cambria" panose="02040503050406030204" pitchFamily="18" charset="0"/>
                        <a:ea typeface="MS Mincho"/>
                        <a:cs typeface="Times New Roman" panose="02020603050405020304" pitchFamily="18" charset="0"/>
                      </a:endParaRPr>
                    </a:p>
                  </a:txBody>
                  <a:tcPr marL="68580" marR="68580" marB="0">
                    <a:solidFill>
                      <a:schemeClr val="accent5">
                        <a:lumMod val="20000"/>
                        <a:lumOff val="80000"/>
                        <a:alpha val="80000"/>
                      </a:schemeClr>
                    </a:solidFill>
                  </a:tcPr>
                </a:tc>
                <a:tc>
                  <a:txBody>
                    <a:bodyPr/>
                    <a:lstStyle/>
                    <a:p>
                      <a:pPr marL="0" marR="0" algn="ctr">
                        <a:spcBef>
                          <a:spcPts val="0"/>
                        </a:spcBef>
                        <a:spcAft>
                          <a:spcPts val="0"/>
                        </a:spcAft>
                      </a:pPr>
                      <a:r>
                        <a:rPr lang="en-US" sz="1250" dirty="0">
                          <a:effectLst/>
                        </a:rPr>
                        <a:t>Empower 2:</a:t>
                      </a:r>
                    </a:p>
                    <a:p>
                      <a:pPr marL="0" marR="0" algn="ctr">
                        <a:spcBef>
                          <a:spcPts val="0"/>
                        </a:spcBef>
                        <a:spcAft>
                          <a:spcPts val="0"/>
                        </a:spcAft>
                      </a:pPr>
                      <a:r>
                        <a:rPr lang="en-US" sz="1250" dirty="0">
                          <a:effectLst/>
                        </a:rPr>
                        <a:t>Beyond Tier 1—Building Your Tier 2 Library</a:t>
                      </a:r>
                      <a:endParaRPr lang="en-US" sz="1250" dirty="0">
                        <a:effectLst/>
                        <a:latin typeface="Cambria" panose="02040503050406030204" pitchFamily="18" charset="0"/>
                        <a:ea typeface="MS Mincho"/>
                        <a:cs typeface="Times New Roman" panose="02020603050405020304" pitchFamily="18" charset="0"/>
                      </a:endParaRPr>
                    </a:p>
                  </a:txBody>
                  <a:tcPr marL="68580" marR="68580" marB="0">
                    <a:solidFill>
                      <a:schemeClr val="accent5">
                        <a:lumMod val="20000"/>
                        <a:lumOff val="80000"/>
                        <a:alpha val="80000"/>
                      </a:schemeClr>
                    </a:solidFill>
                  </a:tcPr>
                </a:tc>
                <a:tc>
                  <a:txBody>
                    <a:bodyPr/>
                    <a:lstStyle/>
                    <a:p>
                      <a:pPr marL="0" marR="0" algn="ctr">
                        <a:spcBef>
                          <a:spcPts val="0"/>
                        </a:spcBef>
                        <a:spcAft>
                          <a:spcPts val="0"/>
                        </a:spcAft>
                      </a:pPr>
                      <a:r>
                        <a:rPr lang="en-US" sz="1250" dirty="0">
                          <a:effectLst/>
                        </a:rPr>
                        <a:t>Empower 3:</a:t>
                      </a:r>
                    </a:p>
                    <a:p>
                      <a:pPr marL="0" marR="0" algn="ctr">
                        <a:spcBef>
                          <a:spcPts val="0"/>
                        </a:spcBef>
                        <a:spcAft>
                          <a:spcPts val="0"/>
                        </a:spcAft>
                      </a:pPr>
                      <a:r>
                        <a:rPr lang="en-US" sz="1250" dirty="0">
                          <a:effectLst/>
                        </a:rPr>
                        <a:t>A Look at Evidence-based Reading Instruction</a:t>
                      </a:r>
                      <a:endParaRPr lang="en-US" sz="1250" dirty="0">
                        <a:effectLst/>
                        <a:latin typeface="Cambria" panose="02040503050406030204" pitchFamily="18" charset="0"/>
                        <a:ea typeface="MS Mincho"/>
                        <a:cs typeface="Times New Roman" panose="02020603050405020304" pitchFamily="18" charset="0"/>
                      </a:endParaRPr>
                    </a:p>
                  </a:txBody>
                  <a:tcPr marL="68580" marR="68580" marB="0">
                    <a:solidFill>
                      <a:schemeClr val="accent5">
                        <a:lumMod val="20000"/>
                        <a:lumOff val="80000"/>
                        <a:alpha val="80000"/>
                      </a:schemeClr>
                    </a:solidFill>
                  </a:tcPr>
                </a:tc>
                <a:tc>
                  <a:txBody>
                    <a:bodyPr/>
                    <a:lstStyle/>
                    <a:p>
                      <a:pPr marL="0" marR="0" algn="ctr">
                        <a:spcBef>
                          <a:spcPts val="0"/>
                        </a:spcBef>
                        <a:spcAft>
                          <a:spcPts val="0"/>
                        </a:spcAft>
                      </a:pPr>
                      <a:r>
                        <a:rPr lang="en-US" sz="1250" dirty="0">
                          <a:effectLst/>
                        </a:rPr>
                        <a:t>Empower 4:</a:t>
                      </a:r>
                    </a:p>
                    <a:p>
                      <a:pPr marL="0" marR="0" algn="ctr">
                        <a:spcBef>
                          <a:spcPts val="0"/>
                        </a:spcBef>
                        <a:spcAft>
                          <a:spcPts val="0"/>
                        </a:spcAft>
                      </a:pPr>
                      <a:r>
                        <a:rPr lang="en-US" sz="1250" dirty="0">
                          <a:effectLst/>
                        </a:rPr>
                        <a:t>Classroom Management Strategies:</a:t>
                      </a:r>
                      <a:r>
                        <a:rPr lang="en-US" sz="1250" baseline="0" dirty="0">
                          <a:effectLst/>
                        </a:rPr>
                        <a:t> </a:t>
                      </a:r>
                      <a:r>
                        <a:rPr lang="en-US" sz="1250" dirty="0">
                          <a:effectLst/>
                        </a:rPr>
                        <a:t>Choice, Feedback, &amp; OTRs</a:t>
                      </a:r>
                      <a:endParaRPr lang="en-US" sz="1250" dirty="0">
                        <a:effectLst/>
                        <a:latin typeface="Cambria" panose="02040503050406030204" pitchFamily="18" charset="0"/>
                        <a:ea typeface="MS Mincho"/>
                        <a:cs typeface="Times New Roman" panose="02020603050405020304" pitchFamily="18" charset="0"/>
                      </a:endParaRPr>
                    </a:p>
                  </a:txBody>
                  <a:tcPr marL="68580" marR="68580" marB="0">
                    <a:solidFill>
                      <a:schemeClr val="accent5">
                        <a:lumMod val="20000"/>
                        <a:lumOff val="80000"/>
                        <a:alpha val="80000"/>
                      </a:schemeClr>
                    </a:solidFill>
                  </a:tcPr>
                </a:tc>
                <a:tc>
                  <a:txBody>
                    <a:bodyPr/>
                    <a:lstStyle/>
                    <a:p>
                      <a:pPr marL="0" marR="0" algn="ctr">
                        <a:spcBef>
                          <a:spcPts val="0"/>
                        </a:spcBef>
                        <a:spcAft>
                          <a:spcPts val="0"/>
                        </a:spcAft>
                      </a:pPr>
                      <a:r>
                        <a:rPr lang="en-US" sz="1250" dirty="0">
                          <a:effectLst/>
                        </a:rPr>
                        <a:t>Empower 5:</a:t>
                      </a:r>
                    </a:p>
                    <a:p>
                      <a:pPr marL="0" marR="0" algn="ctr">
                        <a:spcBef>
                          <a:spcPts val="0"/>
                        </a:spcBef>
                        <a:spcAft>
                          <a:spcPts val="0"/>
                        </a:spcAft>
                      </a:pPr>
                      <a:r>
                        <a:rPr lang="en-US" sz="1250" dirty="0">
                          <a:effectLst/>
                        </a:rPr>
                        <a:t>Preventing and Responding to Challenging Behaviors</a:t>
                      </a:r>
                      <a:endParaRPr lang="en-US" sz="1250" dirty="0">
                        <a:effectLst/>
                        <a:latin typeface="Cambria" panose="02040503050406030204" pitchFamily="18" charset="0"/>
                        <a:ea typeface="MS Mincho"/>
                        <a:cs typeface="Times New Roman" panose="02020603050405020304" pitchFamily="18" charset="0"/>
                      </a:endParaRPr>
                    </a:p>
                  </a:txBody>
                  <a:tcPr marL="68580" marR="68580" marB="0">
                    <a:solidFill>
                      <a:schemeClr val="accent5">
                        <a:lumMod val="20000"/>
                        <a:lumOff val="80000"/>
                        <a:alpha val="80000"/>
                      </a:schemeClr>
                    </a:solidFill>
                  </a:tcPr>
                </a:tc>
                <a:tc>
                  <a:txBody>
                    <a:bodyPr/>
                    <a:lstStyle/>
                    <a:p>
                      <a:pPr marL="0" marR="0" algn="ctr">
                        <a:spcBef>
                          <a:spcPts val="0"/>
                        </a:spcBef>
                        <a:spcAft>
                          <a:spcPts val="0"/>
                        </a:spcAft>
                      </a:pPr>
                      <a:r>
                        <a:rPr lang="en-US" sz="1250" dirty="0">
                          <a:effectLst/>
                        </a:rPr>
                        <a:t>Empower 6:</a:t>
                      </a:r>
                    </a:p>
                    <a:p>
                      <a:pPr marL="0" marR="0" indent="0" algn="ctr">
                        <a:spcBef>
                          <a:spcPts val="0"/>
                        </a:spcBef>
                        <a:spcAft>
                          <a:spcPts val="0"/>
                        </a:spcAft>
                      </a:pPr>
                      <a:r>
                        <a:rPr lang="en-US" sz="1250" dirty="0">
                          <a:effectLst/>
                        </a:rPr>
                        <a:t>Tier 2 Library: Self- Monitoring,</a:t>
                      </a:r>
                      <a:r>
                        <a:rPr lang="en-US" sz="1250" baseline="0" dirty="0">
                          <a:effectLst/>
                        </a:rPr>
                        <a:t> </a:t>
                      </a:r>
                      <a:r>
                        <a:rPr lang="en-US" sz="1250" dirty="0">
                          <a:effectLst/>
                        </a:rPr>
                        <a:t>Check-in/Check-out &amp; Behavior Contracts</a:t>
                      </a:r>
                      <a:endParaRPr lang="en-US" sz="1250" dirty="0">
                        <a:effectLst/>
                        <a:latin typeface="Cambria" panose="02040503050406030204" pitchFamily="18" charset="0"/>
                        <a:ea typeface="MS Mincho"/>
                        <a:cs typeface="Times New Roman" panose="02020603050405020304" pitchFamily="18" charset="0"/>
                      </a:endParaRPr>
                    </a:p>
                  </a:txBody>
                  <a:tcPr marL="68580" marR="68580" marB="0">
                    <a:solidFill>
                      <a:schemeClr val="accent5">
                        <a:lumMod val="20000"/>
                        <a:lumOff val="80000"/>
                        <a:alpha val="80000"/>
                      </a:schemeClr>
                    </a:solidFill>
                  </a:tcPr>
                </a:tc>
                <a:tc>
                  <a:txBody>
                    <a:bodyPr/>
                    <a:lstStyle/>
                    <a:p>
                      <a:pPr marL="0" marR="0" algn="ctr">
                        <a:spcBef>
                          <a:spcPts val="0"/>
                        </a:spcBef>
                        <a:spcAft>
                          <a:spcPts val="0"/>
                        </a:spcAft>
                      </a:pPr>
                      <a:r>
                        <a:rPr lang="en-US" sz="1250" dirty="0">
                          <a:effectLst/>
                        </a:rPr>
                        <a:t>Empower 7:</a:t>
                      </a:r>
                    </a:p>
                    <a:p>
                      <a:pPr marL="0" marR="0" algn="ctr">
                        <a:spcBef>
                          <a:spcPts val="0"/>
                        </a:spcBef>
                        <a:spcAft>
                          <a:spcPts val="0"/>
                        </a:spcAft>
                      </a:pPr>
                      <a:r>
                        <a:rPr lang="en-US" sz="1250" dirty="0">
                          <a:effectLst/>
                        </a:rPr>
                        <a:t>Going Deeper in your</a:t>
                      </a:r>
                      <a:r>
                        <a:rPr lang="en-US" sz="1250" baseline="0" dirty="0">
                          <a:effectLst/>
                        </a:rPr>
                        <a:t> </a:t>
                      </a:r>
                      <a:r>
                        <a:rPr lang="en-US" sz="1250" dirty="0">
                          <a:effectLst/>
                        </a:rPr>
                        <a:t>Social Skills Instruction</a:t>
                      </a:r>
                      <a:endParaRPr lang="en-US" sz="1250" dirty="0">
                        <a:effectLst/>
                        <a:latin typeface="Cambria" panose="02040503050406030204" pitchFamily="18" charset="0"/>
                        <a:ea typeface="MS Mincho"/>
                        <a:cs typeface="Times New Roman" panose="02020603050405020304" pitchFamily="18" charset="0"/>
                      </a:endParaRPr>
                    </a:p>
                  </a:txBody>
                  <a:tcPr marL="68580" marR="68580" marB="0">
                    <a:solidFill>
                      <a:schemeClr val="accent5">
                        <a:lumMod val="20000"/>
                        <a:lumOff val="80000"/>
                        <a:alpha val="80000"/>
                      </a:schemeClr>
                    </a:solidFill>
                  </a:tcPr>
                </a:tc>
                <a:tc>
                  <a:txBody>
                    <a:bodyPr/>
                    <a:lstStyle/>
                    <a:p>
                      <a:pPr marL="0" marR="0" algn="ctr">
                        <a:spcBef>
                          <a:spcPts val="0"/>
                        </a:spcBef>
                        <a:spcAft>
                          <a:spcPts val="0"/>
                        </a:spcAft>
                      </a:pPr>
                      <a:r>
                        <a:rPr lang="en-US" sz="1250" dirty="0">
                          <a:effectLst/>
                        </a:rPr>
                        <a:t>Empower 8:</a:t>
                      </a:r>
                    </a:p>
                    <a:p>
                      <a:pPr marL="0" marR="0" algn="ctr">
                        <a:spcBef>
                          <a:spcPts val="0"/>
                        </a:spcBef>
                        <a:spcAft>
                          <a:spcPts val="0"/>
                        </a:spcAft>
                      </a:pPr>
                      <a:r>
                        <a:rPr lang="en-US" sz="1250" dirty="0">
                          <a:effectLst/>
                        </a:rPr>
                        <a:t>Planning for Next Year</a:t>
                      </a:r>
                      <a:endParaRPr lang="en-US" sz="1250" dirty="0">
                        <a:effectLst/>
                        <a:latin typeface="Cambria" panose="02040503050406030204" pitchFamily="18" charset="0"/>
                        <a:ea typeface="MS Mincho"/>
                        <a:cs typeface="Times New Roman" panose="02020603050405020304" pitchFamily="18" charset="0"/>
                      </a:endParaRPr>
                    </a:p>
                  </a:txBody>
                  <a:tcPr marL="68580" marR="68580" marB="0">
                    <a:solidFill>
                      <a:schemeClr val="accent5">
                        <a:lumMod val="20000"/>
                        <a:lumOff val="80000"/>
                        <a:alpha val="80000"/>
                      </a:schemeClr>
                    </a:solidFill>
                  </a:tcPr>
                </a:tc>
                <a:extLst>
                  <a:ext uri="{0D108BD9-81ED-4DB2-BD59-A6C34878D82A}">
                    <a16:rowId xmlns:a16="http://schemas.microsoft.com/office/drawing/2014/main" val="704079220"/>
                  </a:ext>
                </a:extLst>
              </a:tr>
            </a:tbl>
          </a:graphicData>
        </a:graphic>
      </p:graphicFrame>
      <p:sp>
        <p:nvSpPr>
          <p:cNvPr id="11" name="Rectangle 10"/>
          <p:cNvSpPr/>
          <p:nvPr/>
        </p:nvSpPr>
        <p:spPr>
          <a:xfrm>
            <a:off x="1524000" y="6156506"/>
            <a:ext cx="7277100" cy="55412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200"/>
            <a:r>
              <a:rPr lang="en-US" sz="1800" dirty="0">
                <a:solidFill>
                  <a:schemeClr val="tx1"/>
                </a:solidFill>
              </a:rPr>
              <a:t>Monthly </a:t>
            </a:r>
            <a:r>
              <a:rPr lang="en-US" sz="1800" b="1" dirty="0">
                <a:solidFill>
                  <a:schemeClr val="tx1"/>
                </a:solidFill>
              </a:rPr>
              <a:t>personalized</a:t>
            </a:r>
            <a:r>
              <a:rPr lang="en-US" sz="1800" dirty="0">
                <a:solidFill>
                  <a:schemeClr val="tx1"/>
                </a:solidFill>
              </a:rPr>
              <a:t> professional learning based on team needs</a:t>
            </a:r>
          </a:p>
          <a:p>
            <a:pPr algn="ctr" defTabSz="457200"/>
            <a:r>
              <a:rPr lang="en-US" sz="1800" b="1" dirty="0">
                <a:solidFill>
                  <a:schemeClr val="tx1"/>
                </a:solidFill>
              </a:rPr>
              <a:t>R04 Ci3T Professional Learning Plan</a:t>
            </a:r>
            <a:endParaRPr lang="en-US" sz="1800" dirty="0">
              <a:solidFill>
                <a:schemeClr val="tx1"/>
              </a:solidFill>
            </a:endParaRPr>
          </a:p>
        </p:txBody>
      </p:sp>
      <p:sp>
        <p:nvSpPr>
          <p:cNvPr id="2" name="Pentagon 1"/>
          <p:cNvSpPr/>
          <p:nvPr/>
        </p:nvSpPr>
        <p:spPr>
          <a:xfrm>
            <a:off x="0" y="2522235"/>
            <a:ext cx="1828800" cy="1308237"/>
          </a:xfrm>
          <a:prstGeom prst="homePlate">
            <a:avLst/>
          </a:prstGeom>
          <a:solidFill>
            <a:schemeClr val="accent5">
              <a:alpha val="9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1800" dirty="0">
                <a:solidFill>
                  <a:schemeClr val="bg1"/>
                </a:solidFill>
              </a:rPr>
              <a:t>Ci3T Leadership Team Sessions</a:t>
            </a:r>
          </a:p>
        </p:txBody>
      </p:sp>
      <p:sp>
        <p:nvSpPr>
          <p:cNvPr id="10" name="Pentagon 9"/>
          <p:cNvSpPr/>
          <p:nvPr/>
        </p:nvSpPr>
        <p:spPr>
          <a:xfrm>
            <a:off x="0" y="4830056"/>
            <a:ext cx="1828800" cy="1007858"/>
          </a:xfrm>
          <a:prstGeom prst="homePlate">
            <a:avLst/>
          </a:prstGeom>
          <a:solidFill>
            <a:schemeClr val="accent5">
              <a:alpha val="9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1800" dirty="0">
                <a:solidFill>
                  <a:schemeClr val="bg1"/>
                </a:solidFill>
              </a:rPr>
              <a:t>Professional Learning Sessions</a:t>
            </a:r>
          </a:p>
        </p:txBody>
      </p:sp>
    </p:spTree>
    <p:custDataLst>
      <p:tags r:id="rId1"/>
    </p:custDataLst>
    <p:extLst>
      <p:ext uri="{BB962C8B-B14F-4D97-AF65-F5344CB8AC3E}">
        <p14:creationId xmlns:p14="http://schemas.microsoft.com/office/powerpoint/2010/main" val="115470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72DA5-F3A5-3646-91A2-09F86ED078DD}"/>
              </a:ext>
            </a:extLst>
          </p:cNvPr>
          <p:cNvSpPr>
            <a:spLocks noGrp="1"/>
          </p:cNvSpPr>
          <p:nvPr>
            <p:ph type="title"/>
          </p:nvPr>
        </p:nvSpPr>
        <p:spPr>
          <a:xfrm>
            <a:off x="839788" y="29845"/>
            <a:ext cx="10515600" cy="1325563"/>
          </a:xfrm>
        </p:spPr>
        <p:txBody>
          <a:bodyPr/>
          <a:lstStyle/>
          <a:p>
            <a:r>
              <a:rPr lang="en-US" dirty="0"/>
              <a:t>Ci3T Treatment Integrity</a:t>
            </a:r>
          </a:p>
        </p:txBody>
      </p:sp>
      <p:sp>
        <p:nvSpPr>
          <p:cNvPr id="5" name="Text Placeholder 4">
            <a:extLst>
              <a:ext uri="{FF2B5EF4-FFF2-40B4-BE49-F238E27FC236}">
                <a16:creationId xmlns:a16="http://schemas.microsoft.com/office/drawing/2014/main" id="{BF5C0BE9-D404-18D7-5FCB-7E8821C38488}"/>
              </a:ext>
            </a:extLst>
          </p:cNvPr>
          <p:cNvSpPr>
            <a:spLocks noGrp="1"/>
          </p:cNvSpPr>
          <p:nvPr>
            <p:ph type="body" idx="1"/>
          </p:nvPr>
        </p:nvSpPr>
        <p:spPr>
          <a:xfrm>
            <a:off x="839788" y="1183045"/>
            <a:ext cx="5157787" cy="823912"/>
          </a:xfrm>
        </p:spPr>
        <p:txBody>
          <a:bodyPr>
            <a:normAutofit/>
          </a:bodyPr>
          <a:lstStyle/>
          <a:p>
            <a:r>
              <a:rPr lang="en-US" sz="3200" dirty="0"/>
              <a:t>Teacher Self-Report</a:t>
            </a:r>
            <a:br>
              <a:rPr lang="en-US" sz="3200" dirty="0"/>
            </a:br>
            <a:r>
              <a:rPr lang="en-US" sz="2000" dirty="0">
                <a:solidFill>
                  <a:schemeClr val="accent4"/>
                </a:solidFill>
              </a:rPr>
              <a:t>(Ci3T TI: TSR)</a:t>
            </a:r>
            <a:endParaRPr lang="en-US" sz="3200" dirty="0">
              <a:solidFill>
                <a:schemeClr val="accent4"/>
              </a:solidFill>
            </a:endParaRPr>
          </a:p>
        </p:txBody>
      </p:sp>
      <p:sp>
        <p:nvSpPr>
          <p:cNvPr id="3" name="Content Placeholder 2">
            <a:extLst>
              <a:ext uri="{FF2B5EF4-FFF2-40B4-BE49-F238E27FC236}">
                <a16:creationId xmlns:a16="http://schemas.microsoft.com/office/drawing/2014/main" id="{B4041FB6-B8C4-3E4D-9EEC-614967E177AB}"/>
              </a:ext>
            </a:extLst>
          </p:cNvPr>
          <p:cNvSpPr>
            <a:spLocks noGrp="1"/>
          </p:cNvSpPr>
          <p:nvPr>
            <p:ph sz="half" idx="2"/>
          </p:nvPr>
        </p:nvSpPr>
        <p:spPr>
          <a:xfrm>
            <a:off x="839788" y="2094638"/>
            <a:ext cx="5157787" cy="4428082"/>
          </a:xfrm>
        </p:spPr>
        <p:txBody>
          <a:bodyPr>
            <a:noAutofit/>
          </a:bodyPr>
          <a:lstStyle/>
          <a:p>
            <a:pPr lvl="0"/>
            <a:r>
              <a:rPr lang="en-US" dirty="0"/>
              <a:t>Checklist of items on procedures for</a:t>
            </a:r>
          </a:p>
          <a:p>
            <a:pPr lvl="1"/>
            <a:r>
              <a:rPr lang="en-US" dirty="0"/>
              <a:t>Teaching</a:t>
            </a:r>
          </a:p>
          <a:p>
            <a:pPr lvl="1"/>
            <a:r>
              <a:rPr lang="en-US" dirty="0"/>
              <a:t>Reinforcing</a:t>
            </a:r>
          </a:p>
          <a:p>
            <a:pPr lvl="1"/>
            <a:r>
              <a:rPr lang="en-US" dirty="0"/>
              <a:t>Monitoring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283375"/>
                </a:solidFill>
                <a:effectLst/>
                <a:uLnTx/>
                <a:uFillTx/>
                <a:latin typeface="Arial" panose="020B0604020202020204"/>
                <a:ea typeface="+mn-ea"/>
                <a:cs typeface="+mn-cs"/>
              </a:rPr>
              <a:t>Direct Observation</a:t>
            </a:r>
            <a:br>
              <a:rPr kumimoji="0" lang="en-US" sz="3200" b="1" i="0" u="none" strike="noStrike" kern="1200" cap="none" spc="0" normalizeH="0" baseline="0" noProof="0" dirty="0">
                <a:ln>
                  <a:noFill/>
                </a:ln>
                <a:solidFill>
                  <a:srgbClr val="283375"/>
                </a:solidFill>
                <a:effectLst/>
                <a:uLnTx/>
                <a:uFillTx/>
                <a:latin typeface="Arial" panose="020B0604020202020204"/>
                <a:ea typeface="+mn-ea"/>
                <a:cs typeface="+mn-cs"/>
              </a:rPr>
            </a:br>
            <a:r>
              <a:rPr kumimoji="0" lang="en-US" sz="2000" b="1" i="0" u="none" strike="noStrike" kern="1200" cap="none" spc="0" normalizeH="0" baseline="0" noProof="0" dirty="0">
                <a:ln>
                  <a:noFill/>
                </a:ln>
                <a:solidFill>
                  <a:srgbClr val="4D4D4D"/>
                </a:solidFill>
                <a:effectLst/>
                <a:uLnTx/>
                <a:uFillTx/>
                <a:latin typeface="Arial" panose="020B0604020202020204"/>
                <a:ea typeface="+mn-ea"/>
                <a:cs typeface="+mn-cs"/>
              </a:rPr>
              <a:t>(Ci3T TI: DO)</a:t>
            </a:r>
            <a:endParaRPr kumimoji="0" lang="en-US" sz="2800" b="1" i="0" u="none" strike="noStrike" kern="1200" cap="none" spc="0" normalizeH="0" baseline="0" noProof="0" dirty="0">
              <a:ln>
                <a:noFill/>
              </a:ln>
              <a:solidFill>
                <a:srgbClr val="4D4D4D"/>
              </a:solidFill>
              <a:effectLst/>
              <a:uLnTx/>
              <a:uFillTx/>
              <a:latin typeface="Arial" panose="020B0604020202020204"/>
              <a:ea typeface="+mn-ea"/>
              <a:cs typeface="+mn-cs"/>
            </a:endParaRPr>
          </a:p>
          <a:p>
            <a:r>
              <a:rPr lang="en-US" dirty="0"/>
              <a:t>Subset of Ci3T TI: TSR</a:t>
            </a:r>
          </a:p>
          <a:p>
            <a:r>
              <a:rPr lang="en-US" dirty="0"/>
              <a:t>30-min observations</a:t>
            </a:r>
          </a:p>
          <a:p>
            <a:pPr lvl="1"/>
            <a:r>
              <a:rPr lang="en-US" dirty="0"/>
              <a:t>Teacher perspective</a:t>
            </a:r>
          </a:p>
          <a:p>
            <a:pPr lvl="1"/>
            <a:r>
              <a:rPr lang="en-US" dirty="0"/>
              <a:t>Observer perspective</a:t>
            </a:r>
          </a:p>
        </p:txBody>
      </p:sp>
      <p:pic>
        <p:nvPicPr>
          <p:cNvPr id="12" name="Picture 11">
            <a:extLst>
              <a:ext uri="{FF2B5EF4-FFF2-40B4-BE49-F238E27FC236}">
                <a16:creationId xmlns:a16="http://schemas.microsoft.com/office/drawing/2014/main" id="{87DE5AC7-3645-ACD1-A295-448EF5D69F7B}"/>
              </a:ext>
            </a:extLst>
          </p:cNvPr>
          <p:cNvPicPr>
            <a:picLocks noChangeAspect="1"/>
          </p:cNvPicPr>
          <p:nvPr/>
        </p:nvPicPr>
        <p:blipFill>
          <a:blip r:embed="rId4"/>
          <a:srcRect/>
          <a:stretch/>
        </p:blipFill>
        <p:spPr>
          <a:xfrm>
            <a:off x="9375656" y="2909162"/>
            <a:ext cx="2602519" cy="3423058"/>
          </a:xfrm>
          <a:prstGeom prst="rect">
            <a:avLst/>
          </a:prstGeom>
          <a:ln>
            <a:noFill/>
          </a:ln>
          <a:effectLst>
            <a:outerShdw blurRad="292100" dist="139700" dir="2700000" algn="tl" rotWithShape="0">
              <a:srgbClr val="333333">
                <a:alpha val="65000"/>
              </a:srgbClr>
            </a:outerShdw>
          </a:effectLst>
        </p:spPr>
      </p:pic>
      <p:sp>
        <p:nvSpPr>
          <p:cNvPr id="14" name="Content Placeholder 2">
            <a:extLst>
              <a:ext uri="{FF2B5EF4-FFF2-40B4-BE49-F238E27FC236}">
                <a16:creationId xmlns:a16="http://schemas.microsoft.com/office/drawing/2014/main" id="{63ECE561-E29A-391B-E86A-52F28625AD4D}"/>
              </a:ext>
            </a:extLst>
          </p:cNvPr>
          <p:cNvSpPr txBox="1">
            <a:spLocks/>
          </p:cNvSpPr>
          <p:nvPr/>
        </p:nvSpPr>
        <p:spPr>
          <a:xfrm>
            <a:off x="5446712" y="1183045"/>
            <a:ext cx="5157787" cy="44280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3200" b="1" dirty="0">
                <a:solidFill>
                  <a:srgbClr val="283375"/>
                </a:solidFill>
                <a:latin typeface="Arial" panose="020B0604020202020204"/>
              </a:rPr>
              <a:t>Tiered Fidelity Inventory</a:t>
            </a:r>
            <a:br>
              <a:rPr lang="en-US" sz="3200" b="1" dirty="0">
                <a:solidFill>
                  <a:srgbClr val="283375"/>
                </a:solidFill>
                <a:latin typeface="Arial" panose="020B0604020202020204"/>
              </a:rPr>
            </a:br>
            <a:r>
              <a:rPr lang="en-US" sz="2000" b="1" dirty="0">
                <a:solidFill>
                  <a:srgbClr val="4D4D4D"/>
                </a:solidFill>
                <a:latin typeface="Arial" panose="020B0604020202020204"/>
              </a:rPr>
              <a:t>(TFI)</a:t>
            </a:r>
            <a:endParaRPr lang="en-US" b="1" dirty="0">
              <a:solidFill>
                <a:srgbClr val="4D4D4D"/>
              </a:solidFill>
              <a:latin typeface="Arial" panose="020B0604020202020204"/>
            </a:endParaRPr>
          </a:p>
          <a:p>
            <a:r>
              <a:rPr lang="en-US" dirty="0"/>
              <a:t>Version 3.0 addresses multiple learning domains</a:t>
            </a:r>
          </a:p>
          <a:p>
            <a:pPr lvl="1"/>
            <a:r>
              <a:rPr lang="en-US" dirty="0"/>
              <a:t>academic</a:t>
            </a:r>
          </a:p>
          <a:p>
            <a:pPr lvl="1"/>
            <a:r>
              <a:rPr lang="en-US" dirty="0"/>
              <a:t>behavioral</a:t>
            </a:r>
          </a:p>
          <a:p>
            <a:pPr lvl="1"/>
            <a:r>
              <a:rPr lang="en-US" dirty="0"/>
              <a:t>social and emotional </a:t>
            </a:r>
            <a:br>
              <a:rPr lang="en-US" dirty="0"/>
            </a:br>
            <a:r>
              <a:rPr lang="en-US" dirty="0"/>
              <a:t>well-being</a:t>
            </a:r>
          </a:p>
        </p:txBody>
      </p:sp>
      <p:sp>
        <p:nvSpPr>
          <p:cNvPr id="15" name="TextBox 14">
            <a:extLst>
              <a:ext uri="{FF2B5EF4-FFF2-40B4-BE49-F238E27FC236}">
                <a16:creationId xmlns:a16="http://schemas.microsoft.com/office/drawing/2014/main" id="{809BB54D-2116-F859-CBE4-73872A85B814}"/>
              </a:ext>
            </a:extLst>
          </p:cNvPr>
          <p:cNvSpPr txBox="1"/>
          <p:nvPr/>
        </p:nvSpPr>
        <p:spPr>
          <a:xfrm>
            <a:off x="5577840" y="6457890"/>
            <a:ext cx="6614160" cy="400110"/>
          </a:xfrm>
          <a:prstGeom prst="rect">
            <a:avLst/>
          </a:prstGeom>
          <a:noFill/>
        </p:spPr>
        <p:txBody>
          <a:bodyPr wrap="square" rtlCol="0">
            <a:spAutoFit/>
          </a:bodyPr>
          <a:lstStyle/>
          <a:p>
            <a:r>
              <a:rPr lang="en-US" sz="1000" dirty="0">
                <a:solidFill>
                  <a:schemeClr val="bg2"/>
                </a:solidFill>
                <a:cs typeface="Times New Roman" panose="02020603050405020304" pitchFamily="18" charset="0"/>
              </a:rPr>
              <a:t>Tiered Fidelity Inventory was developed as part of the U.S. Department of Education’s Office of Special Education Programs National Technical Assistance Center on Positive Behavioral Interventions and Supports.</a:t>
            </a:r>
          </a:p>
        </p:txBody>
      </p:sp>
    </p:spTree>
    <p:custDataLst>
      <p:tags r:id="rId1"/>
    </p:custDataLst>
    <p:extLst>
      <p:ext uri="{BB962C8B-B14F-4D97-AF65-F5344CB8AC3E}">
        <p14:creationId xmlns:p14="http://schemas.microsoft.com/office/powerpoint/2010/main" val="33078092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103120" y="411123"/>
            <a:ext cx="7764779" cy="3951851"/>
          </a:xfrm>
          <a:prstGeom prst="rect">
            <a:avLst/>
          </a:prstGeom>
          <a:noFill/>
        </p:spPr>
        <p:txBody>
          <a:bodyPr wrap="square" rtlCol="0">
            <a:spAutoFit/>
          </a:bodyPr>
          <a:lstStyle/>
          <a:p>
            <a:pPr marL="284163" indent="-284163">
              <a:lnSpc>
                <a:spcPct val="95000"/>
              </a:lnSpc>
              <a:buFont typeface="+mj-lt"/>
              <a:buAutoNum type="arabicPeriod"/>
            </a:pPr>
            <a:r>
              <a:rPr lang="en-US" sz="2200" dirty="0"/>
              <a:t>Schedule time with your Ci3T Coach to polish implementation materials</a:t>
            </a:r>
          </a:p>
          <a:p>
            <a:pPr marL="284163" indent="-284163">
              <a:lnSpc>
                <a:spcPct val="95000"/>
              </a:lnSpc>
              <a:buFont typeface="+mj-lt"/>
              <a:buAutoNum type="arabicPeriod"/>
            </a:pPr>
            <a:r>
              <a:rPr lang="en-US" sz="2200" dirty="0"/>
              <a:t>Schedule date and plan logistics</a:t>
            </a:r>
          </a:p>
          <a:p>
            <a:pPr marL="576263" lvl="1" indent="-284163">
              <a:lnSpc>
                <a:spcPct val="95000"/>
              </a:lnSpc>
              <a:buFont typeface="+mj-lt"/>
              <a:buAutoNum type="alphaLcParenR"/>
            </a:pPr>
            <a:r>
              <a:rPr lang="en-US" sz="2200" dirty="0">
                <a:solidFill>
                  <a:schemeClr val="tx2"/>
                </a:solidFill>
              </a:rPr>
              <a:t>roll out finalized plan to faculty and staff</a:t>
            </a:r>
          </a:p>
          <a:p>
            <a:pPr marL="576263" lvl="1" indent="-284163">
              <a:lnSpc>
                <a:spcPct val="95000"/>
              </a:lnSpc>
              <a:buFont typeface="+mj-lt"/>
              <a:buAutoNum type="alphaLcParenR"/>
            </a:pPr>
            <a:r>
              <a:rPr lang="en-US" sz="2200" dirty="0">
                <a:solidFill>
                  <a:schemeClr val="tx2"/>
                </a:solidFill>
              </a:rPr>
              <a:t>first day student kick off plan</a:t>
            </a:r>
          </a:p>
          <a:p>
            <a:pPr marL="284163" indent="-284163">
              <a:lnSpc>
                <a:spcPct val="95000"/>
              </a:lnSpc>
              <a:buFont typeface="+mj-lt"/>
              <a:buAutoNum type="arabicPeriod"/>
            </a:pPr>
            <a:r>
              <a:rPr lang="en-US" sz="2200" dirty="0"/>
              <a:t>Schedule a faculty and staff kick off</a:t>
            </a:r>
            <a:br>
              <a:rPr lang="en-US" sz="2200" dirty="0"/>
            </a:br>
            <a:r>
              <a:rPr lang="en-US" sz="2200" dirty="0">
                <a:solidFill>
                  <a:schemeClr val="accent4"/>
                </a:solidFill>
              </a:rPr>
              <a:t>(see your Procedures for Teaching)</a:t>
            </a:r>
          </a:p>
          <a:p>
            <a:pPr marL="284163" indent="-284163">
              <a:lnSpc>
                <a:spcPct val="95000"/>
              </a:lnSpc>
              <a:buFont typeface="+mj-lt"/>
              <a:buAutoNum type="arabicPeriod"/>
            </a:pPr>
            <a:r>
              <a:rPr lang="en-US" sz="2200" dirty="0"/>
              <a:t>Plan for technical assistance, if desired</a:t>
            </a:r>
          </a:p>
          <a:p>
            <a:pPr marL="284163" indent="-284163">
              <a:lnSpc>
                <a:spcPct val="95000"/>
              </a:lnSpc>
              <a:buFont typeface="+mj-lt"/>
              <a:buAutoNum type="arabicPeriod"/>
            </a:pPr>
            <a:r>
              <a:rPr lang="en-US" sz="2200" dirty="0"/>
              <a:t>Schedule your professional learning for Ci3T Leadership Teams, plus sessions open to all stakeholders</a:t>
            </a:r>
          </a:p>
          <a:p>
            <a:pPr marL="284163" indent="-284163">
              <a:lnSpc>
                <a:spcPct val="95000"/>
              </a:lnSpc>
              <a:buFont typeface="+mj-lt"/>
              <a:buAutoNum type="arabicPeriod"/>
            </a:pPr>
            <a:r>
              <a:rPr lang="en-US" sz="2200" dirty="0"/>
              <a:t>Access measures for treatment integrity measures selected </a:t>
            </a:r>
            <a:r>
              <a:rPr lang="en-US" sz="2200" dirty="0">
                <a:solidFill>
                  <a:schemeClr val="accent4"/>
                </a:solidFill>
              </a:rPr>
              <a:t>(see your Procedures for Monitoring)</a:t>
            </a:r>
          </a:p>
        </p:txBody>
      </p:sp>
      <p:pic>
        <p:nvPicPr>
          <p:cNvPr id="2" name="Picture 47">
            <a:extLst>
              <a:ext uri="{FF2B5EF4-FFF2-40B4-BE49-F238E27FC236}">
                <a16:creationId xmlns:a16="http://schemas.microsoft.com/office/drawing/2014/main" id="{DF25BB00-3188-BC8B-19D4-9D384DCAAD5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277177" y="4338508"/>
            <a:ext cx="3637646" cy="1289945"/>
          </a:xfrm>
          <a:prstGeom prst="rect">
            <a:avLst/>
          </a:prstGeom>
          <a:noFill/>
        </p:spPr>
      </p:pic>
      <p:pic>
        <p:nvPicPr>
          <p:cNvPr id="3" name="Picture 51">
            <a:extLst>
              <a:ext uri="{FF2B5EF4-FFF2-40B4-BE49-F238E27FC236}">
                <a16:creationId xmlns:a16="http://schemas.microsoft.com/office/drawing/2014/main" id="{94240E0C-9B20-1666-C059-A470679E6F3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277177" y="4338508"/>
            <a:ext cx="3637646" cy="1289945"/>
          </a:xfrm>
          <a:prstGeom prst="rect">
            <a:avLst/>
          </a:prstGeom>
          <a:noFill/>
        </p:spPr>
      </p:pic>
      <p:pic>
        <p:nvPicPr>
          <p:cNvPr id="21" name="Picture 50">
            <a:extLst>
              <a:ext uri="{FF2B5EF4-FFF2-40B4-BE49-F238E27FC236}">
                <a16:creationId xmlns:a16="http://schemas.microsoft.com/office/drawing/2014/main" id="{DD5ADBEA-5302-51A0-35AF-D4A6CD3B4B6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277177" y="4338508"/>
            <a:ext cx="3637646" cy="1289945"/>
          </a:xfrm>
          <a:prstGeom prst="rect">
            <a:avLst/>
          </a:prstGeom>
          <a:noFill/>
        </p:spPr>
      </p:pic>
      <p:pic>
        <p:nvPicPr>
          <p:cNvPr id="22" name="Picture 49">
            <a:extLst>
              <a:ext uri="{FF2B5EF4-FFF2-40B4-BE49-F238E27FC236}">
                <a16:creationId xmlns:a16="http://schemas.microsoft.com/office/drawing/2014/main" id="{D6880F6B-31E7-3BBB-14E1-ACDD5B1E6105}"/>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277177" y="4338508"/>
            <a:ext cx="3637646" cy="1289945"/>
          </a:xfrm>
          <a:prstGeom prst="rect">
            <a:avLst/>
          </a:prstGeom>
          <a:noFill/>
        </p:spPr>
      </p:pic>
      <p:pic>
        <p:nvPicPr>
          <p:cNvPr id="23" name="Picture 48">
            <a:extLst>
              <a:ext uri="{FF2B5EF4-FFF2-40B4-BE49-F238E27FC236}">
                <a16:creationId xmlns:a16="http://schemas.microsoft.com/office/drawing/2014/main" id="{3F8ECEE4-F979-EF1A-78ED-274946C2CF8C}"/>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277177" y="4338508"/>
            <a:ext cx="3637646" cy="1289945"/>
          </a:xfrm>
          <a:prstGeom prst="rect">
            <a:avLst/>
          </a:prstGeom>
          <a:noFill/>
        </p:spPr>
      </p:pic>
      <p:pic>
        <p:nvPicPr>
          <p:cNvPr id="24" name="Picture 42">
            <a:extLst>
              <a:ext uri="{FF2B5EF4-FFF2-40B4-BE49-F238E27FC236}">
                <a16:creationId xmlns:a16="http://schemas.microsoft.com/office/drawing/2014/main" id="{0CEDDC4C-DF91-B270-419F-B2635503F29D}"/>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277177" y="4338508"/>
            <a:ext cx="3637646" cy="1289945"/>
          </a:xfrm>
          <a:prstGeom prst="rect">
            <a:avLst/>
          </a:prstGeom>
          <a:noFill/>
        </p:spPr>
      </p:pic>
      <p:pic>
        <p:nvPicPr>
          <p:cNvPr id="25" name="Picture 46">
            <a:extLst>
              <a:ext uri="{FF2B5EF4-FFF2-40B4-BE49-F238E27FC236}">
                <a16:creationId xmlns:a16="http://schemas.microsoft.com/office/drawing/2014/main" id="{D6525699-E3DA-2C7E-38C8-4021593FA0A4}"/>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277177" y="4338508"/>
            <a:ext cx="3637646" cy="1289945"/>
          </a:xfrm>
          <a:prstGeom prst="rect">
            <a:avLst/>
          </a:prstGeom>
          <a:noFill/>
        </p:spPr>
      </p:pic>
      <p:pic>
        <p:nvPicPr>
          <p:cNvPr id="26" name="Picture 45">
            <a:extLst>
              <a:ext uri="{FF2B5EF4-FFF2-40B4-BE49-F238E27FC236}">
                <a16:creationId xmlns:a16="http://schemas.microsoft.com/office/drawing/2014/main" id="{17803F8B-38EB-D2BC-849E-FDF8C3718A6D}"/>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277177" y="4338508"/>
            <a:ext cx="3637646" cy="1289945"/>
          </a:xfrm>
          <a:prstGeom prst="rect">
            <a:avLst/>
          </a:prstGeom>
          <a:noFill/>
        </p:spPr>
      </p:pic>
      <p:pic>
        <p:nvPicPr>
          <p:cNvPr id="27" name="Picture 44">
            <a:extLst>
              <a:ext uri="{FF2B5EF4-FFF2-40B4-BE49-F238E27FC236}">
                <a16:creationId xmlns:a16="http://schemas.microsoft.com/office/drawing/2014/main" id="{698BDB4C-D727-2BA3-CB77-83251D9BC78F}"/>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277177" y="4338508"/>
            <a:ext cx="3637646" cy="1289945"/>
          </a:xfrm>
          <a:prstGeom prst="rect">
            <a:avLst/>
          </a:prstGeom>
          <a:noFill/>
        </p:spPr>
      </p:pic>
      <p:pic>
        <p:nvPicPr>
          <p:cNvPr id="29" name="Picture 43">
            <a:extLst>
              <a:ext uri="{FF2B5EF4-FFF2-40B4-BE49-F238E27FC236}">
                <a16:creationId xmlns:a16="http://schemas.microsoft.com/office/drawing/2014/main" id="{ED328616-6377-7B64-10E8-D642508BB078}"/>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277177" y="4338508"/>
            <a:ext cx="3637646" cy="1289945"/>
          </a:xfrm>
          <a:prstGeom prst="rect">
            <a:avLst/>
          </a:prstGeom>
          <a:noFill/>
        </p:spPr>
      </p:pic>
      <p:pic>
        <p:nvPicPr>
          <p:cNvPr id="30" name="Picture 41">
            <a:extLst>
              <a:ext uri="{FF2B5EF4-FFF2-40B4-BE49-F238E27FC236}">
                <a16:creationId xmlns:a16="http://schemas.microsoft.com/office/drawing/2014/main" id="{7D0F33CB-85D1-07E5-2DC4-F7EE55A1FCC6}"/>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277177" y="4338508"/>
            <a:ext cx="3637646" cy="1289945"/>
          </a:xfrm>
          <a:prstGeom prst="rect">
            <a:avLst/>
          </a:prstGeom>
          <a:noFill/>
        </p:spPr>
      </p:pic>
      <p:pic>
        <p:nvPicPr>
          <p:cNvPr id="31" name="Picture 40">
            <a:extLst>
              <a:ext uri="{FF2B5EF4-FFF2-40B4-BE49-F238E27FC236}">
                <a16:creationId xmlns:a16="http://schemas.microsoft.com/office/drawing/2014/main" id="{540F490A-6324-E252-B832-8D1F480492AB}"/>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4277177" y="4338508"/>
            <a:ext cx="3637646" cy="1289945"/>
          </a:xfrm>
          <a:prstGeom prst="rect">
            <a:avLst/>
          </a:prstGeom>
          <a:noFill/>
        </p:spPr>
      </p:pic>
      <p:pic>
        <p:nvPicPr>
          <p:cNvPr id="32" name="Picture 39">
            <a:extLst>
              <a:ext uri="{FF2B5EF4-FFF2-40B4-BE49-F238E27FC236}">
                <a16:creationId xmlns:a16="http://schemas.microsoft.com/office/drawing/2014/main" id="{0EEAA997-35BC-0233-5E1E-99A800FC8270}"/>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277177" y="4338508"/>
            <a:ext cx="3637646" cy="1289945"/>
          </a:xfrm>
          <a:prstGeom prst="rect">
            <a:avLst/>
          </a:prstGeom>
          <a:noFill/>
        </p:spPr>
      </p:pic>
      <p:pic>
        <p:nvPicPr>
          <p:cNvPr id="33" name="Picture 38">
            <a:extLst>
              <a:ext uri="{FF2B5EF4-FFF2-40B4-BE49-F238E27FC236}">
                <a16:creationId xmlns:a16="http://schemas.microsoft.com/office/drawing/2014/main" id="{899FBFD7-3D12-3980-511A-8B65D3F1FB5D}"/>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4277177" y="4338508"/>
            <a:ext cx="3637646" cy="1289945"/>
          </a:xfrm>
          <a:prstGeom prst="rect">
            <a:avLst/>
          </a:prstGeom>
          <a:noFill/>
        </p:spPr>
      </p:pic>
      <p:pic>
        <p:nvPicPr>
          <p:cNvPr id="34" name="Picture 33">
            <a:extLst>
              <a:ext uri="{FF2B5EF4-FFF2-40B4-BE49-F238E27FC236}">
                <a16:creationId xmlns:a16="http://schemas.microsoft.com/office/drawing/2014/main" id="{DD576D1D-341F-59ED-04CC-C8B38DA493F8}"/>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4277177" y="4338508"/>
            <a:ext cx="3637646" cy="1289945"/>
          </a:xfrm>
          <a:prstGeom prst="rect">
            <a:avLst/>
          </a:prstGeom>
          <a:noFill/>
        </p:spPr>
      </p:pic>
      <p:pic>
        <p:nvPicPr>
          <p:cNvPr id="35" name="Picture 36">
            <a:extLst>
              <a:ext uri="{FF2B5EF4-FFF2-40B4-BE49-F238E27FC236}">
                <a16:creationId xmlns:a16="http://schemas.microsoft.com/office/drawing/2014/main" id="{4696EFE0-9460-2065-2263-C78075E48D20}"/>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4277177" y="4338508"/>
            <a:ext cx="3637646" cy="1289945"/>
          </a:xfrm>
          <a:prstGeom prst="rect">
            <a:avLst/>
          </a:prstGeom>
          <a:noFill/>
        </p:spPr>
      </p:pic>
      <p:pic>
        <p:nvPicPr>
          <p:cNvPr id="36" name="Picture 32">
            <a:extLst>
              <a:ext uri="{FF2B5EF4-FFF2-40B4-BE49-F238E27FC236}">
                <a16:creationId xmlns:a16="http://schemas.microsoft.com/office/drawing/2014/main" id="{E1192956-A73A-8ED8-1052-848F32404344}"/>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4277178" y="4338508"/>
            <a:ext cx="3637644" cy="1289945"/>
          </a:xfrm>
          <a:prstGeom prst="rect">
            <a:avLst/>
          </a:prstGeom>
          <a:noFill/>
        </p:spPr>
      </p:pic>
    </p:spTree>
    <p:custDataLst>
      <p:tags r:id="rId1"/>
    </p:custDataLst>
    <p:extLst>
      <p:ext uri="{BB962C8B-B14F-4D97-AF65-F5344CB8AC3E}">
        <p14:creationId xmlns:p14="http://schemas.microsoft.com/office/powerpoint/2010/main" val="80502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3"/>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4"/>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5"/>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6"/>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7"/>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9"/>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30"/>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31"/>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32"/>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33"/>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34"/>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35"/>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title="Scrabble letters with PREPARE spelled out">
            <a:extLst>
              <a:ext uri="{FF2B5EF4-FFF2-40B4-BE49-F238E27FC236}">
                <a16:creationId xmlns:a16="http://schemas.microsoft.com/office/drawing/2014/main" id="{76210064-0675-8546-A080-5DB88EA286D3}"/>
              </a:ext>
            </a:extLst>
          </p:cNvPr>
          <p:cNvPicPr>
            <a:picLocks noChangeAspect="1"/>
          </p:cNvPicPr>
          <p:nvPr/>
        </p:nvPicPr>
        <p:blipFill>
          <a:blip r:embed="rId4">
            <a:alphaModFix amt="20000"/>
            <a:duotone>
              <a:schemeClr val="accent5">
                <a:shade val="45000"/>
                <a:satMod val="135000"/>
              </a:schemeClr>
              <a:prstClr val="white"/>
            </a:duotone>
          </a:blip>
          <a:srcRect t="10888" b="13842"/>
          <a:stretch>
            <a:fillRect/>
          </a:stretch>
        </p:blipFill>
        <p:spPr>
          <a:xfrm>
            <a:off x="0" y="0"/>
            <a:ext cx="12192000" cy="6858000"/>
          </a:xfrm>
          <a:prstGeom prst="rect">
            <a:avLst/>
          </a:prstGeom>
        </p:spPr>
      </p:pic>
      <p:sp>
        <p:nvSpPr>
          <p:cNvPr id="7" name="Title 6"/>
          <p:cNvSpPr>
            <a:spLocks noGrp="1"/>
          </p:cNvSpPr>
          <p:nvPr>
            <p:ph type="title"/>
          </p:nvPr>
        </p:nvSpPr>
        <p:spPr/>
        <p:txBody>
          <a:bodyPr/>
          <a:lstStyle/>
          <a:p>
            <a:r>
              <a:rPr lang="en-US"/>
              <a:t>Preparing Materials</a:t>
            </a:r>
          </a:p>
        </p:txBody>
      </p:sp>
    </p:spTree>
    <p:custDataLst>
      <p:tags r:id="rId1"/>
    </p:custDataLst>
    <p:extLst>
      <p:ext uri="{BB962C8B-B14F-4D97-AF65-F5344CB8AC3E}">
        <p14:creationId xmlns:p14="http://schemas.microsoft.com/office/powerpoint/2010/main" val="18444774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60000">
              <a:schemeClr val="bg1"/>
            </a:gs>
            <a:gs pos="83000">
              <a:schemeClr val="bg1">
                <a:lumMod val="65000"/>
              </a:schemeClr>
            </a:gs>
            <a:gs pos="100000">
              <a:srgbClr val="CACACA"/>
            </a:gs>
          </a:gsLst>
          <a:lin ang="5400000" scaled="1"/>
        </a:gradFill>
        <a:effectLst/>
      </p:bgPr>
    </p:bg>
    <p:spTree>
      <p:nvGrpSpPr>
        <p:cNvPr id="1" name="">
          <a:extLst>
            <a:ext uri="{FF2B5EF4-FFF2-40B4-BE49-F238E27FC236}">
              <a16:creationId xmlns:a16="http://schemas.microsoft.com/office/drawing/2014/main" id="{070DBA09-418D-0354-4408-6B9EA88AB3B8}"/>
            </a:ext>
          </a:extLst>
        </p:cNvPr>
        <p:cNvGrpSpPr/>
        <p:nvPr/>
      </p:nvGrpSpPr>
      <p:grpSpPr>
        <a:xfrm>
          <a:off x="0" y="0"/>
          <a:ext cx="0" cy="0"/>
          <a:chOff x="0" y="0"/>
          <a:chExt cx="0" cy="0"/>
        </a:xfrm>
      </p:grpSpPr>
      <p:pic>
        <p:nvPicPr>
          <p:cNvPr id="2" name="Picture 1" title="Ci3T implementation materials checklist"/>
          <p:cNvPicPr>
            <a:picLocks noChangeAspect="1"/>
          </p:cNvPicPr>
          <p:nvPr/>
        </p:nvPicPr>
        <p:blipFill>
          <a:blip r:embed="rId4"/>
          <a:stretch>
            <a:fillRect/>
          </a:stretch>
        </p:blipFill>
        <p:spPr>
          <a:xfrm>
            <a:off x="837993" y="118755"/>
            <a:ext cx="5020994" cy="658344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A2BD70AC-FF66-2E9F-76C8-8A4C4E0FD27E}"/>
              </a:ext>
            </a:extLst>
          </p:cNvPr>
          <p:cNvPicPr>
            <a:picLocks noChangeAspect="1"/>
          </p:cNvPicPr>
          <p:nvPr/>
        </p:nvPicPr>
        <p:blipFill>
          <a:blip r:embed="rId5"/>
          <a:srcRect/>
          <a:stretch/>
        </p:blipFill>
        <p:spPr>
          <a:xfrm>
            <a:off x="6333014" y="118755"/>
            <a:ext cx="5070009" cy="658368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4259010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Grass"/>
          <p:cNvPicPr>
            <a:picLocks noChangeAspect="1"/>
          </p:cNvPicPr>
          <p:nvPr/>
        </p:nvPicPr>
        <p:blipFill>
          <a:blip r:embed="rId4"/>
          <a:stretch>
            <a:fillRect/>
          </a:stretch>
        </p:blipFill>
        <p:spPr>
          <a:xfrm>
            <a:off x="0" y="0"/>
            <a:ext cx="12192000" cy="6858000"/>
          </a:xfrm>
          <a:prstGeom prst="rect">
            <a:avLst/>
          </a:prstGeom>
        </p:spPr>
      </p:pic>
      <p:sp>
        <p:nvSpPr>
          <p:cNvPr id="198657" name="Title 30"/>
          <p:cNvSpPr>
            <a:spLocks noGrp="1"/>
          </p:cNvSpPr>
          <p:nvPr>
            <p:ph type="title"/>
          </p:nvPr>
        </p:nvSpPr>
        <p:spPr>
          <a:noFill/>
          <a:ln>
            <a:noFill/>
          </a:ln>
        </p:spPr>
        <p:txBody>
          <a:bodyPr>
            <a:noAutofit/>
          </a:bodyPr>
          <a:lstStyle/>
          <a:p>
            <a:pPr eaLnBrk="1" hangingPunct="1"/>
            <a:r>
              <a:rPr lang="en-US" sz="5400" b="1" dirty="0">
                <a:solidFill>
                  <a:sysClr val="windowText" lastClr="000000"/>
                </a:solidFill>
                <a:effectLst>
                  <a:outerShdw blurRad="60007" dir="1500000" sy="-30000" kx="800400" algn="bl" rotWithShape="0">
                    <a:prstClr val="black">
                      <a:alpha val="20000"/>
                    </a:prstClr>
                  </a:outerShdw>
                </a:effectLst>
              </a:rPr>
              <a:t>Preparing for your Kickoff</a:t>
            </a:r>
          </a:p>
        </p:txBody>
      </p:sp>
      <p:sp>
        <p:nvSpPr>
          <p:cNvPr id="5" name="Freeform 4"/>
          <p:cNvSpPr/>
          <p:nvPr/>
        </p:nvSpPr>
        <p:spPr>
          <a:xfrm>
            <a:off x="2061405" y="1473200"/>
            <a:ext cx="3852043" cy="4394200"/>
          </a:xfrm>
          <a:custGeom>
            <a:avLst/>
            <a:gdLst>
              <a:gd name="connsiteX0" fmla="*/ 0 w 3852043"/>
              <a:gd name="connsiteY0" fmla="*/ 385204 h 4394200"/>
              <a:gd name="connsiteX1" fmla="*/ 385204 w 3852043"/>
              <a:gd name="connsiteY1" fmla="*/ 0 h 4394200"/>
              <a:gd name="connsiteX2" fmla="*/ 3466839 w 3852043"/>
              <a:gd name="connsiteY2" fmla="*/ 0 h 4394200"/>
              <a:gd name="connsiteX3" fmla="*/ 3852043 w 3852043"/>
              <a:gd name="connsiteY3" fmla="*/ 385204 h 4394200"/>
              <a:gd name="connsiteX4" fmla="*/ 3852043 w 3852043"/>
              <a:gd name="connsiteY4" fmla="*/ 4008996 h 4394200"/>
              <a:gd name="connsiteX5" fmla="*/ 3466839 w 3852043"/>
              <a:gd name="connsiteY5" fmla="*/ 4394200 h 4394200"/>
              <a:gd name="connsiteX6" fmla="*/ 385204 w 3852043"/>
              <a:gd name="connsiteY6" fmla="*/ 4394200 h 4394200"/>
              <a:gd name="connsiteX7" fmla="*/ 0 w 3852043"/>
              <a:gd name="connsiteY7" fmla="*/ 4008996 h 4394200"/>
              <a:gd name="connsiteX8" fmla="*/ 0 w 3852043"/>
              <a:gd name="connsiteY8" fmla="*/ 385204 h 43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2043" h="4394200">
                <a:moveTo>
                  <a:pt x="0" y="385204"/>
                </a:moveTo>
                <a:cubicBezTo>
                  <a:pt x="0" y="172462"/>
                  <a:pt x="172462" y="0"/>
                  <a:pt x="385204" y="0"/>
                </a:cubicBezTo>
                <a:lnTo>
                  <a:pt x="3466839" y="0"/>
                </a:lnTo>
                <a:cubicBezTo>
                  <a:pt x="3679581" y="0"/>
                  <a:pt x="3852043" y="172462"/>
                  <a:pt x="3852043" y="385204"/>
                </a:cubicBezTo>
                <a:lnTo>
                  <a:pt x="3852043" y="4008996"/>
                </a:lnTo>
                <a:cubicBezTo>
                  <a:pt x="3852043" y="4221738"/>
                  <a:pt x="3679581" y="4394200"/>
                  <a:pt x="3466839" y="4394200"/>
                </a:cubicBezTo>
                <a:lnTo>
                  <a:pt x="385204" y="4394200"/>
                </a:lnTo>
                <a:cubicBezTo>
                  <a:pt x="172462" y="4394200"/>
                  <a:pt x="0" y="4221738"/>
                  <a:pt x="0" y="4008996"/>
                </a:cubicBezTo>
                <a:lnTo>
                  <a:pt x="0" y="385204"/>
                </a:lnTo>
                <a:close/>
              </a:path>
            </a:pathLst>
          </a:custGeom>
          <a:solidFill>
            <a:srgbClr val="CFD5EA">
              <a:alpha val="50196"/>
            </a:srgbClr>
          </a:solidFill>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spcFirstLastPara="0" vert="horz" wrap="square" lIns="144780" tIns="144780" rIns="144780" bIns="3220720" numCol="1" spcCol="1270" anchor="ctr" anchorCtr="0">
            <a:noAutofit/>
          </a:bodyPr>
          <a:lstStyle/>
          <a:p>
            <a:pPr lvl="0" algn="ctr" defTabSz="1689100">
              <a:lnSpc>
                <a:spcPct val="90000"/>
              </a:lnSpc>
              <a:spcBef>
                <a:spcPct val="0"/>
              </a:spcBef>
              <a:spcAft>
                <a:spcPct val="35000"/>
              </a:spcAft>
            </a:pPr>
            <a:r>
              <a:rPr lang="en-US" sz="3800" kern="1200"/>
              <a:t>Teaching Faculty </a:t>
            </a:r>
          </a:p>
        </p:txBody>
      </p:sp>
      <p:sp>
        <p:nvSpPr>
          <p:cNvPr id="9" name="Freeform 8"/>
          <p:cNvSpPr/>
          <p:nvPr/>
        </p:nvSpPr>
        <p:spPr>
          <a:xfrm>
            <a:off x="6206357" y="1473200"/>
            <a:ext cx="3852043" cy="4394200"/>
          </a:xfrm>
          <a:custGeom>
            <a:avLst/>
            <a:gdLst>
              <a:gd name="connsiteX0" fmla="*/ 0 w 3852043"/>
              <a:gd name="connsiteY0" fmla="*/ 385204 h 4394200"/>
              <a:gd name="connsiteX1" fmla="*/ 385204 w 3852043"/>
              <a:gd name="connsiteY1" fmla="*/ 0 h 4394200"/>
              <a:gd name="connsiteX2" fmla="*/ 3466839 w 3852043"/>
              <a:gd name="connsiteY2" fmla="*/ 0 h 4394200"/>
              <a:gd name="connsiteX3" fmla="*/ 3852043 w 3852043"/>
              <a:gd name="connsiteY3" fmla="*/ 385204 h 4394200"/>
              <a:gd name="connsiteX4" fmla="*/ 3852043 w 3852043"/>
              <a:gd name="connsiteY4" fmla="*/ 4008996 h 4394200"/>
              <a:gd name="connsiteX5" fmla="*/ 3466839 w 3852043"/>
              <a:gd name="connsiteY5" fmla="*/ 4394200 h 4394200"/>
              <a:gd name="connsiteX6" fmla="*/ 385204 w 3852043"/>
              <a:gd name="connsiteY6" fmla="*/ 4394200 h 4394200"/>
              <a:gd name="connsiteX7" fmla="*/ 0 w 3852043"/>
              <a:gd name="connsiteY7" fmla="*/ 4008996 h 4394200"/>
              <a:gd name="connsiteX8" fmla="*/ 0 w 3852043"/>
              <a:gd name="connsiteY8" fmla="*/ 385204 h 43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2043" h="4394200">
                <a:moveTo>
                  <a:pt x="0" y="385204"/>
                </a:moveTo>
                <a:cubicBezTo>
                  <a:pt x="0" y="172462"/>
                  <a:pt x="172462" y="0"/>
                  <a:pt x="385204" y="0"/>
                </a:cubicBezTo>
                <a:lnTo>
                  <a:pt x="3466839" y="0"/>
                </a:lnTo>
                <a:cubicBezTo>
                  <a:pt x="3679581" y="0"/>
                  <a:pt x="3852043" y="172462"/>
                  <a:pt x="3852043" y="385204"/>
                </a:cubicBezTo>
                <a:lnTo>
                  <a:pt x="3852043" y="4008996"/>
                </a:lnTo>
                <a:cubicBezTo>
                  <a:pt x="3852043" y="4221738"/>
                  <a:pt x="3679581" y="4394200"/>
                  <a:pt x="3466839" y="4394200"/>
                </a:cubicBezTo>
                <a:lnTo>
                  <a:pt x="385204" y="4394200"/>
                </a:lnTo>
                <a:cubicBezTo>
                  <a:pt x="172462" y="4394200"/>
                  <a:pt x="0" y="4221738"/>
                  <a:pt x="0" y="4008996"/>
                </a:cubicBezTo>
                <a:lnTo>
                  <a:pt x="0" y="385204"/>
                </a:lnTo>
                <a:close/>
              </a:path>
            </a:pathLst>
          </a:custGeom>
          <a:solidFill>
            <a:srgbClr val="CFD5EA">
              <a:alpha val="50196"/>
            </a:srgbClr>
          </a:solidFill>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spcFirstLastPara="0" vert="horz" wrap="square" lIns="144780" tIns="144780" rIns="144780" bIns="3220720" numCol="1" spcCol="1270" anchor="ctr" anchorCtr="0">
            <a:noAutofit/>
          </a:bodyPr>
          <a:lstStyle/>
          <a:p>
            <a:pPr lvl="0" algn="ctr" defTabSz="1689100">
              <a:lnSpc>
                <a:spcPct val="90000"/>
              </a:lnSpc>
              <a:spcBef>
                <a:spcPct val="0"/>
              </a:spcBef>
              <a:spcAft>
                <a:spcPct val="35000"/>
              </a:spcAft>
            </a:pPr>
            <a:r>
              <a:rPr lang="en-US" sz="3800" kern="1200"/>
              <a:t>Teaching Students </a:t>
            </a:r>
          </a:p>
        </p:txBody>
      </p:sp>
      <p:grpSp>
        <p:nvGrpSpPr>
          <p:cNvPr id="12" name="Group 11"/>
          <p:cNvGrpSpPr/>
          <p:nvPr/>
        </p:nvGrpSpPr>
        <p:grpSpPr>
          <a:xfrm rot="945134">
            <a:off x="1808060" y="2706113"/>
            <a:ext cx="2968758" cy="1728672"/>
            <a:chOff x="778269" y="2531020"/>
            <a:chExt cx="2968758" cy="1728672"/>
          </a:xfrm>
        </p:grpSpPr>
        <p:pic>
          <p:nvPicPr>
            <p:cNvPr id="2" name="Picture 1" title="football"/>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18259">
              <a:off x="778269" y="2531020"/>
              <a:ext cx="2847748" cy="1728672"/>
            </a:xfrm>
            <a:prstGeom prst="rect">
              <a:avLst/>
            </a:prstGeom>
            <a:effectLst>
              <a:outerShdw blurRad="76200" dist="12700" dir="8100000" sy="-23000" kx="800400" algn="br" rotWithShape="0">
                <a:prstClr val="black">
                  <a:alpha val="20000"/>
                </a:prstClr>
              </a:outerShdw>
            </a:effectLst>
          </p:spPr>
        </p:pic>
        <p:sp>
          <p:nvSpPr>
            <p:cNvPr id="7" name="Freeform 6"/>
            <p:cNvSpPr/>
            <p:nvPr/>
          </p:nvSpPr>
          <p:spPr>
            <a:xfrm rot="20832051">
              <a:off x="838209" y="3120660"/>
              <a:ext cx="2908818" cy="872903"/>
            </a:xfrm>
            <a:custGeom>
              <a:avLst/>
              <a:gdLst>
                <a:gd name="connsiteX0" fmla="*/ 0 w 3081635"/>
                <a:gd name="connsiteY0" fmla="*/ 132491 h 1324911"/>
                <a:gd name="connsiteX1" fmla="*/ 132491 w 3081635"/>
                <a:gd name="connsiteY1" fmla="*/ 0 h 1324911"/>
                <a:gd name="connsiteX2" fmla="*/ 2949144 w 3081635"/>
                <a:gd name="connsiteY2" fmla="*/ 0 h 1324911"/>
                <a:gd name="connsiteX3" fmla="*/ 3081635 w 3081635"/>
                <a:gd name="connsiteY3" fmla="*/ 132491 h 1324911"/>
                <a:gd name="connsiteX4" fmla="*/ 3081635 w 3081635"/>
                <a:gd name="connsiteY4" fmla="*/ 1192420 h 1324911"/>
                <a:gd name="connsiteX5" fmla="*/ 2949144 w 3081635"/>
                <a:gd name="connsiteY5" fmla="*/ 1324911 h 1324911"/>
                <a:gd name="connsiteX6" fmla="*/ 132491 w 3081635"/>
                <a:gd name="connsiteY6" fmla="*/ 1324911 h 1324911"/>
                <a:gd name="connsiteX7" fmla="*/ 0 w 3081635"/>
                <a:gd name="connsiteY7" fmla="*/ 1192420 h 1324911"/>
                <a:gd name="connsiteX8" fmla="*/ 0 w 3081635"/>
                <a:gd name="connsiteY8" fmla="*/ 132491 h 132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1635" h="1324911">
                  <a:moveTo>
                    <a:pt x="0" y="132491"/>
                  </a:moveTo>
                  <a:cubicBezTo>
                    <a:pt x="0" y="59318"/>
                    <a:pt x="59318" y="0"/>
                    <a:pt x="132491" y="0"/>
                  </a:cubicBezTo>
                  <a:lnTo>
                    <a:pt x="2949144" y="0"/>
                  </a:lnTo>
                  <a:cubicBezTo>
                    <a:pt x="3022317" y="0"/>
                    <a:pt x="3081635" y="59318"/>
                    <a:pt x="3081635" y="132491"/>
                  </a:cubicBezTo>
                  <a:lnTo>
                    <a:pt x="3081635" y="1192420"/>
                  </a:lnTo>
                  <a:cubicBezTo>
                    <a:pt x="3081635" y="1265593"/>
                    <a:pt x="3022317" y="1324911"/>
                    <a:pt x="2949144" y="1324911"/>
                  </a:cubicBezTo>
                  <a:lnTo>
                    <a:pt x="132491" y="1324911"/>
                  </a:lnTo>
                  <a:cubicBezTo>
                    <a:pt x="59318" y="1324911"/>
                    <a:pt x="0" y="1265593"/>
                    <a:pt x="0" y="1192420"/>
                  </a:cubicBezTo>
                  <a:lnTo>
                    <a:pt x="0" y="132491"/>
                  </a:lnTo>
                  <a:close/>
                </a:path>
              </a:pathLst>
            </a:custGeom>
            <a:no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5165" tIns="103575" rIns="125165" bIns="103575" numCol="1" spcCol="1270" anchor="ctr" anchorCtr="0">
              <a:noAutofit/>
            </a:bodyPr>
            <a:lstStyle/>
            <a:p>
              <a:pPr lvl="0" algn="ctr" defTabSz="1511300">
                <a:lnSpc>
                  <a:spcPct val="90000"/>
                </a:lnSpc>
                <a:spcBef>
                  <a:spcPct val="0"/>
                </a:spcBef>
                <a:spcAft>
                  <a:spcPct val="35000"/>
                </a:spcAft>
              </a:pPr>
              <a:r>
                <a:rPr lang="en-US" sz="2800" b="1" kern="1200" dirty="0">
                  <a:solidFill>
                    <a:sysClr val="windowText" lastClr="000000"/>
                  </a:solidFill>
                  <a:effectLst>
                    <a:glow rad="63500">
                      <a:schemeClr val="bg1">
                        <a:alpha val="75000"/>
                      </a:schemeClr>
                    </a:glow>
                  </a:effectLst>
                </a:rPr>
                <a:t>Implementation Manual </a:t>
              </a:r>
            </a:p>
          </p:txBody>
        </p:sp>
      </p:grpSp>
      <p:grpSp>
        <p:nvGrpSpPr>
          <p:cNvPr id="16" name="Group 15"/>
          <p:cNvGrpSpPr/>
          <p:nvPr/>
        </p:nvGrpSpPr>
        <p:grpSpPr>
          <a:xfrm>
            <a:off x="3208912" y="4270125"/>
            <a:ext cx="2847748" cy="1728672"/>
            <a:chOff x="778269" y="2531020"/>
            <a:chExt cx="2847748" cy="1728672"/>
          </a:xfrm>
        </p:grpSpPr>
        <p:pic>
          <p:nvPicPr>
            <p:cNvPr id="17" name="Picture 16" title="football"/>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18259">
              <a:off x="778269" y="2531020"/>
              <a:ext cx="2847748" cy="1728672"/>
            </a:xfrm>
            <a:prstGeom prst="rect">
              <a:avLst/>
            </a:prstGeom>
            <a:effectLst>
              <a:outerShdw blurRad="76200" dir="13500000" sy="23000" kx="1200000" algn="br" rotWithShape="0">
                <a:prstClr val="black">
                  <a:alpha val="20000"/>
                </a:prstClr>
              </a:outerShdw>
            </a:effectLst>
          </p:spPr>
        </p:pic>
        <p:sp>
          <p:nvSpPr>
            <p:cNvPr id="18" name="Freeform 17"/>
            <p:cNvSpPr/>
            <p:nvPr/>
          </p:nvSpPr>
          <p:spPr>
            <a:xfrm rot="20832051">
              <a:off x="925456" y="3137633"/>
              <a:ext cx="2658612" cy="872903"/>
            </a:xfrm>
            <a:custGeom>
              <a:avLst/>
              <a:gdLst>
                <a:gd name="connsiteX0" fmla="*/ 0 w 3081635"/>
                <a:gd name="connsiteY0" fmla="*/ 132491 h 1324911"/>
                <a:gd name="connsiteX1" fmla="*/ 132491 w 3081635"/>
                <a:gd name="connsiteY1" fmla="*/ 0 h 1324911"/>
                <a:gd name="connsiteX2" fmla="*/ 2949144 w 3081635"/>
                <a:gd name="connsiteY2" fmla="*/ 0 h 1324911"/>
                <a:gd name="connsiteX3" fmla="*/ 3081635 w 3081635"/>
                <a:gd name="connsiteY3" fmla="*/ 132491 h 1324911"/>
                <a:gd name="connsiteX4" fmla="*/ 3081635 w 3081635"/>
                <a:gd name="connsiteY4" fmla="*/ 1192420 h 1324911"/>
                <a:gd name="connsiteX5" fmla="*/ 2949144 w 3081635"/>
                <a:gd name="connsiteY5" fmla="*/ 1324911 h 1324911"/>
                <a:gd name="connsiteX6" fmla="*/ 132491 w 3081635"/>
                <a:gd name="connsiteY6" fmla="*/ 1324911 h 1324911"/>
                <a:gd name="connsiteX7" fmla="*/ 0 w 3081635"/>
                <a:gd name="connsiteY7" fmla="*/ 1192420 h 1324911"/>
                <a:gd name="connsiteX8" fmla="*/ 0 w 3081635"/>
                <a:gd name="connsiteY8" fmla="*/ 132491 h 132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1635" h="1324911">
                  <a:moveTo>
                    <a:pt x="0" y="132491"/>
                  </a:moveTo>
                  <a:cubicBezTo>
                    <a:pt x="0" y="59318"/>
                    <a:pt x="59318" y="0"/>
                    <a:pt x="132491" y="0"/>
                  </a:cubicBezTo>
                  <a:lnTo>
                    <a:pt x="2949144" y="0"/>
                  </a:lnTo>
                  <a:cubicBezTo>
                    <a:pt x="3022317" y="0"/>
                    <a:pt x="3081635" y="59318"/>
                    <a:pt x="3081635" y="132491"/>
                  </a:cubicBezTo>
                  <a:lnTo>
                    <a:pt x="3081635" y="1192420"/>
                  </a:lnTo>
                  <a:cubicBezTo>
                    <a:pt x="3081635" y="1265593"/>
                    <a:pt x="3022317" y="1324911"/>
                    <a:pt x="2949144" y="1324911"/>
                  </a:cubicBezTo>
                  <a:lnTo>
                    <a:pt x="132491" y="1324911"/>
                  </a:lnTo>
                  <a:cubicBezTo>
                    <a:pt x="59318" y="1324911"/>
                    <a:pt x="0" y="1265593"/>
                    <a:pt x="0" y="1192420"/>
                  </a:cubicBezTo>
                  <a:lnTo>
                    <a:pt x="0" y="132491"/>
                  </a:lnTo>
                  <a:close/>
                </a:path>
              </a:pathLst>
            </a:custGeom>
            <a:no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5165" tIns="103575" rIns="125165" bIns="103575" numCol="1" spcCol="1270" anchor="ctr" anchorCtr="0">
              <a:noAutofit/>
            </a:bodyPr>
            <a:lstStyle/>
            <a:p>
              <a:pPr lvl="0" algn="ctr" defTabSz="1511300">
                <a:lnSpc>
                  <a:spcPct val="90000"/>
                </a:lnSpc>
                <a:spcBef>
                  <a:spcPct val="0"/>
                </a:spcBef>
                <a:spcAft>
                  <a:spcPct val="35000"/>
                </a:spcAft>
              </a:pPr>
              <a:r>
                <a:rPr lang="en-US" sz="2800" b="1" kern="1200" dirty="0">
                  <a:solidFill>
                    <a:sysClr val="windowText" lastClr="000000"/>
                  </a:solidFill>
                  <a:effectLst>
                    <a:glow rad="63500">
                      <a:schemeClr val="bg1">
                        <a:alpha val="75000"/>
                      </a:schemeClr>
                    </a:glow>
                  </a:effectLst>
                </a:rPr>
                <a:t>Faculty Roll-Out</a:t>
              </a:r>
            </a:p>
          </p:txBody>
        </p:sp>
      </p:grpSp>
      <p:grpSp>
        <p:nvGrpSpPr>
          <p:cNvPr id="19" name="Group 18"/>
          <p:cNvGrpSpPr/>
          <p:nvPr/>
        </p:nvGrpSpPr>
        <p:grpSpPr>
          <a:xfrm>
            <a:off x="5951700" y="2688209"/>
            <a:ext cx="2847748" cy="1728672"/>
            <a:chOff x="778269" y="2531020"/>
            <a:chExt cx="2847748" cy="1728672"/>
          </a:xfrm>
        </p:grpSpPr>
        <p:pic>
          <p:nvPicPr>
            <p:cNvPr id="20" name="Picture 19" title="football"/>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18259">
              <a:off x="778269" y="2531020"/>
              <a:ext cx="2847748" cy="1728672"/>
            </a:xfrm>
            <a:prstGeom prst="rect">
              <a:avLst/>
            </a:prstGeom>
            <a:effectLst>
              <a:outerShdw blurRad="76200" dist="12700" dir="8100000" sy="-23000" kx="800400" algn="br" rotWithShape="0">
                <a:prstClr val="black">
                  <a:alpha val="20000"/>
                </a:prstClr>
              </a:outerShdw>
            </a:effectLst>
          </p:spPr>
        </p:pic>
        <p:sp>
          <p:nvSpPr>
            <p:cNvPr id="21" name="Freeform 20"/>
            <p:cNvSpPr/>
            <p:nvPr/>
          </p:nvSpPr>
          <p:spPr>
            <a:xfrm rot="20832051">
              <a:off x="952358" y="3101175"/>
              <a:ext cx="2658612" cy="872903"/>
            </a:xfrm>
            <a:custGeom>
              <a:avLst/>
              <a:gdLst>
                <a:gd name="connsiteX0" fmla="*/ 0 w 3081635"/>
                <a:gd name="connsiteY0" fmla="*/ 132491 h 1324911"/>
                <a:gd name="connsiteX1" fmla="*/ 132491 w 3081635"/>
                <a:gd name="connsiteY1" fmla="*/ 0 h 1324911"/>
                <a:gd name="connsiteX2" fmla="*/ 2949144 w 3081635"/>
                <a:gd name="connsiteY2" fmla="*/ 0 h 1324911"/>
                <a:gd name="connsiteX3" fmla="*/ 3081635 w 3081635"/>
                <a:gd name="connsiteY3" fmla="*/ 132491 h 1324911"/>
                <a:gd name="connsiteX4" fmla="*/ 3081635 w 3081635"/>
                <a:gd name="connsiteY4" fmla="*/ 1192420 h 1324911"/>
                <a:gd name="connsiteX5" fmla="*/ 2949144 w 3081635"/>
                <a:gd name="connsiteY5" fmla="*/ 1324911 h 1324911"/>
                <a:gd name="connsiteX6" fmla="*/ 132491 w 3081635"/>
                <a:gd name="connsiteY6" fmla="*/ 1324911 h 1324911"/>
                <a:gd name="connsiteX7" fmla="*/ 0 w 3081635"/>
                <a:gd name="connsiteY7" fmla="*/ 1192420 h 1324911"/>
                <a:gd name="connsiteX8" fmla="*/ 0 w 3081635"/>
                <a:gd name="connsiteY8" fmla="*/ 132491 h 132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1635" h="1324911">
                  <a:moveTo>
                    <a:pt x="0" y="132491"/>
                  </a:moveTo>
                  <a:cubicBezTo>
                    <a:pt x="0" y="59318"/>
                    <a:pt x="59318" y="0"/>
                    <a:pt x="132491" y="0"/>
                  </a:cubicBezTo>
                  <a:lnTo>
                    <a:pt x="2949144" y="0"/>
                  </a:lnTo>
                  <a:cubicBezTo>
                    <a:pt x="3022317" y="0"/>
                    <a:pt x="3081635" y="59318"/>
                    <a:pt x="3081635" y="132491"/>
                  </a:cubicBezTo>
                  <a:lnTo>
                    <a:pt x="3081635" y="1192420"/>
                  </a:lnTo>
                  <a:cubicBezTo>
                    <a:pt x="3081635" y="1265593"/>
                    <a:pt x="3022317" y="1324911"/>
                    <a:pt x="2949144" y="1324911"/>
                  </a:cubicBezTo>
                  <a:lnTo>
                    <a:pt x="132491" y="1324911"/>
                  </a:lnTo>
                  <a:cubicBezTo>
                    <a:pt x="59318" y="1324911"/>
                    <a:pt x="0" y="1265593"/>
                    <a:pt x="0" y="1192420"/>
                  </a:cubicBezTo>
                  <a:lnTo>
                    <a:pt x="0" y="132491"/>
                  </a:lnTo>
                  <a:close/>
                </a:path>
              </a:pathLst>
            </a:custGeom>
            <a:no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5165" tIns="103575" rIns="125165" bIns="103575" numCol="1" spcCol="1270" anchor="ctr" anchorCtr="0">
              <a:noAutofit/>
            </a:bodyPr>
            <a:lstStyle/>
            <a:p>
              <a:pPr lvl="0" algn="ctr" defTabSz="1511300">
                <a:lnSpc>
                  <a:spcPct val="90000"/>
                </a:lnSpc>
                <a:spcBef>
                  <a:spcPct val="0"/>
                </a:spcBef>
                <a:spcAft>
                  <a:spcPct val="35000"/>
                </a:spcAft>
              </a:pPr>
              <a:r>
                <a:rPr lang="en-US" sz="2800" b="1" kern="1200" dirty="0">
                  <a:solidFill>
                    <a:sysClr val="windowText" lastClr="000000"/>
                  </a:solidFill>
                  <a:effectLst>
                    <a:glow rad="63500">
                      <a:schemeClr val="bg1">
                        <a:alpha val="75000"/>
                      </a:schemeClr>
                    </a:glow>
                  </a:effectLst>
                </a:rPr>
                <a:t>Kickoff Assembly</a:t>
              </a:r>
            </a:p>
          </p:txBody>
        </p:sp>
      </p:grpSp>
      <p:grpSp>
        <p:nvGrpSpPr>
          <p:cNvPr id="22" name="Group 21"/>
          <p:cNvGrpSpPr/>
          <p:nvPr/>
        </p:nvGrpSpPr>
        <p:grpSpPr>
          <a:xfrm rot="1306927">
            <a:off x="7424903" y="4324795"/>
            <a:ext cx="2865770" cy="1728672"/>
            <a:chOff x="778269" y="2531020"/>
            <a:chExt cx="2865770" cy="1728672"/>
          </a:xfrm>
        </p:grpSpPr>
        <p:pic>
          <p:nvPicPr>
            <p:cNvPr id="23" name="Picture 22" title="football"/>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18259">
              <a:off x="778269" y="2531020"/>
              <a:ext cx="2847748" cy="1728672"/>
            </a:xfrm>
            <a:prstGeom prst="rect">
              <a:avLst/>
            </a:prstGeom>
            <a:effectLst>
              <a:outerShdw blurRad="76200" dir="13500000" sy="23000" kx="1200000" algn="br" rotWithShape="0">
                <a:prstClr val="black">
                  <a:alpha val="20000"/>
                </a:prstClr>
              </a:outerShdw>
            </a:effectLst>
          </p:spPr>
        </p:pic>
        <p:sp>
          <p:nvSpPr>
            <p:cNvPr id="24" name="Freeform 23"/>
            <p:cNvSpPr/>
            <p:nvPr/>
          </p:nvSpPr>
          <p:spPr>
            <a:xfrm rot="20832051">
              <a:off x="985427" y="3098917"/>
              <a:ext cx="2658612" cy="872903"/>
            </a:xfrm>
            <a:custGeom>
              <a:avLst/>
              <a:gdLst>
                <a:gd name="connsiteX0" fmla="*/ 0 w 3081635"/>
                <a:gd name="connsiteY0" fmla="*/ 132491 h 1324911"/>
                <a:gd name="connsiteX1" fmla="*/ 132491 w 3081635"/>
                <a:gd name="connsiteY1" fmla="*/ 0 h 1324911"/>
                <a:gd name="connsiteX2" fmla="*/ 2949144 w 3081635"/>
                <a:gd name="connsiteY2" fmla="*/ 0 h 1324911"/>
                <a:gd name="connsiteX3" fmla="*/ 3081635 w 3081635"/>
                <a:gd name="connsiteY3" fmla="*/ 132491 h 1324911"/>
                <a:gd name="connsiteX4" fmla="*/ 3081635 w 3081635"/>
                <a:gd name="connsiteY4" fmla="*/ 1192420 h 1324911"/>
                <a:gd name="connsiteX5" fmla="*/ 2949144 w 3081635"/>
                <a:gd name="connsiteY5" fmla="*/ 1324911 h 1324911"/>
                <a:gd name="connsiteX6" fmla="*/ 132491 w 3081635"/>
                <a:gd name="connsiteY6" fmla="*/ 1324911 h 1324911"/>
                <a:gd name="connsiteX7" fmla="*/ 0 w 3081635"/>
                <a:gd name="connsiteY7" fmla="*/ 1192420 h 1324911"/>
                <a:gd name="connsiteX8" fmla="*/ 0 w 3081635"/>
                <a:gd name="connsiteY8" fmla="*/ 132491 h 132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1635" h="1324911">
                  <a:moveTo>
                    <a:pt x="0" y="132491"/>
                  </a:moveTo>
                  <a:cubicBezTo>
                    <a:pt x="0" y="59318"/>
                    <a:pt x="59318" y="0"/>
                    <a:pt x="132491" y="0"/>
                  </a:cubicBezTo>
                  <a:lnTo>
                    <a:pt x="2949144" y="0"/>
                  </a:lnTo>
                  <a:cubicBezTo>
                    <a:pt x="3022317" y="0"/>
                    <a:pt x="3081635" y="59318"/>
                    <a:pt x="3081635" y="132491"/>
                  </a:cubicBezTo>
                  <a:lnTo>
                    <a:pt x="3081635" y="1192420"/>
                  </a:lnTo>
                  <a:cubicBezTo>
                    <a:pt x="3081635" y="1265593"/>
                    <a:pt x="3022317" y="1324911"/>
                    <a:pt x="2949144" y="1324911"/>
                  </a:cubicBezTo>
                  <a:lnTo>
                    <a:pt x="132491" y="1324911"/>
                  </a:lnTo>
                  <a:cubicBezTo>
                    <a:pt x="59318" y="1324911"/>
                    <a:pt x="0" y="1265593"/>
                    <a:pt x="0" y="1192420"/>
                  </a:cubicBezTo>
                  <a:lnTo>
                    <a:pt x="0" y="132491"/>
                  </a:lnTo>
                  <a:close/>
                </a:path>
              </a:pathLst>
            </a:custGeom>
            <a:no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5165" tIns="103575" rIns="125165" bIns="103575" numCol="1" spcCol="1270" anchor="ctr" anchorCtr="0">
              <a:noAutofit/>
            </a:bodyPr>
            <a:lstStyle/>
            <a:p>
              <a:pPr lvl="0" algn="ctr" defTabSz="1511300">
                <a:lnSpc>
                  <a:spcPct val="90000"/>
                </a:lnSpc>
                <a:spcBef>
                  <a:spcPct val="0"/>
                </a:spcBef>
                <a:spcAft>
                  <a:spcPct val="35000"/>
                </a:spcAft>
              </a:pPr>
              <a:r>
                <a:rPr lang="en-US" sz="2800" b="1" kern="1200" dirty="0">
                  <a:solidFill>
                    <a:sysClr val="windowText" lastClr="000000"/>
                  </a:solidFill>
                  <a:effectLst>
                    <a:glow rad="63500">
                      <a:schemeClr val="bg1">
                        <a:alpha val="75000"/>
                      </a:schemeClr>
                    </a:glow>
                  </a:effectLst>
                </a:rPr>
                <a:t>Setting Lessons</a:t>
              </a:r>
            </a:p>
          </p:txBody>
        </p:sp>
      </p:grpSp>
      <p:pic>
        <p:nvPicPr>
          <p:cNvPr id="6" name="Picture 5" title="Ci3T implementation manual"/>
          <p:cNvPicPr>
            <a:picLocks noChangeAspect="1"/>
          </p:cNvPicPr>
          <p:nvPr/>
        </p:nvPicPr>
        <p:blipFill>
          <a:blip r:embed="rId6"/>
          <a:stretch>
            <a:fillRect/>
          </a:stretch>
        </p:blipFill>
        <p:spPr>
          <a:xfrm rot="21227963">
            <a:off x="1407071" y="3955859"/>
            <a:ext cx="1171850" cy="1526132"/>
          </a:xfrm>
          <a:prstGeom prst="rect">
            <a:avLst/>
          </a:prstGeom>
          <a:ln>
            <a:solidFill>
              <a:schemeClr val="bg1">
                <a:lumMod val="50000"/>
              </a:schemeClr>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8265849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7" name="Picture 6" title="Ci3T implementation manual"/>
          <p:cNvPicPr>
            <a:picLocks noChangeAspect="1"/>
          </p:cNvPicPr>
          <p:nvPr/>
        </p:nvPicPr>
        <p:blipFill>
          <a:blip r:embed="rId4"/>
          <a:stretch>
            <a:fillRect/>
          </a:stretch>
        </p:blipFill>
        <p:spPr>
          <a:xfrm>
            <a:off x="4681128" y="186231"/>
            <a:ext cx="2613163" cy="3383280"/>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5" name="Picture 4" title="Ci3T implementation manual"/>
          <p:cNvPicPr>
            <a:picLocks noChangeAspect="1"/>
          </p:cNvPicPr>
          <p:nvPr/>
        </p:nvPicPr>
        <p:blipFill>
          <a:blip r:embed="rId5"/>
          <a:stretch>
            <a:fillRect/>
          </a:stretch>
        </p:blipFill>
        <p:spPr>
          <a:xfrm rot="20948215">
            <a:off x="1903805" y="426091"/>
            <a:ext cx="2622942" cy="3383280"/>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4" name="Picture 3" title="Ci3T implementation manual"/>
          <p:cNvPicPr>
            <a:picLocks noChangeAspect="1"/>
          </p:cNvPicPr>
          <p:nvPr/>
        </p:nvPicPr>
        <p:blipFill>
          <a:blip r:embed="rId6"/>
          <a:stretch>
            <a:fillRect/>
          </a:stretch>
        </p:blipFill>
        <p:spPr>
          <a:xfrm rot="649208">
            <a:off x="7292579" y="419748"/>
            <a:ext cx="2698251" cy="3383280"/>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13" name="Picture 12" title="Ci3T implementation manual"/>
          <p:cNvPicPr>
            <a:picLocks noChangeAspect="1"/>
          </p:cNvPicPr>
          <p:nvPr/>
        </p:nvPicPr>
        <p:blipFill>
          <a:blip r:embed="rId7"/>
          <a:stretch>
            <a:fillRect/>
          </a:stretch>
        </p:blipFill>
        <p:spPr>
          <a:xfrm rot="362365">
            <a:off x="7298510" y="3008987"/>
            <a:ext cx="2567564" cy="338328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6" name="Picture 5" title="Ci3T implementation manual"/>
          <p:cNvPicPr>
            <a:picLocks noChangeAspect="1"/>
          </p:cNvPicPr>
          <p:nvPr/>
        </p:nvPicPr>
        <p:blipFill>
          <a:blip r:embed="rId8"/>
          <a:stretch>
            <a:fillRect/>
          </a:stretch>
        </p:blipFill>
        <p:spPr>
          <a:xfrm rot="21305290">
            <a:off x="4677932" y="2794219"/>
            <a:ext cx="2619552" cy="3383280"/>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3" name="Picture 2" title="Ci3T implementation manual"/>
          <p:cNvPicPr>
            <a:picLocks noChangeAspect="1"/>
          </p:cNvPicPr>
          <p:nvPr/>
        </p:nvPicPr>
        <p:blipFill>
          <a:blip r:embed="rId9"/>
          <a:stretch>
            <a:fillRect/>
          </a:stretch>
        </p:blipFill>
        <p:spPr>
          <a:xfrm rot="165230">
            <a:off x="2048345" y="2956493"/>
            <a:ext cx="2642692" cy="3433986"/>
          </a:xfrm>
          <a:prstGeom prst="rect">
            <a:avLst/>
          </a:prstGeom>
          <a:ln>
            <a:noFill/>
          </a:ln>
          <a:effectLst>
            <a:outerShdw blurRad="292100" dist="139700" dir="2700000" algn="tl" rotWithShape="0">
              <a:srgbClr val="333333">
                <a:alpha val="65000"/>
              </a:srgbClr>
            </a:outerShdw>
          </a:effectLst>
        </p:spPr>
      </p:pic>
      <p:sp>
        <p:nvSpPr>
          <p:cNvPr id="8" name="Title 7">
            <a:extLst>
              <a:ext uri="{FF2B5EF4-FFF2-40B4-BE49-F238E27FC236}">
                <a16:creationId xmlns:a16="http://schemas.microsoft.com/office/drawing/2014/main" id="{4758C8F0-E783-DC4B-970E-B745CCD1A3F1}"/>
              </a:ext>
            </a:extLst>
          </p:cNvPr>
          <p:cNvSpPr>
            <a:spLocks noGrp="1"/>
          </p:cNvSpPr>
          <p:nvPr>
            <p:ph type="title"/>
          </p:nvPr>
        </p:nvSpPr>
        <p:spPr>
          <a:xfrm>
            <a:off x="3478789" y="6288207"/>
            <a:ext cx="5234422" cy="48013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noAutofit/>
          </a:bodyPr>
          <a:lstStyle/>
          <a:p>
            <a:pPr algn="ctr"/>
            <a:r>
              <a:rPr lang="en-US" sz="2800" dirty="0">
                <a:solidFill>
                  <a:schemeClr val="lt1"/>
                </a:solidFill>
                <a:latin typeface="+mn-lt"/>
                <a:ea typeface="+mn-ea"/>
                <a:cs typeface="+mn-cs"/>
              </a:rPr>
              <a:t>Ci3T Implementation Manuals</a:t>
            </a:r>
          </a:p>
        </p:txBody>
      </p:sp>
      <p:sp>
        <p:nvSpPr>
          <p:cNvPr id="9" name="Rectangle 8">
            <a:extLst>
              <a:ext uri="{FF2B5EF4-FFF2-40B4-BE49-F238E27FC236}">
                <a16:creationId xmlns:a16="http://schemas.microsoft.com/office/drawing/2014/main" id="{ABA903B5-6639-471B-ABCE-D54CDCC92240}"/>
              </a:ext>
            </a:extLst>
          </p:cNvPr>
          <p:cNvSpPr/>
          <p:nvPr/>
        </p:nvSpPr>
        <p:spPr>
          <a:xfrm>
            <a:off x="0" y="6583680"/>
            <a:ext cx="1608495" cy="261383"/>
          </a:xfrm>
          <a:prstGeom prst="rect">
            <a:avLst/>
          </a:prstGeom>
        </p:spPr>
        <p:txBody>
          <a:bodyPr wrap="square" anchor="b" anchorCtr="0">
            <a:noAutofit/>
          </a:bodyPr>
          <a:lstStyle/>
          <a:p>
            <a:pPr>
              <a:lnSpc>
                <a:spcPct val="90000"/>
              </a:lnSpc>
              <a:spcBef>
                <a:spcPts val="576"/>
              </a:spcBef>
            </a:pPr>
            <a:r>
              <a:rPr lang="en-US" sz="1000" dirty="0">
                <a:solidFill>
                  <a:schemeClr val="bg2"/>
                </a:solidFill>
                <a:ea typeface="ＭＳ Ｐゴシック" pitchFamily="34" charset="-128"/>
              </a:rPr>
              <a:t>Shared with permission.</a:t>
            </a:r>
            <a:endParaRPr lang="en-US" sz="1000" dirty="0">
              <a:solidFill>
                <a:schemeClr val="bg2"/>
              </a:solidFill>
            </a:endParaRPr>
          </a:p>
        </p:txBody>
      </p:sp>
    </p:spTree>
    <p:custDataLst>
      <p:tags r:id="rId1"/>
    </p:custDataLst>
    <p:extLst>
      <p:ext uri="{BB962C8B-B14F-4D97-AF65-F5344CB8AC3E}">
        <p14:creationId xmlns:p14="http://schemas.microsoft.com/office/powerpoint/2010/main" val="956818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9009570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A9A98D-3CB8-D341-B2C4-D9846CC69D69}"/>
              </a:ext>
            </a:extLst>
          </p:cNvPr>
          <p:cNvPicPr>
            <a:picLocks noChangeAspect="1"/>
          </p:cNvPicPr>
          <p:nvPr/>
        </p:nvPicPr>
        <p:blipFill rotWithShape="1">
          <a:blip r:embed="rId4"/>
          <a:srcRect t="37479" b="10289"/>
          <a:stretch>
            <a:fillRect/>
          </a:stretch>
        </p:blipFill>
        <p:spPr>
          <a:xfrm>
            <a:off x="1524002" y="2076215"/>
            <a:ext cx="9154895" cy="4781786"/>
          </a:xfrm>
          <a:prstGeom prst="rect">
            <a:avLst/>
          </a:prstGeom>
        </p:spPr>
      </p:pic>
      <p:sp>
        <p:nvSpPr>
          <p:cNvPr id="2" name="Title 1"/>
          <p:cNvSpPr>
            <a:spLocks noGrp="1"/>
          </p:cNvSpPr>
          <p:nvPr>
            <p:ph type="title"/>
          </p:nvPr>
        </p:nvSpPr>
        <p:spPr>
          <a:xfrm>
            <a:off x="838200" y="365125"/>
            <a:ext cx="10515600" cy="1325563"/>
          </a:xfrm>
        </p:spPr>
        <p:txBody>
          <a:bodyPr>
            <a:noAutofit/>
          </a:bodyPr>
          <a:lstStyle/>
          <a:p>
            <a:r>
              <a:rPr lang="en-US"/>
              <a:t>Teaching Faculty and Staff – </a:t>
            </a:r>
            <a:br>
              <a:rPr lang="en-US"/>
            </a:br>
            <a:r>
              <a:rPr lang="en-US"/>
              <a:t>IM03 Ci3T Implementation Manual</a:t>
            </a:r>
            <a:endParaRPr lang="en-US" dirty="0"/>
          </a:p>
        </p:txBody>
      </p:sp>
      <p:sp>
        <p:nvSpPr>
          <p:cNvPr id="3" name="Content Placeholder 2"/>
          <p:cNvSpPr>
            <a:spLocks noGrp="1"/>
          </p:cNvSpPr>
          <p:nvPr>
            <p:ph idx="1"/>
          </p:nvPr>
        </p:nvSpPr>
        <p:spPr>
          <a:xfrm>
            <a:off x="838200" y="1750469"/>
            <a:ext cx="10515600" cy="4351338"/>
          </a:xfrm>
        </p:spPr>
        <p:txBody>
          <a:bodyPr>
            <a:normAutofit/>
          </a:bodyPr>
          <a:lstStyle/>
          <a:p>
            <a:r>
              <a:rPr lang="en-US" dirty="0"/>
              <a:t>Quick reference for all stakeholders</a:t>
            </a:r>
          </a:p>
        </p:txBody>
      </p:sp>
      <p:pic>
        <p:nvPicPr>
          <p:cNvPr id="7" name="Content Placeholder 6" title="Ci3T implementation manual table of contents"/>
          <p:cNvPicPr>
            <a:picLocks noGrp="1" noChangeAspect="1"/>
          </p:cNvPicPr>
          <p:nvPr>
            <p:ph sz="half" idx="4294967295"/>
          </p:nvPr>
        </p:nvPicPr>
        <p:blipFill rotWithShape="1">
          <a:blip r:embed="rId5">
            <a:alphaModFix amt="85000"/>
          </a:blip>
          <a:srcRect l="2002" r="5623"/>
          <a:stretch/>
        </p:blipFill>
        <p:spPr>
          <a:xfrm>
            <a:off x="4558506" y="2259454"/>
            <a:ext cx="3074988" cy="4351338"/>
          </a:xfrm>
          <a:prstGeom prst="rect">
            <a:avLst/>
          </a:prstGeom>
          <a:ln>
            <a:solidFill>
              <a:schemeClr val="tx1">
                <a:lumMod val="50000"/>
                <a:lumOff val="50000"/>
              </a:schemeClr>
            </a:solidFill>
          </a:ln>
          <a:effectLst/>
        </p:spPr>
      </p:pic>
      <p:sp>
        <p:nvSpPr>
          <p:cNvPr id="10" name="Content Placeholder 2">
            <a:extLst>
              <a:ext uri="{FF2B5EF4-FFF2-40B4-BE49-F238E27FC236}">
                <a16:creationId xmlns:a16="http://schemas.microsoft.com/office/drawing/2014/main" id="{1C5AB118-7E34-324E-A059-B8C86181E5CD}"/>
              </a:ext>
            </a:extLst>
          </p:cNvPr>
          <p:cNvSpPr txBox="1">
            <a:spLocks/>
          </p:cNvSpPr>
          <p:nvPr/>
        </p:nvSpPr>
        <p:spPr>
          <a:xfrm>
            <a:off x="7834314" y="1958975"/>
            <a:ext cx="2844583" cy="1117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tx1">
                    <a:lumMod val="75000"/>
                    <a:lumOff val="25000"/>
                  </a:schemeClr>
                </a:solidFill>
                <a:latin typeface="Arial" panose="020B0604020202020204" pitchFamily="34" charset="0"/>
                <a:cs typeface="Arial" panose="020B0604020202020204" pitchFamily="34" charset="0"/>
              </a:rPr>
              <a:t>Includes procedures, supports, and other information about Ci3T model of prevention</a:t>
            </a:r>
            <a:endParaRPr lang="en-US" sz="1800" dirty="0"/>
          </a:p>
        </p:txBody>
      </p:sp>
    </p:spTree>
    <p:custDataLst>
      <p:tags r:id="rId1"/>
    </p:custDataLst>
    <p:extLst>
      <p:ext uri="{BB962C8B-B14F-4D97-AF65-F5344CB8AC3E}">
        <p14:creationId xmlns:p14="http://schemas.microsoft.com/office/powerpoint/2010/main" val="8260449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a:solidFill>
                  <a:sysClr val="windowText" lastClr="000000"/>
                </a:solidFill>
                <a:cs typeface="Times New Roman" panose="02020603050405020304" pitchFamily="18" charset="0"/>
              </a:rPr>
              <a:t>Teaching Faculty and Staff – </a:t>
            </a:r>
            <a:br>
              <a:rPr lang="en-US">
                <a:solidFill>
                  <a:sysClr val="windowText" lastClr="000000"/>
                </a:solidFill>
                <a:cs typeface="Times New Roman" panose="02020603050405020304" pitchFamily="18" charset="0"/>
              </a:rPr>
            </a:br>
            <a:r>
              <a:rPr lang="en-US">
                <a:solidFill>
                  <a:sysClr val="windowText" lastClr="000000"/>
                </a:solidFill>
                <a:cs typeface="Times New Roman" panose="02020603050405020304" pitchFamily="18" charset="0"/>
              </a:rPr>
              <a:t>IM03 Ci3T Implementation Manual</a:t>
            </a:r>
            <a:endParaRPr lang="en-US"/>
          </a:p>
        </p:txBody>
      </p:sp>
      <p:sp>
        <p:nvSpPr>
          <p:cNvPr id="5" name="Content Placeholder 4"/>
          <p:cNvSpPr>
            <a:spLocks noGrp="1"/>
          </p:cNvSpPr>
          <p:nvPr>
            <p:ph idx="1"/>
          </p:nvPr>
        </p:nvSpPr>
        <p:spPr>
          <a:xfrm>
            <a:off x="838200" y="1825624"/>
            <a:ext cx="10515600" cy="5032375"/>
          </a:xfrm>
        </p:spPr>
        <p:txBody>
          <a:bodyPr>
            <a:normAutofit fontScale="92500" lnSpcReduction="20000"/>
          </a:bodyPr>
          <a:lstStyle/>
          <a:p>
            <a:pPr marL="0" lvl="2" indent="0">
              <a:spcBef>
                <a:spcPts val="600"/>
              </a:spcBef>
              <a:buClr>
                <a:schemeClr val="tx1">
                  <a:lumMod val="75000"/>
                  <a:lumOff val="25000"/>
                </a:schemeClr>
              </a:buClr>
              <a:buNone/>
            </a:pPr>
            <a:r>
              <a:rPr lang="en-US" sz="2400" b="1" dirty="0">
                <a:solidFill>
                  <a:schemeClr val="tx1"/>
                </a:solidFill>
                <a:latin typeface="Arial" panose="020B0604020202020204" pitchFamily="34" charset="0"/>
                <a:cs typeface="Arial" panose="020B0604020202020204" pitchFamily="34" charset="0"/>
              </a:rPr>
              <a:t>Overview of Ci3T model of prevention</a:t>
            </a:r>
          </a:p>
          <a:p>
            <a:pPr marL="0" lvl="2" indent="0">
              <a:spcBef>
                <a:spcPts val="600"/>
              </a:spcBef>
              <a:buClr>
                <a:schemeClr val="tx1">
                  <a:lumMod val="75000"/>
                  <a:lumOff val="25000"/>
                </a:schemeClr>
              </a:buClr>
              <a:buNone/>
            </a:pPr>
            <a:r>
              <a:rPr lang="en-US" sz="2400" b="1" dirty="0">
                <a:solidFill>
                  <a:schemeClr val="tx1"/>
                </a:solidFill>
                <a:latin typeface="Arial" panose="020B0604020202020204" pitchFamily="34" charset="0"/>
                <a:cs typeface="Arial" panose="020B0604020202020204" pitchFamily="34" charset="0"/>
              </a:rPr>
              <a:t>Ci3T Blueprint A Primary (Tier 1) Plan</a:t>
            </a:r>
          </a:p>
          <a:p>
            <a:pPr marL="401638" lvl="1" indent="-215900">
              <a:lnSpc>
                <a:spcPct val="125000"/>
              </a:lnSpc>
              <a:spcBef>
                <a:spcPts val="0"/>
              </a:spcBef>
              <a:buClr>
                <a:schemeClr val="tx1">
                  <a:lumMod val="75000"/>
                  <a:lumOff val="25000"/>
                </a:schemeClr>
              </a:buClr>
              <a:buFont typeface="Courier New" charset="0"/>
              <a:buChar char="o"/>
              <a:defRPr/>
            </a:pPr>
            <a:r>
              <a:rPr lang="en-US" sz="2100" dirty="0">
                <a:latin typeface="Arial" panose="020B0604020202020204" pitchFamily="34" charset="0"/>
                <a:cs typeface="Arial" panose="020B0604020202020204" pitchFamily="34" charset="0"/>
              </a:rPr>
              <a:t>Mission Statement</a:t>
            </a:r>
          </a:p>
          <a:p>
            <a:pPr marL="401638" lvl="1" indent="-215900">
              <a:lnSpc>
                <a:spcPct val="125000"/>
              </a:lnSpc>
              <a:spcBef>
                <a:spcPts val="0"/>
              </a:spcBef>
              <a:buClr>
                <a:schemeClr val="tx1">
                  <a:lumMod val="75000"/>
                  <a:lumOff val="25000"/>
                </a:schemeClr>
              </a:buClr>
              <a:buFont typeface="Courier New" charset="0"/>
              <a:buChar char="o"/>
              <a:defRPr/>
            </a:pPr>
            <a:r>
              <a:rPr lang="en-US" sz="2100" dirty="0">
                <a:latin typeface="Arial" panose="020B0604020202020204" pitchFamily="34" charset="0"/>
                <a:cs typeface="Arial" panose="020B0604020202020204" pitchFamily="34" charset="0"/>
              </a:rPr>
              <a:t>Purpose Statement </a:t>
            </a:r>
          </a:p>
          <a:p>
            <a:pPr marL="401638" lvl="1" indent="-215900">
              <a:lnSpc>
                <a:spcPct val="125000"/>
              </a:lnSpc>
              <a:spcBef>
                <a:spcPts val="0"/>
              </a:spcBef>
              <a:buFont typeface="Courier New" charset="0"/>
              <a:buChar char="o"/>
              <a:defRPr/>
            </a:pPr>
            <a:r>
              <a:rPr lang="en-US" sz="2000" dirty="0">
                <a:latin typeface="Arial" panose="020B0604020202020204" pitchFamily="34" charset="0"/>
                <a:cs typeface="Arial" panose="020B0604020202020204" pitchFamily="34" charset="0"/>
              </a:rPr>
              <a:t>Roles and responsibilities</a:t>
            </a:r>
          </a:p>
          <a:p>
            <a:pPr marL="401638" lvl="1" indent="-215900">
              <a:lnSpc>
                <a:spcPct val="125000"/>
              </a:lnSpc>
              <a:spcBef>
                <a:spcPts val="0"/>
              </a:spcBef>
              <a:buFont typeface="Courier New" charset="0"/>
              <a:buChar char="o"/>
              <a:defRPr/>
            </a:pPr>
            <a:r>
              <a:rPr lang="en-US" sz="2000" dirty="0">
                <a:latin typeface="Arial" panose="020B0604020202020204" pitchFamily="34" charset="0"/>
                <a:cs typeface="Arial" panose="020B0604020202020204" pitchFamily="34" charset="0"/>
              </a:rPr>
              <a:t>Procedures for teaching </a:t>
            </a:r>
          </a:p>
          <a:p>
            <a:pPr marL="401638" lvl="1" indent="-215900">
              <a:lnSpc>
                <a:spcPct val="125000"/>
              </a:lnSpc>
              <a:spcBef>
                <a:spcPts val="0"/>
              </a:spcBef>
              <a:buFont typeface="Courier New" charset="0"/>
              <a:buChar char="o"/>
              <a:defRPr/>
            </a:pPr>
            <a:r>
              <a:rPr lang="en-US" sz="2000" dirty="0">
                <a:latin typeface="Arial" panose="020B0604020202020204" pitchFamily="34" charset="0"/>
                <a:cs typeface="Arial" panose="020B0604020202020204" pitchFamily="34" charset="0"/>
              </a:rPr>
              <a:t>Procedures for reinforcing </a:t>
            </a:r>
          </a:p>
          <a:p>
            <a:pPr marL="401638" lvl="1" indent="-215900">
              <a:lnSpc>
                <a:spcPct val="125000"/>
              </a:lnSpc>
              <a:spcBef>
                <a:spcPts val="0"/>
              </a:spcBef>
              <a:buFont typeface="Courier New" charset="0"/>
              <a:buChar char="o"/>
              <a:defRPr/>
            </a:pPr>
            <a:r>
              <a:rPr lang="en-US" sz="2000" dirty="0">
                <a:latin typeface="Arial" panose="020B0604020202020204" pitchFamily="34" charset="0"/>
                <a:cs typeface="Arial" panose="020B0604020202020204" pitchFamily="34" charset="0"/>
              </a:rPr>
              <a:t>Procedures for monitoring </a:t>
            </a:r>
          </a:p>
          <a:p>
            <a:pPr marL="0" lvl="2" indent="0">
              <a:spcBef>
                <a:spcPts val="600"/>
              </a:spcBef>
              <a:buClr>
                <a:schemeClr val="tx1">
                  <a:lumMod val="75000"/>
                  <a:lumOff val="25000"/>
                </a:schemeClr>
              </a:buClr>
              <a:buNone/>
            </a:pPr>
            <a:r>
              <a:rPr lang="en-US" sz="2400" b="1" dirty="0">
                <a:solidFill>
                  <a:schemeClr val="tx1"/>
                </a:solidFill>
                <a:latin typeface="Arial" panose="020B0604020202020204" pitchFamily="34" charset="0"/>
                <a:cs typeface="Arial" panose="020B0604020202020204" pitchFamily="34" charset="0"/>
              </a:rPr>
              <a:t>Ci3T Blueprint B Reactive Plan</a:t>
            </a:r>
          </a:p>
          <a:p>
            <a:pPr marL="0" lvl="2" indent="0">
              <a:spcBef>
                <a:spcPts val="600"/>
              </a:spcBef>
              <a:buClr>
                <a:schemeClr val="tx1">
                  <a:lumMod val="75000"/>
                  <a:lumOff val="25000"/>
                </a:schemeClr>
              </a:buClr>
              <a:buNone/>
            </a:pPr>
            <a:r>
              <a:rPr lang="en-US" sz="2400" b="1" dirty="0">
                <a:solidFill>
                  <a:schemeClr val="tx1"/>
                </a:solidFill>
                <a:latin typeface="Arial" panose="020B0604020202020204" pitchFamily="34" charset="0"/>
                <a:cs typeface="Arial" panose="020B0604020202020204" pitchFamily="34" charset="0"/>
              </a:rPr>
              <a:t>Ci3T Blueprint C Expectation Matrix</a:t>
            </a:r>
          </a:p>
          <a:p>
            <a:pPr marL="0" lvl="2" indent="0">
              <a:spcBef>
                <a:spcPts val="600"/>
              </a:spcBef>
              <a:buClr>
                <a:schemeClr val="tx1">
                  <a:lumMod val="75000"/>
                  <a:lumOff val="25000"/>
                </a:schemeClr>
              </a:buClr>
              <a:buNone/>
            </a:pPr>
            <a:r>
              <a:rPr lang="en-US" sz="2400" b="1" dirty="0">
                <a:solidFill>
                  <a:schemeClr val="tx1"/>
                </a:solidFill>
                <a:latin typeface="Arial" panose="020B0604020202020204" pitchFamily="34" charset="0"/>
                <a:cs typeface="Arial" panose="020B0604020202020204" pitchFamily="34" charset="0"/>
              </a:rPr>
              <a:t>Ci3T Blueprint D Assessment Schedule </a:t>
            </a:r>
          </a:p>
          <a:p>
            <a:pPr marL="0" lvl="2" indent="0">
              <a:spcBef>
                <a:spcPts val="600"/>
              </a:spcBef>
              <a:buClr>
                <a:schemeClr val="tx1">
                  <a:lumMod val="75000"/>
                  <a:lumOff val="25000"/>
                </a:schemeClr>
              </a:buClr>
              <a:buNone/>
            </a:pPr>
            <a:r>
              <a:rPr lang="en-US" sz="2400" b="1" dirty="0">
                <a:solidFill>
                  <a:schemeClr val="tx1"/>
                </a:solidFill>
                <a:latin typeface="Arial" panose="020B0604020202020204" pitchFamily="34" charset="0"/>
                <a:cs typeface="Arial" panose="020B0604020202020204" pitchFamily="34" charset="0"/>
              </a:rPr>
              <a:t>Ci3T Blueprint E Secondary (Tier 2) Intervention Grid</a:t>
            </a:r>
          </a:p>
          <a:p>
            <a:pPr marL="0" lvl="2" indent="0">
              <a:spcBef>
                <a:spcPts val="600"/>
              </a:spcBef>
              <a:buClr>
                <a:schemeClr val="tx1">
                  <a:lumMod val="75000"/>
                  <a:lumOff val="25000"/>
                </a:schemeClr>
              </a:buClr>
              <a:buNone/>
            </a:pPr>
            <a:r>
              <a:rPr lang="en-US" sz="2400" b="1" dirty="0">
                <a:solidFill>
                  <a:schemeClr val="tx1"/>
                </a:solidFill>
                <a:latin typeface="Arial" panose="020B0604020202020204" pitchFamily="34" charset="0"/>
                <a:cs typeface="Arial" panose="020B0604020202020204" pitchFamily="34" charset="0"/>
              </a:rPr>
              <a:t>Ci3T Blueprint F Tertiary (Tier 3) Intervention Grid</a:t>
            </a:r>
          </a:p>
          <a:p>
            <a:pPr marL="0" lvl="2" indent="0">
              <a:spcBef>
                <a:spcPts val="600"/>
              </a:spcBef>
              <a:buClr>
                <a:schemeClr val="tx1">
                  <a:lumMod val="75000"/>
                  <a:lumOff val="25000"/>
                </a:schemeClr>
              </a:buClr>
              <a:buNone/>
            </a:pPr>
            <a:r>
              <a:rPr lang="en-US" sz="2400" b="1" dirty="0">
                <a:solidFill>
                  <a:schemeClr val="tx1"/>
                </a:solidFill>
                <a:latin typeface="Arial" panose="020B0604020202020204" pitchFamily="34" charset="0"/>
                <a:cs typeface="Arial" panose="020B0604020202020204" pitchFamily="34" charset="0"/>
              </a:rPr>
              <a:t>Frequently Asked Questions (FAQ)</a:t>
            </a:r>
          </a:p>
          <a:p>
            <a:pPr marL="0" lvl="2" indent="0">
              <a:spcBef>
                <a:spcPts val="600"/>
              </a:spcBef>
              <a:buClr>
                <a:schemeClr val="tx1">
                  <a:lumMod val="75000"/>
                  <a:lumOff val="25000"/>
                </a:schemeClr>
              </a:buClr>
              <a:buNone/>
            </a:pPr>
            <a:r>
              <a:rPr lang="en-US" sz="2400" b="1" dirty="0">
                <a:solidFill>
                  <a:schemeClr val="tx1"/>
                </a:solidFill>
                <a:latin typeface="Arial" panose="020B0604020202020204" pitchFamily="34" charset="0"/>
                <a:cs typeface="Arial" panose="020B0604020202020204" pitchFamily="34" charset="0"/>
              </a:rPr>
              <a:t>Resources</a:t>
            </a:r>
            <a:endParaRPr lang="en-US" dirty="0">
              <a:solidFill>
                <a:schemeClr val="tx1"/>
              </a:solidFill>
              <a:latin typeface="Arial" panose="020B0604020202020204" pitchFamily="34" charset="0"/>
              <a:cs typeface="Arial" panose="020B0604020202020204" pitchFamily="34" charset="0"/>
            </a:endParaRPr>
          </a:p>
        </p:txBody>
      </p:sp>
      <p:pic>
        <p:nvPicPr>
          <p:cNvPr id="2" name="Picture 1" title="Ci3T implementation manual"/>
          <p:cNvPicPr>
            <a:picLocks noChangeAspect="1"/>
          </p:cNvPicPr>
          <p:nvPr/>
        </p:nvPicPr>
        <p:blipFill>
          <a:blip r:embed="rId4"/>
          <a:stretch>
            <a:fillRect/>
          </a:stretch>
        </p:blipFill>
        <p:spPr>
          <a:xfrm rot="21227963">
            <a:off x="8263298" y="2040561"/>
            <a:ext cx="2934122" cy="3821183"/>
          </a:xfrm>
          <a:prstGeom prst="rect">
            <a:avLst/>
          </a:prstGeom>
          <a:ln>
            <a:solidFill>
              <a:schemeClr val="bg1">
                <a:lumMod val="50000"/>
              </a:schemeClr>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9327526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60000">
              <a:schemeClr val="bg1"/>
            </a:gs>
            <a:gs pos="83000">
              <a:schemeClr val="bg1">
                <a:lumMod val="65000"/>
              </a:schemeClr>
            </a:gs>
            <a:gs pos="100000">
              <a:srgbClr val="CACACA"/>
            </a:gs>
          </a:gsLst>
          <a:lin ang="5400000" scaled="1"/>
        </a:gradFill>
        <a:effectLst/>
      </p:bgPr>
    </p:bg>
    <p:spTree>
      <p:nvGrpSpPr>
        <p:cNvPr id="1" name="">
          <a:extLst>
            <a:ext uri="{FF2B5EF4-FFF2-40B4-BE49-F238E27FC236}">
              <a16:creationId xmlns:a16="http://schemas.microsoft.com/office/drawing/2014/main" id="{F9051A37-C49A-3808-4A41-5F071FE83489}"/>
            </a:ext>
          </a:extLst>
        </p:cNvPr>
        <p:cNvGrpSpPr/>
        <p:nvPr/>
      </p:nvGrpSpPr>
      <p:grpSpPr>
        <a:xfrm>
          <a:off x="0" y="0"/>
          <a:ext cx="0" cy="0"/>
          <a:chOff x="0" y="0"/>
          <a:chExt cx="0" cy="0"/>
        </a:xfrm>
      </p:grpSpPr>
      <p:pic>
        <p:nvPicPr>
          <p:cNvPr id="4" name="Content Placeholder 6" title="Ci3T implementation manual table of contents">
            <a:extLst>
              <a:ext uri="{FF2B5EF4-FFF2-40B4-BE49-F238E27FC236}">
                <a16:creationId xmlns:a16="http://schemas.microsoft.com/office/drawing/2014/main" id="{418A130F-738D-7D06-9A54-A129DAD9F9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6748" y="1828426"/>
            <a:ext cx="3553055" cy="4641177"/>
          </a:xfrm>
          <a:prstGeom prst="rect">
            <a:avLst/>
          </a:prstGeom>
          <a:ln>
            <a:solidFill>
              <a:schemeClr val="bg1">
                <a:lumMod val="50000"/>
              </a:schemeClr>
            </a:solidFill>
          </a:ln>
          <a:effectLst>
            <a:outerShdw blurRad="292100" dist="139700" dir="2700000" algn="tl" rotWithShape="0">
              <a:srgbClr val="333333">
                <a:alpha val="65000"/>
              </a:srgbClr>
            </a:outerShdw>
          </a:effectLst>
        </p:spPr>
      </p:pic>
      <p:grpSp>
        <p:nvGrpSpPr>
          <p:cNvPr id="5" name="Group 4">
            <a:extLst>
              <a:ext uri="{FF2B5EF4-FFF2-40B4-BE49-F238E27FC236}">
                <a16:creationId xmlns:a16="http://schemas.microsoft.com/office/drawing/2014/main" id="{74B8D3C8-8E28-1789-9115-70B351FC46B0}"/>
              </a:ext>
            </a:extLst>
          </p:cNvPr>
          <p:cNvGrpSpPr/>
          <p:nvPr/>
        </p:nvGrpSpPr>
        <p:grpSpPr>
          <a:xfrm rot="21425015">
            <a:off x="8924640" y="3957536"/>
            <a:ext cx="2990326" cy="2869112"/>
            <a:chOff x="2336800" y="-352338"/>
            <a:chExt cx="7515616" cy="7210338"/>
          </a:xfrm>
        </p:grpSpPr>
        <p:pic>
          <p:nvPicPr>
            <p:cNvPr id="6" name="Picture 5" title="sticky note">
              <a:extLst>
                <a:ext uri="{FF2B5EF4-FFF2-40B4-BE49-F238E27FC236}">
                  <a16:creationId xmlns:a16="http://schemas.microsoft.com/office/drawing/2014/main" id="{4EFA0036-8849-90CD-41F0-EA48A37601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7" name="Picture 6" title="push pin">
              <a:extLst>
                <a:ext uri="{FF2B5EF4-FFF2-40B4-BE49-F238E27FC236}">
                  <a16:creationId xmlns:a16="http://schemas.microsoft.com/office/drawing/2014/main" id="{6649C0AB-DDA3-FE0F-8F88-5A8DA2A8267E}"/>
                </a:ext>
              </a:extLst>
            </p:cNvPr>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4253693" y="-352338"/>
              <a:ext cx="2662839" cy="2504732"/>
            </a:xfrm>
            <a:prstGeom prst="rect">
              <a:avLst/>
            </a:prstGeom>
          </p:spPr>
        </p:pic>
      </p:grpSp>
      <p:sp>
        <p:nvSpPr>
          <p:cNvPr id="8" name="TextBox 7">
            <a:extLst>
              <a:ext uri="{FF2B5EF4-FFF2-40B4-BE49-F238E27FC236}">
                <a16:creationId xmlns:a16="http://schemas.microsoft.com/office/drawing/2014/main" id="{CFBB27AD-A952-AD24-6516-0F0FF8E0B6E1}"/>
              </a:ext>
            </a:extLst>
          </p:cNvPr>
          <p:cNvSpPr txBox="1"/>
          <p:nvPr/>
        </p:nvSpPr>
        <p:spPr>
          <a:xfrm rot="21416438">
            <a:off x="9162124" y="4636122"/>
            <a:ext cx="2588771" cy="1938992"/>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Work with your team to compile Ci3T Blueprints A-F into </a:t>
            </a:r>
            <a:r>
              <a:rPr lang="en-US" sz="2000" b="1" dirty="0">
                <a:latin typeface="Arial" panose="020B0604020202020204" pitchFamily="34" charset="0"/>
                <a:cs typeface="Arial" panose="020B0604020202020204" pitchFamily="34" charset="0"/>
              </a:rPr>
              <a:t>IM03 Ci3T Implementation Manual</a:t>
            </a:r>
            <a:r>
              <a:rPr lang="en-US" sz="2000" dirty="0">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468EDBA2-4A3D-4152-68F7-044A56F2ECE9}"/>
              </a:ext>
            </a:extLst>
          </p:cNvPr>
          <p:cNvPicPr>
            <a:picLocks noChangeAspect="1"/>
          </p:cNvPicPr>
          <p:nvPr/>
        </p:nvPicPr>
        <p:blipFill>
          <a:blip r:embed="rId7"/>
          <a:stretch>
            <a:fillRect/>
          </a:stretch>
        </p:blipFill>
        <p:spPr>
          <a:xfrm rot="21227963">
            <a:off x="3366526" y="1891032"/>
            <a:ext cx="3553056" cy="4627235"/>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10" name="Picture 9" title="Ci3T implementation manual template">
            <a:extLst>
              <a:ext uri="{FF2B5EF4-FFF2-40B4-BE49-F238E27FC236}">
                <a16:creationId xmlns:a16="http://schemas.microsoft.com/office/drawing/2014/main" id="{2F570DE3-E63C-5DDF-9794-2901E34961BF}"/>
              </a:ext>
            </a:extLst>
          </p:cNvPr>
          <p:cNvPicPr>
            <a:picLocks noChangeAspect="1"/>
          </p:cNvPicPr>
          <p:nvPr/>
        </p:nvPicPr>
        <p:blipFill>
          <a:blip r:embed="rId8"/>
          <a:stretch>
            <a:fillRect/>
          </a:stretch>
        </p:blipFill>
        <p:spPr>
          <a:xfrm>
            <a:off x="1021353" y="2199868"/>
            <a:ext cx="1919726" cy="2458264"/>
          </a:xfrm>
          <a:prstGeom prst="rect">
            <a:avLst/>
          </a:prstGeom>
          <a:ln>
            <a:solidFill>
              <a:schemeClr val="bg1">
                <a:lumMod val="65000"/>
              </a:schemeClr>
            </a:solidFill>
          </a:ln>
          <a:effectLst>
            <a:outerShdw blurRad="152400" dist="381000" dir="8520000" sx="90000" sy="-19000" rotWithShape="0">
              <a:prstClr val="black">
                <a:alpha val="15000"/>
              </a:prstClr>
            </a:outerShdw>
          </a:effectLst>
        </p:spPr>
      </p:pic>
      <p:sp>
        <p:nvSpPr>
          <p:cNvPr id="11" name="Right Arrow 14">
            <a:extLst>
              <a:ext uri="{FF2B5EF4-FFF2-40B4-BE49-F238E27FC236}">
                <a16:creationId xmlns:a16="http://schemas.microsoft.com/office/drawing/2014/main" id="{8489DBB3-6D32-D965-8BEF-951598482A95}"/>
              </a:ext>
            </a:extLst>
          </p:cNvPr>
          <p:cNvSpPr/>
          <p:nvPr/>
        </p:nvSpPr>
        <p:spPr>
          <a:xfrm>
            <a:off x="2863245" y="2884996"/>
            <a:ext cx="576338" cy="44100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F73ECA2F-AF6F-6B59-034C-8E46235A389C}"/>
              </a:ext>
            </a:extLst>
          </p:cNvPr>
          <p:cNvSpPr>
            <a:spLocks noGrp="1"/>
          </p:cNvSpPr>
          <p:nvPr>
            <p:ph type="title"/>
          </p:nvPr>
        </p:nvSpPr>
        <p:spPr/>
        <p:txBody>
          <a:bodyPr>
            <a:normAutofit/>
          </a:bodyPr>
          <a:lstStyle/>
          <a:p>
            <a:r>
              <a:rPr lang="en-US" dirty="0">
                <a:solidFill>
                  <a:sysClr val="windowText" lastClr="000000"/>
                </a:solidFill>
                <a:cs typeface="Times New Roman" panose="02020603050405020304" pitchFamily="18" charset="0"/>
              </a:rPr>
              <a:t>Teaching Faculty and Staff</a:t>
            </a:r>
            <a:br>
              <a:rPr lang="en-US" dirty="0">
                <a:solidFill>
                  <a:sysClr val="windowText" lastClr="000000"/>
                </a:solidFill>
                <a:cs typeface="Times New Roman" panose="02020603050405020304" pitchFamily="18" charset="0"/>
              </a:rPr>
            </a:br>
            <a:r>
              <a:rPr lang="en-US" dirty="0">
                <a:solidFill>
                  <a:schemeClr val="accent5"/>
                </a:solidFill>
                <a:cs typeface="Times New Roman" panose="02020603050405020304" pitchFamily="18" charset="0"/>
              </a:rPr>
              <a:t>IM03 Ci3T Implementation Manual</a:t>
            </a:r>
            <a:endParaRPr lang="en-US" dirty="0">
              <a:solidFill>
                <a:schemeClr val="accent5"/>
              </a:solidFill>
            </a:endParaRPr>
          </a:p>
        </p:txBody>
      </p:sp>
      <p:sp>
        <p:nvSpPr>
          <p:cNvPr id="3" name="Oval 2">
            <a:extLst>
              <a:ext uri="{FF2B5EF4-FFF2-40B4-BE49-F238E27FC236}">
                <a16:creationId xmlns:a16="http://schemas.microsoft.com/office/drawing/2014/main" id="{165D80F9-8B03-7395-D293-464B83F85F62}"/>
              </a:ext>
            </a:extLst>
          </p:cNvPr>
          <p:cNvSpPr/>
          <p:nvPr/>
        </p:nvSpPr>
        <p:spPr>
          <a:xfrm>
            <a:off x="614056" y="2021142"/>
            <a:ext cx="695325" cy="533400"/>
          </a:xfrm>
          <a:prstGeom prst="ellipse">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lIns="0" tIns="0" rIns="0" bIns="0" rtlCol="0" anchor="ctr"/>
          <a:lstStyle/>
          <a:p>
            <a:pPr algn="ctr"/>
            <a:r>
              <a:rPr lang="en-US" sz="1800" dirty="0"/>
              <a:t>IM03</a:t>
            </a:r>
          </a:p>
        </p:txBody>
      </p:sp>
    </p:spTree>
    <p:custDataLst>
      <p:tags r:id="rId1"/>
    </p:custDataLst>
    <p:extLst>
      <p:ext uri="{BB962C8B-B14F-4D97-AF65-F5344CB8AC3E}">
        <p14:creationId xmlns:p14="http://schemas.microsoft.com/office/powerpoint/2010/main" val="1350068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30">
            <a:extLst>
              <a:ext uri="{FF2B5EF4-FFF2-40B4-BE49-F238E27FC236}">
                <a16:creationId xmlns:a16="http://schemas.microsoft.com/office/drawing/2014/main" id="{AB56F8E2-2654-66B9-0170-079DFC65EAD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22" name="29">
            <a:extLst>
              <a:ext uri="{FF2B5EF4-FFF2-40B4-BE49-F238E27FC236}">
                <a16:creationId xmlns:a16="http://schemas.microsoft.com/office/drawing/2014/main" id="{3D4ADF13-41AB-C91B-4E7D-D0745AAE8C8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23" name="28">
            <a:extLst>
              <a:ext uri="{FF2B5EF4-FFF2-40B4-BE49-F238E27FC236}">
                <a16:creationId xmlns:a16="http://schemas.microsoft.com/office/drawing/2014/main" id="{F7A49B3A-CC2C-6EB5-1B55-50E43438E709}"/>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24" name="27">
            <a:extLst>
              <a:ext uri="{FF2B5EF4-FFF2-40B4-BE49-F238E27FC236}">
                <a16:creationId xmlns:a16="http://schemas.microsoft.com/office/drawing/2014/main" id="{99B5CD7F-BECF-70E8-10F8-7763C76A242F}"/>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28" name="26">
            <a:extLst>
              <a:ext uri="{FF2B5EF4-FFF2-40B4-BE49-F238E27FC236}">
                <a16:creationId xmlns:a16="http://schemas.microsoft.com/office/drawing/2014/main" id="{BAF06D3C-7C8B-C1DA-0E76-4D67FEC41DE7}"/>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29" name="25">
            <a:extLst>
              <a:ext uri="{FF2B5EF4-FFF2-40B4-BE49-F238E27FC236}">
                <a16:creationId xmlns:a16="http://schemas.microsoft.com/office/drawing/2014/main" id="{ED6CC4DD-E059-01BD-F12A-38ED525B0A6F}"/>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30" name="24">
            <a:extLst>
              <a:ext uri="{FF2B5EF4-FFF2-40B4-BE49-F238E27FC236}">
                <a16:creationId xmlns:a16="http://schemas.microsoft.com/office/drawing/2014/main" id="{03E2EF9E-85D5-589B-936F-7810EA498BC3}"/>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31" name="23">
            <a:extLst>
              <a:ext uri="{FF2B5EF4-FFF2-40B4-BE49-F238E27FC236}">
                <a16:creationId xmlns:a16="http://schemas.microsoft.com/office/drawing/2014/main" id="{781547E2-F0A0-A8D3-E01D-31DE384ECA85}"/>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32" name="22">
            <a:extLst>
              <a:ext uri="{FF2B5EF4-FFF2-40B4-BE49-F238E27FC236}">
                <a16:creationId xmlns:a16="http://schemas.microsoft.com/office/drawing/2014/main" id="{C49B12CB-C689-CDC7-3436-189EC12BFDDE}"/>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33" name="21">
            <a:extLst>
              <a:ext uri="{FF2B5EF4-FFF2-40B4-BE49-F238E27FC236}">
                <a16:creationId xmlns:a16="http://schemas.microsoft.com/office/drawing/2014/main" id="{5D11E8D9-22C1-305A-4863-551FC9E4BC0A}"/>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34" name="20">
            <a:extLst>
              <a:ext uri="{FF2B5EF4-FFF2-40B4-BE49-F238E27FC236}">
                <a16:creationId xmlns:a16="http://schemas.microsoft.com/office/drawing/2014/main" id="{5ADA4960-6D17-DF8A-D706-B270F0493B64}"/>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35" name="19">
            <a:extLst>
              <a:ext uri="{FF2B5EF4-FFF2-40B4-BE49-F238E27FC236}">
                <a16:creationId xmlns:a16="http://schemas.microsoft.com/office/drawing/2014/main" id="{3272EB66-56CC-F609-6757-D281C21C0F0D}"/>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36" name="18">
            <a:extLst>
              <a:ext uri="{FF2B5EF4-FFF2-40B4-BE49-F238E27FC236}">
                <a16:creationId xmlns:a16="http://schemas.microsoft.com/office/drawing/2014/main" id="{6895D995-662F-0C2D-4DF7-6FA9037BC58A}"/>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37" name="17">
            <a:extLst>
              <a:ext uri="{FF2B5EF4-FFF2-40B4-BE49-F238E27FC236}">
                <a16:creationId xmlns:a16="http://schemas.microsoft.com/office/drawing/2014/main" id="{15C51FDB-6E04-7447-E051-3BF2B4E8227C}"/>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38" name="16">
            <a:extLst>
              <a:ext uri="{FF2B5EF4-FFF2-40B4-BE49-F238E27FC236}">
                <a16:creationId xmlns:a16="http://schemas.microsoft.com/office/drawing/2014/main" id="{467560B3-5C75-529C-2938-047951C17527}"/>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39" name="Picture 47">
            <a:extLst>
              <a:ext uri="{FF2B5EF4-FFF2-40B4-BE49-F238E27FC236}">
                <a16:creationId xmlns:a16="http://schemas.microsoft.com/office/drawing/2014/main" id="{81D8D029-5C2C-7707-18C0-8F199C7074EE}"/>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40" name="Picture 51">
            <a:extLst>
              <a:ext uri="{FF2B5EF4-FFF2-40B4-BE49-F238E27FC236}">
                <a16:creationId xmlns:a16="http://schemas.microsoft.com/office/drawing/2014/main" id="{F598F06F-36F4-4FCC-85DD-E048E5375D85}"/>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41" name="Picture 50">
            <a:extLst>
              <a:ext uri="{FF2B5EF4-FFF2-40B4-BE49-F238E27FC236}">
                <a16:creationId xmlns:a16="http://schemas.microsoft.com/office/drawing/2014/main" id="{B3FB7A31-9AFF-59F1-A07F-2D2B3D62D080}"/>
              </a:ext>
            </a:extLst>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42" name="Picture 49">
            <a:extLst>
              <a:ext uri="{FF2B5EF4-FFF2-40B4-BE49-F238E27FC236}">
                <a16:creationId xmlns:a16="http://schemas.microsoft.com/office/drawing/2014/main" id="{03B809A1-1316-87FF-038F-EA390876679D}"/>
              </a:ext>
            </a:extLst>
          </p:cNvPr>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43" name="Picture 48">
            <a:extLst>
              <a:ext uri="{FF2B5EF4-FFF2-40B4-BE49-F238E27FC236}">
                <a16:creationId xmlns:a16="http://schemas.microsoft.com/office/drawing/2014/main" id="{8AE3CA0A-8DA2-EB19-7223-2A6B4D1B833D}"/>
              </a:ext>
            </a:extLst>
          </p:cNvPr>
          <p:cNvPicPr>
            <a:picLocks noChangeAspect="1" noChangeArrowheads="1"/>
          </p:cNvPicPr>
          <p:nvPr/>
        </p:nvPicPr>
        <p:blipFill>
          <a:blip r:embed="rId23">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44" name="Picture 42">
            <a:extLst>
              <a:ext uri="{FF2B5EF4-FFF2-40B4-BE49-F238E27FC236}">
                <a16:creationId xmlns:a16="http://schemas.microsoft.com/office/drawing/2014/main" id="{135C907D-5FF4-B898-BB2E-F0D54B6C4AB8}"/>
              </a:ext>
            </a:extLst>
          </p:cNvPr>
          <p:cNvPicPr>
            <a:picLocks noChangeAspect="1" noChangeArrowheads="1"/>
          </p:cNvPicPr>
          <p:nvPr/>
        </p:nvPicPr>
        <p:blipFill>
          <a:blip r:embed="rId24">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45" name="Picture 46">
            <a:extLst>
              <a:ext uri="{FF2B5EF4-FFF2-40B4-BE49-F238E27FC236}">
                <a16:creationId xmlns:a16="http://schemas.microsoft.com/office/drawing/2014/main" id="{5F4EF190-C55C-6AE9-1290-524206A8FB20}"/>
              </a:ext>
            </a:extLst>
          </p:cNvPr>
          <p:cNvPicPr>
            <a:picLocks noChangeAspect="1" noChangeArrowheads="1"/>
          </p:cNvPicPr>
          <p:nvPr/>
        </p:nvPicPr>
        <p:blipFill>
          <a:blip r:embed="rId25">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46" name="Picture 45">
            <a:extLst>
              <a:ext uri="{FF2B5EF4-FFF2-40B4-BE49-F238E27FC236}">
                <a16:creationId xmlns:a16="http://schemas.microsoft.com/office/drawing/2014/main" id="{574AEE8F-5509-7F91-BB3C-AF8631527BE2}"/>
              </a:ext>
            </a:extLst>
          </p:cNvPr>
          <p:cNvPicPr>
            <a:picLocks noChangeAspect="1" noChangeArrowheads="1"/>
          </p:cNvPicPr>
          <p:nvPr/>
        </p:nvPicPr>
        <p:blipFill>
          <a:blip r:embed="rId26">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47" name="Picture 44">
            <a:extLst>
              <a:ext uri="{FF2B5EF4-FFF2-40B4-BE49-F238E27FC236}">
                <a16:creationId xmlns:a16="http://schemas.microsoft.com/office/drawing/2014/main" id="{397461E4-8218-EA82-6157-476CF556D202}"/>
              </a:ext>
            </a:extLst>
          </p:cNvPr>
          <p:cNvPicPr>
            <a:picLocks noChangeAspect="1" noChangeArrowheads="1"/>
          </p:cNvPicPr>
          <p:nvPr/>
        </p:nvPicPr>
        <p:blipFill>
          <a:blip r:embed="rId27">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48" name="Picture 43">
            <a:extLst>
              <a:ext uri="{FF2B5EF4-FFF2-40B4-BE49-F238E27FC236}">
                <a16:creationId xmlns:a16="http://schemas.microsoft.com/office/drawing/2014/main" id="{3B864273-0667-3DD5-28F5-16AE8C553552}"/>
              </a:ext>
            </a:extLst>
          </p:cNvPr>
          <p:cNvPicPr>
            <a:picLocks noChangeAspect="1" noChangeArrowheads="1"/>
          </p:cNvPicPr>
          <p:nvPr/>
        </p:nvPicPr>
        <p:blipFill>
          <a:blip r:embed="rId28">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49" name="Picture 48">
            <a:extLst>
              <a:ext uri="{FF2B5EF4-FFF2-40B4-BE49-F238E27FC236}">
                <a16:creationId xmlns:a16="http://schemas.microsoft.com/office/drawing/2014/main" id="{E1BC4471-F0AD-61DC-3341-2822730B745C}"/>
              </a:ext>
            </a:extLst>
          </p:cNvPr>
          <p:cNvPicPr>
            <a:picLocks noChangeAspect="1" noChangeArrowheads="1"/>
          </p:cNvPicPr>
          <p:nvPr/>
        </p:nvPicPr>
        <p:blipFill>
          <a:blip r:embed="rId29">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50" name="Picture 40">
            <a:extLst>
              <a:ext uri="{FF2B5EF4-FFF2-40B4-BE49-F238E27FC236}">
                <a16:creationId xmlns:a16="http://schemas.microsoft.com/office/drawing/2014/main" id="{0047680D-436C-55F8-22AE-EC2D5B73388A}"/>
              </a:ext>
            </a:extLst>
          </p:cNvPr>
          <p:cNvPicPr>
            <a:picLocks noChangeAspect="1" noChangeArrowheads="1"/>
          </p:cNvPicPr>
          <p:nvPr/>
        </p:nvPicPr>
        <p:blipFill>
          <a:blip r:embed="rId30">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51" name="Picture 39">
            <a:extLst>
              <a:ext uri="{FF2B5EF4-FFF2-40B4-BE49-F238E27FC236}">
                <a16:creationId xmlns:a16="http://schemas.microsoft.com/office/drawing/2014/main" id="{98C8CCBC-CA44-BEDC-CF20-3150179603EB}"/>
              </a:ext>
            </a:extLst>
          </p:cNvPr>
          <p:cNvPicPr>
            <a:picLocks noChangeAspect="1" noChangeArrowheads="1"/>
          </p:cNvPicPr>
          <p:nvPr/>
        </p:nvPicPr>
        <p:blipFill>
          <a:blip r:embed="rId31">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52" name="Picture 38">
            <a:extLst>
              <a:ext uri="{FF2B5EF4-FFF2-40B4-BE49-F238E27FC236}">
                <a16:creationId xmlns:a16="http://schemas.microsoft.com/office/drawing/2014/main" id="{495BA58D-6AEC-2AA4-E043-B04F95538A3B}"/>
              </a:ext>
            </a:extLst>
          </p:cNvPr>
          <p:cNvPicPr>
            <a:picLocks noChangeAspect="1" noChangeArrowheads="1"/>
          </p:cNvPicPr>
          <p:nvPr/>
        </p:nvPicPr>
        <p:blipFill>
          <a:blip r:embed="rId32">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53" name="Picture 33">
            <a:extLst>
              <a:ext uri="{FF2B5EF4-FFF2-40B4-BE49-F238E27FC236}">
                <a16:creationId xmlns:a16="http://schemas.microsoft.com/office/drawing/2014/main" id="{A36CEF25-849C-ED3D-6C7D-67F0C3839CC9}"/>
              </a:ext>
            </a:extLst>
          </p:cNvPr>
          <p:cNvPicPr>
            <a:picLocks noChangeAspect="1" noChangeArrowheads="1"/>
          </p:cNvPicPr>
          <p:nvPr/>
        </p:nvPicPr>
        <p:blipFill>
          <a:blip r:embed="rId33">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54" name="Picture 36">
            <a:extLst>
              <a:ext uri="{FF2B5EF4-FFF2-40B4-BE49-F238E27FC236}">
                <a16:creationId xmlns:a16="http://schemas.microsoft.com/office/drawing/2014/main" id="{7B3B5172-1B79-8260-FADA-CD4BFFAC2D68}"/>
              </a:ext>
            </a:extLst>
          </p:cNvPr>
          <p:cNvPicPr>
            <a:picLocks noChangeAspect="1" noChangeArrowheads="1"/>
          </p:cNvPicPr>
          <p:nvPr/>
        </p:nvPicPr>
        <p:blipFill>
          <a:blip r:embed="rId34">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pic>
        <p:nvPicPr>
          <p:cNvPr id="55" name="Picture 32">
            <a:extLst>
              <a:ext uri="{FF2B5EF4-FFF2-40B4-BE49-F238E27FC236}">
                <a16:creationId xmlns:a16="http://schemas.microsoft.com/office/drawing/2014/main" id="{1A9F01F6-06BC-8C32-E3E4-8EB257903975}"/>
              </a:ext>
            </a:extLst>
          </p:cNvPr>
          <p:cNvPicPr>
            <a:picLocks noChangeAspect="1" noChangeArrowheads="1"/>
          </p:cNvPicPr>
          <p:nvPr/>
        </p:nvPicPr>
        <p:blipFill>
          <a:blip r:embed="rId35">
            <a:extLst>
              <a:ext uri="{28A0092B-C50C-407E-A947-70E740481C1C}">
                <a14:useLocalDpi xmlns:a14="http://schemas.microsoft.com/office/drawing/2010/main" val="0"/>
              </a:ext>
            </a:extLst>
          </a:blip>
          <a:stretch>
            <a:fillRect/>
          </a:stretch>
        </p:blipFill>
        <p:spPr bwMode="auto">
          <a:xfrm>
            <a:off x="3557588" y="2528854"/>
            <a:ext cx="5076825" cy="1800292"/>
          </a:xfrm>
          <a:prstGeom prst="rect">
            <a:avLst/>
          </a:prstGeom>
          <a:noFill/>
        </p:spPr>
      </p:pic>
      <p:grpSp>
        <p:nvGrpSpPr>
          <p:cNvPr id="25" name="Group 24"/>
          <p:cNvGrpSpPr/>
          <p:nvPr/>
        </p:nvGrpSpPr>
        <p:grpSpPr>
          <a:xfrm rot="21425015">
            <a:off x="8842723" y="2975076"/>
            <a:ext cx="2822573" cy="2755010"/>
            <a:chOff x="2336800" y="-477078"/>
            <a:chExt cx="7515616" cy="7335078"/>
          </a:xfrm>
        </p:grpSpPr>
        <p:pic>
          <p:nvPicPr>
            <p:cNvPr id="26" name="Picture 25" title="sticky note"/>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27" name="Picture 26" title="push pin"/>
            <p:cNvPicPr>
              <a:picLocks noChangeAspect="1"/>
            </p:cNvPicPr>
            <p:nvPr/>
          </p:nvPicPr>
          <p:blipFill>
            <a:blip r:embed="rId37" cstate="print">
              <a:grayscl/>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21" name="TextBox 20"/>
          <p:cNvSpPr txBox="1"/>
          <p:nvPr/>
        </p:nvSpPr>
        <p:spPr>
          <a:xfrm rot="21424348">
            <a:off x="8995483" y="3679500"/>
            <a:ext cx="2526167" cy="1815882"/>
          </a:xfrm>
          <a:prstGeom prst="rect">
            <a:avLst/>
          </a:prstGeom>
          <a:noFill/>
        </p:spPr>
        <p:txBody>
          <a:bodyPr wrap="square" rtlCol="0">
            <a:spAutoFit/>
          </a:bodyPr>
          <a:lstStyle/>
          <a:p>
            <a:pPr algn="ctr">
              <a:defRPr/>
            </a:pPr>
            <a:r>
              <a:rPr lang="en-US" sz="2400" dirty="0">
                <a:latin typeface="Arial" panose="020B0604020202020204" pitchFamily="34" charset="0"/>
                <a:cs typeface="Arial" panose="020B0604020202020204" pitchFamily="34" charset="0"/>
              </a:rPr>
              <a:t>Assemble </a:t>
            </a:r>
          </a:p>
          <a:p>
            <a:pPr algn="ctr">
              <a:defRPr/>
            </a:pPr>
            <a:r>
              <a:rPr lang="en-US" sz="2400" b="1" dirty="0">
                <a:latin typeface="Arial" panose="020B0604020202020204" pitchFamily="34" charset="0"/>
                <a:cs typeface="Arial" panose="020B0604020202020204" pitchFamily="34" charset="0"/>
              </a:rPr>
              <a:t>IM03 Ci3T Implementation Manual</a:t>
            </a:r>
          </a:p>
          <a:p>
            <a:pPr algn="ctr">
              <a:defRPr/>
            </a:pPr>
            <a:r>
              <a:rPr lang="en-US" sz="1600" b="1" dirty="0">
                <a:solidFill>
                  <a:schemeClr val="accent5"/>
                </a:solidFill>
                <a:latin typeface="Arial" panose="020B0604020202020204" pitchFamily="34" charset="0"/>
                <a:cs typeface="Arial" panose="020B0604020202020204" pitchFamily="34" charset="0"/>
              </a:rPr>
              <a:t>30 minutes</a:t>
            </a:r>
          </a:p>
        </p:txBody>
      </p:sp>
      <p:pic>
        <p:nvPicPr>
          <p:cNvPr id="2" name="Picture 1" title="Ci3T implementation manual template"/>
          <p:cNvPicPr>
            <a:picLocks noChangeAspect="1"/>
          </p:cNvPicPr>
          <p:nvPr/>
        </p:nvPicPr>
        <p:blipFill>
          <a:blip r:embed="rId38"/>
          <a:stretch>
            <a:fillRect/>
          </a:stretch>
        </p:blipFill>
        <p:spPr>
          <a:xfrm>
            <a:off x="252283" y="136907"/>
            <a:ext cx="3138123" cy="4018454"/>
          </a:xfrm>
          <a:prstGeom prst="rect">
            <a:avLst/>
          </a:prstGeom>
          <a:ln>
            <a:solidFill>
              <a:schemeClr val="bg1">
                <a:lumMod val="50000"/>
              </a:schemeClr>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41848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90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59000"/>
                            </p:stCondLst>
                            <p:childTnLst>
                              <p:par>
                                <p:cTn id="8" presetID="1" presetClass="entr" presetSubtype="0" fill="hold" nodeType="afterEffect">
                                  <p:stCondLst>
                                    <p:cond delay="5900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118000"/>
                            </p:stCondLst>
                            <p:childTnLst>
                              <p:par>
                                <p:cTn id="11" presetID="1" presetClass="entr" presetSubtype="0" fill="hold" nodeType="afterEffect">
                                  <p:stCondLst>
                                    <p:cond delay="5900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177000"/>
                            </p:stCondLst>
                            <p:childTnLst>
                              <p:par>
                                <p:cTn id="14" presetID="1" presetClass="entr" presetSubtype="0" fill="hold" nodeType="afterEffect">
                                  <p:stCondLst>
                                    <p:cond delay="59000"/>
                                  </p:stCondLst>
                                  <p:childTnLst>
                                    <p:set>
                                      <p:cBhvr>
                                        <p:cTn id="15" dur="1" fill="hold">
                                          <p:stCondLst>
                                            <p:cond delay="0"/>
                                          </p:stCondLst>
                                        </p:cTn>
                                        <p:tgtEl>
                                          <p:spTgt spid="28"/>
                                        </p:tgtEl>
                                        <p:attrNameLst>
                                          <p:attrName>style.visibility</p:attrName>
                                        </p:attrNameLst>
                                      </p:cBhvr>
                                      <p:to>
                                        <p:strVal val="visible"/>
                                      </p:to>
                                    </p:set>
                                  </p:childTnLst>
                                </p:cTn>
                              </p:par>
                            </p:childTnLst>
                          </p:cTn>
                        </p:par>
                        <p:par>
                          <p:cTn id="16" fill="hold">
                            <p:stCondLst>
                              <p:cond delay="236000"/>
                            </p:stCondLst>
                            <p:childTnLst>
                              <p:par>
                                <p:cTn id="17" presetID="1" presetClass="entr" presetSubtype="0" fill="hold" nodeType="afterEffect">
                                  <p:stCondLst>
                                    <p:cond delay="59000"/>
                                  </p:stCondLst>
                                  <p:childTnLst>
                                    <p:set>
                                      <p:cBhvr>
                                        <p:cTn id="18" dur="1" fill="hold">
                                          <p:stCondLst>
                                            <p:cond delay="0"/>
                                          </p:stCondLst>
                                        </p:cTn>
                                        <p:tgtEl>
                                          <p:spTgt spid="29"/>
                                        </p:tgtEl>
                                        <p:attrNameLst>
                                          <p:attrName>style.visibility</p:attrName>
                                        </p:attrNameLst>
                                      </p:cBhvr>
                                      <p:to>
                                        <p:strVal val="visible"/>
                                      </p:to>
                                    </p:set>
                                  </p:childTnLst>
                                </p:cTn>
                              </p:par>
                            </p:childTnLst>
                          </p:cTn>
                        </p:par>
                        <p:par>
                          <p:cTn id="19" fill="hold">
                            <p:stCondLst>
                              <p:cond delay="295000"/>
                            </p:stCondLst>
                            <p:childTnLst>
                              <p:par>
                                <p:cTn id="20" presetID="1" presetClass="entr" presetSubtype="0" fill="hold" nodeType="afterEffect">
                                  <p:stCondLst>
                                    <p:cond delay="59000"/>
                                  </p:stCondLst>
                                  <p:childTnLst>
                                    <p:set>
                                      <p:cBhvr>
                                        <p:cTn id="21" dur="1" fill="hold">
                                          <p:stCondLst>
                                            <p:cond delay="0"/>
                                          </p:stCondLst>
                                        </p:cTn>
                                        <p:tgtEl>
                                          <p:spTgt spid="30"/>
                                        </p:tgtEl>
                                        <p:attrNameLst>
                                          <p:attrName>style.visibility</p:attrName>
                                        </p:attrNameLst>
                                      </p:cBhvr>
                                      <p:to>
                                        <p:strVal val="visible"/>
                                      </p:to>
                                    </p:set>
                                  </p:childTnLst>
                                </p:cTn>
                              </p:par>
                            </p:childTnLst>
                          </p:cTn>
                        </p:par>
                        <p:par>
                          <p:cTn id="22" fill="hold">
                            <p:stCondLst>
                              <p:cond delay="354000"/>
                            </p:stCondLst>
                            <p:childTnLst>
                              <p:par>
                                <p:cTn id="23" presetID="1" presetClass="entr" presetSubtype="0" fill="hold" nodeType="afterEffect">
                                  <p:stCondLst>
                                    <p:cond delay="59000"/>
                                  </p:stCondLst>
                                  <p:childTnLst>
                                    <p:set>
                                      <p:cBhvr>
                                        <p:cTn id="24" dur="1" fill="hold">
                                          <p:stCondLst>
                                            <p:cond delay="0"/>
                                          </p:stCondLst>
                                        </p:cTn>
                                        <p:tgtEl>
                                          <p:spTgt spid="31"/>
                                        </p:tgtEl>
                                        <p:attrNameLst>
                                          <p:attrName>style.visibility</p:attrName>
                                        </p:attrNameLst>
                                      </p:cBhvr>
                                      <p:to>
                                        <p:strVal val="visible"/>
                                      </p:to>
                                    </p:set>
                                  </p:childTnLst>
                                </p:cTn>
                              </p:par>
                            </p:childTnLst>
                          </p:cTn>
                        </p:par>
                        <p:par>
                          <p:cTn id="25" fill="hold">
                            <p:stCondLst>
                              <p:cond delay="413000"/>
                            </p:stCondLst>
                            <p:childTnLst>
                              <p:par>
                                <p:cTn id="26" presetID="1" presetClass="entr" presetSubtype="0" fill="hold" nodeType="afterEffect">
                                  <p:stCondLst>
                                    <p:cond delay="59000"/>
                                  </p:stCondLst>
                                  <p:childTnLst>
                                    <p:set>
                                      <p:cBhvr>
                                        <p:cTn id="27" dur="1" fill="hold">
                                          <p:stCondLst>
                                            <p:cond delay="0"/>
                                          </p:stCondLst>
                                        </p:cTn>
                                        <p:tgtEl>
                                          <p:spTgt spid="32"/>
                                        </p:tgtEl>
                                        <p:attrNameLst>
                                          <p:attrName>style.visibility</p:attrName>
                                        </p:attrNameLst>
                                      </p:cBhvr>
                                      <p:to>
                                        <p:strVal val="visible"/>
                                      </p:to>
                                    </p:set>
                                  </p:childTnLst>
                                </p:cTn>
                              </p:par>
                            </p:childTnLst>
                          </p:cTn>
                        </p:par>
                        <p:par>
                          <p:cTn id="28" fill="hold">
                            <p:stCondLst>
                              <p:cond delay="472000"/>
                            </p:stCondLst>
                            <p:childTnLst>
                              <p:par>
                                <p:cTn id="29" presetID="1" presetClass="entr" presetSubtype="0" fill="hold" nodeType="afterEffect">
                                  <p:stCondLst>
                                    <p:cond delay="59000"/>
                                  </p:stCondLst>
                                  <p:childTnLst>
                                    <p:set>
                                      <p:cBhvr>
                                        <p:cTn id="30" dur="1" fill="hold">
                                          <p:stCondLst>
                                            <p:cond delay="0"/>
                                          </p:stCondLst>
                                        </p:cTn>
                                        <p:tgtEl>
                                          <p:spTgt spid="33"/>
                                        </p:tgtEl>
                                        <p:attrNameLst>
                                          <p:attrName>style.visibility</p:attrName>
                                        </p:attrNameLst>
                                      </p:cBhvr>
                                      <p:to>
                                        <p:strVal val="visible"/>
                                      </p:to>
                                    </p:set>
                                  </p:childTnLst>
                                </p:cTn>
                              </p:par>
                            </p:childTnLst>
                          </p:cTn>
                        </p:par>
                        <p:par>
                          <p:cTn id="31" fill="hold">
                            <p:stCondLst>
                              <p:cond delay="531000"/>
                            </p:stCondLst>
                            <p:childTnLst>
                              <p:par>
                                <p:cTn id="32" presetID="1" presetClass="entr" presetSubtype="0" fill="hold" nodeType="afterEffect">
                                  <p:stCondLst>
                                    <p:cond delay="59000"/>
                                  </p:stCondLst>
                                  <p:childTnLst>
                                    <p:set>
                                      <p:cBhvr>
                                        <p:cTn id="33" dur="1" fill="hold">
                                          <p:stCondLst>
                                            <p:cond delay="0"/>
                                          </p:stCondLst>
                                        </p:cTn>
                                        <p:tgtEl>
                                          <p:spTgt spid="34"/>
                                        </p:tgtEl>
                                        <p:attrNameLst>
                                          <p:attrName>style.visibility</p:attrName>
                                        </p:attrNameLst>
                                      </p:cBhvr>
                                      <p:to>
                                        <p:strVal val="visible"/>
                                      </p:to>
                                    </p:set>
                                  </p:childTnLst>
                                </p:cTn>
                              </p:par>
                            </p:childTnLst>
                          </p:cTn>
                        </p:par>
                        <p:par>
                          <p:cTn id="34" fill="hold">
                            <p:stCondLst>
                              <p:cond delay="590000"/>
                            </p:stCondLst>
                            <p:childTnLst>
                              <p:par>
                                <p:cTn id="35" presetID="1" presetClass="entr" presetSubtype="0" fill="hold" nodeType="afterEffect">
                                  <p:stCondLst>
                                    <p:cond delay="59000"/>
                                  </p:stCondLst>
                                  <p:childTnLst>
                                    <p:set>
                                      <p:cBhvr>
                                        <p:cTn id="36" dur="1" fill="hold">
                                          <p:stCondLst>
                                            <p:cond delay="0"/>
                                          </p:stCondLst>
                                        </p:cTn>
                                        <p:tgtEl>
                                          <p:spTgt spid="35"/>
                                        </p:tgtEl>
                                        <p:attrNameLst>
                                          <p:attrName>style.visibility</p:attrName>
                                        </p:attrNameLst>
                                      </p:cBhvr>
                                      <p:to>
                                        <p:strVal val="visible"/>
                                      </p:to>
                                    </p:set>
                                  </p:childTnLst>
                                </p:cTn>
                              </p:par>
                            </p:childTnLst>
                          </p:cTn>
                        </p:par>
                        <p:par>
                          <p:cTn id="37" fill="hold">
                            <p:stCondLst>
                              <p:cond delay="649000"/>
                            </p:stCondLst>
                            <p:childTnLst>
                              <p:par>
                                <p:cTn id="38" presetID="1" presetClass="entr" presetSubtype="0" fill="hold" nodeType="afterEffect">
                                  <p:stCondLst>
                                    <p:cond delay="59000"/>
                                  </p:stCondLst>
                                  <p:childTnLst>
                                    <p:set>
                                      <p:cBhvr>
                                        <p:cTn id="39" dur="1" fill="hold">
                                          <p:stCondLst>
                                            <p:cond delay="0"/>
                                          </p:stCondLst>
                                        </p:cTn>
                                        <p:tgtEl>
                                          <p:spTgt spid="36"/>
                                        </p:tgtEl>
                                        <p:attrNameLst>
                                          <p:attrName>style.visibility</p:attrName>
                                        </p:attrNameLst>
                                      </p:cBhvr>
                                      <p:to>
                                        <p:strVal val="visible"/>
                                      </p:to>
                                    </p:set>
                                  </p:childTnLst>
                                </p:cTn>
                              </p:par>
                            </p:childTnLst>
                          </p:cTn>
                        </p:par>
                        <p:par>
                          <p:cTn id="40" fill="hold">
                            <p:stCondLst>
                              <p:cond delay="708000"/>
                            </p:stCondLst>
                            <p:childTnLst>
                              <p:par>
                                <p:cTn id="41" presetID="1" presetClass="entr" presetSubtype="0" fill="hold" nodeType="afterEffect">
                                  <p:stCondLst>
                                    <p:cond delay="59000"/>
                                  </p:stCondLst>
                                  <p:childTnLst>
                                    <p:set>
                                      <p:cBhvr>
                                        <p:cTn id="42" dur="1" fill="hold">
                                          <p:stCondLst>
                                            <p:cond delay="0"/>
                                          </p:stCondLst>
                                        </p:cTn>
                                        <p:tgtEl>
                                          <p:spTgt spid="37"/>
                                        </p:tgtEl>
                                        <p:attrNameLst>
                                          <p:attrName>style.visibility</p:attrName>
                                        </p:attrNameLst>
                                      </p:cBhvr>
                                      <p:to>
                                        <p:strVal val="visible"/>
                                      </p:to>
                                    </p:set>
                                  </p:childTnLst>
                                </p:cTn>
                              </p:par>
                            </p:childTnLst>
                          </p:cTn>
                        </p:par>
                        <p:par>
                          <p:cTn id="43" fill="hold">
                            <p:stCondLst>
                              <p:cond delay="767000"/>
                            </p:stCondLst>
                            <p:childTnLst>
                              <p:par>
                                <p:cTn id="44" presetID="1" presetClass="entr" presetSubtype="0" fill="hold" nodeType="afterEffect">
                                  <p:stCondLst>
                                    <p:cond delay="59000"/>
                                  </p:stCondLst>
                                  <p:childTnLst>
                                    <p:set>
                                      <p:cBhvr>
                                        <p:cTn id="45" dur="1" fill="hold">
                                          <p:stCondLst>
                                            <p:cond delay="0"/>
                                          </p:stCondLst>
                                        </p:cTn>
                                        <p:tgtEl>
                                          <p:spTgt spid="38"/>
                                        </p:tgtEl>
                                        <p:attrNameLst>
                                          <p:attrName>style.visibility</p:attrName>
                                        </p:attrNameLst>
                                      </p:cBhvr>
                                      <p:to>
                                        <p:strVal val="visible"/>
                                      </p:to>
                                    </p:set>
                                  </p:childTnLst>
                                </p:cTn>
                              </p:par>
                            </p:childTnLst>
                          </p:cTn>
                        </p:par>
                        <p:par>
                          <p:cTn id="46" fill="hold">
                            <p:stCondLst>
                              <p:cond delay="826000"/>
                            </p:stCondLst>
                            <p:childTnLst>
                              <p:par>
                                <p:cTn id="47" presetID="1" presetClass="entr" presetSubtype="0" fill="hold" nodeType="afterEffect">
                                  <p:stCondLst>
                                    <p:cond delay="59000"/>
                                  </p:stCondLst>
                                  <p:childTnLst>
                                    <p:set>
                                      <p:cBhvr>
                                        <p:cTn id="48" dur="1" fill="hold">
                                          <p:stCondLst>
                                            <p:cond delay="0"/>
                                          </p:stCondLst>
                                        </p:cTn>
                                        <p:tgtEl>
                                          <p:spTgt spid="39"/>
                                        </p:tgtEl>
                                        <p:attrNameLst>
                                          <p:attrName>style.visibility</p:attrName>
                                        </p:attrNameLst>
                                      </p:cBhvr>
                                      <p:to>
                                        <p:strVal val="visible"/>
                                      </p:to>
                                    </p:set>
                                  </p:childTnLst>
                                </p:cTn>
                              </p:par>
                            </p:childTnLst>
                          </p:cTn>
                        </p:par>
                        <p:par>
                          <p:cTn id="49" fill="hold">
                            <p:stCondLst>
                              <p:cond delay="885000"/>
                            </p:stCondLst>
                            <p:childTnLst>
                              <p:par>
                                <p:cTn id="50" presetID="1" presetClass="entr" presetSubtype="0" fill="hold" nodeType="afterEffect">
                                  <p:stCondLst>
                                    <p:cond delay="59000"/>
                                  </p:stCondLst>
                                  <p:childTnLst>
                                    <p:set>
                                      <p:cBhvr>
                                        <p:cTn id="51" dur="1" fill="hold">
                                          <p:stCondLst>
                                            <p:cond delay="0"/>
                                          </p:stCondLst>
                                        </p:cTn>
                                        <p:tgtEl>
                                          <p:spTgt spid="40"/>
                                        </p:tgtEl>
                                        <p:attrNameLst>
                                          <p:attrName>style.visibility</p:attrName>
                                        </p:attrNameLst>
                                      </p:cBhvr>
                                      <p:to>
                                        <p:strVal val="visible"/>
                                      </p:to>
                                    </p:set>
                                  </p:childTnLst>
                                </p:cTn>
                              </p:par>
                            </p:childTnLst>
                          </p:cTn>
                        </p:par>
                        <p:par>
                          <p:cTn id="52" fill="hold">
                            <p:stCondLst>
                              <p:cond delay="944000"/>
                            </p:stCondLst>
                            <p:childTnLst>
                              <p:par>
                                <p:cTn id="53" presetID="1" presetClass="entr" presetSubtype="0" fill="hold" nodeType="afterEffect">
                                  <p:stCondLst>
                                    <p:cond delay="59000"/>
                                  </p:stCondLst>
                                  <p:childTnLst>
                                    <p:set>
                                      <p:cBhvr>
                                        <p:cTn id="54" dur="1" fill="hold">
                                          <p:stCondLst>
                                            <p:cond delay="0"/>
                                          </p:stCondLst>
                                        </p:cTn>
                                        <p:tgtEl>
                                          <p:spTgt spid="41"/>
                                        </p:tgtEl>
                                        <p:attrNameLst>
                                          <p:attrName>style.visibility</p:attrName>
                                        </p:attrNameLst>
                                      </p:cBhvr>
                                      <p:to>
                                        <p:strVal val="visible"/>
                                      </p:to>
                                    </p:set>
                                  </p:childTnLst>
                                </p:cTn>
                              </p:par>
                            </p:childTnLst>
                          </p:cTn>
                        </p:par>
                        <p:par>
                          <p:cTn id="55" fill="hold">
                            <p:stCondLst>
                              <p:cond delay="1003000"/>
                            </p:stCondLst>
                            <p:childTnLst>
                              <p:par>
                                <p:cTn id="56" presetID="1" presetClass="entr" presetSubtype="0" fill="hold" nodeType="afterEffect">
                                  <p:stCondLst>
                                    <p:cond delay="59000"/>
                                  </p:stCondLst>
                                  <p:childTnLst>
                                    <p:set>
                                      <p:cBhvr>
                                        <p:cTn id="57" dur="1" fill="hold">
                                          <p:stCondLst>
                                            <p:cond delay="0"/>
                                          </p:stCondLst>
                                        </p:cTn>
                                        <p:tgtEl>
                                          <p:spTgt spid="42"/>
                                        </p:tgtEl>
                                        <p:attrNameLst>
                                          <p:attrName>style.visibility</p:attrName>
                                        </p:attrNameLst>
                                      </p:cBhvr>
                                      <p:to>
                                        <p:strVal val="visible"/>
                                      </p:to>
                                    </p:set>
                                  </p:childTnLst>
                                </p:cTn>
                              </p:par>
                            </p:childTnLst>
                          </p:cTn>
                        </p:par>
                        <p:par>
                          <p:cTn id="58" fill="hold">
                            <p:stCondLst>
                              <p:cond delay="1062000"/>
                            </p:stCondLst>
                            <p:childTnLst>
                              <p:par>
                                <p:cTn id="59" presetID="1" presetClass="entr" presetSubtype="0" fill="hold" nodeType="afterEffect">
                                  <p:stCondLst>
                                    <p:cond delay="59000"/>
                                  </p:stCondLst>
                                  <p:childTnLst>
                                    <p:set>
                                      <p:cBhvr>
                                        <p:cTn id="60" dur="1" fill="hold">
                                          <p:stCondLst>
                                            <p:cond delay="0"/>
                                          </p:stCondLst>
                                        </p:cTn>
                                        <p:tgtEl>
                                          <p:spTgt spid="43"/>
                                        </p:tgtEl>
                                        <p:attrNameLst>
                                          <p:attrName>style.visibility</p:attrName>
                                        </p:attrNameLst>
                                      </p:cBhvr>
                                      <p:to>
                                        <p:strVal val="visible"/>
                                      </p:to>
                                    </p:set>
                                  </p:childTnLst>
                                </p:cTn>
                              </p:par>
                            </p:childTnLst>
                          </p:cTn>
                        </p:par>
                        <p:par>
                          <p:cTn id="61" fill="hold">
                            <p:stCondLst>
                              <p:cond delay="1121000"/>
                            </p:stCondLst>
                            <p:childTnLst>
                              <p:par>
                                <p:cTn id="62" presetID="1" presetClass="entr" presetSubtype="0" fill="hold" nodeType="afterEffect">
                                  <p:stCondLst>
                                    <p:cond delay="59000"/>
                                  </p:stCondLst>
                                  <p:childTnLst>
                                    <p:set>
                                      <p:cBhvr>
                                        <p:cTn id="63" dur="1" fill="hold">
                                          <p:stCondLst>
                                            <p:cond delay="0"/>
                                          </p:stCondLst>
                                        </p:cTn>
                                        <p:tgtEl>
                                          <p:spTgt spid="44"/>
                                        </p:tgtEl>
                                        <p:attrNameLst>
                                          <p:attrName>style.visibility</p:attrName>
                                        </p:attrNameLst>
                                      </p:cBhvr>
                                      <p:to>
                                        <p:strVal val="visible"/>
                                      </p:to>
                                    </p:set>
                                  </p:childTnLst>
                                </p:cTn>
                              </p:par>
                            </p:childTnLst>
                          </p:cTn>
                        </p:par>
                        <p:par>
                          <p:cTn id="64" fill="hold">
                            <p:stCondLst>
                              <p:cond delay="1180000"/>
                            </p:stCondLst>
                            <p:childTnLst>
                              <p:par>
                                <p:cTn id="65" presetID="1" presetClass="entr" presetSubtype="0" fill="hold" nodeType="afterEffect">
                                  <p:stCondLst>
                                    <p:cond delay="59000"/>
                                  </p:stCondLst>
                                  <p:childTnLst>
                                    <p:set>
                                      <p:cBhvr>
                                        <p:cTn id="66" dur="1" fill="hold">
                                          <p:stCondLst>
                                            <p:cond delay="0"/>
                                          </p:stCondLst>
                                        </p:cTn>
                                        <p:tgtEl>
                                          <p:spTgt spid="45"/>
                                        </p:tgtEl>
                                        <p:attrNameLst>
                                          <p:attrName>style.visibility</p:attrName>
                                        </p:attrNameLst>
                                      </p:cBhvr>
                                      <p:to>
                                        <p:strVal val="visible"/>
                                      </p:to>
                                    </p:set>
                                  </p:childTnLst>
                                </p:cTn>
                              </p:par>
                            </p:childTnLst>
                          </p:cTn>
                        </p:par>
                        <p:par>
                          <p:cTn id="67" fill="hold">
                            <p:stCondLst>
                              <p:cond delay="1239000"/>
                            </p:stCondLst>
                            <p:childTnLst>
                              <p:par>
                                <p:cTn id="68" presetID="1" presetClass="entr" presetSubtype="0" fill="hold" nodeType="afterEffect">
                                  <p:stCondLst>
                                    <p:cond delay="59000"/>
                                  </p:stCondLst>
                                  <p:childTnLst>
                                    <p:set>
                                      <p:cBhvr>
                                        <p:cTn id="69" dur="1" fill="hold">
                                          <p:stCondLst>
                                            <p:cond delay="0"/>
                                          </p:stCondLst>
                                        </p:cTn>
                                        <p:tgtEl>
                                          <p:spTgt spid="46"/>
                                        </p:tgtEl>
                                        <p:attrNameLst>
                                          <p:attrName>style.visibility</p:attrName>
                                        </p:attrNameLst>
                                      </p:cBhvr>
                                      <p:to>
                                        <p:strVal val="visible"/>
                                      </p:to>
                                    </p:set>
                                  </p:childTnLst>
                                </p:cTn>
                              </p:par>
                            </p:childTnLst>
                          </p:cTn>
                        </p:par>
                        <p:par>
                          <p:cTn id="70" fill="hold">
                            <p:stCondLst>
                              <p:cond delay="1298000"/>
                            </p:stCondLst>
                            <p:childTnLst>
                              <p:par>
                                <p:cTn id="71" presetID="1" presetClass="entr" presetSubtype="0" fill="hold" nodeType="afterEffect">
                                  <p:stCondLst>
                                    <p:cond delay="59000"/>
                                  </p:stCondLst>
                                  <p:childTnLst>
                                    <p:set>
                                      <p:cBhvr>
                                        <p:cTn id="72" dur="1" fill="hold">
                                          <p:stCondLst>
                                            <p:cond delay="0"/>
                                          </p:stCondLst>
                                        </p:cTn>
                                        <p:tgtEl>
                                          <p:spTgt spid="47"/>
                                        </p:tgtEl>
                                        <p:attrNameLst>
                                          <p:attrName>style.visibility</p:attrName>
                                        </p:attrNameLst>
                                      </p:cBhvr>
                                      <p:to>
                                        <p:strVal val="visible"/>
                                      </p:to>
                                    </p:set>
                                  </p:childTnLst>
                                </p:cTn>
                              </p:par>
                            </p:childTnLst>
                          </p:cTn>
                        </p:par>
                        <p:par>
                          <p:cTn id="73" fill="hold">
                            <p:stCondLst>
                              <p:cond delay="1357000"/>
                            </p:stCondLst>
                            <p:childTnLst>
                              <p:par>
                                <p:cTn id="74" presetID="1" presetClass="entr" presetSubtype="0" fill="hold" nodeType="afterEffect">
                                  <p:stCondLst>
                                    <p:cond delay="59000"/>
                                  </p:stCondLst>
                                  <p:childTnLst>
                                    <p:set>
                                      <p:cBhvr>
                                        <p:cTn id="75" dur="1" fill="hold">
                                          <p:stCondLst>
                                            <p:cond delay="0"/>
                                          </p:stCondLst>
                                        </p:cTn>
                                        <p:tgtEl>
                                          <p:spTgt spid="48"/>
                                        </p:tgtEl>
                                        <p:attrNameLst>
                                          <p:attrName>style.visibility</p:attrName>
                                        </p:attrNameLst>
                                      </p:cBhvr>
                                      <p:to>
                                        <p:strVal val="visible"/>
                                      </p:to>
                                    </p:set>
                                  </p:childTnLst>
                                </p:cTn>
                              </p:par>
                            </p:childTnLst>
                          </p:cTn>
                        </p:par>
                        <p:par>
                          <p:cTn id="76" fill="hold">
                            <p:stCondLst>
                              <p:cond delay="1416000"/>
                            </p:stCondLst>
                            <p:childTnLst>
                              <p:par>
                                <p:cTn id="77" presetID="1" presetClass="entr" presetSubtype="0" fill="hold" nodeType="afterEffect">
                                  <p:stCondLst>
                                    <p:cond delay="59000"/>
                                  </p:stCondLst>
                                  <p:childTnLst>
                                    <p:set>
                                      <p:cBhvr>
                                        <p:cTn id="78" dur="1" fill="hold">
                                          <p:stCondLst>
                                            <p:cond delay="0"/>
                                          </p:stCondLst>
                                        </p:cTn>
                                        <p:tgtEl>
                                          <p:spTgt spid="49"/>
                                        </p:tgtEl>
                                        <p:attrNameLst>
                                          <p:attrName>style.visibility</p:attrName>
                                        </p:attrNameLst>
                                      </p:cBhvr>
                                      <p:to>
                                        <p:strVal val="visible"/>
                                      </p:to>
                                    </p:set>
                                  </p:childTnLst>
                                </p:cTn>
                              </p:par>
                            </p:childTnLst>
                          </p:cTn>
                        </p:par>
                        <p:par>
                          <p:cTn id="79" fill="hold">
                            <p:stCondLst>
                              <p:cond delay="1475000"/>
                            </p:stCondLst>
                            <p:childTnLst>
                              <p:par>
                                <p:cTn id="80" presetID="1" presetClass="entr" presetSubtype="0" fill="hold" nodeType="afterEffect">
                                  <p:stCondLst>
                                    <p:cond delay="59000"/>
                                  </p:stCondLst>
                                  <p:childTnLst>
                                    <p:set>
                                      <p:cBhvr>
                                        <p:cTn id="81" dur="1" fill="hold">
                                          <p:stCondLst>
                                            <p:cond delay="0"/>
                                          </p:stCondLst>
                                        </p:cTn>
                                        <p:tgtEl>
                                          <p:spTgt spid="50"/>
                                        </p:tgtEl>
                                        <p:attrNameLst>
                                          <p:attrName>style.visibility</p:attrName>
                                        </p:attrNameLst>
                                      </p:cBhvr>
                                      <p:to>
                                        <p:strVal val="visible"/>
                                      </p:to>
                                    </p:set>
                                  </p:childTnLst>
                                </p:cTn>
                              </p:par>
                            </p:childTnLst>
                          </p:cTn>
                        </p:par>
                        <p:par>
                          <p:cTn id="82" fill="hold">
                            <p:stCondLst>
                              <p:cond delay="1534000"/>
                            </p:stCondLst>
                            <p:childTnLst>
                              <p:par>
                                <p:cTn id="83" presetID="1" presetClass="entr" presetSubtype="0" fill="hold" nodeType="afterEffect">
                                  <p:stCondLst>
                                    <p:cond delay="59000"/>
                                  </p:stCondLst>
                                  <p:childTnLst>
                                    <p:set>
                                      <p:cBhvr>
                                        <p:cTn id="84" dur="1" fill="hold">
                                          <p:stCondLst>
                                            <p:cond delay="0"/>
                                          </p:stCondLst>
                                        </p:cTn>
                                        <p:tgtEl>
                                          <p:spTgt spid="51"/>
                                        </p:tgtEl>
                                        <p:attrNameLst>
                                          <p:attrName>style.visibility</p:attrName>
                                        </p:attrNameLst>
                                      </p:cBhvr>
                                      <p:to>
                                        <p:strVal val="visible"/>
                                      </p:to>
                                    </p:set>
                                  </p:childTnLst>
                                </p:cTn>
                              </p:par>
                            </p:childTnLst>
                          </p:cTn>
                        </p:par>
                        <p:par>
                          <p:cTn id="85" fill="hold">
                            <p:stCondLst>
                              <p:cond delay="1593000"/>
                            </p:stCondLst>
                            <p:childTnLst>
                              <p:par>
                                <p:cTn id="86" presetID="1" presetClass="entr" presetSubtype="0" fill="hold" nodeType="afterEffect">
                                  <p:stCondLst>
                                    <p:cond delay="59000"/>
                                  </p:stCondLst>
                                  <p:childTnLst>
                                    <p:set>
                                      <p:cBhvr>
                                        <p:cTn id="87" dur="1" fill="hold">
                                          <p:stCondLst>
                                            <p:cond delay="0"/>
                                          </p:stCondLst>
                                        </p:cTn>
                                        <p:tgtEl>
                                          <p:spTgt spid="52"/>
                                        </p:tgtEl>
                                        <p:attrNameLst>
                                          <p:attrName>style.visibility</p:attrName>
                                        </p:attrNameLst>
                                      </p:cBhvr>
                                      <p:to>
                                        <p:strVal val="visible"/>
                                      </p:to>
                                    </p:set>
                                  </p:childTnLst>
                                </p:cTn>
                              </p:par>
                            </p:childTnLst>
                          </p:cTn>
                        </p:par>
                        <p:par>
                          <p:cTn id="88" fill="hold">
                            <p:stCondLst>
                              <p:cond delay="1652000"/>
                            </p:stCondLst>
                            <p:childTnLst>
                              <p:par>
                                <p:cTn id="89" presetID="1" presetClass="entr" presetSubtype="0" fill="hold" nodeType="afterEffect">
                                  <p:stCondLst>
                                    <p:cond delay="59000"/>
                                  </p:stCondLst>
                                  <p:childTnLst>
                                    <p:set>
                                      <p:cBhvr>
                                        <p:cTn id="90" dur="1" fill="hold">
                                          <p:stCondLst>
                                            <p:cond delay="0"/>
                                          </p:stCondLst>
                                        </p:cTn>
                                        <p:tgtEl>
                                          <p:spTgt spid="53"/>
                                        </p:tgtEl>
                                        <p:attrNameLst>
                                          <p:attrName>style.visibility</p:attrName>
                                        </p:attrNameLst>
                                      </p:cBhvr>
                                      <p:to>
                                        <p:strVal val="visible"/>
                                      </p:to>
                                    </p:set>
                                  </p:childTnLst>
                                </p:cTn>
                              </p:par>
                            </p:childTnLst>
                          </p:cTn>
                        </p:par>
                        <p:par>
                          <p:cTn id="91" fill="hold">
                            <p:stCondLst>
                              <p:cond delay="1711000"/>
                            </p:stCondLst>
                            <p:childTnLst>
                              <p:par>
                                <p:cTn id="92" presetID="1" presetClass="entr" presetSubtype="0" fill="hold" nodeType="afterEffect">
                                  <p:stCondLst>
                                    <p:cond delay="30000"/>
                                  </p:stCondLst>
                                  <p:childTnLst>
                                    <p:set>
                                      <p:cBhvr>
                                        <p:cTn id="93" dur="1" fill="hold">
                                          <p:stCondLst>
                                            <p:cond delay="0"/>
                                          </p:stCondLst>
                                        </p:cTn>
                                        <p:tgtEl>
                                          <p:spTgt spid="54"/>
                                        </p:tgtEl>
                                        <p:attrNameLst>
                                          <p:attrName>style.visibility</p:attrName>
                                        </p:attrNameLst>
                                      </p:cBhvr>
                                      <p:to>
                                        <p:strVal val="visible"/>
                                      </p:to>
                                    </p:set>
                                  </p:childTnLst>
                                </p:cTn>
                              </p:par>
                            </p:childTnLst>
                          </p:cTn>
                        </p:par>
                        <p:par>
                          <p:cTn id="94" fill="hold">
                            <p:stCondLst>
                              <p:cond delay="1741000"/>
                            </p:stCondLst>
                            <p:childTnLst>
                              <p:par>
                                <p:cTn id="95" presetID="1" presetClass="entr" presetSubtype="0" fill="hold" nodeType="afterEffect">
                                  <p:stCondLst>
                                    <p:cond delay="30000"/>
                                  </p:stCondLst>
                                  <p:childTnLst>
                                    <p:set>
                                      <p:cBhvr>
                                        <p:cTn id="9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6" name="Picture 5" title="Ci3T exemplar high school procedures for teaching">
            <a:extLst>
              <a:ext uri="{FF2B5EF4-FFF2-40B4-BE49-F238E27FC236}">
                <a16:creationId xmlns:a16="http://schemas.microsoft.com/office/drawing/2014/main" id="{CFC9495B-A299-574C-84C3-504A4034C334}"/>
              </a:ext>
            </a:extLst>
          </p:cNvPr>
          <p:cNvPicPr>
            <a:picLocks noChangeAspect="1"/>
          </p:cNvPicPr>
          <p:nvPr/>
        </p:nvPicPr>
        <p:blipFill rotWithShape="1">
          <a:blip r:embed="rId4"/>
          <a:srcRect l="4078"/>
          <a:stretch/>
        </p:blipFill>
        <p:spPr>
          <a:xfrm>
            <a:off x="2066444" y="182880"/>
            <a:ext cx="8059115"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2" name="TextBox 1"/>
          <p:cNvSpPr txBox="1"/>
          <p:nvPr/>
        </p:nvSpPr>
        <p:spPr>
          <a:xfrm>
            <a:off x="9633384" y="2697834"/>
            <a:ext cx="2041652" cy="2862322"/>
          </a:xfrm>
          <a:prstGeom prst="rect">
            <a:avLst/>
          </a:pr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lvl="1" algn="ctr"/>
            <a:r>
              <a:rPr lang="en-US" sz="2000" dirty="0">
                <a:solidFill>
                  <a:schemeClr val="bg1"/>
                </a:solidFill>
                <a:latin typeface="Arial" panose="020B0604020202020204" pitchFamily="34" charset="0"/>
                <a:cs typeface="Arial" panose="020B0604020202020204" pitchFamily="34" charset="0"/>
              </a:rPr>
              <a:t>REMEMBER</a:t>
            </a:r>
          </a:p>
          <a:p>
            <a:pPr marL="0" lvl="1" algn="ctr"/>
            <a:r>
              <a:rPr lang="en-US" sz="2000" dirty="0">
                <a:solidFill>
                  <a:schemeClr val="bg1"/>
                </a:solidFill>
                <a:latin typeface="Arial" panose="020B0604020202020204" pitchFamily="34" charset="0"/>
                <a:cs typeface="Arial" panose="020B0604020202020204" pitchFamily="34" charset="0"/>
              </a:rPr>
              <a:t>This is a school-wide plan: ALL students, faculty, and staff are included. Practices are used across all school settings</a:t>
            </a:r>
          </a:p>
        </p:txBody>
      </p:sp>
      <p:sp>
        <p:nvSpPr>
          <p:cNvPr id="11" name="Rectangle 10">
            <a:extLst>
              <a:ext uri="{FF2B5EF4-FFF2-40B4-BE49-F238E27FC236}">
                <a16:creationId xmlns:a16="http://schemas.microsoft.com/office/drawing/2014/main" id="{6D19ECD5-BCE1-0D4D-801A-6F3C2A64BE70}"/>
              </a:ext>
            </a:extLst>
          </p:cNvPr>
          <p:cNvSpPr/>
          <p:nvPr/>
        </p:nvSpPr>
        <p:spPr>
          <a:xfrm>
            <a:off x="2448340" y="668905"/>
            <a:ext cx="6967330" cy="2310516"/>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Box 21">
            <a:extLst>
              <a:ext uri="{FF2B5EF4-FFF2-40B4-BE49-F238E27FC236}">
                <a16:creationId xmlns:a16="http://schemas.microsoft.com/office/drawing/2014/main" id="{399B0371-36AB-F40F-E454-88EFDBBBD1CF}"/>
              </a:ext>
            </a:extLst>
          </p:cNvPr>
          <p:cNvSpPr txBox="1"/>
          <p:nvPr/>
        </p:nvSpPr>
        <p:spPr>
          <a:xfrm>
            <a:off x="1519318" y="5646914"/>
            <a:ext cx="4034416" cy="369332"/>
          </a:xfrm>
          <a:prstGeom prst="rect">
            <a:avLst/>
          </a:prstGeom>
          <a:solidFill>
            <a:srgbClr val="FFC000"/>
          </a:solidFill>
          <a:effectLst>
            <a:glow rad="127000">
              <a:srgbClr val="FFC000">
                <a:alpha val="40000"/>
              </a:srgbClr>
            </a:glow>
          </a:effectLst>
        </p:spPr>
        <p:txBody>
          <a:bodyPr wrap="square" rtlCol="0">
            <a:sp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a:r>
              <a:rPr lang="en-US" dirty="0"/>
              <a:t>Consider feedback prior to presenting </a:t>
            </a:r>
          </a:p>
        </p:txBody>
      </p:sp>
    </p:spTree>
    <p:custDataLst>
      <p:tags r:id="rId1"/>
    </p:custDataLst>
    <p:extLst>
      <p:ext uri="{BB962C8B-B14F-4D97-AF65-F5344CB8AC3E}">
        <p14:creationId xmlns:p14="http://schemas.microsoft.com/office/powerpoint/2010/main" val="11753205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7F2AB5-3F89-E6FF-451A-FF160DCB90FA}"/>
              </a:ext>
            </a:extLst>
          </p:cNvPr>
          <p:cNvPicPr>
            <a:picLocks noChangeAspect="1"/>
          </p:cNvPicPr>
          <p:nvPr/>
        </p:nvPicPr>
        <p:blipFill>
          <a:blip r:embed="rId4"/>
          <a:srcRect/>
          <a:stretch/>
        </p:blipFill>
        <p:spPr>
          <a:xfrm>
            <a:off x="9478373" y="3428973"/>
            <a:ext cx="2418685" cy="3140792"/>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5" name="TextBox 4"/>
          <p:cNvSpPr txBox="1"/>
          <p:nvPr/>
        </p:nvSpPr>
        <p:spPr>
          <a:xfrm>
            <a:off x="2272588" y="1012954"/>
            <a:ext cx="7848441" cy="5078313"/>
          </a:xfrm>
          <a:prstGeom prst="rect">
            <a:avLst/>
          </a:prstGeom>
          <a:noFill/>
        </p:spPr>
        <p:txBody>
          <a:bodyPr wrap="square" rtlCol="0">
            <a:spAutoFit/>
          </a:bodyPr>
          <a:lstStyle/>
          <a:p>
            <a:pPr>
              <a:defRPr/>
            </a:pPr>
            <a:r>
              <a:rPr lang="en-US" sz="5400" b="1" dirty="0">
                <a:latin typeface="Arial" panose="020B0604020202020204" pitchFamily="34" charset="0"/>
                <a:cs typeface="Arial" panose="020B0604020202020204" pitchFamily="34" charset="0"/>
              </a:rPr>
              <a:t>IM01 Implementation Materials Checklist </a:t>
            </a:r>
            <a:r>
              <a:rPr lang="en-US" sz="5400" dirty="0">
                <a:latin typeface="Arial" panose="020B0604020202020204" pitchFamily="34" charset="0"/>
                <a:cs typeface="Arial" panose="020B0604020202020204" pitchFamily="34" charset="0"/>
              </a:rPr>
              <a:t>lists materials for your team to select and assign </a:t>
            </a:r>
            <a:br>
              <a:rPr lang="en-US" sz="5400" dirty="0">
                <a:latin typeface="Arial" panose="020B0604020202020204" pitchFamily="34" charset="0"/>
                <a:cs typeface="Arial" panose="020B0604020202020204" pitchFamily="34" charset="0"/>
              </a:rPr>
            </a:br>
            <a:r>
              <a:rPr lang="en-US" sz="5400" dirty="0">
                <a:latin typeface="Arial" panose="020B0604020202020204" pitchFamily="34" charset="0"/>
                <a:cs typeface="Arial" panose="020B0604020202020204" pitchFamily="34" charset="0"/>
              </a:rPr>
              <a:t>who will take the lead </a:t>
            </a:r>
            <a:br>
              <a:rPr lang="en-US" sz="5400" dirty="0">
                <a:latin typeface="Arial" panose="020B0604020202020204" pitchFamily="34" charset="0"/>
                <a:cs typeface="Arial" panose="020B0604020202020204" pitchFamily="34" charset="0"/>
              </a:rPr>
            </a:br>
            <a:r>
              <a:rPr lang="en-US" sz="5400" dirty="0">
                <a:latin typeface="Arial" panose="020B0604020202020204" pitchFamily="34" charset="0"/>
                <a:cs typeface="Arial" panose="020B0604020202020204" pitchFamily="34" charset="0"/>
              </a:rPr>
              <a:t>on creating them</a:t>
            </a:r>
          </a:p>
        </p:txBody>
      </p:sp>
      <p:pic>
        <p:nvPicPr>
          <p:cNvPr id="2" name="Picture 1" title="Ci3T implementation materials checklist">
            <a:extLst>
              <a:ext uri="{FF2B5EF4-FFF2-40B4-BE49-F238E27FC236}">
                <a16:creationId xmlns:a16="http://schemas.microsoft.com/office/drawing/2014/main" id="{0B470048-344E-7BBA-E8A2-AC48FE90A1FC}"/>
              </a:ext>
            </a:extLst>
          </p:cNvPr>
          <p:cNvPicPr>
            <a:picLocks noChangeAspect="1"/>
          </p:cNvPicPr>
          <p:nvPr/>
        </p:nvPicPr>
        <p:blipFill>
          <a:blip r:embed="rId5"/>
          <a:stretch>
            <a:fillRect/>
          </a:stretch>
        </p:blipFill>
        <p:spPr>
          <a:xfrm>
            <a:off x="9478373" y="3429000"/>
            <a:ext cx="2473304" cy="3242955"/>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3276092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rot="21425015">
            <a:off x="8284297" y="2067196"/>
            <a:ext cx="3347417" cy="3256285"/>
            <a:chOff x="2336801" y="-477079"/>
            <a:chExt cx="7515616" cy="7570582"/>
          </a:xfrm>
        </p:grpSpPr>
        <p:pic>
          <p:nvPicPr>
            <p:cNvPr id="30" name="Picture 29" title="Sticky not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6801" y="-2"/>
              <a:ext cx="7515616" cy="7093505"/>
            </a:xfrm>
            <a:prstGeom prst="rect">
              <a:avLst/>
            </a:prstGeom>
          </p:spPr>
        </p:pic>
        <p:pic>
          <p:nvPicPr>
            <p:cNvPr id="31" name="Picture 30" title="push pin"/>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4147930" y="-477079"/>
              <a:ext cx="3017287" cy="2956354"/>
            </a:xfrm>
            <a:prstGeom prst="rect">
              <a:avLst/>
            </a:prstGeom>
          </p:spPr>
        </p:pic>
      </p:grpSp>
      <p:sp>
        <p:nvSpPr>
          <p:cNvPr id="21" name="TextBox 20"/>
          <p:cNvSpPr txBox="1"/>
          <p:nvPr/>
        </p:nvSpPr>
        <p:spPr>
          <a:xfrm rot="21424325">
            <a:off x="8603402" y="3197156"/>
            <a:ext cx="2823655" cy="1569660"/>
          </a:xfrm>
          <a:prstGeom prst="rect">
            <a:avLst/>
          </a:prstGeom>
          <a:noFill/>
        </p:spPr>
        <p:txBody>
          <a:bodyPr wrap="square" rtlCol="0">
            <a:spAutoFit/>
          </a:bodyPr>
          <a:lstStyle/>
          <a:p>
            <a:pPr algn="ctr">
              <a:defRPr/>
            </a:pPr>
            <a:r>
              <a:rPr lang="en-US" sz="2000" b="1" dirty="0">
                <a:latin typeface="Arial" panose="020B0604020202020204" pitchFamily="34" charset="0"/>
                <a:cs typeface="Arial" panose="020B0604020202020204" pitchFamily="34" charset="0"/>
              </a:rPr>
              <a:t>IM01 Implementation Materials Checklist</a:t>
            </a:r>
          </a:p>
          <a:p>
            <a:pPr algn="ctr">
              <a:defRPr/>
            </a:pPr>
            <a:r>
              <a:rPr lang="en-US" sz="2000" dirty="0">
                <a:latin typeface="Arial" panose="020B0604020202020204" pitchFamily="34" charset="0"/>
                <a:cs typeface="Arial" panose="020B0604020202020204" pitchFamily="34" charset="0"/>
              </a:rPr>
              <a:t>Decide which materials you would like</a:t>
            </a:r>
          </a:p>
          <a:p>
            <a:pPr algn="ctr">
              <a:defRPr/>
            </a:pPr>
            <a:r>
              <a:rPr lang="en-US" sz="1600" b="1" dirty="0">
                <a:solidFill>
                  <a:schemeClr val="accent5"/>
                </a:solidFill>
                <a:latin typeface="Arial" panose="020B0604020202020204" pitchFamily="34" charset="0"/>
                <a:cs typeface="Arial" panose="020B0604020202020204" pitchFamily="34" charset="0"/>
              </a:rPr>
              <a:t>15 minutes</a:t>
            </a:r>
            <a:endParaRPr lang="en-US" sz="1400" b="1" dirty="0">
              <a:solidFill>
                <a:schemeClr val="accent5"/>
              </a:solidFill>
            </a:endParaRPr>
          </a:p>
        </p:txBody>
      </p:sp>
      <p:pic>
        <p:nvPicPr>
          <p:cNvPr id="2" name="Picture 47">
            <a:extLst>
              <a:ext uri="{FF2B5EF4-FFF2-40B4-BE49-F238E27FC236}">
                <a16:creationId xmlns:a16="http://schemas.microsoft.com/office/drawing/2014/main" id="{0428BDFC-D967-E3A1-AEC5-44DDDDD7C82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481232" y="3922002"/>
            <a:ext cx="5722395" cy="2029218"/>
          </a:xfrm>
          <a:prstGeom prst="rect">
            <a:avLst/>
          </a:prstGeom>
          <a:noFill/>
        </p:spPr>
      </p:pic>
      <p:pic>
        <p:nvPicPr>
          <p:cNvPr id="3" name="Picture 51">
            <a:extLst>
              <a:ext uri="{FF2B5EF4-FFF2-40B4-BE49-F238E27FC236}">
                <a16:creationId xmlns:a16="http://schemas.microsoft.com/office/drawing/2014/main" id="{FA72C78B-3E22-8C41-3A44-D5996E3E341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481232" y="3922002"/>
            <a:ext cx="5722395" cy="2029218"/>
          </a:xfrm>
          <a:prstGeom prst="rect">
            <a:avLst/>
          </a:prstGeom>
          <a:noFill/>
        </p:spPr>
      </p:pic>
      <p:pic>
        <p:nvPicPr>
          <p:cNvPr id="5" name="Picture 50">
            <a:extLst>
              <a:ext uri="{FF2B5EF4-FFF2-40B4-BE49-F238E27FC236}">
                <a16:creationId xmlns:a16="http://schemas.microsoft.com/office/drawing/2014/main" id="{389FA25E-7148-6DCC-8E69-4C356BCE68DD}"/>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2481232" y="3922002"/>
            <a:ext cx="5722395" cy="2029218"/>
          </a:xfrm>
          <a:prstGeom prst="rect">
            <a:avLst/>
          </a:prstGeom>
          <a:noFill/>
        </p:spPr>
      </p:pic>
      <p:pic>
        <p:nvPicPr>
          <p:cNvPr id="6" name="Picture 49">
            <a:extLst>
              <a:ext uri="{FF2B5EF4-FFF2-40B4-BE49-F238E27FC236}">
                <a16:creationId xmlns:a16="http://schemas.microsoft.com/office/drawing/2014/main" id="{D5D2EC53-05CF-A59E-6808-9F0E50B8911D}"/>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481232" y="3922002"/>
            <a:ext cx="5722395" cy="2029218"/>
          </a:xfrm>
          <a:prstGeom prst="rect">
            <a:avLst/>
          </a:prstGeom>
          <a:noFill/>
        </p:spPr>
      </p:pic>
      <p:pic>
        <p:nvPicPr>
          <p:cNvPr id="7" name="Picture 48">
            <a:extLst>
              <a:ext uri="{FF2B5EF4-FFF2-40B4-BE49-F238E27FC236}">
                <a16:creationId xmlns:a16="http://schemas.microsoft.com/office/drawing/2014/main" id="{F721B5F4-143D-07C3-753C-652A9BD7C602}"/>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2481232" y="3922002"/>
            <a:ext cx="5722395" cy="2029218"/>
          </a:xfrm>
          <a:prstGeom prst="rect">
            <a:avLst/>
          </a:prstGeom>
          <a:noFill/>
        </p:spPr>
      </p:pic>
      <p:pic>
        <p:nvPicPr>
          <p:cNvPr id="8" name="Picture 42">
            <a:extLst>
              <a:ext uri="{FF2B5EF4-FFF2-40B4-BE49-F238E27FC236}">
                <a16:creationId xmlns:a16="http://schemas.microsoft.com/office/drawing/2014/main" id="{F822930F-8189-9A52-54CC-DCB11649CF66}"/>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2481232" y="3922002"/>
            <a:ext cx="5722395" cy="2029218"/>
          </a:xfrm>
          <a:prstGeom prst="rect">
            <a:avLst/>
          </a:prstGeom>
          <a:noFill/>
        </p:spPr>
      </p:pic>
      <p:pic>
        <p:nvPicPr>
          <p:cNvPr id="9" name="Picture 46">
            <a:extLst>
              <a:ext uri="{FF2B5EF4-FFF2-40B4-BE49-F238E27FC236}">
                <a16:creationId xmlns:a16="http://schemas.microsoft.com/office/drawing/2014/main" id="{E3381DF9-43DD-7838-54C6-51715C4041A8}"/>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2481232" y="3922002"/>
            <a:ext cx="5722395" cy="2029218"/>
          </a:xfrm>
          <a:prstGeom prst="rect">
            <a:avLst/>
          </a:prstGeom>
          <a:noFill/>
        </p:spPr>
      </p:pic>
      <p:pic>
        <p:nvPicPr>
          <p:cNvPr id="10" name="Picture 45">
            <a:extLst>
              <a:ext uri="{FF2B5EF4-FFF2-40B4-BE49-F238E27FC236}">
                <a16:creationId xmlns:a16="http://schemas.microsoft.com/office/drawing/2014/main" id="{8825B4A7-1939-5DD7-72E9-3C3ADEDDED45}"/>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481232" y="3922002"/>
            <a:ext cx="5722395" cy="2029218"/>
          </a:xfrm>
          <a:prstGeom prst="rect">
            <a:avLst/>
          </a:prstGeom>
          <a:noFill/>
        </p:spPr>
      </p:pic>
      <p:pic>
        <p:nvPicPr>
          <p:cNvPr id="11" name="Picture 44">
            <a:extLst>
              <a:ext uri="{FF2B5EF4-FFF2-40B4-BE49-F238E27FC236}">
                <a16:creationId xmlns:a16="http://schemas.microsoft.com/office/drawing/2014/main" id="{F25E437D-CFFB-A952-BE7D-0454F87F8A3E}"/>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2481232" y="3922002"/>
            <a:ext cx="5722395" cy="2029218"/>
          </a:xfrm>
          <a:prstGeom prst="rect">
            <a:avLst/>
          </a:prstGeom>
          <a:noFill/>
        </p:spPr>
      </p:pic>
      <p:pic>
        <p:nvPicPr>
          <p:cNvPr id="12" name="Picture 43">
            <a:extLst>
              <a:ext uri="{FF2B5EF4-FFF2-40B4-BE49-F238E27FC236}">
                <a16:creationId xmlns:a16="http://schemas.microsoft.com/office/drawing/2014/main" id="{45CD9020-3C24-F4B0-BA37-4AA1B8B6DEE4}"/>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2481232" y="3922002"/>
            <a:ext cx="5722395" cy="2029218"/>
          </a:xfrm>
          <a:prstGeom prst="rect">
            <a:avLst/>
          </a:prstGeom>
          <a:noFill/>
        </p:spPr>
      </p:pic>
      <p:pic>
        <p:nvPicPr>
          <p:cNvPr id="13" name="Picture 41">
            <a:extLst>
              <a:ext uri="{FF2B5EF4-FFF2-40B4-BE49-F238E27FC236}">
                <a16:creationId xmlns:a16="http://schemas.microsoft.com/office/drawing/2014/main" id="{143D5D98-F139-B0B5-CA73-4FB6D15D6BE9}"/>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2481232" y="3922002"/>
            <a:ext cx="5722395" cy="2029218"/>
          </a:xfrm>
          <a:prstGeom prst="rect">
            <a:avLst/>
          </a:prstGeom>
          <a:noFill/>
        </p:spPr>
      </p:pic>
      <p:pic>
        <p:nvPicPr>
          <p:cNvPr id="14" name="Picture 40">
            <a:extLst>
              <a:ext uri="{FF2B5EF4-FFF2-40B4-BE49-F238E27FC236}">
                <a16:creationId xmlns:a16="http://schemas.microsoft.com/office/drawing/2014/main" id="{71761E93-A672-1287-15B5-0DC498A0F419}"/>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2481232" y="3922002"/>
            <a:ext cx="5722395" cy="2029218"/>
          </a:xfrm>
          <a:prstGeom prst="rect">
            <a:avLst/>
          </a:prstGeom>
          <a:noFill/>
        </p:spPr>
      </p:pic>
      <p:pic>
        <p:nvPicPr>
          <p:cNvPr id="15" name="Picture 39">
            <a:extLst>
              <a:ext uri="{FF2B5EF4-FFF2-40B4-BE49-F238E27FC236}">
                <a16:creationId xmlns:a16="http://schemas.microsoft.com/office/drawing/2014/main" id="{BBD9DD4A-5467-6FC6-1980-7C302DB53BE5}"/>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2481232" y="3922002"/>
            <a:ext cx="5722395" cy="2029218"/>
          </a:xfrm>
          <a:prstGeom prst="rect">
            <a:avLst/>
          </a:prstGeom>
          <a:noFill/>
        </p:spPr>
      </p:pic>
      <p:pic>
        <p:nvPicPr>
          <p:cNvPr id="16" name="Picture 38">
            <a:extLst>
              <a:ext uri="{FF2B5EF4-FFF2-40B4-BE49-F238E27FC236}">
                <a16:creationId xmlns:a16="http://schemas.microsoft.com/office/drawing/2014/main" id="{EAB552F7-EDCB-EEC3-9A9A-C5921F0C8D58}"/>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2481232" y="3922002"/>
            <a:ext cx="5722395" cy="2029218"/>
          </a:xfrm>
          <a:prstGeom prst="rect">
            <a:avLst/>
          </a:prstGeom>
          <a:noFill/>
        </p:spPr>
      </p:pic>
      <p:pic>
        <p:nvPicPr>
          <p:cNvPr id="17" name="Picture 16">
            <a:extLst>
              <a:ext uri="{FF2B5EF4-FFF2-40B4-BE49-F238E27FC236}">
                <a16:creationId xmlns:a16="http://schemas.microsoft.com/office/drawing/2014/main" id="{BC606E02-B38B-0DA7-BF7A-F0FA26B100B7}"/>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2481232" y="3922002"/>
            <a:ext cx="5722395" cy="2029218"/>
          </a:xfrm>
          <a:prstGeom prst="rect">
            <a:avLst/>
          </a:prstGeom>
          <a:noFill/>
        </p:spPr>
      </p:pic>
      <p:pic>
        <p:nvPicPr>
          <p:cNvPr id="18" name="Picture 36">
            <a:extLst>
              <a:ext uri="{FF2B5EF4-FFF2-40B4-BE49-F238E27FC236}">
                <a16:creationId xmlns:a16="http://schemas.microsoft.com/office/drawing/2014/main" id="{3FD93826-50D3-7BE0-12EB-A35624AA6EF7}"/>
              </a:ext>
            </a:extLst>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2481232" y="3922002"/>
            <a:ext cx="5722395" cy="2029218"/>
          </a:xfrm>
          <a:prstGeom prst="rect">
            <a:avLst/>
          </a:prstGeom>
          <a:noFill/>
        </p:spPr>
      </p:pic>
      <p:pic>
        <p:nvPicPr>
          <p:cNvPr id="19" name="Picture 32">
            <a:extLst>
              <a:ext uri="{FF2B5EF4-FFF2-40B4-BE49-F238E27FC236}">
                <a16:creationId xmlns:a16="http://schemas.microsoft.com/office/drawing/2014/main" id="{E88737D6-14F4-112B-786B-2EF119C7F526}"/>
              </a:ext>
            </a:extLst>
          </p:cNvPr>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2481233" y="3922002"/>
            <a:ext cx="5722393" cy="2029218"/>
          </a:xfrm>
          <a:prstGeom prst="rect">
            <a:avLst/>
          </a:prstGeom>
          <a:noFill/>
        </p:spPr>
      </p:pic>
      <p:sp>
        <p:nvSpPr>
          <p:cNvPr id="22" name="TextBox 21">
            <a:extLst>
              <a:ext uri="{FF2B5EF4-FFF2-40B4-BE49-F238E27FC236}">
                <a16:creationId xmlns:a16="http://schemas.microsoft.com/office/drawing/2014/main" id="{7C2B52D0-7E19-31EA-2DC4-4DB84BC77645}"/>
              </a:ext>
            </a:extLst>
          </p:cNvPr>
          <p:cNvSpPr txBox="1"/>
          <p:nvPr/>
        </p:nvSpPr>
        <p:spPr>
          <a:xfrm>
            <a:off x="6842760" y="-457200"/>
            <a:ext cx="184731" cy="369332"/>
          </a:xfrm>
          <a:prstGeom prst="rect">
            <a:avLst/>
          </a:prstGeom>
          <a:noFill/>
        </p:spPr>
        <p:txBody>
          <a:bodyPr wrap="none" rtlCol="0">
            <a:spAutoFit/>
          </a:bodyPr>
          <a:lstStyle/>
          <a:p>
            <a:endParaRPr lang="en-US" dirty="0"/>
          </a:p>
        </p:txBody>
      </p:sp>
      <p:pic>
        <p:nvPicPr>
          <p:cNvPr id="23" name="Picture 22">
            <a:extLst>
              <a:ext uri="{FF2B5EF4-FFF2-40B4-BE49-F238E27FC236}">
                <a16:creationId xmlns:a16="http://schemas.microsoft.com/office/drawing/2014/main" id="{678F46AC-CF5F-9C18-6ECE-17A919933B10}"/>
              </a:ext>
            </a:extLst>
          </p:cNvPr>
          <p:cNvPicPr>
            <a:picLocks noChangeAspect="1"/>
          </p:cNvPicPr>
          <p:nvPr/>
        </p:nvPicPr>
        <p:blipFill>
          <a:blip r:embed="rId23"/>
          <a:srcRect/>
          <a:stretch/>
        </p:blipFill>
        <p:spPr>
          <a:xfrm>
            <a:off x="2968515" y="176835"/>
            <a:ext cx="2535005" cy="329184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20" name="Picture 19" title="Ci3T implementation materials checklist">
            <a:extLst>
              <a:ext uri="{FF2B5EF4-FFF2-40B4-BE49-F238E27FC236}">
                <a16:creationId xmlns:a16="http://schemas.microsoft.com/office/drawing/2014/main" id="{87BEE176-A1F3-16C3-8D82-00BDD41D1C5E}"/>
              </a:ext>
            </a:extLst>
          </p:cNvPr>
          <p:cNvPicPr>
            <a:picLocks noChangeAspect="1"/>
          </p:cNvPicPr>
          <p:nvPr/>
        </p:nvPicPr>
        <p:blipFill>
          <a:blip r:embed="rId24"/>
          <a:stretch>
            <a:fillRect/>
          </a:stretch>
        </p:blipFill>
        <p:spPr>
          <a:xfrm>
            <a:off x="181973" y="176834"/>
            <a:ext cx="2510587" cy="329184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8127015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4"/>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15"/>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1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17"/>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18"/>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44D56-A570-645E-57E7-89D76201F6F8}"/>
            </a:ext>
          </a:extLst>
        </p:cNvPr>
        <p:cNvGrpSpPr/>
        <p:nvPr/>
      </p:nvGrpSpPr>
      <p:grpSpPr>
        <a:xfrm>
          <a:off x="0" y="0"/>
          <a:ext cx="0" cy="0"/>
          <a:chOff x="0" y="0"/>
          <a:chExt cx="0" cy="0"/>
        </a:xfrm>
      </p:grpSpPr>
      <p:pic>
        <p:nvPicPr>
          <p:cNvPr id="3" name="Picture 2" title="Grass">
            <a:extLst>
              <a:ext uri="{FF2B5EF4-FFF2-40B4-BE49-F238E27FC236}">
                <a16:creationId xmlns:a16="http://schemas.microsoft.com/office/drawing/2014/main" id="{3E652701-2ACE-5AF0-B36E-1BA664B6AF69}"/>
              </a:ext>
            </a:extLst>
          </p:cNvPr>
          <p:cNvPicPr>
            <a:picLocks noChangeAspect="1"/>
          </p:cNvPicPr>
          <p:nvPr/>
        </p:nvPicPr>
        <p:blipFill>
          <a:blip r:embed="rId4"/>
          <a:stretch>
            <a:fillRect/>
          </a:stretch>
        </p:blipFill>
        <p:spPr>
          <a:xfrm>
            <a:off x="0" y="0"/>
            <a:ext cx="12192000" cy="6858000"/>
          </a:xfrm>
          <a:prstGeom prst="rect">
            <a:avLst/>
          </a:prstGeom>
        </p:spPr>
      </p:pic>
      <p:sp>
        <p:nvSpPr>
          <p:cNvPr id="198657" name="Title 30">
            <a:extLst>
              <a:ext uri="{FF2B5EF4-FFF2-40B4-BE49-F238E27FC236}">
                <a16:creationId xmlns:a16="http://schemas.microsoft.com/office/drawing/2014/main" id="{0237B280-8A0B-F137-2F77-5163AA643992}"/>
              </a:ext>
            </a:extLst>
          </p:cNvPr>
          <p:cNvSpPr>
            <a:spLocks noGrp="1"/>
          </p:cNvSpPr>
          <p:nvPr>
            <p:ph type="title"/>
          </p:nvPr>
        </p:nvSpPr>
        <p:spPr>
          <a:noFill/>
          <a:ln>
            <a:noFill/>
          </a:ln>
        </p:spPr>
        <p:txBody>
          <a:bodyPr>
            <a:noAutofit/>
          </a:bodyPr>
          <a:lstStyle/>
          <a:p>
            <a:pPr eaLnBrk="1" hangingPunct="1"/>
            <a:r>
              <a:rPr lang="en-US" sz="5400" b="1" dirty="0">
                <a:solidFill>
                  <a:sysClr val="windowText" lastClr="000000"/>
                </a:solidFill>
                <a:effectLst>
                  <a:outerShdw blurRad="60007" dir="1500000" sy="-30000" kx="800400" algn="bl" rotWithShape="0">
                    <a:prstClr val="black">
                      <a:alpha val="20000"/>
                    </a:prstClr>
                  </a:outerShdw>
                </a:effectLst>
              </a:rPr>
              <a:t>Preparing for your Kickoff</a:t>
            </a:r>
          </a:p>
        </p:txBody>
      </p:sp>
      <p:sp>
        <p:nvSpPr>
          <p:cNvPr id="5" name="Freeform 4">
            <a:extLst>
              <a:ext uri="{FF2B5EF4-FFF2-40B4-BE49-F238E27FC236}">
                <a16:creationId xmlns:a16="http://schemas.microsoft.com/office/drawing/2014/main" id="{167EF5E0-134B-D555-8350-1EEA2AFB3971}"/>
              </a:ext>
            </a:extLst>
          </p:cNvPr>
          <p:cNvSpPr/>
          <p:nvPr/>
        </p:nvSpPr>
        <p:spPr>
          <a:xfrm>
            <a:off x="2061405" y="1473200"/>
            <a:ext cx="3852043" cy="4394200"/>
          </a:xfrm>
          <a:custGeom>
            <a:avLst/>
            <a:gdLst>
              <a:gd name="connsiteX0" fmla="*/ 0 w 3852043"/>
              <a:gd name="connsiteY0" fmla="*/ 385204 h 4394200"/>
              <a:gd name="connsiteX1" fmla="*/ 385204 w 3852043"/>
              <a:gd name="connsiteY1" fmla="*/ 0 h 4394200"/>
              <a:gd name="connsiteX2" fmla="*/ 3466839 w 3852043"/>
              <a:gd name="connsiteY2" fmla="*/ 0 h 4394200"/>
              <a:gd name="connsiteX3" fmla="*/ 3852043 w 3852043"/>
              <a:gd name="connsiteY3" fmla="*/ 385204 h 4394200"/>
              <a:gd name="connsiteX4" fmla="*/ 3852043 w 3852043"/>
              <a:gd name="connsiteY4" fmla="*/ 4008996 h 4394200"/>
              <a:gd name="connsiteX5" fmla="*/ 3466839 w 3852043"/>
              <a:gd name="connsiteY5" fmla="*/ 4394200 h 4394200"/>
              <a:gd name="connsiteX6" fmla="*/ 385204 w 3852043"/>
              <a:gd name="connsiteY6" fmla="*/ 4394200 h 4394200"/>
              <a:gd name="connsiteX7" fmla="*/ 0 w 3852043"/>
              <a:gd name="connsiteY7" fmla="*/ 4008996 h 4394200"/>
              <a:gd name="connsiteX8" fmla="*/ 0 w 3852043"/>
              <a:gd name="connsiteY8" fmla="*/ 385204 h 43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2043" h="4394200">
                <a:moveTo>
                  <a:pt x="0" y="385204"/>
                </a:moveTo>
                <a:cubicBezTo>
                  <a:pt x="0" y="172462"/>
                  <a:pt x="172462" y="0"/>
                  <a:pt x="385204" y="0"/>
                </a:cubicBezTo>
                <a:lnTo>
                  <a:pt x="3466839" y="0"/>
                </a:lnTo>
                <a:cubicBezTo>
                  <a:pt x="3679581" y="0"/>
                  <a:pt x="3852043" y="172462"/>
                  <a:pt x="3852043" y="385204"/>
                </a:cubicBezTo>
                <a:lnTo>
                  <a:pt x="3852043" y="4008996"/>
                </a:lnTo>
                <a:cubicBezTo>
                  <a:pt x="3852043" y="4221738"/>
                  <a:pt x="3679581" y="4394200"/>
                  <a:pt x="3466839" y="4394200"/>
                </a:cubicBezTo>
                <a:lnTo>
                  <a:pt x="385204" y="4394200"/>
                </a:lnTo>
                <a:cubicBezTo>
                  <a:pt x="172462" y="4394200"/>
                  <a:pt x="0" y="4221738"/>
                  <a:pt x="0" y="4008996"/>
                </a:cubicBezTo>
                <a:lnTo>
                  <a:pt x="0" y="385204"/>
                </a:lnTo>
                <a:close/>
              </a:path>
            </a:pathLst>
          </a:custGeom>
          <a:solidFill>
            <a:srgbClr val="CFD5EA">
              <a:alpha val="50196"/>
            </a:srgbClr>
          </a:solidFill>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spcFirstLastPara="0" vert="horz" wrap="square" lIns="144780" tIns="144780" rIns="144780" bIns="3220720" numCol="1" spcCol="1270" anchor="ctr" anchorCtr="0">
            <a:noAutofit/>
          </a:bodyPr>
          <a:lstStyle/>
          <a:p>
            <a:pPr lvl="0" algn="ctr" defTabSz="1689100">
              <a:lnSpc>
                <a:spcPct val="90000"/>
              </a:lnSpc>
              <a:spcBef>
                <a:spcPct val="0"/>
              </a:spcBef>
              <a:spcAft>
                <a:spcPct val="35000"/>
              </a:spcAft>
            </a:pPr>
            <a:r>
              <a:rPr lang="en-US" sz="3800" kern="1200"/>
              <a:t>Teaching Faculty </a:t>
            </a:r>
          </a:p>
        </p:txBody>
      </p:sp>
      <p:sp>
        <p:nvSpPr>
          <p:cNvPr id="9" name="Freeform 8">
            <a:extLst>
              <a:ext uri="{FF2B5EF4-FFF2-40B4-BE49-F238E27FC236}">
                <a16:creationId xmlns:a16="http://schemas.microsoft.com/office/drawing/2014/main" id="{81046296-AC85-D9AD-F887-DBAD5D615827}"/>
              </a:ext>
            </a:extLst>
          </p:cNvPr>
          <p:cNvSpPr/>
          <p:nvPr/>
        </p:nvSpPr>
        <p:spPr>
          <a:xfrm>
            <a:off x="6206357" y="1473200"/>
            <a:ext cx="3852043" cy="4394200"/>
          </a:xfrm>
          <a:custGeom>
            <a:avLst/>
            <a:gdLst>
              <a:gd name="connsiteX0" fmla="*/ 0 w 3852043"/>
              <a:gd name="connsiteY0" fmla="*/ 385204 h 4394200"/>
              <a:gd name="connsiteX1" fmla="*/ 385204 w 3852043"/>
              <a:gd name="connsiteY1" fmla="*/ 0 h 4394200"/>
              <a:gd name="connsiteX2" fmla="*/ 3466839 w 3852043"/>
              <a:gd name="connsiteY2" fmla="*/ 0 h 4394200"/>
              <a:gd name="connsiteX3" fmla="*/ 3852043 w 3852043"/>
              <a:gd name="connsiteY3" fmla="*/ 385204 h 4394200"/>
              <a:gd name="connsiteX4" fmla="*/ 3852043 w 3852043"/>
              <a:gd name="connsiteY4" fmla="*/ 4008996 h 4394200"/>
              <a:gd name="connsiteX5" fmla="*/ 3466839 w 3852043"/>
              <a:gd name="connsiteY5" fmla="*/ 4394200 h 4394200"/>
              <a:gd name="connsiteX6" fmla="*/ 385204 w 3852043"/>
              <a:gd name="connsiteY6" fmla="*/ 4394200 h 4394200"/>
              <a:gd name="connsiteX7" fmla="*/ 0 w 3852043"/>
              <a:gd name="connsiteY7" fmla="*/ 4008996 h 4394200"/>
              <a:gd name="connsiteX8" fmla="*/ 0 w 3852043"/>
              <a:gd name="connsiteY8" fmla="*/ 385204 h 43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2043" h="4394200">
                <a:moveTo>
                  <a:pt x="0" y="385204"/>
                </a:moveTo>
                <a:cubicBezTo>
                  <a:pt x="0" y="172462"/>
                  <a:pt x="172462" y="0"/>
                  <a:pt x="385204" y="0"/>
                </a:cubicBezTo>
                <a:lnTo>
                  <a:pt x="3466839" y="0"/>
                </a:lnTo>
                <a:cubicBezTo>
                  <a:pt x="3679581" y="0"/>
                  <a:pt x="3852043" y="172462"/>
                  <a:pt x="3852043" y="385204"/>
                </a:cubicBezTo>
                <a:lnTo>
                  <a:pt x="3852043" y="4008996"/>
                </a:lnTo>
                <a:cubicBezTo>
                  <a:pt x="3852043" y="4221738"/>
                  <a:pt x="3679581" y="4394200"/>
                  <a:pt x="3466839" y="4394200"/>
                </a:cubicBezTo>
                <a:lnTo>
                  <a:pt x="385204" y="4394200"/>
                </a:lnTo>
                <a:cubicBezTo>
                  <a:pt x="172462" y="4394200"/>
                  <a:pt x="0" y="4221738"/>
                  <a:pt x="0" y="4008996"/>
                </a:cubicBezTo>
                <a:lnTo>
                  <a:pt x="0" y="385204"/>
                </a:lnTo>
                <a:close/>
              </a:path>
            </a:pathLst>
          </a:custGeom>
          <a:solidFill>
            <a:srgbClr val="CFD5EA">
              <a:alpha val="50196"/>
            </a:srgbClr>
          </a:solidFill>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spcFirstLastPara="0" vert="horz" wrap="square" lIns="144780" tIns="144780" rIns="144780" bIns="3220720" numCol="1" spcCol="1270" anchor="ctr" anchorCtr="0">
            <a:noAutofit/>
          </a:bodyPr>
          <a:lstStyle/>
          <a:p>
            <a:pPr lvl="0" algn="ctr" defTabSz="1689100">
              <a:lnSpc>
                <a:spcPct val="90000"/>
              </a:lnSpc>
              <a:spcBef>
                <a:spcPct val="0"/>
              </a:spcBef>
              <a:spcAft>
                <a:spcPct val="35000"/>
              </a:spcAft>
            </a:pPr>
            <a:r>
              <a:rPr lang="en-US" sz="3800" kern="1200"/>
              <a:t>Teaching Students </a:t>
            </a:r>
          </a:p>
        </p:txBody>
      </p:sp>
      <p:grpSp>
        <p:nvGrpSpPr>
          <p:cNvPr id="12" name="Group 11">
            <a:extLst>
              <a:ext uri="{FF2B5EF4-FFF2-40B4-BE49-F238E27FC236}">
                <a16:creationId xmlns:a16="http://schemas.microsoft.com/office/drawing/2014/main" id="{2AF1842D-4A5C-6FE0-D2F1-D75A408A9440}"/>
              </a:ext>
            </a:extLst>
          </p:cNvPr>
          <p:cNvGrpSpPr/>
          <p:nvPr/>
        </p:nvGrpSpPr>
        <p:grpSpPr>
          <a:xfrm rot="945134">
            <a:off x="1808060" y="2706113"/>
            <a:ext cx="2968758" cy="1728672"/>
            <a:chOff x="778269" y="2531020"/>
            <a:chExt cx="2968758" cy="1728672"/>
          </a:xfrm>
        </p:grpSpPr>
        <p:pic>
          <p:nvPicPr>
            <p:cNvPr id="2" name="Picture 1" title="football">
              <a:extLst>
                <a:ext uri="{FF2B5EF4-FFF2-40B4-BE49-F238E27FC236}">
                  <a16:creationId xmlns:a16="http://schemas.microsoft.com/office/drawing/2014/main" id="{F159BD9B-EB03-BB94-0044-9B738B2B5A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18259">
              <a:off x="778269" y="2531020"/>
              <a:ext cx="2847748" cy="1728672"/>
            </a:xfrm>
            <a:prstGeom prst="rect">
              <a:avLst/>
            </a:prstGeom>
            <a:effectLst>
              <a:outerShdw blurRad="76200" dist="12700" dir="8100000" sy="-23000" kx="800400" algn="br" rotWithShape="0">
                <a:prstClr val="black">
                  <a:alpha val="20000"/>
                </a:prstClr>
              </a:outerShdw>
            </a:effectLst>
          </p:spPr>
        </p:pic>
        <p:sp>
          <p:nvSpPr>
            <p:cNvPr id="7" name="Freeform 6">
              <a:extLst>
                <a:ext uri="{FF2B5EF4-FFF2-40B4-BE49-F238E27FC236}">
                  <a16:creationId xmlns:a16="http://schemas.microsoft.com/office/drawing/2014/main" id="{16F38CD1-B128-F771-3CD4-3282C344C8B3}"/>
                </a:ext>
              </a:extLst>
            </p:cNvPr>
            <p:cNvSpPr/>
            <p:nvPr/>
          </p:nvSpPr>
          <p:spPr>
            <a:xfrm rot="20832051">
              <a:off x="838209" y="3120660"/>
              <a:ext cx="2908818" cy="872903"/>
            </a:xfrm>
            <a:custGeom>
              <a:avLst/>
              <a:gdLst>
                <a:gd name="connsiteX0" fmla="*/ 0 w 3081635"/>
                <a:gd name="connsiteY0" fmla="*/ 132491 h 1324911"/>
                <a:gd name="connsiteX1" fmla="*/ 132491 w 3081635"/>
                <a:gd name="connsiteY1" fmla="*/ 0 h 1324911"/>
                <a:gd name="connsiteX2" fmla="*/ 2949144 w 3081635"/>
                <a:gd name="connsiteY2" fmla="*/ 0 h 1324911"/>
                <a:gd name="connsiteX3" fmla="*/ 3081635 w 3081635"/>
                <a:gd name="connsiteY3" fmla="*/ 132491 h 1324911"/>
                <a:gd name="connsiteX4" fmla="*/ 3081635 w 3081635"/>
                <a:gd name="connsiteY4" fmla="*/ 1192420 h 1324911"/>
                <a:gd name="connsiteX5" fmla="*/ 2949144 w 3081635"/>
                <a:gd name="connsiteY5" fmla="*/ 1324911 h 1324911"/>
                <a:gd name="connsiteX6" fmla="*/ 132491 w 3081635"/>
                <a:gd name="connsiteY6" fmla="*/ 1324911 h 1324911"/>
                <a:gd name="connsiteX7" fmla="*/ 0 w 3081635"/>
                <a:gd name="connsiteY7" fmla="*/ 1192420 h 1324911"/>
                <a:gd name="connsiteX8" fmla="*/ 0 w 3081635"/>
                <a:gd name="connsiteY8" fmla="*/ 132491 h 132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1635" h="1324911">
                  <a:moveTo>
                    <a:pt x="0" y="132491"/>
                  </a:moveTo>
                  <a:cubicBezTo>
                    <a:pt x="0" y="59318"/>
                    <a:pt x="59318" y="0"/>
                    <a:pt x="132491" y="0"/>
                  </a:cubicBezTo>
                  <a:lnTo>
                    <a:pt x="2949144" y="0"/>
                  </a:lnTo>
                  <a:cubicBezTo>
                    <a:pt x="3022317" y="0"/>
                    <a:pt x="3081635" y="59318"/>
                    <a:pt x="3081635" y="132491"/>
                  </a:cubicBezTo>
                  <a:lnTo>
                    <a:pt x="3081635" y="1192420"/>
                  </a:lnTo>
                  <a:cubicBezTo>
                    <a:pt x="3081635" y="1265593"/>
                    <a:pt x="3022317" y="1324911"/>
                    <a:pt x="2949144" y="1324911"/>
                  </a:cubicBezTo>
                  <a:lnTo>
                    <a:pt x="132491" y="1324911"/>
                  </a:lnTo>
                  <a:cubicBezTo>
                    <a:pt x="59318" y="1324911"/>
                    <a:pt x="0" y="1265593"/>
                    <a:pt x="0" y="1192420"/>
                  </a:cubicBezTo>
                  <a:lnTo>
                    <a:pt x="0" y="132491"/>
                  </a:lnTo>
                  <a:close/>
                </a:path>
              </a:pathLst>
            </a:custGeom>
            <a:no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5165" tIns="103575" rIns="125165" bIns="103575" numCol="1" spcCol="1270" anchor="ctr" anchorCtr="0">
              <a:noAutofit/>
            </a:bodyPr>
            <a:lstStyle/>
            <a:p>
              <a:pPr lvl="0" algn="ctr" defTabSz="1511300">
                <a:lnSpc>
                  <a:spcPct val="90000"/>
                </a:lnSpc>
                <a:spcBef>
                  <a:spcPct val="0"/>
                </a:spcBef>
                <a:spcAft>
                  <a:spcPct val="35000"/>
                </a:spcAft>
              </a:pPr>
              <a:r>
                <a:rPr lang="en-US" sz="2800" b="1" kern="1200" dirty="0">
                  <a:solidFill>
                    <a:sysClr val="windowText" lastClr="000000"/>
                  </a:solidFill>
                  <a:effectLst>
                    <a:glow rad="63500">
                      <a:schemeClr val="bg1">
                        <a:alpha val="75000"/>
                      </a:schemeClr>
                    </a:glow>
                  </a:effectLst>
                </a:rPr>
                <a:t>Implementation Manual </a:t>
              </a:r>
            </a:p>
          </p:txBody>
        </p:sp>
      </p:grpSp>
      <p:grpSp>
        <p:nvGrpSpPr>
          <p:cNvPr id="16" name="Group 15">
            <a:extLst>
              <a:ext uri="{FF2B5EF4-FFF2-40B4-BE49-F238E27FC236}">
                <a16:creationId xmlns:a16="http://schemas.microsoft.com/office/drawing/2014/main" id="{E08E58BA-1A47-5536-2321-54E217D64EF5}"/>
              </a:ext>
            </a:extLst>
          </p:cNvPr>
          <p:cNvGrpSpPr/>
          <p:nvPr/>
        </p:nvGrpSpPr>
        <p:grpSpPr>
          <a:xfrm>
            <a:off x="3208912" y="4270125"/>
            <a:ext cx="2847748" cy="1728672"/>
            <a:chOff x="778269" y="2531020"/>
            <a:chExt cx="2847748" cy="1728672"/>
          </a:xfrm>
        </p:grpSpPr>
        <p:pic>
          <p:nvPicPr>
            <p:cNvPr id="17" name="Picture 16" title="football">
              <a:extLst>
                <a:ext uri="{FF2B5EF4-FFF2-40B4-BE49-F238E27FC236}">
                  <a16:creationId xmlns:a16="http://schemas.microsoft.com/office/drawing/2014/main" id="{4FFA598A-EE97-8976-04BB-56A6485101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18259">
              <a:off x="778269" y="2531020"/>
              <a:ext cx="2847748" cy="1728672"/>
            </a:xfrm>
            <a:prstGeom prst="rect">
              <a:avLst/>
            </a:prstGeom>
            <a:effectLst>
              <a:outerShdw blurRad="76200" dir="13500000" sy="23000" kx="1200000" algn="br" rotWithShape="0">
                <a:prstClr val="black">
                  <a:alpha val="20000"/>
                </a:prstClr>
              </a:outerShdw>
            </a:effectLst>
          </p:spPr>
        </p:pic>
        <p:sp>
          <p:nvSpPr>
            <p:cNvPr id="18" name="Freeform 17">
              <a:extLst>
                <a:ext uri="{FF2B5EF4-FFF2-40B4-BE49-F238E27FC236}">
                  <a16:creationId xmlns:a16="http://schemas.microsoft.com/office/drawing/2014/main" id="{40ED0CF9-DC38-5DA1-626A-A99F98BB849D}"/>
                </a:ext>
              </a:extLst>
            </p:cNvPr>
            <p:cNvSpPr/>
            <p:nvPr/>
          </p:nvSpPr>
          <p:spPr>
            <a:xfrm rot="20832051">
              <a:off x="925456" y="3137633"/>
              <a:ext cx="2658612" cy="872903"/>
            </a:xfrm>
            <a:custGeom>
              <a:avLst/>
              <a:gdLst>
                <a:gd name="connsiteX0" fmla="*/ 0 w 3081635"/>
                <a:gd name="connsiteY0" fmla="*/ 132491 h 1324911"/>
                <a:gd name="connsiteX1" fmla="*/ 132491 w 3081635"/>
                <a:gd name="connsiteY1" fmla="*/ 0 h 1324911"/>
                <a:gd name="connsiteX2" fmla="*/ 2949144 w 3081635"/>
                <a:gd name="connsiteY2" fmla="*/ 0 h 1324911"/>
                <a:gd name="connsiteX3" fmla="*/ 3081635 w 3081635"/>
                <a:gd name="connsiteY3" fmla="*/ 132491 h 1324911"/>
                <a:gd name="connsiteX4" fmla="*/ 3081635 w 3081635"/>
                <a:gd name="connsiteY4" fmla="*/ 1192420 h 1324911"/>
                <a:gd name="connsiteX5" fmla="*/ 2949144 w 3081635"/>
                <a:gd name="connsiteY5" fmla="*/ 1324911 h 1324911"/>
                <a:gd name="connsiteX6" fmla="*/ 132491 w 3081635"/>
                <a:gd name="connsiteY6" fmla="*/ 1324911 h 1324911"/>
                <a:gd name="connsiteX7" fmla="*/ 0 w 3081635"/>
                <a:gd name="connsiteY7" fmla="*/ 1192420 h 1324911"/>
                <a:gd name="connsiteX8" fmla="*/ 0 w 3081635"/>
                <a:gd name="connsiteY8" fmla="*/ 132491 h 132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1635" h="1324911">
                  <a:moveTo>
                    <a:pt x="0" y="132491"/>
                  </a:moveTo>
                  <a:cubicBezTo>
                    <a:pt x="0" y="59318"/>
                    <a:pt x="59318" y="0"/>
                    <a:pt x="132491" y="0"/>
                  </a:cubicBezTo>
                  <a:lnTo>
                    <a:pt x="2949144" y="0"/>
                  </a:lnTo>
                  <a:cubicBezTo>
                    <a:pt x="3022317" y="0"/>
                    <a:pt x="3081635" y="59318"/>
                    <a:pt x="3081635" y="132491"/>
                  </a:cubicBezTo>
                  <a:lnTo>
                    <a:pt x="3081635" y="1192420"/>
                  </a:lnTo>
                  <a:cubicBezTo>
                    <a:pt x="3081635" y="1265593"/>
                    <a:pt x="3022317" y="1324911"/>
                    <a:pt x="2949144" y="1324911"/>
                  </a:cubicBezTo>
                  <a:lnTo>
                    <a:pt x="132491" y="1324911"/>
                  </a:lnTo>
                  <a:cubicBezTo>
                    <a:pt x="59318" y="1324911"/>
                    <a:pt x="0" y="1265593"/>
                    <a:pt x="0" y="1192420"/>
                  </a:cubicBezTo>
                  <a:lnTo>
                    <a:pt x="0" y="132491"/>
                  </a:lnTo>
                  <a:close/>
                </a:path>
              </a:pathLst>
            </a:custGeom>
            <a:no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5165" tIns="103575" rIns="125165" bIns="103575" numCol="1" spcCol="1270" anchor="ctr" anchorCtr="0">
              <a:noAutofit/>
            </a:bodyPr>
            <a:lstStyle/>
            <a:p>
              <a:pPr lvl="0" algn="ctr" defTabSz="1511300">
                <a:lnSpc>
                  <a:spcPct val="90000"/>
                </a:lnSpc>
                <a:spcBef>
                  <a:spcPct val="0"/>
                </a:spcBef>
                <a:spcAft>
                  <a:spcPct val="35000"/>
                </a:spcAft>
              </a:pPr>
              <a:r>
                <a:rPr lang="en-US" sz="2800" b="1" kern="1200" dirty="0">
                  <a:solidFill>
                    <a:sysClr val="windowText" lastClr="000000"/>
                  </a:solidFill>
                  <a:effectLst>
                    <a:glow rad="63500">
                      <a:schemeClr val="bg1">
                        <a:alpha val="75000"/>
                      </a:schemeClr>
                    </a:glow>
                  </a:effectLst>
                </a:rPr>
                <a:t>Faculty Roll-Out</a:t>
              </a:r>
            </a:p>
          </p:txBody>
        </p:sp>
      </p:grpSp>
      <p:grpSp>
        <p:nvGrpSpPr>
          <p:cNvPr id="19" name="Group 18">
            <a:extLst>
              <a:ext uri="{FF2B5EF4-FFF2-40B4-BE49-F238E27FC236}">
                <a16:creationId xmlns:a16="http://schemas.microsoft.com/office/drawing/2014/main" id="{0C4B9A88-AA29-A144-0080-32E6A0E7952A}"/>
              </a:ext>
            </a:extLst>
          </p:cNvPr>
          <p:cNvGrpSpPr/>
          <p:nvPr/>
        </p:nvGrpSpPr>
        <p:grpSpPr>
          <a:xfrm>
            <a:off x="5951700" y="2688209"/>
            <a:ext cx="2847748" cy="1728672"/>
            <a:chOff x="778269" y="2531020"/>
            <a:chExt cx="2847748" cy="1728672"/>
          </a:xfrm>
        </p:grpSpPr>
        <p:pic>
          <p:nvPicPr>
            <p:cNvPr id="20" name="Picture 19" title="football">
              <a:extLst>
                <a:ext uri="{FF2B5EF4-FFF2-40B4-BE49-F238E27FC236}">
                  <a16:creationId xmlns:a16="http://schemas.microsoft.com/office/drawing/2014/main" id="{E49EE459-BA19-7475-AA21-16695DBBAF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18259">
              <a:off x="778269" y="2531020"/>
              <a:ext cx="2847748" cy="1728672"/>
            </a:xfrm>
            <a:prstGeom prst="rect">
              <a:avLst/>
            </a:prstGeom>
            <a:effectLst>
              <a:outerShdw blurRad="76200" dist="12700" dir="8100000" sy="-23000" kx="800400" algn="br" rotWithShape="0">
                <a:prstClr val="black">
                  <a:alpha val="20000"/>
                </a:prstClr>
              </a:outerShdw>
            </a:effectLst>
          </p:spPr>
        </p:pic>
        <p:sp>
          <p:nvSpPr>
            <p:cNvPr id="21" name="Freeform 20">
              <a:extLst>
                <a:ext uri="{FF2B5EF4-FFF2-40B4-BE49-F238E27FC236}">
                  <a16:creationId xmlns:a16="http://schemas.microsoft.com/office/drawing/2014/main" id="{8349F993-5B88-8575-534F-CDCBD1722128}"/>
                </a:ext>
              </a:extLst>
            </p:cNvPr>
            <p:cNvSpPr/>
            <p:nvPr/>
          </p:nvSpPr>
          <p:spPr>
            <a:xfrm rot="20832051">
              <a:off x="952358" y="3101175"/>
              <a:ext cx="2658612" cy="872903"/>
            </a:xfrm>
            <a:custGeom>
              <a:avLst/>
              <a:gdLst>
                <a:gd name="connsiteX0" fmla="*/ 0 w 3081635"/>
                <a:gd name="connsiteY0" fmla="*/ 132491 h 1324911"/>
                <a:gd name="connsiteX1" fmla="*/ 132491 w 3081635"/>
                <a:gd name="connsiteY1" fmla="*/ 0 h 1324911"/>
                <a:gd name="connsiteX2" fmla="*/ 2949144 w 3081635"/>
                <a:gd name="connsiteY2" fmla="*/ 0 h 1324911"/>
                <a:gd name="connsiteX3" fmla="*/ 3081635 w 3081635"/>
                <a:gd name="connsiteY3" fmla="*/ 132491 h 1324911"/>
                <a:gd name="connsiteX4" fmla="*/ 3081635 w 3081635"/>
                <a:gd name="connsiteY4" fmla="*/ 1192420 h 1324911"/>
                <a:gd name="connsiteX5" fmla="*/ 2949144 w 3081635"/>
                <a:gd name="connsiteY5" fmla="*/ 1324911 h 1324911"/>
                <a:gd name="connsiteX6" fmla="*/ 132491 w 3081635"/>
                <a:gd name="connsiteY6" fmla="*/ 1324911 h 1324911"/>
                <a:gd name="connsiteX7" fmla="*/ 0 w 3081635"/>
                <a:gd name="connsiteY7" fmla="*/ 1192420 h 1324911"/>
                <a:gd name="connsiteX8" fmla="*/ 0 w 3081635"/>
                <a:gd name="connsiteY8" fmla="*/ 132491 h 132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1635" h="1324911">
                  <a:moveTo>
                    <a:pt x="0" y="132491"/>
                  </a:moveTo>
                  <a:cubicBezTo>
                    <a:pt x="0" y="59318"/>
                    <a:pt x="59318" y="0"/>
                    <a:pt x="132491" y="0"/>
                  </a:cubicBezTo>
                  <a:lnTo>
                    <a:pt x="2949144" y="0"/>
                  </a:lnTo>
                  <a:cubicBezTo>
                    <a:pt x="3022317" y="0"/>
                    <a:pt x="3081635" y="59318"/>
                    <a:pt x="3081635" y="132491"/>
                  </a:cubicBezTo>
                  <a:lnTo>
                    <a:pt x="3081635" y="1192420"/>
                  </a:lnTo>
                  <a:cubicBezTo>
                    <a:pt x="3081635" y="1265593"/>
                    <a:pt x="3022317" y="1324911"/>
                    <a:pt x="2949144" y="1324911"/>
                  </a:cubicBezTo>
                  <a:lnTo>
                    <a:pt x="132491" y="1324911"/>
                  </a:lnTo>
                  <a:cubicBezTo>
                    <a:pt x="59318" y="1324911"/>
                    <a:pt x="0" y="1265593"/>
                    <a:pt x="0" y="1192420"/>
                  </a:cubicBezTo>
                  <a:lnTo>
                    <a:pt x="0" y="132491"/>
                  </a:lnTo>
                  <a:close/>
                </a:path>
              </a:pathLst>
            </a:custGeom>
            <a:no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5165" tIns="103575" rIns="125165" bIns="103575" numCol="1" spcCol="1270" anchor="ctr" anchorCtr="0">
              <a:noAutofit/>
            </a:bodyPr>
            <a:lstStyle/>
            <a:p>
              <a:pPr lvl="0" algn="ctr" defTabSz="1511300">
                <a:lnSpc>
                  <a:spcPct val="90000"/>
                </a:lnSpc>
                <a:spcBef>
                  <a:spcPct val="0"/>
                </a:spcBef>
                <a:spcAft>
                  <a:spcPct val="35000"/>
                </a:spcAft>
              </a:pPr>
              <a:r>
                <a:rPr lang="en-US" sz="2800" b="1" kern="1200" dirty="0">
                  <a:solidFill>
                    <a:sysClr val="windowText" lastClr="000000"/>
                  </a:solidFill>
                  <a:effectLst>
                    <a:glow rad="63500">
                      <a:schemeClr val="bg1">
                        <a:alpha val="75000"/>
                      </a:schemeClr>
                    </a:glow>
                  </a:effectLst>
                </a:rPr>
                <a:t>Kickoff Assembly</a:t>
              </a:r>
            </a:p>
          </p:txBody>
        </p:sp>
      </p:grpSp>
      <p:grpSp>
        <p:nvGrpSpPr>
          <p:cNvPr id="22" name="Group 21">
            <a:extLst>
              <a:ext uri="{FF2B5EF4-FFF2-40B4-BE49-F238E27FC236}">
                <a16:creationId xmlns:a16="http://schemas.microsoft.com/office/drawing/2014/main" id="{B9B0B581-9F83-08CC-CA13-3969E2519565}"/>
              </a:ext>
            </a:extLst>
          </p:cNvPr>
          <p:cNvGrpSpPr/>
          <p:nvPr/>
        </p:nvGrpSpPr>
        <p:grpSpPr>
          <a:xfrm rot="1306927">
            <a:off x="7424903" y="4324795"/>
            <a:ext cx="2865770" cy="1728672"/>
            <a:chOff x="778269" y="2531020"/>
            <a:chExt cx="2865770" cy="1728672"/>
          </a:xfrm>
        </p:grpSpPr>
        <p:pic>
          <p:nvPicPr>
            <p:cNvPr id="23" name="Picture 22" title="football">
              <a:extLst>
                <a:ext uri="{FF2B5EF4-FFF2-40B4-BE49-F238E27FC236}">
                  <a16:creationId xmlns:a16="http://schemas.microsoft.com/office/drawing/2014/main" id="{3AA06124-12B2-D388-B8E0-81A730AF58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18259">
              <a:off x="778269" y="2531020"/>
              <a:ext cx="2847748" cy="1728672"/>
            </a:xfrm>
            <a:prstGeom prst="rect">
              <a:avLst/>
            </a:prstGeom>
            <a:effectLst>
              <a:outerShdw blurRad="76200" dir="13500000" sy="23000" kx="1200000" algn="br" rotWithShape="0">
                <a:prstClr val="black">
                  <a:alpha val="20000"/>
                </a:prstClr>
              </a:outerShdw>
            </a:effectLst>
          </p:spPr>
        </p:pic>
        <p:sp>
          <p:nvSpPr>
            <p:cNvPr id="24" name="Freeform 23">
              <a:extLst>
                <a:ext uri="{FF2B5EF4-FFF2-40B4-BE49-F238E27FC236}">
                  <a16:creationId xmlns:a16="http://schemas.microsoft.com/office/drawing/2014/main" id="{45AEA8F7-22E7-A3BC-778A-FA64CEEC8250}"/>
                </a:ext>
              </a:extLst>
            </p:cNvPr>
            <p:cNvSpPr/>
            <p:nvPr/>
          </p:nvSpPr>
          <p:spPr>
            <a:xfrm rot="20832051">
              <a:off x="985427" y="3098917"/>
              <a:ext cx="2658612" cy="872903"/>
            </a:xfrm>
            <a:custGeom>
              <a:avLst/>
              <a:gdLst>
                <a:gd name="connsiteX0" fmla="*/ 0 w 3081635"/>
                <a:gd name="connsiteY0" fmla="*/ 132491 h 1324911"/>
                <a:gd name="connsiteX1" fmla="*/ 132491 w 3081635"/>
                <a:gd name="connsiteY1" fmla="*/ 0 h 1324911"/>
                <a:gd name="connsiteX2" fmla="*/ 2949144 w 3081635"/>
                <a:gd name="connsiteY2" fmla="*/ 0 h 1324911"/>
                <a:gd name="connsiteX3" fmla="*/ 3081635 w 3081635"/>
                <a:gd name="connsiteY3" fmla="*/ 132491 h 1324911"/>
                <a:gd name="connsiteX4" fmla="*/ 3081635 w 3081635"/>
                <a:gd name="connsiteY4" fmla="*/ 1192420 h 1324911"/>
                <a:gd name="connsiteX5" fmla="*/ 2949144 w 3081635"/>
                <a:gd name="connsiteY5" fmla="*/ 1324911 h 1324911"/>
                <a:gd name="connsiteX6" fmla="*/ 132491 w 3081635"/>
                <a:gd name="connsiteY6" fmla="*/ 1324911 h 1324911"/>
                <a:gd name="connsiteX7" fmla="*/ 0 w 3081635"/>
                <a:gd name="connsiteY7" fmla="*/ 1192420 h 1324911"/>
                <a:gd name="connsiteX8" fmla="*/ 0 w 3081635"/>
                <a:gd name="connsiteY8" fmla="*/ 132491 h 132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1635" h="1324911">
                  <a:moveTo>
                    <a:pt x="0" y="132491"/>
                  </a:moveTo>
                  <a:cubicBezTo>
                    <a:pt x="0" y="59318"/>
                    <a:pt x="59318" y="0"/>
                    <a:pt x="132491" y="0"/>
                  </a:cubicBezTo>
                  <a:lnTo>
                    <a:pt x="2949144" y="0"/>
                  </a:lnTo>
                  <a:cubicBezTo>
                    <a:pt x="3022317" y="0"/>
                    <a:pt x="3081635" y="59318"/>
                    <a:pt x="3081635" y="132491"/>
                  </a:cubicBezTo>
                  <a:lnTo>
                    <a:pt x="3081635" y="1192420"/>
                  </a:lnTo>
                  <a:cubicBezTo>
                    <a:pt x="3081635" y="1265593"/>
                    <a:pt x="3022317" y="1324911"/>
                    <a:pt x="2949144" y="1324911"/>
                  </a:cubicBezTo>
                  <a:lnTo>
                    <a:pt x="132491" y="1324911"/>
                  </a:lnTo>
                  <a:cubicBezTo>
                    <a:pt x="59318" y="1324911"/>
                    <a:pt x="0" y="1265593"/>
                    <a:pt x="0" y="1192420"/>
                  </a:cubicBezTo>
                  <a:lnTo>
                    <a:pt x="0" y="132491"/>
                  </a:lnTo>
                  <a:close/>
                </a:path>
              </a:pathLst>
            </a:custGeom>
            <a:no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5165" tIns="103575" rIns="125165" bIns="103575" numCol="1" spcCol="1270" anchor="ctr" anchorCtr="0">
              <a:noAutofit/>
            </a:bodyPr>
            <a:lstStyle/>
            <a:p>
              <a:pPr lvl="0" algn="ctr" defTabSz="1511300">
                <a:lnSpc>
                  <a:spcPct val="90000"/>
                </a:lnSpc>
                <a:spcBef>
                  <a:spcPct val="0"/>
                </a:spcBef>
                <a:spcAft>
                  <a:spcPct val="35000"/>
                </a:spcAft>
              </a:pPr>
              <a:r>
                <a:rPr lang="en-US" sz="2800" b="1" kern="1200" dirty="0">
                  <a:solidFill>
                    <a:sysClr val="windowText" lastClr="000000"/>
                  </a:solidFill>
                  <a:effectLst>
                    <a:glow rad="63500">
                      <a:schemeClr val="bg1">
                        <a:alpha val="75000"/>
                      </a:schemeClr>
                    </a:glow>
                  </a:effectLst>
                </a:rPr>
                <a:t>Setting Lessons</a:t>
              </a:r>
            </a:p>
          </p:txBody>
        </p:sp>
      </p:grpSp>
      <p:pic>
        <p:nvPicPr>
          <p:cNvPr id="6" name="Picture 5" title="Ci3T implementation manual">
            <a:extLst>
              <a:ext uri="{FF2B5EF4-FFF2-40B4-BE49-F238E27FC236}">
                <a16:creationId xmlns:a16="http://schemas.microsoft.com/office/drawing/2014/main" id="{2D52210B-15B6-5663-8DE4-2D5C6A9BEEEC}"/>
              </a:ext>
            </a:extLst>
          </p:cNvPr>
          <p:cNvPicPr>
            <a:picLocks noChangeAspect="1"/>
          </p:cNvPicPr>
          <p:nvPr/>
        </p:nvPicPr>
        <p:blipFill>
          <a:blip r:embed="rId6"/>
          <a:stretch>
            <a:fillRect/>
          </a:stretch>
        </p:blipFill>
        <p:spPr>
          <a:xfrm rot="21227963">
            <a:off x="1407071" y="3955859"/>
            <a:ext cx="1171850" cy="1526132"/>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4" name="Picture 3" title="Picture of classroom setting expectations poster, ticket, and implementation manual">
            <a:extLst>
              <a:ext uri="{FF2B5EF4-FFF2-40B4-BE49-F238E27FC236}">
                <a16:creationId xmlns:a16="http://schemas.microsoft.com/office/drawing/2014/main" id="{8CB838EB-AA7A-BAC5-A8F8-4465C0121150}"/>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5648" t="5679" r="7222" b="2469"/>
          <a:stretch/>
        </p:blipFill>
        <p:spPr>
          <a:xfrm>
            <a:off x="142239" y="4163401"/>
            <a:ext cx="2908469" cy="2299576"/>
          </a:xfrm>
          <a:prstGeom prst="rect">
            <a:avLst/>
          </a:prstGeom>
          <a:ln>
            <a:noFill/>
          </a:ln>
          <a:effectLst>
            <a:outerShdw blurRad="292100" dist="139700" dir="2700000" algn="tl" rotWithShape="0">
              <a:srgbClr val="333333">
                <a:alpha val="65000"/>
              </a:srgbClr>
            </a:outerShdw>
          </a:effectLst>
        </p:spPr>
      </p:pic>
      <p:sp>
        <p:nvSpPr>
          <p:cNvPr id="8" name="AutoShape 6">
            <a:extLst>
              <a:ext uri="{FF2B5EF4-FFF2-40B4-BE49-F238E27FC236}">
                <a16:creationId xmlns:a16="http://schemas.microsoft.com/office/drawing/2014/main" id="{9E706A83-E38A-8DCE-73A7-45E62170CD21}"/>
              </a:ext>
            </a:extLst>
          </p:cNvPr>
          <p:cNvSpPr>
            <a:spLocks noChangeArrowheads="1"/>
          </p:cNvSpPr>
          <p:nvPr/>
        </p:nvSpPr>
        <p:spPr bwMode="auto">
          <a:xfrm>
            <a:off x="3884739" y="3960754"/>
            <a:ext cx="4351199" cy="2793655"/>
          </a:xfrm>
          <a:custGeom>
            <a:avLst/>
            <a:gdLst>
              <a:gd name="connsiteX0" fmla="*/ 0 w 3505200"/>
              <a:gd name="connsiteY0" fmla="*/ 165103 h 990600"/>
              <a:gd name="connsiteX1" fmla="*/ 165103 w 3505200"/>
              <a:gd name="connsiteY1" fmla="*/ 0 h 990600"/>
              <a:gd name="connsiteX2" fmla="*/ 584200 w 3505200"/>
              <a:gd name="connsiteY2" fmla="*/ 0 h 990600"/>
              <a:gd name="connsiteX3" fmla="*/ 360019 w 3505200"/>
              <a:gd name="connsiteY3" fmla="*/ -1962398 h 990600"/>
              <a:gd name="connsiteX4" fmla="*/ 1460500 w 3505200"/>
              <a:gd name="connsiteY4" fmla="*/ 0 h 990600"/>
              <a:gd name="connsiteX5" fmla="*/ 3340097 w 3505200"/>
              <a:gd name="connsiteY5" fmla="*/ 0 h 990600"/>
              <a:gd name="connsiteX6" fmla="*/ 3505200 w 3505200"/>
              <a:gd name="connsiteY6" fmla="*/ 165103 h 990600"/>
              <a:gd name="connsiteX7" fmla="*/ 3505200 w 3505200"/>
              <a:gd name="connsiteY7" fmla="*/ 165100 h 990600"/>
              <a:gd name="connsiteX8" fmla="*/ 3505200 w 3505200"/>
              <a:gd name="connsiteY8" fmla="*/ 165100 h 990600"/>
              <a:gd name="connsiteX9" fmla="*/ 3505200 w 3505200"/>
              <a:gd name="connsiteY9" fmla="*/ 412750 h 990600"/>
              <a:gd name="connsiteX10" fmla="*/ 3505200 w 3505200"/>
              <a:gd name="connsiteY10" fmla="*/ 825497 h 990600"/>
              <a:gd name="connsiteX11" fmla="*/ 3340097 w 3505200"/>
              <a:gd name="connsiteY11" fmla="*/ 990600 h 990600"/>
              <a:gd name="connsiteX12" fmla="*/ 1460500 w 3505200"/>
              <a:gd name="connsiteY12" fmla="*/ 990600 h 990600"/>
              <a:gd name="connsiteX13" fmla="*/ 584200 w 3505200"/>
              <a:gd name="connsiteY13" fmla="*/ 990600 h 990600"/>
              <a:gd name="connsiteX14" fmla="*/ 584200 w 3505200"/>
              <a:gd name="connsiteY14" fmla="*/ 990600 h 990600"/>
              <a:gd name="connsiteX15" fmla="*/ 165103 w 3505200"/>
              <a:gd name="connsiteY15" fmla="*/ 990600 h 990600"/>
              <a:gd name="connsiteX16" fmla="*/ 0 w 3505200"/>
              <a:gd name="connsiteY16" fmla="*/ 825497 h 990600"/>
              <a:gd name="connsiteX17" fmla="*/ 0 w 3505200"/>
              <a:gd name="connsiteY17" fmla="*/ 412750 h 990600"/>
              <a:gd name="connsiteX18" fmla="*/ 0 w 3505200"/>
              <a:gd name="connsiteY18" fmla="*/ 165100 h 990600"/>
              <a:gd name="connsiteX19" fmla="*/ 0 w 3505200"/>
              <a:gd name="connsiteY19" fmla="*/ 165100 h 990600"/>
              <a:gd name="connsiteX20" fmla="*/ 0 w 3505200"/>
              <a:gd name="connsiteY20" fmla="*/ 165103 h 990600"/>
              <a:gd name="connsiteX0" fmla="*/ 0 w 3505200"/>
              <a:gd name="connsiteY0" fmla="*/ 2127501 h 2952998"/>
              <a:gd name="connsiteX1" fmla="*/ 165103 w 3505200"/>
              <a:gd name="connsiteY1" fmla="*/ 1962398 h 2952998"/>
              <a:gd name="connsiteX2" fmla="*/ 1049149 w 3505200"/>
              <a:gd name="connsiteY2" fmla="*/ 1977897 h 2952998"/>
              <a:gd name="connsiteX3" fmla="*/ 360019 w 3505200"/>
              <a:gd name="connsiteY3" fmla="*/ 0 h 2952998"/>
              <a:gd name="connsiteX4" fmla="*/ 1460500 w 3505200"/>
              <a:gd name="connsiteY4" fmla="*/ 1962398 h 2952998"/>
              <a:gd name="connsiteX5" fmla="*/ 3340097 w 3505200"/>
              <a:gd name="connsiteY5" fmla="*/ 1962398 h 2952998"/>
              <a:gd name="connsiteX6" fmla="*/ 3505200 w 3505200"/>
              <a:gd name="connsiteY6" fmla="*/ 2127501 h 2952998"/>
              <a:gd name="connsiteX7" fmla="*/ 3505200 w 3505200"/>
              <a:gd name="connsiteY7" fmla="*/ 2127498 h 2952998"/>
              <a:gd name="connsiteX8" fmla="*/ 3505200 w 3505200"/>
              <a:gd name="connsiteY8" fmla="*/ 2127498 h 2952998"/>
              <a:gd name="connsiteX9" fmla="*/ 3505200 w 3505200"/>
              <a:gd name="connsiteY9" fmla="*/ 2375148 h 2952998"/>
              <a:gd name="connsiteX10" fmla="*/ 3505200 w 3505200"/>
              <a:gd name="connsiteY10" fmla="*/ 2787895 h 2952998"/>
              <a:gd name="connsiteX11" fmla="*/ 3340097 w 3505200"/>
              <a:gd name="connsiteY11" fmla="*/ 2952998 h 2952998"/>
              <a:gd name="connsiteX12" fmla="*/ 1460500 w 3505200"/>
              <a:gd name="connsiteY12" fmla="*/ 2952998 h 2952998"/>
              <a:gd name="connsiteX13" fmla="*/ 584200 w 3505200"/>
              <a:gd name="connsiteY13" fmla="*/ 2952998 h 2952998"/>
              <a:gd name="connsiteX14" fmla="*/ 584200 w 3505200"/>
              <a:gd name="connsiteY14" fmla="*/ 2952998 h 2952998"/>
              <a:gd name="connsiteX15" fmla="*/ 165103 w 3505200"/>
              <a:gd name="connsiteY15" fmla="*/ 2952998 h 2952998"/>
              <a:gd name="connsiteX16" fmla="*/ 0 w 3505200"/>
              <a:gd name="connsiteY16" fmla="*/ 2787895 h 2952998"/>
              <a:gd name="connsiteX17" fmla="*/ 0 w 3505200"/>
              <a:gd name="connsiteY17" fmla="*/ 2375148 h 2952998"/>
              <a:gd name="connsiteX18" fmla="*/ 0 w 3505200"/>
              <a:gd name="connsiteY18" fmla="*/ 2127498 h 2952998"/>
              <a:gd name="connsiteX19" fmla="*/ 0 w 3505200"/>
              <a:gd name="connsiteY19" fmla="*/ 2127498 h 2952998"/>
              <a:gd name="connsiteX20" fmla="*/ 0 w 3505200"/>
              <a:gd name="connsiteY20" fmla="*/ 2127501 h 2952998"/>
              <a:gd name="connsiteX0" fmla="*/ 0 w 3505200"/>
              <a:gd name="connsiteY0" fmla="*/ 2127501 h 2952998"/>
              <a:gd name="connsiteX1" fmla="*/ 165103 w 3505200"/>
              <a:gd name="connsiteY1" fmla="*/ 1962398 h 2952998"/>
              <a:gd name="connsiteX2" fmla="*/ 1033650 w 3505200"/>
              <a:gd name="connsiteY2" fmla="*/ 1946900 h 2952998"/>
              <a:gd name="connsiteX3" fmla="*/ 360019 w 3505200"/>
              <a:gd name="connsiteY3" fmla="*/ 0 h 2952998"/>
              <a:gd name="connsiteX4" fmla="*/ 1460500 w 3505200"/>
              <a:gd name="connsiteY4" fmla="*/ 1962398 h 2952998"/>
              <a:gd name="connsiteX5" fmla="*/ 3340097 w 3505200"/>
              <a:gd name="connsiteY5" fmla="*/ 1962398 h 2952998"/>
              <a:gd name="connsiteX6" fmla="*/ 3505200 w 3505200"/>
              <a:gd name="connsiteY6" fmla="*/ 2127501 h 2952998"/>
              <a:gd name="connsiteX7" fmla="*/ 3505200 w 3505200"/>
              <a:gd name="connsiteY7" fmla="*/ 2127498 h 2952998"/>
              <a:gd name="connsiteX8" fmla="*/ 3505200 w 3505200"/>
              <a:gd name="connsiteY8" fmla="*/ 2127498 h 2952998"/>
              <a:gd name="connsiteX9" fmla="*/ 3505200 w 3505200"/>
              <a:gd name="connsiteY9" fmla="*/ 2375148 h 2952998"/>
              <a:gd name="connsiteX10" fmla="*/ 3505200 w 3505200"/>
              <a:gd name="connsiteY10" fmla="*/ 2787895 h 2952998"/>
              <a:gd name="connsiteX11" fmla="*/ 3340097 w 3505200"/>
              <a:gd name="connsiteY11" fmla="*/ 2952998 h 2952998"/>
              <a:gd name="connsiteX12" fmla="*/ 1460500 w 3505200"/>
              <a:gd name="connsiteY12" fmla="*/ 2952998 h 2952998"/>
              <a:gd name="connsiteX13" fmla="*/ 584200 w 3505200"/>
              <a:gd name="connsiteY13" fmla="*/ 2952998 h 2952998"/>
              <a:gd name="connsiteX14" fmla="*/ 584200 w 3505200"/>
              <a:gd name="connsiteY14" fmla="*/ 2952998 h 2952998"/>
              <a:gd name="connsiteX15" fmla="*/ 165103 w 3505200"/>
              <a:gd name="connsiteY15" fmla="*/ 2952998 h 2952998"/>
              <a:gd name="connsiteX16" fmla="*/ 0 w 3505200"/>
              <a:gd name="connsiteY16" fmla="*/ 2787895 h 2952998"/>
              <a:gd name="connsiteX17" fmla="*/ 0 w 3505200"/>
              <a:gd name="connsiteY17" fmla="*/ 2375148 h 2952998"/>
              <a:gd name="connsiteX18" fmla="*/ 0 w 3505200"/>
              <a:gd name="connsiteY18" fmla="*/ 2127498 h 2952998"/>
              <a:gd name="connsiteX19" fmla="*/ 0 w 3505200"/>
              <a:gd name="connsiteY19" fmla="*/ 2127498 h 2952998"/>
              <a:gd name="connsiteX20" fmla="*/ 0 w 3505200"/>
              <a:gd name="connsiteY20" fmla="*/ 2127501 h 295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05200" h="2952998">
                <a:moveTo>
                  <a:pt x="0" y="2127501"/>
                </a:moveTo>
                <a:cubicBezTo>
                  <a:pt x="0" y="2036317"/>
                  <a:pt x="73919" y="1962398"/>
                  <a:pt x="165103" y="1962398"/>
                </a:cubicBezTo>
                <a:lnTo>
                  <a:pt x="1033650" y="1946900"/>
                </a:lnTo>
                <a:lnTo>
                  <a:pt x="360019" y="0"/>
                </a:lnTo>
                <a:lnTo>
                  <a:pt x="1460500" y="1962398"/>
                </a:lnTo>
                <a:lnTo>
                  <a:pt x="3340097" y="1962398"/>
                </a:lnTo>
                <a:cubicBezTo>
                  <a:pt x="3431281" y="1962398"/>
                  <a:pt x="3505200" y="2036317"/>
                  <a:pt x="3505200" y="2127501"/>
                </a:cubicBezTo>
                <a:lnTo>
                  <a:pt x="3505200" y="2127498"/>
                </a:lnTo>
                <a:lnTo>
                  <a:pt x="3505200" y="2127498"/>
                </a:lnTo>
                <a:lnTo>
                  <a:pt x="3505200" y="2375148"/>
                </a:lnTo>
                <a:lnTo>
                  <a:pt x="3505200" y="2787895"/>
                </a:lnTo>
                <a:cubicBezTo>
                  <a:pt x="3505200" y="2879079"/>
                  <a:pt x="3431281" y="2952998"/>
                  <a:pt x="3340097" y="2952998"/>
                </a:cubicBezTo>
                <a:lnTo>
                  <a:pt x="1460500" y="2952998"/>
                </a:lnTo>
                <a:lnTo>
                  <a:pt x="584200" y="2952998"/>
                </a:lnTo>
                <a:lnTo>
                  <a:pt x="584200" y="2952998"/>
                </a:lnTo>
                <a:lnTo>
                  <a:pt x="165103" y="2952998"/>
                </a:lnTo>
                <a:cubicBezTo>
                  <a:pt x="73919" y="2952998"/>
                  <a:pt x="0" y="2879079"/>
                  <a:pt x="0" y="2787895"/>
                </a:cubicBezTo>
                <a:lnTo>
                  <a:pt x="0" y="2375148"/>
                </a:lnTo>
                <a:lnTo>
                  <a:pt x="0" y="2127498"/>
                </a:lnTo>
                <a:lnTo>
                  <a:pt x="0" y="2127498"/>
                </a:lnTo>
                <a:lnTo>
                  <a:pt x="0" y="2127501"/>
                </a:lnTo>
                <a:close/>
              </a:path>
            </a:pathLst>
          </a:custGeom>
          <a:solidFill>
            <a:schemeClr val="accent5"/>
          </a:solidFill>
          <a:ln>
            <a:headEnd/>
            <a:tailEnd/>
          </a:ln>
        </p:spPr>
        <p:style>
          <a:lnRef idx="0">
            <a:schemeClr val="dk1"/>
          </a:lnRef>
          <a:fillRef idx="3">
            <a:schemeClr val="dk1"/>
          </a:fillRef>
          <a:effectRef idx="3">
            <a:schemeClr val="dk1"/>
          </a:effectRef>
          <a:fontRef idx="minor">
            <a:schemeClr val="lt1"/>
          </a:fontRef>
        </p:style>
        <p:txBody>
          <a:bodyPr tIns="228600" anchor="ctr"/>
          <a:lstStyle/>
          <a:p>
            <a:pPr algn="ctr"/>
            <a:endParaRPr lang="en-US" sz="3600" dirty="0">
              <a:solidFill>
                <a:prstClr val="white"/>
              </a:solidFill>
            </a:endParaRPr>
          </a:p>
          <a:p>
            <a:pPr algn="ctr"/>
            <a:endParaRPr lang="en-US" sz="3600" dirty="0">
              <a:solidFill>
                <a:prstClr val="white"/>
              </a:solidFill>
            </a:endParaRPr>
          </a:p>
          <a:p>
            <a:pPr algn="ctr"/>
            <a:endParaRPr lang="en-US" sz="3600" dirty="0">
              <a:solidFill>
                <a:prstClr val="white"/>
              </a:solidFill>
            </a:endParaRPr>
          </a:p>
          <a:p>
            <a:pPr algn="ctr"/>
            <a:r>
              <a:rPr lang="en-US" sz="3600" dirty="0">
                <a:solidFill>
                  <a:prstClr val="white"/>
                </a:solidFill>
              </a:rPr>
              <a:t>First things first</a:t>
            </a:r>
          </a:p>
        </p:txBody>
      </p:sp>
    </p:spTree>
    <p:custDataLst>
      <p:tags r:id="rId1"/>
    </p:custDataLst>
    <p:extLst>
      <p:ext uri="{BB962C8B-B14F-4D97-AF65-F5344CB8AC3E}">
        <p14:creationId xmlns:p14="http://schemas.microsoft.com/office/powerpoint/2010/main" val="366258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7" name="Picture 6" title="Ci3T exemplar high school procedures for teaching">
            <a:extLst>
              <a:ext uri="{FF2B5EF4-FFF2-40B4-BE49-F238E27FC236}">
                <a16:creationId xmlns:a16="http://schemas.microsoft.com/office/drawing/2014/main" id="{A7152B4F-38DB-4C45-BA75-35A16C7257B6}"/>
              </a:ext>
            </a:extLst>
          </p:cNvPr>
          <p:cNvPicPr>
            <a:picLocks noChangeAspect="1"/>
          </p:cNvPicPr>
          <p:nvPr/>
        </p:nvPicPr>
        <p:blipFill rotWithShape="1">
          <a:blip r:embed="rId4"/>
          <a:srcRect l="4078"/>
          <a:stretch/>
        </p:blipFill>
        <p:spPr>
          <a:xfrm>
            <a:off x="2066444" y="182880"/>
            <a:ext cx="8059115"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946D3B55-C2DD-324D-A8FB-31EE0A7C632F}"/>
              </a:ext>
            </a:extLst>
          </p:cNvPr>
          <p:cNvSpPr/>
          <p:nvPr/>
        </p:nvSpPr>
        <p:spPr>
          <a:xfrm flipV="1">
            <a:off x="2448340" y="4267449"/>
            <a:ext cx="6924260" cy="1142749"/>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5571013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gradFill>
          <a:gsLst>
            <a:gs pos="60000">
              <a:schemeClr val="bg1"/>
            </a:gs>
            <a:gs pos="83000">
              <a:schemeClr val="bg1">
                <a:lumMod val="65000"/>
              </a:schemeClr>
            </a:gs>
            <a:gs pos="100000">
              <a:schemeClr val="accent4">
                <a:lumMod val="30000"/>
                <a:lumOff val="70000"/>
              </a:schemeClr>
            </a:gs>
          </a:gsLst>
          <a:lin ang="5400000" scaled="1"/>
        </a:gradFill>
        <a:effectLst/>
      </p:bgPr>
    </p:bg>
    <p:spTree>
      <p:nvGrpSpPr>
        <p:cNvPr id="1" name="">
          <a:extLst>
            <a:ext uri="{FF2B5EF4-FFF2-40B4-BE49-F238E27FC236}">
              <a16:creationId xmlns:a16="http://schemas.microsoft.com/office/drawing/2014/main" id="{85B4A9A6-D72D-942E-8A6B-D9FFEDFD3EBB}"/>
            </a:ext>
          </a:extLst>
        </p:cNvPr>
        <p:cNvGrpSpPr/>
        <p:nvPr/>
      </p:nvGrpSpPr>
      <p:grpSpPr>
        <a:xfrm>
          <a:off x="0" y="0"/>
          <a:ext cx="0" cy="0"/>
          <a:chOff x="0" y="0"/>
          <a:chExt cx="0" cy="0"/>
        </a:xfrm>
      </p:grpSpPr>
      <p:sp>
        <p:nvSpPr>
          <p:cNvPr id="3" name="TextBox 4">
            <a:extLst>
              <a:ext uri="{FF2B5EF4-FFF2-40B4-BE49-F238E27FC236}">
                <a16:creationId xmlns:a16="http://schemas.microsoft.com/office/drawing/2014/main" id="{111D0EEF-7772-8120-D0A9-7E18B73B1325}"/>
              </a:ext>
            </a:extLst>
          </p:cNvPr>
          <p:cNvSpPr txBox="1">
            <a:spLocks noChangeArrowheads="1"/>
          </p:cNvSpPr>
          <p:nvPr/>
        </p:nvSpPr>
        <p:spPr bwMode="auto">
          <a:xfrm>
            <a:off x="2667000" y="1905000"/>
            <a:ext cx="1905000" cy="369888"/>
          </a:xfrm>
          <a:prstGeom prst="rect">
            <a:avLst/>
          </a:prstGeom>
          <a:noFill/>
          <a:ln w="9525">
            <a:noFill/>
            <a:miter lim="800000"/>
            <a:headEnd/>
            <a:tailEnd/>
          </a:ln>
        </p:spPr>
        <p:txBody>
          <a:bodyPr wrap="square">
            <a:spAutoFit/>
          </a:bodyPr>
          <a:lstStyle/>
          <a:p>
            <a:endParaRPr lang="en-US" sz="1800">
              <a:latin typeface="Calibri" pitchFamily="34" charset="0"/>
            </a:endParaRPr>
          </a:p>
        </p:txBody>
      </p:sp>
      <p:pic>
        <p:nvPicPr>
          <p:cNvPr id="4" name="Picture 3" title="Parent letter sample">
            <a:extLst>
              <a:ext uri="{FF2B5EF4-FFF2-40B4-BE49-F238E27FC236}">
                <a16:creationId xmlns:a16="http://schemas.microsoft.com/office/drawing/2014/main" id="{4CCBCDC2-FB9F-8043-9019-94C76BA426B7}"/>
              </a:ext>
            </a:extLst>
          </p:cNvPr>
          <p:cNvPicPr>
            <a:picLocks noChangeAspect="1"/>
          </p:cNvPicPr>
          <p:nvPr/>
        </p:nvPicPr>
        <p:blipFill rotWithShape="1">
          <a:blip r:embed="rId4"/>
          <a:srcRect l="474"/>
          <a:stretch/>
        </p:blipFill>
        <p:spPr>
          <a:xfrm>
            <a:off x="1914419" y="1231256"/>
            <a:ext cx="8403136" cy="5402715"/>
          </a:xfrm>
          <a:prstGeom prst="rect">
            <a:avLst/>
          </a:prstGeom>
          <a:ln>
            <a:noFill/>
          </a:ln>
          <a:effectLst>
            <a:outerShdw blurRad="292100" dist="139700" dir="2700000" algn="tl" rotWithShape="0">
              <a:srgbClr val="333333">
                <a:alpha val="65000"/>
              </a:srgbClr>
            </a:outerShdw>
          </a:effectLst>
        </p:spPr>
      </p:pic>
      <p:sp>
        <p:nvSpPr>
          <p:cNvPr id="7" name="Title 6">
            <a:extLst>
              <a:ext uri="{FF2B5EF4-FFF2-40B4-BE49-F238E27FC236}">
                <a16:creationId xmlns:a16="http://schemas.microsoft.com/office/drawing/2014/main" id="{3108D898-82DF-88C6-057D-D498F7559D89}"/>
              </a:ext>
            </a:extLst>
          </p:cNvPr>
          <p:cNvSpPr>
            <a:spLocks noGrp="1"/>
          </p:cNvSpPr>
          <p:nvPr>
            <p:ph type="title"/>
          </p:nvPr>
        </p:nvSpPr>
        <p:spPr/>
        <p:txBody>
          <a:bodyPr>
            <a:normAutofit/>
          </a:bodyPr>
          <a:lstStyle/>
          <a:p>
            <a:r>
              <a:rPr lang="en-US" sz="4400" dirty="0">
                <a:solidFill>
                  <a:sysClr val="windowText" lastClr="000000"/>
                </a:solidFill>
              </a:rPr>
              <a:t>Procedures for Teaching: Parents and Community </a:t>
            </a:r>
            <a:endParaRPr lang="en-US" dirty="0"/>
          </a:p>
        </p:txBody>
      </p:sp>
      <p:sp>
        <p:nvSpPr>
          <p:cNvPr id="2" name="Vertical Scroll 15">
            <a:extLst>
              <a:ext uri="{FF2B5EF4-FFF2-40B4-BE49-F238E27FC236}">
                <a16:creationId xmlns:a16="http://schemas.microsoft.com/office/drawing/2014/main" id="{CCA0C51B-A970-5364-2DC0-96C9ABAE97EC}"/>
              </a:ext>
            </a:extLst>
          </p:cNvPr>
          <p:cNvSpPr/>
          <p:nvPr/>
        </p:nvSpPr>
        <p:spPr>
          <a:xfrm>
            <a:off x="8680361" y="5321112"/>
            <a:ext cx="1962133" cy="611264"/>
          </a:xfrm>
          <a:prstGeom prst="round2DiagRect">
            <a:avLst/>
          </a:prstGeom>
          <a:solidFill>
            <a:schemeClr val="accent5"/>
          </a:solidFill>
          <a:ln>
            <a:solidFill>
              <a:schemeClr val="accent5">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800" dirty="0">
                <a:solidFill>
                  <a:schemeClr val="bg1"/>
                </a:solidFill>
              </a:rPr>
              <a:t>A Parent Letter</a:t>
            </a:r>
          </a:p>
        </p:txBody>
      </p:sp>
    </p:spTree>
    <p:custDataLst>
      <p:tags r:id="rId1"/>
    </p:custDataLst>
    <p:extLst>
      <p:ext uri="{BB962C8B-B14F-4D97-AF65-F5344CB8AC3E}">
        <p14:creationId xmlns:p14="http://schemas.microsoft.com/office/powerpoint/2010/main" val="1219275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566941" cy="1325563"/>
          </a:xfrm>
          <a:noFill/>
          <a:ln>
            <a:noFill/>
          </a:ln>
        </p:spPr>
        <p:txBody>
          <a:bodyPr>
            <a:noAutofit/>
          </a:bodyPr>
          <a:lstStyle/>
          <a:p>
            <a:r>
              <a:rPr lang="en-US" kern="0" dirty="0">
                <a:cs typeface="Times New Roman" panose="02020603050405020304" pitchFamily="18" charset="0"/>
              </a:rPr>
              <a:t>Core features of the Ci3T model of prevention</a:t>
            </a:r>
            <a:endParaRPr lang="en-US" dirty="0"/>
          </a:p>
        </p:txBody>
      </p:sp>
      <p:grpSp>
        <p:nvGrpSpPr>
          <p:cNvPr id="5" name="Group 4" descr="Three circles stacks as a triangle with arrow connecting in clockwise motion." title="Graphic showing interrelated academic, behavior, and social domains">
            <a:extLst>
              <a:ext uri="{FF2B5EF4-FFF2-40B4-BE49-F238E27FC236}">
                <a16:creationId xmlns:a16="http://schemas.microsoft.com/office/drawing/2014/main" id="{A5DC57F8-1977-7B46-9FAB-5C9098EEE9D9}"/>
              </a:ext>
            </a:extLst>
          </p:cNvPr>
          <p:cNvGrpSpPr/>
          <p:nvPr/>
        </p:nvGrpSpPr>
        <p:grpSpPr>
          <a:xfrm>
            <a:off x="5394625" y="347297"/>
            <a:ext cx="6139642" cy="6145578"/>
            <a:chOff x="1419530" y="604955"/>
            <a:chExt cx="6075507" cy="6047660"/>
          </a:xfrm>
        </p:grpSpPr>
        <p:sp>
          <p:nvSpPr>
            <p:cNvPr id="6" name="Oval 5">
              <a:extLst>
                <a:ext uri="{FF2B5EF4-FFF2-40B4-BE49-F238E27FC236}">
                  <a16:creationId xmlns:a16="http://schemas.microsoft.com/office/drawing/2014/main" id="{5C1577E2-3388-154B-BA69-6C62C8437BBB}"/>
                </a:ext>
              </a:extLst>
            </p:cNvPr>
            <p:cNvSpPr>
              <a:spLocks noChangeAspect="1"/>
            </p:cNvSpPr>
            <p:nvPr/>
          </p:nvSpPr>
          <p:spPr>
            <a:xfrm>
              <a:off x="2987017" y="604955"/>
              <a:ext cx="2926080" cy="2926080"/>
            </a:xfrm>
            <a:prstGeom prst="ellipse">
              <a:avLst/>
            </a:prstGeom>
            <a:gradFill flip="none" rotWithShape="1">
              <a:gsLst>
                <a:gs pos="0">
                  <a:schemeClr val="accent4"/>
                </a:gs>
                <a:gs pos="48000">
                  <a:srgbClr val="A5A5A5">
                    <a:lumMod val="97000"/>
                    <a:lumOff val="3000"/>
                  </a:srgbClr>
                </a:gs>
                <a:gs pos="100000">
                  <a:srgbClr val="A5A5A5">
                    <a:lumMod val="60000"/>
                    <a:lumOff val="40000"/>
                  </a:srgbClr>
                </a:gs>
              </a:gsLst>
              <a:lin ang="16200000" scaled="1"/>
              <a:tileRect/>
            </a:gradFill>
            <a:ln w="38100">
              <a:solidFill>
                <a:sysClr val="window" lastClr="FFFFFF"/>
              </a:solidFill>
            </a:ln>
            <a:effectLst/>
          </p:spPr>
          <p:style>
            <a:lnRef idx="0">
              <a:scrgbClr r="0" g="0" b="0"/>
            </a:lnRef>
            <a:fillRef idx="0">
              <a:scrgbClr r="0" g="0" b="0"/>
            </a:fillRef>
            <a:effectRef idx="0">
              <a:scrgbClr r="0" g="0" b="0"/>
            </a:effectRef>
            <a:fontRef idx="minor">
              <a:schemeClr val="lt1"/>
            </a:fontRef>
          </p:style>
          <p:txBody>
            <a:bodyPr spcFirstLastPara="0" vert="horz" wrap="square" lIns="0" tIns="0" rIns="0" bIns="52070" numCol="1" spcCol="1270" anchor="ctr" anchorCtr="0">
              <a:noAutofit/>
            </a:bodyPr>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marL="0" lvl="0" indent="0" algn="ctr" defTabSz="1822450">
                <a:lnSpc>
                  <a:spcPct val="90000"/>
                </a:lnSpc>
                <a:spcBef>
                  <a:spcPct val="0"/>
                </a:spcBef>
                <a:spcAft>
                  <a:spcPct val="35000"/>
                </a:spcAft>
                <a:buNone/>
              </a:pPr>
              <a:r>
                <a:rPr lang="en-US" sz="4100" kern="1200" dirty="0"/>
                <a:t>Academic</a:t>
              </a:r>
            </a:p>
          </p:txBody>
        </p:sp>
        <p:sp>
          <p:nvSpPr>
            <p:cNvPr id="7" name="Oval 6">
              <a:extLst>
                <a:ext uri="{FF2B5EF4-FFF2-40B4-BE49-F238E27FC236}">
                  <a16:creationId xmlns:a16="http://schemas.microsoft.com/office/drawing/2014/main" id="{B1962DA3-9AF7-EF48-90FC-07CE9BE82527}"/>
                </a:ext>
              </a:extLst>
            </p:cNvPr>
            <p:cNvSpPr>
              <a:spLocks noChangeAspect="1"/>
            </p:cNvSpPr>
            <p:nvPr/>
          </p:nvSpPr>
          <p:spPr>
            <a:xfrm>
              <a:off x="1419530" y="3327864"/>
              <a:ext cx="2926080" cy="2926080"/>
            </a:xfrm>
            <a:prstGeom prst="ellipse">
              <a:avLst/>
            </a:prstGeom>
            <a:gradFill flip="none" rotWithShape="1">
              <a:gsLst>
                <a:gs pos="0">
                  <a:schemeClr val="accent5"/>
                </a:gs>
                <a:gs pos="48000">
                  <a:srgbClr val="5B9BD5">
                    <a:lumMod val="97000"/>
                    <a:lumOff val="3000"/>
                  </a:srgbClr>
                </a:gs>
                <a:gs pos="100000">
                  <a:srgbClr val="5B9BD5">
                    <a:lumMod val="60000"/>
                    <a:lumOff val="40000"/>
                  </a:srgbClr>
                </a:gs>
              </a:gsLst>
              <a:lin ang="16200000" scaled="1"/>
              <a:tileRect/>
            </a:gradFill>
            <a:ln w="38100">
              <a:solidFill>
                <a:sysClr val="window" lastClr="FFFFFF"/>
              </a:solidFill>
            </a:ln>
            <a:effectLst/>
          </p:spPr>
          <p:style>
            <a:lnRef idx="0">
              <a:scrgbClr r="0" g="0" b="0"/>
            </a:lnRef>
            <a:fillRef idx="0">
              <a:scrgbClr r="0" g="0" b="0"/>
            </a:fillRef>
            <a:effectRef idx="0">
              <a:scrgbClr r="0" g="0" b="0"/>
            </a:effectRef>
            <a:fontRef idx="minor">
              <a:schemeClr val="lt1"/>
            </a:fontRef>
          </p:style>
          <p:txBody>
            <a:bodyPr spcFirstLastPara="0" vert="horz" wrap="square" lIns="0" tIns="0" rIns="0" bIns="52070" numCol="1" spcCol="1270" anchor="ctr" anchorCtr="0">
              <a:noAutofit/>
            </a:bodyPr>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marL="0" lvl="0" indent="0" algn="ctr" defTabSz="1822450">
                <a:lnSpc>
                  <a:spcPct val="90000"/>
                </a:lnSpc>
                <a:spcBef>
                  <a:spcPct val="0"/>
                </a:spcBef>
                <a:spcAft>
                  <a:spcPct val="35000"/>
                </a:spcAft>
                <a:buNone/>
              </a:pPr>
              <a:r>
                <a:rPr lang="en-US" sz="4100" kern="1200" dirty="0"/>
                <a:t>Behavior</a:t>
              </a:r>
            </a:p>
          </p:txBody>
        </p:sp>
        <p:sp>
          <p:nvSpPr>
            <p:cNvPr id="8" name="Oval 7">
              <a:extLst>
                <a:ext uri="{FF2B5EF4-FFF2-40B4-BE49-F238E27FC236}">
                  <a16:creationId xmlns:a16="http://schemas.microsoft.com/office/drawing/2014/main" id="{27AD7BAE-AEAE-8D49-AE89-0B8C85F4385A}"/>
                </a:ext>
              </a:extLst>
            </p:cNvPr>
            <p:cNvSpPr>
              <a:spLocks noChangeAspect="1"/>
            </p:cNvSpPr>
            <p:nvPr/>
          </p:nvSpPr>
          <p:spPr>
            <a:xfrm>
              <a:off x="4568957" y="3327864"/>
              <a:ext cx="2926080" cy="2926080"/>
            </a:xfrm>
            <a:prstGeom prst="ellipse">
              <a:avLst/>
            </a:prstGeom>
            <a:gradFill flip="none" rotWithShape="1">
              <a:gsLst>
                <a:gs pos="0">
                  <a:schemeClr val="accent6"/>
                </a:gs>
                <a:gs pos="48000">
                  <a:srgbClr val="70AD47">
                    <a:lumMod val="97000"/>
                    <a:lumOff val="3000"/>
                  </a:srgbClr>
                </a:gs>
                <a:gs pos="100000">
                  <a:srgbClr val="70AD47">
                    <a:lumMod val="60000"/>
                    <a:lumOff val="40000"/>
                  </a:srgbClr>
                </a:gs>
              </a:gsLst>
              <a:lin ang="16200000" scaled="1"/>
              <a:tileRect/>
            </a:gradFill>
            <a:ln w="38100">
              <a:solidFill>
                <a:sysClr val="window" lastClr="FFFFFF"/>
              </a:solidFill>
            </a:ln>
            <a:effectLst/>
          </p:spPr>
          <p:style>
            <a:lnRef idx="0">
              <a:scrgbClr r="0" g="0" b="0"/>
            </a:lnRef>
            <a:fillRef idx="0">
              <a:scrgbClr r="0" g="0" b="0"/>
            </a:fillRef>
            <a:effectRef idx="0">
              <a:scrgbClr r="0" g="0" b="0"/>
            </a:effectRef>
            <a:fontRef idx="minor">
              <a:schemeClr val="lt1"/>
            </a:fontRef>
          </p:style>
          <p:txBody>
            <a:bodyPr spcFirstLastPara="0" vert="horz" wrap="square" lIns="0" tIns="0" rIns="0" bIns="52070" numCol="1" spcCol="1270" anchor="ctr" anchorCtr="0">
              <a:noAutofit/>
            </a:bodyPr>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marL="0" lvl="0" indent="0" algn="ctr" defTabSz="1822450">
                <a:lnSpc>
                  <a:spcPct val="90000"/>
                </a:lnSpc>
                <a:spcBef>
                  <a:spcPct val="0"/>
                </a:spcBef>
                <a:spcAft>
                  <a:spcPct val="35000"/>
                </a:spcAft>
                <a:buNone/>
              </a:pPr>
              <a:r>
                <a:rPr lang="en-US" sz="4100" kern="1200" dirty="0"/>
                <a:t>Social</a:t>
              </a:r>
            </a:p>
          </p:txBody>
        </p:sp>
        <p:sp>
          <p:nvSpPr>
            <p:cNvPr id="9" name="Circular Arrow 14">
              <a:extLst>
                <a:ext uri="{FF2B5EF4-FFF2-40B4-BE49-F238E27FC236}">
                  <a16:creationId xmlns:a16="http://schemas.microsoft.com/office/drawing/2014/main" id="{85D6B5C9-5448-FF41-B826-6A411F221BE5}"/>
                </a:ext>
              </a:extLst>
            </p:cNvPr>
            <p:cNvSpPr/>
            <p:nvPr/>
          </p:nvSpPr>
          <p:spPr>
            <a:xfrm rot="10800000">
              <a:off x="1801201" y="1307644"/>
              <a:ext cx="5138977" cy="5138977"/>
            </a:xfrm>
            <a:prstGeom prst="circularArrow">
              <a:avLst>
                <a:gd name="adj1" fmla="val 8253"/>
                <a:gd name="adj2" fmla="val 576535"/>
                <a:gd name="adj3" fmla="val 2961940"/>
                <a:gd name="adj4" fmla="val 53006"/>
                <a:gd name="adj5" fmla="val 9629"/>
              </a:avLst>
            </a:prstGeom>
            <a:solidFill>
              <a:sysClr val="window" lastClr="FFFFFF">
                <a:alpha val="25000"/>
              </a:sysClr>
            </a:solidFill>
            <a:ln w="38100" cap="flat" cmpd="sng" algn="ctr">
              <a:solidFill>
                <a:schemeClr val="accent4"/>
              </a:solidFill>
              <a:prstDash val="solid"/>
              <a:miter lim="800000"/>
            </a:ln>
            <a:effectLst/>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14" name="Circular Arrow 15">
              <a:extLst>
                <a:ext uri="{FF2B5EF4-FFF2-40B4-BE49-F238E27FC236}">
                  <a16:creationId xmlns:a16="http://schemas.microsoft.com/office/drawing/2014/main" id="{85C70D8D-7524-2C4C-8A7B-DBBB4814A521}"/>
                </a:ext>
              </a:extLst>
            </p:cNvPr>
            <p:cNvSpPr/>
            <p:nvPr/>
          </p:nvSpPr>
          <p:spPr>
            <a:xfrm rot="10800000">
              <a:off x="2057387" y="1307644"/>
              <a:ext cx="5138977" cy="5138977"/>
            </a:xfrm>
            <a:prstGeom prst="circularArrow">
              <a:avLst>
                <a:gd name="adj1" fmla="val 8253"/>
                <a:gd name="adj2" fmla="val 576535"/>
                <a:gd name="adj3" fmla="val 10170459"/>
                <a:gd name="adj4" fmla="val 7261524"/>
                <a:gd name="adj5" fmla="val 9629"/>
              </a:avLst>
            </a:prstGeom>
            <a:solidFill>
              <a:sysClr val="window" lastClr="FFFFFF">
                <a:alpha val="25000"/>
              </a:sysClr>
            </a:solidFill>
            <a:ln w="38100" cap="flat" cmpd="sng" algn="ctr">
              <a:solidFill>
                <a:schemeClr val="accent6"/>
              </a:solidFill>
              <a:prstDash val="solid"/>
              <a:miter lim="800000"/>
            </a:ln>
            <a:effectLst/>
          </p:spPr>
          <p:style>
            <a:lnRef idx="2">
              <a:schemeClr val="lt1">
                <a:hueOff val="0"/>
                <a:satOff val="0"/>
                <a:lumOff val="0"/>
                <a:alphaOff val="0"/>
              </a:schemeClr>
            </a:lnRef>
            <a:fillRef idx="1">
              <a:schemeClr val="accent4">
                <a:hueOff val="5197846"/>
                <a:satOff val="-23984"/>
                <a:lumOff val="883"/>
                <a:alphaOff val="0"/>
              </a:schemeClr>
            </a:fillRef>
            <a:effectRef idx="0">
              <a:schemeClr val="accent4">
                <a:hueOff val="5197846"/>
                <a:satOff val="-23984"/>
                <a:lumOff val="883"/>
                <a:alphaOff val="0"/>
              </a:schemeClr>
            </a:effectRef>
            <a:fontRef idx="minor">
              <a:schemeClr val="lt1"/>
            </a:fontRef>
          </p:style>
          <p:txBody>
            <a:bodyPr/>
            <a:lstStyle/>
            <a:p>
              <a:endParaRPr lang="en-US"/>
            </a:p>
          </p:txBody>
        </p:sp>
        <p:sp>
          <p:nvSpPr>
            <p:cNvPr id="18" name="Circular Arrow 16">
              <a:extLst>
                <a:ext uri="{FF2B5EF4-FFF2-40B4-BE49-F238E27FC236}">
                  <a16:creationId xmlns:a16="http://schemas.microsoft.com/office/drawing/2014/main" id="{59082C71-A70F-E041-B148-A56FBDE9A9BC}"/>
                </a:ext>
              </a:extLst>
            </p:cNvPr>
            <p:cNvSpPr/>
            <p:nvPr/>
          </p:nvSpPr>
          <p:spPr>
            <a:xfrm rot="11273190">
              <a:off x="1807952" y="1513638"/>
              <a:ext cx="5138977" cy="5138977"/>
            </a:xfrm>
            <a:prstGeom prst="circularArrow">
              <a:avLst>
                <a:gd name="adj1" fmla="val 8253"/>
                <a:gd name="adj2" fmla="val 576535"/>
                <a:gd name="adj3" fmla="val 16854933"/>
                <a:gd name="adj4" fmla="val 13847366"/>
                <a:gd name="adj5" fmla="val 9629"/>
              </a:avLst>
            </a:prstGeom>
            <a:solidFill>
              <a:sysClr val="window" lastClr="FFFFFF">
                <a:alpha val="25000"/>
              </a:sysClr>
            </a:solidFill>
            <a:ln w="38100" cap="flat" cmpd="sng" algn="ctr">
              <a:solidFill>
                <a:schemeClr val="accent5"/>
              </a:solidFill>
              <a:prstDash val="solid"/>
              <a:miter lim="800000"/>
            </a:ln>
            <a:effectLst/>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a:lstStyle/>
            <a:p>
              <a:endParaRPr lang="en-US"/>
            </a:p>
          </p:txBody>
        </p:sp>
      </p:grpSp>
    </p:spTree>
    <p:custDataLst>
      <p:tags r:id="rId1"/>
    </p:custDataLst>
    <p:extLst>
      <p:ext uri="{BB962C8B-B14F-4D97-AF65-F5344CB8AC3E}">
        <p14:creationId xmlns:p14="http://schemas.microsoft.com/office/powerpoint/2010/main" val="38656903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a:gsLst>
            <a:gs pos="60000">
              <a:schemeClr val="bg1"/>
            </a:gs>
            <a:gs pos="83000">
              <a:schemeClr val="bg1">
                <a:lumMod val="65000"/>
              </a:schemeClr>
            </a:gs>
            <a:gs pos="100000">
              <a:schemeClr val="accent4">
                <a:lumMod val="30000"/>
                <a:lumOff val="70000"/>
              </a:schemeClr>
            </a:gs>
          </a:gsLst>
          <a:lin ang="5400000" scaled="1"/>
        </a:gradFill>
        <a:effectLst/>
      </p:bgPr>
    </p:bg>
    <p:spTree>
      <p:nvGrpSpPr>
        <p:cNvPr id="1" name="">
          <a:extLst>
            <a:ext uri="{FF2B5EF4-FFF2-40B4-BE49-F238E27FC236}">
              <a16:creationId xmlns:a16="http://schemas.microsoft.com/office/drawing/2014/main" id="{361B3FBB-2D29-99D7-8B24-1ACCC5F2637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A6CA386-B9E7-F86B-4389-324635F333E1}"/>
              </a:ext>
            </a:extLst>
          </p:cNvPr>
          <p:cNvSpPr>
            <a:spLocks noGrp="1"/>
          </p:cNvSpPr>
          <p:nvPr>
            <p:ph type="title"/>
          </p:nvPr>
        </p:nvSpPr>
        <p:spPr>
          <a:xfrm>
            <a:off x="838200" y="365127"/>
            <a:ext cx="10515600" cy="1325563"/>
          </a:xfrm>
        </p:spPr>
        <p:txBody>
          <a:bodyPr/>
          <a:lstStyle/>
          <a:p>
            <a:r>
              <a:rPr lang="en-US"/>
              <a:t>Teaching Students</a:t>
            </a:r>
          </a:p>
        </p:txBody>
      </p:sp>
      <p:sp>
        <p:nvSpPr>
          <p:cNvPr id="7" name="Content Placeholder 2">
            <a:extLst>
              <a:ext uri="{FF2B5EF4-FFF2-40B4-BE49-F238E27FC236}">
                <a16:creationId xmlns:a16="http://schemas.microsoft.com/office/drawing/2014/main" id="{0B7D1C4D-06B6-19B0-488F-6BAAD3EF7BBB}"/>
              </a:ext>
            </a:extLst>
          </p:cNvPr>
          <p:cNvSpPr>
            <a:spLocks noGrp="1"/>
          </p:cNvSpPr>
          <p:nvPr>
            <p:ph idx="1"/>
          </p:nvPr>
        </p:nvSpPr>
        <p:spPr>
          <a:xfrm>
            <a:off x="838200" y="1436723"/>
            <a:ext cx="10515600" cy="4351338"/>
          </a:xfrm>
          <a:effectLst/>
        </p:spPr>
        <p:txBody>
          <a:bodyPr/>
          <a:lstStyle/>
          <a:p>
            <a:r>
              <a:rPr lang="en-US" dirty="0"/>
              <a:t>IM08 Poster: School-Wide Expectations</a:t>
            </a:r>
          </a:p>
          <a:p>
            <a:r>
              <a:rPr lang="en-US" dirty="0"/>
              <a:t>IM08B Poster: Expectation Matrix</a:t>
            </a:r>
          </a:p>
          <a:p>
            <a:r>
              <a:rPr lang="en-US" dirty="0"/>
              <a:t>IM09 Poster: Expectations – Specific </a:t>
            </a:r>
            <a:r>
              <a:rPr lang="en-US" dirty="0">
                <a:effectLst>
                  <a:glow rad="63500">
                    <a:schemeClr val="bg1">
                      <a:alpha val="40000"/>
                    </a:schemeClr>
                  </a:glow>
                </a:effectLst>
              </a:rPr>
              <a:t>Settings</a:t>
            </a:r>
          </a:p>
          <a:p>
            <a:r>
              <a:rPr lang="en-US" dirty="0"/>
              <a:t>IM10 Setting Lessons</a:t>
            </a:r>
          </a:p>
        </p:txBody>
      </p:sp>
      <p:pic>
        <p:nvPicPr>
          <p:cNvPr id="8" name="Picture 7" title="Hallway expectations poster">
            <a:extLst>
              <a:ext uri="{FF2B5EF4-FFF2-40B4-BE49-F238E27FC236}">
                <a16:creationId xmlns:a16="http://schemas.microsoft.com/office/drawing/2014/main" id="{41A9C8D4-2B09-B4C4-51CB-A395D1D0372D}"/>
              </a:ext>
            </a:extLst>
          </p:cNvPr>
          <p:cNvPicPr>
            <a:picLocks noChangeAspect="1"/>
          </p:cNvPicPr>
          <p:nvPr/>
        </p:nvPicPr>
        <p:blipFill>
          <a:blip r:embed="rId4"/>
          <a:stretch>
            <a:fillRect/>
          </a:stretch>
        </p:blipFill>
        <p:spPr>
          <a:xfrm rot="21391310">
            <a:off x="9467490" y="183513"/>
            <a:ext cx="2179696" cy="3284222"/>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8377EAEC-3504-A4A2-E827-68FB10945327}"/>
              </a:ext>
            </a:extLst>
          </p:cNvPr>
          <p:cNvPicPr>
            <a:picLocks noChangeAspect="1"/>
          </p:cNvPicPr>
          <p:nvPr/>
        </p:nvPicPr>
        <p:blipFill>
          <a:blip r:embed="rId5"/>
          <a:stretch>
            <a:fillRect/>
          </a:stretch>
        </p:blipFill>
        <p:spPr>
          <a:xfrm rot="437263">
            <a:off x="8992894" y="3276801"/>
            <a:ext cx="2156670" cy="3357411"/>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10" name="Picture 9" title="Expectation matrix poster">
            <a:extLst>
              <a:ext uri="{FF2B5EF4-FFF2-40B4-BE49-F238E27FC236}">
                <a16:creationId xmlns:a16="http://schemas.microsoft.com/office/drawing/2014/main" id="{B3872CEA-AC37-FDA9-F472-374C1997189D}"/>
              </a:ext>
            </a:extLst>
          </p:cNvPr>
          <p:cNvPicPr>
            <a:picLocks noChangeAspect="1"/>
          </p:cNvPicPr>
          <p:nvPr/>
        </p:nvPicPr>
        <p:blipFill>
          <a:blip r:embed="rId6"/>
          <a:stretch>
            <a:fillRect/>
          </a:stretch>
        </p:blipFill>
        <p:spPr>
          <a:xfrm>
            <a:off x="4432603" y="3429000"/>
            <a:ext cx="4356055" cy="3245792"/>
          </a:xfrm>
          <a:prstGeom prst="rect">
            <a:avLst/>
          </a:prstGeom>
          <a:ln>
            <a:noFill/>
          </a:ln>
          <a:effectLst>
            <a:outerShdw blurRad="292100" dist="139700" dir="2700000" algn="tl" rotWithShape="0">
              <a:srgbClr val="333333">
                <a:alpha val="65000"/>
              </a:srgbClr>
            </a:outerShdw>
          </a:effectLst>
        </p:spPr>
      </p:pic>
      <p:sp>
        <p:nvSpPr>
          <p:cNvPr id="11" name="Oval 10">
            <a:extLst>
              <a:ext uri="{FF2B5EF4-FFF2-40B4-BE49-F238E27FC236}">
                <a16:creationId xmlns:a16="http://schemas.microsoft.com/office/drawing/2014/main" id="{E351D33D-7A99-113A-A731-465177548246}"/>
              </a:ext>
            </a:extLst>
          </p:cNvPr>
          <p:cNvSpPr/>
          <p:nvPr/>
        </p:nvSpPr>
        <p:spPr>
          <a:xfrm>
            <a:off x="6957257" y="6269850"/>
            <a:ext cx="695325" cy="533400"/>
          </a:xfrm>
          <a:prstGeom prst="ellipse">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lIns="0" tIns="0" rIns="0" bIns="0" rtlCol="0" anchor="ctr"/>
          <a:lstStyle/>
          <a:p>
            <a:pPr algn="ctr"/>
            <a:r>
              <a:rPr lang="en-US" sz="1800" dirty="0"/>
              <a:t>IM08B</a:t>
            </a:r>
          </a:p>
        </p:txBody>
      </p:sp>
      <p:sp>
        <p:nvSpPr>
          <p:cNvPr id="12" name="Oval 11">
            <a:extLst>
              <a:ext uri="{FF2B5EF4-FFF2-40B4-BE49-F238E27FC236}">
                <a16:creationId xmlns:a16="http://schemas.microsoft.com/office/drawing/2014/main" id="{D3608225-EDC2-E619-0C3A-D6E46A73E3D1}"/>
              </a:ext>
            </a:extLst>
          </p:cNvPr>
          <p:cNvSpPr/>
          <p:nvPr/>
        </p:nvSpPr>
        <p:spPr>
          <a:xfrm>
            <a:off x="11239690" y="1301957"/>
            <a:ext cx="695325" cy="533400"/>
          </a:xfrm>
          <a:prstGeom prst="ellipse">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lIns="0" tIns="0" rIns="0" bIns="0" rtlCol="0" anchor="ctr"/>
          <a:lstStyle/>
          <a:p>
            <a:pPr algn="ctr"/>
            <a:r>
              <a:rPr lang="en-US" sz="1800" dirty="0"/>
              <a:t>IM09</a:t>
            </a:r>
          </a:p>
        </p:txBody>
      </p:sp>
      <p:sp>
        <p:nvSpPr>
          <p:cNvPr id="13" name="Oval 12">
            <a:extLst>
              <a:ext uri="{FF2B5EF4-FFF2-40B4-BE49-F238E27FC236}">
                <a16:creationId xmlns:a16="http://schemas.microsoft.com/office/drawing/2014/main" id="{E8FD209D-340C-FB2A-7B48-4F165722EE32}"/>
              </a:ext>
            </a:extLst>
          </p:cNvPr>
          <p:cNvSpPr/>
          <p:nvPr/>
        </p:nvSpPr>
        <p:spPr>
          <a:xfrm>
            <a:off x="11006137" y="4712369"/>
            <a:ext cx="695325" cy="533400"/>
          </a:xfrm>
          <a:prstGeom prst="ellipse">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lIns="0" tIns="0" rIns="0" bIns="0" rtlCol="0" anchor="ctr"/>
          <a:lstStyle/>
          <a:p>
            <a:pPr algn="ctr"/>
            <a:r>
              <a:rPr lang="en-US" sz="1800" dirty="0"/>
              <a:t>IM08</a:t>
            </a:r>
          </a:p>
        </p:txBody>
      </p:sp>
      <p:sp>
        <p:nvSpPr>
          <p:cNvPr id="14" name="Rectangle 13">
            <a:extLst>
              <a:ext uri="{FF2B5EF4-FFF2-40B4-BE49-F238E27FC236}">
                <a16:creationId xmlns:a16="http://schemas.microsoft.com/office/drawing/2014/main" id="{DA387E0C-7C14-6D0B-AD50-027AFC756962}"/>
              </a:ext>
            </a:extLst>
          </p:cNvPr>
          <p:cNvSpPr/>
          <p:nvPr/>
        </p:nvSpPr>
        <p:spPr>
          <a:xfrm>
            <a:off x="154619" y="6259676"/>
            <a:ext cx="9144000" cy="480131"/>
          </a:xfrm>
          <a:prstGeom prst="rect">
            <a:avLst/>
          </a:prstGeom>
        </p:spPr>
        <p:txBody>
          <a:bodyPr wrap="square" anchor="b" anchorCtr="0">
            <a:noAutofit/>
          </a:bodyPr>
          <a:lstStyle/>
          <a:p>
            <a:pPr>
              <a:lnSpc>
                <a:spcPct val="90000"/>
              </a:lnSpc>
              <a:spcBef>
                <a:spcPts val="576"/>
              </a:spcBef>
            </a:pPr>
            <a:r>
              <a:rPr lang="en-US" sz="1400" dirty="0">
                <a:solidFill>
                  <a:schemeClr val="bg1">
                    <a:lumMod val="50000"/>
                  </a:schemeClr>
                </a:solidFill>
                <a:ea typeface="ＭＳ Ｐゴシック" pitchFamily="34" charset="-128"/>
              </a:rPr>
              <a:t>Shared with permission.</a:t>
            </a:r>
            <a:endParaRPr lang="en-US" sz="1400" dirty="0">
              <a:solidFill>
                <a:schemeClr val="bg1">
                  <a:lumMod val="50000"/>
                </a:schemeClr>
              </a:solidFill>
            </a:endParaRPr>
          </a:p>
        </p:txBody>
      </p:sp>
    </p:spTree>
    <p:custDataLst>
      <p:tags r:id="rId1"/>
    </p:custDataLst>
    <p:extLst>
      <p:ext uri="{BB962C8B-B14F-4D97-AF65-F5344CB8AC3E}">
        <p14:creationId xmlns:p14="http://schemas.microsoft.com/office/powerpoint/2010/main" val="37000056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6" name="Picture 5" title="Ci3T exemplar high school procedures for teaching">
            <a:extLst>
              <a:ext uri="{FF2B5EF4-FFF2-40B4-BE49-F238E27FC236}">
                <a16:creationId xmlns:a16="http://schemas.microsoft.com/office/drawing/2014/main" id="{0109BD3F-0F95-1342-B212-B59C3C24F06E}"/>
              </a:ext>
            </a:extLst>
          </p:cNvPr>
          <p:cNvPicPr>
            <a:picLocks noChangeAspect="1"/>
          </p:cNvPicPr>
          <p:nvPr/>
        </p:nvPicPr>
        <p:blipFill rotWithShape="1">
          <a:blip r:embed="rId4"/>
          <a:srcRect l="4078"/>
          <a:stretch/>
        </p:blipFill>
        <p:spPr>
          <a:xfrm>
            <a:off x="2066444" y="182880"/>
            <a:ext cx="8059115"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60F1F4FA-DAD0-C643-8431-DD9CFF9BB998}"/>
              </a:ext>
            </a:extLst>
          </p:cNvPr>
          <p:cNvSpPr/>
          <p:nvPr/>
        </p:nvSpPr>
        <p:spPr>
          <a:xfrm flipV="1">
            <a:off x="2443368" y="2882347"/>
            <a:ext cx="6967330" cy="148093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extBox 21">
            <a:extLst>
              <a:ext uri="{FF2B5EF4-FFF2-40B4-BE49-F238E27FC236}">
                <a16:creationId xmlns:a16="http://schemas.microsoft.com/office/drawing/2014/main" id="{530DA5D9-F842-76A6-4446-5254E3C579BA}"/>
              </a:ext>
            </a:extLst>
          </p:cNvPr>
          <p:cNvSpPr txBox="1"/>
          <p:nvPr/>
        </p:nvSpPr>
        <p:spPr>
          <a:xfrm>
            <a:off x="993538" y="5646914"/>
            <a:ext cx="7556102" cy="369332"/>
          </a:xfrm>
          <a:prstGeom prst="rect">
            <a:avLst/>
          </a:prstGeom>
          <a:solidFill>
            <a:srgbClr val="FFC000"/>
          </a:solidFill>
          <a:effectLst>
            <a:glow rad="127000">
              <a:srgbClr val="FFC000">
                <a:alpha val="40000"/>
              </a:srgbClr>
            </a:glow>
          </a:effectLst>
        </p:spPr>
        <p:txBody>
          <a:bodyPr wrap="square" rtlCol="0">
            <a:sp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a:r>
              <a:rPr lang="en-US" dirty="0">
                <a:latin typeface="Arial" panose="020B0604020202020204" pitchFamily="34" charset="0"/>
                <a:cs typeface="Arial" panose="020B0604020202020204" pitchFamily="34" charset="0"/>
              </a:rPr>
              <a:t>REMEMBER: Student engagement increases student ownership!</a:t>
            </a:r>
          </a:p>
        </p:txBody>
      </p:sp>
    </p:spTree>
    <p:custDataLst>
      <p:tags r:id="rId1"/>
    </p:custDataLst>
    <p:extLst>
      <p:ext uri="{BB962C8B-B14F-4D97-AF65-F5344CB8AC3E}">
        <p14:creationId xmlns:p14="http://schemas.microsoft.com/office/powerpoint/2010/main" val="36710039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 of microphone in foreground with blurred out background of auditorium assembly and large projection screen." title="Assembly"/>
          <p:cNvPicPr>
            <a:picLocks noChangeAspect="1"/>
          </p:cNvPicPr>
          <p:nvPr/>
        </p:nvPicPr>
        <p:blipFill rotWithShape="1">
          <a:blip r:embed="rId4" cstate="print">
            <a:extLst>
              <a:ext uri="{28A0092B-C50C-407E-A947-70E740481C1C}">
                <a14:useLocalDpi xmlns:a14="http://schemas.microsoft.com/office/drawing/2010/main" val="0"/>
              </a:ext>
            </a:extLst>
          </a:blip>
          <a:srcRect t="15548"/>
          <a:stretch>
            <a:fillRect/>
          </a:stretch>
        </p:blipFill>
        <p:spPr>
          <a:xfrm>
            <a:off x="0" y="0"/>
            <a:ext cx="12192000" cy="6858000"/>
          </a:xfrm>
          <a:prstGeom prst="rect">
            <a:avLst/>
          </a:prstGeom>
        </p:spPr>
      </p:pic>
      <p:sp>
        <p:nvSpPr>
          <p:cNvPr id="2" name="Title 1"/>
          <p:cNvSpPr>
            <a:spLocks noGrp="1"/>
          </p:cNvSpPr>
          <p:nvPr>
            <p:ph type="title"/>
          </p:nvPr>
        </p:nvSpPr>
        <p:spPr>
          <a:xfrm>
            <a:off x="5346787" y="4925123"/>
            <a:ext cx="6264840" cy="1325563"/>
          </a:xfrm>
          <a:noFill/>
          <a:ln>
            <a:noFill/>
          </a:ln>
        </p:spPr>
        <p:txBody>
          <a:bodyPr>
            <a:noAutofit/>
          </a:bodyPr>
          <a:lstStyle/>
          <a:p>
            <a:pPr algn="ctr"/>
            <a:r>
              <a:rPr lang="en-US" sz="6000" b="1" dirty="0">
                <a:solidFill>
                  <a:schemeClr val="bg1"/>
                </a:solidFill>
                <a:effectLst>
                  <a:outerShdw blurRad="63500" dist="63500" dir="2700000" algn="tl" rotWithShape="0">
                    <a:prstClr val="black">
                      <a:alpha val="70000"/>
                    </a:prstClr>
                  </a:outerShdw>
                </a:effectLst>
              </a:rPr>
              <a:t>Start the Year Off with Excitement</a:t>
            </a:r>
          </a:p>
        </p:txBody>
      </p:sp>
    </p:spTree>
    <p:custDataLst>
      <p:tags r:id="rId1"/>
    </p:custDataLst>
    <p:extLst>
      <p:ext uri="{BB962C8B-B14F-4D97-AF65-F5344CB8AC3E}">
        <p14:creationId xmlns:p14="http://schemas.microsoft.com/office/powerpoint/2010/main" val="35365001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 of microphone in foreground with blurred out background of auditorium assembly and large projection screen." title="Assembly">
            <a:extLst>
              <a:ext uri="{FF2B5EF4-FFF2-40B4-BE49-F238E27FC236}">
                <a16:creationId xmlns:a16="http://schemas.microsoft.com/office/drawing/2014/main" id="{BE3E39AF-380C-9A1B-0404-31FBEDC5F048}"/>
              </a:ext>
            </a:extLst>
          </p:cNvPr>
          <p:cNvPicPr>
            <a:picLocks noChangeAspect="1"/>
          </p:cNvPicPr>
          <p:nvPr/>
        </p:nvPicPr>
        <p:blipFill rotWithShape="1">
          <a:blip r:embed="rId4" cstate="print">
            <a:alphaModFix amt="15000"/>
            <a:extLst>
              <a:ext uri="{28A0092B-C50C-407E-A947-70E740481C1C}">
                <a14:useLocalDpi xmlns:a14="http://schemas.microsoft.com/office/drawing/2010/main" val="0"/>
              </a:ext>
            </a:extLst>
          </a:blip>
          <a:srcRect t="15548"/>
          <a:stretch/>
        </p:blipFill>
        <p:spPr>
          <a:xfrm>
            <a:off x="0" y="0"/>
            <a:ext cx="12192000" cy="6858000"/>
          </a:xfrm>
          <a:prstGeom prst="rect">
            <a:avLst/>
          </a:prstGeom>
        </p:spPr>
      </p:pic>
      <p:sp>
        <p:nvSpPr>
          <p:cNvPr id="8" name="Title 30"/>
          <p:cNvSpPr>
            <a:spLocks noGrp="1"/>
          </p:cNvSpPr>
          <p:nvPr>
            <p:ph type="title"/>
          </p:nvPr>
        </p:nvSpPr>
        <p:spPr>
          <a:xfrm>
            <a:off x="838200" y="365125"/>
            <a:ext cx="10515600" cy="1325563"/>
          </a:xfrm>
        </p:spPr>
        <p:txBody>
          <a:bodyPr/>
          <a:lstStyle/>
          <a:p>
            <a:r>
              <a:rPr lang="en-US"/>
              <a:t>Teaching Students – Kick-off Assembly</a:t>
            </a:r>
          </a:p>
        </p:txBody>
      </p:sp>
      <p:pic>
        <p:nvPicPr>
          <p:cNvPr id="5" name="Picture 4" descr="Picture of high school students at a rally holding a sign that reads Lincoln Lioni P.R.I.D.E.!" title="Rall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7393" y="1398357"/>
            <a:ext cx="4802023" cy="3200400"/>
          </a:xfrm>
          <a:prstGeom prst="rect">
            <a:avLst/>
          </a:prstGeom>
          <a:ln>
            <a:noFill/>
          </a:ln>
          <a:effectLst/>
        </p:spPr>
      </p:pic>
      <p:pic>
        <p:nvPicPr>
          <p:cNvPr id="6" name="Picture 5"/>
          <p:cNvPicPr>
            <a:picLocks noChangeAspect="1"/>
          </p:cNvPicPr>
          <p:nvPr/>
        </p:nvPicPr>
        <p:blipFill>
          <a:blip r:embed="rId6"/>
          <a:stretch>
            <a:fillRect/>
          </a:stretch>
        </p:blipFill>
        <p:spPr>
          <a:xfrm>
            <a:off x="428429" y="3342440"/>
            <a:ext cx="4795618" cy="3187149"/>
          </a:xfrm>
          <a:prstGeom prst="rect">
            <a:avLst/>
          </a:prstGeom>
          <a:ln>
            <a:noFill/>
          </a:ln>
          <a:effectLst>
            <a:outerShdw blurRad="292100" dist="139700" dir="2700000" algn="tl" rotWithShape="0">
              <a:srgbClr val="333333">
                <a:alpha val="65000"/>
              </a:srgbClr>
            </a:outerShdw>
          </a:effectLst>
        </p:spPr>
      </p:pic>
      <p:grpSp>
        <p:nvGrpSpPr>
          <p:cNvPr id="2" name="Group 1"/>
          <p:cNvGrpSpPr/>
          <p:nvPr/>
        </p:nvGrpSpPr>
        <p:grpSpPr>
          <a:xfrm>
            <a:off x="5652476" y="4029687"/>
            <a:ext cx="2461603" cy="2455182"/>
            <a:chOff x="4891718" y="2507279"/>
            <a:chExt cx="2776778" cy="2797389"/>
          </a:xfrm>
        </p:grpSpPr>
        <p:grpSp>
          <p:nvGrpSpPr>
            <p:cNvPr id="9" name="Group 8"/>
            <p:cNvGrpSpPr/>
            <p:nvPr/>
          </p:nvGrpSpPr>
          <p:grpSpPr>
            <a:xfrm rot="21425015">
              <a:off x="4891718" y="2507279"/>
              <a:ext cx="2776778" cy="2797389"/>
              <a:chOff x="2480780" y="376072"/>
              <a:chExt cx="5783581" cy="5826010"/>
            </a:xfrm>
          </p:grpSpPr>
          <p:pic>
            <p:nvPicPr>
              <p:cNvPr id="10" name="Picture 9" title="Sticky not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518518">
                <a:off x="2480780" y="924558"/>
                <a:ext cx="5783581" cy="5277524"/>
              </a:xfrm>
              <a:prstGeom prst="rect">
                <a:avLst/>
              </a:prstGeom>
            </p:spPr>
          </p:pic>
          <p:pic>
            <p:nvPicPr>
              <p:cNvPr id="11" name="Picture 10" title="Push pin"/>
              <p:cNvPicPr>
                <a:picLocks noChangeAspect="1"/>
              </p:cNvPicPr>
              <p:nvPr/>
            </p:nvPicPr>
            <p:blipFill>
              <a:blip r:embed="rId8" cstate="print">
                <a:grayscl/>
                <a:extLst>
                  <a:ext uri="{28A0092B-C50C-407E-A947-70E740481C1C}">
                    <a14:useLocalDpi xmlns:a14="http://schemas.microsoft.com/office/drawing/2010/main" val="0"/>
                  </a:ext>
                </a:extLst>
              </a:blip>
              <a:stretch>
                <a:fillRect/>
              </a:stretch>
            </p:blipFill>
            <p:spPr>
              <a:xfrm>
                <a:off x="3788897" y="376072"/>
                <a:ext cx="2418646" cy="2275042"/>
              </a:xfrm>
              <a:prstGeom prst="rect">
                <a:avLst/>
              </a:prstGeom>
            </p:spPr>
          </p:pic>
        </p:grpSp>
        <p:sp>
          <p:nvSpPr>
            <p:cNvPr id="4" name="TextBox 3"/>
            <p:cNvSpPr txBox="1"/>
            <p:nvPr/>
          </p:nvSpPr>
          <p:spPr>
            <a:xfrm rot="21431135">
              <a:off x="5182675" y="3259338"/>
              <a:ext cx="2318929" cy="1858577"/>
            </a:xfrm>
            <a:prstGeom prst="rect">
              <a:avLst/>
            </a:prstGeom>
            <a:noFill/>
          </p:spPr>
          <p:txBody>
            <a:bodyPr wrap="square" rtlCol="0">
              <a:spAutoFit/>
            </a:bodyPr>
            <a:lstStyle/>
            <a:p>
              <a:pPr algn="ctr"/>
              <a:r>
                <a:rPr lang="en-US" sz="2000">
                  <a:solidFill>
                    <a:prstClr val="black"/>
                  </a:solidFill>
                  <a:latin typeface="Arial" panose="020B0604020202020204" pitchFamily="34" charset="0"/>
                  <a:cs typeface="Arial" panose="020B0604020202020204" pitchFamily="34" charset="0"/>
                </a:rPr>
                <a:t>Schedule a time for your team to meet to plan your kick-off assembly</a:t>
              </a:r>
            </a:p>
          </p:txBody>
        </p:sp>
      </p:grpSp>
    </p:spTree>
    <p:custDataLst>
      <p:tags r:id="rId1"/>
    </p:custDataLst>
    <p:extLst>
      <p:ext uri="{BB962C8B-B14F-4D97-AF65-F5344CB8AC3E}">
        <p14:creationId xmlns:p14="http://schemas.microsoft.com/office/powerpoint/2010/main" val="390410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noFill/>
          <a:ln>
            <a:noFill/>
          </a:ln>
        </p:spPr>
        <p:txBody>
          <a:bodyPr>
            <a:normAutofit/>
          </a:bodyPr>
          <a:lstStyle/>
          <a:p>
            <a:r>
              <a:rPr lang="en-US"/>
              <a:t>Utilize the Talent of Students to Spread the Message</a:t>
            </a:r>
          </a:p>
        </p:txBody>
      </p:sp>
      <p:pic>
        <p:nvPicPr>
          <p:cNvPr id="3" name="Picture 2" descr="Picture of 5 students in matching red shirts with Ci3T logo doing choreographed dance." title="Ci3T talen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6589" y="1801034"/>
            <a:ext cx="7058820" cy="47111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25692318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8641" y="1697856"/>
            <a:ext cx="7590773" cy="3087208"/>
          </a:xfrm>
        </p:spPr>
        <p:txBody>
          <a:bodyPr>
            <a:normAutofit/>
          </a:bodyPr>
          <a:lstStyle/>
          <a:p>
            <a:pPr algn="r"/>
            <a:r>
              <a:rPr lang="en-US" sz="6000" dirty="0"/>
              <a:t>Student Skits to Teach Expectations</a:t>
            </a:r>
          </a:p>
        </p:txBody>
      </p:sp>
      <p:pic>
        <p:nvPicPr>
          <p:cNvPr id="4" name="Picture 3" title="Young girl holding movie set clapper">
            <a:extLst>
              <a:ext uri="{FF2B5EF4-FFF2-40B4-BE49-F238E27FC236}">
                <a16:creationId xmlns:a16="http://schemas.microsoft.com/office/drawing/2014/main" id="{D39327E2-CC1A-28C5-6ECA-991F64AD7070}"/>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975" t="11104" r="32530"/>
          <a:stretch/>
        </p:blipFill>
        <p:spPr>
          <a:xfrm>
            <a:off x="257408" y="70589"/>
            <a:ext cx="5228992" cy="6787412"/>
          </a:xfrm>
          <a:prstGeom prst="rect">
            <a:avLst/>
          </a:prstGeom>
        </p:spPr>
      </p:pic>
    </p:spTree>
    <p:custDataLst>
      <p:tags r:id="rId1"/>
    </p:custDataLst>
    <p:extLst>
      <p:ext uri="{BB962C8B-B14F-4D97-AF65-F5344CB8AC3E}">
        <p14:creationId xmlns:p14="http://schemas.microsoft.com/office/powerpoint/2010/main" val="26496938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8B8583"/>
        </a:solidFill>
        <a:effectLst/>
      </p:bgPr>
    </p:bg>
    <p:spTree>
      <p:nvGrpSpPr>
        <p:cNvPr id="1" name=""/>
        <p:cNvGrpSpPr/>
        <p:nvPr/>
      </p:nvGrpSpPr>
      <p:grpSpPr>
        <a:xfrm>
          <a:off x="0" y="0"/>
          <a:ext cx="0" cy="0"/>
          <a:chOff x="0" y="0"/>
          <a:chExt cx="0" cy="0"/>
        </a:xfrm>
      </p:grpSpPr>
      <p:pic>
        <p:nvPicPr>
          <p:cNvPr id="3" name="Picture 2" title="Adolescent female looking through studio quality video camera"/>
          <p:cNvPicPr>
            <a:picLocks noChangeAspect="1"/>
          </p:cNvPicPr>
          <p:nvPr/>
        </p:nvPicPr>
        <p:blipFill>
          <a:blip r:embed="rId4" cstate="print">
            <a:extLst>
              <a:ext uri="{28A0092B-C50C-407E-A947-70E740481C1C}">
                <a14:useLocalDpi xmlns:a14="http://schemas.microsoft.com/office/drawing/2010/main" val="0"/>
              </a:ext>
            </a:extLst>
          </a:blip>
          <a:srcRect l="-20633"/>
          <a:stretch/>
        </p:blipFill>
        <p:spPr>
          <a:xfrm>
            <a:off x="0" y="0"/>
            <a:ext cx="12192001" cy="6858000"/>
          </a:xfrm>
          <a:prstGeom prst="rect">
            <a:avLst/>
          </a:prstGeom>
          <a:solidFill>
            <a:srgbClr val="8B8583"/>
          </a:solidFill>
        </p:spPr>
      </p:pic>
      <p:sp>
        <p:nvSpPr>
          <p:cNvPr id="2" name="Title 1"/>
          <p:cNvSpPr>
            <a:spLocks noGrp="1"/>
          </p:cNvSpPr>
          <p:nvPr>
            <p:ph type="title"/>
          </p:nvPr>
        </p:nvSpPr>
        <p:spPr>
          <a:xfrm>
            <a:off x="249477" y="0"/>
            <a:ext cx="10515600" cy="1325563"/>
          </a:xfrm>
        </p:spPr>
        <p:txBody>
          <a:bodyPr/>
          <a:lstStyle/>
          <a:p>
            <a:r>
              <a:rPr lang="en-US" dirty="0">
                <a:solidFill>
                  <a:schemeClr val="bg1"/>
                </a:solidFill>
              </a:rPr>
              <a:t>Student-made Videos</a:t>
            </a:r>
          </a:p>
        </p:txBody>
      </p:sp>
    </p:spTree>
    <p:custDataLst>
      <p:tags r:id="rId1"/>
    </p:custDataLst>
    <p:extLst>
      <p:ext uri="{BB962C8B-B14F-4D97-AF65-F5344CB8AC3E}">
        <p14:creationId xmlns:p14="http://schemas.microsoft.com/office/powerpoint/2010/main" val="34702175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noFill/>
          <a:ln>
            <a:noFill/>
          </a:ln>
        </p:spPr>
        <p:txBody>
          <a:bodyPr/>
          <a:lstStyle/>
          <a:p>
            <a:r>
              <a:rPr lang="en-US" dirty="0"/>
              <a:t>Offer Multiple Activities</a:t>
            </a:r>
          </a:p>
        </p:txBody>
      </p:sp>
      <p:sp>
        <p:nvSpPr>
          <p:cNvPr id="3" name="Rectangle 2">
            <a:hlinkClick r:id="rId4" invalidUrl="http://www.schooltube.com/video/776d7a709d8a9173f1ae/Imma Be"/>
          </p:cNvPr>
          <p:cNvSpPr/>
          <p:nvPr/>
        </p:nvSpPr>
        <p:spPr>
          <a:xfrm>
            <a:off x="2022088" y="5257799"/>
            <a:ext cx="8147824" cy="369332"/>
          </a:xfrm>
          <a:prstGeom prst="rect">
            <a:avLst/>
          </a:prstGeom>
        </p:spPr>
        <p:txBody>
          <a:bodyPr wrap="square">
            <a:spAutoFit/>
          </a:bodyPr>
          <a:lstStyle/>
          <a:p>
            <a:pPr algn="ctr"/>
            <a:r>
              <a:rPr lang="en-US" sz="1800" dirty="0">
                <a:hlinkClick r:id="rId4" invalidUrl="http://www.schooltube.com/video/776d7a709d8a9173f1ae/Imma Be"/>
              </a:rPr>
              <a:t>http://www.schooltube.com/video/776d7a709d8a9173f1ae/Imma%20Be</a:t>
            </a:r>
            <a:endParaRPr lang="en-US" sz="1800" dirty="0"/>
          </a:p>
        </p:txBody>
      </p:sp>
      <p:pic>
        <p:nvPicPr>
          <p:cNvPr id="5" name="Picture 4" descr="Students playing various instruments" title="Elementary class ban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1670966"/>
            <a:ext cx="5114072" cy="3410386"/>
          </a:xfrm>
          <a:prstGeom prst="rect">
            <a:avLst/>
          </a:prstGeom>
        </p:spPr>
      </p:pic>
      <p:pic>
        <p:nvPicPr>
          <p:cNvPr id="6" name="Picture 5" title="Students on tablet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3783" y="1670966"/>
            <a:ext cx="5302008" cy="3410845"/>
          </a:xfrm>
          <a:prstGeom prst="rect">
            <a:avLst/>
          </a:prstGeom>
        </p:spPr>
      </p:pic>
    </p:spTree>
    <p:custDataLst>
      <p:tags r:id="rId1"/>
    </p:custDataLst>
    <p:extLst>
      <p:ext uri="{BB962C8B-B14F-4D97-AF65-F5344CB8AC3E}">
        <p14:creationId xmlns:p14="http://schemas.microsoft.com/office/powerpoint/2010/main" val="37530260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gradFill>
          <a:gsLst>
            <a:gs pos="60000">
              <a:schemeClr val="bg1"/>
            </a:gs>
            <a:gs pos="83000">
              <a:schemeClr val="bg1">
                <a:lumMod val="65000"/>
              </a:schemeClr>
            </a:gs>
            <a:gs pos="100000">
              <a:schemeClr val="accent4">
                <a:lumMod val="30000"/>
                <a:lumOff val="70000"/>
              </a:schemeClr>
            </a:gs>
          </a:gsLst>
          <a:lin ang="5400000" scaled="1"/>
        </a:gradFill>
        <a:effectLst/>
      </p:bgPr>
    </p:bg>
    <p:spTree>
      <p:nvGrpSpPr>
        <p:cNvPr id="1" name="">
          <a:extLst>
            <a:ext uri="{FF2B5EF4-FFF2-40B4-BE49-F238E27FC236}">
              <a16:creationId xmlns:a16="http://schemas.microsoft.com/office/drawing/2014/main" id="{A2FE711A-D52B-8EBB-3ADE-94C5E73D1111}"/>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F44930D7-B1CF-2C5A-F9F8-EFC94F7170C6}"/>
              </a:ext>
            </a:extLst>
          </p:cNvPr>
          <p:cNvSpPr>
            <a:spLocks noGrp="1"/>
          </p:cNvSpPr>
          <p:nvPr>
            <p:ph type="title"/>
          </p:nvPr>
        </p:nvSpPr>
        <p:spPr>
          <a:xfrm>
            <a:off x="838200" y="365125"/>
            <a:ext cx="10515600" cy="1325563"/>
          </a:xfrm>
          <a:noFill/>
          <a:ln>
            <a:noFill/>
          </a:ln>
        </p:spPr>
        <p:txBody>
          <a:bodyPr/>
          <a:lstStyle/>
          <a:p>
            <a:r>
              <a:rPr lang="en-US" dirty="0"/>
              <a:t>Customize Posters</a:t>
            </a:r>
          </a:p>
        </p:txBody>
      </p:sp>
      <p:sp>
        <p:nvSpPr>
          <p:cNvPr id="3" name="Content Placeholder 2">
            <a:extLst>
              <a:ext uri="{FF2B5EF4-FFF2-40B4-BE49-F238E27FC236}">
                <a16:creationId xmlns:a16="http://schemas.microsoft.com/office/drawing/2014/main" id="{C020DA1F-007B-0C7D-8E3A-16AABFBBECF2}"/>
              </a:ext>
            </a:extLst>
          </p:cNvPr>
          <p:cNvSpPr>
            <a:spLocks noGrp="1"/>
          </p:cNvSpPr>
          <p:nvPr>
            <p:ph idx="1"/>
          </p:nvPr>
        </p:nvSpPr>
        <p:spPr>
          <a:xfrm>
            <a:off x="838200" y="1825625"/>
            <a:ext cx="5154038" cy="4351338"/>
          </a:xfrm>
        </p:spPr>
        <p:txBody>
          <a:bodyPr>
            <a:normAutofit/>
          </a:bodyPr>
          <a:lstStyle/>
          <a:p>
            <a:pPr marL="0" indent="0">
              <a:buNone/>
            </a:pPr>
            <a:r>
              <a:rPr lang="en-US" sz="3200" dirty="0">
                <a:solidFill>
                  <a:schemeClr val="accent5"/>
                </a:solidFill>
              </a:rPr>
              <a:t>Include students on your posters</a:t>
            </a:r>
          </a:p>
          <a:p>
            <a:pPr marL="0" indent="0">
              <a:buNone/>
            </a:pPr>
            <a:endParaRPr lang="en-US" sz="1200" dirty="0">
              <a:solidFill>
                <a:schemeClr val="accent5"/>
              </a:solidFill>
            </a:endParaRPr>
          </a:p>
          <a:p>
            <a:pPr marL="0" indent="0">
              <a:buNone/>
            </a:pPr>
            <a:r>
              <a:rPr lang="en-US" sz="3200" dirty="0">
                <a:solidFill>
                  <a:schemeClr val="accent5"/>
                </a:solidFill>
              </a:rPr>
              <a:t>Collect photos</a:t>
            </a:r>
          </a:p>
          <a:p>
            <a:pPr marL="0" indent="0">
              <a:buNone/>
            </a:pPr>
            <a:endParaRPr lang="en-US" sz="1200" dirty="0">
              <a:solidFill>
                <a:schemeClr val="accent5"/>
              </a:solidFill>
            </a:endParaRPr>
          </a:p>
          <a:p>
            <a:pPr marL="0" indent="0">
              <a:buNone/>
            </a:pPr>
            <a:r>
              <a:rPr lang="en-US" sz="3200" dirty="0">
                <a:solidFill>
                  <a:schemeClr val="accent5"/>
                </a:solidFill>
              </a:rPr>
              <a:t>Make sure to have signed release forms from parents</a:t>
            </a:r>
          </a:p>
        </p:txBody>
      </p:sp>
      <p:pic>
        <p:nvPicPr>
          <p:cNvPr id="16" name="Picture 15">
            <a:extLst>
              <a:ext uri="{FF2B5EF4-FFF2-40B4-BE49-F238E27FC236}">
                <a16:creationId xmlns:a16="http://schemas.microsoft.com/office/drawing/2014/main" id="{92D4B850-A8AB-7E21-97C4-D686C6956BFB}"/>
              </a:ext>
            </a:extLst>
          </p:cNvPr>
          <p:cNvPicPr>
            <a:picLocks noChangeAspect="1"/>
          </p:cNvPicPr>
          <p:nvPr/>
        </p:nvPicPr>
        <p:blipFill>
          <a:blip r:embed="rId4"/>
          <a:stretch>
            <a:fillRect/>
          </a:stretch>
        </p:blipFill>
        <p:spPr>
          <a:xfrm>
            <a:off x="6354602" y="58368"/>
            <a:ext cx="4258275" cy="6629099"/>
          </a:xfrm>
          <a:prstGeom prst="rect">
            <a:avLst/>
          </a:prstGeom>
          <a:ln>
            <a:solidFill>
              <a:schemeClr val="bg1">
                <a:lumMod val="65000"/>
              </a:schemeClr>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6341905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0"/>
          <p:cNvSpPr>
            <a:spLocks noGrp="1"/>
          </p:cNvSpPr>
          <p:nvPr>
            <p:ph type="title"/>
          </p:nvPr>
        </p:nvSpPr>
        <p:spPr>
          <a:xfrm>
            <a:off x="838200" y="365125"/>
            <a:ext cx="10515600" cy="1325563"/>
          </a:xfrm>
        </p:spPr>
        <p:txBody>
          <a:bodyPr/>
          <a:lstStyle/>
          <a:p>
            <a:r>
              <a:rPr lang="en-US"/>
              <a:t>Teaching Students – Setting Lessons</a:t>
            </a:r>
          </a:p>
        </p:txBody>
      </p:sp>
      <p:pic>
        <p:nvPicPr>
          <p:cNvPr id="8" name="Picture 7"/>
          <p:cNvPicPr>
            <a:picLocks noChangeAspect="1"/>
          </p:cNvPicPr>
          <p:nvPr/>
        </p:nvPicPr>
        <p:blipFill>
          <a:blip r:embed="rId4"/>
          <a:stretch>
            <a:fillRect/>
          </a:stretch>
        </p:blipFill>
        <p:spPr>
          <a:xfrm>
            <a:off x="869129" y="1966699"/>
            <a:ext cx="5031496" cy="3354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5"/>
          <a:stretch>
            <a:fillRect/>
          </a:stretch>
        </p:blipFill>
        <p:spPr>
          <a:xfrm>
            <a:off x="6291374" y="1977116"/>
            <a:ext cx="5031497" cy="33439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5" name="Group 4"/>
          <p:cNvGrpSpPr/>
          <p:nvPr/>
        </p:nvGrpSpPr>
        <p:grpSpPr>
          <a:xfrm>
            <a:off x="4158367" y="4164697"/>
            <a:ext cx="2456764" cy="2588125"/>
            <a:chOff x="5553762" y="2352079"/>
            <a:chExt cx="2456764" cy="2588125"/>
          </a:xfrm>
        </p:grpSpPr>
        <p:grpSp>
          <p:nvGrpSpPr>
            <p:cNvPr id="11" name="Group 10"/>
            <p:cNvGrpSpPr/>
            <p:nvPr/>
          </p:nvGrpSpPr>
          <p:grpSpPr>
            <a:xfrm rot="21425015">
              <a:off x="5553762" y="2352079"/>
              <a:ext cx="2456764" cy="2588125"/>
              <a:chOff x="2595819" y="224448"/>
              <a:chExt cx="5687246" cy="5750559"/>
            </a:xfrm>
          </p:grpSpPr>
          <p:pic>
            <p:nvPicPr>
              <p:cNvPr id="12" name="Picture 11" title="Sticky not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5819" y="785394"/>
                <a:ext cx="5687246" cy="5189613"/>
              </a:xfrm>
              <a:prstGeom prst="rect">
                <a:avLst/>
              </a:prstGeom>
            </p:spPr>
          </p:pic>
          <p:pic>
            <p:nvPicPr>
              <p:cNvPr id="13" name="Picture 12" title="Push pin"/>
              <p:cNvPicPr>
                <a:picLocks noChangeAspect="1"/>
              </p:cNvPicPr>
              <p:nvPr/>
            </p:nvPicPr>
            <p:blipFill>
              <a:blip r:embed="rId7" cstate="print">
                <a:grayscl/>
                <a:extLst>
                  <a:ext uri="{28A0092B-C50C-407E-A947-70E740481C1C}">
                    <a14:useLocalDpi xmlns:a14="http://schemas.microsoft.com/office/drawing/2010/main" val="0"/>
                  </a:ext>
                </a:extLst>
              </a:blip>
              <a:stretch>
                <a:fillRect/>
              </a:stretch>
            </p:blipFill>
            <p:spPr>
              <a:xfrm>
                <a:off x="4156548" y="224448"/>
                <a:ext cx="2224591" cy="2092507"/>
              </a:xfrm>
              <a:prstGeom prst="rect">
                <a:avLst/>
              </a:prstGeom>
            </p:spPr>
          </p:pic>
        </p:grpSp>
        <p:sp>
          <p:nvSpPr>
            <p:cNvPr id="4" name="TextBox 3"/>
            <p:cNvSpPr txBox="1"/>
            <p:nvPr/>
          </p:nvSpPr>
          <p:spPr>
            <a:xfrm rot="21421136">
              <a:off x="5715086" y="2974313"/>
              <a:ext cx="2198289" cy="1631216"/>
            </a:xfrm>
            <a:prstGeom prst="rect">
              <a:avLst/>
            </a:prstGeom>
            <a:noFill/>
          </p:spPr>
          <p:txBody>
            <a:bodyPr wrap="square" rtlCol="0">
              <a:spAutoFit/>
            </a:bodyPr>
            <a:lstStyle/>
            <a:p>
              <a:pPr algn="ctr">
                <a:defRPr/>
              </a:pPr>
              <a:r>
                <a:rPr lang="en-US" sz="2000">
                  <a:latin typeface="Arial" panose="020B0604020202020204" pitchFamily="34" charset="0"/>
                  <a:cs typeface="Arial" panose="020B0604020202020204" pitchFamily="34" charset="0"/>
                </a:rPr>
                <a:t>Plan how and when you will teach setting expectation lessons.</a:t>
              </a:r>
            </a:p>
          </p:txBody>
        </p:sp>
      </p:grpSp>
    </p:spTree>
    <p:custDataLst>
      <p:tags r:id="rId1"/>
    </p:custDataLst>
    <p:extLst>
      <p:ext uri="{BB962C8B-B14F-4D97-AF65-F5344CB8AC3E}">
        <p14:creationId xmlns:p14="http://schemas.microsoft.com/office/powerpoint/2010/main" val="34262446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SUITE_ISPRING_PLAYERS_CUSTOMIZATION_2" val="{&quot;universal&quot;:{&quot;skinSettings&quot;:{&quot;borderRadius&quot;:10,&quot;colors&quot;:{&quot;asideBackground&quot;:{&quot;color&quot;:&quot;#F3F3F3&quot;,&quot;opacity&quot;:1,&quot;type&quot;:&quot;SOLID&quot;},&quot;asideElementBackgroundActive&quot;:{&quot;color&quot;:&quot;#9DA2A6&quot;,&quot;opacity&quot;:1,&quot;type&quot;:&quot;SOLID&quot;},&quot;asideElementBackgroundHover&quot;:{&quot;color&quot;:&quot;#E1E2E2&quot;,&quot;opacity&quot;:1,&quot;type&quot;:&quot;SOLID&quot;},&quot;asideElementText&quot;:{&quot;color&quot;:&quot;#47484A&quot;,&quot;opacity&quot;:1,&quot;type&quot;:&quot;SOLID&quot;},&quot;asideElementTextActive&quot;:{&quot;color&quot;:&quot;#FFFFFF&quot;,&quot;opacity&quot;:1,&quot;type&quot;:&quot;SOLID&quot;},&quot;asideElementTextHover&quot;:{&quot;color&quot;:&quot;#47484A&quot;,&quot;opacity&quot;:1,&quot;type&quot;:&quot;SOLID&quot;},&quot;asideLogoBackground&quot;:{&quot;color&quot;:&quot;#F3F3F3&quot;,&quot;opacity&quot;:1,&quot;type&quot;:&quot;SOLID&quot;},&quot;pageBackground&quot;:{&quot;color&quot;:&quot;#4D4D4D&quot;,&quot;opacity&quot;:1,&quot;type&quot;:&quot;SOLID&quot;},&quot;playerBackground&quot;:{&quot;color&quot;:&quot;#FFFFFF&quot;,&quot;opacity&quot;:1,&quot;type&quot;:&quot;SOLID&quot;},&quot;playerText&quot;:{&quot;color&quot;:&quot;#47484A&quot;,&quot;opacity&quot;:1,&quot;type&quot;:&quot;SOLID&quot;},&quot;primaryButtonBackground&quot;:{&quot;color&quot;:&quot;#2F4E6D&quot;,&quot;opacity&quot;:1,&quot;type&quot;:&quot;SOLID&quot;},&quot;primaryButtonBackgroundHover&quot;:{&quot;color&quot;:&quot;#2F4E6D&quot;,&quot;opacity&quot;:1,&quot;type&quot;:&quot;SOLID&quot;},&quot;primaryButtonBorder&quot;:{&quot;color&quot;:&quot;#2F4E6D&quot;,&quot;opacity&quot;:1,&quot;type&quot;:&quot;SOLID&quot;},&quot;primaryButtonBorderHover&quot;:{&quot;color&quot;:&quot;#2F4E6D&quot;,&quot;opacity&quot;:1,&quot;type&quot;:&quot;SOLID&quot;},&quot;primaryButtonText&quot;:{&quot;color&quot;:&quot;#FFFFFF&quot;,&quot;opacity&quot;:1,&quot;type&quot;:&quot;SOLID&quot;},&quot;primaryButtonTextHover&quot;:{&quot;color&quot;:&quot;#FFFFFF&quot;,&quot;opacity&quot;:1,&quot;type&quot;:&quot;SOLID&quot;},&quot;secondaryButtonBackground&quot;:{&quot;color&quot;:&quot;#FFFFFF&quot;,&quot;opacity&quot;:1,&quot;type&quot;:&quot;SOLID&quot;},&quot;secondaryButtonBackgroundHover&quot;:{&quot;color&quot;:&quot;#47484A&quot;,&quot;opacity&quot;:0.10000000000000001,&quot;type&quot;:&quot;SOLID&quot;},&quot;secondaryButtonBorder&quot;:{&quot;color&quot;:&quot;#FFFFFF&quot;,&quot;opacity&quot;:1,&quot;type&quot;:&quot;SOLID&quot;},&quot;secondaryButtonBorderHover&quot;:{&quot;color&quot;:&quot;#47484A&quot;,&quot;opacity&quot;:0.10000000000000001,&quot;type&quot;:&quot;SOLID&quot;},&quot;secondaryButtonText&quot;:{&quot;color&quot;:&quot;#47484A&quot;,&quot;opacity&quot;:1,&quot;type&quot;:&quot;SOLID&quot;},&quot;secondaryButtonTextHover&quot;:{&quot;color&quot;:&quot;#47484A&quot;,&quot;opacity&quot;:1,&quot;type&quot;:&quot;SOLID&quot;}},&quot;controlPanel&quot;:{&quot;navigationMode&quot;:&quot;bySteps&quot;,&quot;progressBar&quot;:{&quot;enabled&quot;:true,&quot;mode&quot;:&quot;presentationTimeline&quot;,&quot;showLabels&quot;:true,&quot;visible&quot;:true},&quot;showCCButton&quot;:false,&quot;showNextButton&quot;:true,&quot;showOutline&quot;:false,&quot;showPlayPause&quot;:false,&quot;showPlaybackRateButton&quot;:false,&quot;showPrevButton&quot;:true,&quot;showRewind&quot;:false,&quot;showSlideNumbers&quot;:true,&quot;showSlideOnlyButton&quot;:false,&quot;showSubtitlesButton&quot;:false,&quot;showTimer&quot;:false,&quot;showVolumeControl&quot;:false,&quot;visible&quot;:true},&quot;fontFamily&quot;:&quot;Arial&quot;,&quot;miniskinCustomizationEnabled&quot;:true,&quot;outlinePanel&quot;:{&quot;highlightViewedEntries&quot;:false,&quot;multilevel&quot;:true,&quot;numberEntries&quot;:true,&quot;search&quot;:true,&quot;thumbnails&quot;:true},&quot;rotatePromptEnabled&quot;:false,&quot;sidePanel&quot;:{&quot;showAtLeft&quot;:false,&quot;showLogo&quot;:false,&quot;showNotes&quot;:false,&quot;showOutline&quot;:false,&quot;showPresenterInfo&quot;:false,&quot;showPresenterVideo&quot;:false,&quot;visible&quot;:false},&quot;titlePanel&quot;:{&quot;buttons&quot;:[&quot;attachments&quot;,&quot;markerTools&quot;,&quot;presenterInfo&quot;,&quot;outline&quot;],&quot;buttonsAtLeft&quot;:true,&quot;courseTitleVisible&quot;:true,&quot;showLogo&quot;:false,&quot;visible&quot;:false},&quot;version&quot;:&quot;1.3&quot;},&quot;skinMessages&quot;:{&quot;PB_ACCESSIBLE_ARIA_LABEL_BACK_TO_BEGIN&quot;:&quot;Go to the beginning of the slide&quot;,&quot;PB_ACCESSIBLE_ARIA_LABEL_BOTTOM_PANEL&quot;:&quot;Bottom Bar&quot;,&quot;PB_ACCESSIBLE_ARIA_LABEL_NAVIGATION_BUTTONS&quot;:&quot;Navigation buttons&quot;,&quot;PB_ACCESSIBLE_ARIA_LABEL_SETTINGS&quot;:&quot;Accessibility Settings&quot;,&quot;PB_ACCESSIBLE_ARIA_LABEL_SLIDE&quot;:&quot;Slide&quot;,&quot;PB_ACCESSIBLE_ARIA_LABEL_TOP_PANEL&quot;:&quot;Top Bar&quot;,&quot;PB_ACCESSIBLE_AUDIO_NARRATION_LABEL&quot;:&quot;Audio narration&quot;,&quot;PB_ACCESSIBLE_AUDIO_SUBTITLES_LABEL&quot;:&quot;Closed Captions&quot;,&quot;PB_ACCESSIBLE_NAVIGATION_NEXT_BUTTON&quot;:&quot;Next&quot;,&quot;PB_ACCESSIBLE_NAVIGATION_PREV_BUTTON&quot;:&quot;Previous&quot;,&quot;PB_ACCESSIBLE_SKIN_ENABLE_ACCESSIBILITY_MODE&quot;:&quot;Turn on accessibility mode&quot;,&quot;PB_ACCESSIBLE_SKIN_ENABLE_NORMAL_MODE&quot;:&quot;Turn off accessibility mode&quot;,&quot;PB_ACCESSIBLE_SKIN_PRESENTER_PHOTO&quot;:&quot;Presenter photo&quot;,&quot;PB_ACCESSIBLE_SLIDE_N_OF_COUNT&quot;:&quot;Slide %SLIDE_NUMBER% of %TOTAL_SLIDES%&quot;,&quot;PB_ACCESSIBLE_VIDEO_NARRATION_LABEL&quot;:&quot;Video narration&quot;,&quot;PB_ACCESSIBLE_WATERMARK_SKIN_CREATED_WITH&quot;:&quot;Created with iSpring evaluation version&quot;,&quot;PB_ATTACHMENT_DOCUMENT_SUBTITLE&quot;:&quot;Document&quot;,&quot;PB_ATTACHMENT_FILE_SUBTITLE&quot;:&quot;File&quot;,&quot;PB_ATTACHMENT_IMAGE_SUBTITLE&quot;:&quot;Picture&quot;,&quot;PB_ATTACHMENT_LINK_SUBTITLE&quot;:&quot;Link&quot;,&quot;PB_ATTACHMENT_VIDEO_SUBTITLE&quot;:&quot;Video&quot;,&quot;PB_BACK_TO_APP_BUTTON_LABEL&quot;:&quot;Go back&quot;,&quot;PB_CONTROL_PANEL_CLOSED_CAPTIONS&quot;:&quot;Notes&quot;,&quot;PB_CONTROL_PANEL_EXIT_FULL_SCREEN&quot;:&quot;Exit full screen&quot;,&quot;PB_CONTROL_PANEL_FULL_SCREEN&quot;:&quot;Full screen&quot;,&quot;PB_CONTROL_PANEL_NEXT&quot;:&quot;Next&quot;,&quot;PB_CONTROL_PANEL_OUTLINE&quot;:&quot;Outline&quot;,&quot;PB_CONTROL_PANEL_PREV&quot;:&quot;&quot;,&quot;PB_CONTROL_PANEL_REPLAY&quot;:&quot;Replay&quot;,&quot;PB_CONTROL_PANEL_SLIDE_COUNTER&quot;:&quot;%SLIDE_NUMBER% of %TOTAL_SLIDES%&quot;,&quot;PB_CONTROL_PANEL_SUBTITLES&quot;:&quot;Closed Captions&quot;,&quot;PB_CONTROL_PANEL_VOLUME_CONTROL&quot;:&quot;Volume&quot;,&quot;PB_CURRENT_SLIDE_IS_NOT_COMPLETED&quot;:&quot;Complete the slide to go to the next one.&quot;,&quot;PB_DOMAIN_RESTRICTION&quot;:&quot;Sorry, the content author has prohibited sharing the presentation on this domain.&quot;,&quot;PB_DRAWING_TOOLS_END_DRAWING&quot;:&quot;Finish drawing&quot;,&quot;PB_DRAWING_TOOLS_ERASER&quot;:&quot;Eraser&quot;,&quot;PB_DRAWING_TOOLS_ERASE_ALL&quot;:&quot;Erase all&quot;,&quot;PB_DRAWING_TOOLS_HIGHLIGHTER&quot;:&quot;Highlighter&quot;,&quot;PB_DRAWING_TOOLS_PEN&quot;:&quot;Pen&quot;,&quot;PB_ENTER_PASSWORD&quot;:&quot;Enter the password to view this presentation.&quot;,&quot;PB_INCORRECT_PASSWORD&quot;:&quot;Incorrect password.&quot;,&quot;PB_INTERACTION_SLIDE_WINDOW_TEXT&quot;:&quot;To advance to the next slide, complete this interaction.&quot;,&quot;PB_MESSAGE_BOX_NO&quot;:&quot;No&quot;,&quot;PB_MESSAGE_BOX_OK&quot;:&quot;OK&quot;,&quot;PB_MESSAGE_BOX_YES&quot;:&quot;Yes&quot;,&quot;PB_NAVIGATION_IS_RESTRICTED&quot;:&quot;You can only view slides in order.&quot;,&quot;PB_NAVIGATION_IS_SEQUENTIAL&quot;:&quot;You can only view slides in order.&quot;,&quot;PB_PLAYBACK_RATE_MENU_CAPTION&quot;:&quot;Speed&quot;,&quot;PB_POPUP_ROTATE_SCREEN_PROMPT_LANDSCAPE&quot;:&quot;Rotate your device to landscape mode&quot;,&quot;PB_POPUP_ROTATE_SCREEN_PROMPT_PORTRAIT&quot;:&quot;Rotate your device to the portrait mode&quot;,&quot;PB_PRECEDING_QUIZ_FAILED_WINDOW_TEXT&quot;:&quot;You haven't passed the quiz on slide %SLIDE_INDEX% and can't advance to the next slide.&quot;,&quot;PB_PRECEDING_QUIZ_NOT_COMPLETED_WINDOW_TEXT&quot;:&quot;To advance to this slide, complete the quiz on slide %SLIDE_INDEX%.&quot;,&quot;PB_PRECEDING_QUIZ_NOT_PASSED_WINDOW_TEXT&quot;:&quot;To advance to this slide, you need to pass the quiz on slide %SLIDE_INDEX%.&quot;,&quot;PB_PRECEDING_SCENARIO_FAILED_WINDOW_TEXT&quot;:&quot;You haven't passed the role-play on slide %SLIDE_INDEX% and can't advance to the next slide.&quot;,&quot;PB_PRECEDING_SCENARIO_NOT_COMPLETED_WINDOW_TEXT&quot;:&quot;To advance to this slide, complete the role-play on slide %SLIDE_INDEX%.&quot;,&quot;PB_PRECEDING_SCENARIO_NOT_PASSED_WINDOW_TEXT&quot;:&quot;To advance to this slide, you need to pass the role-play on slide %SLIDE_INDEX%.&quot;,&quot;PB_PRESENTER_COLLAPSE_BIO&quot;:&quot;Show less&quot;,&quot;PB_PRESENTER_EMAIL&quot;:&quot;Email&quot;,&quot;PB_PRESENTER_EXPAND_BIO&quot;:&quot;Show more&quot;,&quot;PB_PRESENTER_NO_INFO&quot;:&quot;No presenter info.&quot;,&quot;PB_PRESENTER_WEBSITE&quot;:&quot;Website&quot;,&quot;PB_QUIZ_SLIDE_WINDOW_TEXT&quot;:&quot;To advance to the next slide, complete this quiz.&quot;,&quot;PB_RATE_MENU_CAPTION&quot;:&quot;Speed&quot;,&quot;PB_RATE_MENU_DEFAULT_RATE&quot;:&quot;Normal&quot;,&quot;PB_RESUME_PRESENTATION_WINDOW_TEXT&quot;:&quot;Do you want to resume where you left off?&quot;,&quot;PB_SCENARIO_SLIDE_WINDOW_TEXT&quot;:&quot;To advance to the next slide, complete this role-play.&quot;,&quot;PB_SEARCH_CANCEL&quot;:&quot;Cancel&quot;,&quot;PB_SEARCH_NO_RESULTS_LABEL&quot;:&quot;No matches found.&quot;,&quot;PB_SEARCH_PANEL_DEFAULT_TEXT&quot;:&quot;Search…&quot;,&quot;PB_SEARCH_RESULTS_LABEL&quot;:&quot;Search results&quot;,&quot;PB_SEARCH_RESULT_IN_NOTES&quot;:&quot;in notes&quot;,&quot;PB_SEARCH_RESULT_IN_TEXT_LABEL&quot;:&quot;in slide&quot;,&quot;PB_SUBTITLES_MENU_CAPTION&quot;:&quot;Subtitles&quot;,&quot;PB_SUBTITLES_OFF&quot;:&quot;Off&quot;,&quot;PB_TAB_NOTES_LABEL&quot;:&quot;Notes&quot;,&quot;PB_TAB_OUTLINE_LABEL&quot;:&quot;Slides&quot;,&quot;PB_TIME_RESTRICTION&quot;:&quot;Sorry, the content author has prohibited viewing the presentation at this time.&quot;,&quot;PB_TITLE_PANEL_ATTACHMENTS&quot;:&quot;Resources&quot;,&quot;PB_TITLE_PANEL_MARKER_TOOLS&quot;:&quot;Drawing&quot;,&quot;PB_TITLE_PANEL_NOTES&quot;:&quot;Notes&quot;,&quot;PB_TITLE_PANEL_OUTLINE&quot;:&quot;Outline&quot;,&quot;PB_TITLE_PANEL_PRESENTER_INFO&quot;:&quot;Presenter Info&quot;,&quot;PB_TREE_CONTROL_LOADING&quot;:&quot;Loading…&quot;,&quot;PB_VIDEO_WINDOW_NO_VIDEO_LABEL&quot;:&quot;No video&quot;},&quot;playbackAndNavigationSettings&quot;:{&quot;autoStart&quot;:true,&quot;saveAnimationStates&quot;:true,&quot;loopPresentation&quot;:false,&quot;autoPlayAnimations&quot;:false,&quot;autoPlayAnimationsTime&quot;:1,&quot;navigationType&quot;:&quot;FREE&quot;,&quot;resumeMode&quot;:&quot;ALWAYS_START_OVER&quot;,&quot;enableKeyboardNavigation&quot;:true},&quot;keyboardSettings&quot;:&quot;&quot;,&quot;skinVersion&quot;:4,&quot;skinCompatibleVersion&quot;:0,&quot;publishSettings&quot;:{&quot;backgroundColor&quot;:&quot;#4D4D4D&quot;,&quot;playerDimensions&quot;:{&quot;height&quot;:92,&quot;width&quot;:16},&quot;playerModule&quot;:&quot;UniversalHtml&quot;,&quot;presentationContent&quot;:{&quot;metadata&quot;:{&quot;references&quot;:false,&quot;texts&quot;:[&quot;DT_HYPERLINK_TOOLTIP&quot;]},&quot;resources&quot;:{&quot;attachments&quot;:false,&quot;fonts&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quot;,&quot;fontFamily&quot;:&quot;Arial&quot;,&quot;isBold&quot;:false,&quot;isItalic&quot;:false,&quot;isSemibold&quot;:false,&quot;substituteFontFamily&quot;:&quot;Arial&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quot;,&quot;fontFamily&quot;:&quot;Arial&quot;,&quot;isBold&quot;:true,&quot;isItalic&quot;:false,&quot;isSemibold&quot;:false,&quot;substituteFontFamily&quot;:&quot;Arial&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i&quot;,&quot;fontFamily&quot;:&quot;Arial&quot;,&quot;isBold&quot;:false,&quot;isItalic&quot;:true,&quot;isSemibold&quot;:false,&quot;substituteFontFamily&quot;:&quot;Arial&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i&quot;,&quot;fontFamily&quot;:&quot;Arial&quot;,&quot;isBold&quot;:true,&quot;isItalic&quot;:true,&quot;isSemibold&quot;:false,&quot;substituteFontFamily&quot;:&quot;Arial&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quot;,&quot;fontFamily&quot;:&quot;Arial&quot;,&quot;isBold&quot;:false,&quot;isItalic&quot;:false,&quot;isSemibold&quot;:true,&quot;substituteFontFamily&quot;:&quot;Arial&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i&quot;,&quot;fontFamily&quot;:&quot;Arial&quot;,&quot;isBold&quot;:false,&quot;isItalic&quot;:true,&quot;isSemibold&quot;:true,&quot;substituteFontFamily&quot;:&quot;Arial&quot;}],&quot;interactivity&quot;:{&quot;fullSupport&quot;:true},&quot;slideThumbnails&quot;:{&quot;enlargeToFit&quot;:false,&quot;height&quot;:59,&quot;jpegQuality&quot;:100,&quot;keepAspectRatio&quot;:true,&quot;width&quot;:78}}}},&quot;ceipData&quot;:{&quot;enableMiniSkinCustomization&quot;:true,&quot;playerLayout&quot;:&quot;builtin.presentation&quot;,&quot;playerLayoutFooter&quot;:&quot;slideNumber,goToPrev,goToNext&quot;,&quot;playerLayoutHeader&quot;:&quot;&quot;,&quot;playerLayoutHeaderButtonsPosition&quot;:&quot;&quot;,&quot;playerLayoutOutline&quot;:&quot;enableSearch,showThumbnails,showSlideNumber,enableMultilevel&quot;,&quot;playerLayoutProgress&quot;:&quot;enabledNavigation,showLabels&quot;,&quot;playerLayoutProgressMode&quot;:&quot;presentationTimeline&quot;,&quot;playerLayoutSidebar&quot;:&quot;&quot;,&quot;playerLayoutSidebarPosition&quot;:&quot;&quot;,&quot;playerMessages&quot;:&quot;builtin.en&quot;,&quot;playerNavigationAutoStart&quot;:true,&quot;playerNavigationEnableKeyboardNavigation&quot;:true,&quot;playerNavigationMode&quot;:&quot;bySteps&quot;,&quot;playerNavigationOnRestart&quot;:&quot;never&quot;,&quot;playerNavigationSaveAnimationStates&quot;:true,&quot;playerNavigationType&quot;:&quot;free&quot;,&quot;playerTheme&quot;:&quot;custom&quot;,&quot;playerThemeBorderRadius&quot;:10,&quot;playerThemeColorScheme&quot;:&quot;custom&quot;,&quot;playerThemeFont&quot;:&quot;Arial&quot;}}}"/>
  <p:tag name="ISPRING-SUITE_ISPRING_CURRENT_PLAYER_ID" val="universal"/>
  <p:tag name="ISPRING_PRESENTATION_COURSE_TITLE" val="Ci3T_PL_Series_Session_6_2025_06_18"/>
  <p:tag name="ISPRING_LMS_API_VERSION" val="SCORM 2004 (4th edition)"/>
  <p:tag name="ISPRING_ULTRA_SCORM_COURSE_ID" val="D401D80E-B133-4E61-BF5B-8BC7B5EB616A"/>
  <p:tag name="ISPRING_CMI5_LAUNCH_METHOD" val="any window"/>
  <p:tag name="ISPRING_SCORM_REPORT_STATUS" val="0"/>
  <p:tag name="ISPRING_SCORM_ENDPOINT" val="&lt;endpoint&gt;&lt;enable&gt;0&lt;/enable&gt;&lt;lrs&gt;https://&lt;/lrs&gt;&lt;auth&gt;0&lt;/auth&gt;&lt;login&gt;&lt;/login&gt;&lt;password&gt;&lt;/password&gt;&lt;key&gt;&lt;/key&gt;&lt;name&gt;&lt;/name&gt;&lt;email&gt;&lt;/email&gt;&lt;/endpoint&gt;&#10;"/>
  <p:tag name="ISPRINGCLOUDFOLDERID" val="1"/>
  <p:tag name="ISPRINGONLINEFOLDERID" val="1"/>
  <p:tag name="ISPRING_OUTPUT_FOLDER" val="[[&quot;\uFFFD\uFFFDs\uFFFD{4CE1CE1E-CAED-4E5A-BE9C-1202C70771F1}&quot;,&quot;C:\\Users\\djroye01\\University of Louisville\\ROYal Flush - Documents\\2019 Project ENHANCE\\2019 ENHANCE C2 YRS 2 3\\PL_Series\\PLS6\\pptx&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invertReadingOrder&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0&quot;,&quot;uploadSources&quot;:true}}"/>
  <p:tag name="ISPRING-SUITE_ISPRING_CURRENT_GRADING_VERSION" val="v2"/>
  <p:tag name="ISPRING_FIRST_PUBLISH" val="1"/>
  <p:tag name="ISPRING-SUITE_ISPRING_GRADING_SETTINGS_V2" val="{&quot;alternatives&quot;:[{&quot;slides&quot;:{&quot;slides_to_view&quot;:{&quot;percent&quot;:100},&quot;group_id&quot;:&quot;all slides&quot;},&quot;name&quot;:&quot;&quot;}]}"/>
  <p:tag name="ISPRING_ULTRA_SCORM_COURCE_TITLE" val="PLS67"/>
  <p:tag name="ISPRING_PRESENTATION_TITLE" val="PLS67"/>
</p:tagLst>
</file>

<file path=ppt/tags/tag10.xml><?xml version="1.0" encoding="utf-8"?>
<p:tagLst xmlns:a="http://schemas.openxmlformats.org/drawingml/2006/main" xmlns:r="http://schemas.openxmlformats.org/officeDocument/2006/relationships" xmlns:p="http://schemas.openxmlformats.org/presentationml/2006/main">
  <p:tag name="GENSWF_SLIDE_UID" val="{4822012F-F1B4-44F3-BBEF-8968BD6C4B03}:263"/>
</p:tagLst>
</file>

<file path=ppt/tags/tag100.xml><?xml version="1.0" encoding="utf-8"?>
<p:tagLst xmlns:a="http://schemas.openxmlformats.org/drawingml/2006/main" xmlns:r="http://schemas.openxmlformats.org/officeDocument/2006/relationships" xmlns:p="http://schemas.openxmlformats.org/presentationml/2006/main">
  <p:tag name="GENSWF_SLIDE_UID" val="{15C34A09-C862-42DB-B0EF-BEEF65556D90}:529"/>
</p:tagLst>
</file>

<file path=ppt/tags/tag101.xml><?xml version="1.0" encoding="utf-8"?>
<p:tagLst xmlns:a="http://schemas.openxmlformats.org/drawingml/2006/main" xmlns:r="http://schemas.openxmlformats.org/officeDocument/2006/relationships" xmlns:p="http://schemas.openxmlformats.org/presentationml/2006/main">
  <p:tag name="GENSWF_SLIDE_UID" val="{C2E139F5-BF0F-41E5-9234-4964D4649190}:416"/>
</p:tagLst>
</file>

<file path=ppt/tags/tag102.xml><?xml version="1.0" encoding="utf-8"?>
<p:tagLst xmlns:a="http://schemas.openxmlformats.org/drawingml/2006/main" xmlns:r="http://schemas.openxmlformats.org/officeDocument/2006/relationships" xmlns:p="http://schemas.openxmlformats.org/presentationml/2006/main">
  <p:tag name="GENSWF_SLIDE_UID" val="{3FBF1056-31FE-4826-9C47-2E831EEC9BF3}:525"/>
</p:tagLst>
</file>

<file path=ppt/tags/tag103.xml><?xml version="1.0" encoding="utf-8"?>
<p:tagLst xmlns:a="http://schemas.openxmlformats.org/drawingml/2006/main" xmlns:r="http://schemas.openxmlformats.org/officeDocument/2006/relationships" xmlns:p="http://schemas.openxmlformats.org/presentationml/2006/main">
  <p:tag name="GENSWF_SLIDE_UID" val="{FE8ACE9A-333C-40BA-988D-0462274D0B84}:1950"/>
</p:tagLst>
</file>

<file path=ppt/tags/tag104.xml><?xml version="1.0" encoding="utf-8"?>
<p:tagLst xmlns:a="http://schemas.openxmlformats.org/drawingml/2006/main" xmlns:r="http://schemas.openxmlformats.org/officeDocument/2006/relationships" xmlns:p="http://schemas.openxmlformats.org/presentationml/2006/main">
  <p:tag name="GENSWF_SLIDE_UID" val="{4CE09A20-C026-494E-8C67-C6CB0759E918}:1951"/>
</p:tagLst>
</file>

<file path=ppt/tags/tag105.xml><?xml version="1.0" encoding="utf-8"?>
<p:tagLst xmlns:a="http://schemas.openxmlformats.org/drawingml/2006/main" xmlns:r="http://schemas.openxmlformats.org/officeDocument/2006/relationships" xmlns:p="http://schemas.openxmlformats.org/presentationml/2006/main">
  <p:tag name="GENSWF_SLIDE_UID" val="{71C1533A-48D6-451D-B44A-B3935D66A451}:418"/>
</p:tagLst>
</file>

<file path=ppt/tags/tag106.xml><?xml version="1.0" encoding="utf-8"?>
<p:tagLst xmlns:a="http://schemas.openxmlformats.org/drawingml/2006/main" xmlns:r="http://schemas.openxmlformats.org/officeDocument/2006/relationships" xmlns:p="http://schemas.openxmlformats.org/presentationml/2006/main">
  <p:tag name="GENSWF_SLIDE_UID" val="{AC8E323D-3DD4-44E4-B279-E6E17E35CCCA}:308"/>
</p:tagLst>
</file>

<file path=ppt/tags/tag107.xml><?xml version="1.0" encoding="utf-8"?>
<p:tagLst xmlns:a="http://schemas.openxmlformats.org/drawingml/2006/main" xmlns:r="http://schemas.openxmlformats.org/officeDocument/2006/relationships" xmlns:p="http://schemas.openxmlformats.org/presentationml/2006/main">
  <p:tag name="GENSWF_SLIDE_UID" val="{6B7D3DB7-AF26-46EF-B123-F43324D6DB2A}:1952"/>
</p:tagLst>
</file>

<file path=ppt/tags/tag108.xml><?xml version="1.0" encoding="utf-8"?>
<p:tagLst xmlns:a="http://schemas.openxmlformats.org/drawingml/2006/main" xmlns:r="http://schemas.openxmlformats.org/officeDocument/2006/relationships" xmlns:p="http://schemas.openxmlformats.org/presentationml/2006/main">
  <p:tag name="GENSWF_SLIDE_UID" val="{178D6D8C-8FFA-4D27-81F1-AAF74AE4BCF3}:420"/>
</p:tagLst>
</file>

<file path=ppt/tags/tag109.xml><?xml version="1.0" encoding="utf-8"?>
<p:tagLst xmlns:a="http://schemas.openxmlformats.org/drawingml/2006/main" xmlns:r="http://schemas.openxmlformats.org/officeDocument/2006/relationships" xmlns:p="http://schemas.openxmlformats.org/presentationml/2006/main">
  <p:tag name="GENSWF_SLIDE_UID" val="{B2F848D6-E73F-4D14-8B14-6E6B397E01FA}:424"/>
</p:tagLst>
</file>

<file path=ppt/tags/tag11.xml><?xml version="1.0" encoding="utf-8"?>
<p:tagLst xmlns:a="http://schemas.openxmlformats.org/drawingml/2006/main" xmlns:r="http://schemas.openxmlformats.org/officeDocument/2006/relationships" xmlns:p="http://schemas.openxmlformats.org/presentationml/2006/main">
  <p:tag name="GENSWF_SLIDE_UID" val="{2DAF49AE-8FC4-4DBD-BE14-7712CE9D995F}:1957"/>
</p:tagLst>
</file>

<file path=ppt/tags/tag110.xml><?xml version="1.0" encoding="utf-8"?>
<p:tagLst xmlns:a="http://schemas.openxmlformats.org/drawingml/2006/main" xmlns:r="http://schemas.openxmlformats.org/officeDocument/2006/relationships" xmlns:p="http://schemas.openxmlformats.org/presentationml/2006/main">
  <p:tag name="GENSWF_SLIDE_UID" val="{ED9A46D7-DD7C-4C02-8ABD-5BFB4523C35F}:1051"/>
</p:tagLst>
</file>

<file path=ppt/tags/tag111.xml><?xml version="1.0" encoding="utf-8"?>
<p:tagLst xmlns:a="http://schemas.openxmlformats.org/drawingml/2006/main" xmlns:r="http://schemas.openxmlformats.org/officeDocument/2006/relationships" xmlns:p="http://schemas.openxmlformats.org/presentationml/2006/main">
  <p:tag name="GENSWF_SLIDE_UID" val="{CA90E0E9-B925-4B23-9F60-3030167CE6E0}:1896"/>
</p:tagLst>
</file>

<file path=ppt/tags/tag112.xml><?xml version="1.0" encoding="utf-8"?>
<p:tagLst xmlns:a="http://schemas.openxmlformats.org/drawingml/2006/main" xmlns:r="http://schemas.openxmlformats.org/officeDocument/2006/relationships" xmlns:p="http://schemas.openxmlformats.org/presentationml/2006/main">
  <p:tag name="GENSWF_SLIDE_UID" val="{9B951432-B62A-4E85-B5EC-3E495BB41020}:1052"/>
</p:tagLst>
</file>

<file path=ppt/tags/tag113.xml><?xml version="1.0" encoding="utf-8"?>
<p:tagLst xmlns:a="http://schemas.openxmlformats.org/drawingml/2006/main" xmlns:r="http://schemas.openxmlformats.org/officeDocument/2006/relationships" xmlns:p="http://schemas.openxmlformats.org/presentationml/2006/main">
  <p:tag name="GENSWF_SLIDE_UID" val="{EA96F980-2A83-4D3E-AB5A-D5037DED3CFE}:1053"/>
</p:tagLst>
</file>

<file path=ppt/tags/tag114.xml><?xml version="1.0" encoding="utf-8"?>
<p:tagLst xmlns:a="http://schemas.openxmlformats.org/drawingml/2006/main" xmlns:r="http://schemas.openxmlformats.org/officeDocument/2006/relationships" xmlns:p="http://schemas.openxmlformats.org/presentationml/2006/main">
  <p:tag name="GENSWF_SLIDE_UID" val="{C36499BE-93F4-4F22-994A-AE7EEEBF6943}:323"/>
</p:tagLst>
</file>

<file path=ppt/tags/tag115.xml><?xml version="1.0" encoding="utf-8"?>
<p:tagLst xmlns:a="http://schemas.openxmlformats.org/drawingml/2006/main" xmlns:r="http://schemas.openxmlformats.org/officeDocument/2006/relationships" xmlns:p="http://schemas.openxmlformats.org/presentationml/2006/main">
  <p:tag name="GENSWF_SLIDE_UID" val="{6A956E71-ED68-4517-A51A-B9A3889581FC}:324"/>
</p:tagLst>
</file>

<file path=ppt/tags/tag116.xml><?xml version="1.0" encoding="utf-8"?>
<p:tagLst xmlns:a="http://schemas.openxmlformats.org/drawingml/2006/main" xmlns:r="http://schemas.openxmlformats.org/officeDocument/2006/relationships" xmlns:p="http://schemas.openxmlformats.org/presentationml/2006/main">
  <p:tag name="GENSWF_SLIDE_UID" val="{41B9A324-D156-43BA-A74B-576FBF37731D}:557"/>
</p:tagLst>
</file>

<file path=ppt/tags/tag117.xml><?xml version="1.0" encoding="utf-8"?>
<p:tagLst xmlns:a="http://schemas.openxmlformats.org/drawingml/2006/main" xmlns:r="http://schemas.openxmlformats.org/officeDocument/2006/relationships" xmlns:p="http://schemas.openxmlformats.org/presentationml/2006/main">
  <p:tag name="GENSWF_SLIDE_UID" val="{6C4B597E-6C43-42E0-A5FD-D9BAB24AAB3A}:1961"/>
</p:tagLst>
</file>

<file path=ppt/tags/tag118.xml><?xml version="1.0" encoding="utf-8"?>
<p:tagLst xmlns:a="http://schemas.openxmlformats.org/drawingml/2006/main" xmlns:r="http://schemas.openxmlformats.org/officeDocument/2006/relationships" xmlns:p="http://schemas.openxmlformats.org/presentationml/2006/main">
  <p:tag name="GENSWF_SLIDE_UID" val="{B15202EA-4931-42C6-A626-19A552FC0AFB}:1962"/>
</p:tagLst>
</file>

<file path=ppt/tags/tag119.xml><?xml version="1.0" encoding="utf-8"?>
<p:tagLst xmlns:a="http://schemas.openxmlformats.org/drawingml/2006/main" xmlns:r="http://schemas.openxmlformats.org/officeDocument/2006/relationships" xmlns:p="http://schemas.openxmlformats.org/presentationml/2006/main">
  <p:tag name="GENSWF_SLIDE_UID" val="{77D76005-085A-40D6-BC7C-A6A30BF817E6}:1963"/>
</p:tagLst>
</file>

<file path=ppt/tags/tag12.xml><?xml version="1.0" encoding="utf-8"?>
<p:tagLst xmlns:a="http://schemas.openxmlformats.org/drawingml/2006/main" xmlns:r="http://schemas.openxmlformats.org/officeDocument/2006/relationships" xmlns:p="http://schemas.openxmlformats.org/presentationml/2006/main">
  <p:tag name="GENSWF_SLIDE_UID" val="{5C65E62B-883F-4B51-A6A0-40304B19743C}:475"/>
</p:tagLst>
</file>

<file path=ppt/tags/tag13.xml><?xml version="1.0" encoding="utf-8"?>
<p:tagLst xmlns:a="http://schemas.openxmlformats.org/drawingml/2006/main" xmlns:r="http://schemas.openxmlformats.org/officeDocument/2006/relationships" xmlns:p="http://schemas.openxmlformats.org/presentationml/2006/main">
  <p:tag name="GENSWF_SLIDE_UID" val="{D0727248-4E52-42BE-A276-74733EF6A9A3}:1958"/>
</p:tagLst>
</file>

<file path=ppt/tags/tag14.xml><?xml version="1.0" encoding="utf-8"?>
<p:tagLst xmlns:a="http://schemas.openxmlformats.org/drawingml/2006/main" xmlns:r="http://schemas.openxmlformats.org/officeDocument/2006/relationships" xmlns:p="http://schemas.openxmlformats.org/presentationml/2006/main">
  <p:tag name="GENSWF_SLIDE_UID" val="{DB2D8BE4-1A86-4167-AA2A-AE7624223785}:342"/>
</p:tagLst>
</file>

<file path=ppt/tags/tag15.xml><?xml version="1.0" encoding="utf-8"?>
<p:tagLst xmlns:a="http://schemas.openxmlformats.org/drawingml/2006/main" xmlns:r="http://schemas.openxmlformats.org/officeDocument/2006/relationships" xmlns:p="http://schemas.openxmlformats.org/presentationml/2006/main">
  <p:tag name="GENSWF_SLIDE_UID" val="{B8E1B036-2A98-4C7A-94C9-35042B1C6EDE}:296"/>
</p:tagLst>
</file>

<file path=ppt/tags/tag16.xml><?xml version="1.0" encoding="utf-8"?>
<p:tagLst xmlns:a="http://schemas.openxmlformats.org/drawingml/2006/main" xmlns:r="http://schemas.openxmlformats.org/officeDocument/2006/relationships" xmlns:p="http://schemas.openxmlformats.org/presentationml/2006/main">
  <p:tag name="GENSWF_SLIDE_UID" val="{A70BC7D6-A4A2-4A34-921B-A2FF98557367}:1959"/>
</p:tagLst>
</file>

<file path=ppt/tags/tag17.xml><?xml version="1.0" encoding="utf-8"?>
<p:tagLst xmlns:a="http://schemas.openxmlformats.org/drawingml/2006/main" xmlns:r="http://schemas.openxmlformats.org/officeDocument/2006/relationships" xmlns:p="http://schemas.openxmlformats.org/presentationml/2006/main">
  <p:tag name="GENSWF_SLIDE_UID" val="{B49713AE-84BD-4D2C-90F8-E06D2F4ADD23}:461"/>
</p:tagLst>
</file>

<file path=ppt/tags/tag18.xml><?xml version="1.0" encoding="utf-8"?>
<p:tagLst xmlns:a="http://schemas.openxmlformats.org/drawingml/2006/main" xmlns:r="http://schemas.openxmlformats.org/officeDocument/2006/relationships" xmlns:p="http://schemas.openxmlformats.org/presentationml/2006/main">
  <p:tag name="GENSWF_SLIDE_UID" val="{3288CFB6-067B-40BC-A8C4-ED57A7A1247C}:1524"/>
</p:tagLst>
</file>

<file path=ppt/tags/tag19.xml><?xml version="1.0" encoding="utf-8"?>
<p:tagLst xmlns:a="http://schemas.openxmlformats.org/drawingml/2006/main" xmlns:r="http://schemas.openxmlformats.org/officeDocument/2006/relationships" xmlns:p="http://schemas.openxmlformats.org/presentationml/2006/main">
  <p:tag name="GENSWF_SLIDE_UID" val="{AADB5562-287E-4F65-B013-42AF7236D7D1}:1934"/>
</p:tagLst>
</file>

<file path=ppt/tags/tag2.xml><?xml version="1.0" encoding="utf-8"?>
<p:tagLst xmlns:a="http://schemas.openxmlformats.org/drawingml/2006/main" xmlns:r="http://schemas.openxmlformats.org/officeDocument/2006/relationships" xmlns:p="http://schemas.openxmlformats.org/presentationml/2006/main">
  <p:tag name="GENSWF_SLIDE_UID" val="{A25D6678-D5C6-4EC4-9383-7CF19EC9D2CA}:443"/>
</p:tagLst>
</file>

<file path=ppt/tags/tag20.xml><?xml version="1.0" encoding="utf-8"?>
<p:tagLst xmlns:a="http://schemas.openxmlformats.org/drawingml/2006/main" xmlns:r="http://schemas.openxmlformats.org/officeDocument/2006/relationships" xmlns:p="http://schemas.openxmlformats.org/presentationml/2006/main">
  <p:tag name="GENSWF_SLIDE_UID" val="{9C275B6F-B76C-48B6-8958-50E64CFB06E4}:348"/>
</p:tagLst>
</file>

<file path=ppt/tags/tag21.xml><?xml version="1.0" encoding="utf-8"?>
<p:tagLst xmlns:a="http://schemas.openxmlformats.org/drawingml/2006/main" xmlns:r="http://schemas.openxmlformats.org/officeDocument/2006/relationships" xmlns:p="http://schemas.openxmlformats.org/presentationml/2006/main">
  <p:tag name="GENSWF_SLIDE_UID" val="{E33C6412-C38A-416A-8A8D-0FF3FF3165E5}:349"/>
</p:tagLst>
</file>

<file path=ppt/tags/tag22.xml><?xml version="1.0" encoding="utf-8"?>
<p:tagLst xmlns:a="http://schemas.openxmlformats.org/drawingml/2006/main" xmlns:r="http://schemas.openxmlformats.org/officeDocument/2006/relationships" xmlns:p="http://schemas.openxmlformats.org/presentationml/2006/main">
  <p:tag name="GENSWF_SLIDE_UID" val="{70D1A7C9-07E9-4C62-9F0F-0D1AC743CA37}:352"/>
</p:tagLst>
</file>

<file path=ppt/tags/tag23.xml><?xml version="1.0" encoding="utf-8"?>
<p:tagLst xmlns:a="http://schemas.openxmlformats.org/drawingml/2006/main" xmlns:r="http://schemas.openxmlformats.org/officeDocument/2006/relationships" xmlns:p="http://schemas.openxmlformats.org/presentationml/2006/main">
  <p:tag name="GENSWF_SLIDE_UID" val="{2BE7B08C-3328-4594-8026-3B87486C9482}:478"/>
</p:tagLst>
</file>

<file path=ppt/tags/tag24.xml><?xml version="1.0" encoding="utf-8"?>
<p:tagLst xmlns:a="http://schemas.openxmlformats.org/drawingml/2006/main" xmlns:r="http://schemas.openxmlformats.org/officeDocument/2006/relationships" xmlns:p="http://schemas.openxmlformats.org/presentationml/2006/main">
  <p:tag name="GENSWF_SLIDE_UID" val="{2BCB63F7-A72D-4320-AF4B-C95D43DFE103}:555"/>
</p:tagLst>
</file>

<file path=ppt/tags/tag25.xml><?xml version="1.0" encoding="utf-8"?>
<p:tagLst xmlns:a="http://schemas.openxmlformats.org/drawingml/2006/main" xmlns:r="http://schemas.openxmlformats.org/officeDocument/2006/relationships" xmlns:p="http://schemas.openxmlformats.org/presentationml/2006/main">
  <p:tag name="GENSWF_SLIDE_UID" val="{C8C35A1D-0FF1-4336-8CB4-B0202E294231}:1935"/>
</p:tagLst>
</file>

<file path=ppt/tags/tag26.xml><?xml version="1.0" encoding="utf-8"?>
<p:tagLst xmlns:a="http://schemas.openxmlformats.org/drawingml/2006/main" xmlns:r="http://schemas.openxmlformats.org/officeDocument/2006/relationships" xmlns:p="http://schemas.openxmlformats.org/presentationml/2006/main">
  <p:tag name="GENSWF_SLIDE_UID" val="{2CE44B2A-CD1A-4B17-AA7C-4B13A774DF44}:1936"/>
</p:tagLst>
</file>

<file path=ppt/tags/tag27.xml><?xml version="1.0" encoding="utf-8"?>
<p:tagLst xmlns:a="http://schemas.openxmlformats.org/drawingml/2006/main" xmlns:r="http://schemas.openxmlformats.org/officeDocument/2006/relationships" xmlns:p="http://schemas.openxmlformats.org/presentationml/2006/main">
  <p:tag name="GENSWF_SLIDE_UID" val="{891E6772-EEA6-4A2F-9AFD-31647B2D5052}:825"/>
</p:tagLst>
</file>

<file path=ppt/tags/tag28.xml><?xml version="1.0" encoding="utf-8"?>
<p:tagLst xmlns:a="http://schemas.openxmlformats.org/drawingml/2006/main" xmlns:r="http://schemas.openxmlformats.org/officeDocument/2006/relationships" xmlns:p="http://schemas.openxmlformats.org/presentationml/2006/main">
  <p:tag name="GENSWF_SLIDE_UID" val="{3985DD9B-6729-403C-8094-2BE8597653C7}:357"/>
</p:tagLst>
</file>

<file path=ppt/tags/tag29.xml><?xml version="1.0" encoding="utf-8"?>
<p:tagLst xmlns:a="http://schemas.openxmlformats.org/drawingml/2006/main" xmlns:r="http://schemas.openxmlformats.org/officeDocument/2006/relationships" xmlns:p="http://schemas.openxmlformats.org/presentationml/2006/main">
  <p:tag name="GENSWF_SLIDE_UID" val="{3A7F151D-8357-4D85-96A2-DD380DE04BFC}:1939"/>
</p:tagLst>
</file>

<file path=ppt/tags/tag3.xml><?xml version="1.0" encoding="utf-8"?>
<p:tagLst xmlns:a="http://schemas.openxmlformats.org/drawingml/2006/main" xmlns:r="http://schemas.openxmlformats.org/officeDocument/2006/relationships" xmlns:p="http://schemas.openxmlformats.org/presentationml/2006/main">
  <p:tag name="GENSWF_SLIDE_UID" val="{503D732E-474C-4DEA-88F5-08BEE49A5569}:463"/>
</p:tagLst>
</file>

<file path=ppt/tags/tag30.xml><?xml version="1.0" encoding="utf-8"?>
<p:tagLst xmlns:a="http://schemas.openxmlformats.org/drawingml/2006/main" xmlns:r="http://schemas.openxmlformats.org/officeDocument/2006/relationships" xmlns:p="http://schemas.openxmlformats.org/presentationml/2006/main">
  <p:tag name="GENSWF_SLIDE_UID" val="{13C49923-1F6A-4D1B-97A5-C930CA3CEE4C}:1303"/>
</p:tagLst>
</file>

<file path=ppt/tags/tag31.xml><?xml version="1.0" encoding="utf-8"?>
<p:tagLst xmlns:a="http://schemas.openxmlformats.org/drawingml/2006/main" xmlns:r="http://schemas.openxmlformats.org/officeDocument/2006/relationships" xmlns:p="http://schemas.openxmlformats.org/presentationml/2006/main">
  <p:tag name="GENSWF_SLIDE_UID" val="{3B3D401C-FEDE-4CF0-BBF7-F8B165370DE4}:1929"/>
</p:tagLst>
</file>

<file path=ppt/tags/tag32.xml><?xml version="1.0" encoding="utf-8"?>
<p:tagLst xmlns:a="http://schemas.openxmlformats.org/drawingml/2006/main" xmlns:r="http://schemas.openxmlformats.org/officeDocument/2006/relationships" xmlns:p="http://schemas.openxmlformats.org/presentationml/2006/main">
  <p:tag name="GENSWF_SLIDE_UID" val="{1FEB05C1-8E8D-432F-A012-A954C7BAF447}:570"/>
</p:tagLst>
</file>

<file path=ppt/tags/tag33.xml><?xml version="1.0" encoding="utf-8"?>
<p:tagLst xmlns:a="http://schemas.openxmlformats.org/drawingml/2006/main" xmlns:r="http://schemas.openxmlformats.org/officeDocument/2006/relationships" xmlns:p="http://schemas.openxmlformats.org/presentationml/2006/main">
  <p:tag name="GENSWF_SLIDE_UID" val="{2F00C08C-713B-42EC-95CA-DA631D7B9893}:1953"/>
</p:tagLst>
</file>

<file path=ppt/tags/tag34.xml><?xml version="1.0" encoding="utf-8"?>
<p:tagLst xmlns:a="http://schemas.openxmlformats.org/drawingml/2006/main" xmlns:r="http://schemas.openxmlformats.org/officeDocument/2006/relationships" xmlns:p="http://schemas.openxmlformats.org/presentationml/2006/main">
  <p:tag name="GENSWF_SLIDE_UID" val="{60ED66ED-BCF6-46CA-AB7A-57E50183CA90}:1954"/>
</p:tagLst>
</file>

<file path=ppt/tags/tag35.xml><?xml version="1.0" encoding="utf-8"?>
<p:tagLst xmlns:a="http://schemas.openxmlformats.org/drawingml/2006/main" xmlns:r="http://schemas.openxmlformats.org/officeDocument/2006/relationships" xmlns:p="http://schemas.openxmlformats.org/presentationml/2006/main">
  <p:tag name="GENSWF_SLIDE_UID" val="{818EC268-B52D-4276-8A4D-8EFF86DDD29D}:571"/>
</p:tagLst>
</file>

<file path=ppt/tags/tag36.xml><?xml version="1.0" encoding="utf-8"?>
<p:tagLst xmlns:a="http://schemas.openxmlformats.org/drawingml/2006/main" xmlns:r="http://schemas.openxmlformats.org/officeDocument/2006/relationships" xmlns:p="http://schemas.openxmlformats.org/presentationml/2006/main">
  <p:tag name="GENSWF_SLIDE_UID" val="{703BE1B1-4A5D-4D24-9B69-64C1F5DA670E}:572"/>
</p:tagLst>
</file>

<file path=ppt/tags/tag37.xml><?xml version="1.0" encoding="utf-8"?>
<p:tagLst xmlns:a="http://schemas.openxmlformats.org/drawingml/2006/main" xmlns:r="http://schemas.openxmlformats.org/officeDocument/2006/relationships" xmlns:p="http://schemas.openxmlformats.org/presentationml/2006/main">
  <p:tag name="GENSWF_SLIDE_UID" val="{1C5751BD-57FA-494B-9DF4-E93B0EB1376F}:573"/>
</p:tagLst>
</file>

<file path=ppt/tags/tag38.xml><?xml version="1.0" encoding="utf-8"?>
<p:tagLst xmlns:a="http://schemas.openxmlformats.org/drawingml/2006/main" xmlns:r="http://schemas.openxmlformats.org/officeDocument/2006/relationships" xmlns:p="http://schemas.openxmlformats.org/presentationml/2006/main">
  <p:tag name="GENSWF_SLIDE_UID" val="{4C0154F6-31B3-43B8-A1F1-90D58C89933F}:574"/>
</p:tagLst>
</file>

<file path=ppt/tags/tag39.xml><?xml version="1.0" encoding="utf-8"?>
<p:tagLst xmlns:a="http://schemas.openxmlformats.org/drawingml/2006/main" xmlns:r="http://schemas.openxmlformats.org/officeDocument/2006/relationships" xmlns:p="http://schemas.openxmlformats.org/presentationml/2006/main">
  <p:tag name="GENSWF_SLIDE_UID" val="{C757B714-04DB-42F1-A399-2C27F4192307}:366"/>
</p:tagLst>
</file>

<file path=ppt/tags/tag4.xml><?xml version="1.0" encoding="utf-8"?>
<p:tagLst xmlns:a="http://schemas.openxmlformats.org/drawingml/2006/main" xmlns:r="http://schemas.openxmlformats.org/officeDocument/2006/relationships" xmlns:p="http://schemas.openxmlformats.org/presentationml/2006/main">
  <p:tag name="GENSWF_SLIDE_UID" val="{F189CB26-DCFB-4FE2-9497-FF7AF8544CE2}:1956"/>
</p:tagLst>
</file>

<file path=ppt/tags/tag40.xml><?xml version="1.0" encoding="utf-8"?>
<p:tagLst xmlns:a="http://schemas.openxmlformats.org/drawingml/2006/main" xmlns:r="http://schemas.openxmlformats.org/officeDocument/2006/relationships" xmlns:p="http://schemas.openxmlformats.org/presentationml/2006/main">
  <p:tag name="GENSWF_SLIDE_UID" val="{6C0DC22D-2DF4-43C2-BEF3-D9B43E273959}:483"/>
</p:tagLst>
</file>

<file path=ppt/tags/tag41.xml><?xml version="1.0" encoding="utf-8"?>
<p:tagLst xmlns:a="http://schemas.openxmlformats.org/drawingml/2006/main" xmlns:r="http://schemas.openxmlformats.org/officeDocument/2006/relationships" xmlns:p="http://schemas.openxmlformats.org/presentationml/2006/main">
  <p:tag name="GENSWF_SLIDE_UID" val="{7AB3E58D-5849-4F7B-87BC-6574DD4207DC}:503"/>
</p:tagLst>
</file>

<file path=ppt/tags/tag42.xml><?xml version="1.0" encoding="utf-8"?>
<p:tagLst xmlns:a="http://schemas.openxmlformats.org/drawingml/2006/main" xmlns:r="http://schemas.openxmlformats.org/officeDocument/2006/relationships" xmlns:p="http://schemas.openxmlformats.org/presentationml/2006/main">
  <p:tag name="GENSWF_SLIDE_UID" val="{CCCA8087-E0EB-4FDF-A2D4-1799DFB91FA7}:1940"/>
</p:tagLst>
</file>

<file path=ppt/tags/tag43.xml><?xml version="1.0" encoding="utf-8"?>
<p:tagLst xmlns:a="http://schemas.openxmlformats.org/drawingml/2006/main" xmlns:r="http://schemas.openxmlformats.org/officeDocument/2006/relationships" xmlns:p="http://schemas.openxmlformats.org/presentationml/2006/main">
  <p:tag name="GENSWF_SLIDE_UID" val="{64AE7DCE-3460-43C7-8064-E52884DD5564}:368"/>
</p:tagLst>
</file>

<file path=ppt/tags/tag44.xml><?xml version="1.0" encoding="utf-8"?>
<p:tagLst xmlns:a="http://schemas.openxmlformats.org/drawingml/2006/main" xmlns:r="http://schemas.openxmlformats.org/officeDocument/2006/relationships" xmlns:p="http://schemas.openxmlformats.org/presentationml/2006/main">
  <p:tag name="GENSWF_SLIDE_UID" val="{BEF96833-C316-4405-93C2-B3A9B6763A5B}:373"/>
</p:tagLst>
</file>

<file path=ppt/tags/tag45.xml><?xml version="1.0" encoding="utf-8"?>
<p:tagLst xmlns:a="http://schemas.openxmlformats.org/drawingml/2006/main" xmlns:r="http://schemas.openxmlformats.org/officeDocument/2006/relationships" xmlns:p="http://schemas.openxmlformats.org/presentationml/2006/main">
  <p:tag name="GENSWF_SLIDE_UID" val="{A5E22B24-0EC5-4602-8E46-002BB16E4AB7}:504"/>
</p:tagLst>
</file>

<file path=ppt/tags/tag46.xml><?xml version="1.0" encoding="utf-8"?>
<p:tagLst xmlns:a="http://schemas.openxmlformats.org/drawingml/2006/main" xmlns:r="http://schemas.openxmlformats.org/officeDocument/2006/relationships" xmlns:p="http://schemas.openxmlformats.org/presentationml/2006/main">
  <p:tag name="GENSWF_SLIDE_UID" val="{1C815C3C-3BB0-461A-82DC-771F8DEB1D5E}:1941"/>
</p:tagLst>
</file>

<file path=ppt/tags/tag47.xml><?xml version="1.0" encoding="utf-8"?>
<p:tagLst xmlns:a="http://schemas.openxmlformats.org/drawingml/2006/main" xmlns:r="http://schemas.openxmlformats.org/officeDocument/2006/relationships" xmlns:p="http://schemas.openxmlformats.org/presentationml/2006/main">
  <p:tag name="GENSWF_SLIDE_UID" val="{7B003B9C-A4C0-4609-B271-489990EAFA5E}:508"/>
</p:tagLst>
</file>

<file path=ppt/tags/tag48.xml><?xml version="1.0" encoding="utf-8"?>
<p:tagLst xmlns:a="http://schemas.openxmlformats.org/drawingml/2006/main" xmlns:r="http://schemas.openxmlformats.org/officeDocument/2006/relationships" xmlns:p="http://schemas.openxmlformats.org/presentationml/2006/main">
  <p:tag name="GENSWF_SLIDE_UID" val="{E00D94FA-5BDD-41D8-A7B1-444CC059CC65}:505"/>
</p:tagLst>
</file>

<file path=ppt/tags/tag49.xml><?xml version="1.0" encoding="utf-8"?>
<p:tagLst xmlns:a="http://schemas.openxmlformats.org/drawingml/2006/main" xmlns:r="http://schemas.openxmlformats.org/officeDocument/2006/relationships" xmlns:p="http://schemas.openxmlformats.org/presentationml/2006/main">
  <p:tag name="GENSWF_SLIDE_UID" val="{82B152DC-F272-4EDA-B590-47447CCC216E}:510"/>
</p:tagLst>
</file>

<file path=ppt/tags/tag5.xml><?xml version="1.0" encoding="utf-8"?>
<p:tagLst xmlns:a="http://schemas.openxmlformats.org/drawingml/2006/main" xmlns:r="http://schemas.openxmlformats.org/officeDocument/2006/relationships" xmlns:p="http://schemas.openxmlformats.org/presentationml/2006/main">
  <p:tag name="GENSWF_SLIDE_UID" val="{3F55384A-598B-4273-8DF9-731544D46112}:464"/>
</p:tagLst>
</file>

<file path=ppt/tags/tag50.xml><?xml version="1.0" encoding="utf-8"?>
<p:tagLst xmlns:a="http://schemas.openxmlformats.org/drawingml/2006/main" xmlns:r="http://schemas.openxmlformats.org/officeDocument/2006/relationships" xmlns:p="http://schemas.openxmlformats.org/presentationml/2006/main">
  <p:tag name="GENSWF_SLIDE_UID" val="{FF027A48-C02E-42FF-84A9-858C0BA32C78}:511"/>
</p:tagLst>
</file>

<file path=ppt/tags/tag51.xml><?xml version="1.0" encoding="utf-8"?>
<p:tagLst xmlns:a="http://schemas.openxmlformats.org/drawingml/2006/main" xmlns:r="http://schemas.openxmlformats.org/officeDocument/2006/relationships" xmlns:p="http://schemas.openxmlformats.org/presentationml/2006/main">
  <p:tag name="GENSWF_SLIDE_UID" val="{1BFFEE9A-7788-4284-851A-90F215C205C1}:533"/>
</p:tagLst>
</file>

<file path=ppt/tags/tag52.xml><?xml version="1.0" encoding="utf-8"?>
<p:tagLst xmlns:a="http://schemas.openxmlformats.org/drawingml/2006/main" xmlns:r="http://schemas.openxmlformats.org/officeDocument/2006/relationships" xmlns:p="http://schemas.openxmlformats.org/presentationml/2006/main">
  <p:tag name="GENSWF_SLIDE_UID" val="{4DF73896-2865-4548-86A8-5B2B52EDA173}:1942"/>
</p:tagLst>
</file>

<file path=ppt/tags/tag53.xml><?xml version="1.0" encoding="utf-8"?>
<p:tagLst xmlns:a="http://schemas.openxmlformats.org/drawingml/2006/main" xmlns:r="http://schemas.openxmlformats.org/officeDocument/2006/relationships" xmlns:p="http://schemas.openxmlformats.org/presentationml/2006/main">
  <p:tag name="GENSWF_SLIDE_UID" val="{24BC1D2D-1961-4FEE-92BE-C7BCCA5A5373}:387"/>
</p:tagLst>
</file>

<file path=ppt/tags/tag54.xml><?xml version="1.0" encoding="utf-8"?>
<p:tagLst xmlns:a="http://schemas.openxmlformats.org/drawingml/2006/main" xmlns:r="http://schemas.openxmlformats.org/officeDocument/2006/relationships" xmlns:p="http://schemas.openxmlformats.org/presentationml/2006/main">
  <p:tag name="GENSWF_SLIDE_UID" val="{5FD0B265-9BD5-4300-BFBB-E8BC81F34391}:388"/>
</p:tagLst>
</file>

<file path=ppt/tags/tag55.xml><?xml version="1.0" encoding="utf-8"?>
<p:tagLst xmlns:a="http://schemas.openxmlformats.org/drawingml/2006/main" xmlns:r="http://schemas.openxmlformats.org/officeDocument/2006/relationships" xmlns:p="http://schemas.openxmlformats.org/presentationml/2006/main">
  <p:tag name="GENSWF_SLIDE_UID" val="{A94AEE76-7190-4D30-BA6A-A850E575A5CE}:389"/>
</p:tagLst>
</file>

<file path=ppt/tags/tag56.xml><?xml version="1.0" encoding="utf-8"?>
<p:tagLst xmlns:a="http://schemas.openxmlformats.org/drawingml/2006/main" xmlns:r="http://schemas.openxmlformats.org/officeDocument/2006/relationships" xmlns:p="http://schemas.openxmlformats.org/presentationml/2006/main">
  <p:tag name="GENSWF_SLIDE_UID" val="{8D4DE0B6-E1E7-4B57-BA7A-127C8D3B631A}:539"/>
</p:tagLst>
</file>

<file path=ppt/tags/tag57.xml><?xml version="1.0" encoding="utf-8"?>
<p:tagLst xmlns:a="http://schemas.openxmlformats.org/drawingml/2006/main" xmlns:r="http://schemas.openxmlformats.org/officeDocument/2006/relationships" xmlns:p="http://schemas.openxmlformats.org/presentationml/2006/main">
  <p:tag name="GENSWF_SLIDE_UID" val="{2C785201-7C32-413A-A2F4-A9E801D533C7}:534"/>
</p:tagLst>
</file>

<file path=ppt/tags/tag58.xml><?xml version="1.0" encoding="utf-8"?>
<p:tagLst xmlns:a="http://schemas.openxmlformats.org/drawingml/2006/main" xmlns:r="http://schemas.openxmlformats.org/officeDocument/2006/relationships" xmlns:p="http://schemas.openxmlformats.org/presentationml/2006/main">
  <p:tag name="GENSWF_SLIDE_UID" val="{B34CA696-C2E3-448B-8582-7C79299BB543}:1943"/>
</p:tagLst>
</file>

<file path=ppt/tags/tag59.xml><?xml version="1.0" encoding="utf-8"?>
<p:tagLst xmlns:a="http://schemas.openxmlformats.org/drawingml/2006/main" xmlns:r="http://schemas.openxmlformats.org/officeDocument/2006/relationships" xmlns:p="http://schemas.openxmlformats.org/presentationml/2006/main">
  <p:tag name="GENSWF_SLIDE_UID" val="{5A2FE5F9-3FE1-4E43-99CA-38DDA580F642}:1944"/>
</p:tagLst>
</file>

<file path=ppt/tags/tag6.xml><?xml version="1.0" encoding="utf-8"?>
<p:tagLst xmlns:a="http://schemas.openxmlformats.org/drawingml/2006/main" xmlns:r="http://schemas.openxmlformats.org/officeDocument/2006/relationships" xmlns:p="http://schemas.openxmlformats.org/presentationml/2006/main">
  <p:tag name="GENSWF_SLIDE_UID" val="{6D8FFB18-E86E-4DEC-A442-2DD29A2BB74E}:305"/>
</p:tagLst>
</file>

<file path=ppt/tags/tag60.xml><?xml version="1.0" encoding="utf-8"?>
<p:tagLst xmlns:a="http://schemas.openxmlformats.org/drawingml/2006/main" xmlns:r="http://schemas.openxmlformats.org/officeDocument/2006/relationships" xmlns:p="http://schemas.openxmlformats.org/presentationml/2006/main">
  <p:tag name="GENSWF_SLIDE_UID" val="{D28710C2-8AFF-4CA9-B06E-06F1F538325A}:1960"/>
</p:tagLst>
</file>

<file path=ppt/tags/tag61.xml><?xml version="1.0" encoding="utf-8"?>
<p:tagLst xmlns:a="http://schemas.openxmlformats.org/drawingml/2006/main" xmlns:r="http://schemas.openxmlformats.org/officeDocument/2006/relationships" xmlns:p="http://schemas.openxmlformats.org/presentationml/2006/main">
  <p:tag name="GENSWF_SLIDE_UID" val="{7867B42E-A261-4550-9A5A-0D8A2FF55921}:392"/>
</p:tagLst>
</file>

<file path=ppt/tags/tag62.xml><?xml version="1.0" encoding="utf-8"?>
<p:tagLst xmlns:a="http://schemas.openxmlformats.org/drawingml/2006/main" xmlns:r="http://schemas.openxmlformats.org/officeDocument/2006/relationships" xmlns:p="http://schemas.openxmlformats.org/presentationml/2006/main">
  <p:tag name="GENSWF_SLIDE_UID" val="{439BF32A-A754-4F41-A503-7E23E1EE0AC6}:284"/>
</p:tagLst>
</file>

<file path=ppt/tags/tag63.xml><?xml version="1.0" encoding="utf-8"?>
<p:tagLst xmlns:a="http://schemas.openxmlformats.org/drawingml/2006/main" xmlns:r="http://schemas.openxmlformats.org/officeDocument/2006/relationships" xmlns:p="http://schemas.openxmlformats.org/presentationml/2006/main">
  <p:tag name="GENSWF_SLIDE_UID" val="{80BA3F2D-50F2-468A-A169-CEA105A53695}:285"/>
</p:tagLst>
</file>

<file path=ppt/tags/tag64.xml><?xml version="1.0" encoding="utf-8"?>
<p:tagLst xmlns:a="http://schemas.openxmlformats.org/drawingml/2006/main" xmlns:r="http://schemas.openxmlformats.org/officeDocument/2006/relationships" xmlns:p="http://schemas.openxmlformats.org/presentationml/2006/main">
  <p:tag name="GENSWF_SLIDE_UID" val="{C289A63E-3C3F-49DC-BFEF-0287711E6830}:286"/>
</p:tagLst>
</file>

<file path=ppt/tags/tag65.xml><?xml version="1.0" encoding="utf-8"?>
<p:tagLst xmlns:a="http://schemas.openxmlformats.org/drawingml/2006/main" xmlns:r="http://schemas.openxmlformats.org/officeDocument/2006/relationships" xmlns:p="http://schemas.openxmlformats.org/presentationml/2006/main">
  <p:tag name="GENSWF_SLIDE_UID" val="{BBAEA252-88BD-477F-A52D-560525936752}:541"/>
</p:tagLst>
</file>

<file path=ppt/tags/tag66.xml><?xml version="1.0" encoding="utf-8"?>
<p:tagLst xmlns:a="http://schemas.openxmlformats.org/drawingml/2006/main" xmlns:r="http://schemas.openxmlformats.org/officeDocument/2006/relationships" xmlns:p="http://schemas.openxmlformats.org/presentationml/2006/main">
  <p:tag name="GENSWF_SLIDE_UID" val="{6A533E03-9D64-4D5E-86B4-A5B9081BFFF2}:535"/>
</p:tagLst>
</file>

<file path=ppt/tags/tag67.xml><?xml version="1.0" encoding="utf-8"?>
<p:tagLst xmlns:a="http://schemas.openxmlformats.org/drawingml/2006/main" xmlns:r="http://schemas.openxmlformats.org/officeDocument/2006/relationships" xmlns:p="http://schemas.openxmlformats.org/presentationml/2006/main">
  <p:tag name="GENSWF_SLIDE_UID" val="{D6F4A45E-60EA-4567-A8BD-B3985A978ECA}:786"/>
</p:tagLst>
</file>

<file path=ppt/tags/tag68.xml><?xml version="1.0" encoding="utf-8"?>
<p:tagLst xmlns:a="http://schemas.openxmlformats.org/drawingml/2006/main" xmlns:r="http://schemas.openxmlformats.org/officeDocument/2006/relationships" xmlns:p="http://schemas.openxmlformats.org/presentationml/2006/main">
  <p:tag name="GENSWF_SLIDE_UID" val="{406DEE9E-E2B3-43F4-A705-2709D678AA5B}:397"/>
</p:tagLst>
</file>

<file path=ppt/tags/tag69.xml><?xml version="1.0" encoding="utf-8"?>
<p:tagLst xmlns:a="http://schemas.openxmlformats.org/drawingml/2006/main" xmlns:r="http://schemas.openxmlformats.org/officeDocument/2006/relationships" xmlns:p="http://schemas.openxmlformats.org/presentationml/2006/main">
  <p:tag name="GENSWF_SLIDE_UID" val="{3AEBAC61-BE30-4E28-8154-D8C62E858A31}:542"/>
</p:tagLst>
</file>

<file path=ppt/tags/tag7.xml><?xml version="1.0" encoding="utf-8"?>
<p:tagLst xmlns:a="http://schemas.openxmlformats.org/drawingml/2006/main" xmlns:r="http://schemas.openxmlformats.org/officeDocument/2006/relationships" xmlns:p="http://schemas.openxmlformats.org/presentationml/2006/main">
  <p:tag name="GENSWF_SLIDE_UID" val="{41028868-787E-45A4-BEF2-607F8030D6F0}:306"/>
</p:tagLst>
</file>

<file path=ppt/tags/tag70.xml><?xml version="1.0" encoding="utf-8"?>
<p:tagLst xmlns:a="http://schemas.openxmlformats.org/drawingml/2006/main" xmlns:r="http://schemas.openxmlformats.org/officeDocument/2006/relationships" xmlns:p="http://schemas.openxmlformats.org/presentationml/2006/main">
  <p:tag name="GENSWF_SLIDE_UID" val="{0B8279DE-0B50-4C67-B1DC-ED1EB8D7181D}:536"/>
</p:tagLst>
</file>

<file path=ppt/tags/tag71.xml><?xml version="1.0" encoding="utf-8"?>
<p:tagLst xmlns:a="http://schemas.openxmlformats.org/drawingml/2006/main" xmlns:r="http://schemas.openxmlformats.org/officeDocument/2006/relationships" xmlns:p="http://schemas.openxmlformats.org/presentationml/2006/main">
  <p:tag name="GENSWF_SLIDE_UID" val="{715B9BF4-77BB-465C-8AE2-1E5E31CBCFA3}:544"/>
</p:tagLst>
</file>

<file path=ppt/tags/tag72.xml><?xml version="1.0" encoding="utf-8"?>
<p:tagLst xmlns:a="http://schemas.openxmlformats.org/drawingml/2006/main" xmlns:r="http://schemas.openxmlformats.org/officeDocument/2006/relationships" xmlns:p="http://schemas.openxmlformats.org/presentationml/2006/main">
  <p:tag name="GENSWF_SLIDE_UID" val="{A1E0930F-1D8C-4BA4-B31C-617A71EAB389}:399"/>
</p:tagLst>
</file>

<file path=ppt/tags/tag73.xml><?xml version="1.0" encoding="utf-8"?>
<p:tagLst xmlns:a="http://schemas.openxmlformats.org/drawingml/2006/main" xmlns:r="http://schemas.openxmlformats.org/officeDocument/2006/relationships" xmlns:p="http://schemas.openxmlformats.org/presentationml/2006/main">
  <p:tag name="GENSWF_SLIDE_UID" val="{34DBE111-5952-466D-B700-3EE2BCF2334A}:400"/>
</p:tagLst>
</file>

<file path=ppt/tags/tag74.xml><?xml version="1.0" encoding="utf-8"?>
<p:tagLst xmlns:a="http://schemas.openxmlformats.org/drawingml/2006/main" xmlns:r="http://schemas.openxmlformats.org/officeDocument/2006/relationships" xmlns:p="http://schemas.openxmlformats.org/presentationml/2006/main">
  <p:tag name="GENSWF_SLIDE_UID" val="{3DFBD168-03CC-4B2F-B984-A324319CC255}:543"/>
</p:tagLst>
</file>

<file path=ppt/tags/tag75.xml><?xml version="1.0" encoding="utf-8"?>
<p:tagLst xmlns:a="http://schemas.openxmlformats.org/drawingml/2006/main" xmlns:r="http://schemas.openxmlformats.org/officeDocument/2006/relationships" xmlns:p="http://schemas.openxmlformats.org/presentationml/2006/main">
  <p:tag name="GENSWF_SLIDE_UID" val="{A4F63607-F870-4B99-B20D-0FAB3A316771}:295"/>
</p:tagLst>
</file>

<file path=ppt/tags/tag76.xml><?xml version="1.0" encoding="utf-8"?>
<p:tagLst xmlns:a="http://schemas.openxmlformats.org/drawingml/2006/main" xmlns:r="http://schemas.openxmlformats.org/officeDocument/2006/relationships" xmlns:p="http://schemas.openxmlformats.org/presentationml/2006/main">
  <p:tag name="GENSWF_SLIDE_UID" val="{D9305AC9-799A-4861-B413-1A3A44F0E763}:549"/>
</p:tagLst>
</file>

<file path=ppt/tags/tag77.xml><?xml version="1.0" encoding="utf-8"?>
<p:tagLst xmlns:a="http://schemas.openxmlformats.org/drawingml/2006/main" xmlns:r="http://schemas.openxmlformats.org/officeDocument/2006/relationships" xmlns:p="http://schemas.openxmlformats.org/presentationml/2006/main">
  <p:tag name="GENSWF_SLIDE_UID" val="{405C0F0D-7940-47D3-BE7A-2256A36F8A2A}:545"/>
</p:tagLst>
</file>

<file path=ppt/tags/tag78.xml><?xml version="1.0" encoding="utf-8"?>
<p:tagLst xmlns:a="http://schemas.openxmlformats.org/drawingml/2006/main" xmlns:r="http://schemas.openxmlformats.org/officeDocument/2006/relationships" xmlns:p="http://schemas.openxmlformats.org/presentationml/2006/main">
  <p:tag name="GENSWF_SLIDE_UID" val="{AF1BE250-627D-4394-8555-D6AAD237F722}:1945"/>
</p:tagLst>
</file>

<file path=ppt/tags/tag79.xml><?xml version="1.0" encoding="utf-8"?>
<p:tagLst xmlns:a="http://schemas.openxmlformats.org/drawingml/2006/main" xmlns:r="http://schemas.openxmlformats.org/officeDocument/2006/relationships" xmlns:p="http://schemas.openxmlformats.org/presentationml/2006/main">
  <p:tag name="GENSWF_SLIDE_UID" val="{93D72508-D8A9-4A10-BCF1-0EEC3681F08D}:559"/>
</p:tagLst>
</file>

<file path=ppt/tags/tag8.xml><?xml version="1.0" encoding="utf-8"?>
<p:tagLst xmlns:a="http://schemas.openxmlformats.org/drawingml/2006/main" xmlns:r="http://schemas.openxmlformats.org/officeDocument/2006/relationships" xmlns:p="http://schemas.openxmlformats.org/presentationml/2006/main">
  <p:tag name="GENSWF_SLIDE_UID" val="{70C1607F-1111-404B-8905-339BBE1C11E6}:565"/>
</p:tagLst>
</file>

<file path=ppt/tags/tag80.xml><?xml version="1.0" encoding="utf-8"?>
<p:tagLst xmlns:a="http://schemas.openxmlformats.org/drawingml/2006/main" xmlns:r="http://schemas.openxmlformats.org/officeDocument/2006/relationships" xmlns:p="http://schemas.openxmlformats.org/presentationml/2006/main">
  <p:tag name="GENSWF_SLIDE_UID" val="{004A05BF-3370-4005-9BD4-CE465C6232B5}:433"/>
</p:tagLst>
</file>

<file path=ppt/tags/tag81.xml><?xml version="1.0" encoding="utf-8"?>
<p:tagLst xmlns:a="http://schemas.openxmlformats.org/drawingml/2006/main" xmlns:r="http://schemas.openxmlformats.org/officeDocument/2006/relationships" xmlns:p="http://schemas.openxmlformats.org/presentationml/2006/main">
  <p:tag name="GENSWF_SLIDE_UID" val="{5EEA1F3A-585C-4723-9EAD-321EF7EBBC56}:404"/>
</p:tagLst>
</file>

<file path=ppt/tags/tag82.xml><?xml version="1.0" encoding="utf-8"?>
<p:tagLst xmlns:a="http://schemas.openxmlformats.org/drawingml/2006/main" xmlns:r="http://schemas.openxmlformats.org/officeDocument/2006/relationships" xmlns:p="http://schemas.openxmlformats.org/presentationml/2006/main">
  <p:tag name="GENSWF_SLIDE_UID" val="{77C2FC64-553C-49E9-BFBB-D86B3F197485}:405"/>
</p:tagLst>
</file>

<file path=ppt/tags/tag83.xml><?xml version="1.0" encoding="utf-8"?>
<p:tagLst xmlns:a="http://schemas.openxmlformats.org/drawingml/2006/main" xmlns:r="http://schemas.openxmlformats.org/officeDocument/2006/relationships" xmlns:p="http://schemas.openxmlformats.org/presentationml/2006/main">
  <p:tag name="GENSWF_SLIDE_UID" val="{3571B4E5-8972-45DA-8B4C-14D3C457D170}:1946"/>
</p:tagLst>
</file>

<file path=ppt/tags/tag84.xml><?xml version="1.0" encoding="utf-8"?>
<p:tagLst xmlns:a="http://schemas.openxmlformats.org/drawingml/2006/main" xmlns:r="http://schemas.openxmlformats.org/officeDocument/2006/relationships" xmlns:p="http://schemas.openxmlformats.org/presentationml/2006/main">
  <p:tag name="GENSWF_SLIDE_UID" val="{4B68A35F-5699-4632-997D-D0A56CC021FD}:407"/>
</p:tagLst>
</file>

<file path=ppt/tags/tag85.xml><?xml version="1.0" encoding="utf-8"?>
<p:tagLst xmlns:a="http://schemas.openxmlformats.org/drawingml/2006/main" xmlns:r="http://schemas.openxmlformats.org/officeDocument/2006/relationships" xmlns:p="http://schemas.openxmlformats.org/presentationml/2006/main">
  <p:tag name="GENSWF_SLIDE_UID" val="{6FBAC1F3-CD9E-4193-8F61-C2DE42B6652B}:409"/>
</p:tagLst>
</file>

<file path=ppt/tags/tag86.xml><?xml version="1.0" encoding="utf-8"?>
<p:tagLst xmlns:a="http://schemas.openxmlformats.org/drawingml/2006/main" xmlns:r="http://schemas.openxmlformats.org/officeDocument/2006/relationships" xmlns:p="http://schemas.openxmlformats.org/presentationml/2006/main">
  <p:tag name="GENSWF_SLIDE_UID" val="{C2677BB6-DB47-4D1E-BB59-9C59E4DB9879}:410"/>
</p:tagLst>
</file>

<file path=ppt/tags/tag87.xml><?xml version="1.0" encoding="utf-8"?>
<p:tagLst xmlns:a="http://schemas.openxmlformats.org/drawingml/2006/main" xmlns:r="http://schemas.openxmlformats.org/officeDocument/2006/relationships" xmlns:p="http://schemas.openxmlformats.org/presentationml/2006/main">
  <p:tag name="GENSWF_SLIDE_UID" val="{AD6DCB08-5472-4E59-8737-76CBD4875AE3}:411"/>
</p:tagLst>
</file>

<file path=ppt/tags/tag88.xml><?xml version="1.0" encoding="utf-8"?>
<p:tagLst xmlns:a="http://schemas.openxmlformats.org/drawingml/2006/main" xmlns:r="http://schemas.openxmlformats.org/officeDocument/2006/relationships" xmlns:p="http://schemas.openxmlformats.org/presentationml/2006/main">
  <p:tag name="GENSWF_SLIDE_UID" val="{A8B44FCB-6D57-40FC-A9C8-B0F3E832B8DC}:1955"/>
</p:tagLst>
</file>

<file path=ppt/tags/tag89.xml><?xml version="1.0" encoding="utf-8"?>
<p:tagLst xmlns:a="http://schemas.openxmlformats.org/drawingml/2006/main" xmlns:r="http://schemas.openxmlformats.org/officeDocument/2006/relationships" xmlns:p="http://schemas.openxmlformats.org/presentationml/2006/main">
  <p:tag name="GENSWF_SLIDE_UID" val="{B676A5F7-051E-4DB4-993D-F5FBFC2475A9}:515"/>
</p:tagLst>
</file>

<file path=ppt/tags/tag9.xml><?xml version="1.0" encoding="utf-8"?>
<p:tagLst xmlns:a="http://schemas.openxmlformats.org/drawingml/2006/main" xmlns:r="http://schemas.openxmlformats.org/officeDocument/2006/relationships" xmlns:p="http://schemas.openxmlformats.org/presentationml/2006/main">
  <p:tag name="GENSWF_SLIDE_UID" val="{C80AEA3B-22A7-4F68-8892-42D1476A02A7}:468"/>
</p:tagLst>
</file>

<file path=ppt/tags/tag90.xml><?xml version="1.0" encoding="utf-8"?>
<p:tagLst xmlns:a="http://schemas.openxmlformats.org/drawingml/2006/main" xmlns:r="http://schemas.openxmlformats.org/officeDocument/2006/relationships" xmlns:p="http://schemas.openxmlformats.org/presentationml/2006/main">
  <p:tag name="GENSWF_SLIDE_UID" val="{7448F985-1A91-469B-8912-118C1BE46126}:1947"/>
</p:tagLst>
</file>

<file path=ppt/tags/tag91.xml><?xml version="1.0" encoding="utf-8"?>
<p:tagLst xmlns:a="http://schemas.openxmlformats.org/drawingml/2006/main" xmlns:r="http://schemas.openxmlformats.org/officeDocument/2006/relationships" xmlns:p="http://schemas.openxmlformats.org/presentationml/2006/main">
  <p:tag name="GENSWF_SLIDE_UID" val="{95275EA2-810B-438C-92EA-3906BF53F6A8}:1948"/>
</p:tagLst>
</file>

<file path=ppt/tags/tag92.xml><?xml version="1.0" encoding="utf-8"?>
<p:tagLst xmlns:a="http://schemas.openxmlformats.org/drawingml/2006/main" xmlns:r="http://schemas.openxmlformats.org/officeDocument/2006/relationships" xmlns:p="http://schemas.openxmlformats.org/presentationml/2006/main">
  <p:tag name="GENSWF_SLIDE_UID" val="{B07BDCCE-6975-48E3-AEB5-8CC9702228E6}:518"/>
</p:tagLst>
</file>

<file path=ppt/tags/tag93.xml><?xml version="1.0" encoding="utf-8"?>
<p:tagLst xmlns:a="http://schemas.openxmlformats.org/drawingml/2006/main" xmlns:r="http://schemas.openxmlformats.org/officeDocument/2006/relationships" xmlns:p="http://schemas.openxmlformats.org/presentationml/2006/main">
  <p:tag name="GENSWF_SLIDE_UID" val="{3033C1BB-BC4C-4AB1-8139-4E6E593FDBDE}:519"/>
</p:tagLst>
</file>

<file path=ppt/tags/tag94.xml><?xml version="1.0" encoding="utf-8"?>
<p:tagLst xmlns:a="http://schemas.openxmlformats.org/drawingml/2006/main" xmlns:r="http://schemas.openxmlformats.org/officeDocument/2006/relationships" xmlns:p="http://schemas.openxmlformats.org/presentationml/2006/main">
  <p:tag name="GENSWF_SLIDE_UID" val="{5230C4E3-864D-4E7F-9FD2-E2D646E03B73}:562"/>
</p:tagLst>
</file>

<file path=ppt/tags/tag95.xml><?xml version="1.0" encoding="utf-8"?>
<p:tagLst xmlns:a="http://schemas.openxmlformats.org/drawingml/2006/main" xmlns:r="http://schemas.openxmlformats.org/officeDocument/2006/relationships" xmlns:p="http://schemas.openxmlformats.org/presentationml/2006/main">
  <p:tag name="GENSWF_SLIDE_UID" val="{710EE751-BC8D-41D8-920E-5A4CDD932E5D}:561"/>
</p:tagLst>
</file>

<file path=ppt/tags/tag96.xml><?xml version="1.0" encoding="utf-8"?>
<p:tagLst xmlns:a="http://schemas.openxmlformats.org/drawingml/2006/main" xmlns:r="http://schemas.openxmlformats.org/officeDocument/2006/relationships" xmlns:p="http://schemas.openxmlformats.org/presentationml/2006/main">
  <p:tag name="GENSWF_SLIDE_UID" val="{7A612132-A24B-4451-A25C-3DABCB0924B8}:521"/>
</p:tagLst>
</file>

<file path=ppt/tags/tag97.xml><?xml version="1.0" encoding="utf-8"?>
<p:tagLst xmlns:a="http://schemas.openxmlformats.org/drawingml/2006/main" xmlns:r="http://schemas.openxmlformats.org/officeDocument/2006/relationships" xmlns:p="http://schemas.openxmlformats.org/presentationml/2006/main">
  <p:tag name="GENSWF_SLIDE_UID" val="{CE335CE9-0D3E-4AA3-8527-020ACA415E78}:522"/>
</p:tagLst>
</file>

<file path=ppt/tags/tag98.xml><?xml version="1.0" encoding="utf-8"?>
<p:tagLst xmlns:a="http://schemas.openxmlformats.org/drawingml/2006/main" xmlns:r="http://schemas.openxmlformats.org/officeDocument/2006/relationships" xmlns:p="http://schemas.openxmlformats.org/presentationml/2006/main">
  <p:tag name="GENSWF_SLIDE_UID" val="{F4A11001-22B8-4AEB-A40B-DD3E9BF60B61}:523"/>
</p:tagLst>
</file>

<file path=ppt/tags/tag99.xml><?xml version="1.0" encoding="utf-8"?>
<p:tagLst xmlns:a="http://schemas.openxmlformats.org/drawingml/2006/main" xmlns:r="http://schemas.openxmlformats.org/officeDocument/2006/relationships" xmlns:p="http://schemas.openxmlformats.org/presentationml/2006/main">
  <p:tag name="GENSWF_SLIDE_UID" val="{7D52664E-5590-41E4-BF8E-E13838F28EAF}:1949"/>
</p:tagLst>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CFCC9B98DA814BA21A7450D3459D88" ma:contentTypeVersion="18" ma:contentTypeDescription="Create a new document." ma:contentTypeScope="" ma:versionID="36c7dd995575b9b3cc05aa9bf3c78a8e">
  <xsd:schema xmlns:xsd="http://www.w3.org/2001/XMLSchema" xmlns:xs="http://www.w3.org/2001/XMLSchema" xmlns:p="http://schemas.microsoft.com/office/2006/metadata/properties" xmlns:ns2="cc2076d1-28b4-4384-8934-f6c03662277e" xmlns:ns3="5d66d9af-cf84-40c2-83de-3c2103e46275" targetNamespace="http://schemas.microsoft.com/office/2006/metadata/properties" ma:root="true" ma:fieldsID="7e196d4725e48a700e5b905b839e8d83" ns2:_="" ns3:_="">
    <xsd:import namespace="cc2076d1-28b4-4384-8934-f6c03662277e"/>
    <xsd:import namespace="5d66d9af-cf84-40c2-83de-3c2103e4627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2076d1-28b4-4384-8934-f6c0366227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9aeee01-be69-4027-8c27-9c43c59eb871"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66d9af-cf84-40c2-83de-3c2103e46275"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3fd18c4c-1aa7-4a41-8ae1-1a136f928964}" ma:internalName="TaxCatchAll" ma:showField="CatchAllData" ma:web="5d66d9af-cf84-40c2-83de-3c2103e46275">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d66d9af-cf84-40c2-83de-3c2103e46275" xsi:nil="true"/>
    <lcf76f155ced4ddcb4097134ff3c332f xmlns="cc2076d1-28b4-4384-8934-f6c03662277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7789B5-0CD3-497A-AD69-C38717B9A2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2076d1-28b4-4384-8934-f6c03662277e"/>
    <ds:schemaRef ds:uri="5d66d9af-cf84-40c2-83de-3c2103e462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F777F3-6079-4545-82A1-8899C1BF4B17}">
  <ds:schemaRefs>
    <ds:schemaRef ds:uri="http://schemas.microsoft.com/office/2006/metadata/properties"/>
    <ds:schemaRef ds:uri="a235ba24-0017-43d1-bba7-85df926f0576"/>
    <ds:schemaRef ds:uri="http://schemas.microsoft.com/office/infopath/2007/PartnerControls"/>
    <ds:schemaRef ds:uri="http://schemas.microsoft.com/office/2006/documentManagement/types"/>
    <ds:schemaRef ds:uri="http://schemas.openxmlformats.org/package/2006/metadata/core-properties"/>
    <ds:schemaRef ds:uri="http://purl.org/dc/elements/1.1/"/>
    <ds:schemaRef ds:uri="http://www.w3.org/XML/1998/namespace"/>
    <ds:schemaRef ds:uri="ede146cc-ecaa-4210-9e24-4bb62ea35dd6"/>
    <ds:schemaRef ds:uri="http://purl.org/dc/dcmitype/"/>
    <ds:schemaRef ds:uri="http://purl.org/dc/terms/"/>
    <ds:schemaRef ds:uri="5d66d9af-cf84-40c2-83de-3c2103e46275"/>
    <ds:schemaRef ds:uri="cc2076d1-28b4-4384-8934-f6c03662277e"/>
  </ds:schemaRefs>
</ds:datastoreItem>
</file>

<file path=customXml/itemProps3.xml><?xml version="1.0" encoding="utf-8"?>
<ds:datastoreItem xmlns:ds="http://schemas.openxmlformats.org/officeDocument/2006/customXml" ds:itemID="{CD7CC1B7-66EB-47CE-B68C-EECED86C43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Ci3T</Template>
  <TotalTime>1734</TotalTime>
  <Words>6245</Words>
  <Application>Microsoft Office PowerPoint</Application>
  <PresentationFormat>Widescreen</PresentationFormat>
  <Paragraphs>1013</Paragraphs>
  <Slides>118</Slides>
  <Notes>118</Notes>
  <HiddenSlides>4</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118</vt:i4>
      </vt:variant>
    </vt:vector>
  </HeadingPairs>
  <TitlesOfParts>
    <vt:vector size="131" baseType="lpstr">
      <vt:lpstr>ＭＳ Ｐゴシック</vt:lpstr>
      <vt:lpstr>Arial</vt:lpstr>
      <vt:lpstr>Calibri</vt:lpstr>
      <vt:lpstr>Cambria</vt:lpstr>
      <vt:lpstr>Century Gothic</vt:lpstr>
      <vt:lpstr>Courier New</vt:lpstr>
      <vt:lpstr>Garamond</vt:lpstr>
      <vt:lpstr>System Font Regular</vt:lpstr>
      <vt:lpstr>Times New Roman</vt:lpstr>
      <vt:lpstr>Verdana</vt:lpstr>
      <vt:lpstr>Wingdings</vt:lpstr>
      <vt:lpstr>Wingdings 2</vt:lpstr>
      <vt:lpstr>Ci3T</vt:lpstr>
      <vt:lpstr>Preparing for Implementation </vt:lpstr>
      <vt:lpstr>Agenda</vt:lpstr>
      <vt:lpstr>Agenda</vt:lpstr>
      <vt:lpstr>Review and Preview</vt:lpstr>
      <vt:lpstr>Homework: Last time we met…</vt:lpstr>
      <vt:lpstr>Homework: Last time we met…</vt:lpstr>
      <vt:lpstr>What have we built thus far?</vt:lpstr>
      <vt:lpstr>PowerPoint Presentation</vt:lpstr>
      <vt:lpstr>Core features of the Ci3T model of prevention</vt:lpstr>
      <vt:lpstr>Academic Component</vt:lpstr>
      <vt:lpstr>Academic Component</vt:lpstr>
      <vt:lpstr>Behavioral Component: Positive Behavioral Interventions and Supports (PBIS)</vt:lpstr>
      <vt:lpstr>PowerPoint Presentation</vt:lpstr>
      <vt:lpstr>Social Skills Component</vt:lpstr>
      <vt:lpstr>Social Component:  Identifying a Validated Curriculum</vt:lpstr>
      <vt:lpstr>Social Component:  Examples of Schoolwide Programs </vt:lpstr>
      <vt:lpstr>Essential Components of Primary (Tier 1) Prevention Efforts</vt:lpstr>
      <vt:lpstr>PowerPoint Presentation</vt:lpstr>
      <vt:lpstr>How to Ensure Fidelity</vt:lpstr>
      <vt:lpstr>Academic Screening: Reading and Math Benchmarks</vt:lpstr>
      <vt:lpstr>What are our next steps for finalizing our Tier 2 and Tier 3 supports?</vt:lpstr>
      <vt:lpstr>PowerPoint Presentation</vt:lpstr>
      <vt:lpstr>A Systematic Approach to Designing Secondary (Tier 2) and Tertiary (Tier 3) Interventions</vt:lpstr>
      <vt:lpstr>PowerPoint Presentation</vt:lpstr>
      <vt:lpstr>PowerPoint Presentation</vt:lpstr>
      <vt:lpstr>Using Data to Consider Interventions – MS/HS</vt:lpstr>
      <vt:lpstr>Step 2: Identify your secondary  (Tier 2) and tertiary (Tier 3) supports</vt:lpstr>
      <vt:lpstr>PowerPoint Presentation</vt:lpstr>
      <vt:lpstr>ci3t.org</vt:lpstr>
      <vt:lpstr>Enhancing Ci3T Modules</vt:lpstr>
      <vt:lpstr>Step 3: Determine Entry Criteria</vt:lpstr>
      <vt:lpstr>Step 4: Identify Data to Monitor Progress</vt:lpstr>
      <vt:lpstr>Step 5: Identify Exit Criteria</vt:lpstr>
      <vt:lpstr>Check-In/Check-Out</vt:lpstr>
      <vt:lpstr>Self-Monitoring</vt:lpstr>
      <vt:lpstr>Instructional Choice</vt:lpstr>
      <vt:lpstr>Opportunities to Respond</vt:lpstr>
      <vt:lpstr>Step 6: Consider additional needs</vt:lpstr>
      <vt:lpstr>PowerPoint Presentation</vt:lpstr>
      <vt:lpstr>A Systematic Approach to Designing Secondary (Tier 2) and Tertiary (Tier 3) Interventions</vt:lpstr>
      <vt:lpstr>PowerPoint Presentation</vt:lpstr>
      <vt:lpstr>PowerPoint Presentation</vt:lpstr>
      <vt:lpstr>PowerPoint Presentation</vt:lpstr>
      <vt:lpstr>A Systematic Approach to Designing Secondary (Tier 2) and Tertiary (Tier 3) Interventions </vt:lpstr>
      <vt:lpstr>Secondary (Tier 2) and Tertiary (Tier 3) Intervention Grids</vt:lpstr>
      <vt:lpstr>PowerPoint Presentation</vt:lpstr>
      <vt:lpstr>A Systematic Approach to Designing Secondary (Tier 2) and Tertiary (Tier 3) Interventions </vt:lpstr>
      <vt:lpstr>PowerPoint Presentation</vt:lpstr>
      <vt:lpstr>PowerPoint Presentation</vt:lpstr>
      <vt:lpstr>What feedback did your faculty and staff offer on your revised Ci3T Blueprint? </vt:lpstr>
      <vt:lpstr>PowerPoint Presentation</vt:lpstr>
      <vt:lpstr>PowerPoint Presentation</vt:lpstr>
      <vt:lpstr>Ci3T Feedback Form</vt:lpstr>
      <vt:lpstr>Ci3T Feedback Form: Comments</vt:lpstr>
      <vt:lpstr>PowerPoint Presentation</vt:lpstr>
      <vt:lpstr>How can we use the Ci3T Feedback Form data to revise our Ci3T Blueprints A-F?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have you learned over the course of this year?</vt:lpstr>
      <vt:lpstr>PowerPoint Presentation</vt:lpstr>
      <vt:lpstr>Complete Your Post-Training Survey</vt:lpstr>
      <vt:lpstr>PowerPoint Presentation</vt:lpstr>
      <vt:lpstr>How do we prepare for implementation next year?</vt:lpstr>
      <vt:lpstr>Making Plans</vt:lpstr>
      <vt:lpstr>Next Steps for Implementation</vt:lpstr>
      <vt:lpstr>Ci3T Implementation Support</vt:lpstr>
      <vt:lpstr>Ongoing Professional Learning</vt:lpstr>
      <vt:lpstr>Ci3T Treatment Integrity</vt:lpstr>
      <vt:lpstr>PowerPoint Presentation</vt:lpstr>
      <vt:lpstr>Preparing Materials</vt:lpstr>
      <vt:lpstr>PowerPoint Presentation</vt:lpstr>
      <vt:lpstr>Preparing for your Kickoff</vt:lpstr>
      <vt:lpstr>Ci3T Implementation Manuals</vt:lpstr>
      <vt:lpstr>Teaching Faculty and Staff –  IM03 Ci3T Implementation Manual</vt:lpstr>
      <vt:lpstr>Teaching Faculty and Staff –  IM03 Ci3T Implementation Manual</vt:lpstr>
      <vt:lpstr>Teaching Faculty and Staff IM03 Ci3T Implementation Manual</vt:lpstr>
      <vt:lpstr>PowerPoint Presentation</vt:lpstr>
      <vt:lpstr>PowerPoint Presentation</vt:lpstr>
      <vt:lpstr>PowerPoint Presentation</vt:lpstr>
      <vt:lpstr>PowerPoint Presentation</vt:lpstr>
      <vt:lpstr>Preparing for your Kickoff</vt:lpstr>
      <vt:lpstr>PowerPoint Presentation</vt:lpstr>
      <vt:lpstr>Procedures for Teaching: Parents and Community </vt:lpstr>
      <vt:lpstr>Teaching Students</vt:lpstr>
      <vt:lpstr>PowerPoint Presentation</vt:lpstr>
      <vt:lpstr>Start the Year Off with Excitement</vt:lpstr>
      <vt:lpstr>Teaching Students – Kick-off Assembly</vt:lpstr>
      <vt:lpstr>Utilize the Talent of Students to Spread the Message</vt:lpstr>
      <vt:lpstr>Student Skits to Teach Expectations</vt:lpstr>
      <vt:lpstr>Student-made Videos</vt:lpstr>
      <vt:lpstr>Offer Multiple Activities</vt:lpstr>
      <vt:lpstr>Customize Posters</vt:lpstr>
      <vt:lpstr>Teaching Students – Setting Lessons</vt:lpstr>
      <vt:lpstr>Teaching Students – Setting Lessons</vt:lpstr>
      <vt:lpstr>PowerPoint Presentation</vt:lpstr>
      <vt:lpstr>PowerPoint Presentation</vt:lpstr>
      <vt:lpstr>PowerPoint Presentation</vt:lpstr>
      <vt:lpstr>IM17 Implementation Calendar</vt:lpstr>
      <vt:lpstr>PowerPoint Presentation</vt:lpstr>
      <vt:lpstr>Materials Build Time! </vt:lpstr>
      <vt:lpstr>PowerPoint Presentation</vt:lpstr>
      <vt:lpstr>Next Steps </vt:lpstr>
      <vt:lpstr>Where do we go from here?  </vt:lpstr>
      <vt:lpstr>Comprehensive, Integrated, Three-Tiered (Ci3T) Model of Prevention Professional Learning Series</vt:lpstr>
      <vt:lpstr>PowerPoint Presentation</vt:lpstr>
      <vt:lpstr>Please Take a Minute to Get Organized</vt:lpstr>
      <vt:lpstr>Wrap Up and Preview</vt:lpstr>
      <vt:lpstr>Homework</vt:lpstr>
      <vt:lpstr>Ci3T Feedback Form Report Template Slides</vt:lpstr>
      <vt:lpstr>PowerPoint Presentation</vt:lpstr>
      <vt:lpstr>Ci3T Feedback Form</vt:lpstr>
      <vt:lpstr>Ci3T Feedback Form: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PLS67</dc:title>
  <dc:creator>Royer, David J</dc:creator>
  <cp:lastModifiedBy>Royer, David</cp:lastModifiedBy>
  <cp:revision>27</cp:revision>
  <dcterms:created xsi:type="dcterms:W3CDTF">2020-08-09T02:04:37Z</dcterms:created>
  <dcterms:modified xsi:type="dcterms:W3CDTF">2025-06-18T21:29:11Z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0x01010030CFCC9B98DA814BA21A7450D3459D88</vt:lpwstr>
  </property>
  <property fmtid="{D5CDD505-2E9C-101B-9397-08002B2CF9AE}" pid="3" name="Order">
    <vt:r8>6056900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ediaServiceImageTags">
    <vt:lpwstr/>
  </property>
</Properties>
</file>