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wmf" ContentType="image/x-wmf"/>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theme/theme2.xml" ContentType="application/vnd.openxmlformats-officedocument.theme+xml"/>
  <Override PartName="/ppt/theme/theme3.xml" ContentType="application/vnd.openxmlformats-officedocument.theme+xml"/>
  <Override PartName="/ppt/tags/tag2.xml" ContentType="application/vnd.openxmlformats-officedocument.presentationml.tags+xml"/>
  <Override PartName="/ppt/notesSlides/notesSlide1.xml" ContentType="application/vnd.openxmlformats-officedocument.presentationml.notesSlide+xml"/>
  <Override PartName="/ppt/tags/tag3.xml" ContentType="application/vnd.openxmlformats-officedocument.presentationml.tags+xml"/>
  <Override PartName="/ppt/notesSlides/notesSlide2.xml" ContentType="application/vnd.openxmlformats-officedocument.presentationml.notesSlide+xml"/>
  <Override PartName="/ppt/tags/tag4.xml" ContentType="application/vnd.openxmlformats-officedocument.presentationml.tags+xml"/>
  <Override PartName="/ppt/notesSlides/notesSlide3.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tags/tag5.xml" ContentType="application/vnd.openxmlformats-officedocument.presentationml.tags+xml"/>
  <Override PartName="/ppt/notesSlides/notesSlide4.xml" ContentType="application/vnd.openxmlformats-officedocument.presentationml.notesSlide+xml"/>
  <Override PartName="/ppt/tags/tag6.xml" ContentType="application/vnd.openxmlformats-officedocument.presentationml.tags+xml"/>
  <Override PartName="/ppt/notesSlides/notesSlide5.xml" ContentType="application/vnd.openxmlformats-officedocument.presentationml.notesSlide+xml"/>
  <Override PartName="/ppt/tags/tag7.xml" ContentType="application/vnd.openxmlformats-officedocument.presentationml.tags+xml"/>
  <Override PartName="/ppt/notesSlides/notesSlide6.xml" ContentType="application/vnd.openxmlformats-officedocument.presentationml.notesSlide+xml"/>
  <Override PartName="/ppt/tags/tag8.xml" ContentType="application/vnd.openxmlformats-officedocument.presentationml.tags+xml"/>
  <Override PartName="/ppt/notesSlides/notesSlide7.xml" ContentType="application/vnd.openxmlformats-officedocument.presentationml.notesSlide+xml"/>
  <Override PartName="/ppt/tags/tag9.xml" ContentType="application/vnd.openxmlformats-officedocument.presentationml.tags+xml"/>
  <Override PartName="/ppt/notesSlides/notesSlide8.xml" ContentType="application/vnd.openxmlformats-officedocument.presentationml.notesSlide+xml"/>
  <Override PartName="/ppt/tags/tag10.xml" ContentType="application/vnd.openxmlformats-officedocument.presentationml.tags+xml"/>
  <Override PartName="/ppt/notesSlides/notesSlide9.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tags/tag11.xml" ContentType="application/vnd.openxmlformats-officedocument.presentationml.tags+xml"/>
  <Override PartName="/ppt/notesSlides/notesSlide10.xml" ContentType="application/vnd.openxmlformats-officedocument.presentationml.notesSlide+xml"/>
  <Override PartName="/ppt/tags/tag12.xml" ContentType="application/vnd.openxmlformats-officedocument.presentationml.tags+xml"/>
  <Override PartName="/ppt/notesSlides/notesSlide11.xml" ContentType="application/vnd.openxmlformats-officedocument.presentationml.notesSlide+xml"/>
  <Override PartName="/ppt/tags/tag13.xml" ContentType="application/vnd.openxmlformats-officedocument.presentationml.tags+xml"/>
  <Override PartName="/ppt/notesSlides/notesSlide12.xml" ContentType="application/vnd.openxmlformats-officedocument.presentationml.notesSlide+xml"/>
  <Override PartName="/ppt/tags/tag14.xml" ContentType="application/vnd.openxmlformats-officedocument.presentationml.tags+xml"/>
  <Override PartName="/ppt/notesSlides/notesSlide13.xml" ContentType="application/vnd.openxmlformats-officedocument.presentationml.notesSlide+xml"/>
  <Override PartName="/ppt/tags/tag15.xml" ContentType="application/vnd.openxmlformats-officedocument.presentationml.tags+xml"/>
  <Override PartName="/ppt/notesSlides/notesSlide14.xml" ContentType="application/vnd.openxmlformats-officedocument.presentationml.notesSlide+xml"/>
  <Override PartName="/ppt/tags/tag16.xml" ContentType="application/vnd.openxmlformats-officedocument.presentationml.tags+xml"/>
  <Override PartName="/ppt/notesSlides/notesSlide15.xml" ContentType="application/vnd.openxmlformats-officedocument.presentationml.notesSlide+xml"/>
  <Override PartName="/ppt/tags/tag17.xml" ContentType="application/vnd.openxmlformats-officedocument.presentationml.tags+xml"/>
  <Override PartName="/ppt/notesSlides/notesSlide16.xml" ContentType="application/vnd.openxmlformats-officedocument.presentationml.notesSlide+xml"/>
  <Override PartName="/ppt/tags/tag18.xml" ContentType="application/vnd.openxmlformats-officedocument.presentationml.tags+xml"/>
  <Override PartName="/ppt/notesSlides/notesSlide17.xml" ContentType="application/vnd.openxmlformats-officedocument.presentationml.notesSlide+xml"/>
  <Override PartName="/ppt/tags/tag19.xml" ContentType="application/vnd.openxmlformats-officedocument.presentationml.tags+xml"/>
  <Override PartName="/ppt/notesSlides/notesSlide18.xml" ContentType="application/vnd.openxmlformats-officedocument.presentationml.notesSlide+xml"/>
  <Override PartName="/ppt/tags/tag20.xml" ContentType="application/vnd.openxmlformats-officedocument.presentationml.tags+xml"/>
  <Override PartName="/ppt/notesSlides/notesSlide19.xml" ContentType="application/vnd.openxmlformats-officedocument.presentationml.notesSlide+xml"/>
  <Override PartName="/ppt/tags/tag21.xml" ContentType="application/vnd.openxmlformats-officedocument.presentationml.tags+xml"/>
  <Override PartName="/ppt/notesSlides/notesSlide20.xml" ContentType="application/vnd.openxmlformats-officedocument.presentationml.notesSlide+xml"/>
  <Override PartName="/ppt/tags/tag22.xml" ContentType="application/vnd.openxmlformats-officedocument.presentationml.tags+xml"/>
  <Override PartName="/ppt/notesSlides/notesSlide21.xml" ContentType="application/vnd.openxmlformats-officedocument.presentationml.notesSlide+xml"/>
  <Override PartName="/ppt/tags/tag23.xml" ContentType="application/vnd.openxmlformats-officedocument.presentationml.tags+xml"/>
  <Override PartName="/ppt/notesSlides/notesSlide22.xml" ContentType="application/vnd.openxmlformats-officedocument.presentationml.notesSlide+xml"/>
  <Override PartName="/ppt/tags/tag24.xml" ContentType="application/vnd.openxmlformats-officedocument.presentationml.tags+xml"/>
  <Override PartName="/ppt/notesSlides/notesSlide23.xml" ContentType="application/vnd.openxmlformats-officedocument.presentationml.notesSlide+xml"/>
  <Override PartName="/ppt/tags/tag25.xml" ContentType="application/vnd.openxmlformats-officedocument.presentationml.tags+xml"/>
  <Override PartName="/ppt/notesSlides/notesSlide24.xml" ContentType="application/vnd.openxmlformats-officedocument.presentationml.notesSlide+xml"/>
  <Override PartName="/ppt/tags/tag26.xml" ContentType="application/vnd.openxmlformats-officedocument.presentationml.tags+xml"/>
  <Override PartName="/ppt/notesSlides/notesSlide25.xml" ContentType="application/vnd.openxmlformats-officedocument.presentationml.notesSlide+xml"/>
  <Override PartName="/ppt/tags/tag27.xml" ContentType="application/vnd.openxmlformats-officedocument.presentationml.tags+xml"/>
  <Override PartName="/ppt/notesSlides/notesSlide26.xml" ContentType="application/vnd.openxmlformats-officedocument.presentationml.notesSlide+xml"/>
  <Override PartName="/ppt/tags/tag28.xml" ContentType="application/vnd.openxmlformats-officedocument.presentationml.tags+xml"/>
  <Override PartName="/ppt/notesSlides/notesSlide27.xml" ContentType="application/vnd.openxmlformats-officedocument.presentationml.notesSlide+xml"/>
  <Override PartName="/ppt/tags/tag29.xml" ContentType="application/vnd.openxmlformats-officedocument.presentationml.tags+xml"/>
  <Override PartName="/ppt/notesSlides/notesSlide28.xml" ContentType="application/vnd.openxmlformats-officedocument.presentationml.notesSlide+xml"/>
  <Override PartName="/ppt/tags/tag30.xml" ContentType="application/vnd.openxmlformats-officedocument.presentationml.tags+xml"/>
  <Override PartName="/ppt/notesSlides/notesSlide29.xml" ContentType="application/vnd.openxmlformats-officedocument.presentationml.notesSlide+xml"/>
  <Override PartName="/ppt/tags/tag31.xml" ContentType="application/vnd.openxmlformats-officedocument.presentationml.tags+xml"/>
  <Override PartName="/ppt/notesSlides/notesSlide30.xml" ContentType="application/vnd.openxmlformats-officedocument.presentationml.notesSlide+xml"/>
  <Override PartName="/ppt/tags/tag32.xml" ContentType="application/vnd.openxmlformats-officedocument.presentationml.tags+xml"/>
  <Override PartName="/ppt/notesSlides/notesSlide31.xml" ContentType="application/vnd.openxmlformats-officedocument.presentationml.notesSlide+xml"/>
  <Override PartName="/ppt/tags/tag33.xml" ContentType="application/vnd.openxmlformats-officedocument.presentationml.tags+xml"/>
  <Override PartName="/ppt/notesSlides/notesSlide32.xml" ContentType="application/vnd.openxmlformats-officedocument.presentationml.notesSlide+xml"/>
  <Override PartName="/ppt/tags/tag34.xml" ContentType="application/vnd.openxmlformats-officedocument.presentationml.tags+xml"/>
  <Override PartName="/ppt/notesSlides/notesSlide33.xml" ContentType="application/vnd.openxmlformats-officedocument.presentationml.notesSlide+xml"/>
  <Override PartName="/ppt/tags/tag35.xml" ContentType="application/vnd.openxmlformats-officedocument.presentationml.tags+xml"/>
  <Override PartName="/ppt/notesSlides/notesSlide34.xml" ContentType="application/vnd.openxmlformats-officedocument.presentationml.notesSlide+xml"/>
  <Override PartName="/ppt/tags/tag36.xml" ContentType="application/vnd.openxmlformats-officedocument.presentationml.tags+xml"/>
  <Override PartName="/ppt/notesSlides/notesSlide35.xml" ContentType="application/vnd.openxmlformats-officedocument.presentationml.notesSlide+xml"/>
  <Override PartName="/ppt/tags/tag37.xml" ContentType="application/vnd.openxmlformats-officedocument.presentationml.tags+xml"/>
  <Override PartName="/ppt/notesSlides/notesSlide36.xml" ContentType="application/vnd.openxmlformats-officedocument.presentationml.notesSlide+xml"/>
  <Override PartName="/ppt/tags/tag38.xml" ContentType="application/vnd.openxmlformats-officedocument.presentationml.tags+xml"/>
  <Override PartName="/ppt/notesSlides/notesSlide37.xml" ContentType="application/vnd.openxmlformats-officedocument.presentationml.notesSlide+xml"/>
  <Override PartName="/ppt/tags/tag39.xml" ContentType="application/vnd.openxmlformats-officedocument.presentationml.tags+xml"/>
  <Override PartName="/ppt/notesSlides/notesSlide38.xml" ContentType="application/vnd.openxmlformats-officedocument.presentationml.notesSlide+xml"/>
  <Override PartName="/ppt/tags/tag40.xml" ContentType="application/vnd.openxmlformats-officedocument.presentationml.tags+xml"/>
  <Override PartName="/ppt/notesSlides/notesSlide39.xml" ContentType="application/vnd.openxmlformats-officedocument.presentationml.notesSlide+xml"/>
  <Override PartName="/ppt/tags/tag41.xml" ContentType="application/vnd.openxmlformats-officedocument.presentationml.tags+xml"/>
  <Override PartName="/ppt/notesSlides/notesSlide40.xml" ContentType="application/vnd.openxmlformats-officedocument.presentationml.notesSlide+xml"/>
  <Override PartName="/ppt/tags/tag42.xml" ContentType="application/vnd.openxmlformats-officedocument.presentationml.tags+xml"/>
  <Override PartName="/ppt/notesSlides/notesSlide41.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tags/tag43.xml" ContentType="application/vnd.openxmlformats-officedocument.presentationml.tags+xml"/>
  <Override PartName="/ppt/notesSlides/notesSlide42.xml" ContentType="application/vnd.openxmlformats-officedocument.presentationml.notesSlide+xml"/>
  <Override PartName="/ppt/tags/tag44.xml" ContentType="application/vnd.openxmlformats-officedocument.presentationml.tags+xml"/>
  <Override PartName="/ppt/notesSlides/notesSlide43.xml" ContentType="application/vnd.openxmlformats-officedocument.presentationml.notesSlide+xml"/>
  <Override PartName="/ppt/tags/tag45.xml" ContentType="application/vnd.openxmlformats-officedocument.presentationml.tags+xml"/>
  <Override PartName="/ppt/notesSlides/notesSlide44.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tags/tag46.xml" ContentType="application/vnd.openxmlformats-officedocument.presentationml.tags+xml"/>
  <Override PartName="/ppt/notesSlides/notesSlide45.xml" ContentType="application/vnd.openxmlformats-officedocument.presentationml.notesSlide+xml"/>
  <Override PartName="/ppt/tags/tag47.xml" ContentType="application/vnd.openxmlformats-officedocument.presentationml.tags+xml"/>
  <Override PartName="/ppt/notesSlides/notesSlide46.xml" ContentType="application/vnd.openxmlformats-officedocument.presentationml.notesSlide+xml"/>
  <Override PartName="/ppt/tags/tag48.xml" ContentType="application/vnd.openxmlformats-officedocument.presentationml.tags+xml"/>
  <Override PartName="/ppt/notesSlides/notesSlide47.xml" ContentType="application/vnd.openxmlformats-officedocument.presentationml.notesSlide+xml"/>
  <Override PartName="/ppt/tags/tag49.xml" ContentType="application/vnd.openxmlformats-officedocument.presentationml.tags+xml"/>
  <Override PartName="/ppt/notesSlides/notesSlide48.xml" ContentType="application/vnd.openxmlformats-officedocument.presentationml.notesSlide+xml"/>
  <Override PartName="/ppt/tags/tag50.xml" ContentType="application/vnd.openxmlformats-officedocument.presentationml.tags+xml"/>
  <Override PartName="/ppt/notesSlides/notesSlide49.xml" ContentType="application/vnd.openxmlformats-officedocument.presentationml.notesSlide+xml"/>
  <Override PartName="/ppt/tags/tag51.xml" ContentType="application/vnd.openxmlformats-officedocument.presentationml.tags+xml"/>
  <Override PartName="/ppt/notesSlides/notesSlide50.xml" ContentType="application/vnd.openxmlformats-officedocument.presentationml.notesSlide+xml"/>
  <Override PartName="/ppt/tags/tag52.xml" ContentType="application/vnd.openxmlformats-officedocument.presentationml.tags+xml"/>
  <Override PartName="/ppt/notesSlides/notesSlide51.xml" ContentType="application/vnd.openxmlformats-officedocument.presentationml.notesSlide+xml"/>
  <Override PartName="/ppt/tags/tag53.xml" ContentType="application/vnd.openxmlformats-officedocument.presentationml.tags+xml"/>
  <Override PartName="/ppt/notesSlides/notesSlide52.xml" ContentType="application/vnd.openxmlformats-officedocument.presentationml.notesSlide+xml"/>
  <Override PartName="/ppt/tags/tag54.xml" ContentType="application/vnd.openxmlformats-officedocument.presentationml.tags+xml"/>
  <Override PartName="/ppt/notesSlides/notesSlide53.xml" ContentType="application/vnd.openxmlformats-officedocument.presentationml.notesSlide+xml"/>
  <Override PartName="/ppt/tags/tag55.xml" ContentType="application/vnd.openxmlformats-officedocument.presentationml.tags+xml"/>
  <Override PartName="/ppt/notesSlides/notesSlide54.xml" ContentType="application/vnd.openxmlformats-officedocument.presentationml.notesSlide+xml"/>
  <Override PartName="/ppt/tags/tag56.xml" ContentType="application/vnd.openxmlformats-officedocument.presentationml.tags+xml"/>
  <Override PartName="/ppt/notesSlides/notesSlide55.xml" ContentType="application/vnd.openxmlformats-officedocument.presentationml.notesSlide+xml"/>
  <Override PartName="/ppt/tags/tag57.xml" ContentType="application/vnd.openxmlformats-officedocument.presentationml.tags+xml"/>
  <Override PartName="/ppt/notesSlides/notesSlide56.xml" ContentType="application/vnd.openxmlformats-officedocument.presentationml.notesSlide+xml"/>
  <Override PartName="/ppt/tags/tag58.xml" ContentType="application/vnd.openxmlformats-officedocument.presentationml.tags+xml"/>
  <Override PartName="/ppt/notesSlides/notesSlide57.xml" ContentType="application/vnd.openxmlformats-officedocument.presentationml.notesSlide+xml"/>
  <Override PartName="/ppt/tags/tag59.xml" ContentType="application/vnd.openxmlformats-officedocument.presentationml.tags+xml"/>
  <Override PartName="/ppt/notesSlides/notesSlide58.xml" ContentType="application/vnd.openxmlformats-officedocument.presentationml.notesSlide+xml"/>
  <Override PartName="/ppt/tags/tag60.xml" ContentType="application/vnd.openxmlformats-officedocument.presentationml.tags+xml"/>
  <Override PartName="/ppt/notesSlides/notesSlide59.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4"/>
  </p:sldMasterIdLst>
  <p:notesMasterIdLst>
    <p:notesMasterId r:id="rId64"/>
  </p:notesMasterIdLst>
  <p:handoutMasterIdLst>
    <p:handoutMasterId r:id="rId65"/>
  </p:handoutMasterIdLst>
  <p:sldIdLst>
    <p:sldId id="317" r:id="rId5"/>
    <p:sldId id="319" r:id="rId6"/>
    <p:sldId id="829" r:id="rId7"/>
    <p:sldId id="260" r:id="rId8"/>
    <p:sldId id="321" r:id="rId9"/>
    <p:sldId id="845" r:id="rId10"/>
    <p:sldId id="762" r:id="rId11"/>
    <p:sldId id="323" r:id="rId12"/>
    <p:sldId id="262" r:id="rId13"/>
    <p:sldId id="263" r:id="rId14"/>
    <p:sldId id="328" r:id="rId15"/>
    <p:sldId id="352" r:id="rId16"/>
    <p:sldId id="330" r:id="rId17"/>
    <p:sldId id="331" r:id="rId18"/>
    <p:sldId id="332" r:id="rId19"/>
    <p:sldId id="333" r:id="rId20"/>
    <p:sldId id="345" r:id="rId21"/>
    <p:sldId id="765" r:id="rId22"/>
    <p:sldId id="273" r:id="rId23"/>
    <p:sldId id="274" r:id="rId24"/>
    <p:sldId id="267" r:id="rId25"/>
    <p:sldId id="275" r:id="rId26"/>
    <p:sldId id="276" r:id="rId27"/>
    <p:sldId id="360" r:id="rId28"/>
    <p:sldId id="770" r:id="rId29"/>
    <p:sldId id="279" r:id="rId30"/>
    <p:sldId id="324" r:id="rId31"/>
    <p:sldId id="281" r:id="rId32"/>
    <p:sldId id="771" r:id="rId33"/>
    <p:sldId id="772" r:id="rId34"/>
    <p:sldId id="325" r:id="rId35"/>
    <p:sldId id="820" r:id="rId36"/>
    <p:sldId id="354" r:id="rId37"/>
    <p:sldId id="821" r:id="rId38"/>
    <p:sldId id="290" r:id="rId39"/>
    <p:sldId id="291" r:id="rId40"/>
    <p:sldId id="768" r:id="rId41"/>
    <p:sldId id="822" r:id="rId42"/>
    <p:sldId id="823" r:id="rId43"/>
    <p:sldId id="825" r:id="rId44"/>
    <p:sldId id="824" r:id="rId45"/>
    <p:sldId id="357" r:id="rId46"/>
    <p:sldId id="1051" r:id="rId47"/>
    <p:sldId id="1896" r:id="rId48"/>
    <p:sldId id="1052" r:id="rId49"/>
    <p:sldId id="1053" r:id="rId50"/>
    <p:sldId id="1897" r:id="rId51"/>
    <p:sldId id="304" r:id="rId52"/>
    <p:sldId id="305" r:id="rId53"/>
    <p:sldId id="306" r:id="rId54"/>
    <p:sldId id="361" r:id="rId55"/>
    <p:sldId id="826" r:id="rId56"/>
    <p:sldId id="827" r:id="rId57"/>
    <p:sldId id="828" r:id="rId58"/>
    <p:sldId id="339" r:id="rId59"/>
    <p:sldId id="341" r:id="rId60"/>
    <p:sldId id="342" r:id="rId61"/>
    <p:sldId id="343" r:id="rId62"/>
    <p:sldId id="344" r:id="rId63"/>
  </p:sldIdLst>
  <p:sldSz cx="12192000" cy="6858000"/>
  <p:notesSz cx="6858000" cy="9144000"/>
  <p:custDataLst>
    <p:tags r:id="rId66"/>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6EB93"/>
    <a:srgbClr val="F0F0F0"/>
    <a:srgbClr val="FFC76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3215" autoAdjust="0"/>
    <p:restoredTop sz="93151" autoAdjust="0"/>
  </p:normalViewPr>
  <p:slideViewPr>
    <p:cSldViewPr snapToGrid="0" snapToObjects="1">
      <p:cViewPr varScale="1">
        <p:scale>
          <a:sx n="112" d="100"/>
          <a:sy n="112" d="100"/>
        </p:scale>
        <p:origin x="224" y="320"/>
      </p:cViewPr>
      <p:guideLst/>
    </p:cSldViewPr>
  </p:slideViewPr>
  <p:notesTextViewPr>
    <p:cViewPr>
      <p:scale>
        <a:sx n="1" d="1"/>
        <a:sy n="1" d="1"/>
      </p:scale>
      <p:origin x="0" y="0"/>
    </p:cViewPr>
  </p:notesTextViewPr>
  <p:sorterViewPr>
    <p:cViewPr>
      <p:scale>
        <a:sx n="80" d="100"/>
        <a:sy n="80" d="100"/>
      </p:scale>
      <p:origin x="0" y="0"/>
    </p:cViewPr>
  </p:sorterViewPr>
  <p:notesViewPr>
    <p:cSldViewPr snapToGrid="0" snapToObjects="1">
      <p:cViewPr varScale="1">
        <p:scale>
          <a:sx n="111" d="100"/>
          <a:sy n="111" d="100"/>
        </p:scale>
        <p:origin x="4352" y="208"/>
      </p:cViewPr>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21" Type="http://schemas.openxmlformats.org/officeDocument/2006/relationships/slide" Target="slides/slide17.xml"/><Relationship Id="rId42" Type="http://schemas.openxmlformats.org/officeDocument/2006/relationships/slide" Target="slides/slide38.xml"/><Relationship Id="rId47" Type="http://schemas.openxmlformats.org/officeDocument/2006/relationships/slide" Target="slides/slide43.xml"/><Relationship Id="rId63" Type="http://schemas.openxmlformats.org/officeDocument/2006/relationships/slide" Target="slides/slide59.xml"/><Relationship Id="rId68" Type="http://schemas.openxmlformats.org/officeDocument/2006/relationships/viewProps" Target="viewProps.xml"/><Relationship Id="rId7" Type="http://schemas.openxmlformats.org/officeDocument/2006/relationships/slide" Target="slides/slide3.xml"/><Relationship Id="rId71" Type="http://schemas.microsoft.com/office/2016/11/relationships/changesInfo" Target="changesInfos/changesInfo1.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slide" Target="slides/slide54.xml"/><Relationship Id="rId66" Type="http://schemas.openxmlformats.org/officeDocument/2006/relationships/tags" Target="tags/tag1.xml"/><Relationship Id="rId5" Type="http://schemas.openxmlformats.org/officeDocument/2006/relationships/slide" Target="slides/slide1.xml"/><Relationship Id="rId61" Type="http://schemas.openxmlformats.org/officeDocument/2006/relationships/slide" Target="slides/slide57.xml"/><Relationship Id="rId19" Type="http://schemas.openxmlformats.org/officeDocument/2006/relationships/slide" Target="slides/slide1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notesMaster" Target="notesMasters/notesMaster1.xml"/><Relationship Id="rId69" Type="http://schemas.openxmlformats.org/officeDocument/2006/relationships/theme" Target="theme/theme1.xml"/><Relationship Id="rId8" Type="http://schemas.openxmlformats.org/officeDocument/2006/relationships/slide" Target="slides/slide4.xml"/><Relationship Id="rId51" Type="http://schemas.openxmlformats.org/officeDocument/2006/relationships/slide" Target="slides/slide47.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presProps" Target="presProps.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70"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handoutMaster" Target="handoutMasters/handoutMaster1.xml"/><Relationship Id="rId4" Type="http://schemas.openxmlformats.org/officeDocument/2006/relationships/slideMaster" Target="slideMasters/slideMaster1.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 Id="rId34" Type="http://schemas.openxmlformats.org/officeDocument/2006/relationships/slide" Target="slides/slide30.xml"/><Relationship Id="rId50" Type="http://schemas.openxmlformats.org/officeDocument/2006/relationships/slide" Target="slides/slide46.xml"/><Relationship Id="rId55" Type="http://schemas.openxmlformats.org/officeDocument/2006/relationships/slide" Target="slides/slide5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Royer, David" userId="c8d9415d-2f0e-4dc0-b94b-b9877c1fb56b" providerId="ADAL" clId="{E8FA4B6D-93CD-C44C-9F63-24656F71F9FA}"/>
    <pc:docChg chg="custSel modSld">
      <pc:chgData name="Royer, David" userId="c8d9415d-2f0e-4dc0-b94b-b9877c1fb56b" providerId="ADAL" clId="{E8FA4B6D-93CD-C44C-9F63-24656F71F9FA}" dt="2025-06-18T13:46:12.308" v="13" actId="14100"/>
      <pc:docMkLst>
        <pc:docMk/>
      </pc:docMkLst>
      <pc:sldChg chg="modSp mod">
        <pc:chgData name="Royer, David" userId="c8d9415d-2f0e-4dc0-b94b-b9877c1fb56b" providerId="ADAL" clId="{E8FA4B6D-93CD-C44C-9F63-24656F71F9FA}" dt="2025-06-18T13:46:12.308" v="13" actId="14100"/>
        <pc:sldMkLst>
          <pc:docMk/>
          <pc:sldMk cId="3728117651" sldId="304"/>
        </pc:sldMkLst>
        <pc:spChg chg="mod">
          <ac:chgData name="Royer, David" userId="c8d9415d-2f0e-4dc0-b94b-b9877c1fb56b" providerId="ADAL" clId="{E8FA4B6D-93CD-C44C-9F63-24656F71F9FA}" dt="2025-06-18T13:46:08.457" v="12" actId="27636"/>
          <ac:spMkLst>
            <pc:docMk/>
            <pc:sldMk cId="3728117651" sldId="304"/>
            <ac:spMk id="4" creationId="{00000000-0000-0000-0000-000000000000}"/>
          </ac:spMkLst>
        </pc:spChg>
        <pc:spChg chg="mod">
          <ac:chgData name="Royer, David" userId="c8d9415d-2f0e-4dc0-b94b-b9877c1fb56b" providerId="ADAL" clId="{E8FA4B6D-93CD-C44C-9F63-24656F71F9FA}" dt="2025-06-18T13:46:12.308" v="13" actId="14100"/>
          <ac:spMkLst>
            <pc:docMk/>
            <pc:sldMk cId="3728117651" sldId="304"/>
            <ac:spMk id="6" creationId="{00000000-0000-0000-0000-000000000000}"/>
          </ac:spMkLst>
        </pc:spChg>
      </pc:sldChg>
      <pc:sldChg chg="modSp mod">
        <pc:chgData name="Royer, David" userId="c8d9415d-2f0e-4dc0-b94b-b9877c1fb56b" providerId="ADAL" clId="{E8FA4B6D-93CD-C44C-9F63-24656F71F9FA}" dt="2025-06-17T15:46:02.110" v="7" actId="20577"/>
        <pc:sldMkLst>
          <pc:docMk/>
          <pc:sldMk cId="4014028820" sldId="325"/>
        </pc:sldMkLst>
        <pc:spChg chg="mod">
          <ac:chgData name="Royer, David" userId="c8d9415d-2f0e-4dc0-b94b-b9877c1fb56b" providerId="ADAL" clId="{E8FA4B6D-93CD-C44C-9F63-24656F71F9FA}" dt="2025-06-17T15:46:02.110" v="7" actId="20577"/>
          <ac:spMkLst>
            <pc:docMk/>
            <pc:sldMk cId="4014028820" sldId="325"/>
            <ac:spMk id="49155" creationId="{00000000-0000-0000-0000-000000000000}"/>
          </ac:spMkLst>
        </pc:spChg>
      </pc:sldChg>
      <pc:sldChg chg="modSp">
        <pc:chgData name="Royer, David" userId="c8d9415d-2f0e-4dc0-b94b-b9877c1fb56b" providerId="ADAL" clId="{E8FA4B6D-93CD-C44C-9F63-24656F71F9FA}" dt="2025-06-17T15:46:07.664" v="8"/>
        <pc:sldMkLst>
          <pc:docMk/>
          <pc:sldMk cId="351623114" sldId="354"/>
        </pc:sldMkLst>
        <pc:spChg chg="mod">
          <ac:chgData name="Royer, David" userId="c8d9415d-2f0e-4dc0-b94b-b9877c1fb56b" providerId="ADAL" clId="{E8FA4B6D-93CD-C44C-9F63-24656F71F9FA}" dt="2025-06-17T15:46:07.664" v="8"/>
          <ac:spMkLst>
            <pc:docMk/>
            <pc:sldMk cId="351623114" sldId="354"/>
            <ac:spMk id="49155" creationId="{00000000-0000-0000-0000-000000000000}"/>
          </ac:spMkLst>
        </pc:spChg>
      </pc:sldChg>
      <pc:sldChg chg="modSp">
        <pc:chgData name="Royer, David" userId="c8d9415d-2f0e-4dc0-b94b-b9877c1fb56b" providerId="ADAL" clId="{E8FA4B6D-93CD-C44C-9F63-24656F71F9FA}" dt="2025-06-17T15:46:13.061" v="9"/>
        <pc:sldMkLst>
          <pc:docMk/>
          <pc:sldMk cId="1096530029" sldId="768"/>
        </pc:sldMkLst>
        <pc:spChg chg="mod">
          <ac:chgData name="Royer, David" userId="c8d9415d-2f0e-4dc0-b94b-b9877c1fb56b" providerId="ADAL" clId="{E8FA4B6D-93CD-C44C-9F63-24656F71F9FA}" dt="2025-06-17T15:46:13.061" v="9"/>
          <ac:spMkLst>
            <pc:docMk/>
            <pc:sldMk cId="1096530029" sldId="768"/>
            <ac:spMk id="49155" creationId="{00000000-0000-0000-0000-000000000000}"/>
          </ac:spMkLst>
        </pc:spChg>
      </pc:sldChg>
      <pc:sldChg chg="modSp mod">
        <pc:chgData name="Royer, David" userId="c8d9415d-2f0e-4dc0-b94b-b9877c1fb56b" providerId="ADAL" clId="{E8FA4B6D-93CD-C44C-9F63-24656F71F9FA}" dt="2025-06-17T14:49:57.361" v="1" actId="13822"/>
        <pc:sldMkLst>
          <pc:docMk/>
          <pc:sldMk cId="4074453213" sldId="821"/>
        </pc:sldMkLst>
        <pc:spChg chg="mod">
          <ac:chgData name="Royer, David" userId="c8d9415d-2f0e-4dc0-b94b-b9877c1fb56b" providerId="ADAL" clId="{E8FA4B6D-93CD-C44C-9F63-24656F71F9FA}" dt="2025-06-17T14:49:57.361" v="1" actId="13822"/>
          <ac:spMkLst>
            <pc:docMk/>
            <pc:sldMk cId="4074453213" sldId="821"/>
            <ac:spMk id="14" creationId="{039AD9E8-FAD3-E058-75B4-39E2CA165F08}"/>
          </ac:spMkLst>
        </pc:spChg>
      </pc:sldChg>
      <pc:sldChg chg="modSp mod">
        <pc:chgData name="Royer, David" userId="c8d9415d-2f0e-4dc0-b94b-b9877c1fb56b" providerId="ADAL" clId="{E8FA4B6D-93CD-C44C-9F63-24656F71F9FA}" dt="2025-06-17T14:49:48.190" v="0" actId="13822"/>
        <pc:sldMkLst>
          <pc:docMk/>
          <pc:sldMk cId="4233865611" sldId="822"/>
        </pc:sldMkLst>
        <pc:spChg chg="mod">
          <ac:chgData name="Royer, David" userId="c8d9415d-2f0e-4dc0-b94b-b9877c1fb56b" providerId="ADAL" clId="{E8FA4B6D-93CD-C44C-9F63-24656F71F9FA}" dt="2025-06-17T14:49:48.190" v="0" actId="13822"/>
          <ac:spMkLst>
            <pc:docMk/>
            <pc:sldMk cId="4233865611" sldId="822"/>
            <ac:spMk id="15" creationId="{85200CFF-C691-52D5-9FB3-7F7F4E71D30C}"/>
          </ac:spMkLst>
        </pc:spChg>
        <pc:spChg chg="mod">
          <ac:chgData name="Royer, David" userId="c8d9415d-2f0e-4dc0-b94b-b9877c1fb56b" providerId="ADAL" clId="{E8FA4B6D-93CD-C44C-9F63-24656F71F9FA}" dt="2025-06-17T14:49:48.190" v="0" actId="13822"/>
          <ac:spMkLst>
            <pc:docMk/>
            <pc:sldMk cId="4233865611" sldId="822"/>
            <ac:spMk id="16" creationId="{33425E1D-A8C3-93A2-E9FB-559A9D36E6FB}"/>
          </ac:spMkLst>
        </pc:spChg>
        <pc:spChg chg="mod">
          <ac:chgData name="Royer, David" userId="c8d9415d-2f0e-4dc0-b94b-b9877c1fb56b" providerId="ADAL" clId="{E8FA4B6D-93CD-C44C-9F63-24656F71F9FA}" dt="2025-06-17T14:49:48.190" v="0" actId="13822"/>
          <ac:spMkLst>
            <pc:docMk/>
            <pc:sldMk cId="4233865611" sldId="822"/>
            <ac:spMk id="17" creationId="{5E196739-168F-32DC-B15F-538B031AF288}"/>
          </ac:spMkLst>
        </pc:spChg>
      </pc:sldChg>
    </pc:docChg>
  </pc:docChgLst>
  <pc:docChgLst>
    <pc:chgData name="Royer, David" userId="c8d9415d-2f0e-4dc0-b94b-b9877c1fb56b" providerId="ADAL" clId="{0FCEC41F-DCBD-4168-B7BE-11A338223B90}"/>
    <pc:docChg chg="custSel modSld">
      <pc:chgData name="Royer, David" userId="c8d9415d-2f0e-4dc0-b94b-b9877c1fb56b" providerId="ADAL" clId="{0FCEC41F-DCBD-4168-B7BE-11A338223B90}" dt="2025-06-17T12:05:05.190" v="1"/>
      <pc:docMkLst>
        <pc:docMk/>
      </pc:docMkLst>
      <pc:sldChg chg="delSp mod">
        <pc:chgData name="Royer, David" userId="c8d9415d-2f0e-4dc0-b94b-b9877c1fb56b" providerId="ADAL" clId="{0FCEC41F-DCBD-4168-B7BE-11A338223B90}" dt="2025-06-17T12:05:05.190" v="1"/>
        <pc:sldMkLst>
          <pc:docMk/>
          <pc:sldMk cId="3389956632" sldId="1896"/>
        </pc:sldMkLst>
        <pc:grpChg chg="del">
          <ac:chgData name="Royer, David" userId="c8d9415d-2f0e-4dc0-b94b-b9877c1fb56b" providerId="ADAL" clId="{0FCEC41F-DCBD-4168-B7BE-11A338223B90}" dt="2025-06-17T12:05:05.190" v="1"/>
          <ac:grpSpMkLst>
            <pc:docMk/>
            <pc:sldMk cId="3389956632" sldId="1896"/>
            <ac:grpSpMk id="11" creationId="{78CD3B61-D839-01D1-48AA-E4BA6A7D5049}"/>
          </ac:grpSpMkLst>
        </pc:grpChg>
      </pc:sldChg>
    </pc:docChg>
  </pc:docChgLst>
</pc:chgInfo>
</file>

<file path=ppt/diagrams/_rels/data2.xml.rels><?xml version="1.0" encoding="UTF-8" standalone="yes"?>
<Relationships xmlns="http://schemas.openxmlformats.org/package/2006/relationships"><Relationship Id="rId8" Type="http://schemas.openxmlformats.org/officeDocument/2006/relationships/image" Target="../media/image12.jpeg"/><Relationship Id="rId3" Type="http://schemas.openxmlformats.org/officeDocument/2006/relationships/image" Target="../media/image7.jpeg"/><Relationship Id="rId7" Type="http://schemas.openxmlformats.org/officeDocument/2006/relationships/image" Target="../media/image11.jpeg"/><Relationship Id="rId2" Type="http://schemas.openxmlformats.org/officeDocument/2006/relationships/image" Target="../media/image6.jpeg"/><Relationship Id="rId1" Type="http://schemas.openxmlformats.org/officeDocument/2006/relationships/image" Target="../media/image5.jpeg"/><Relationship Id="rId6" Type="http://schemas.openxmlformats.org/officeDocument/2006/relationships/image" Target="../media/image10.jpeg"/><Relationship Id="rId5" Type="http://schemas.openxmlformats.org/officeDocument/2006/relationships/image" Target="../media/image9.jpeg"/><Relationship Id="rId10" Type="http://schemas.openxmlformats.org/officeDocument/2006/relationships/image" Target="../media/image14.jpeg"/><Relationship Id="rId4" Type="http://schemas.openxmlformats.org/officeDocument/2006/relationships/image" Target="../media/image8.jpeg"/><Relationship Id="rId9" Type="http://schemas.openxmlformats.org/officeDocument/2006/relationships/image" Target="../media/image13.jpg"/></Relationships>
</file>

<file path=ppt/diagrams/_rels/drawing2.xml.rels><?xml version="1.0" encoding="UTF-8" standalone="yes"?>
<Relationships xmlns="http://schemas.openxmlformats.org/package/2006/relationships"><Relationship Id="rId8" Type="http://schemas.openxmlformats.org/officeDocument/2006/relationships/image" Target="../media/image12.jpeg"/><Relationship Id="rId3" Type="http://schemas.openxmlformats.org/officeDocument/2006/relationships/image" Target="../media/image7.jpeg"/><Relationship Id="rId7" Type="http://schemas.openxmlformats.org/officeDocument/2006/relationships/image" Target="../media/image11.jpeg"/><Relationship Id="rId2" Type="http://schemas.openxmlformats.org/officeDocument/2006/relationships/image" Target="../media/image6.jpeg"/><Relationship Id="rId1" Type="http://schemas.openxmlformats.org/officeDocument/2006/relationships/image" Target="../media/image5.jpeg"/><Relationship Id="rId6" Type="http://schemas.openxmlformats.org/officeDocument/2006/relationships/image" Target="../media/image10.jpeg"/><Relationship Id="rId5" Type="http://schemas.openxmlformats.org/officeDocument/2006/relationships/image" Target="../media/image9.jpeg"/><Relationship Id="rId10" Type="http://schemas.openxmlformats.org/officeDocument/2006/relationships/image" Target="../media/image14.jpeg"/><Relationship Id="rId4" Type="http://schemas.openxmlformats.org/officeDocument/2006/relationships/image" Target="../media/image8.jpeg"/><Relationship Id="rId9" Type="http://schemas.openxmlformats.org/officeDocument/2006/relationships/image" Target="../media/image13.jpg"/></Relationships>
</file>

<file path=ppt/diagrams/colors1.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5_3">
  <dgm:title val=""/>
  <dgm:desc val=""/>
  <dgm:catLst>
    <dgm:cat type="accent5" pri="11300"/>
  </dgm:catLst>
  <dgm:styleLbl name="node0">
    <dgm:fillClrLst meth="repeat">
      <a:schemeClr val="accent5">
        <a:shade val="80000"/>
      </a:schemeClr>
    </dgm:fillClrLst>
    <dgm:linClrLst meth="repeat">
      <a:schemeClr val="lt1"/>
    </dgm:linClrLst>
    <dgm:effectClrLst/>
    <dgm:txLinClrLst/>
    <dgm:txFillClrLst/>
    <dgm:txEffectClrLst/>
  </dgm:styleLbl>
  <dgm:styleLbl name="node1">
    <dgm:fillClrLst>
      <a:schemeClr val="accent5">
        <a:shade val="80000"/>
      </a:schemeClr>
      <a:schemeClr val="accent5">
        <a:tint val="70000"/>
      </a:schemeClr>
    </dgm:fillClrLst>
    <dgm:linClrLst meth="repeat">
      <a:schemeClr val="lt1"/>
    </dgm:linClrLst>
    <dgm:effectClrLst/>
    <dgm:txLinClrLst/>
    <dgm:txFillClrLst/>
    <dgm:txEffectClrLst/>
  </dgm:styleLbl>
  <dgm:styleLbl name="alignNode1">
    <dgm:fillClrLst>
      <a:schemeClr val="accent5">
        <a:shade val="80000"/>
      </a:schemeClr>
      <a:schemeClr val="accent5">
        <a:tint val="70000"/>
      </a:schemeClr>
    </dgm:fillClrLst>
    <dgm:linClrLst>
      <a:schemeClr val="accent5">
        <a:shade val="80000"/>
      </a:schemeClr>
      <a:schemeClr val="accent5">
        <a:tint val="70000"/>
      </a:schemeClr>
    </dgm:linClrLst>
    <dgm:effectClrLst/>
    <dgm:txLinClrLst/>
    <dgm:txFillClrLst/>
    <dgm:txEffectClrLst/>
  </dgm:styleLbl>
  <dgm:styleLbl name="lnNode1">
    <dgm:fillClrLst>
      <a:schemeClr val="accent5">
        <a:shade val="80000"/>
      </a:schemeClr>
      <a:schemeClr val="accent5">
        <a:tint val="70000"/>
      </a:schemeClr>
    </dgm:fillClrLst>
    <dgm:linClrLst meth="repeat">
      <a:schemeClr val="lt1"/>
    </dgm:linClrLst>
    <dgm:effectClrLst/>
    <dgm:txLinClrLst/>
    <dgm:txFillClrLst/>
    <dgm:txEffectClrLst/>
  </dgm:styleLbl>
  <dgm:styleLbl name="vennNode1">
    <dgm:fillClrLst>
      <a:schemeClr val="accent5">
        <a:shade val="80000"/>
        <a:alpha val="50000"/>
      </a:schemeClr>
      <a:schemeClr val="accent5">
        <a:tint val="70000"/>
        <a:alpha val="50000"/>
      </a:schemeClr>
    </dgm:fillClrLst>
    <dgm:linClrLst meth="repeat">
      <a:schemeClr val="lt1"/>
    </dgm:linClrLst>
    <dgm:effectClrLst/>
    <dgm:txLinClrLst/>
    <dgm:txFillClrLst/>
    <dgm:txEffectClrLst/>
  </dgm:styleLbl>
  <dgm:styleLbl name="node2">
    <dgm:fillClrLst>
      <a:schemeClr val="accent5">
        <a:tint val="99000"/>
      </a:schemeClr>
    </dgm:fillClrLst>
    <dgm:linClrLst meth="repeat">
      <a:schemeClr val="lt1"/>
    </dgm:linClrLst>
    <dgm:effectClrLst/>
    <dgm:txLinClrLst/>
    <dgm:txFillClrLst/>
    <dgm:txEffectClrLst/>
  </dgm:styleLbl>
  <dgm:styleLbl name="node3">
    <dgm:fillClrLst>
      <a:schemeClr val="accent5">
        <a:tint val="80000"/>
      </a:schemeClr>
    </dgm:fillClrLst>
    <dgm:linClrLst meth="repeat">
      <a:schemeClr val="lt1"/>
    </dgm:linClrLst>
    <dgm:effectClrLst/>
    <dgm:txLinClrLst/>
    <dgm:txFillClrLst/>
    <dgm:txEffectClrLst/>
  </dgm:styleLbl>
  <dgm:styleLbl name="node4">
    <dgm:fillClrLst>
      <a:schemeClr val="accent5">
        <a:tint val="70000"/>
      </a:schemeClr>
    </dgm:fillClrLst>
    <dgm:linClrLst meth="repeat">
      <a:schemeClr val="lt1"/>
    </dgm:linClrLst>
    <dgm:effectClrLst/>
    <dgm:txLinClrLst/>
    <dgm:txFillClrLst/>
    <dgm:txEffectClrLst/>
  </dgm:styleLbl>
  <dgm:styleLbl name="fgImgPlace1">
    <dgm:fillClrLst>
      <a:schemeClr val="accent5">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hade val="90000"/>
      </a:schemeClr>
      <a:schemeClr val="accent5">
        <a:tint val="70000"/>
      </a:schemeClr>
    </dgm:fillClrLst>
    <dgm:linClrLst>
      <a:schemeClr val="accent5">
        <a:shade val="90000"/>
      </a:schemeClr>
      <a:schemeClr val="accent5">
        <a:tint val="70000"/>
      </a:schemeClr>
    </dgm:linClrLst>
    <dgm:effectClrLst/>
    <dgm:txLinClrLst/>
    <dgm:txFillClrLst/>
    <dgm:txEffectClrLst/>
  </dgm:styleLbl>
  <dgm:styleLbl name="fgSibTrans2D1">
    <dgm:fillClrLst>
      <a:schemeClr val="accent5">
        <a:shade val="90000"/>
      </a:schemeClr>
      <a:schemeClr val="accent5">
        <a:tint val="70000"/>
      </a:schemeClr>
    </dgm:fillClrLst>
    <dgm:linClrLst>
      <a:schemeClr val="accent5">
        <a:shade val="90000"/>
      </a:schemeClr>
      <a:schemeClr val="accent5">
        <a:tint val="70000"/>
      </a:schemeClr>
    </dgm:linClrLst>
    <dgm:effectClrLst/>
    <dgm:txLinClrLst/>
    <dgm:txFillClrLst meth="repeat">
      <a:schemeClr val="lt1"/>
    </dgm:txFillClrLst>
    <dgm:txEffectClrLst/>
  </dgm:styleLbl>
  <dgm:styleLbl name="bgSibTrans2D1">
    <dgm:fillClrLst>
      <a:schemeClr val="accent5">
        <a:shade val="90000"/>
      </a:schemeClr>
      <a:schemeClr val="accent5">
        <a:tint val="70000"/>
      </a:schemeClr>
    </dgm:fillClrLst>
    <dgm:linClrLst>
      <a:schemeClr val="accent5">
        <a:shade val="90000"/>
      </a:schemeClr>
      <a:schemeClr val="accent5">
        <a:tint val="70000"/>
      </a:schemeClr>
    </dgm:linClrLst>
    <dgm:effectClrLst/>
    <dgm:txLinClrLst/>
    <dgm:txFillClrLst meth="repeat">
      <a:schemeClr val="lt1"/>
    </dgm:txFillClrLst>
    <dgm:txEffectClrLst/>
  </dgm:styleLbl>
  <dgm:styleLbl name="sibTrans1D1">
    <dgm:fillClrLst>
      <a:schemeClr val="accent5">
        <a:shade val="90000"/>
      </a:schemeClr>
      <a:schemeClr val="accent5">
        <a:tint val="70000"/>
      </a:schemeClr>
    </dgm:fillClrLst>
    <dgm:linClrLst>
      <a:schemeClr val="accent5">
        <a:shade val="90000"/>
      </a:schemeClr>
      <a:schemeClr val="accent5">
        <a:tint val="70000"/>
      </a:schemeClr>
    </dgm:linClrLst>
    <dgm:effectClrLst/>
    <dgm:txLinClrLst/>
    <dgm:txFillClrLst meth="repeat">
      <a:schemeClr val="tx1"/>
    </dgm:txFillClrLst>
    <dgm:txEffectClrLst/>
  </dgm:styleLbl>
  <dgm:styleLbl name="callout">
    <dgm:fillClrLst meth="repeat">
      <a:schemeClr val="accent5"/>
    </dgm:fillClrLst>
    <dgm:linClrLst meth="repeat">
      <a:schemeClr val="accent5"/>
    </dgm:linClrLst>
    <dgm:effectClrLst/>
    <dgm:txLinClrLst/>
    <dgm:txFillClrLst meth="repeat">
      <a:schemeClr val="tx1"/>
    </dgm:txFillClrLst>
    <dgm:txEffectClrLst/>
  </dgm:styleLbl>
  <dgm:styleLbl name="asst0">
    <dgm:fillClrLst meth="repeat">
      <a:schemeClr val="accent5">
        <a:shade val="80000"/>
      </a:schemeClr>
    </dgm:fillClrLst>
    <dgm:linClrLst meth="repeat">
      <a:schemeClr val="lt1"/>
    </dgm:linClrLst>
    <dgm:effectClrLst/>
    <dgm:txLinClrLst/>
    <dgm:txFillClrLst/>
    <dgm:txEffectClrLst/>
  </dgm:styleLbl>
  <dgm:styleLbl name="asst1">
    <dgm:fillClrLst meth="repeat">
      <a:schemeClr val="accent5">
        <a:shade val="80000"/>
      </a:schemeClr>
    </dgm:fillClrLst>
    <dgm:linClrLst meth="repeat">
      <a:schemeClr val="lt1"/>
    </dgm:linClrLst>
    <dgm:effectClrLst/>
    <dgm:txLinClrLst/>
    <dgm:txFillClrLst/>
    <dgm:txEffectClrLst/>
  </dgm:styleLbl>
  <dgm:styleLbl name="asst2">
    <dgm:fillClrLst>
      <a:schemeClr val="accent5">
        <a:tint val="99000"/>
      </a:schemeClr>
    </dgm:fillClrLst>
    <dgm:linClrLst meth="repeat">
      <a:schemeClr val="lt1"/>
    </dgm:linClrLst>
    <dgm:effectClrLst/>
    <dgm:txLinClrLst/>
    <dgm:txFillClrLst/>
    <dgm:txEffectClrLst/>
  </dgm:styleLbl>
  <dgm:styleLbl name="asst3">
    <dgm:fillClrLst>
      <a:schemeClr val="accent5">
        <a:tint val="80000"/>
      </a:schemeClr>
    </dgm:fillClrLst>
    <dgm:linClrLst meth="repeat">
      <a:schemeClr val="lt1"/>
    </dgm:linClrLst>
    <dgm:effectClrLst/>
    <dgm:txLinClrLst/>
    <dgm:txFillClrLst/>
    <dgm:txEffectClrLst/>
  </dgm:styleLbl>
  <dgm:styleLbl name="asst4">
    <dgm:fillClrLst>
      <a:schemeClr val="accent5">
        <a:tint val="70000"/>
      </a:schemeClr>
    </dgm:fillClrLst>
    <dgm:linClrLst meth="repeat">
      <a:schemeClr val="lt1"/>
    </dgm:linClrLst>
    <dgm:effectClrLst/>
    <dgm:txLinClrLst/>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meth="repeat">
      <a:schemeClr val="lt1"/>
    </dgm:txFillClrLst>
    <dgm:txEffectClrLst/>
  </dgm:styleLbl>
  <dgm:styleLbl name="parChTrans2D2">
    <dgm:fillClrLst meth="repeat">
      <a:schemeClr val="accent5">
        <a:tint val="90000"/>
      </a:schemeClr>
    </dgm:fillClrLst>
    <dgm:linClrLst meth="repeat">
      <a:schemeClr val="accent5">
        <a:tint val="90000"/>
      </a:schemeClr>
    </dgm:linClrLst>
    <dgm:effectClrLst/>
    <dgm:txLinClrLst/>
    <dgm:txFillClrLst/>
    <dgm:txEffectClrLst/>
  </dgm:styleLbl>
  <dgm:styleLbl name="parChTrans2D3">
    <dgm:fillClrLst meth="repeat">
      <a:schemeClr val="accent5">
        <a:tint val="70000"/>
      </a:schemeClr>
    </dgm:fillClrLst>
    <dgm:linClrLst meth="repeat">
      <a:schemeClr val="accent5">
        <a:tint val="70000"/>
      </a:schemeClr>
    </dgm:linClrLst>
    <dgm:effectClrLst/>
    <dgm:txLinClrLst/>
    <dgm:txFillClrLst/>
    <dgm:txEffectClrLst/>
  </dgm:styleLbl>
  <dgm:styleLbl name="parChTrans2D4">
    <dgm:fillClrLst meth="repeat">
      <a:schemeClr val="accent5">
        <a:tint val="50000"/>
      </a:schemeClr>
    </dgm:fillClrLst>
    <dgm:linClrLst meth="repeat">
      <a:schemeClr val="accent5">
        <a:tint val="50000"/>
      </a:schemeClr>
    </dgm:linClrLst>
    <dgm:effectClrLst/>
    <dgm:txLinClrLst/>
    <dgm:txFillClrLst meth="repeat">
      <a:schemeClr val="lt1"/>
    </dgm:txFillClrLst>
    <dgm:txEffectClrLst/>
  </dgm:styleLbl>
  <dgm:styleLbl name="parChTrans1D1">
    <dgm:fillClrLst meth="repeat">
      <a:schemeClr val="accent5">
        <a:shade val="80000"/>
      </a:schemeClr>
    </dgm:fillClrLst>
    <dgm:linClrLst meth="repeat">
      <a:schemeClr val="accent5">
        <a:shade val="80000"/>
      </a:schemeClr>
    </dgm:linClrLst>
    <dgm:effectClrLst/>
    <dgm:txLinClrLst/>
    <dgm:txFillClrLst meth="repeat">
      <a:schemeClr val="tx1"/>
    </dgm:txFillClrLst>
    <dgm:txEffectClrLst/>
  </dgm:styleLbl>
  <dgm:styleLbl name="parChTrans1D2">
    <dgm:fillClrLst meth="repeat">
      <a:schemeClr val="accent5">
        <a:tint val="99000"/>
      </a:schemeClr>
    </dgm:fillClrLst>
    <dgm:linClrLst meth="repeat">
      <a:schemeClr val="accent5">
        <a:tint val="99000"/>
      </a:schemeClr>
    </dgm:linClrLst>
    <dgm:effectClrLst/>
    <dgm:txLinClrLst/>
    <dgm:txFillClrLst meth="repeat">
      <a:schemeClr val="tx1"/>
    </dgm:txFillClrLst>
    <dgm:txEffectClrLst/>
  </dgm:styleLbl>
  <dgm:styleLbl name="parChTrans1D3">
    <dgm:fillClrLst meth="repeat">
      <a:schemeClr val="accent5">
        <a:tint val="80000"/>
      </a:schemeClr>
    </dgm:fillClrLst>
    <dgm:linClrLst meth="repeat">
      <a:schemeClr val="accent5">
        <a:tint val="80000"/>
      </a:schemeClr>
    </dgm:linClrLst>
    <dgm:effectClrLst/>
    <dgm:txLinClrLst/>
    <dgm:txFillClrLst meth="repeat">
      <a:schemeClr val="tx1"/>
    </dgm:txFillClrLst>
    <dgm:txEffectClrLst/>
  </dgm:styleLbl>
  <dgm:styleLbl name="parChTrans1D4">
    <dgm:fillClrLst meth="repeat">
      <a:schemeClr val="accent5">
        <a:tint val="70000"/>
      </a:schemeClr>
    </dgm:fillClrLst>
    <dgm:linClrLst meth="repeat">
      <a:schemeClr val="accent5">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hade val="80000"/>
      </a:schemeClr>
      <a:schemeClr val="accent5">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hade val="80000"/>
      </a:schemeClr>
      <a:schemeClr val="accent5">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hade val="80000"/>
      </a:schemeClr>
      <a:schemeClr val="accent5">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hade val="80000"/>
      </a:schemeClr>
      <a:schemeClr val="accent5">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5">
        <a:shade val="80000"/>
      </a:schemeClr>
      <a:schemeClr val="accent5">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a:tint val="70000"/>
      </a:schemeClr>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5_3">
  <dgm:title val=""/>
  <dgm:desc val=""/>
  <dgm:catLst>
    <dgm:cat type="accent5" pri="11300"/>
  </dgm:catLst>
  <dgm:styleLbl name="node0">
    <dgm:fillClrLst meth="repeat">
      <a:schemeClr val="accent5">
        <a:shade val="80000"/>
      </a:schemeClr>
    </dgm:fillClrLst>
    <dgm:linClrLst meth="repeat">
      <a:schemeClr val="lt1"/>
    </dgm:linClrLst>
    <dgm:effectClrLst/>
    <dgm:txLinClrLst/>
    <dgm:txFillClrLst/>
    <dgm:txEffectClrLst/>
  </dgm:styleLbl>
  <dgm:styleLbl name="node1">
    <dgm:fillClrLst>
      <a:schemeClr val="accent5">
        <a:shade val="80000"/>
      </a:schemeClr>
      <a:schemeClr val="accent5">
        <a:tint val="70000"/>
      </a:schemeClr>
    </dgm:fillClrLst>
    <dgm:linClrLst meth="repeat">
      <a:schemeClr val="lt1"/>
    </dgm:linClrLst>
    <dgm:effectClrLst/>
    <dgm:txLinClrLst/>
    <dgm:txFillClrLst/>
    <dgm:txEffectClrLst/>
  </dgm:styleLbl>
  <dgm:styleLbl name="alignNode1">
    <dgm:fillClrLst>
      <a:schemeClr val="accent5">
        <a:shade val="80000"/>
      </a:schemeClr>
      <a:schemeClr val="accent5">
        <a:tint val="70000"/>
      </a:schemeClr>
    </dgm:fillClrLst>
    <dgm:linClrLst>
      <a:schemeClr val="accent5">
        <a:shade val="80000"/>
      </a:schemeClr>
      <a:schemeClr val="accent5">
        <a:tint val="70000"/>
      </a:schemeClr>
    </dgm:linClrLst>
    <dgm:effectClrLst/>
    <dgm:txLinClrLst/>
    <dgm:txFillClrLst/>
    <dgm:txEffectClrLst/>
  </dgm:styleLbl>
  <dgm:styleLbl name="lnNode1">
    <dgm:fillClrLst>
      <a:schemeClr val="accent5">
        <a:shade val="80000"/>
      </a:schemeClr>
      <a:schemeClr val="accent5">
        <a:tint val="70000"/>
      </a:schemeClr>
    </dgm:fillClrLst>
    <dgm:linClrLst meth="repeat">
      <a:schemeClr val="lt1"/>
    </dgm:linClrLst>
    <dgm:effectClrLst/>
    <dgm:txLinClrLst/>
    <dgm:txFillClrLst/>
    <dgm:txEffectClrLst/>
  </dgm:styleLbl>
  <dgm:styleLbl name="vennNode1">
    <dgm:fillClrLst>
      <a:schemeClr val="accent5">
        <a:shade val="80000"/>
        <a:alpha val="50000"/>
      </a:schemeClr>
      <a:schemeClr val="accent5">
        <a:tint val="70000"/>
        <a:alpha val="50000"/>
      </a:schemeClr>
    </dgm:fillClrLst>
    <dgm:linClrLst meth="repeat">
      <a:schemeClr val="lt1"/>
    </dgm:linClrLst>
    <dgm:effectClrLst/>
    <dgm:txLinClrLst/>
    <dgm:txFillClrLst/>
    <dgm:txEffectClrLst/>
  </dgm:styleLbl>
  <dgm:styleLbl name="node2">
    <dgm:fillClrLst>
      <a:schemeClr val="accent5">
        <a:tint val="99000"/>
      </a:schemeClr>
    </dgm:fillClrLst>
    <dgm:linClrLst meth="repeat">
      <a:schemeClr val="lt1"/>
    </dgm:linClrLst>
    <dgm:effectClrLst/>
    <dgm:txLinClrLst/>
    <dgm:txFillClrLst/>
    <dgm:txEffectClrLst/>
  </dgm:styleLbl>
  <dgm:styleLbl name="node3">
    <dgm:fillClrLst>
      <a:schemeClr val="accent5">
        <a:tint val="80000"/>
      </a:schemeClr>
    </dgm:fillClrLst>
    <dgm:linClrLst meth="repeat">
      <a:schemeClr val="lt1"/>
    </dgm:linClrLst>
    <dgm:effectClrLst/>
    <dgm:txLinClrLst/>
    <dgm:txFillClrLst/>
    <dgm:txEffectClrLst/>
  </dgm:styleLbl>
  <dgm:styleLbl name="node4">
    <dgm:fillClrLst>
      <a:schemeClr val="accent5">
        <a:tint val="70000"/>
      </a:schemeClr>
    </dgm:fillClrLst>
    <dgm:linClrLst meth="repeat">
      <a:schemeClr val="lt1"/>
    </dgm:linClrLst>
    <dgm:effectClrLst/>
    <dgm:txLinClrLst/>
    <dgm:txFillClrLst/>
    <dgm:txEffectClrLst/>
  </dgm:styleLbl>
  <dgm:styleLbl name="fgImgPlace1">
    <dgm:fillClrLst>
      <a:schemeClr val="accent5">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hade val="90000"/>
      </a:schemeClr>
      <a:schemeClr val="accent5">
        <a:tint val="70000"/>
      </a:schemeClr>
    </dgm:fillClrLst>
    <dgm:linClrLst>
      <a:schemeClr val="accent5">
        <a:shade val="90000"/>
      </a:schemeClr>
      <a:schemeClr val="accent5">
        <a:tint val="70000"/>
      </a:schemeClr>
    </dgm:linClrLst>
    <dgm:effectClrLst/>
    <dgm:txLinClrLst/>
    <dgm:txFillClrLst/>
    <dgm:txEffectClrLst/>
  </dgm:styleLbl>
  <dgm:styleLbl name="fgSibTrans2D1">
    <dgm:fillClrLst>
      <a:schemeClr val="accent5">
        <a:shade val="90000"/>
      </a:schemeClr>
      <a:schemeClr val="accent5">
        <a:tint val="70000"/>
      </a:schemeClr>
    </dgm:fillClrLst>
    <dgm:linClrLst>
      <a:schemeClr val="accent5">
        <a:shade val="90000"/>
      </a:schemeClr>
      <a:schemeClr val="accent5">
        <a:tint val="70000"/>
      </a:schemeClr>
    </dgm:linClrLst>
    <dgm:effectClrLst/>
    <dgm:txLinClrLst/>
    <dgm:txFillClrLst meth="repeat">
      <a:schemeClr val="lt1"/>
    </dgm:txFillClrLst>
    <dgm:txEffectClrLst/>
  </dgm:styleLbl>
  <dgm:styleLbl name="bgSibTrans2D1">
    <dgm:fillClrLst>
      <a:schemeClr val="accent5">
        <a:shade val="90000"/>
      </a:schemeClr>
      <a:schemeClr val="accent5">
        <a:tint val="70000"/>
      </a:schemeClr>
    </dgm:fillClrLst>
    <dgm:linClrLst>
      <a:schemeClr val="accent5">
        <a:shade val="90000"/>
      </a:schemeClr>
      <a:schemeClr val="accent5">
        <a:tint val="70000"/>
      </a:schemeClr>
    </dgm:linClrLst>
    <dgm:effectClrLst/>
    <dgm:txLinClrLst/>
    <dgm:txFillClrLst meth="repeat">
      <a:schemeClr val="lt1"/>
    </dgm:txFillClrLst>
    <dgm:txEffectClrLst/>
  </dgm:styleLbl>
  <dgm:styleLbl name="sibTrans1D1">
    <dgm:fillClrLst>
      <a:schemeClr val="accent5">
        <a:shade val="90000"/>
      </a:schemeClr>
      <a:schemeClr val="accent5">
        <a:tint val="70000"/>
      </a:schemeClr>
    </dgm:fillClrLst>
    <dgm:linClrLst>
      <a:schemeClr val="accent5">
        <a:shade val="90000"/>
      </a:schemeClr>
      <a:schemeClr val="accent5">
        <a:tint val="70000"/>
      </a:schemeClr>
    </dgm:linClrLst>
    <dgm:effectClrLst/>
    <dgm:txLinClrLst/>
    <dgm:txFillClrLst meth="repeat">
      <a:schemeClr val="tx1"/>
    </dgm:txFillClrLst>
    <dgm:txEffectClrLst/>
  </dgm:styleLbl>
  <dgm:styleLbl name="callout">
    <dgm:fillClrLst meth="repeat">
      <a:schemeClr val="accent5"/>
    </dgm:fillClrLst>
    <dgm:linClrLst meth="repeat">
      <a:schemeClr val="accent5"/>
    </dgm:linClrLst>
    <dgm:effectClrLst/>
    <dgm:txLinClrLst/>
    <dgm:txFillClrLst meth="repeat">
      <a:schemeClr val="tx1"/>
    </dgm:txFillClrLst>
    <dgm:txEffectClrLst/>
  </dgm:styleLbl>
  <dgm:styleLbl name="asst0">
    <dgm:fillClrLst meth="repeat">
      <a:schemeClr val="accent5">
        <a:shade val="80000"/>
      </a:schemeClr>
    </dgm:fillClrLst>
    <dgm:linClrLst meth="repeat">
      <a:schemeClr val="lt1"/>
    </dgm:linClrLst>
    <dgm:effectClrLst/>
    <dgm:txLinClrLst/>
    <dgm:txFillClrLst/>
    <dgm:txEffectClrLst/>
  </dgm:styleLbl>
  <dgm:styleLbl name="asst1">
    <dgm:fillClrLst meth="repeat">
      <a:schemeClr val="accent5">
        <a:shade val="80000"/>
      </a:schemeClr>
    </dgm:fillClrLst>
    <dgm:linClrLst meth="repeat">
      <a:schemeClr val="lt1"/>
    </dgm:linClrLst>
    <dgm:effectClrLst/>
    <dgm:txLinClrLst/>
    <dgm:txFillClrLst/>
    <dgm:txEffectClrLst/>
  </dgm:styleLbl>
  <dgm:styleLbl name="asst2">
    <dgm:fillClrLst>
      <a:schemeClr val="accent5">
        <a:tint val="99000"/>
      </a:schemeClr>
    </dgm:fillClrLst>
    <dgm:linClrLst meth="repeat">
      <a:schemeClr val="lt1"/>
    </dgm:linClrLst>
    <dgm:effectClrLst/>
    <dgm:txLinClrLst/>
    <dgm:txFillClrLst/>
    <dgm:txEffectClrLst/>
  </dgm:styleLbl>
  <dgm:styleLbl name="asst3">
    <dgm:fillClrLst>
      <a:schemeClr val="accent5">
        <a:tint val="80000"/>
      </a:schemeClr>
    </dgm:fillClrLst>
    <dgm:linClrLst meth="repeat">
      <a:schemeClr val="lt1"/>
    </dgm:linClrLst>
    <dgm:effectClrLst/>
    <dgm:txLinClrLst/>
    <dgm:txFillClrLst/>
    <dgm:txEffectClrLst/>
  </dgm:styleLbl>
  <dgm:styleLbl name="asst4">
    <dgm:fillClrLst>
      <a:schemeClr val="accent5">
        <a:tint val="70000"/>
      </a:schemeClr>
    </dgm:fillClrLst>
    <dgm:linClrLst meth="repeat">
      <a:schemeClr val="lt1"/>
    </dgm:linClrLst>
    <dgm:effectClrLst/>
    <dgm:txLinClrLst/>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meth="repeat">
      <a:schemeClr val="lt1"/>
    </dgm:txFillClrLst>
    <dgm:txEffectClrLst/>
  </dgm:styleLbl>
  <dgm:styleLbl name="parChTrans2D2">
    <dgm:fillClrLst meth="repeat">
      <a:schemeClr val="accent5">
        <a:tint val="90000"/>
      </a:schemeClr>
    </dgm:fillClrLst>
    <dgm:linClrLst meth="repeat">
      <a:schemeClr val="accent5">
        <a:tint val="90000"/>
      </a:schemeClr>
    </dgm:linClrLst>
    <dgm:effectClrLst/>
    <dgm:txLinClrLst/>
    <dgm:txFillClrLst/>
    <dgm:txEffectClrLst/>
  </dgm:styleLbl>
  <dgm:styleLbl name="parChTrans2D3">
    <dgm:fillClrLst meth="repeat">
      <a:schemeClr val="accent5">
        <a:tint val="70000"/>
      </a:schemeClr>
    </dgm:fillClrLst>
    <dgm:linClrLst meth="repeat">
      <a:schemeClr val="accent5">
        <a:tint val="70000"/>
      </a:schemeClr>
    </dgm:linClrLst>
    <dgm:effectClrLst/>
    <dgm:txLinClrLst/>
    <dgm:txFillClrLst/>
    <dgm:txEffectClrLst/>
  </dgm:styleLbl>
  <dgm:styleLbl name="parChTrans2D4">
    <dgm:fillClrLst meth="repeat">
      <a:schemeClr val="accent5">
        <a:tint val="50000"/>
      </a:schemeClr>
    </dgm:fillClrLst>
    <dgm:linClrLst meth="repeat">
      <a:schemeClr val="accent5">
        <a:tint val="50000"/>
      </a:schemeClr>
    </dgm:linClrLst>
    <dgm:effectClrLst/>
    <dgm:txLinClrLst/>
    <dgm:txFillClrLst meth="repeat">
      <a:schemeClr val="lt1"/>
    </dgm:txFillClrLst>
    <dgm:txEffectClrLst/>
  </dgm:styleLbl>
  <dgm:styleLbl name="parChTrans1D1">
    <dgm:fillClrLst meth="repeat">
      <a:schemeClr val="accent5">
        <a:shade val="80000"/>
      </a:schemeClr>
    </dgm:fillClrLst>
    <dgm:linClrLst meth="repeat">
      <a:schemeClr val="accent5">
        <a:shade val="80000"/>
      </a:schemeClr>
    </dgm:linClrLst>
    <dgm:effectClrLst/>
    <dgm:txLinClrLst/>
    <dgm:txFillClrLst meth="repeat">
      <a:schemeClr val="tx1"/>
    </dgm:txFillClrLst>
    <dgm:txEffectClrLst/>
  </dgm:styleLbl>
  <dgm:styleLbl name="parChTrans1D2">
    <dgm:fillClrLst meth="repeat">
      <a:schemeClr val="accent5">
        <a:tint val="99000"/>
      </a:schemeClr>
    </dgm:fillClrLst>
    <dgm:linClrLst meth="repeat">
      <a:schemeClr val="accent5">
        <a:tint val="99000"/>
      </a:schemeClr>
    </dgm:linClrLst>
    <dgm:effectClrLst/>
    <dgm:txLinClrLst/>
    <dgm:txFillClrLst meth="repeat">
      <a:schemeClr val="tx1"/>
    </dgm:txFillClrLst>
    <dgm:txEffectClrLst/>
  </dgm:styleLbl>
  <dgm:styleLbl name="parChTrans1D3">
    <dgm:fillClrLst meth="repeat">
      <a:schemeClr val="accent5">
        <a:tint val="80000"/>
      </a:schemeClr>
    </dgm:fillClrLst>
    <dgm:linClrLst meth="repeat">
      <a:schemeClr val="accent5">
        <a:tint val="80000"/>
      </a:schemeClr>
    </dgm:linClrLst>
    <dgm:effectClrLst/>
    <dgm:txLinClrLst/>
    <dgm:txFillClrLst meth="repeat">
      <a:schemeClr val="tx1"/>
    </dgm:txFillClrLst>
    <dgm:txEffectClrLst/>
  </dgm:styleLbl>
  <dgm:styleLbl name="parChTrans1D4">
    <dgm:fillClrLst meth="repeat">
      <a:schemeClr val="accent5">
        <a:tint val="70000"/>
      </a:schemeClr>
    </dgm:fillClrLst>
    <dgm:linClrLst meth="repeat">
      <a:schemeClr val="accent5">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hade val="80000"/>
      </a:schemeClr>
      <a:schemeClr val="accent5">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hade val="80000"/>
      </a:schemeClr>
      <a:schemeClr val="accent5">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hade val="80000"/>
      </a:schemeClr>
      <a:schemeClr val="accent5">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hade val="80000"/>
      </a:schemeClr>
      <a:schemeClr val="accent5">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5">
        <a:shade val="80000"/>
      </a:schemeClr>
      <a:schemeClr val="accent5">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a:tint val="70000"/>
      </a:schemeClr>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33D995F-DBE8-3C4B-A35A-252121C39764}" type="doc">
      <dgm:prSet loTypeId="urn:microsoft.com/office/officeart/2005/8/layout/hProcess7" loCatId="" qsTypeId="urn:microsoft.com/office/officeart/2005/8/quickstyle/simple2" qsCatId="simple" csTypeId="urn:microsoft.com/office/officeart/2005/8/colors/accent1_1" csCatId="accent1" phldr="1"/>
      <dgm:spPr/>
      <dgm:t>
        <a:bodyPr/>
        <a:lstStyle/>
        <a:p>
          <a:endParaRPr lang="en-US"/>
        </a:p>
      </dgm:t>
    </dgm:pt>
    <dgm:pt modelId="{1FCEF624-ECEA-BA4F-8177-BEAE020E598D}">
      <dgm:prSet phldrT="[Text]"/>
      <dgm:spPr>
        <a:xfrm>
          <a:off x="4119" y="1169040"/>
          <a:ext cx="1438265" cy="1725918"/>
        </a:xfrm>
        <a:prstGeom prst="roundRect">
          <a:avLst>
            <a:gd name="adj" fmla="val 5000"/>
          </a:avLst>
        </a:prstGeom>
        <a:solidFill>
          <a:sysClr val="window" lastClr="FFFFFF">
            <a:hueOff val="0"/>
            <a:satOff val="0"/>
            <a:lumOff val="0"/>
            <a:alphaOff val="0"/>
          </a:sysClr>
        </a:solidFill>
        <a:ln w="28575" cap="rnd" cmpd="sng" algn="ctr">
          <a:solidFill>
            <a:srgbClr val="0F6FC6">
              <a:shade val="80000"/>
              <a:hueOff val="0"/>
              <a:satOff val="0"/>
              <a:lumOff val="0"/>
              <a:alphaOff val="0"/>
            </a:srgbClr>
          </a:solidFill>
          <a:prstDash val="solid"/>
        </a:ln>
        <a:effectLst/>
      </dgm:spPr>
      <dgm:t>
        <a:bodyPr/>
        <a:lstStyle/>
        <a:p>
          <a:pPr>
            <a:buNone/>
          </a:pPr>
          <a:r>
            <a:rPr lang="en-US" dirty="0">
              <a:solidFill>
                <a:sysClr val="windowText" lastClr="000000">
                  <a:hueOff val="0"/>
                  <a:satOff val="0"/>
                  <a:lumOff val="0"/>
                  <a:alphaOff val="0"/>
                </a:sysClr>
              </a:solidFill>
              <a:latin typeface="Century Gothic" panose="020B0502020202020204"/>
              <a:ea typeface="+mn-ea"/>
              <a:cs typeface="+mn-cs"/>
            </a:rPr>
            <a:t>Homework</a:t>
          </a:r>
        </a:p>
      </dgm:t>
    </dgm:pt>
    <dgm:pt modelId="{68A87354-4E15-4A4A-A10C-C354D4FFCC50}" type="parTrans" cxnId="{AB94883D-D265-A044-AC71-1C7DE6E776E7}">
      <dgm:prSet/>
      <dgm:spPr/>
      <dgm:t>
        <a:bodyPr/>
        <a:lstStyle/>
        <a:p>
          <a:endParaRPr lang="en-US"/>
        </a:p>
      </dgm:t>
    </dgm:pt>
    <dgm:pt modelId="{28835215-52CD-1442-AAD5-98CD7DC772B0}" type="sibTrans" cxnId="{AB94883D-D265-A044-AC71-1C7DE6E776E7}">
      <dgm:prSet/>
      <dgm:spPr/>
      <dgm:t>
        <a:bodyPr/>
        <a:lstStyle/>
        <a:p>
          <a:endParaRPr lang="en-US"/>
        </a:p>
      </dgm:t>
    </dgm:pt>
    <dgm:pt modelId="{FFA21F49-57C9-4E4B-968F-1154585DA40A}">
      <dgm:prSet phldrT="[Text]"/>
      <dgm:spPr>
        <a:xfrm>
          <a:off x="291772" y="1169040"/>
          <a:ext cx="1071507" cy="1725918"/>
        </a:xfrm>
        <a:prstGeom prst="rect">
          <a:avLst/>
        </a:prstGeom>
        <a:noFill/>
        <a:ln w="28575" cap="rnd" cmpd="sng" algn="ctr">
          <a:noFill/>
          <a:prstDash val="solid"/>
        </a:ln>
        <a:effectLst/>
        <a:sp3d/>
      </dgm:spPr>
      <dgm:t>
        <a:bodyPr lIns="45720"/>
        <a:lstStyle/>
        <a:p>
          <a:pPr>
            <a:buNone/>
          </a:pPr>
          <a:r>
            <a:rPr lang="en-US" dirty="0">
              <a:solidFill>
                <a:sysClr val="windowText" lastClr="000000">
                  <a:hueOff val="0"/>
                  <a:satOff val="0"/>
                  <a:lumOff val="0"/>
                  <a:alphaOff val="0"/>
                </a:sysClr>
              </a:solidFill>
              <a:latin typeface="Century Gothic" panose="020B0502020202020204"/>
              <a:ea typeface="+mn-ea"/>
              <a:cs typeface="+mn-cs"/>
            </a:rPr>
            <a:t>Share overview with faculty and staff; Build reactive plan</a:t>
          </a:r>
        </a:p>
      </dgm:t>
    </dgm:pt>
    <dgm:pt modelId="{D0FB94BF-C99E-8C40-A9C2-B18B4339FE1C}" type="parTrans" cxnId="{73E58AD5-965F-8F4B-8778-FDD473A96689}">
      <dgm:prSet/>
      <dgm:spPr/>
      <dgm:t>
        <a:bodyPr/>
        <a:lstStyle/>
        <a:p>
          <a:endParaRPr lang="en-US"/>
        </a:p>
      </dgm:t>
    </dgm:pt>
    <dgm:pt modelId="{E0E0F92E-B97A-C945-BE59-6ECAFCF88DE6}" type="sibTrans" cxnId="{73E58AD5-965F-8F4B-8778-FDD473A96689}">
      <dgm:prSet/>
      <dgm:spPr/>
      <dgm:t>
        <a:bodyPr/>
        <a:lstStyle/>
        <a:p>
          <a:endParaRPr lang="en-US"/>
        </a:p>
      </dgm:t>
    </dgm:pt>
    <dgm:pt modelId="{2651876E-082C-F043-B305-E19C2F6575A5}">
      <dgm:prSet phldrT="[Text]"/>
      <dgm:spPr>
        <a:xfrm>
          <a:off x="1492724" y="1169040"/>
          <a:ext cx="1438265" cy="1725918"/>
        </a:xfrm>
        <a:prstGeom prst="roundRect">
          <a:avLst>
            <a:gd name="adj" fmla="val 5000"/>
          </a:avLst>
        </a:prstGeom>
        <a:solidFill>
          <a:sysClr val="window" lastClr="FFFFFF">
            <a:hueOff val="0"/>
            <a:satOff val="0"/>
            <a:lumOff val="0"/>
            <a:alphaOff val="0"/>
          </a:sysClr>
        </a:solidFill>
        <a:ln w="28575" cap="rnd" cmpd="sng" algn="ctr">
          <a:solidFill>
            <a:srgbClr val="0F6FC6">
              <a:shade val="80000"/>
              <a:hueOff val="0"/>
              <a:satOff val="0"/>
              <a:lumOff val="0"/>
              <a:alphaOff val="0"/>
            </a:srgbClr>
          </a:solidFill>
          <a:prstDash val="solid"/>
        </a:ln>
        <a:effectLst/>
      </dgm:spPr>
      <dgm:t>
        <a:bodyPr/>
        <a:lstStyle/>
        <a:p>
          <a:pPr>
            <a:buNone/>
          </a:pPr>
          <a:r>
            <a:rPr lang="en-US" dirty="0">
              <a:solidFill>
                <a:sysClr val="windowText" lastClr="000000">
                  <a:hueOff val="0"/>
                  <a:satOff val="0"/>
                  <a:lumOff val="0"/>
                  <a:alphaOff val="0"/>
                </a:sysClr>
              </a:solidFill>
              <a:latin typeface="Century Gothic" panose="020B0502020202020204"/>
              <a:ea typeface="+mn-ea"/>
              <a:cs typeface="+mn-cs"/>
            </a:rPr>
            <a:t>Homework</a:t>
          </a:r>
        </a:p>
      </dgm:t>
    </dgm:pt>
    <dgm:pt modelId="{030B171A-1EE1-5A40-A524-A76001AF6D82}" type="parTrans" cxnId="{812FE41E-109F-C243-8E7B-359D7AA23A9A}">
      <dgm:prSet/>
      <dgm:spPr/>
      <dgm:t>
        <a:bodyPr/>
        <a:lstStyle/>
        <a:p>
          <a:endParaRPr lang="en-US"/>
        </a:p>
      </dgm:t>
    </dgm:pt>
    <dgm:pt modelId="{029BAC59-E577-B545-932D-464DA519B745}" type="sibTrans" cxnId="{812FE41E-109F-C243-8E7B-359D7AA23A9A}">
      <dgm:prSet/>
      <dgm:spPr/>
      <dgm:t>
        <a:bodyPr/>
        <a:lstStyle/>
        <a:p>
          <a:endParaRPr lang="en-US"/>
        </a:p>
      </dgm:t>
    </dgm:pt>
    <dgm:pt modelId="{4275CB51-229E-024E-86CC-290E709AC992}">
      <dgm:prSet phldrT="[Text]"/>
      <dgm:spPr>
        <a:xfrm>
          <a:off x="1780377" y="1169040"/>
          <a:ext cx="1071507" cy="1725918"/>
        </a:xfrm>
        <a:prstGeom prst="rect">
          <a:avLst/>
        </a:prstGeom>
        <a:noFill/>
        <a:ln w="28575" cap="rnd" cmpd="sng" algn="ctr">
          <a:noFill/>
          <a:prstDash val="solid"/>
        </a:ln>
        <a:effectLst/>
        <a:sp3d/>
      </dgm:spPr>
      <dgm:t>
        <a:bodyPr lIns="45720"/>
        <a:lstStyle/>
        <a:p>
          <a:pPr>
            <a:buNone/>
          </a:pPr>
          <a:r>
            <a:rPr lang="en-US" dirty="0">
              <a:solidFill>
                <a:sysClr val="windowText" lastClr="000000">
                  <a:hueOff val="0"/>
                  <a:satOff val="0"/>
                  <a:lumOff val="0"/>
                  <a:alphaOff val="0"/>
                </a:sysClr>
              </a:solidFill>
              <a:latin typeface="Century Gothic" panose="020B0502020202020204"/>
              <a:ea typeface="+mn-ea"/>
              <a:cs typeface="+mn-cs"/>
            </a:rPr>
            <a:t>Finalize and share expectation matrix and teaching &amp;</a:t>
          </a:r>
          <a:r>
            <a:rPr lang="en-US" baseline="0" dirty="0">
              <a:solidFill>
                <a:sysClr val="windowText" lastClr="000000">
                  <a:hueOff val="0"/>
                  <a:satOff val="0"/>
                  <a:lumOff val="0"/>
                  <a:alphaOff val="0"/>
                </a:sysClr>
              </a:solidFill>
              <a:latin typeface="Century Gothic" panose="020B0502020202020204"/>
              <a:ea typeface="+mn-ea"/>
              <a:cs typeface="+mn-cs"/>
            </a:rPr>
            <a:t> </a:t>
          </a:r>
          <a:r>
            <a:rPr lang="en-US" dirty="0">
              <a:solidFill>
                <a:sysClr val="windowText" lastClr="000000">
                  <a:hueOff val="0"/>
                  <a:satOff val="0"/>
                  <a:lumOff val="0"/>
                  <a:alphaOff val="0"/>
                </a:sysClr>
              </a:solidFill>
              <a:latin typeface="Century Gothic" panose="020B0502020202020204"/>
              <a:ea typeface="+mn-ea"/>
              <a:cs typeface="+mn-cs"/>
            </a:rPr>
            <a:t>reinforcing components</a:t>
          </a:r>
        </a:p>
      </dgm:t>
    </dgm:pt>
    <dgm:pt modelId="{831D9CB6-8A9C-4344-ABC7-EE8165132F7A}" type="parTrans" cxnId="{254AB2EF-45C3-CF4D-9F30-5F435B5D2A7E}">
      <dgm:prSet/>
      <dgm:spPr/>
      <dgm:t>
        <a:bodyPr/>
        <a:lstStyle/>
        <a:p>
          <a:endParaRPr lang="en-US"/>
        </a:p>
      </dgm:t>
    </dgm:pt>
    <dgm:pt modelId="{9749FF14-2A9A-7C4A-9B9E-55FEA5834A3F}" type="sibTrans" cxnId="{254AB2EF-45C3-CF4D-9F30-5F435B5D2A7E}">
      <dgm:prSet/>
      <dgm:spPr/>
      <dgm:t>
        <a:bodyPr/>
        <a:lstStyle/>
        <a:p>
          <a:endParaRPr lang="en-US"/>
        </a:p>
      </dgm:t>
    </dgm:pt>
    <dgm:pt modelId="{82CF15C8-1F13-4248-B09D-A5D1942BB934}">
      <dgm:prSet phldrT="[Text]"/>
      <dgm:spPr>
        <a:xfrm>
          <a:off x="2981329" y="1169040"/>
          <a:ext cx="1438265" cy="1725918"/>
        </a:xfrm>
        <a:prstGeom prst="roundRect">
          <a:avLst>
            <a:gd name="adj" fmla="val 5000"/>
          </a:avLst>
        </a:prstGeom>
        <a:solidFill>
          <a:sysClr val="window" lastClr="FFFFFF">
            <a:hueOff val="0"/>
            <a:satOff val="0"/>
            <a:lumOff val="0"/>
            <a:alphaOff val="0"/>
          </a:sysClr>
        </a:solidFill>
        <a:ln w="28575" cap="rnd" cmpd="sng" algn="ctr">
          <a:solidFill>
            <a:srgbClr val="0F6FC6">
              <a:shade val="80000"/>
              <a:hueOff val="0"/>
              <a:satOff val="0"/>
              <a:lumOff val="0"/>
              <a:alphaOff val="0"/>
            </a:srgbClr>
          </a:solidFill>
          <a:prstDash val="solid"/>
        </a:ln>
        <a:effectLst/>
      </dgm:spPr>
      <dgm:t>
        <a:bodyPr/>
        <a:lstStyle/>
        <a:p>
          <a:pPr>
            <a:buNone/>
          </a:pPr>
          <a:r>
            <a:rPr lang="en-US" dirty="0">
              <a:solidFill>
                <a:sysClr val="windowText" lastClr="000000">
                  <a:hueOff val="0"/>
                  <a:satOff val="0"/>
                  <a:lumOff val="0"/>
                  <a:alphaOff val="0"/>
                </a:sysClr>
              </a:solidFill>
              <a:latin typeface="Century Gothic" panose="020B0502020202020204"/>
              <a:ea typeface="+mn-ea"/>
              <a:cs typeface="+mn-cs"/>
            </a:rPr>
            <a:t>Homework</a:t>
          </a:r>
        </a:p>
      </dgm:t>
    </dgm:pt>
    <dgm:pt modelId="{1141B81D-1891-B14F-AE91-7A9A3B2674FF}" type="parTrans" cxnId="{D638FF98-D1E9-9B4D-A4FE-E9D7C58E9928}">
      <dgm:prSet/>
      <dgm:spPr/>
      <dgm:t>
        <a:bodyPr/>
        <a:lstStyle/>
        <a:p>
          <a:endParaRPr lang="en-US"/>
        </a:p>
      </dgm:t>
    </dgm:pt>
    <dgm:pt modelId="{244DE922-8EFE-BD41-A86D-CE08C66FB383}" type="sibTrans" cxnId="{D638FF98-D1E9-9B4D-A4FE-E9D7C58E9928}">
      <dgm:prSet/>
      <dgm:spPr/>
      <dgm:t>
        <a:bodyPr/>
        <a:lstStyle/>
        <a:p>
          <a:endParaRPr lang="en-US"/>
        </a:p>
      </dgm:t>
    </dgm:pt>
    <dgm:pt modelId="{6D0FE90A-9531-9644-89C8-1701AEAFCA4A}">
      <dgm:prSet phldrT="[Text]"/>
      <dgm:spPr>
        <a:xfrm>
          <a:off x="3268982" y="1169040"/>
          <a:ext cx="1071507" cy="1725918"/>
        </a:xfrm>
        <a:prstGeom prst="rect">
          <a:avLst/>
        </a:prstGeom>
        <a:noFill/>
        <a:ln w="28575" cap="rnd" cmpd="sng" algn="ctr">
          <a:noFill/>
          <a:prstDash val="solid"/>
        </a:ln>
        <a:effectLst/>
        <a:sp3d/>
      </dgm:spPr>
      <dgm:t>
        <a:bodyPr lIns="45720"/>
        <a:lstStyle/>
        <a:p>
          <a:pPr>
            <a:buNone/>
          </a:pPr>
          <a:r>
            <a:rPr lang="en-US" dirty="0">
              <a:solidFill>
                <a:sysClr val="windowText" lastClr="000000">
                  <a:hueOff val="0"/>
                  <a:satOff val="0"/>
                  <a:lumOff val="0"/>
                  <a:alphaOff val="0"/>
                </a:sysClr>
              </a:solidFill>
              <a:latin typeface="Century Gothic" panose="020B0502020202020204"/>
              <a:ea typeface="+mn-ea"/>
              <a:cs typeface="+mn-cs"/>
            </a:rPr>
            <a:t>Share screeners; Complete assessment schedule</a:t>
          </a:r>
        </a:p>
      </dgm:t>
    </dgm:pt>
    <dgm:pt modelId="{0A2CB6C8-6378-DB4B-BB6B-B5F179E140C8}" type="parTrans" cxnId="{94E29990-DE78-4048-88EE-D72AAD76DD53}">
      <dgm:prSet/>
      <dgm:spPr/>
      <dgm:t>
        <a:bodyPr/>
        <a:lstStyle/>
        <a:p>
          <a:endParaRPr lang="en-US"/>
        </a:p>
      </dgm:t>
    </dgm:pt>
    <dgm:pt modelId="{E00768F7-E3C5-0B48-A9FA-AB6579492E4C}" type="sibTrans" cxnId="{94E29990-DE78-4048-88EE-D72AAD76DD53}">
      <dgm:prSet/>
      <dgm:spPr/>
      <dgm:t>
        <a:bodyPr/>
        <a:lstStyle/>
        <a:p>
          <a:endParaRPr lang="en-US"/>
        </a:p>
      </dgm:t>
    </dgm:pt>
    <dgm:pt modelId="{FD09AFD2-3DC0-D04C-BD73-46AAC344FAB8}">
      <dgm:prSet phldrT="[Text]"/>
      <dgm:spPr>
        <a:xfrm>
          <a:off x="4469934" y="1169040"/>
          <a:ext cx="1438265" cy="1725918"/>
        </a:xfrm>
        <a:prstGeom prst="roundRect">
          <a:avLst>
            <a:gd name="adj" fmla="val 5000"/>
          </a:avLst>
        </a:prstGeom>
        <a:solidFill>
          <a:sysClr val="window" lastClr="FFFFFF">
            <a:hueOff val="0"/>
            <a:satOff val="0"/>
            <a:lumOff val="0"/>
            <a:alphaOff val="0"/>
          </a:sysClr>
        </a:solidFill>
        <a:ln w="28575" cap="rnd" cmpd="sng" algn="ctr">
          <a:solidFill>
            <a:srgbClr val="0F6FC6">
              <a:shade val="80000"/>
              <a:hueOff val="0"/>
              <a:satOff val="0"/>
              <a:lumOff val="0"/>
              <a:alphaOff val="0"/>
            </a:srgbClr>
          </a:solidFill>
          <a:prstDash val="solid"/>
        </a:ln>
        <a:effectLst/>
      </dgm:spPr>
      <dgm:t>
        <a:bodyPr/>
        <a:lstStyle/>
        <a:p>
          <a:pPr>
            <a:buNone/>
          </a:pPr>
          <a:r>
            <a:rPr lang="en-US" dirty="0">
              <a:solidFill>
                <a:sysClr val="windowText" lastClr="000000">
                  <a:hueOff val="0"/>
                  <a:satOff val="0"/>
                  <a:lumOff val="0"/>
                  <a:alphaOff val="0"/>
                </a:sysClr>
              </a:solidFill>
              <a:latin typeface="Century Gothic" panose="020B0502020202020204"/>
              <a:ea typeface="+mn-ea"/>
              <a:cs typeface="+mn-cs"/>
            </a:rPr>
            <a:t>Homework</a:t>
          </a:r>
        </a:p>
      </dgm:t>
    </dgm:pt>
    <dgm:pt modelId="{E3A348C5-AE99-A440-BB9A-B611C8B4A3F5}" type="parTrans" cxnId="{4083EEAF-88E5-5A4D-BA51-B27A54820268}">
      <dgm:prSet/>
      <dgm:spPr/>
      <dgm:t>
        <a:bodyPr/>
        <a:lstStyle/>
        <a:p>
          <a:endParaRPr lang="en-US"/>
        </a:p>
      </dgm:t>
    </dgm:pt>
    <dgm:pt modelId="{A6502A1C-390A-2B47-8EBD-B0DCFEF1ECBF}" type="sibTrans" cxnId="{4083EEAF-88E5-5A4D-BA51-B27A54820268}">
      <dgm:prSet/>
      <dgm:spPr/>
      <dgm:t>
        <a:bodyPr/>
        <a:lstStyle/>
        <a:p>
          <a:endParaRPr lang="en-US"/>
        </a:p>
      </dgm:t>
    </dgm:pt>
    <dgm:pt modelId="{6994FBDB-C954-C042-A548-42251D69188B}">
      <dgm:prSet phldrT="[Text]"/>
      <dgm:spPr>
        <a:xfrm>
          <a:off x="5958539" y="1169040"/>
          <a:ext cx="1438265" cy="1725918"/>
        </a:xfrm>
        <a:prstGeom prst="roundRect">
          <a:avLst>
            <a:gd name="adj" fmla="val 5000"/>
          </a:avLst>
        </a:prstGeom>
        <a:solidFill>
          <a:sysClr val="window" lastClr="FFFFFF">
            <a:hueOff val="0"/>
            <a:satOff val="0"/>
            <a:lumOff val="0"/>
            <a:alphaOff val="0"/>
          </a:sysClr>
        </a:solidFill>
        <a:ln w="28575" cap="rnd" cmpd="sng" algn="ctr">
          <a:solidFill>
            <a:srgbClr val="0F6FC6">
              <a:shade val="80000"/>
              <a:hueOff val="0"/>
              <a:satOff val="0"/>
              <a:lumOff val="0"/>
              <a:alphaOff val="0"/>
            </a:srgbClr>
          </a:solidFill>
          <a:prstDash val="solid"/>
        </a:ln>
        <a:effectLst/>
      </dgm:spPr>
      <dgm:t>
        <a:bodyPr/>
        <a:lstStyle/>
        <a:p>
          <a:pPr>
            <a:buNone/>
          </a:pPr>
          <a:r>
            <a:rPr lang="en-US" dirty="0">
              <a:solidFill>
                <a:sysClr val="windowText" lastClr="000000">
                  <a:hueOff val="0"/>
                  <a:satOff val="0"/>
                  <a:lumOff val="0"/>
                  <a:alphaOff val="0"/>
                </a:sysClr>
              </a:solidFill>
              <a:latin typeface="Century Gothic" panose="020B0502020202020204"/>
              <a:ea typeface="+mn-ea"/>
              <a:cs typeface="+mn-cs"/>
            </a:rPr>
            <a:t>Homework</a:t>
          </a:r>
        </a:p>
      </dgm:t>
    </dgm:pt>
    <dgm:pt modelId="{42877146-CF37-E44D-BB3B-5391797FC3A8}" type="parTrans" cxnId="{BF63E9D8-53BF-9041-A0B0-DF305FA6846C}">
      <dgm:prSet/>
      <dgm:spPr/>
      <dgm:t>
        <a:bodyPr/>
        <a:lstStyle/>
        <a:p>
          <a:endParaRPr lang="en-US"/>
        </a:p>
      </dgm:t>
    </dgm:pt>
    <dgm:pt modelId="{7816673D-AC3D-5644-ADBF-D80B2FE9D5F6}" type="sibTrans" cxnId="{BF63E9D8-53BF-9041-A0B0-DF305FA6846C}">
      <dgm:prSet/>
      <dgm:spPr/>
      <dgm:t>
        <a:bodyPr/>
        <a:lstStyle/>
        <a:p>
          <a:endParaRPr lang="en-US"/>
        </a:p>
      </dgm:t>
    </dgm:pt>
    <dgm:pt modelId="{BE212C3B-20EC-9442-80C0-4233E624D91F}">
      <dgm:prSet phldrT="[Text]"/>
      <dgm:spPr>
        <a:xfrm>
          <a:off x="4757587" y="1169040"/>
          <a:ext cx="1071507" cy="1725918"/>
        </a:xfrm>
        <a:prstGeom prst="rect">
          <a:avLst/>
        </a:prstGeom>
        <a:noFill/>
        <a:ln w="28575" cap="rnd" cmpd="sng" algn="ctr">
          <a:noFill/>
          <a:prstDash val="solid"/>
        </a:ln>
        <a:effectLst/>
        <a:sp3d/>
      </dgm:spPr>
      <dgm:t>
        <a:bodyPr lIns="45720"/>
        <a:lstStyle/>
        <a:p>
          <a:pPr>
            <a:buNone/>
          </a:pPr>
          <a:r>
            <a:rPr lang="en-US" dirty="0">
              <a:solidFill>
                <a:sysClr val="windowText" lastClr="000000">
                  <a:hueOff val="0"/>
                  <a:satOff val="0"/>
                  <a:lumOff val="0"/>
                  <a:alphaOff val="0"/>
                </a:sysClr>
              </a:solidFill>
              <a:latin typeface="Century Gothic" panose="020B0502020202020204"/>
              <a:ea typeface="+mn-ea"/>
              <a:cs typeface="+mn-cs"/>
            </a:rPr>
            <a:t>Share Ci3T plan; Complete PIRS; Complete secondary grid</a:t>
          </a:r>
        </a:p>
      </dgm:t>
    </dgm:pt>
    <dgm:pt modelId="{FE10F86D-697C-B84E-B869-DEDB8FBE8C02}" type="parTrans" cxnId="{8BF306A7-EE24-A240-9BC2-736BF4E9CEEE}">
      <dgm:prSet/>
      <dgm:spPr/>
      <dgm:t>
        <a:bodyPr/>
        <a:lstStyle/>
        <a:p>
          <a:endParaRPr lang="en-US"/>
        </a:p>
      </dgm:t>
    </dgm:pt>
    <dgm:pt modelId="{F0A08EA7-BE68-8746-9C00-18B158754C6D}" type="sibTrans" cxnId="{8BF306A7-EE24-A240-9BC2-736BF4E9CEEE}">
      <dgm:prSet/>
      <dgm:spPr/>
      <dgm:t>
        <a:bodyPr/>
        <a:lstStyle/>
        <a:p>
          <a:endParaRPr lang="en-US"/>
        </a:p>
      </dgm:t>
    </dgm:pt>
    <dgm:pt modelId="{5FF0458D-A7DE-A14C-8012-919D8492B6FA}">
      <dgm:prSet phldrT="[Text]"/>
      <dgm:spPr>
        <a:xfrm>
          <a:off x="6246192" y="1169040"/>
          <a:ext cx="1071507" cy="1725918"/>
        </a:xfrm>
        <a:prstGeom prst="rect">
          <a:avLst/>
        </a:prstGeom>
        <a:noFill/>
        <a:ln w="28575" cap="rnd" cmpd="sng" algn="ctr">
          <a:noFill/>
          <a:prstDash val="solid"/>
        </a:ln>
        <a:effectLst/>
        <a:sp3d/>
      </dgm:spPr>
      <dgm:t>
        <a:bodyPr lIns="45720"/>
        <a:lstStyle/>
        <a:p>
          <a:pPr>
            <a:buNone/>
          </a:pPr>
          <a:r>
            <a:rPr lang="en-US" dirty="0">
              <a:solidFill>
                <a:sysClr val="windowText" lastClr="000000">
                  <a:hueOff val="0"/>
                  <a:satOff val="0"/>
                  <a:lumOff val="0"/>
                  <a:alphaOff val="0"/>
                </a:sysClr>
              </a:solidFill>
              <a:latin typeface="Century Gothic" panose="020B0502020202020204"/>
              <a:ea typeface="+mn-ea"/>
              <a:cs typeface="+mn-cs"/>
            </a:rPr>
            <a:t>Share revised Ci3T plan; Complete Ci3T Feedback Form</a:t>
          </a:r>
        </a:p>
      </dgm:t>
    </dgm:pt>
    <dgm:pt modelId="{633DE8A8-A083-5248-8FF0-538020995AB6}" type="parTrans" cxnId="{5B88FC54-1398-DD4F-B671-7775EC46FB03}">
      <dgm:prSet/>
      <dgm:spPr/>
      <dgm:t>
        <a:bodyPr/>
        <a:lstStyle/>
        <a:p>
          <a:endParaRPr lang="en-US"/>
        </a:p>
      </dgm:t>
    </dgm:pt>
    <dgm:pt modelId="{DFD9D5EE-F93D-9940-B451-05EA72EAB14A}" type="sibTrans" cxnId="{5B88FC54-1398-DD4F-B671-7775EC46FB03}">
      <dgm:prSet/>
      <dgm:spPr/>
      <dgm:t>
        <a:bodyPr/>
        <a:lstStyle/>
        <a:p>
          <a:endParaRPr lang="en-US"/>
        </a:p>
      </dgm:t>
    </dgm:pt>
    <dgm:pt modelId="{04D8227A-59B3-AA46-946F-27BF0CF90D1B}" type="pres">
      <dgm:prSet presAssocID="{D33D995F-DBE8-3C4B-A35A-252121C39764}" presName="Name0" presStyleCnt="0">
        <dgm:presLayoutVars>
          <dgm:dir/>
          <dgm:animLvl val="lvl"/>
          <dgm:resizeHandles val="exact"/>
        </dgm:presLayoutVars>
      </dgm:prSet>
      <dgm:spPr/>
    </dgm:pt>
    <dgm:pt modelId="{D0117222-BF8F-DF49-87E8-4DE8ADFF9D15}" type="pres">
      <dgm:prSet presAssocID="{1FCEF624-ECEA-BA4F-8177-BEAE020E598D}" presName="compositeNode" presStyleCnt="0">
        <dgm:presLayoutVars>
          <dgm:bulletEnabled val="1"/>
        </dgm:presLayoutVars>
      </dgm:prSet>
      <dgm:spPr/>
    </dgm:pt>
    <dgm:pt modelId="{FB3BF803-45EF-AA42-BDD2-E75CD6532912}" type="pres">
      <dgm:prSet presAssocID="{1FCEF624-ECEA-BA4F-8177-BEAE020E598D}" presName="bgRect" presStyleLbl="node1" presStyleIdx="0" presStyleCnt="5"/>
      <dgm:spPr/>
    </dgm:pt>
    <dgm:pt modelId="{FBE84A21-20EA-014D-A097-E1B58FE98081}" type="pres">
      <dgm:prSet presAssocID="{1FCEF624-ECEA-BA4F-8177-BEAE020E598D}" presName="parentNode" presStyleLbl="node1" presStyleIdx="0" presStyleCnt="5">
        <dgm:presLayoutVars>
          <dgm:chMax val="0"/>
          <dgm:bulletEnabled val="1"/>
        </dgm:presLayoutVars>
      </dgm:prSet>
      <dgm:spPr/>
    </dgm:pt>
    <dgm:pt modelId="{971673C2-F47C-2B46-A180-42AE3DADCE7D}" type="pres">
      <dgm:prSet presAssocID="{1FCEF624-ECEA-BA4F-8177-BEAE020E598D}" presName="childNode" presStyleLbl="node1" presStyleIdx="0" presStyleCnt="5">
        <dgm:presLayoutVars>
          <dgm:bulletEnabled val="1"/>
        </dgm:presLayoutVars>
      </dgm:prSet>
      <dgm:spPr/>
    </dgm:pt>
    <dgm:pt modelId="{F5FA7BB7-15ED-2948-93DA-F1871C9189E3}" type="pres">
      <dgm:prSet presAssocID="{28835215-52CD-1442-AAD5-98CD7DC772B0}" presName="hSp" presStyleCnt="0"/>
      <dgm:spPr/>
    </dgm:pt>
    <dgm:pt modelId="{5934D96E-2C5B-AC47-A8EE-EF7774DDF158}" type="pres">
      <dgm:prSet presAssocID="{28835215-52CD-1442-AAD5-98CD7DC772B0}" presName="vProcSp" presStyleCnt="0"/>
      <dgm:spPr/>
    </dgm:pt>
    <dgm:pt modelId="{3E4C296C-74C3-F04D-BE1D-37A5662C8169}" type="pres">
      <dgm:prSet presAssocID="{28835215-52CD-1442-AAD5-98CD7DC772B0}" presName="vSp1" presStyleCnt="0"/>
      <dgm:spPr/>
    </dgm:pt>
    <dgm:pt modelId="{926E4446-4CD7-D94B-8D3A-223F9E75C6A3}" type="pres">
      <dgm:prSet presAssocID="{28835215-52CD-1442-AAD5-98CD7DC772B0}" presName="simulatedConn" presStyleLbl="solidFgAcc1" presStyleIdx="0" presStyleCnt="4"/>
      <dgm:spPr>
        <a:xfrm rot="5400000">
          <a:off x="1373037" y="2541420"/>
          <a:ext cx="253757" cy="215739"/>
        </a:xfrm>
        <a:prstGeom prst="flowChartExtract">
          <a:avLst/>
        </a:prstGeom>
        <a:solidFill>
          <a:sysClr val="window" lastClr="FFFFFF">
            <a:hueOff val="0"/>
            <a:satOff val="0"/>
            <a:lumOff val="0"/>
            <a:alphaOff val="0"/>
          </a:sysClr>
        </a:solidFill>
        <a:ln w="19050" cap="rnd" cmpd="sng" algn="ctr">
          <a:solidFill>
            <a:srgbClr val="0F6FC6">
              <a:hueOff val="0"/>
              <a:satOff val="0"/>
              <a:lumOff val="0"/>
              <a:alphaOff val="0"/>
            </a:srgbClr>
          </a:solidFill>
          <a:prstDash val="solid"/>
        </a:ln>
        <a:effectLst/>
      </dgm:spPr>
    </dgm:pt>
    <dgm:pt modelId="{33136572-866A-DD41-9E5A-92C6C585C9F5}" type="pres">
      <dgm:prSet presAssocID="{28835215-52CD-1442-AAD5-98CD7DC772B0}" presName="vSp2" presStyleCnt="0"/>
      <dgm:spPr/>
    </dgm:pt>
    <dgm:pt modelId="{2989CCDB-4248-0549-A8C8-A2AEC7C7052A}" type="pres">
      <dgm:prSet presAssocID="{28835215-52CD-1442-AAD5-98CD7DC772B0}" presName="sibTrans" presStyleCnt="0"/>
      <dgm:spPr/>
    </dgm:pt>
    <dgm:pt modelId="{7C47D2C3-BB2E-404E-8417-02BBE5F1B2C0}" type="pres">
      <dgm:prSet presAssocID="{2651876E-082C-F043-B305-E19C2F6575A5}" presName="compositeNode" presStyleCnt="0">
        <dgm:presLayoutVars>
          <dgm:bulletEnabled val="1"/>
        </dgm:presLayoutVars>
      </dgm:prSet>
      <dgm:spPr/>
    </dgm:pt>
    <dgm:pt modelId="{4E92D05A-7E69-B94B-938F-8CB8794072A0}" type="pres">
      <dgm:prSet presAssocID="{2651876E-082C-F043-B305-E19C2F6575A5}" presName="bgRect" presStyleLbl="node1" presStyleIdx="1" presStyleCnt="5"/>
      <dgm:spPr/>
    </dgm:pt>
    <dgm:pt modelId="{F0878577-1D48-5242-AB01-AFA1E654B5C2}" type="pres">
      <dgm:prSet presAssocID="{2651876E-082C-F043-B305-E19C2F6575A5}" presName="parentNode" presStyleLbl="node1" presStyleIdx="1" presStyleCnt="5">
        <dgm:presLayoutVars>
          <dgm:chMax val="0"/>
          <dgm:bulletEnabled val="1"/>
        </dgm:presLayoutVars>
      </dgm:prSet>
      <dgm:spPr/>
    </dgm:pt>
    <dgm:pt modelId="{E2514576-F97D-7E46-B8AC-CB40BA3575E4}" type="pres">
      <dgm:prSet presAssocID="{2651876E-082C-F043-B305-E19C2F6575A5}" presName="childNode" presStyleLbl="node1" presStyleIdx="1" presStyleCnt="5">
        <dgm:presLayoutVars>
          <dgm:bulletEnabled val="1"/>
        </dgm:presLayoutVars>
      </dgm:prSet>
      <dgm:spPr/>
    </dgm:pt>
    <dgm:pt modelId="{602293B6-A008-C14F-B185-47DC394E7541}" type="pres">
      <dgm:prSet presAssocID="{029BAC59-E577-B545-932D-464DA519B745}" presName="hSp" presStyleCnt="0"/>
      <dgm:spPr/>
    </dgm:pt>
    <dgm:pt modelId="{E1B70292-BE04-734D-BF9D-9F2444F092EE}" type="pres">
      <dgm:prSet presAssocID="{029BAC59-E577-B545-932D-464DA519B745}" presName="vProcSp" presStyleCnt="0"/>
      <dgm:spPr/>
    </dgm:pt>
    <dgm:pt modelId="{2BFE6363-AD80-CC4C-B4FC-63E4ED3F4F6D}" type="pres">
      <dgm:prSet presAssocID="{029BAC59-E577-B545-932D-464DA519B745}" presName="vSp1" presStyleCnt="0"/>
      <dgm:spPr/>
    </dgm:pt>
    <dgm:pt modelId="{F8F04E18-85D5-ED4B-85C6-2149A776013F}" type="pres">
      <dgm:prSet presAssocID="{029BAC59-E577-B545-932D-464DA519B745}" presName="simulatedConn" presStyleLbl="solidFgAcc1" presStyleIdx="1" presStyleCnt="4"/>
      <dgm:spPr>
        <a:xfrm rot="5400000">
          <a:off x="2861642" y="2541420"/>
          <a:ext cx="253757" cy="215739"/>
        </a:xfrm>
        <a:prstGeom prst="flowChartExtract">
          <a:avLst/>
        </a:prstGeom>
        <a:solidFill>
          <a:sysClr val="window" lastClr="FFFFFF">
            <a:hueOff val="0"/>
            <a:satOff val="0"/>
            <a:lumOff val="0"/>
            <a:alphaOff val="0"/>
          </a:sysClr>
        </a:solidFill>
        <a:ln w="19050" cap="rnd" cmpd="sng" algn="ctr">
          <a:solidFill>
            <a:srgbClr val="0F6FC6">
              <a:hueOff val="0"/>
              <a:satOff val="0"/>
              <a:lumOff val="0"/>
              <a:alphaOff val="0"/>
            </a:srgbClr>
          </a:solidFill>
          <a:prstDash val="solid"/>
        </a:ln>
        <a:effectLst/>
      </dgm:spPr>
    </dgm:pt>
    <dgm:pt modelId="{37ED9F8A-BD4D-864F-AFBB-BF1588C6EC05}" type="pres">
      <dgm:prSet presAssocID="{029BAC59-E577-B545-932D-464DA519B745}" presName="vSp2" presStyleCnt="0"/>
      <dgm:spPr/>
    </dgm:pt>
    <dgm:pt modelId="{52CB4DE4-54A3-4542-8A0C-8833BBFBC207}" type="pres">
      <dgm:prSet presAssocID="{029BAC59-E577-B545-932D-464DA519B745}" presName="sibTrans" presStyleCnt="0"/>
      <dgm:spPr/>
    </dgm:pt>
    <dgm:pt modelId="{E4DAE931-C8B6-B745-ACD5-984A2B3DDAC4}" type="pres">
      <dgm:prSet presAssocID="{82CF15C8-1F13-4248-B09D-A5D1942BB934}" presName="compositeNode" presStyleCnt="0">
        <dgm:presLayoutVars>
          <dgm:bulletEnabled val="1"/>
        </dgm:presLayoutVars>
      </dgm:prSet>
      <dgm:spPr/>
    </dgm:pt>
    <dgm:pt modelId="{C6321622-D5D4-704D-9D2D-3AC563738361}" type="pres">
      <dgm:prSet presAssocID="{82CF15C8-1F13-4248-B09D-A5D1942BB934}" presName="bgRect" presStyleLbl="node1" presStyleIdx="2" presStyleCnt="5"/>
      <dgm:spPr/>
    </dgm:pt>
    <dgm:pt modelId="{660CC7A8-21A8-DF42-B8A5-79C1B4098D37}" type="pres">
      <dgm:prSet presAssocID="{82CF15C8-1F13-4248-B09D-A5D1942BB934}" presName="parentNode" presStyleLbl="node1" presStyleIdx="2" presStyleCnt="5">
        <dgm:presLayoutVars>
          <dgm:chMax val="0"/>
          <dgm:bulletEnabled val="1"/>
        </dgm:presLayoutVars>
      </dgm:prSet>
      <dgm:spPr/>
    </dgm:pt>
    <dgm:pt modelId="{C61469CC-CAB0-ED4F-B401-77F6D7D542D3}" type="pres">
      <dgm:prSet presAssocID="{82CF15C8-1F13-4248-B09D-A5D1942BB934}" presName="childNode" presStyleLbl="node1" presStyleIdx="2" presStyleCnt="5">
        <dgm:presLayoutVars>
          <dgm:bulletEnabled val="1"/>
        </dgm:presLayoutVars>
      </dgm:prSet>
      <dgm:spPr/>
    </dgm:pt>
    <dgm:pt modelId="{B4C479AE-7D42-504E-8ADC-C20A4A0E1C5F}" type="pres">
      <dgm:prSet presAssocID="{244DE922-8EFE-BD41-A86D-CE08C66FB383}" presName="hSp" presStyleCnt="0"/>
      <dgm:spPr/>
    </dgm:pt>
    <dgm:pt modelId="{F082A3E8-C62D-2247-AC6E-2FFE51B26AFC}" type="pres">
      <dgm:prSet presAssocID="{244DE922-8EFE-BD41-A86D-CE08C66FB383}" presName="vProcSp" presStyleCnt="0"/>
      <dgm:spPr/>
    </dgm:pt>
    <dgm:pt modelId="{803FE186-5595-744B-9F73-014473032E6C}" type="pres">
      <dgm:prSet presAssocID="{244DE922-8EFE-BD41-A86D-CE08C66FB383}" presName="vSp1" presStyleCnt="0"/>
      <dgm:spPr/>
    </dgm:pt>
    <dgm:pt modelId="{2FB0FBF8-92A5-ED4B-AE33-17FB27DF68E8}" type="pres">
      <dgm:prSet presAssocID="{244DE922-8EFE-BD41-A86D-CE08C66FB383}" presName="simulatedConn" presStyleLbl="solidFgAcc1" presStyleIdx="2" presStyleCnt="4"/>
      <dgm:spPr>
        <a:xfrm rot="5400000">
          <a:off x="4350247" y="2541420"/>
          <a:ext cx="253757" cy="215739"/>
        </a:xfrm>
        <a:prstGeom prst="flowChartExtract">
          <a:avLst/>
        </a:prstGeom>
        <a:solidFill>
          <a:sysClr val="window" lastClr="FFFFFF">
            <a:hueOff val="0"/>
            <a:satOff val="0"/>
            <a:lumOff val="0"/>
            <a:alphaOff val="0"/>
          </a:sysClr>
        </a:solidFill>
        <a:ln w="19050" cap="rnd" cmpd="sng" algn="ctr">
          <a:solidFill>
            <a:srgbClr val="0F6FC6">
              <a:hueOff val="0"/>
              <a:satOff val="0"/>
              <a:lumOff val="0"/>
              <a:alphaOff val="0"/>
            </a:srgbClr>
          </a:solidFill>
          <a:prstDash val="solid"/>
        </a:ln>
        <a:effectLst/>
      </dgm:spPr>
    </dgm:pt>
    <dgm:pt modelId="{58A7A786-70A3-1746-985E-E3786AA3804B}" type="pres">
      <dgm:prSet presAssocID="{244DE922-8EFE-BD41-A86D-CE08C66FB383}" presName="vSp2" presStyleCnt="0"/>
      <dgm:spPr/>
    </dgm:pt>
    <dgm:pt modelId="{3A6E6A5C-3770-5C4E-B31C-DE3D2A394950}" type="pres">
      <dgm:prSet presAssocID="{244DE922-8EFE-BD41-A86D-CE08C66FB383}" presName="sibTrans" presStyleCnt="0"/>
      <dgm:spPr/>
    </dgm:pt>
    <dgm:pt modelId="{D42A2B4C-539D-8047-AA5E-CBBFCF10E7AC}" type="pres">
      <dgm:prSet presAssocID="{FD09AFD2-3DC0-D04C-BD73-46AAC344FAB8}" presName="compositeNode" presStyleCnt="0">
        <dgm:presLayoutVars>
          <dgm:bulletEnabled val="1"/>
        </dgm:presLayoutVars>
      </dgm:prSet>
      <dgm:spPr/>
    </dgm:pt>
    <dgm:pt modelId="{83AC6EE8-2A6A-C44F-A36F-2D642544406E}" type="pres">
      <dgm:prSet presAssocID="{FD09AFD2-3DC0-D04C-BD73-46AAC344FAB8}" presName="bgRect" presStyleLbl="node1" presStyleIdx="3" presStyleCnt="5"/>
      <dgm:spPr/>
    </dgm:pt>
    <dgm:pt modelId="{D602AE19-97A5-B845-80B9-3F4C0D39087B}" type="pres">
      <dgm:prSet presAssocID="{FD09AFD2-3DC0-D04C-BD73-46AAC344FAB8}" presName="parentNode" presStyleLbl="node1" presStyleIdx="3" presStyleCnt="5">
        <dgm:presLayoutVars>
          <dgm:chMax val="0"/>
          <dgm:bulletEnabled val="1"/>
        </dgm:presLayoutVars>
      </dgm:prSet>
      <dgm:spPr/>
    </dgm:pt>
    <dgm:pt modelId="{D0F39E11-AB5B-1549-BA3D-ED6BD5BF53EE}" type="pres">
      <dgm:prSet presAssocID="{FD09AFD2-3DC0-D04C-BD73-46AAC344FAB8}" presName="childNode" presStyleLbl="node1" presStyleIdx="3" presStyleCnt="5">
        <dgm:presLayoutVars>
          <dgm:bulletEnabled val="1"/>
        </dgm:presLayoutVars>
      </dgm:prSet>
      <dgm:spPr/>
    </dgm:pt>
    <dgm:pt modelId="{FC2B5D3C-9AC2-2644-BF4B-A3F09DEEEA5E}" type="pres">
      <dgm:prSet presAssocID="{A6502A1C-390A-2B47-8EBD-B0DCFEF1ECBF}" presName="hSp" presStyleCnt="0"/>
      <dgm:spPr/>
    </dgm:pt>
    <dgm:pt modelId="{CA351197-84C1-FB4E-9F7C-2C8B2945AA78}" type="pres">
      <dgm:prSet presAssocID="{A6502A1C-390A-2B47-8EBD-B0DCFEF1ECBF}" presName="vProcSp" presStyleCnt="0"/>
      <dgm:spPr/>
    </dgm:pt>
    <dgm:pt modelId="{6796B8B3-6EA1-C94E-99AB-58E0EB8D5F97}" type="pres">
      <dgm:prSet presAssocID="{A6502A1C-390A-2B47-8EBD-B0DCFEF1ECBF}" presName="vSp1" presStyleCnt="0"/>
      <dgm:spPr/>
    </dgm:pt>
    <dgm:pt modelId="{B2E45524-4475-B74F-801B-B278A247738B}" type="pres">
      <dgm:prSet presAssocID="{A6502A1C-390A-2B47-8EBD-B0DCFEF1ECBF}" presName="simulatedConn" presStyleLbl="solidFgAcc1" presStyleIdx="3" presStyleCnt="4"/>
      <dgm:spPr>
        <a:xfrm rot="5400000">
          <a:off x="5838852" y="2541420"/>
          <a:ext cx="253757" cy="215739"/>
        </a:xfrm>
        <a:prstGeom prst="flowChartExtract">
          <a:avLst/>
        </a:prstGeom>
        <a:solidFill>
          <a:sysClr val="window" lastClr="FFFFFF">
            <a:hueOff val="0"/>
            <a:satOff val="0"/>
            <a:lumOff val="0"/>
            <a:alphaOff val="0"/>
          </a:sysClr>
        </a:solidFill>
        <a:ln w="19050" cap="rnd" cmpd="sng" algn="ctr">
          <a:solidFill>
            <a:srgbClr val="0F6FC6">
              <a:hueOff val="0"/>
              <a:satOff val="0"/>
              <a:lumOff val="0"/>
              <a:alphaOff val="0"/>
            </a:srgbClr>
          </a:solidFill>
          <a:prstDash val="solid"/>
        </a:ln>
        <a:effectLst/>
      </dgm:spPr>
    </dgm:pt>
    <dgm:pt modelId="{08AAC71D-041E-0247-A84C-CEDEC07416A6}" type="pres">
      <dgm:prSet presAssocID="{A6502A1C-390A-2B47-8EBD-B0DCFEF1ECBF}" presName="vSp2" presStyleCnt="0"/>
      <dgm:spPr/>
    </dgm:pt>
    <dgm:pt modelId="{8518D427-F4E3-784D-9493-7C4B6F085F49}" type="pres">
      <dgm:prSet presAssocID="{A6502A1C-390A-2B47-8EBD-B0DCFEF1ECBF}" presName="sibTrans" presStyleCnt="0"/>
      <dgm:spPr/>
    </dgm:pt>
    <dgm:pt modelId="{A517B307-8D02-0948-84F5-581A7EE22862}" type="pres">
      <dgm:prSet presAssocID="{6994FBDB-C954-C042-A548-42251D69188B}" presName="compositeNode" presStyleCnt="0">
        <dgm:presLayoutVars>
          <dgm:bulletEnabled val="1"/>
        </dgm:presLayoutVars>
      </dgm:prSet>
      <dgm:spPr/>
    </dgm:pt>
    <dgm:pt modelId="{EC5ED897-6DF7-4D46-A862-C4F539649D5E}" type="pres">
      <dgm:prSet presAssocID="{6994FBDB-C954-C042-A548-42251D69188B}" presName="bgRect" presStyleLbl="node1" presStyleIdx="4" presStyleCnt="5"/>
      <dgm:spPr/>
    </dgm:pt>
    <dgm:pt modelId="{5DCDA0CA-B8D9-C343-8288-40B5DB67A9AC}" type="pres">
      <dgm:prSet presAssocID="{6994FBDB-C954-C042-A548-42251D69188B}" presName="parentNode" presStyleLbl="node1" presStyleIdx="4" presStyleCnt="5">
        <dgm:presLayoutVars>
          <dgm:chMax val="0"/>
          <dgm:bulletEnabled val="1"/>
        </dgm:presLayoutVars>
      </dgm:prSet>
      <dgm:spPr/>
    </dgm:pt>
    <dgm:pt modelId="{90A3C866-AB9C-F64F-8587-DBAFAD305CB9}" type="pres">
      <dgm:prSet presAssocID="{6994FBDB-C954-C042-A548-42251D69188B}" presName="childNode" presStyleLbl="node1" presStyleIdx="4" presStyleCnt="5">
        <dgm:presLayoutVars>
          <dgm:bulletEnabled val="1"/>
        </dgm:presLayoutVars>
      </dgm:prSet>
      <dgm:spPr/>
    </dgm:pt>
  </dgm:ptLst>
  <dgm:cxnLst>
    <dgm:cxn modelId="{1BD8C20F-C1AF-5742-9FA8-8D573FA37E14}" type="presOf" srcId="{6D0FE90A-9531-9644-89C8-1701AEAFCA4A}" destId="{C61469CC-CAB0-ED4F-B401-77F6D7D542D3}" srcOrd="0" destOrd="0" presId="urn:microsoft.com/office/officeart/2005/8/layout/hProcess7"/>
    <dgm:cxn modelId="{3B3A9218-B2A8-4C4B-B8ED-906A131DA133}" type="presOf" srcId="{82CF15C8-1F13-4248-B09D-A5D1942BB934}" destId="{C6321622-D5D4-704D-9D2D-3AC563738361}" srcOrd="0" destOrd="0" presId="urn:microsoft.com/office/officeart/2005/8/layout/hProcess7"/>
    <dgm:cxn modelId="{752E6D1A-BA5F-5446-9C3F-96CE417856EC}" type="presOf" srcId="{5FF0458D-A7DE-A14C-8012-919D8492B6FA}" destId="{90A3C866-AB9C-F64F-8587-DBAFAD305CB9}" srcOrd="0" destOrd="0" presId="urn:microsoft.com/office/officeart/2005/8/layout/hProcess7"/>
    <dgm:cxn modelId="{812FE41E-109F-C243-8E7B-359D7AA23A9A}" srcId="{D33D995F-DBE8-3C4B-A35A-252121C39764}" destId="{2651876E-082C-F043-B305-E19C2F6575A5}" srcOrd="1" destOrd="0" parTransId="{030B171A-1EE1-5A40-A524-A76001AF6D82}" sibTransId="{029BAC59-E577-B545-932D-464DA519B745}"/>
    <dgm:cxn modelId="{C78C211F-75B4-BF43-BE5B-3C0994DDF500}" type="presOf" srcId="{6994FBDB-C954-C042-A548-42251D69188B}" destId="{5DCDA0CA-B8D9-C343-8288-40B5DB67A9AC}" srcOrd="1" destOrd="0" presId="urn:microsoft.com/office/officeart/2005/8/layout/hProcess7"/>
    <dgm:cxn modelId="{E895DE3A-6E00-6741-A7FD-1CDAF7D09A80}" type="presOf" srcId="{2651876E-082C-F043-B305-E19C2F6575A5}" destId="{F0878577-1D48-5242-AB01-AFA1E654B5C2}" srcOrd="1" destOrd="0" presId="urn:microsoft.com/office/officeart/2005/8/layout/hProcess7"/>
    <dgm:cxn modelId="{AB94883D-D265-A044-AC71-1C7DE6E776E7}" srcId="{D33D995F-DBE8-3C4B-A35A-252121C39764}" destId="{1FCEF624-ECEA-BA4F-8177-BEAE020E598D}" srcOrd="0" destOrd="0" parTransId="{68A87354-4E15-4A4A-A10C-C354D4FFCC50}" sibTransId="{28835215-52CD-1442-AAD5-98CD7DC772B0}"/>
    <dgm:cxn modelId="{5EF5CE41-F2DB-664F-B7AC-91A74015A950}" type="presOf" srcId="{FFA21F49-57C9-4E4B-968F-1154585DA40A}" destId="{971673C2-F47C-2B46-A180-42AE3DADCE7D}" srcOrd="0" destOrd="0" presId="urn:microsoft.com/office/officeart/2005/8/layout/hProcess7"/>
    <dgm:cxn modelId="{DB721151-6AEE-5645-92C2-E35220D96B69}" type="presOf" srcId="{BE212C3B-20EC-9442-80C0-4233E624D91F}" destId="{D0F39E11-AB5B-1549-BA3D-ED6BD5BF53EE}" srcOrd="0" destOrd="0" presId="urn:microsoft.com/office/officeart/2005/8/layout/hProcess7"/>
    <dgm:cxn modelId="{5B88FC54-1398-DD4F-B671-7775EC46FB03}" srcId="{6994FBDB-C954-C042-A548-42251D69188B}" destId="{5FF0458D-A7DE-A14C-8012-919D8492B6FA}" srcOrd="0" destOrd="0" parTransId="{633DE8A8-A083-5248-8FF0-538020995AB6}" sibTransId="{DFD9D5EE-F93D-9940-B451-05EA72EAB14A}"/>
    <dgm:cxn modelId="{4EA8B45D-9931-4242-92BD-9F4BFFECCA71}" type="presOf" srcId="{2651876E-082C-F043-B305-E19C2F6575A5}" destId="{4E92D05A-7E69-B94B-938F-8CB8794072A0}" srcOrd="0" destOrd="0" presId="urn:microsoft.com/office/officeart/2005/8/layout/hProcess7"/>
    <dgm:cxn modelId="{BE718D68-1234-714A-AA26-87F0C0A1A1B7}" type="presOf" srcId="{6994FBDB-C954-C042-A548-42251D69188B}" destId="{EC5ED897-6DF7-4D46-A862-C4F539649D5E}" srcOrd="0" destOrd="0" presId="urn:microsoft.com/office/officeart/2005/8/layout/hProcess7"/>
    <dgm:cxn modelId="{26E2806E-25E4-7F4F-A006-FFE8FA54C473}" type="presOf" srcId="{82CF15C8-1F13-4248-B09D-A5D1942BB934}" destId="{660CC7A8-21A8-DF42-B8A5-79C1B4098D37}" srcOrd="1" destOrd="0" presId="urn:microsoft.com/office/officeart/2005/8/layout/hProcess7"/>
    <dgm:cxn modelId="{94E29990-DE78-4048-88EE-D72AAD76DD53}" srcId="{82CF15C8-1F13-4248-B09D-A5D1942BB934}" destId="{6D0FE90A-9531-9644-89C8-1701AEAFCA4A}" srcOrd="0" destOrd="0" parTransId="{0A2CB6C8-6378-DB4B-BB6B-B5F179E140C8}" sibTransId="{E00768F7-E3C5-0B48-A9FA-AB6579492E4C}"/>
    <dgm:cxn modelId="{D5308D93-3774-4F4A-8CD4-15203618CF74}" type="presOf" srcId="{FD09AFD2-3DC0-D04C-BD73-46AAC344FAB8}" destId="{83AC6EE8-2A6A-C44F-A36F-2D642544406E}" srcOrd="0" destOrd="0" presId="urn:microsoft.com/office/officeart/2005/8/layout/hProcess7"/>
    <dgm:cxn modelId="{D9434694-DE58-4F46-8451-56230A86CAFF}" type="presOf" srcId="{1FCEF624-ECEA-BA4F-8177-BEAE020E598D}" destId="{FBE84A21-20EA-014D-A097-E1B58FE98081}" srcOrd="1" destOrd="0" presId="urn:microsoft.com/office/officeart/2005/8/layout/hProcess7"/>
    <dgm:cxn modelId="{D638FF98-D1E9-9B4D-A4FE-E9D7C58E9928}" srcId="{D33D995F-DBE8-3C4B-A35A-252121C39764}" destId="{82CF15C8-1F13-4248-B09D-A5D1942BB934}" srcOrd="2" destOrd="0" parTransId="{1141B81D-1891-B14F-AE91-7A9A3B2674FF}" sibTransId="{244DE922-8EFE-BD41-A86D-CE08C66FB383}"/>
    <dgm:cxn modelId="{8BF306A7-EE24-A240-9BC2-736BF4E9CEEE}" srcId="{FD09AFD2-3DC0-D04C-BD73-46AAC344FAB8}" destId="{BE212C3B-20EC-9442-80C0-4233E624D91F}" srcOrd="0" destOrd="0" parTransId="{FE10F86D-697C-B84E-B869-DEDB8FBE8C02}" sibTransId="{F0A08EA7-BE68-8746-9C00-18B158754C6D}"/>
    <dgm:cxn modelId="{4083EEAF-88E5-5A4D-BA51-B27A54820268}" srcId="{D33D995F-DBE8-3C4B-A35A-252121C39764}" destId="{FD09AFD2-3DC0-D04C-BD73-46AAC344FAB8}" srcOrd="3" destOrd="0" parTransId="{E3A348C5-AE99-A440-BB9A-B611C8B4A3F5}" sibTransId="{A6502A1C-390A-2B47-8EBD-B0DCFEF1ECBF}"/>
    <dgm:cxn modelId="{E12414C1-FDC5-234D-B422-BAD730EBD31A}" type="presOf" srcId="{D33D995F-DBE8-3C4B-A35A-252121C39764}" destId="{04D8227A-59B3-AA46-946F-27BF0CF90D1B}" srcOrd="0" destOrd="0" presId="urn:microsoft.com/office/officeart/2005/8/layout/hProcess7"/>
    <dgm:cxn modelId="{B4DE64C9-F958-884D-BD98-A5A302F33EB0}" type="presOf" srcId="{1FCEF624-ECEA-BA4F-8177-BEAE020E598D}" destId="{FB3BF803-45EF-AA42-BDD2-E75CD6532912}" srcOrd="0" destOrd="0" presId="urn:microsoft.com/office/officeart/2005/8/layout/hProcess7"/>
    <dgm:cxn modelId="{73E58AD5-965F-8F4B-8778-FDD473A96689}" srcId="{1FCEF624-ECEA-BA4F-8177-BEAE020E598D}" destId="{FFA21F49-57C9-4E4B-968F-1154585DA40A}" srcOrd="0" destOrd="0" parTransId="{D0FB94BF-C99E-8C40-A9C2-B18B4339FE1C}" sibTransId="{E0E0F92E-B97A-C945-BE59-6ECAFCF88DE6}"/>
    <dgm:cxn modelId="{BF63E9D8-53BF-9041-A0B0-DF305FA6846C}" srcId="{D33D995F-DBE8-3C4B-A35A-252121C39764}" destId="{6994FBDB-C954-C042-A548-42251D69188B}" srcOrd="4" destOrd="0" parTransId="{42877146-CF37-E44D-BB3B-5391797FC3A8}" sibTransId="{7816673D-AC3D-5644-ADBF-D80B2FE9D5F6}"/>
    <dgm:cxn modelId="{BBE04BE8-25CD-6B40-8B23-3802764AD2B1}" type="presOf" srcId="{4275CB51-229E-024E-86CC-290E709AC992}" destId="{E2514576-F97D-7E46-B8AC-CB40BA3575E4}" srcOrd="0" destOrd="0" presId="urn:microsoft.com/office/officeart/2005/8/layout/hProcess7"/>
    <dgm:cxn modelId="{254AB2EF-45C3-CF4D-9F30-5F435B5D2A7E}" srcId="{2651876E-082C-F043-B305-E19C2F6575A5}" destId="{4275CB51-229E-024E-86CC-290E709AC992}" srcOrd="0" destOrd="0" parTransId="{831D9CB6-8A9C-4344-ABC7-EE8165132F7A}" sibTransId="{9749FF14-2A9A-7C4A-9B9E-55FEA5834A3F}"/>
    <dgm:cxn modelId="{C985ABF0-2F33-0243-AA39-BDDE7BFEFA91}" type="presOf" srcId="{FD09AFD2-3DC0-D04C-BD73-46AAC344FAB8}" destId="{D602AE19-97A5-B845-80B9-3F4C0D39087B}" srcOrd="1" destOrd="0" presId="urn:microsoft.com/office/officeart/2005/8/layout/hProcess7"/>
    <dgm:cxn modelId="{F06AD304-B426-DA4A-BAAA-7605A193A4C7}" type="presParOf" srcId="{04D8227A-59B3-AA46-946F-27BF0CF90D1B}" destId="{D0117222-BF8F-DF49-87E8-4DE8ADFF9D15}" srcOrd="0" destOrd="0" presId="urn:microsoft.com/office/officeart/2005/8/layout/hProcess7"/>
    <dgm:cxn modelId="{D4A5B4BB-E2D5-E043-BBFF-4350CC853E2F}" type="presParOf" srcId="{D0117222-BF8F-DF49-87E8-4DE8ADFF9D15}" destId="{FB3BF803-45EF-AA42-BDD2-E75CD6532912}" srcOrd="0" destOrd="0" presId="urn:microsoft.com/office/officeart/2005/8/layout/hProcess7"/>
    <dgm:cxn modelId="{3390E578-E297-0442-873E-7AB522243D52}" type="presParOf" srcId="{D0117222-BF8F-DF49-87E8-4DE8ADFF9D15}" destId="{FBE84A21-20EA-014D-A097-E1B58FE98081}" srcOrd="1" destOrd="0" presId="urn:microsoft.com/office/officeart/2005/8/layout/hProcess7"/>
    <dgm:cxn modelId="{93DD4602-6490-5F4C-980D-E9A81BDF9251}" type="presParOf" srcId="{D0117222-BF8F-DF49-87E8-4DE8ADFF9D15}" destId="{971673C2-F47C-2B46-A180-42AE3DADCE7D}" srcOrd="2" destOrd="0" presId="urn:microsoft.com/office/officeart/2005/8/layout/hProcess7"/>
    <dgm:cxn modelId="{5B8451D2-D650-624F-87DB-0EA63253913A}" type="presParOf" srcId="{04D8227A-59B3-AA46-946F-27BF0CF90D1B}" destId="{F5FA7BB7-15ED-2948-93DA-F1871C9189E3}" srcOrd="1" destOrd="0" presId="urn:microsoft.com/office/officeart/2005/8/layout/hProcess7"/>
    <dgm:cxn modelId="{A9A73198-3BDD-844B-852D-B3D1A8A8BA81}" type="presParOf" srcId="{04D8227A-59B3-AA46-946F-27BF0CF90D1B}" destId="{5934D96E-2C5B-AC47-A8EE-EF7774DDF158}" srcOrd="2" destOrd="0" presId="urn:microsoft.com/office/officeart/2005/8/layout/hProcess7"/>
    <dgm:cxn modelId="{A1A4A715-A199-5945-BE6F-4A4F8165EBE1}" type="presParOf" srcId="{5934D96E-2C5B-AC47-A8EE-EF7774DDF158}" destId="{3E4C296C-74C3-F04D-BE1D-37A5662C8169}" srcOrd="0" destOrd="0" presId="urn:microsoft.com/office/officeart/2005/8/layout/hProcess7"/>
    <dgm:cxn modelId="{BD14239E-45D4-3644-9ED7-F69EF967B0CF}" type="presParOf" srcId="{5934D96E-2C5B-AC47-A8EE-EF7774DDF158}" destId="{926E4446-4CD7-D94B-8D3A-223F9E75C6A3}" srcOrd="1" destOrd="0" presId="urn:microsoft.com/office/officeart/2005/8/layout/hProcess7"/>
    <dgm:cxn modelId="{EDB7FA29-D4C4-5D41-9272-FFAC638FAFD0}" type="presParOf" srcId="{5934D96E-2C5B-AC47-A8EE-EF7774DDF158}" destId="{33136572-866A-DD41-9E5A-92C6C585C9F5}" srcOrd="2" destOrd="0" presId="urn:microsoft.com/office/officeart/2005/8/layout/hProcess7"/>
    <dgm:cxn modelId="{88C79231-2DD5-EF44-BF97-C15DF35B30D1}" type="presParOf" srcId="{04D8227A-59B3-AA46-946F-27BF0CF90D1B}" destId="{2989CCDB-4248-0549-A8C8-A2AEC7C7052A}" srcOrd="3" destOrd="0" presId="urn:microsoft.com/office/officeart/2005/8/layout/hProcess7"/>
    <dgm:cxn modelId="{0BE4F055-2D10-7142-A97F-47E5CB81185C}" type="presParOf" srcId="{04D8227A-59B3-AA46-946F-27BF0CF90D1B}" destId="{7C47D2C3-BB2E-404E-8417-02BBE5F1B2C0}" srcOrd="4" destOrd="0" presId="urn:microsoft.com/office/officeart/2005/8/layout/hProcess7"/>
    <dgm:cxn modelId="{034EAD75-753A-4F47-AE30-809E11CF0E6D}" type="presParOf" srcId="{7C47D2C3-BB2E-404E-8417-02BBE5F1B2C0}" destId="{4E92D05A-7E69-B94B-938F-8CB8794072A0}" srcOrd="0" destOrd="0" presId="urn:microsoft.com/office/officeart/2005/8/layout/hProcess7"/>
    <dgm:cxn modelId="{63DA8C9C-244A-0F4E-9940-80E980478BCB}" type="presParOf" srcId="{7C47D2C3-BB2E-404E-8417-02BBE5F1B2C0}" destId="{F0878577-1D48-5242-AB01-AFA1E654B5C2}" srcOrd="1" destOrd="0" presId="urn:microsoft.com/office/officeart/2005/8/layout/hProcess7"/>
    <dgm:cxn modelId="{B8E699BA-EA48-8440-9833-4BB8BBA44124}" type="presParOf" srcId="{7C47D2C3-BB2E-404E-8417-02BBE5F1B2C0}" destId="{E2514576-F97D-7E46-B8AC-CB40BA3575E4}" srcOrd="2" destOrd="0" presId="urn:microsoft.com/office/officeart/2005/8/layout/hProcess7"/>
    <dgm:cxn modelId="{4B2DEEB1-D204-F24A-B99A-0A4B63E19527}" type="presParOf" srcId="{04D8227A-59B3-AA46-946F-27BF0CF90D1B}" destId="{602293B6-A008-C14F-B185-47DC394E7541}" srcOrd="5" destOrd="0" presId="urn:microsoft.com/office/officeart/2005/8/layout/hProcess7"/>
    <dgm:cxn modelId="{A0D0D923-463E-0F4A-B82C-70EF869CE2A4}" type="presParOf" srcId="{04D8227A-59B3-AA46-946F-27BF0CF90D1B}" destId="{E1B70292-BE04-734D-BF9D-9F2444F092EE}" srcOrd="6" destOrd="0" presId="urn:microsoft.com/office/officeart/2005/8/layout/hProcess7"/>
    <dgm:cxn modelId="{BDAE1FAC-3C1A-0A42-BC4E-B22D3C52F999}" type="presParOf" srcId="{E1B70292-BE04-734D-BF9D-9F2444F092EE}" destId="{2BFE6363-AD80-CC4C-B4FC-63E4ED3F4F6D}" srcOrd="0" destOrd="0" presId="urn:microsoft.com/office/officeart/2005/8/layout/hProcess7"/>
    <dgm:cxn modelId="{6DCA59EA-CD50-8A46-8568-DB29E8F0468C}" type="presParOf" srcId="{E1B70292-BE04-734D-BF9D-9F2444F092EE}" destId="{F8F04E18-85D5-ED4B-85C6-2149A776013F}" srcOrd="1" destOrd="0" presId="urn:microsoft.com/office/officeart/2005/8/layout/hProcess7"/>
    <dgm:cxn modelId="{9F7DF13F-7DFF-4245-BA7B-794F0BE05D62}" type="presParOf" srcId="{E1B70292-BE04-734D-BF9D-9F2444F092EE}" destId="{37ED9F8A-BD4D-864F-AFBB-BF1588C6EC05}" srcOrd="2" destOrd="0" presId="urn:microsoft.com/office/officeart/2005/8/layout/hProcess7"/>
    <dgm:cxn modelId="{3B499C84-0449-2544-91A7-1EFC3E603698}" type="presParOf" srcId="{04D8227A-59B3-AA46-946F-27BF0CF90D1B}" destId="{52CB4DE4-54A3-4542-8A0C-8833BBFBC207}" srcOrd="7" destOrd="0" presId="urn:microsoft.com/office/officeart/2005/8/layout/hProcess7"/>
    <dgm:cxn modelId="{2FA46135-0314-EA48-8051-C0F800E5AAC0}" type="presParOf" srcId="{04D8227A-59B3-AA46-946F-27BF0CF90D1B}" destId="{E4DAE931-C8B6-B745-ACD5-984A2B3DDAC4}" srcOrd="8" destOrd="0" presId="urn:microsoft.com/office/officeart/2005/8/layout/hProcess7"/>
    <dgm:cxn modelId="{86F0DCB5-26AF-5F48-8963-A703321B86A4}" type="presParOf" srcId="{E4DAE931-C8B6-B745-ACD5-984A2B3DDAC4}" destId="{C6321622-D5D4-704D-9D2D-3AC563738361}" srcOrd="0" destOrd="0" presId="urn:microsoft.com/office/officeart/2005/8/layout/hProcess7"/>
    <dgm:cxn modelId="{BF182B2E-E734-0C45-ACB5-74FDD12E8F8A}" type="presParOf" srcId="{E4DAE931-C8B6-B745-ACD5-984A2B3DDAC4}" destId="{660CC7A8-21A8-DF42-B8A5-79C1B4098D37}" srcOrd="1" destOrd="0" presId="urn:microsoft.com/office/officeart/2005/8/layout/hProcess7"/>
    <dgm:cxn modelId="{3345018A-82E6-A24A-BBD6-DF98BABD15EC}" type="presParOf" srcId="{E4DAE931-C8B6-B745-ACD5-984A2B3DDAC4}" destId="{C61469CC-CAB0-ED4F-B401-77F6D7D542D3}" srcOrd="2" destOrd="0" presId="urn:microsoft.com/office/officeart/2005/8/layout/hProcess7"/>
    <dgm:cxn modelId="{C7CFC819-5719-FB46-82C2-EB1B1D03FCCD}" type="presParOf" srcId="{04D8227A-59B3-AA46-946F-27BF0CF90D1B}" destId="{B4C479AE-7D42-504E-8ADC-C20A4A0E1C5F}" srcOrd="9" destOrd="0" presId="urn:microsoft.com/office/officeart/2005/8/layout/hProcess7"/>
    <dgm:cxn modelId="{A23E1E04-24B0-034C-A20A-81145B1D2E37}" type="presParOf" srcId="{04D8227A-59B3-AA46-946F-27BF0CF90D1B}" destId="{F082A3E8-C62D-2247-AC6E-2FFE51B26AFC}" srcOrd="10" destOrd="0" presId="urn:microsoft.com/office/officeart/2005/8/layout/hProcess7"/>
    <dgm:cxn modelId="{B68BAD60-CD9B-CF44-A830-D49D150409A0}" type="presParOf" srcId="{F082A3E8-C62D-2247-AC6E-2FFE51B26AFC}" destId="{803FE186-5595-744B-9F73-014473032E6C}" srcOrd="0" destOrd="0" presId="urn:microsoft.com/office/officeart/2005/8/layout/hProcess7"/>
    <dgm:cxn modelId="{1600DCB7-CCB5-DA43-9FC6-9F434D3BE6F7}" type="presParOf" srcId="{F082A3E8-C62D-2247-AC6E-2FFE51B26AFC}" destId="{2FB0FBF8-92A5-ED4B-AE33-17FB27DF68E8}" srcOrd="1" destOrd="0" presId="urn:microsoft.com/office/officeart/2005/8/layout/hProcess7"/>
    <dgm:cxn modelId="{416F39E1-0470-7A4B-AF9A-A986F65D42B3}" type="presParOf" srcId="{F082A3E8-C62D-2247-AC6E-2FFE51B26AFC}" destId="{58A7A786-70A3-1746-985E-E3786AA3804B}" srcOrd="2" destOrd="0" presId="urn:microsoft.com/office/officeart/2005/8/layout/hProcess7"/>
    <dgm:cxn modelId="{646E6A45-B045-0A45-8C30-90BCA5514529}" type="presParOf" srcId="{04D8227A-59B3-AA46-946F-27BF0CF90D1B}" destId="{3A6E6A5C-3770-5C4E-B31C-DE3D2A394950}" srcOrd="11" destOrd="0" presId="urn:microsoft.com/office/officeart/2005/8/layout/hProcess7"/>
    <dgm:cxn modelId="{E718C989-8914-1945-B5B7-8AEBC1326FB4}" type="presParOf" srcId="{04D8227A-59B3-AA46-946F-27BF0CF90D1B}" destId="{D42A2B4C-539D-8047-AA5E-CBBFCF10E7AC}" srcOrd="12" destOrd="0" presId="urn:microsoft.com/office/officeart/2005/8/layout/hProcess7"/>
    <dgm:cxn modelId="{B46A4315-EE28-6749-AE35-833044804A5A}" type="presParOf" srcId="{D42A2B4C-539D-8047-AA5E-CBBFCF10E7AC}" destId="{83AC6EE8-2A6A-C44F-A36F-2D642544406E}" srcOrd="0" destOrd="0" presId="urn:microsoft.com/office/officeart/2005/8/layout/hProcess7"/>
    <dgm:cxn modelId="{F4C215F0-F0A6-8540-965F-4B246CE7FB6B}" type="presParOf" srcId="{D42A2B4C-539D-8047-AA5E-CBBFCF10E7AC}" destId="{D602AE19-97A5-B845-80B9-3F4C0D39087B}" srcOrd="1" destOrd="0" presId="urn:microsoft.com/office/officeart/2005/8/layout/hProcess7"/>
    <dgm:cxn modelId="{633FADBD-7427-7640-BEA1-76130FFE9FAB}" type="presParOf" srcId="{D42A2B4C-539D-8047-AA5E-CBBFCF10E7AC}" destId="{D0F39E11-AB5B-1549-BA3D-ED6BD5BF53EE}" srcOrd="2" destOrd="0" presId="urn:microsoft.com/office/officeart/2005/8/layout/hProcess7"/>
    <dgm:cxn modelId="{B871F0EB-9DB3-D640-AE6B-06D34E2DA871}" type="presParOf" srcId="{04D8227A-59B3-AA46-946F-27BF0CF90D1B}" destId="{FC2B5D3C-9AC2-2644-BF4B-A3F09DEEEA5E}" srcOrd="13" destOrd="0" presId="urn:microsoft.com/office/officeart/2005/8/layout/hProcess7"/>
    <dgm:cxn modelId="{5D41077F-91F7-E14C-BF97-0F57D589C86B}" type="presParOf" srcId="{04D8227A-59B3-AA46-946F-27BF0CF90D1B}" destId="{CA351197-84C1-FB4E-9F7C-2C8B2945AA78}" srcOrd="14" destOrd="0" presId="urn:microsoft.com/office/officeart/2005/8/layout/hProcess7"/>
    <dgm:cxn modelId="{352E0605-608C-344A-8F22-39C093A2E3F2}" type="presParOf" srcId="{CA351197-84C1-FB4E-9F7C-2C8B2945AA78}" destId="{6796B8B3-6EA1-C94E-99AB-58E0EB8D5F97}" srcOrd="0" destOrd="0" presId="urn:microsoft.com/office/officeart/2005/8/layout/hProcess7"/>
    <dgm:cxn modelId="{66F29115-B253-CF4C-8772-3D737EE7D953}" type="presParOf" srcId="{CA351197-84C1-FB4E-9F7C-2C8B2945AA78}" destId="{B2E45524-4475-B74F-801B-B278A247738B}" srcOrd="1" destOrd="0" presId="urn:microsoft.com/office/officeart/2005/8/layout/hProcess7"/>
    <dgm:cxn modelId="{7B078514-10FC-7A4A-9F8B-25CADE04ED19}" type="presParOf" srcId="{CA351197-84C1-FB4E-9F7C-2C8B2945AA78}" destId="{08AAC71D-041E-0247-A84C-CEDEC07416A6}" srcOrd="2" destOrd="0" presId="urn:microsoft.com/office/officeart/2005/8/layout/hProcess7"/>
    <dgm:cxn modelId="{077DFB0D-284C-4F41-8264-CAAE3ED8E032}" type="presParOf" srcId="{04D8227A-59B3-AA46-946F-27BF0CF90D1B}" destId="{8518D427-F4E3-784D-9493-7C4B6F085F49}" srcOrd="15" destOrd="0" presId="urn:microsoft.com/office/officeart/2005/8/layout/hProcess7"/>
    <dgm:cxn modelId="{ADC86A19-70C5-4548-A11A-C7C9305519D4}" type="presParOf" srcId="{04D8227A-59B3-AA46-946F-27BF0CF90D1B}" destId="{A517B307-8D02-0948-84F5-581A7EE22862}" srcOrd="16" destOrd="0" presId="urn:microsoft.com/office/officeart/2005/8/layout/hProcess7"/>
    <dgm:cxn modelId="{E3612F1A-09A1-2640-99E3-9A0099BD928C}" type="presParOf" srcId="{A517B307-8D02-0948-84F5-581A7EE22862}" destId="{EC5ED897-6DF7-4D46-A862-C4F539649D5E}" srcOrd="0" destOrd="0" presId="urn:microsoft.com/office/officeart/2005/8/layout/hProcess7"/>
    <dgm:cxn modelId="{E60BE895-4991-9341-8108-1248B7DF3E92}" type="presParOf" srcId="{A517B307-8D02-0948-84F5-581A7EE22862}" destId="{5DCDA0CA-B8D9-C343-8288-40B5DB67A9AC}" srcOrd="1" destOrd="0" presId="urn:microsoft.com/office/officeart/2005/8/layout/hProcess7"/>
    <dgm:cxn modelId="{BA98AA01-4F22-3E41-9784-332C01D4AB25}" type="presParOf" srcId="{A517B307-8D02-0948-84F5-581A7EE22862}" destId="{90A3C866-AB9C-F64F-8587-DBAFAD305CB9}" srcOrd="2" destOrd="0" presId="urn:microsoft.com/office/officeart/2005/8/layout/hProcess7"/>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76CDA518-BC6C-454C-8425-289DBEFA6303}" type="doc">
      <dgm:prSet loTypeId="urn:microsoft.com/office/officeart/2005/8/layout/hList7" loCatId="process" qsTypeId="urn:microsoft.com/office/officeart/2005/8/quickstyle/simple1" qsCatId="simple" csTypeId="urn:microsoft.com/office/officeart/2005/8/colors/accent1_2" csCatId="accent1" phldr="1"/>
      <dgm:spPr/>
    </dgm:pt>
    <dgm:pt modelId="{82ED9815-0689-437F-AB55-8011A9589219}">
      <dgm:prSet phldrT="[Text]" custT="1"/>
      <dgm:spPr>
        <a:xfrm>
          <a:off x="3744" y="0"/>
          <a:ext cx="876537" cy="3384549"/>
        </a:xfrm>
        <a:prstGeom prst="roundRect">
          <a:avLst>
            <a:gd name="adj" fmla="val 10000"/>
          </a:avLst>
        </a:prstGeom>
        <a:solidFill>
          <a:srgbClr val="4472C4">
            <a:lumMod val="75000"/>
          </a:srgbClr>
        </a:solidFill>
        <a:ln w="12700" cap="flat" cmpd="sng" algn="ctr">
          <a:solidFill>
            <a:sysClr val="window" lastClr="FFFFFF">
              <a:hueOff val="0"/>
              <a:satOff val="0"/>
              <a:lumOff val="0"/>
              <a:alphaOff val="0"/>
            </a:sysClr>
          </a:solidFill>
          <a:prstDash val="solid"/>
          <a:miter lim="800000"/>
        </a:ln>
        <a:effectLst/>
      </dgm:spPr>
      <dgm:t>
        <a:bodyPr anchor="t"/>
        <a:lstStyle/>
        <a:p>
          <a:pPr>
            <a:buNone/>
          </a:pPr>
          <a:r>
            <a:rPr lang="en-US" sz="1800" dirty="0">
              <a:solidFill>
                <a:sysClr val="window" lastClr="FFFFFF"/>
              </a:solidFill>
              <a:latin typeface="Calibri" panose="020F0502020204030204"/>
              <a:ea typeface="+mn-ea"/>
              <a:cs typeface="+mn-cs"/>
            </a:rPr>
            <a:t>SESSION 1</a:t>
          </a:r>
        </a:p>
      </dgm:t>
    </dgm:pt>
    <dgm:pt modelId="{CA69EC14-8F26-4324-9465-B228833C3D9E}" type="parTrans" cxnId="{8DB8FAB8-F8BE-4232-8E1A-61CBAFE1B3A6}">
      <dgm:prSet/>
      <dgm:spPr/>
      <dgm:t>
        <a:bodyPr/>
        <a:lstStyle/>
        <a:p>
          <a:endParaRPr lang="en-US" sz="1800"/>
        </a:p>
      </dgm:t>
    </dgm:pt>
    <dgm:pt modelId="{095AE3E2-7CB6-43CA-A532-FBE35E2C2239}" type="sibTrans" cxnId="{8DB8FAB8-F8BE-4232-8E1A-61CBAFE1B3A6}">
      <dgm:prSet/>
      <dgm:spPr/>
      <dgm:t>
        <a:bodyPr/>
        <a:lstStyle/>
        <a:p>
          <a:endParaRPr lang="en-US" sz="1800"/>
        </a:p>
      </dgm:t>
    </dgm:pt>
    <dgm:pt modelId="{4F7AD0EE-0E26-4017-9F94-86272D93EFC3}">
      <dgm:prSet phldrT="[Text]" custT="1"/>
      <dgm:spPr>
        <a:xfrm>
          <a:off x="3615079" y="0"/>
          <a:ext cx="876537" cy="3384549"/>
        </a:xfrm>
        <a:prstGeom prst="roundRect">
          <a:avLst>
            <a:gd name="adj" fmla="val 10000"/>
          </a:avLst>
        </a:prstGeom>
        <a:solidFill>
          <a:srgbClr val="EAB200"/>
        </a:solidFill>
        <a:ln w="12700" cap="flat" cmpd="sng" algn="ctr">
          <a:solidFill>
            <a:sysClr val="window" lastClr="FFFFFF">
              <a:hueOff val="0"/>
              <a:satOff val="0"/>
              <a:lumOff val="0"/>
              <a:alphaOff val="0"/>
            </a:sysClr>
          </a:solidFill>
          <a:prstDash val="solid"/>
          <a:miter lim="800000"/>
        </a:ln>
        <a:effectLst/>
      </dgm:spPr>
      <dgm:t>
        <a:bodyPr anchor="t"/>
        <a:lstStyle/>
        <a:p>
          <a:pPr>
            <a:buNone/>
          </a:pPr>
          <a:r>
            <a:rPr lang="en-US" sz="1800" dirty="0">
              <a:solidFill>
                <a:sysClr val="window" lastClr="FFFFFF"/>
              </a:solidFill>
              <a:latin typeface="Calibri" panose="020F0502020204030204"/>
              <a:ea typeface="+mn-ea"/>
              <a:cs typeface="+mn-cs"/>
            </a:rPr>
            <a:t>SESSION</a:t>
          </a:r>
          <a:br>
            <a:rPr lang="en-US" sz="1800" dirty="0">
              <a:solidFill>
                <a:sysClr val="window" lastClr="FFFFFF"/>
              </a:solidFill>
              <a:latin typeface="Calibri" panose="020F0502020204030204"/>
              <a:ea typeface="+mn-ea"/>
              <a:cs typeface="+mn-cs"/>
            </a:rPr>
          </a:br>
          <a:r>
            <a:rPr lang="en-US" sz="1800" dirty="0">
              <a:solidFill>
                <a:sysClr val="window" lastClr="FFFFFF"/>
              </a:solidFill>
              <a:latin typeface="Calibri" panose="020F0502020204030204"/>
              <a:ea typeface="+mn-ea"/>
              <a:cs typeface="+mn-cs"/>
            </a:rPr>
            <a:t>4</a:t>
          </a:r>
        </a:p>
      </dgm:t>
    </dgm:pt>
    <dgm:pt modelId="{1B378C42-C627-4201-AE52-4BA974618512}" type="parTrans" cxnId="{EE6BF61A-B19F-4C39-8C06-B8706D9BA7BA}">
      <dgm:prSet/>
      <dgm:spPr/>
      <dgm:t>
        <a:bodyPr/>
        <a:lstStyle/>
        <a:p>
          <a:endParaRPr lang="en-US" sz="1800"/>
        </a:p>
      </dgm:t>
    </dgm:pt>
    <dgm:pt modelId="{51654D6A-95A4-4E7F-B6C4-FF063E7F512E}" type="sibTrans" cxnId="{EE6BF61A-B19F-4C39-8C06-B8706D9BA7BA}">
      <dgm:prSet/>
      <dgm:spPr/>
      <dgm:t>
        <a:bodyPr/>
        <a:lstStyle/>
        <a:p>
          <a:endParaRPr lang="en-US" sz="1800"/>
        </a:p>
      </dgm:t>
    </dgm:pt>
    <dgm:pt modelId="{DA761F70-B11F-4EA6-915D-15ADF7DDBA23}">
      <dgm:prSet phldrT="[Text]" custT="1"/>
      <dgm:spPr>
        <a:xfrm>
          <a:off x="4517912" y="0"/>
          <a:ext cx="876537" cy="3384549"/>
        </a:xfrm>
        <a:prstGeom prst="roundRect">
          <a:avLst>
            <a:gd name="adj" fmla="val 10000"/>
          </a:avLst>
        </a:prstGeom>
        <a:solidFill>
          <a:srgbClr val="EAB200"/>
        </a:solidFill>
        <a:ln w="12700" cap="flat" cmpd="sng" algn="ctr">
          <a:solidFill>
            <a:prstClr val="white">
              <a:hueOff val="0"/>
              <a:satOff val="0"/>
              <a:lumOff val="0"/>
              <a:alphaOff val="0"/>
            </a:prstClr>
          </a:solidFill>
          <a:prstDash val="solid"/>
          <a:miter lim="800000"/>
        </a:ln>
        <a:effectLst/>
      </dgm:spPr>
      <dgm:t>
        <a:bodyPr spcFirstLastPara="0" vert="horz" wrap="square" lIns="99568" tIns="99568" rIns="99568" bIns="99568" numCol="1" spcCol="1270" anchor="t" anchorCtr="0"/>
        <a:lstStyle/>
        <a:p>
          <a:pPr marL="0" lvl="0" indent="0" algn="ctr" defTabSz="622300">
            <a:lnSpc>
              <a:spcPct val="90000"/>
            </a:lnSpc>
            <a:spcBef>
              <a:spcPct val="0"/>
            </a:spcBef>
            <a:spcAft>
              <a:spcPct val="35000"/>
            </a:spcAft>
            <a:buNone/>
          </a:pPr>
          <a:endParaRPr lang="en-US" sz="1800" kern="1200" dirty="0">
            <a:solidFill>
              <a:prstClr val="white"/>
            </a:solidFill>
            <a:latin typeface="Calibri" panose="020F0502020204030204"/>
            <a:ea typeface="+mn-ea"/>
            <a:cs typeface="+mn-cs"/>
          </a:endParaRPr>
        </a:p>
      </dgm:t>
    </dgm:pt>
    <dgm:pt modelId="{205211D0-56BC-42B4-8B39-5E0986F07326}" type="parTrans" cxnId="{5EE004A5-3774-4BB1-B9EC-EDCC333FB895}">
      <dgm:prSet/>
      <dgm:spPr/>
      <dgm:t>
        <a:bodyPr/>
        <a:lstStyle/>
        <a:p>
          <a:endParaRPr lang="en-US" sz="1800"/>
        </a:p>
      </dgm:t>
    </dgm:pt>
    <dgm:pt modelId="{8B7B9245-1212-4EA2-8DBA-AB21D24D994E}" type="sibTrans" cxnId="{5EE004A5-3774-4BB1-B9EC-EDCC333FB895}">
      <dgm:prSet/>
      <dgm:spPr/>
      <dgm:t>
        <a:bodyPr/>
        <a:lstStyle/>
        <a:p>
          <a:endParaRPr lang="en-US" sz="1800"/>
        </a:p>
      </dgm:t>
    </dgm:pt>
    <dgm:pt modelId="{0C927F58-D0E1-4B01-A6B6-C603E890F398}">
      <dgm:prSet phldrT="[Text]" custT="1"/>
      <dgm:spPr>
        <a:xfrm>
          <a:off x="1809411" y="0"/>
          <a:ext cx="876537" cy="3384549"/>
        </a:xfrm>
        <a:prstGeom prst="roundRect">
          <a:avLst>
            <a:gd name="adj" fmla="val 10000"/>
          </a:avLst>
        </a:prstGeom>
        <a:solidFill>
          <a:srgbClr val="70AD47">
            <a:lumMod val="75000"/>
          </a:srgbClr>
        </a:solidFill>
        <a:ln w="12700" cap="flat" cmpd="sng" algn="ctr">
          <a:solidFill>
            <a:sysClr val="window" lastClr="FFFFFF">
              <a:hueOff val="0"/>
              <a:satOff val="0"/>
              <a:lumOff val="0"/>
              <a:alphaOff val="0"/>
            </a:sysClr>
          </a:solidFill>
          <a:prstDash val="solid"/>
          <a:miter lim="800000"/>
        </a:ln>
        <a:effectLst/>
      </dgm:spPr>
      <dgm:t>
        <a:bodyPr anchor="t"/>
        <a:lstStyle/>
        <a:p>
          <a:pPr>
            <a:buNone/>
          </a:pPr>
          <a:endParaRPr lang="en-US" sz="1800" dirty="0">
            <a:solidFill>
              <a:sysClr val="window" lastClr="FFFFFF"/>
            </a:solidFill>
            <a:latin typeface="Calibri" panose="020F0502020204030204"/>
            <a:ea typeface="+mn-ea"/>
            <a:cs typeface="+mn-cs"/>
          </a:endParaRPr>
        </a:p>
      </dgm:t>
    </dgm:pt>
    <dgm:pt modelId="{79673275-EAE9-4B21-BD17-BA2A2DC472F8}" type="parTrans" cxnId="{CB5E5B09-20CD-4245-A349-FF2971C82599}">
      <dgm:prSet/>
      <dgm:spPr/>
      <dgm:t>
        <a:bodyPr/>
        <a:lstStyle/>
        <a:p>
          <a:endParaRPr lang="en-US" sz="1800"/>
        </a:p>
      </dgm:t>
    </dgm:pt>
    <dgm:pt modelId="{91B44C06-EF03-4B80-B764-56D43105AB17}" type="sibTrans" cxnId="{CB5E5B09-20CD-4245-A349-FF2971C82599}">
      <dgm:prSet/>
      <dgm:spPr/>
      <dgm:t>
        <a:bodyPr/>
        <a:lstStyle/>
        <a:p>
          <a:endParaRPr lang="en-US" sz="1800"/>
        </a:p>
      </dgm:t>
    </dgm:pt>
    <dgm:pt modelId="{87EBC7B2-62CC-4F4D-B8F1-6913234E01AB}">
      <dgm:prSet phldrT="[Text]" custT="1"/>
      <dgm:spPr>
        <a:xfrm>
          <a:off x="5420746" y="0"/>
          <a:ext cx="876537" cy="3384549"/>
        </a:xfrm>
        <a:prstGeom prst="roundRect">
          <a:avLst>
            <a:gd name="adj" fmla="val 10000"/>
          </a:avLst>
        </a:prstGeom>
        <a:solidFill>
          <a:srgbClr val="ED7D31">
            <a:lumMod val="75000"/>
          </a:srgbClr>
        </a:solidFill>
        <a:ln w="12700" cap="flat" cmpd="sng" algn="ctr">
          <a:solidFill>
            <a:prstClr val="white">
              <a:hueOff val="0"/>
              <a:satOff val="0"/>
              <a:lumOff val="0"/>
              <a:alphaOff val="0"/>
            </a:prstClr>
          </a:solidFill>
          <a:prstDash val="solid"/>
          <a:miter lim="800000"/>
        </a:ln>
        <a:effectLst/>
      </dgm:spPr>
      <dgm:t>
        <a:bodyPr spcFirstLastPara="0" vert="horz" wrap="square" lIns="99568" tIns="99568" rIns="99568" bIns="99568" numCol="1" spcCol="1270" anchor="t" anchorCtr="0"/>
        <a:lstStyle/>
        <a:p>
          <a:pPr marL="0" lvl="0" indent="0" algn="ctr" defTabSz="622300">
            <a:lnSpc>
              <a:spcPct val="90000"/>
            </a:lnSpc>
            <a:spcBef>
              <a:spcPct val="0"/>
            </a:spcBef>
            <a:spcAft>
              <a:spcPct val="35000"/>
            </a:spcAft>
            <a:buNone/>
          </a:pPr>
          <a:endParaRPr lang="en-US" sz="1800" kern="1200" dirty="0">
            <a:solidFill>
              <a:prstClr val="white"/>
            </a:solidFill>
            <a:latin typeface="Calibri" panose="020F0502020204030204"/>
            <a:ea typeface="+mn-ea"/>
            <a:cs typeface="+mn-cs"/>
          </a:endParaRPr>
        </a:p>
      </dgm:t>
    </dgm:pt>
    <dgm:pt modelId="{792074DA-5FA9-4FC5-82A0-319076547753}" type="parTrans" cxnId="{2E1A1579-A6BA-476F-822B-86009E26C1D5}">
      <dgm:prSet/>
      <dgm:spPr/>
      <dgm:t>
        <a:bodyPr/>
        <a:lstStyle/>
        <a:p>
          <a:endParaRPr lang="en-US" sz="1800"/>
        </a:p>
      </dgm:t>
    </dgm:pt>
    <dgm:pt modelId="{B3C296FB-3485-4B9E-A81F-C9229475D8E6}" type="sibTrans" cxnId="{2E1A1579-A6BA-476F-822B-86009E26C1D5}">
      <dgm:prSet/>
      <dgm:spPr/>
      <dgm:t>
        <a:bodyPr/>
        <a:lstStyle/>
        <a:p>
          <a:endParaRPr lang="en-US" sz="1800"/>
        </a:p>
      </dgm:t>
    </dgm:pt>
    <dgm:pt modelId="{EDE82B6F-CA32-4C6B-8BFB-B30D12284093}">
      <dgm:prSet phldrT="[Text]" custT="1"/>
      <dgm:spPr>
        <a:xfrm>
          <a:off x="906578" y="0"/>
          <a:ext cx="876537" cy="3384549"/>
        </a:xfrm>
        <a:prstGeom prst="roundRect">
          <a:avLst>
            <a:gd name="adj" fmla="val 10000"/>
          </a:avLst>
        </a:prstGeom>
        <a:solidFill>
          <a:srgbClr val="4472C4">
            <a:lumMod val="75000"/>
          </a:srgbClr>
        </a:solidFill>
        <a:ln w="12700" cap="flat" cmpd="sng" algn="ctr">
          <a:solidFill>
            <a:sysClr val="window" lastClr="FFFFFF">
              <a:hueOff val="0"/>
              <a:satOff val="0"/>
              <a:lumOff val="0"/>
              <a:alphaOff val="0"/>
            </a:sysClr>
          </a:solidFill>
          <a:prstDash val="solid"/>
          <a:miter lim="800000"/>
        </a:ln>
        <a:effectLst/>
      </dgm:spPr>
      <dgm:t>
        <a:bodyPr lIns="0" rIns="0" anchor="t"/>
        <a:lstStyle/>
        <a:p>
          <a:pPr>
            <a:buNone/>
          </a:pPr>
          <a:r>
            <a:rPr lang="en-US" sz="1800" dirty="0">
              <a:solidFill>
                <a:sysClr val="window" lastClr="FFFFFF"/>
              </a:solidFill>
              <a:latin typeface="Calibri" panose="020F0502020204030204"/>
              <a:ea typeface="+mn-ea"/>
              <a:cs typeface="+mn-cs"/>
            </a:rPr>
            <a:t>SESSION</a:t>
          </a:r>
          <a:br>
            <a:rPr lang="en-US" sz="1800" dirty="0">
              <a:solidFill>
                <a:sysClr val="window" lastClr="FFFFFF"/>
              </a:solidFill>
              <a:latin typeface="Calibri" panose="020F0502020204030204"/>
              <a:ea typeface="+mn-ea"/>
              <a:cs typeface="+mn-cs"/>
            </a:rPr>
          </a:br>
          <a:r>
            <a:rPr lang="en-US" sz="1800" dirty="0">
              <a:solidFill>
                <a:sysClr val="window" lastClr="FFFFFF"/>
              </a:solidFill>
              <a:latin typeface="Calibri" panose="020F0502020204030204"/>
              <a:ea typeface="+mn-ea"/>
              <a:cs typeface="+mn-cs"/>
            </a:rPr>
            <a:t>2</a:t>
          </a:r>
          <a:endParaRPr lang="en-US" sz="1800" dirty="0">
            <a:solidFill>
              <a:srgbClr val="FFC000"/>
            </a:solidFill>
            <a:latin typeface="Calibri" panose="020F0502020204030204"/>
            <a:ea typeface="+mn-ea"/>
            <a:cs typeface="+mn-cs"/>
          </a:endParaRPr>
        </a:p>
      </dgm:t>
    </dgm:pt>
    <dgm:pt modelId="{9B21EF5D-1347-4E9C-B71F-5BDA8B9DA602}" type="parTrans" cxnId="{9E31DBA0-E939-49A6-A6BC-57FBA271E74D}">
      <dgm:prSet/>
      <dgm:spPr/>
      <dgm:t>
        <a:bodyPr/>
        <a:lstStyle/>
        <a:p>
          <a:endParaRPr lang="en-US" sz="1800"/>
        </a:p>
      </dgm:t>
    </dgm:pt>
    <dgm:pt modelId="{4B7087D8-60F7-45B3-90E8-83EEE7316E5B}" type="sibTrans" cxnId="{9E31DBA0-E939-49A6-A6BC-57FBA271E74D}">
      <dgm:prSet/>
      <dgm:spPr/>
      <dgm:t>
        <a:bodyPr/>
        <a:lstStyle/>
        <a:p>
          <a:endParaRPr lang="en-US" sz="1800"/>
        </a:p>
      </dgm:t>
    </dgm:pt>
    <dgm:pt modelId="{167BF358-8434-4987-B85A-37964861114E}">
      <dgm:prSet phldrT="[Text]" custT="1"/>
      <dgm:spPr>
        <a:xfrm>
          <a:off x="2712245" y="0"/>
          <a:ext cx="876537" cy="3384549"/>
        </a:xfrm>
        <a:prstGeom prst="roundRect">
          <a:avLst>
            <a:gd name="adj" fmla="val 10000"/>
          </a:avLst>
        </a:prstGeom>
        <a:solidFill>
          <a:srgbClr val="70AD47">
            <a:lumMod val="75000"/>
          </a:srgbClr>
        </a:solidFill>
        <a:ln w="12700" cap="flat" cmpd="sng" algn="ctr">
          <a:solidFill>
            <a:sysClr val="window" lastClr="FFFFFF">
              <a:hueOff val="0"/>
              <a:satOff val="0"/>
              <a:lumOff val="0"/>
              <a:alphaOff val="0"/>
            </a:sysClr>
          </a:solidFill>
          <a:prstDash val="solid"/>
          <a:miter lim="800000"/>
        </a:ln>
        <a:effectLst/>
      </dgm:spPr>
      <dgm:t>
        <a:bodyPr lIns="0" rIns="0" anchor="t"/>
        <a:lstStyle/>
        <a:p>
          <a:pPr>
            <a:buNone/>
          </a:pPr>
          <a:r>
            <a:rPr lang="en-US" sz="1800" dirty="0">
              <a:solidFill>
                <a:sysClr val="window" lastClr="FFFFFF"/>
              </a:solidFill>
              <a:latin typeface="Calibri" panose="020F0502020204030204"/>
              <a:ea typeface="+mn-ea"/>
              <a:cs typeface="+mn-cs"/>
            </a:rPr>
            <a:t>SESSION</a:t>
          </a:r>
          <a:br>
            <a:rPr lang="en-US" sz="1800" dirty="0">
              <a:solidFill>
                <a:sysClr val="window" lastClr="FFFFFF"/>
              </a:solidFill>
              <a:latin typeface="Calibri" panose="020F0502020204030204"/>
              <a:ea typeface="+mn-ea"/>
              <a:cs typeface="+mn-cs"/>
            </a:rPr>
          </a:br>
          <a:r>
            <a:rPr lang="en-US" sz="1800" dirty="0">
              <a:solidFill>
                <a:sysClr val="window" lastClr="FFFFFF"/>
              </a:solidFill>
              <a:latin typeface="Calibri" panose="020F0502020204030204"/>
              <a:ea typeface="+mn-ea"/>
              <a:cs typeface="+mn-cs"/>
            </a:rPr>
            <a:t>3</a:t>
          </a:r>
          <a:endParaRPr lang="en-US" sz="1800" i="1" dirty="0">
            <a:solidFill>
              <a:srgbClr val="FFC000"/>
            </a:solidFill>
            <a:latin typeface="Calibri" panose="020F0502020204030204"/>
            <a:ea typeface="+mn-ea"/>
            <a:cs typeface="+mn-cs"/>
          </a:endParaRPr>
        </a:p>
      </dgm:t>
    </dgm:pt>
    <dgm:pt modelId="{CAB79F3C-EB84-4F7C-A9F7-2D2507D5DBE7}" type="parTrans" cxnId="{9697DD3F-1923-415C-B9D3-CEE56720C4CC}">
      <dgm:prSet/>
      <dgm:spPr/>
      <dgm:t>
        <a:bodyPr/>
        <a:lstStyle/>
        <a:p>
          <a:endParaRPr lang="en-US" sz="1800"/>
        </a:p>
      </dgm:t>
    </dgm:pt>
    <dgm:pt modelId="{23117442-D303-468D-9B1A-74E04914477C}" type="sibTrans" cxnId="{9697DD3F-1923-415C-B9D3-CEE56720C4CC}">
      <dgm:prSet/>
      <dgm:spPr/>
      <dgm:t>
        <a:bodyPr/>
        <a:lstStyle/>
        <a:p>
          <a:endParaRPr lang="en-US" sz="1800"/>
        </a:p>
      </dgm:t>
    </dgm:pt>
    <dgm:pt modelId="{5DE23A1F-B828-4AED-93AF-CB385BE40F90}">
      <dgm:prSet phldrT="[Text]" custT="1"/>
      <dgm:spPr>
        <a:xfrm>
          <a:off x="6323579" y="0"/>
          <a:ext cx="876537" cy="3384549"/>
        </a:xfrm>
        <a:prstGeom prst="roundRect">
          <a:avLst>
            <a:gd name="adj" fmla="val 10000"/>
          </a:avLst>
        </a:prstGeom>
        <a:solidFill>
          <a:srgbClr val="ED7D31">
            <a:lumMod val="75000"/>
          </a:srgbClr>
        </a:solidFill>
        <a:ln w="12700" cap="flat" cmpd="sng" algn="ctr">
          <a:solidFill>
            <a:prstClr val="white">
              <a:hueOff val="0"/>
              <a:satOff val="0"/>
              <a:lumOff val="0"/>
              <a:alphaOff val="0"/>
            </a:prstClr>
          </a:solidFill>
          <a:prstDash val="solid"/>
          <a:miter lim="800000"/>
        </a:ln>
        <a:effectLst/>
      </dgm:spPr>
      <dgm:t>
        <a:bodyPr spcFirstLastPara="0" vert="horz" wrap="square" lIns="99568" tIns="99568" rIns="99568" bIns="99568" numCol="1" spcCol="1270" anchor="t" anchorCtr="0"/>
        <a:lstStyle/>
        <a:p>
          <a:pPr marL="0" lvl="0" indent="0" algn="ctr" defTabSz="622300">
            <a:lnSpc>
              <a:spcPct val="90000"/>
            </a:lnSpc>
            <a:spcBef>
              <a:spcPct val="0"/>
            </a:spcBef>
            <a:spcAft>
              <a:spcPct val="35000"/>
            </a:spcAft>
            <a:buNone/>
          </a:pPr>
          <a:r>
            <a:rPr lang="en-US" sz="1800" kern="1200" dirty="0">
              <a:solidFill>
                <a:prstClr val="white"/>
              </a:solidFill>
              <a:latin typeface="Calibri" panose="020F0502020204030204"/>
              <a:ea typeface="+mn-ea"/>
              <a:cs typeface="+mn-cs"/>
            </a:rPr>
            <a:t>SESSION</a:t>
          </a:r>
          <a:br>
            <a:rPr lang="en-US" sz="1800" kern="1200" dirty="0">
              <a:solidFill>
                <a:prstClr val="white"/>
              </a:solidFill>
              <a:latin typeface="Calibri" panose="020F0502020204030204"/>
              <a:ea typeface="+mn-ea"/>
              <a:cs typeface="+mn-cs"/>
            </a:rPr>
          </a:br>
          <a:r>
            <a:rPr lang="en-US" sz="1800" kern="1200" dirty="0">
              <a:solidFill>
                <a:prstClr val="white"/>
              </a:solidFill>
              <a:latin typeface="Calibri" panose="020F0502020204030204"/>
              <a:ea typeface="+mn-ea"/>
              <a:cs typeface="+mn-cs"/>
            </a:rPr>
            <a:t>5</a:t>
          </a:r>
        </a:p>
      </dgm:t>
    </dgm:pt>
    <dgm:pt modelId="{AC415565-C001-469D-988D-42CCD55DFDCC}" type="parTrans" cxnId="{57F181F1-6B71-4EAF-824A-3C3569D63AC5}">
      <dgm:prSet/>
      <dgm:spPr/>
      <dgm:t>
        <a:bodyPr/>
        <a:lstStyle/>
        <a:p>
          <a:endParaRPr lang="en-US" sz="1800"/>
        </a:p>
      </dgm:t>
    </dgm:pt>
    <dgm:pt modelId="{4F72BF1C-5C6D-4106-A1C4-ECB77BA1216C}" type="sibTrans" cxnId="{57F181F1-6B71-4EAF-824A-3C3569D63AC5}">
      <dgm:prSet/>
      <dgm:spPr/>
      <dgm:t>
        <a:bodyPr/>
        <a:lstStyle/>
        <a:p>
          <a:endParaRPr lang="en-US" sz="1800"/>
        </a:p>
      </dgm:t>
    </dgm:pt>
    <dgm:pt modelId="{15FAF609-EF06-4219-A9A5-579532B2B0F5}">
      <dgm:prSet phldrT="[Text]" custT="1"/>
      <dgm:spPr>
        <a:xfrm>
          <a:off x="7226413" y="0"/>
          <a:ext cx="876537" cy="3384549"/>
        </a:xfrm>
        <a:prstGeom prst="roundRect">
          <a:avLst>
            <a:gd name="adj" fmla="val 10000"/>
          </a:avLst>
        </a:prstGeom>
        <a:solidFill>
          <a:srgbClr val="44546A">
            <a:lumMod val="75000"/>
          </a:srgbClr>
        </a:solidFill>
        <a:ln w="12700" cap="flat" cmpd="sng" algn="ctr">
          <a:solidFill>
            <a:sysClr val="window" lastClr="FFFFFF">
              <a:hueOff val="0"/>
              <a:satOff val="0"/>
              <a:lumOff val="0"/>
              <a:alphaOff val="0"/>
            </a:sysClr>
          </a:solidFill>
          <a:prstDash val="solid"/>
          <a:miter lim="800000"/>
        </a:ln>
        <a:effectLst/>
      </dgm:spPr>
      <dgm:t>
        <a:bodyPr anchor="t"/>
        <a:lstStyle/>
        <a:p>
          <a:pPr>
            <a:buNone/>
          </a:pPr>
          <a:endParaRPr lang="en-US" sz="1800" i="1" dirty="0">
            <a:solidFill>
              <a:srgbClr val="FFC000"/>
            </a:solidFill>
            <a:latin typeface="Calibri" panose="020F0502020204030204"/>
            <a:ea typeface="+mn-ea"/>
            <a:cs typeface="+mn-cs"/>
          </a:endParaRPr>
        </a:p>
      </dgm:t>
    </dgm:pt>
    <dgm:pt modelId="{D2885B8D-6C0A-4181-92C1-3B3291BDFB29}" type="parTrans" cxnId="{49844915-79B7-4760-B8A6-6358800639E0}">
      <dgm:prSet/>
      <dgm:spPr/>
      <dgm:t>
        <a:bodyPr/>
        <a:lstStyle/>
        <a:p>
          <a:endParaRPr lang="en-US" sz="1800"/>
        </a:p>
      </dgm:t>
    </dgm:pt>
    <dgm:pt modelId="{6DF72718-445E-4FDC-B1E6-DF26AB44A9AF}" type="sibTrans" cxnId="{49844915-79B7-4760-B8A6-6358800639E0}">
      <dgm:prSet/>
      <dgm:spPr/>
      <dgm:t>
        <a:bodyPr/>
        <a:lstStyle/>
        <a:p>
          <a:endParaRPr lang="en-US" sz="1800"/>
        </a:p>
      </dgm:t>
    </dgm:pt>
    <dgm:pt modelId="{312AC8EC-3989-4E6B-A34C-4A44971F8422}">
      <dgm:prSet phldrT="[Text]" custT="1"/>
      <dgm:spPr>
        <a:xfrm>
          <a:off x="8129246" y="0"/>
          <a:ext cx="876537" cy="3384549"/>
        </a:xfrm>
        <a:prstGeom prst="roundRect">
          <a:avLst>
            <a:gd name="adj" fmla="val 10000"/>
          </a:avLst>
        </a:prstGeom>
        <a:solidFill>
          <a:srgbClr val="44546A">
            <a:lumMod val="75000"/>
          </a:srgbClr>
        </a:solidFill>
        <a:ln w="12700" cap="flat" cmpd="sng" algn="ctr">
          <a:solidFill>
            <a:sysClr val="window" lastClr="FFFFFF">
              <a:hueOff val="0"/>
              <a:satOff val="0"/>
              <a:lumOff val="0"/>
              <a:alphaOff val="0"/>
            </a:sysClr>
          </a:solidFill>
          <a:prstDash val="solid"/>
          <a:miter lim="800000"/>
        </a:ln>
        <a:effectLst/>
      </dgm:spPr>
      <dgm:t>
        <a:bodyPr anchor="t"/>
        <a:lstStyle/>
        <a:p>
          <a:pPr>
            <a:buNone/>
          </a:pPr>
          <a:r>
            <a:rPr lang="en-US" sz="1800" i="1" dirty="0">
              <a:solidFill>
                <a:srgbClr val="FFC000"/>
              </a:solidFill>
              <a:latin typeface="Calibri" panose="020F0502020204030204"/>
              <a:ea typeface="+mn-ea"/>
              <a:cs typeface="+mn-cs"/>
            </a:rPr>
            <a:t>Revising for the year ahead</a:t>
          </a:r>
        </a:p>
      </dgm:t>
    </dgm:pt>
    <dgm:pt modelId="{4C6EC9C3-231F-4CE7-B7C6-B9BD23DC1532}" type="parTrans" cxnId="{4A8A7912-19DD-4170-BE92-5B4CEA10F0F4}">
      <dgm:prSet/>
      <dgm:spPr/>
      <dgm:t>
        <a:bodyPr/>
        <a:lstStyle/>
        <a:p>
          <a:endParaRPr lang="en-US" sz="1800"/>
        </a:p>
      </dgm:t>
    </dgm:pt>
    <dgm:pt modelId="{9CD2B463-8A90-4055-A6A7-74FFBC8F1CA8}" type="sibTrans" cxnId="{4A8A7912-19DD-4170-BE92-5B4CEA10F0F4}">
      <dgm:prSet/>
      <dgm:spPr/>
      <dgm:t>
        <a:bodyPr/>
        <a:lstStyle/>
        <a:p>
          <a:endParaRPr lang="en-US" sz="1800"/>
        </a:p>
      </dgm:t>
    </dgm:pt>
    <dgm:pt modelId="{700DEE2E-009E-4920-8919-3EBA1BD25605}" type="pres">
      <dgm:prSet presAssocID="{76CDA518-BC6C-454C-8425-289DBEFA6303}" presName="Name0" presStyleCnt="0">
        <dgm:presLayoutVars>
          <dgm:dir/>
          <dgm:resizeHandles val="exact"/>
        </dgm:presLayoutVars>
      </dgm:prSet>
      <dgm:spPr/>
    </dgm:pt>
    <dgm:pt modelId="{6CA53C31-027B-47B6-99A7-1B4548807CCF}" type="pres">
      <dgm:prSet presAssocID="{76CDA518-BC6C-454C-8425-289DBEFA6303}" presName="fgShape" presStyleLbl="fgShp" presStyleIdx="0" presStyleCnt="1" custScaleY="72067" custLinFactNeighborX="-58" custLinFactNeighborY="5601"/>
      <dgm:spPr>
        <a:xfrm>
          <a:off x="355573" y="2806979"/>
          <a:ext cx="8288766" cy="365871"/>
        </a:xfrm>
        <a:prstGeom prst="rightArrow">
          <a:avLst/>
        </a:prstGeom>
        <a:solidFill>
          <a:srgbClr val="8679EF"/>
        </a:solidFill>
        <a:ln w="12700" cap="flat" cmpd="sng" algn="ctr">
          <a:solidFill>
            <a:sysClr val="window" lastClr="FFFFFF">
              <a:hueOff val="0"/>
              <a:satOff val="0"/>
              <a:lumOff val="0"/>
              <a:alphaOff val="0"/>
            </a:sysClr>
          </a:solidFill>
          <a:prstDash val="solid"/>
          <a:miter lim="800000"/>
        </a:ln>
        <a:effectLst/>
      </dgm:spPr>
    </dgm:pt>
    <dgm:pt modelId="{474004DD-83D6-490F-8C13-1D7113C388B6}" type="pres">
      <dgm:prSet presAssocID="{76CDA518-BC6C-454C-8425-289DBEFA6303}" presName="linComp" presStyleCnt="0"/>
      <dgm:spPr/>
    </dgm:pt>
    <dgm:pt modelId="{1596B23E-FF3A-4F13-8B81-DB82401CB8A2}" type="pres">
      <dgm:prSet presAssocID="{82ED9815-0689-437F-AB55-8011A9589219}" presName="compNode" presStyleCnt="0"/>
      <dgm:spPr/>
    </dgm:pt>
    <dgm:pt modelId="{33027701-4552-4E82-B8B5-201818F384E1}" type="pres">
      <dgm:prSet presAssocID="{82ED9815-0689-437F-AB55-8011A9589219}" presName="bkgdShape" presStyleLbl="node1" presStyleIdx="0" presStyleCnt="10"/>
      <dgm:spPr/>
    </dgm:pt>
    <dgm:pt modelId="{80C6CD21-4D30-4F02-A5E3-108A4E386C2A}" type="pres">
      <dgm:prSet presAssocID="{82ED9815-0689-437F-AB55-8011A9589219}" presName="nodeTx" presStyleLbl="node1" presStyleIdx="0" presStyleCnt="10">
        <dgm:presLayoutVars>
          <dgm:bulletEnabled val="1"/>
        </dgm:presLayoutVars>
      </dgm:prSet>
      <dgm:spPr/>
    </dgm:pt>
    <dgm:pt modelId="{76216FFC-B42E-47B5-BEF6-E584E61758BE}" type="pres">
      <dgm:prSet presAssocID="{82ED9815-0689-437F-AB55-8011A9589219}" presName="invisiNode" presStyleLbl="node1" presStyleIdx="0" presStyleCnt="10"/>
      <dgm:spPr/>
    </dgm:pt>
    <dgm:pt modelId="{0304F202-A9F3-479D-BEB1-3ABB9CCAFAF9}" type="pres">
      <dgm:prSet presAssocID="{82ED9815-0689-437F-AB55-8011A9589219}" presName="imagNode" presStyleLbl="fgImgPlace1" presStyleIdx="0" presStyleCnt="10"/>
      <dgm:spPr>
        <a:xfrm>
          <a:off x="30040" y="203072"/>
          <a:ext cx="823945" cy="1127054"/>
        </a:xfrm>
        <a:prstGeom prst="ellipse">
          <a:avLst/>
        </a:prstGeom>
        <a:blipFill dpi="0" rotWithShape="1">
          <a:blip xmlns:r="http://schemas.openxmlformats.org/officeDocument/2006/relationships" r:embed="rId1" cstate="print">
            <a:extLst>
              <a:ext uri="{28A0092B-C50C-407E-A947-70E740481C1C}">
                <a14:useLocalDpi xmlns:a14="http://schemas.microsoft.com/office/drawing/2010/main" val="0"/>
              </a:ext>
            </a:extLst>
          </a:blip>
          <a:srcRect/>
          <a:stretch>
            <a:fillRect/>
          </a:stretch>
        </a:blipFill>
        <a:ln w="12700" cap="flat" cmpd="sng" algn="ctr">
          <a:solidFill>
            <a:sysClr val="window" lastClr="FFFFFF">
              <a:hueOff val="0"/>
              <a:satOff val="0"/>
              <a:lumOff val="0"/>
              <a:alphaOff val="0"/>
            </a:sysClr>
          </a:solidFill>
          <a:prstDash val="solid"/>
          <a:miter lim="800000"/>
        </a:ln>
        <a:effectLst/>
      </dgm:spPr>
    </dgm:pt>
    <dgm:pt modelId="{B403F713-81E6-4AE7-B3A1-1A307AF769A8}" type="pres">
      <dgm:prSet presAssocID="{095AE3E2-7CB6-43CA-A532-FBE35E2C2239}" presName="sibTrans" presStyleLbl="sibTrans2D1" presStyleIdx="0" presStyleCnt="0"/>
      <dgm:spPr/>
    </dgm:pt>
    <dgm:pt modelId="{B9908DC9-75CD-470F-86E2-F7B565FA29D9}" type="pres">
      <dgm:prSet presAssocID="{EDE82B6F-CA32-4C6B-8BFB-B30D12284093}" presName="compNode" presStyleCnt="0"/>
      <dgm:spPr/>
    </dgm:pt>
    <dgm:pt modelId="{FA06BBCE-464F-4266-B09B-D42E3ACE62C5}" type="pres">
      <dgm:prSet presAssocID="{EDE82B6F-CA32-4C6B-8BFB-B30D12284093}" presName="bkgdShape" presStyleLbl="node1" presStyleIdx="1" presStyleCnt="10"/>
      <dgm:spPr/>
    </dgm:pt>
    <dgm:pt modelId="{4010F67F-62A0-45F8-9086-6325303267DE}" type="pres">
      <dgm:prSet presAssocID="{EDE82B6F-CA32-4C6B-8BFB-B30D12284093}" presName="nodeTx" presStyleLbl="node1" presStyleIdx="1" presStyleCnt="10">
        <dgm:presLayoutVars>
          <dgm:bulletEnabled val="1"/>
        </dgm:presLayoutVars>
      </dgm:prSet>
      <dgm:spPr/>
    </dgm:pt>
    <dgm:pt modelId="{BA70FC0A-0E40-43D4-9CED-0E9CD2687E95}" type="pres">
      <dgm:prSet presAssocID="{EDE82B6F-CA32-4C6B-8BFB-B30D12284093}" presName="invisiNode" presStyleLbl="node1" presStyleIdx="1" presStyleCnt="10"/>
      <dgm:spPr/>
    </dgm:pt>
    <dgm:pt modelId="{AF799562-D0FE-4304-8CBE-F6EBFAE4013A}" type="pres">
      <dgm:prSet presAssocID="{EDE82B6F-CA32-4C6B-8BFB-B30D12284093}" presName="imagNode" presStyleLbl="fgImgPlace1" presStyleIdx="1" presStyleCnt="10"/>
      <dgm:spPr>
        <a:xfrm>
          <a:off x="932874" y="203072"/>
          <a:ext cx="823945" cy="1127054"/>
        </a:xfrm>
        <a:prstGeom prst="ellipse">
          <a:avLst/>
        </a:prstGeom>
        <a:blipFill dpi="0" rotWithShape="1">
          <a:blip xmlns:r="http://schemas.openxmlformats.org/officeDocument/2006/relationships" r:embed="rId2" cstate="print">
            <a:extLst>
              <a:ext uri="{28A0092B-C50C-407E-A947-70E740481C1C}">
                <a14:useLocalDpi xmlns:a14="http://schemas.microsoft.com/office/drawing/2010/main" val="0"/>
              </a:ext>
            </a:extLst>
          </a:blip>
          <a:srcRect/>
          <a:stretch>
            <a:fillRect/>
          </a:stretch>
        </a:blipFill>
        <a:ln w="12700" cap="flat" cmpd="sng" algn="ctr">
          <a:solidFill>
            <a:sysClr val="window" lastClr="FFFFFF">
              <a:hueOff val="0"/>
              <a:satOff val="0"/>
              <a:lumOff val="0"/>
              <a:alphaOff val="0"/>
            </a:sysClr>
          </a:solidFill>
          <a:prstDash val="solid"/>
          <a:miter lim="800000"/>
        </a:ln>
        <a:effectLst/>
      </dgm:spPr>
    </dgm:pt>
    <dgm:pt modelId="{620E0897-60F4-4FE7-BB5B-EC1118AD18C4}" type="pres">
      <dgm:prSet presAssocID="{4B7087D8-60F7-45B3-90E8-83EEE7316E5B}" presName="sibTrans" presStyleLbl="sibTrans2D1" presStyleIdx="0" presStyleCnt="0"/>
      <dgm:spPr/>
    </dgm:pt>
    <dgm:pt modelId="{D8032356-C94D-4EB5-BD43-52AF1F0DC0DA}" type="pres">
      <dgm:prSet presAssocID="{0C927F58-D0E1-4B01-A6B6-C603E890F398}" presName="compNode" presStyleCnt="0"/>
      <dgm:spPr/>
    </dgm:pt>
    <dgm:pt modelId="{991FE780-09B4-437E-87F1-633B9F17E51A}" type="pres">
      <dgm:prSet presAssocID="{0C927F58-D0E1-4B01-A6B6-C603E890F398}" presName="bkgdShape" presStyleLbl="node1" presStyleIdx="2" presStyleCnt="10"/>
      <dgm:spPr/>
    </dgm:pt>
    <dgm:pt modelId="{9214762E-771B-4644-B4EF-48158964CAF7}" type="pres">
      <dgm:prSet presAssocID="{0C927F58-D0E1-4B01-A6B6-C603E890F398}" presName="nodeTx" presStyleLbl="node1" presStyleIdx="2" presStyleCnt="10">
        <dgm:presLayoutVars>
          <dgm:bulletEnabled val="1"/>
        </dgm:presLayoutVars>
      </dgm:prSet>
      <dgm:spPr/>
    </dgm:pt>
    <dgm:pt modelId="{FB25865C-F5C6-44CB-B4D2-3814AA594E66}" type="pres">
      <dgm:prSet presAssocID="{0C927F58-D0E1-4B01-A6B6-C603E890F398}" presName="invisiNode" presStyleLbl="node1" presStyleIdx="2" presStyleCnt="10"/>
      <dgm:spPr/>
    </dgm:pt>
    <dgm:pt modelId="{069CDC01-BE12-484D-9486-671E87A5E1A9}" type="pres">
      <dgm:prSet presAssocID="{0C927F58-D0E1-4B01-A6B6-C603E890F398}" presName="imagNode" presStyleLbl="fgImgPlace1" presStyleIdx="2" presStyleCnt="10"/>
      <dgm:spPr>
        <a:xfrm>
          <a:off x="1835708" y="203072"/>
          <a:ext cx="823945" cy="1127054"/>
        </a:xfrm>
        <a:prstGeom prst="ellipse">
          <a:avLst/>
        </a:prstGeom>
        <a:blipFill dpi="0" rotWithShape="1">
          <a:blip xmlns:r="http://schemas.openxmlformats.org/officeDocument/2006/relationships" r:embed="rId3" cstate="print">
            <a:extLst>
              <a:ext uri="{28A0092B-C50C-407E-A947-70E740481C1C}">
                <a14:useLocalDpi xmlns:a14="http://schemas.microsoft.com/office/drawing/2010/main" val="0"/>
              </a:ext>
            </a:extLst>
          </a:blip>
          <a:srcRect/>
          <a:stretch>
            <a:fillRect/>
          </a:stretch>
        </a:blipFill>
        <a:ln w="12700" cap="flat" cmpd="sng" algn="ctr">
          <a:solidFill>
            <a:sysClr val="window" lastClr="FFFFFF">
              <a:hueOff val="0"/>
              <a:satOff val="0"/>
              <a:lumOff val="0"/>
              <a:alphaOff val="0"/>
            </a:sysClr>
          </a:solidFill>
          <a:prstDash val="solid"/>
          <a:miter lim="800000"/>
        </a:ln>
        <a:effectLst/>
      </dgm:spPr>
    </dgm:pt>
    <dgm:pt modelId="{1F0423FB-D68E-4585-AD64-427F976129F3}" type="pres">
      <dgm:prSet presAssocID="{91B44C06-EF03-4B80-B764-56D43105AB17}" presName="sibTrans" presStyleLbl="sibTrans2D1" presStyleIdx="0" presStyleCnt="0"/>
      <dgm:spPr/>
    </dgm:pt>
    <dgm:pt modelId="{67FA1698-9E24-4229-A2FA-F4674B67919C}" type="pres">
      <dgm:prSet presAssocID="{167BF358-8434-4987-B85A-37964861114E}" presName="compNode" presStyleCnt="0"/>
      <dgm:spPr/>
    </dgm:pt>
    <dgm:pt modelId="{2E70E187-B08A-486D-8A45-C8A232CC337A}" type="pres">
      <dgm:prSet presAssocID="{167BF358-8434-4987-B85A-37964861114E}" presName="bkgdShape" presStyleLbl="node1" presStyleIdx="3" presStyleCnt="10"/>
      <dgm:spPr/>
    </dgm:pt>
    <dgm:pt modelId="{0B0F9D5E-01B5-4D70-8912-3735DC726156}" type="pres">
      <dgm:prSet presAssocID="{167BF358-8434-4987-B85A-37964861114E}" presName="nodeTx" presStyleLbl="node1" presStyleIdx="3" presStyleCnt="10">
        <dgm:presLayoutVars>
          <dgm:bulletEnabled val="1"/>
        </dgm:presLayoutVars>
      </dgm:prSet>
      <dgm:spPr/>
    </dgm:pt>
    <dgm:pt modelId="{FC7B3C5D-EC91-4467-AF60-0E5515B36ED2}" type="pres">
      <dgm:prSet presAssocID="{167BF358-8434-4987-B85A-37964861114E}" presName="invisiNode" presStyleLbl="node1" presStyleIdx="3" presStyleCnt="10"/>
      <dgm:spPr/>
    </dgm:pt>
    <dgm:pt modelId="{640B4EA2-5D13-4CA1-86A9-3221B0994580}" type="pres">
      <dgm:prSet presAssocID="{167BF358-8434-4987-B85A-37964861114E}" presName="imagNode" presStyleLbl="fgImgPlace1" presStyleIdx="3" presStyleCnt="10"/>
      <dgm:spPr>
        <a:xfrm>
          <a:off x="2738541" y="203072"/>
          <a:ext cx="823945" cy="1127054"/>
        </a:xfrm>
        <a:prstGeom prst="ellipse">
          <a:avLst/>
        </a:prstGeom>
        <a:blipFill dpi="0" rotWithShape="1">
          <a:blip xmlns:r="http://schemas.openxmlformats.org/officeDocument/2006/relationships" r:embed="rId4" cstate="print">
            <a:extLst>
              <a:ext uri="{28A0092B-C50C-407E-A947-70E740481C1C}">
                <a14:useLocalDpi xmlns:a14="http://schemas.microsoft.com/office/drawing/2010/main" val="0"/>
              </a:ext>
            </a:extLst>
          </a:blip>
          <a:srcRect/>
          <a:stretch>
            <a:fillRect/>
          </a:stretch>
        </a:blipFill>
        <a:ln w="12700" cap="flat" cmpd="sng" algn="ctr">
          <a:solidFill>
            <a:sysClr val="window" lastClr="FFFFFF">
              <a:hueOff val="0"/>
              <a:satOff val="0"/>
              <a:lumOff val="0"/>
              <a:alphaOff val="0"/>
            </a:sysClr>
          </a:solidFill>
          <a:prstDash val="solid"/>
          <a:miter lim="800000"/>
        </a:ln>
        <a:effectLst/>
      </dgm:spPr>
    </dgm:pt>
    <dgm:pt modelId="{92BB5058-E676-44FD-8396-B1C6E9350E2F}" type="pres">
      <dgm:prSet presAssocID="{23117442-D303-468D-9B1A-74E04914477C}" presName="sibTrans" presStyleLbl="sibTrans2D1" presStyleIdx="0" presStyleCnt="0"/>
      <dgm:spPr/>
    </dgm:pt>
    <dgm:pt modelId="{44F6A7E9-A24E-43F1-8876-7D150D31E9D4}" type="pres">
      <dgm:prSet presAssocID="{4F7AD0EE-0E26-4017-9F94-86272D93EFC3}" presName="compNode" presStyleCnt="0"/>
      <dgm:spPr/>
    </dgm:pt>
    <dgm:pt modelId="{0F17CE07-4E74-4F15-86EB-6C6567CBA919}" type="pres">
      <dgm:prSet presAssocID="{4F7AD0EE-0E26-4017-9F94-86272D93EFC3}" presName="bkgdShape" presStyleLbl="node1" presStyleIdx="4" presStyleCnt="10"/>
      <dgm:spPr/>
    </dgm:pt>
    <dgm:pt modelId="{8D07021B-273A-4B9A-9F4E-3DC526DA65BD}" type="pres">
      <dgm:prSet presAssocID="{4F7AD0EE-0E26-4017-9F94-86272D93EFC3}" presName="nodeTx" presStyleLbl="node1" presStyleIdx="4" presStyleCnt="10">
        <dgm:presLayoutVars>
          <dgm:bulletEnabled val="1"/>
        </dgm:presLayoutVars>
      </dgm:prSet>
      <dgm:spPr/>
    </dgm:pt>
    <dgm:pt modelId="{D5E502C2-DE8D-4346-877A-9C40A3864E73}" type="pres">
      <dgm:prSet presAssocID="{4F7AD0EE-0E26-4017-9F94-86272D93EFC3}" presName="invisiNode" presStyleLbl="node1" presStyleIdx="4" presStyleCnt="10"/>
      <dgm:spPr/>
    </dgm:pt>
    <dgm:pt modelId="{1722C8D5-9191-4617-9A5C-B2D813A9D915}" type="pres">
      <dgm:prSet presAssocID="{4F7AD0EE-0E26-4017-9F94-86272D93EFC3}" presName="imagNode" presStyleLbl="fgImgPlace1" presStyleIdx="4" presStyleCnt="10"/>
      <dgm:spPr>
        <a:xfrm>
          <a:off x="3641375" y="203072"/>
          <a:ext cx="823945" cy="1127054"/>
        </a:xfrm>
        <a:prstGeom prst="ellipse">
          <a:avLst/>
        </a:prstGeom>
        <a:blipFill dpi="0" rotWithShape="1">
          <a:blip xmlns:r="http://schemas.openxmlformats.org/officeDocument/2006/relationships" r:embed="rId5" cstate="print">
            <a:extLst>
              <a:ext uri="{28A0092B-C50C-407E-A947-70E740481C1C}">
                <a14:useLocalDpi xmlns:a14="http://schemas.microsoft.com/office/drawing/2010/main" val="0"/>
              </a:ext>
            </a:extLst>
          </a:blip>
          <a:srcRect/>
          <a:stretch>
            <a:fillRect/>
          </a:stretch>
        </a:blipFill>
        <a:ln w="12700" cap="flat" cmpd="sng" algn="ctr">
          <a:solidFill>
            <a:sysClr val="window" lastClr="FFFFFF">
              <a:hueOff val="0"/>
              <a:satOff val="0"/>
              <a:lumOff val="0"/>
              <a:alphaOff val="0"/>
            </a:sysClr>
          </a:solidFill>
          <a:prstDash val="solid"/>
          <a:miter lim="800000"/>
        </a:ln>
        <a:effectLst/>
      </dgm:spPr>
    </dgm:pt>
    <dgm:pt modelId="{EBD88C52-2018-48D1-9314-C17CB78960E1}" type="pres">
      <dgm:prSet presAssocID="{51654D6A-95A4-4E7F-B6C4-FF063E7F512E}" presName="sibTrans" presStyleLbl="sibTrans2D1" presStyleIdx="0" presStyleCnt="0"/>
      <dgm:spPr/>
    </dgm:pt>
    <dgm:pt modelId="{0F54D2C3-2473-46B1-B62D-6D975835F768}" type="pres">
      <dgm:prSet presAssocID="{DA761F70-B11F-4EA6-915D-15ADF7DDBA23}" presName="compNode" presStyleCnt="0"/>
      <dgm:spPr/>
    </dgm:pt>
    <dgm:pt modelId="{7DF9CCCA-3B9D-4598-9B0D-5726972F0780}" type="pres">
      <dgm:prSet presAssocID="{DA761F70-B11F-4EA6-915D-15ADF7DDBA23}" presName="bkgdShape" presStyleLbl="node1" presStyleIdx="5" presStyleCnt="10"/>
      <dgm:spPr>
        <a:xfrm>
          <a:off x="4517912" y="0"/>
          <a:ext cx="876537" cy="3384549"/>
        </a:xfrm>
        <a:prstGeom prst="roundRect">
          <a:avLst>
            <a:gd name="adj" fmla="val 10000"/>
          </a:avLst>
        </a:prstGeom>
      </dgm:spPr>
    </dgm:pt>
    <dgm:pt modelId="{3A3CCAAA-9391-4727-92C0-D8017A0163A3}" type="pres">
      <dgm:prSet presAssocID="{DA761F70-B11F-4EA6-915D-15ADF7DDBA23}" presName="nodeTx" presStyleLbl="node1" presStyleIdx="5" presStyleCnt="10">
        <dgm:presLayoutVars>
          <dgm:bulletEnabled val="1"/>
        </dgm:presLayoutVars>
      </dgm:prSet>
      <dgm:spPr/>
    </dgm:pt>
    <dgm:pt modelId="{57AF0E7A-6E2A-4DFD-8782-FF6ACFBFE49A}" type="pres">
      <dgm:prSet presAssocID="{DA761F70-B11F-4EA6-915D-15ADF7DDBA23}" presName="invisiNode" presStyleLbl="node1" presStyleIdx="5" presStyleCnt="10"/>
      <dgm:spPr/>
    </dgm:pt>
    <dgm:pt modelId="{0ED1F304-354B-4320-B27C-70A3951670CA}" type="pres">
      <dgm:prSet presAssocID="{DA761F70-B11F-4EA6-915D-15ADF7DDBA23}" presName="imagNode" presStyleLbl="fgImgPlace1" presStyleIdx="5" presStyleCnt="10"/>
      <dgm:spPr>
        <a:xfrm>
          <a:off x="4544208" y="203072"/>
          <a:ext cx="823945" cy="1127054"/>
        </a:xfrm>
        <a:prstGeom prst="ellipse">
          <a:avLst/>
        </a:prstGeom>
        <a:blipFill dpi="0" rotWithShape="1">
          <a:blip xmlns:r="http://schemas.openxmlformats.org/officeDocument/2006/relationships" r:embed="rId6" cstate="print">
            <a:extLst>
              <a:ext uri="{28A0092B-C50C-407E-A947-70E740481C1C}">
                <a14:useLocalDpi xmlns:a14="http://schemas.microsoft.com/office/drawing/2010/main" val="0"/>
              </a:ext>
            </a:extLst>
          </a:blip>
          <a:srcRect/>
          <a:stretch>
            <a:fillRect l="-4327" r="-3073"/>
          </a:stretch>
        </a:blipFill>
        <a:ln w="12700" cap="flat" cmpd="sng" algn="ctr">
          <a:solidFill>
            <a:sysClr val="window" lastClr="FFFFFF">
              <a:hueOff val="0"/>
              <a:satOff val="0"/>
              <a:lumOff val="0"/>
              <a:alphaOff val="0"/>
            </a:sysClr>
          </a:solidFill>
          <a:prstDash val="solid"/>
          <a:miter lim="800000"/>
        </a:ln>
        <a:effectLst/>
      </dgm:spPr>
    </dgm:pt>
    <dgm:pt modelId="{1BFDB655-8D21-4995-B102-9474CBAFCA39}" type="pres">
      <dgm:prSet presAssocID="{8B7B9245-1212-4EA2-8DBA-AB21D24D994E}" presName="sibTrans" presStyleLbl="sibTrans2D1" presStyleIdx="0" presStyleCnt="0"/>
      <dgm:spPr/>
    </dgm:pt>
    <dgm:pt modelId="{E3D4926D-D56C-4D55-82B1-FA30BBB9C0E6}" type="pres">
      <dgm:prSet presAssocID="{87EBC7B2-62CC-4F4D-B8F1-6913234E01AB}" presName="compNode" presStyleCnt="0"/>
      <dgm:spPr/>
    </dgm:pt>
    <dgm:pt modelId="{1E2AF601-0E14-41E6-A130-E7A0A9003234}" type="pres">
      <dgm:prSet presAssocID="{87EBC7B2-62CC-4F4D-B8F1-6913234E01AB}" presName="bkgdShape" presStyleLbl="node1" presStyleIdx="6" presStyleCnt="10"/>
      <dgm:spPr>
        <a:xfrm>
          <a:off x="5420746" y="0"/>
          <a:ext cx="876537" cy="3384549"/>
        </a:xfrm>
        <a:prstGeom prst="roundRect">
          <a:avLst>
            <a:gd name="adj" fmla="val 10000"/>
          </a:avLst>
        </a:prstGeom>
      </dgm:spPr>
    </dgm:pt>
    <dgm:pt modelId="{EFEA8269-3FA8-4E67-A41C-D7364A1F0F81}" type="pres">
      <dgm:prSet presAssocID="{87EBC7B2-62CC-4F4D-B8F1-6913234E01AB}" presName="nodeTx" presStyleLbl="node1" presStyleIdx="6" presStyleCnt="10">
        <dgm:presLayoutVars>
          <dgm:bulletEnabled val="1"/>
        </dgm:presLayoutVars>
      </dgm:prSet>
      <dgm:spPr/>
    </dgm:pt>
    <dgm:pt modelId="{0EA924EF-8D1F-47B0-BF16-25A8EDEA9546}" type="pres">
      <dgm:prSet presAssocID="{87EBC7B2-62CC-4F4D-B8F1-6913234E01AB}" presName="invisiNode" presStyleLbl="node1" presStyleIdx="6" presStyleCnt="10"/>
      <dgm:spPr/>
    </dgm:pt>
    <dgm:pt modelId="{92DE6F99-74F9-48AD-8F0A-3356A4758B7E}" type="pres">
      <dgm:prSet presAssocID="{87EBC7B2-62CC-4F4D-B8F1-6913234E01AB}" presName="imagNode" presStyleLbl="fgImgPlace1" presStyleIdx="6" presStyleCnt="10"/>
      <dgm:spPr>
        <a:xfrm>
          <a:off x="5447042" y="203072"/>
          <a:ext cx="823945" cy="1127054"/>
        </a:xfrm>
        <a:prstGeom prst="ellipse">
          <a:avLst/>
        </a:prstGeom>
        <a:blipFill dpi="0" rotWithShape="1">
          <a:blip xmlns:r="http://schemas.openxmlformats.org/officeDocument/2006/relationships" r:embed="rId7" cstate="print">
            <a:extLst>
              <a:ext uri="{28A0092B-C50C-407E-A947-70E740481C1C}">
                <a14:useLocalDpi xmlns:a14="http://schemas.microsoft.com/office/drawing/2010/main" val="0"/>
              </a:ext>
            </a:extLst>
          </a:blip>
          <a:srcRect/>
          <a:stretch>
            <a:fillRect l="-4117" r="-895"/>
          </a:stretch>
        </a:blipFill>
        <a:ln w="12700" cap="flat" cmpd="sng" algn="ctr">
          <a:solidFill>
            <a:sysClr val="window" lastClr="FFFFFF">
              <a:hueOff val="0"/>
              <a:satOff val="0"/>
              <a:lumOff val="0"/>
              <a:alphaOff val="0"/>
            </a:sysClr>
          </a:solidFill>
          <a:prstDash val="solid"/>
          <a:miter lim="800000"/>
        </a:ln>
        <a:effectLst/>
      </dgm:spPr>
    </dgm:pt>
    <dgm:pt modelId="{A1BE973D-2666-428F-968A-6FB64469B94A}" type="pres">
      <dgm:prSet presAssocID="{B3C296FB-3485-4B9E-A81F-C9229475D8E6}" presName="sibTrans" presStyleLbl="sibTrans2D1" presStyleIdx="0" presStyleCnt="0"/>
      <dgm:spPr/>
    </dgm:pt>
    <dgm:pt modelId="{FB0C6E0C-92BE-4A54-B44D-FD3B9DEFEEF5}" type="pres">
      <dgm:prSet presAssocID="{5DE23A1F-B828-4AED-93AF-CB385BE40F90}" presName="compNode" presStyleCnt="0"/>
      <dgm:spPr/>
    </dgm:pt>
    <dgm:pt modelId="{620747C8-B56B-4616-9A1D-BDC76FE2232C}" type="pres">
      <dgm:prSet presAssocID="{5DE23A1F-B828-4AED-93AF-CB385BE40F90}" presName="bkgdShape" presStyleLbl="node1" presStyleIdx="7" presStyleCnt="10"/>
      <dgm:spPr>
        <a:xfrm>
          <a:off x="6323579" y="0"/>
          <a:ext cx="876537" cy="3384549"/>
        </a:xfrm>
        <a:prstGeom prst="roundRect">
          <a:avLst>
            <a:gd name="adj" fmla="val 10000"/>
          </a:avLst>
        </a:prstGeom>
      </dgm:spPr>
    </dgm:pt>
    <dgm:pt modelId="{597A3276-0637-471F-8C39-62B3791F94E7}" type="pres">
      <dgm:prSet presAssocID="{5DE23A1F-B828-4AED-93AF-CB385BE40F90}" presName="nodeTx" presStyleLbl="node1" presStyleIdx="7" presStyleCnt="10">
        <dgm:presLayoutVars>
          <dgm:bulletEnabled val="1"/>
        </dgm:presLayoutVars>
      </dgm:prSet>
      <dgm:spPr/>
    </dgm:pt>
    <dgm:pt modelId="{0206AF53-D451-4267-AC81-68C6CC03F37B}" type="pres">
      <dgm:prSet presAssocID="{5DE23A1F-B828-4AED-93AF-CB385BE40F90}" presName="invisiNode" presStyleLbl="node1" presStyleIdx="7" presStyleCnt="10"/>
      <dgm:spPr/>
    </dgm:pt>
    <dgm:pt modelId="{55472D87-4270-4864-9513-C4EF84F48593}" type="pres">
      <dgm:prSet presAssocID="{5DE23A1F-B828-4AED-93AF-CB385BE40F90}" presName="imagNode" presStyleLbl="fgImgPlace1" presStyleIdx="7" presStyleCnt="10"/>
      <dgm:spPr>
        <a:xfrm>
          <a:off x="6349875" y="203072"/>
          <a:ext cx="823945" cy="1127054"/>
        </a:xfrm>
        <a:prstGeom prst="ellipse">
          <a:avLst/>
        </a:prstGeom>
        <a:blipFill dpi="0" rotWithShape="1">
          <a:blip xmlns:r="http://schemas.openxmlformats.org/officeDocument/2006/relationships" r:embed="rId8" cstate="print">
            <a:extLst>
              <a:ext uri="{28A0092B-C50C-407E-A947-70E740481C1C}">
                <a14:useLocalDpi xmlns:a14="http://schemas.microsoft.com/office/drawing/2010/main" val="0"/>
              </a:ext>
            </a:extLst>
          </a:blip>
          <a:srcRect/>
          <a:stretch>
            <a:fillRect l="-8680" r="88"/>
          </a:stretch>
        </a:blipFill>
        <a:ln w="12700" cap="flat" cmpd="sng" algn="ctr">
          <a:solidFill>
            <a:sysClr val="window" lastClr="FFFFFF">
              <a:hueOff val="0"/>
              <a:satOff val="0"/>
              <a:lumOff val="0"/>
              <a:alphaOff val="0"/>
            </a:sysClr>
          </a:solidFill>
          <a:prstDash val="solid"/>
          <a:miter lim="800000"/>
        </a:ln>
        <a:effectLst/>
      </dgm:spPr>
    </dgm:pt>
    <dgm:pt modelId="{180CC420-22A6-4967-BD0A-16B1BE5DD723}" type="pres">
      <dgm:prSet presAssocID="{4F72BF1C-5C6D-4106-A1C4-ECB77BA1216C}" presName="sibTrans" presStyleLbl="sibTrans2D1" presStyleIdx="0" presStyleCnt="0"/>
      <dgm:spPr/>
    </dgm:pt>
    <dgm:pt modelId="{3209A560-3317-4B8E-947C-607FD3DF3066}" type="pres">
      <dgm:prSet presAssocID="{15FAF609-EF06-4219-A9A5-579532B2B0F5}" presName="compNode" presStyleCnt="0"/>
      <dgm:spPr/>
    </dgm:pt>
    <dgm:pt modelId="{6C212EEF-C90E-4A39-8624-2778E48E4BE0}" type="pres">
      <dgm:prSet presAssocID="{15FAF609-EF06-4219-A9A5-579532B2B0F5}" presName="bkgdShape" presStyleLbl="node1" presStyleIdx="8" presStyleCnt="10"/>
      <dgm:spPr/>
    </dgm:pt>
    <dgm:pt modelId="{7A28B743-5308-49B7-A36D-077D307978EA}" type="pres">
      <dgm:prSet presAssocID="{15FAF609-EF06-4219-A9A5-579532B2B0F5}" presName="nodeTx" presStyleLbl="node1" presStyleIdx="8" presStyleCnt="10">
        <dgm:presLayoutVars>
          <dgm:bulletEnabled val="1"/>
        </dgm:presLayoutVars>
      </dgm:prSet>
      <dgm:spPr/>
    </dgm:pt>
    <dgm:pt modelId="{0401C330-83F7-4374-B0FE-4979745BF16D}" type="pres">
      <dgm:prSet presAssocID="{15FAF609-EF06-4219-A9A5-579532B2B0F5}" presName="invisiNode" presStyleLbl="node1" presStyleIdx="8" presStyleCnt="10"/>
      <dgm:spPr/>
    </dgm:pt>
    <dgm:pt modelId="{8B20BB08-94B1-48F9-9897-CB80CA7F6C0C}" type="pres">
      <dgm:prSet presAssocID="{15FAF609-EF06-4219-A9A5-579532B2B0F5}" presName="imagNode" presStyleLbl="fgImgPlace1" presStyleIdx="8" presStyleCnt="10"/>
      <dgm:spPr>
        <a:xfrm>
          <a:off x="7252709" y="203072"/>
          <a:ext cx="823945" cy="1127054"/>
        </a:xfrm>
        <a:prstGeom prst="ellipse">
          <a:avLst/>
        </a:prstGeom>
        <a:blipFill dpi="0" rotWithShape="1">
          <a:blip xmlns:r="http://schemas.openxmlformats.org/officeDocument/2006/relationships" r:embed="rId9"/>
          <a:srcRect/>
          <a:stretch>
            <a:fillRect l="-9662" r="-10862"/>
          </a:stretch>
        </a:blipFill>
        <a:ln w="12700" cap="flat" cmpd="sng" algn="ctr">
          <a:solidFill>
            <a:sysClr val="window" lastClr="FFFFFF">
              <a:hueOff val="0"/>
              <a:satOff val="0"/>
              <a:lumOff val="0"/>
              <a:alphaOff val="0"/>
            </a:sysClr>
          </a:solidFill>
          <a:prstDash val="solid"/>
          <a:miter lim="800000"/>
        </a:ln>
        <a:effectLst/>
      </dgm:spPr>
    </dgm:pt>
    <dgm:pt modelId="{F67F770D-9EE3-448C-A8A4-D441C2B590E5}" type="pres">
      <dgm:prSet presAssocID="{6DF72718-445E-4FDC-B1E6-DF26AB44A9AF}" presName="sibTrans" presStyleLbl="sibTrans2D1" presStyleIdx="0" presStyleCnt="0"/>
      <dgm:spPr/>
    </dgm:pt>
    <dgm:pt modelId="{DEE6476C-3C9B-4114-B5E6-B41D5B87BEDA}" type="pres">
      <dgm:prSet presAssocID="{312AC8EC-3989-4E6B-A34C-4A44971F8422}" presName="compNode" presStyleCnt="0"/>
      <dgm:spPr/>
    </dgm:pt>
    <dgm:pt modelId="{046C3189-9723-4D48-AB42-84F0840E98A7}" type="pres">
      <dgm:prSet presAssocID="{312AC8EC-3989-4E6B-A34C-4A44971F8422}" presName="bkgdShape" presStyleLbl="node1" presStyleIdx="9" presStyleCnt="10"/>
      <dgm:spPr/>
    </dgm:pt>
    <dgm:pt modelId="{D27D4B50-EAD1-4E28-BB95-5202D94609AD}" type="pres">
      <dgm:prSet presAssocID="{312AC8EC-3989-4E6B-A34C-4A44971F8422}" presName="nodeTx" presStyleLbl="node1" presStyleIdx="9" presStyleCnt="10">
        <dgm:presLayoutVars>
          <dgm:bulletEnabled val="1"/>
        </dgm:presLayoutVars>
      </dgm:prSet>
      <dgm:spPr/>
    </dgm:pt>
    <dgm:pt modelId="{7513BE1C-84BB-43A0-B14A-E852AFD3D884}" type="pres">
      <dgm:prSet presAssocID="{312AC8EC-3989-4E6B-A34C-4A44971F8422}" presName="invisiNode" presStyleLbl="node1" presStyleIdx="9" presStyleCnt="10"/>
      <dgm:spPr/>
    </dgm:pt>
    <dgm:pt modelId="{A5E4E931-3070-4D12-BE4A-A7CFF0542571}" type="pres">
      <dgm:prSet presAssocID="{312AC8EC-3989-4E6B-A34C-4A44971F8422}" presName="imagNode" presStyleLbl="fgImgPlace1" presStyleIdx="9" presStyleCnt="10"/>
      <dgm:spPr>
        <a:xfrm>
          <a:off x="8155542" y="203072"/>
          <a:ext cx="823945" cy="1127054"/>
        </a:xfrm>
        <a:prstGeom prst="ellipse">
          <a:avLst/>
        </a:prstGeom>
        <a:blipFill dpi="0" rotWithShape="1">
          <a:blip xmlns:r="http://schemas.openxmlformats.org/officeDocument/2006/relationships" r:embed="rId10" cstate="print">
            <a:extLst>
              <a:ext uri="{28A0092B-C50C-407E-A947-70E740481C1C}">
                <a14:useLocalDpi xmlns:a14="http://schemas.microsoft.com/office/drawing/2010/main" val="0"/>
              </a:ext>
            </a:extLst>
          </a:blip>
          <a:srcRect/>
          <a:stretch>
            <a:fillRect/>
          </a:stretch>
        </a:blipFill>
        <a:ln w="12700" cap="flat" cmpd="sng" algn="ctr">
          <a:solidFill>
            <a:sysClr val="window" lastClr="FFFFFF">
              <a:hueOff val="0"/>
              <a:satOff val="0"/>
              <a:lumOff val="0"/>
              <a:alphaOff val="0"/>
            </a:sysClr>
          </a:solidFill>
          <a:prstDash val="solid"/>
          <a:miter lim="800000"/>
        </a:ln>
        <a:effectLst/>
      </dgm:spPr>
    </dgm:pt>
  </dgm:ptLst>
  <dgm:cxnLst>
    <dgm:cxn modelId="{CB5E5B09-20CD-4245-A349-FF2971C82599}" srcId="{76CDA518-BC6C-454C-8425-289DBEFA6303}" destId="{0C927F58-D0E1-4B01-A6B6-C603E890F398}" srcOrd="2" destOrd="0" parTransId="{79673275-EAE9-4B21-BD17-BA2A2DC472F8}" sibTransId="{91B44C06-EF03-4B80-B764-56D43105AB17}"/>
    <dgm:cxn modelId="{4A8A7912-19DD-4170-BE92-5B4CEA10F0F4}" srcId="{76CDA518-BC6C-454C-8425-289DBEFA6303}" destId="{312AC8EC-3989-4E6B-A34C-4A44971F8422}" srcOrd="9" destOrd="0" parTransId="{4C6EC9C3-231F-4CE7-B7C6-B9BD23DC1532}" sibTransId="{9CD2B463-8A90-4055-A6A7-74FFBC8F1CA8}"/>
    <dgm:cxn modelId="{1C523813-002F-4E06-BB09-C5D00C73709B}" type="presOf" srcId="{51654D6A-95A4-4E7F-B6C4-FF063E7F512E}" destId="{EBD88C52-2018-48D1-9314-C17CB78960E1}" srcOrd="0" destOrd="0" presId="urn:microsoft.com/office/officeart/2005/8/layout/hList7"/>
    <dgm:cxn modelId="{49844915-79B7-4760-B8A6-6358800639E0}" srcId="{76CDA518-BC6C-454C-8425-289DBEFA6303}" destId="{15FAF609-EF06-4219-A9A5-579532B2B0F5}" srcOrd="8" destOrd="0" parTransId="{D2885B8D-6C0A-4181-92C1-3B3291BDFB29}" sibTransId="{6DF72718-445E-4FDC-B1E6-DF26AB44A9AF}"/>
    <dgm:cxn modelId="{EE6BF61A-B19F-4C39-8C06-B8706D9BA7BA}" srcId="{76CDA518-BC6C-454C-8425-289DBEFA6303}" destId="{4F7AD0EE-0E26-4017-9F94-86272D93EFC3}" srcOrd="4" destOrd="0" parTransId="{1B378C42-C627-4201-AE52-4BA974618512}" sibTransId="{51654D6A-95A4-4E7F-B6C4-FF063E7F512E}"/>
    <dgm:cxn modelId="{12110A1E-07E5-4867-8924-79D6630C17C6}" type="presOf" srcId="{EDE82B6F-CA32-4C6B-8BFB-B30D12284093}" destId="{FA06BBCE-464F-4266-B09B-D42E3ACE62C5}" srcOrd="0" destOrd="0" presId="urn:microsoft.com/office/officeart/2005/8/layout/hList7"/>
    <dgm:cxn modelId="{83120230-15CF-4E4A-9B10-5AB8D831D9D7}" type="presOf" srcId="{EDE82B6F-CA32-4C6B-8BFB-B30D12284093}" destId="{4010F67F-62A0-45F8-9086-6325303267DE}" srcOrd="1" destOrd="0" presId="urn:microsoft.com/office/officeart/2005/8/layout/hList7"/>
    <dgm:cxn modelId="{EE1F8730-E41D-4888-8091-8ADFA9BE2D54}" type="presOf" srcId="{4F72BF1C-5C6D-4106-A1C4-ECB77BA1216C}" destId="{180CC420-22A6-4967-BD0A-16B1BE5DD723}" srcOrd="0" destOrd="0" presId="urn:microsoft.com/office/officeart/2005/8/layout/hList7"/>
    <dgm:cxn modelId="{DA375233-0C46-4FA9-B168-858D9E87495A}" type="presOf" srcId="{167BF358-8434-4987-B85A-37964861114E}" destId="{2E70E187-B08A-486D-8A45-C8A232CC337A}" srcOrd="0" destOrd="0" presId="urn:microsoft.com/office/officeart/2005/8/layout/hList7"/>
    <dgm:cxn modelId="{0F6EB633-F2B0-43E9-9D7D-147ED0CAF52B}" type="presOf" srcId="{312AC8EC-3989-4E6B-A34C-4A44971F8422}" destId="{046C3189-9723-4D48-AB42-84F0840E98A7}" srcOrd="0" destOrd="0" presId="urn:microsoft.com/office/officeart/2005/8/layout/hList7"/>
    <dgm:cxn modelId="{662FCF39-6008-4D96-84FA-337968BE560C}" type="presOf" srcId="{4B7087D8-60F7-45B3-90E8-83EEE7316E5B}" destId="{620E0897-60F4-4FE7-BB5B-EC1118AD18C4}" srcOrd="0" destOrd="0" presId="urn:microsoft.com/office/officeart/2005/8/layout/hList7"/>
    <dgm:cxn modelId="{A2D6653A-6BB0-4F5E-B478-B413DEF1F37D}" type="presOf" srcId="{4F7AD0EE-0E26-4017-9F94-86272D93EFC3}" destId="{0F17CE07-4E74-4F15-86EB-6C6567CBA919}" srcOrd="0" destOrd="0" presId="urn:microsoft.com/office/officeart/2005/8/layout/hList7"/>
    <dgm:cxn modelId="{9697DD3F-1923-415C-B9D3-CEE56720C4CC}" srcId="{76CDA518-BC6C-454C-8425-289DBEFA6303}" destId="{167BF358-8434-4987-B85A-37964861114E}" srcOrd="3" destOrd="0" parTransId="{CAB79F3C-EB84-4F7C-A9F7-2D2507D5DBE7}" sibTransId="{23117442-D303-468D-9B1A-74E04914477C}"/>
    <dgm:cxn modelId="{9289F541-01BB-4432-B9FC-11E020530607}" type="presOf" srcId="{87EBC7B2-62CC-4F4D-B8F1-6913234E01AB}" destId="{1E2AF601-0E14-41E6-A130-E7A0A9003234}" srcOrd="0" destOrd="0" presId="urn:microsoft.com/office/officeart/2005/8/layout/hList7"/>
    <dgm:cxn modelId="{1B55AB57-8769-4433-BC6D-3F99C7B9FAB0}" type="presOf" srcId="{0C927F58-D0E1-4B01-A6B6-C603E890F398}" destId="{991FE780-09B4-437E-87F1-633B9F17E51A}" srcOrd="0" destOrd="0" presId="urn:microsoft.com/office/officeart/2005/8/layout/hList7"/>
    <dgm:cxn modelId="{6EBF0958-14B8-46D6-946A-55D79E6E528B}" type="presOf" srcId="{095AE3E2-7CB6-43CA-A532-FBE35E2C2239}" destId="{B403F713-81E6-4AE7-B3A1-1A307AF769A8}" srcOrd="0" destOrd="0" presId="urn:microsoft.com/office/officeart/2005/8/layout/hList7"/>
    <dgm:cxn modelId="{3A168159-F514-4D05-9D15-75431E275694}" type="presOf" srcId="{DA761F70-B11F-4EA6-915D-15ADF7DDBA23}" destId="{7DF9CCCA-3B9D-4598-9B0D-5726972F0780}" srcOrd="0" destOrd="0" presId="urn:microsoft.com/office/officeart/2005/8/layout/hList7"/>
    <dgm:cxn modelId="{3010D677-843A-41AF-B19F-380B234A9644}" type="presOf" srcId="{82ED9815-0689-437F-AB55-8011A9589219}" destId="{80C6CD21-4D30-4F02-A5E3-108A4E386C2A}" srcOrd="1" destOrd="0" presId="urn:microsoft.com/office/officeart/2005/8/layout/hList7"/>
    <dgm:cxn modelId="{2E1A1579-A6BA-476F-822B-86009E26C1D5}" srcId="{76CDA518-BC6C-454C-8425-289DBEFA6303}" destId="{87EBC7B2-62CC-4F4D-B8F1-6913234E01AB}" srcOrd="6" destOrd="0" parTransId="{792074DA-5FA9-4FC5-82A0-319076547753}" sibTransId="{B3C296FB-3485-4B9E-A81F-C9229475D8E6}"/>
    <dgm:cxn modelId="{7AC4B77A-DAFF-4FBE-9270-9429405FB40E}" type="presOf" srcId="{91B44C06-EF03-4B80-B764-56D43105AB17}" destId="{1F0423FB-D68E-4585-AD64-427F976129F3}" srcOrd="0" destOrd="0" presId="urn:microsoft.com/office/officeart/2005/8/layout/hList7"/>
    <dgm:cxn modelId="{9E22D085-E0E9-4B1C-8A6A-C57206DF8895}" type="presOf" srcId="{5DE23A1F-B828-4AED-93AF-CB385BE40F90}" destId="{620747C8-B56B-4616-9A1D-BDC76FE2232C}" srcOrd="0" destOrd="0" presId="urn:microsoft.com/office/officeart/2005/8/layout/hList7"/>
    <dgm:cxn modelId="{9DE9A892-2074-4CBF-98B0-745517EADAE5}" type="presOf" srcId="{5DE23A1F-B828-4AED-93AF-CB385BE40F90}" destId="{597A3276-0637-471F-8C39-62B3791F94E7}" srcOrd="1" destOrd="0" presId="urn:microsoft.com/office/officeart/2005/8/layout/hList7"/>
    <dgm:cxn modelId="{36624C9E-C7BB-44F8-92F8-AF4B1AF6A923}" type="presOf" srcId="{312AC8EC-3989-4E6B-A34C-4A44971F8422}" destId="{D27D4B50-EAD1-4E28-BB95-5202D94609AD}" srcOrd="1" destOrd="0" presId="urn:microsoft.com/office/officeart/2005/8/layout/hList7"/>
    <dgm:cxn modelId="{9E31DBA0-E939-49A6-A6BC-57FBA271E74D}" srcId="{76CDA518-BC6C-454C-8425-289DBEFA6303}" destId="{EDE82B6F-CA32-4C6B-8BFB-B30D12284093}" srcOrd="1" destOrd="0" parTransId="{9B21EF5D-1347-4E9C-B71F-5BDA8B9DA602}" sibTransId="{4B7087D8-60F7-45B3-90E8-83EEE7316E5B}"/>
    <dgm:cxn modelId="{5EE004A5-3774-4BB1-B9EC-EDCC333FB895}" srcId="{76CDA518-BC6C-454C-8425-289DBEFA6303}" destId="{DA761F70-B11F-4EA6-915D-15ADF7DDBA23}" srcOrd="5" destOrd="0" parTransId="{205211D0-56BC-42B4-8B39-5E0986F07326}" sibTransId="{8B7B9245-1212-4EA2-8DBA-AB21D24D994E}"/>
    <dgm:cxn modelId="{9A3F4BAA-79D8-469B-B567-9488E3562F84}" type="presOf" srcId="{87EBC7B2-62CC-4F4D-B8F1-6913234E01AB}" destId="{EFEA8269-3FA8-4E67-A41C-D7364A1F0F81}" srcOrd="1" destOrd="0" presId="urn:microsoft.com/office/officeart/2005/8/layout/hList7"/>
    <dgm:cxn modelId="{8DB8FAB8-F8BE-4232-8E1A-61CBAFE1B3A6}" srcId="{76CDA518-BC6C-454C-8425-289DBEFA6303}" destId="{82ED9815-0689-437F-AB55-8011A9589219}" srcOrd="0" destOrd="0" parTransId="{CA69EC14-8F26-4324-9465-B228833C3D9E}" sibTransId="{095AE3E2-7CB6-43CA-A532-FBE35E2C2239}"/>
    <dgm:cxn modelId="{248B32C3-2711-45FB-A7E4-F6788733167D}" type="presOf" srcId="{DA761F70-B11F-4EA6-915D-15ADF7DDBA23}" destId="{3A3CCAAA-9391-4727-92C0-D8017A0163A3}" srcOrd="1" destOrd="0" presId="urn:microsoft.com/office/officeart/2005/8/layout/hList7"/>
    <dgm:cxn modelId="{A189E8C8-377C-4E7D-A34C-EF786E666C7D}" type="presOf" srcId="{15FAF609-EF06-4219-A9A5-579532B2B0F5}" destId="{7A28B743-5308-49B7-A36D-077D307978EA}" srcOrd="1" destOrd="0" presId="urn:microsoft.com/office/officeart/2005/8/layout/hList7"/>
    <dgm:cxn modelId="{B23DACD6-8113-4336-8719-9839AF4B1795}" type="presOf" srcId="{76CDA518-BC6C-454C-8425-289DBEFA6303}" destId="{700DEE2E-009E-4920-8919-3EBA1BD25605}" srcOrd="0" destOrd="0" presId="urn:microsoft.com/office/officeart/2005/8/layout/hList7"/>
    <dgm:cxn modelId="{FAA028D7-1DE7-4442-9490-EEB6E1171220}" type="presOf" srcId="{23117442-D303-468D-9B1A-74E04914477C}" destId="{92BB5058-E676-44FD-8396-B1C6E9350E2F}" srcOrd="0" destOrd="0" presId="urn:microsoft.com/office/officeart/2005/8/layout/hList7"/>
    <dgm:cxn modelId="{52FD1BD9-942B-42FC-89C4-CA1C6D6A324F}" type="presOf" srcId="{82ED9815-0689-437F-AB55-8011A9589219}" destId="{33027701-4552-4E82-B8B5-201818F384E1}" srcOrd="0" destOrd="0" presId="urn:microsoft.com/office/officeart/2005/8/layout/hList7"/>
    <dgm:cxn modelId="{EF3EC2E4-CF1B-43F2-BD80-5F80F6C32568}" type="presOf" srcId="{6DF72718-445E-4FDC-B1E6-DF26AB44A9AF}" destId="{F67F770D-9EE3-448C-A8A4-D441C2B590E5}" srcOrd="0" destOrd="0" presId="urn:microsoft.com/office/officeart/2005/8/layout/hList7"/>
    <dgm:cxn modelId="{CA9346E7-D6F8-4EA2-9D92-51AAA605F8DD}" type="presOf" srcId="{0C927F58-D0E1-4B01-A6B6-C603E890F398}" destId="{9214762E-771B-4644-B4EF-48158964CAF7}" srcOrd="1" destOrd="0" presId="urn:microsoft.com/office/officeart/2005/8/layout/hList7"/>
    <dgm:cxn modelId="{815729E8-E25D-4A72-BD47-FE40CD2B80FE}" type="presOf" srcId="{167BF358-8434-4987-B85A-37964861114E}" destId="{0B0F9D5E-01B5-4D70-8912-3735DC726156}" srcOrd="1" destOrd="0" presId="urn:microsoft.com/office/officeart/2005/8/layout/hList7"/>
    <dgm:cxn modelId="{4E5399E9-945F-4B4C-8FE5-B460E55BC7AD}" type="presOf" srcId="{B3C296FB-3485-4B9E-A81F-C9229475D8E6}" destId="{A1BE973D-2666-428F-968A-6FB64469B94A}" srcOrd="0" destOrd="0" presId="urn:microsoft.com/office/officeart/2005/8/layout/hList7"/>
    <dgm:cxn modelId="{703063F1-FCA8-493B-B8AE-11DB8560AFD4}" type="presOf" srcId="{15FAF609-EF06-4219-A9A5-579532B2B0F5}" destId="{6C212EEF-C90E-4A39-8624-2778E48E4BE0}" srcOrd="0" destOrd="0" presId="urn:microsoft.com/office/officeart/2005/8/layout/hList7"/>
    <dgm:cxn modelId="{57F181F1-6B71-4EAF-824A-3C3569D63AC5}" srcId="{76CDA518-BC6C-454C-8425-289DBEFA6303}" destId="{5DE23A1F-B828-4AED-93AF-CB385BE40F90}" srcOrd="7" destOrd="0" parTransId="{AC415565-C001-469D-988D-42CCD55DFDCC}" sibTransId="{4F72BF1C-5C6D-4106-A1C4-ECB77BA1216C}"/>
    <dgm:cxn modelId="{05E35DFB-AF70-4C1D-96C7-B8BC87201543}" type="presOf" srcId="{4F7AD0EE-0E26-4017-9F94-86272D93EFC3}" destId="{8D07021B-273A-4B9A-9F4E-3DC526DA65BD}" srcOrd="1" destOrd="0" presId="urn:microsoft.com/office/officeart/2005/8/layout/hList7"/>
    <dgm:cxn modelId="{C49DCCFE-1215-498E-A1C6-A1A823895249}" type="presOf" srcId="{8B7B9245-1212-4EA2-8DBA-AB21D24D994E}" destId="{1BFDB655-8D21-4995-B102-9474CBAFCA39}" srcOrd="0" destOrd="0" presId="urn:microsoft.com/office/officeart/2005/8/layout/hList7"/>
    <dgm:cxn modelId="{66403882-303E-4DBA-9699-723003DCA811}" type="presParOf" srcId="{700DEE2E-009E-4920-8919-3EBA1BD25605}" destId="{6CA53C31-027B-47B6-99A7-1B4548807CCF}" srcOrd="0" destOrd="0" presId="urn:microsoft.com/office/officeart/2005/8/layout/hList7"/>
    <dgm:cxn modelId="{B21CE3E0-C884-4071-8CF9-BB24C702A3A3}" type="presParOf" srcId="{700DEE2E-009E-4920-8919-3EBA1BD25605}" destId="{474004DD-83D6-490F-8C13-1D7113C388B6}" srcOrd="1" destOrd="0" presId="urn:microsoft.com/office/officeart/2005/8/layout/hList7"/>
    <dgm:cxn modelId="{576714EA-F462-4ED6-A2E0-876FC6A1C845}" type="presParOf" srcId="{474004DD-83D6-490F-8C13-1D7113C388B6}" destId="{1596B23E-FF3A-4F13-8B81-DB82401CB8A2}" srcOrd="0" destOrd="0" presId="urn:microsoft.com/office/officeart/2005/8/layout/hList7"/>
    <dgm:cxn modelId="{ADB3E9FF-1F6E-4560-97E7-BA3ED5CC3BF9}" type="presParOf" srcId="{1596B23E-FF3A-4F13-8B81-DB82401CB8A2}" destId="{33027701-4552-4E82-B8B5-201818F384E1}" srcOrd="0" destOrd="0" presId="urn:microsoft.com/office/officeart/2005/8/layout/hList7"/>
    <dgm:cxn modelId="{CD3ED116-738E-4F22-8EA0-8DB8380FF554}" type="presParOf" srcId="{1596B23E-FF3A-4F13-8B81-DB82401CB8A2}" destId="{80C6CD21-4D30-4F02-A5E3-108A4E386C2A}" srcOrd="1" destOrd="0" presId="urn:microsoft.com/office/officeart/2005/8/layout/hList7"/>
    <dgm:cxn modelId="{7BAE6B39-95C9-4FC9-857C-00F0D6EFBCF7}" type="presParOf" srcId="{1596B23E-FF3A-4F13-8B81-DB82401CB8A2}" destId="{76216FFC-B42E-47B5-BEF6-E584E61758BE}" srcOrd="2" destOrd="0" presId="urn:microsoft.com/office/officeart/2005/8/layout/hList7"/>
    <dgm:cxn modelId="{58F46BE4-B062-43B3-BDE6-367C05645391}" type="presParOf" srcId="{1596B23E-FF3A-4F13-8B81-DB82401CB8A2}" destId="{0304F202-A9F3-479D-BEB1-3ABB9CCAFAF9}" srcOrd="3" destOrd="0" presId="urn:microsoft.com/office/officeart/2005/8/layout/hList7"/>
    <dgm:cxn modelId="{4A140DCC-F06D-45F8-95F1-717FE5C1855A}" type="presParOf" srcId="{474004DD-83D6-490F-8C13-1D7113C388B6}" destId="{B403F713-81E6-4AE7-B3A1-1A307AF769A8}" srcOrd="1" destOrd="0" presId="urn:microsoft.com/office/officeart/2005/8/layout/hList7"/>
    <dgm:cxn modelId="{739EE2BA-509C-41D9-86BC-778E57F80E3B}" type="presParOf" srcId="{474004DD-83D6-490F-8C13-1D7113C388B6}" destId="{B9908DC9-75CD-470F-86E2-F7B565FA29D9}" srcOrd="2" destOrd="0" presId="urn:microsoft.com/office/officeart/2005/8/layout/hList7"/>
    <dgm:cxn modelId="{77B5E5A5-E487-46A5-B2F2-FA2FD213398D}" type="presParOf" srcId="{B9908DC9-75CD-470F-86E2-F7B565FA29D9}" destId="{FA06BBCE-464F-4266-B09B-D42E3ACE62C5}" srcOrd="0" destOrd="0" presId="urn:microsoft.com/office/officeart/2005/8/layout/hList7"/>
    <dgm:cxn modelId="{3669B955-F869-4689-9990-748586B2BF9D}" type="presParOf" srcId="{B9908DC9-75CD-470F-86E2-F7B565FA29D9}" destId="{4010F67F-62A0-45F8-9086-6325303267DE}" srcOrd="1" destOrd="0" presId="urn:microsoft.com/office/officeart/2005/8/layout/hList7"/>
    <dgm:cxn modelId="{6E801378-E0C0-4ADD-9F21-8E674A2EE1DB}" type="presParOf" srcId="{B9908DC9-75CD-470F-86E2-F7B565FA29D9}" destId="{BA70FC0A-0E40-43D4-9CED-0E9CD2687E95}" srcOrd="2" destOrd="0" presId="urn:microsoft.com/office/officeart/2005/8/layout/hList7"/>
    <dgm:cxn modelId="{01ABC13A-4364-45E2-858D-86FABCB82333}" type="presParOf" srcId="{B9908DC9-75CD-470F-86E2-F7B565FA29D9}" destId="{AF799562-D0FE-4304-8CBE-F6EBFAE4013A}" srcOrd="3" destOrd="0" presId="urn:microsoft.com/office/officeart/2005/8/layout/hList7"/>
    <dgm:cxn modelId="{1398982A-7E5E-4B53-B7F6-C7AE4EC43CDA}" type="presParOf" srcId="{474004DD-83D6-490F-8C13-1D7113C388B6}" destId="{620E0897-60F4-4FE7-BB5B-EC1118AD18C4}" srcOrd="3" destOrd="0" presId="urn:microsoft.com/office/officeart/2005/8/layout/hList7"/>
    <dgm:cxn modelId="{0C2C912C-2644-4E66-84B1-678A2933A000}" type="presParOf" srcId="{474004DD-83D6-490F-8C13-1D7113C388B6}" destId="{D8032356-C94D-4EB5-BD43-52AF1F0DC0DA}" srcOrd="4" destOrd="0" presId="urn:microsoft.com/office/officeart/2005/8/layout/hList7"/>
    <dgm:cxn modelId="{ACA8A327-9C8E-48CA-A1A4-47FCEA08AED4}" type="presParOf" srcId="{D8032356-C94D-4EB5-BD43-52AF1F0DC0DA}" destId="{991FE780-09B4-437E-87F1-633B9F17E51A}" srcOrd="0" destOrd="0" presId="urn:microsoft.com/office/officeart/2005/8/layout/hList7"/>
    <dgm:cxn modelId="{3E8D3153-4902-4375-B1B4-02C8FC7C3773}" type="presParOf" srcId="{D8032356-C94D-4EB5-BD43-52AF1F0DC0DA}" destId="{9214762E-771B-4644-B4EF-48158964CAF7}" srcOrd="1" destOrd="0" presId="urn:microsoft.com/office/officeart/2005/8/layout/hList7"/>
    <dgm:cxn modelId="{7A22D462-C0CB-492D-B8E6-D6C66F58E294}" type="presParOf" srcId="{D8032356-C94D-4EB5-BD43-52AF1F0DC0DA}" destId="{FB25865C-F5C6-44CB-B4D2-3814AA594E66}" srcOrd="2" destOrd="0" presId="urn:microsoft.com/office/officeart/2005/8/layout/hList7"/>
    <dgm:cxn modelId="{3F793554-E02B-4EED-9870-85B933AC3EC9}" type="presParOf" srcId="{D8032356-C94D-4EB5-BD43-52AF1F0DC0DA}" destId="{069CDC01-BE12-484D-9486-671E87A5E1A9}" srcOrd="3" destOrd="0" presId="urn:microsoft.com/office/officeart/2005/8/layout/hList7"/>
    <dgm:cxn modelId="{159B6F88-28B4-45BC-89E8-3CCC2E681A7B}" type="presParOf" srcId="{474004DD-83D6-490F-8C13-1D7113C388B6}" destId="{1F0423FB-D68E-4585-AD64-427F976129F3}" srcOrd="5" destOrd="0" presId="urn:microsoft.com/office/officeart/2005/8/layout/hList7"/>
    <dgm:cxn modelId="{0F1ACEAF-F5E4-4E22-A734-2CAFC017B0F5}" type="presParOf" srcId="{474004DD-83D6-490F-8C13-1D7113C388B6}" destId="{67FA1698-9E24-4229-A2FA-F4674B67919C}" srcOrd="6" destOrd="0" presId="urn:microsoft.com/office/officeart/2005/8/layout/hList7"/>
    <dgm:cxn modelId="{BFF05C29-CB5D-4D76-8A86-F26D6D98F497}" type="presParOf" srcId="{67FA1698-9E24-4229-A2FA-F4674B67919C}" destId="{2E70E187-B08A-486D-8A45-C8A232CC337A}" srcOrd="0" destOrd="0" presId="urn:microsoft.com/office/officeart/2005/8/layout/hList7"/>
    <dgm:cxn modelId="{57EA0B2B-A5B4-40B9-AAFA-69AAD083ECF7}" type="presParOf" srcId="{67FA1698-9E24-4229-A2FA-F4674B67919C}" destId="{0B0F9D5E-01B5-4D70-8912-3735DC726156}" srcOrd="1" destOrd="0" presId="urn:microsoft.com/office/officeart/2005/8/layout/hList7"/>
    <dgm:cxn modelId="{B2C9B959-64C7-4AD9-8B93-9A3DAB8F01EF}" type="presParOf" srcId="{67FA1698-9E24-4229-A2FA-F4674B67919C}" destId="{FC7B3C5D-EC91-4467-AF60-0E5515B36ED2}" srcOrd="2" destOrd="0" presId="urn:microsoft.com/office/officeart/2005/8/layout/hList7"/>
    <dgm:cxn modelId="{91981C83-5779-402E-911B-650A1A3F4753}" type="presParOf" srcId="{67FA1698-9E24-4229-A2FA-F4674B67919C}" destId="{640B4EA2-5D13-4CA1-86A9-3221B0994580}" srcOrd="3" destOrd="0" presId="urn:microsoft.com/office/officeart/2005/8/layout/hList7"/>
    <dgm:cxn modelId="{ECAA67DF-CA90-43D9-9DB1-6F1A74162E92}" type="presParOf" srcId="{474004DD-83D6-490F-8C13-1D7113C388B6}" destId="{92BB5058-E676-44FD-8396-B1C6E9350E2F}" srcOrd="7" destOrd="0" presId="urn:microsoft.com/office/officeart/2005/8/layout/hList7"/>
    <dgm:cxn modelId="{3C7FFDC0-80FD-4C41-861C-CA7010089CD8}" type="presParOf" srcId="{474004DD-83D6-490F-8C13-1D7113C388B6}" destId="{44F6A7E9-A24E-43F1-8876-7D150D31E9D4}" srcOrd="8" destOrd="0" presId="urn:microsoft.com/office/officeart/2005/8/layout/hList7"/>
    <dgm:cxn modelId="{D98C04F7-3BE5-4957-A160-ECFCEBAA1206}" type="presParOf" srcId="{44F6A7E9-A24E-43F1-8876-7D150D31E9D4}" destId="{0F17CE07-4E74-4F15-86EB-6C6567CBA919}" srcOrd="0" destOrd="0" presId="urn:microsoft.com/office/officeart/2005/8/layout/hList7"/>
    <dgm:cxn modelId="{7B5F780B-4FA8-448F-BF8F-32E316FC322A}" type="presParOf" srcId="{44F6A7E9-A24E-43F1-8876-7D150D31E9D4}" destId="{8D07021B-273A-4B9A-9F4E-3DC526DA65BD}" srcOrd="1" destOrd="0" presId="urn:microsoft.com/office/officeart/2005/8/layout/hList7"/>
    <dgm:cxn modelId="{52BB9FE3-6F98-4F15-8CF5-CF6B851B8768}" type="presParOf" srcId="{44F6A7E9-A24E-43F1-8876-7D150D31E9D4}" destId="{D5E502C2-DE8D-4346-877A-9C40A3864E73}" srcOrd="2" destOrd="0" presId="urn:microsoft.com/office/officeart/2005/8/layout/hList7"/>
    <dgm:cxn modelId="{3E1C65BF-65DF-485C-9773-79176B2FEA13}" type="presParOf" srcId="{44F6A7E9-A24E-43F1-8876-7D150D31E9D4}" destId="{1722C8D5-9191-4617-9A5C-B2D813A9D915}" srcOrd="3" destOrd="0" presId="urn:microsoft.com/office/officeart/2005/8/layout/hList7"/>
    <dgm:cxn modelId="{F6D15635-6391-4AD5-A336-4B0919D2BDE9}" type="presParOf" srcId="{474004DD-83D6-490F-8C13-1D7113C388B6}" destId="{EBD88C52-2018-48D1-9314-C17CB78960E1}" srcOrd="9" destOrd="0" presId="urn:microsoft.com/office/officeart/2005/8/layout/hList7"/>
    <dgm:cxn modelId="{86F11F4F-4986-44B2-886B-ED889141033C}" type="presParOf" srcId="{474004DD-83D6-490F-8C13-1D7113C388B6}" destId="{0F54D2C3-2473-46B1-B62D-6D975835F768}" srcOrd="10" destOrd="0" presId="urn:microsoft.com/office/officeart/2005/8/layout/hList7"/>
    <dgm:cxn modelId="{1B46EDC0-1EFA-4404-867C-2DE321C3941C}" type="presParOf" srcId="{0F54D2C3-2473-46B1-B62D-6D975835F768}" destId="{7DF9CCCA-3B9D-4598-9B0D-5726972F0780}" srcOrd="0" destOrd="0" presId="urn:microsoft.com/office/officeart/2005/8/layout/hList7"/>
    <dgm:cxn modelId="{932D6225-ECA7-48A1-8AC3-E8391D5A6D67}" type="presParOf" srcId="{0F54D2C3-2473-46B1-B62D-6D975835F768}" destId="{3A3CCAAA-9391-4727-92C0-D8017A0163A3}" srcOrd="1" destOrd="0" presId="urn:microsoft.com/office/officeart/2005/8/layout/hList7"/>
    <dgm:cxn modelId="{6D5BE0D7-3A8A-4615-8013-C7014C3BB980}" type="presParOf" srcId="{0F54D2C3-2473-46B1-B62D-6D975835F768}" destId="{57AF0E7A-6E2A-4DFD-8782-FF6ACFBFE49A}" srcOrd="2" destOrd="0" presId="urn:microsoft.com/office/officeart/2005/8/layout/hList7"/>
    <dgm:cxn modelId="{6983BF68-DA04-47C2-872B-ED9741F91E89}" type="presParOf" srcId="{0F54D2C3-2473-46B1-B62D-6D975835F768}" destId="{0ED1F304-354B-4320-B27C-70A3951670CA}" srcOrd="3" destOrd="0" presId="urn:microsoft.com/office/officeart/2005/8/layout/hList7"/>
    <dgm:cxn modelId="{3DC5EE6C-13AE-448D-BC35-F9077B5F0D9F}" type="presParOf" srcId="{474004DD-83D6-490F-8C13-1D7113C388B6}" destId="{1BFDB655-8D21-4995-B102-9474CBAFCA39}" srcOrd="11" destOrd="0" presId="urn:microsoft.com/office/officeart/2005/8/layout/hList7"/>
    <dgm:cxn modelId="{8F64572C-707B-4316-8346-9E46ED72F008}" type="presParOf" srcId="{474004DD-83D6-490F-8C13-1D7113C388B6}" destId="{E3D4926D-D56C-4D55-82B1-FA30BBB9C0E6}" srcOrd="12" destOrd="0" presId="urn:microsoft.com/office/officeart/2005/8/layout/hList7"/>
    <dgm:cxn modelId="{52002706-CA26-4E3D-988D-5EF5CAD3E5A9}" type="presParOf" srcId="{E3D4926D-D56C-4D55-82B1-FA30BBB9C0E6}" destId="{1E2AF601-0E14-41E6-A130-E7A0A9003234}" srcOrd="0" destOrd="0" presId="urn:microsoft.com/office/officeart/2005/8/layout/hList7"/>
    <dgm:cxn modelId="{AB0A17C8-F40C-4C66-B3B1-FE7946E18ADF}" type="presParOf" srcId="{E3D4926D-D56C-4D55-82B1-FA30BBB9C0E6}" destId="{EFEA8269-3FA8-4E67-A41C-D7364A1F0F81}" srcOrd="1" destOrd="0" presId="urn:microsoft.com/office/officeart/2005/8/layout/hList7"/>
    <dgm:cxn modelId="{BB5D29CE-4D9B-4FE8-B68C-95EDF68E8100}" type="presParOf" srcId="{E3D4926D-D56C-4D55-82B1-FA30BBB9C0E6}" destId="{0EA924EF-8D1F-47B0-BF16-25A8EDEA9546}" srcOrd="2" destOrd="0" presId="urn:microsoft.com/office/officeart/2005/8/layout/hList7"/>
    <dgm:cxn modelId="{5301C4CD-C833-4852-85DF-E4E7F351527B}" type="presParOf" srcId="{E3D4926D-D56C-4D55-82B1-FA30BBB9C0E6}" destId="{92DE6F99-74F9-48AD-8F0A-3356A4758B7E}" srcOrd="3" destOrd="0" presId="urn:microsoft.com/office/officeart/2005/8/layout/hList7"/>
    <dgm:cxn modelId="{32C9FEE3-FF3F-42FB-94AF-6AC4184FCA5F}" type="presParOf" srcId="{474004DD-83D6-490F-8C13-1D7113C388B6}" destId="{A1BE973D-2666-428F-968A-6FB64469B94A}" srcOrd="13" destOrd="0" presId="urn:microsoft.com/office/officeart/2005/8/layout/hList7"/>
    <dgm:cxn modelId="{72F058A5-26DF-48B8-AD0E-38C631F67876}" type="presParOf" srcId="{474004DD-83D6-490F-8C13-1D7113C388B6}" destId="{FB0C6E0C-92BE-4A54-B44D-FD3B9DEFEEF5}" srcOrd="14" destOrd="0" presId="urn:microsoft.com/office/officeart/2005/8/layout/hList7"/>
    <dgm:cxn modelId="{B0AC9F55-4FF6-4068-AE6D-C934ED6BBA53}" type="presParOf" srcId="{FB0C6E0C-92BE-4A54-B44D-FD3B9DEFEEF5}" destId="{620747C8-B56B-4616-9A1D-BDC76FE2232C}" srcOrd="0" destOrd="0" presId="urn:microsoft.com/office/officeart/2005/8/layout/hList7"/>
    <dgm:cxn modelId="{3C3F168E-D671-4E08-A2ED-B89654CD24F3}" type="presParOf" srcId="{FB0C6E0C-92BE-4A54-B44D-FD3B9DEFEEF5}" destId="{597A3276-0637-471F-8C39-62B3791F94E7}" srcOrd="1" destOrd="0" presId="urn:microsoft.com/office/officeart/2005/8/layout/hList7"/>
    <dgm:cxn modelId="{27EA8704-AFA0-4ADA-92E3-E83C6782268A}" type="presParOf" srcId="{FB0C6E0C-92BE-4A54-B44D-FD3B9DEFEEF5}" destId="{0206AF53-D451-4267-AC81-68C6CC03F37B}" srcOrd="2" destOrd="0" presId="urn:microsoft.com/office/officeart/2005/8/layout/hList7"/>
    <dgm:cxn modelId="{16AD9D15-9178-457B-AEDE-DD7191634009}" type="presParOf" srcId="{FB0C6E0C-92BE-4A54-B44D-FD3B9DEFEEF5}" destId="{55472D87-4270-4864-9513-C4EF84F48593}" srcOrd="3" destOrd="0" presId="urn:microsoft.com/office/officeart/2005/8/layout/hList7"/>
    <dgm:cxn modelId="{F32EAFD5-1F1B-4AAF-8F05-5C2E795012EF}" type="presParOf" srcId="{474004DD-83D6-490F-8C13-1D7113C388B6}" destId="{180CC420-22A6-4967-BD0A-16B1BE5DD723}" srcOrd="15" destOrd="0" presId="urn:microsoft.com/office/officeart/2005/8/layout/hList7"/>
    <dgm:cxn modelId="{4505E924-BFF2-48B1-BFC8-4A12C750276B}" type="presParOf" srcId="{474004DD-83D6-490F-8C13-1D7113C388B6}" destId="{3209A560-3317-4B8E-947C-607FD3DF3066}" srcOrd="16" destOrd="0" presId="urn:microsoft.com/office/officeart/2005/8/layout/hList7"/>
    <dgm:cxn modelId="{6C64D894-0B16-414C-A0AD-3DBBA4BBB9CC}" type="presParOf" srcId="{3209A560-3317-4B8E-947C-607FD3DF3066}" destId="{6C212EEF-C90E-4A39-8624-2778E48E4BE0}" srcOrd="0" destOrd="0" presId="urn:microsoft.com/office/officeart/2005/8/layout/hList7"/>
    <dgm:cxn modelId="{D18A45E4-F0A5-4611-82BB-87D15304EEDE}" type="presParOf" srcId="{3209A560-3317-4B8E-947C-607FD3DF3066}" destId="{7A28B743-5308-49B7-A36D-077D307978EA}" srcOrd="1" destOrd="0" presId="urn:microsoft.com/office/officeart/2005/8/layout/hList7"/>
    <dgm:cxn modelId="{2D616029-4C72-4BB1-B0B9-0FF20143F3DF}" type="presParOf" srcId="{3209A560-3317-4B8E-947C-607FD3DF3066}" destId="{0401C330-83F7-4374-B0FE-4979745BF16D}" srcOrd="2" destOrd="0" presId="urn:microsoft.com/office/officeart/2005/8/layout/hList7"/>
    <dgm:cxn modelId="{98DF5B9A-D061-4470-8381-7C31CD34D816}" type="presParOf" srcId="{3209A560-3317-4B8E-947C-607FD3DF3066}" destId="{8B20BB08-94B1-48F9-9897-CB80CA7F6C0C}" srcOrd="3" destOrd="0" presId="urn:microsoft.com/office/officeart/2005/8/layout/hList7"/>
    <dgm:cxn modelId="{E8B4E76D-C3F5-4757-AC62-C9BE7DFE6675}" type="presParOf" srcId="{474004DD-83D6-490F-8C13-1D7113C388B6}" destId="{F67F770D-9EE3-448C-A8A4-D441C2B590E5}" srcOrd="17" destOrd="0" presId="urn:microsoft.com/office/officeart/2005/8/layout/hList7"/>
    <dgm:cxn modelId="{49984D9D-FCF4-423B-A68F-D56B759D228D}" type="presParOf" srcId="{474004DD-83D6-490F-8C13-1D7113C388B6}" destId="{DEE6476C-3C9B-4114-B5E6-B41D5B87BEDA}" srcOrd="18" destOrd="0" presId="urn:microsoft.com/office/officeart/2005/8/layout/hList7"/>
    <dgm:cxn modelId="{A7C0BC45-94A0-4472-BE9A-146783C8ED9D}" type="presParOf" srcId="{DEE6476C-3C9B-4114-B5E6-B41D5B87BEDA}" destId="{046C3189-9723-4D48-AB42-84F0840E98A7}" srcOrd="0" destOrd="0" presId="urn:microsoft.com/office/officeart/2005/8/layout/hList7"/>
    <dgm:cxn modelId="{F0794833-436C-4318-A147-A3D52A7C0E9C}" type="presParOf" srcId="{DEE6476C-3C9B-4114-B5E6-B41D5B87BEDA}" destId="{D27D4B50-EAD1-4E28-BB95-5202D94609AD}" srcOrd="1" destOrd="0" presId="urn:microsoft.com/office/officeart/2005/8/layout/hList7"/>
    <dgm:cxn modelId="{BDB11796-FF95-44AF-B1F0-EA6360747B0E}" type="presParOf" srcId="{DEE6476C-3C9B-4114-B5E6-B41D5B87BEDA}" destId="{7513BE1C-84BB-43A0-B14A-E852AFD3D884}" srcOrd="2" destOrd="0" presId="urn:microsoft.com/office/officeart/2005/8/layout/hList7"/>
    <dgm:cxn modelId="{D1FB12FD-85BD-4996-91D5-57AB2DAB9996}" type="presParOf" srcId="{DEE6476C-3C9B-4114-B5E6-B41D5B87BEDA}" destId="{A5E4E931-3070-4D12-BE4A-A7CFF0542571}" srcOrd="3" destOrd="0" presId="urn:microsoft.com/office/officeart/2005/8/layout/hList7"/>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CAD472D7-989A-9748-B9A6-25AF83ED924C}" type="doc">
      <dgm:prSet loTypeId="urn:microsoft.com/office/officeart/2005/8/layout/venn3" loCatId="" qsTypeId="urn:microsoft.com/office/officeart/2005/8/quickstyle/3d4" qsCatId="3D" csTypeId="urn:microsoft.com/office/officeart/2005/8/colors/colorful5" csCatId="colorful" phldr="1"/>
      <dgm:spPr/>
      <dgm:t>
        <a:bodyPr/>
        <a:lstStyle/>
        <a:p>
          <a:endParaRPr lang="en-US"/>
        </a:p>
      </dgm:t>
    </dgm:pt>
    <dgm:pt modelId="{67BFC66A-4BAD-E545-98F5-7C9896D8B30F}">
      <dgm:prSet phldrT="[Text]"/>
      <dgm:spPr>
        <a:gradFill flip="none" rotWithShape="1">
          <a:gsLst>
            <a:gs pos="0">
              <a:srgbClr val="1E0000"/>
            </a:gs>
            <a:gs pos="100000">
              <a:srgbClr val="DE0300"/>
            </a:gs>
          </a:gsLst>
          <a:lin ang="5400000" scaled="1"/>
          <a:tileRect/>
        </a:gradFill>
      </dgm:spPr>
      <dgm:t>
        <a:bodyPr/>
        <a:lstStyle/>
        <a:p>
          <a:r>
            <a:rPr lang="en-US" b="1">
              <a:solidFill>
                <a:schemeClr val="bg1"/>
              </a:solidFill>
            </a:rPr>
            <a:t>Conversation Closer</a:t>
          </a:r>
        </a:p>
      </dgm:t>
    </dgm:pt>
    <dgm:pt modelId="{A588F0C9-4779-A945-9E2C-70B8FA5527E7}" type="parTrans" cxnId="{3E8DE9C6-8614-9B43-BF78-34331F91E736}">
      <dgm:prSet/>
      <dgm:spPr/>
      <dgm:t>
        <a:bodyPr/>
        <a:lstStyle/>
        <a:p>
          <a:endParaRPr lang="en-US" b="1">
            <a:solidFill>
              <a:schemeClr val="bg1"/>
            </a:solidFill>
          </a:endParaRPr>
        </a:p>
      </dgm:t>
    </dgm:pt>
    <dgm:pt modelId="{78F1AFA7-0C1C-584D-A8F6-38E7A9D26105}" type="sibTrans" cxnId="{3E8DE9C6-8614-9B43-BF78-34331F91E736}">
      <dgm:prSet/>
      <dgm:spPr/>
      <dgm:t>
        <a:bodyPr/>
        <a:lstStyle/>
        <a:p>
          <a:endParaRPr lang="en-US" b="1">
            <a:solidFill>
              <a:schemeClr val="bg1"/>
            </a:solidFill>
          </a:endParaRPr>
        </a:p>
      </dgm:t>
    </dgm:pt>
    <dgm:pt modelId="{93F8BA4F-660C-BB47-B01C-C821EAFA8131}">
      <dgm:prSet phldrT="[Text]"/>
      <dgm:spPr>
        <a:gradFill rotWithShape="0">
          <a:gsLst>
            <a:gs pos="0">
              <a:srgbClr val="00001F"/>
            </a:gs>
            <a:gs pos="100000">
              <a:srgbClr val="0401E1"/>
            </a:gs>
          </a:gsLst>
          <a:lin ang="5400000" scaled="1"/>
        </a:gradFill>
      </dgm:spPr>
      <dgm:t>
        <a:bodyPr/>
        <a:lstStyle/>
        <a:p>
          <a:r>
            <a:rPr lang="en-US" b="1" dirty="0">
              <a:solidFill>
                <a:schemeClr val="bg1"/>
              </a:solidFill>
            </a:rPr>
            <a:t>Table Talk Note Taker</a:t>
          </a:r>
        </a:p>
      </dgm:t>
    </dgm:pt>
    <dgm:pt modelId="{29EC56C8-807E-E941-882B-3B2422ECE0E5}" type="parTrans" cxnId="{C66092AF-7AF7-7D49-8D32-D8159EF44204}">
      <dgm:prSet/>
      <dgm:spPr/>
      <dgm:t>
        <a:bodyPr/>
        <a:lstStyle/>
        <a:p>
          <a:endParaRPr lang="en-US" b="1">
            <a:solidFill>
              <a:schemeClr val="bg1"/>
            </a:solidFill>
          </a:endParaRPr>
        </a:p>
      </dgm:t>
    </dgm:pt>
    <dgm:pt modelId="{6E28FCF4-2E1F-DE4D-BCBF-59781B18F9BD}" type="sibTrans" cxnId="{C66092AF-7AF7-7D49-8D32-D8159EF44204}">
      <dgm:prSet/>
      <dgm:spPr/>
      <dgm:t>
        <a:bodyPr/>
        <a:lstStyle/>
        <a:p>
          <a:endParaRPr lang="en-US" b="1">
            <a:solidFill>
              <a:schemeClr val="bg1"/>
            </a:solidFill>
          </a:endParaRPr>
        </a:p>
      </dgm:t>
    </dgm:pt>
    <dgm:pt modelId="{5FA8C0B4-0146-2D48-A00D-E4510691DCCE}">
      <dgm:prSet phldrT="[Text]"/>
      <dgm:spPr>
        <a:gradFill rotWithShape="0">
          <a:gsLst>
            <a:gs pos="0">
              <a:srgbClr val="002000"/>
            </a:gs>
            <a:gs pos="100000">
              <a:srgbClr val="02DD01"/>
            </a:gs>
          </a:gsLst>
          <a:lin ang="5400000" scaled="1"/>
        </a:gradFill>
      </dgm:spPr>
      <dgm:t>
        <a:bodyPr/>
        <a:lstStyle/>
        <a:p>
          <a:r>
            <a:rPr lang="en-US" b="1">
              <a:solidFill>
                <a:schemeClr val="bg1"/>
              </a:solidFill>
            </a:rPr>
            <a:t>R04 PL Plan Note Taker</a:t>
          </a:r>
        </a:p>
      </dgm:t>
    </dgm:pt>
    <dgm:pt modelId="{CF3FB25E-DA13-DF44-9D88-188667381345}" type="parTrans" cxnId="{044C933B-3A0F-0042-B13B-AAA941485758}">
      <dgm:prSet/>
      <dgm:spPr/>
      <dgm:t>
        <a:bodyPr/>
        <a:lstStyle/>
        <a:p>
          <a:endParaRPr lang="en-US" b="1">
            <a:solidFill>
              <a:schemeClr val="bg1"/>
            </a:solidFill>
          </a:endParaRPr>
        </a:p>
      </dgm:t>
    </dgm:pt>
    <dgm:pt modelId="{55BAC3FB-B31C-F94C-A4DC-BE48A8DA17FD}" type="sibTrans" cxnId="{044C933B-3A0F-0042-B13B-AAA941485758}">
      <dgm:prSet/>
      <dgm:spPr/>
      <dgm:t>
        <a:bodyPr/>
        <a:lstStyle/>
        <a:p>
          <a:endParaRPr lang="en-US" b="1">
            <a:solidFill>
              <a:schemeClr val="bg1"/>
            </a:solidFill>
          </a:endParaRPr>
        </a:p>
      </dgm:t>
    </dgm:pt>
    <dgm:pt modelId="{53B36AFE-0E34-254E-A55F-DCA69754A438}">
      <dgm:prSet phldrT="[Text]"/>
      <dgm:spPr>
        <a:gradFill rotWithShape="0">
          <a:gsLst>
            <a:gs pos="0">
              <a:srgbClr val="1D1700"/>
            </a:gs>
            <a:gs pos="100000">
              <a:srgbClr val="E1B900"/>
            </a:gs>
          </a:gsLst>
          <a:lin ang="5400000" scaled="1"/>
        </a:gradFill>
      </dgm:spPr>
      <dgm:t>
        <a:bodyPr/>
        <a:lstStyle/>
        <a:p>
          <a:r>
            <a:rPr lang="en-US" b="1" dirty="0">
              <a:solidFill>
                <a:schemeClr val="bg1"/>
              </a:solidFill>
            </a:rPr>
            <a:t>Task Divider</a:t>
          </a:r>
        </a:p>
      </dgm:t>
    </dgm:pt>
    <dgm:pt modelId="{E933068F-E2EB-6845-A98F-9A99E1596065}" type="parTrans" cxnId="{985D8227-DB63-0B4A-9833-35781123253E}">
      <dgm:prSet/>
      <dgm:spPr/>
      <dgm:t>
        <a:bodyPr/>
        <a:lstStyle/>
        <a:p>
          <a:endParaRPr lang="en-US" b="1">
            <a:solidFill>
              <a:schemeClr val="bg1"/>
            </a:solidFill>
          </a:endParaRPr>
        </a:p>
      </dgm:t>
    </dgm:pt>
    <dgm:pt modelId="{C4781AA1-DA02-9544-AD87-690BAAA70CDF}" type="sibTrans" cxnId="{985D8227-DB63-0B4A-9833-35781123253E}">
      <dgm:prSet/>
      <dgm:spPr/>
      <dgm:t>
        <a:bodyPr/>
        <a:lstStyle/>
        <a:p>
          <a:endParaRPr lang="en-US" b="1">
            <a:solidFill>
              <a:schemeClr val="bg1"/>
            </a:solidFill>
          </a:endParaRPr>
        </a:p>
      </dgm:t>
    </dgm:pt>
    <dgm:pt modelId="{B96078E5-94EF-344E-9B3E-4BEA07CBCD1B}">
      <dgm:prSet phldrT="[Text]"/>
      <dgm:spPr>
        <a:gradFill rotWithShape="0">
          <a:gsLst>
            <a:gs pos="0">
              <a:srgbClr val="002C2C"/>
            </a:gs>
            <a:gs pos="100000">
              <a:srgbClr val="01DDDD"/>
            </a:gs>
          </a:gsLst>
          <a:lin ang="5400000" scaled="1"/>
        </a:gradFill>
      </dgm:spPr>
      <dgm:t>
        <a:bodyPr/>
        <a:lstStyle/>
        <a:p>
          <a:r>
            <a:rPr lang="en-US" b="1">
              <a:solidFill>
                <a:schemeClr val="bg1"/>
              </a:solidFill>
            </a:rPr>
            <a:t>Technology Wrangler</a:t>
          </a:r>
        </a:p>
      </dgm:t>
    </dgm:pt>
    <dgm:pt modelId="{A9A8FB98-AFE2-AB47-8C1A-633E70970101}" type="parTrans" cxnId="{B7F2F3C6-F9E6-9144-BC57-B9DA33F244D2}">
      <dgm:prSet/>
      <dgm:spPr/>
      <dgm:t>
        <a:bodyPr/>
        <a:lstStyle/>
        <a:p>
          <a:endParaRPr lang="en-US" b="1">
            <a:solidFill>
              <a:schemeClr val="bg1"/>
            </a:solidFill>
          </a:endParaRPr>
        </a:p>
      </dgm:t>
    </dgm:pt>
    <dgm:pt modelId="{CCD93973-1B1B-D94A-8649-CE82DDEA8472}" type="sibTrans" cxnId="{B7F2F3C6-F9E6-9144-BC57-B9DA33F244D2}">
      <dgm:prSet/>
      <dgm:spPr/>
      <dgm:t>
        <a:bodyPr/>
        <a:lstStyle/>
        <a:p>
          <a:endParaRPr lang="en-US" b="1">
            <a:solidFill>
              <a:schemeClr val="bg1"/>
            </a:solidFill>
          </a:endParaRPr>
        </a:p>
      </dgm:t>
    </dgm:pt>
    <dgm:pt modelId="{B9F65177-DE13-A848-B342-931B72F273FE}" type="pres">
      <dgm:prSet presAssocID="{CAD472D7-989A-9748-B9A6-25AF83ED924C}" presName="Name0" presStyleCnt="0">
        <dgm:presLayoutVars>
          <dgm:dir/>
          <dgm:resizeHandles val="exact"/>
        </dgm:presLayoutVars>
      </dgm:prSet>
      <dgm:spPr/>
    </dgm:pt>
    <dgm:pt modelId="{7BBF75C3-DEA8-7245-8D4D-AC3BA8DEF891}" type="pres">
      <dgm:prSet presAssocID="{67BFC66A-4BAD-E545-98F5-7C9896D8B30F}" presName="Name5" presStyleLbl="vennNode1" presStyleIdx="0" presStyleCnt="5">
        <dgm:presLayoutVars>
          <dgm:bulletEnabled val="1"/>
        </dgm:presLayoutVars>
      </dgm:prSet>
      <dgm:spPr/>
    </dgm:pt>
    <dgm:pt modelId="{2BF443B9-9E05-1E41-BE63-FC5B40A8A57D}" type="pres">
      <dgm:prSet presAssocID="{78F1AFA7-0C1C-584D-A8F6-38E7A9D26105}" presName="space" presStyleCnt="0"/>
      <dgm:spPr/>
    </dgm:pt>
    <dgm:pt modelId="{9EFFB00C-FC66-494D-8785-90F6EEFC6EC2}" type="pres">
      <dgm:prSet presAssocID="{B96078E5-94EF-344E-9B3E-4BEA07CBCD1B}" presName="Name5" presStyleLbl="vennNode1" presStyleIdx="1" presStyleCnt="5">
        <dgm:presLayoutVars>
          <dgm:bulletEnabled val="1"/>
        </dgm:presLayoutVars>
      </dgm:prSet>
      <dgm:spPr/>
    </dgm:pt>
    <dgm:pt modelId="{9B6DA6D4-AE8F-AB49-AA3B-0442391F51F0}" type="pres">
      <dgm:prSet presAssocID="{CCD93973-1B1B-D94A-8649-CE82DDEA8472}" presName="space" presStyleCnt="0"/>
      <dgm:spPr/>
    </dgm:pt>
    <dgm:pt modelId="{4F0C4C32-EC00-C049-B6F4-042120AD1D0C}" type="pres">
      <dgm:prSet presAssocID="{93F8BA4F-660C-BB47-B01C-C821EAFA8131}" presName="Name5" presStyleLbl="vennNode1" presStyleIdx="2" presStyleCnt="5">
        <dgm:presLayoutVars>
          <dgm:bulletEnabled val="1"/>
        </dgm:presLayoutVars>
      </dgm:prSet>
      <dgm:spPr/>
    </dgm:pt>
    <dgm:pt modelId="{A9812A6A-6F04-9245-A102-8F2AC72A2558}" type="pres">
      <dgm:prSet presAssocID="{6E28FCF4-2E1F-DE4D-BCBF-59781B18F9BD}" presName="space" presStyleCnt="0"/>
      <dgm:spPr/>
    </dgm:pt>
    <dgm:pt modelId="{B21017F8-4E61-2247-B3CD-5C31CF81391F}" type="pres">
      <dgm:prSet presAssocID="{5FA8C0B4-0146-2D48-A00D-E4510691DCCE}" presName="Name5" presStyleLbl="vennNode1" presStyleIdx="3" presStyleCnt="5">
        <dgm:presLayoutVars>
          <dgm:bulletEnabled val="1"/>
        </dgm:presLayoutVars>
      </dgm:prSet>
      <dgm:spPr/>
    </dgm:pt>
    <dgm:pt modelId="{E5EAB1CD-F6F2-574A-BE4D-8B8A438800FF}" type="pres">
      <dgm:prSet presAssocID="{55BAC3FB-B31C-F94C-A4DC-BE48A8DA17FD}" presName="space" presStyleCnt="0"/>
      <dgm:spPr/>
    </dgm:pt>
    <dgm:pt modelId="{34DD5574-7490-4B43-90F5-9978AEF7586C}" type="pres">
      <dgm:prSet presAssocID="{53B36AFE-0E34-254E-A55F-DCA69754A438}" presName="Name5" presStyleLbl="vennNode1" presStyleIdx="4" presStyleCnt="5">
        <dgm:presLayoutVars>
          <dgm:bulletEnabled val="1"/>
        </dgm:presLayoutVars>
      </dgm:prSet>
      <dgm:spPr/>
    </dgm:pt>
  </dgm:ptLst>
  <dgm:cxnLst>
    <dgm:cxn modelId="{985D8227-DB63-0B4A-9833-35781123253E}" srcId="{CAD472D7-989A-9748-B9A6-25AF83ED924C}" destId="{53B36AFE-0E34-254E-A55F-DCA69754A438}" srcOrd="4" destOrd="0" parTransId="{E933068F-E2EB-6845-A98F-9A99E1596065}" sibTransId="{C4781AA1-DA02-9544-AD87-690BAAA70CDF}"/>
    <dgm:cxn modelId="{0B37C62B-414C-9A40-A67F-C49A6E8EBF81}" type="presOf" srcId="{B96078E5-94EF-344E-9B3E-4BEA07CBCD1B}" destId="{9EFFB00C-FC66-494D-8785-90F6EEFC6EC2}" srcOrd="0" destOrd="0" presId="urn:microsoft.com/office/officeart/2005/8/layout/venn3"/>
    <dgm:cxn modelId="{044C933B-3A0F-0042-B13B-AAA941485758}" srcId="{CAD472D7-989A-9748-B9A6-25AF83ED924C}" destId="{5FA8C0B4-0146-2D48-A00D-E4510691DCCE}" srcOrd="3" destOrd="0" parTransId="{CF3FB25E-DA13-DF44-9D88-188667381345}" sibTransId="{55BAC3FB-B31C-F94C-A4DC-BE48A8DA17FD}"/>
    <dgm:cxn modelId="{ECA2B364-E168-774C-A712-19EFEA5BC127}" type="presOf" srcId="{67BFC66A-4BAD-E545-98F5-7C9896D8B30F}" destId="{7BBF75C3-DEA8-7245-8D4D-AC3BA8DEF891}" srcOrd="0" destOrd="0" presId="urn:microsoft.com/office/officeart/2005/8/layout/venn3"/>
    <dgm:cxn modelId="{39AA95A2-0DA2-A647-9ACC-DDE842D9AD21}" type="presOf" srcId="{CAD472D7-989A-9748-B9A6-25AF83ED924C}" destId="{B9F65177-DE13-A848-B342-931B72F273FE}" srcOrd="0" destOrd="0" presId="urn:microsoft.com/office/officeart/2005/8/layout/venn3"/>
    <dgm:cxn modelId="{C66092AF-7AF7-7D49-8D32-D8159EF44204}" srcId="{CAD472D7-989A-9748-B9A6-25AF83ED924C}" destId="{93F8BA4F-660C-BB47-B01C-C821EAFA8131}" srcOrd="2" destOrd="0" parTransId="{29EC56C8-807E-E941-882B-3B2422ECE0E5}" sibTransId="{6E28FCF4-2E1F-DE4D-BCBF-59781B18F9BD}"/>
    <dgm:cxn modelId="{A11CEDB1-6DCF-0D4E-AD18-30C876DEBEED}" type="presOf" srcId="{53B36AFE-0E34-254E-A55F-DCA69754A438}" destId="{34DD5574-7490-4B43-90F5-9978AEF7586C}" srcOrd="0" destOrd="0" presId="urn:microsoft.com/office/officeart/2005/8/layout/venn3"/>
    <dgm:cxn modelId="{5A0B3BB6-12ED-8D46-B434-A08D3D6A55D0}" type="presOf" srcId="{5FA8C0B4-0146-2D48-A00D-E4510691DCCE}" destId="{B21017F8-4E61-2247-B3CD-5C31CF81391F}" srcOrd="0" destOrd="0" presId="urn:microsoft.com/office/officeart/2005/8/layout/venn3"/>
    <dgm:cxn modelId="{54CFF9C1-ACAC-6E48-AF96-2B76F14E2309}" type="presOf" srcId="{93F8BA4F-660C-BB47-B01C-C821EAFA8131}" destId="{4F0C4C32-EC00-C049-B6F4-042120AD1D0C}" srcOrd="0" destOrd="0" presId="urn:microsoft.com/office/officeart/2005/8/layout/venn3"/>
    <dgm:cxn modelId="{3E8DE9C6-8614-9B43-BF78-34331F91E736}" srcId="{CAD472D7-989A-9748-B9A6-25AF83ED924C}" destId="{67BFC66A-4BAD-E545-98F5-7C9896D8B30F}" srcOrd="0" destOrd="0" parTransId="{A588F0C9-4779-A945-9E2C-70B8FA5527E7}" sibTransId="{78F1AFA7-0C1C-584D-A8F6-38E7A9D26105}"/>
    <dgm:cxn modelId="{B7F2F3C6-F9E6-9144-BC57-B9DA33F244D2}" srcId="{CAD472D7-989A-9748-B9A6-25AF83ED924C}" destId="{B96078E5-94EF-344E-9B3E-4BEA07CBCD1B}" srcOrd="1" destOrd="0" parTransId="{A9A8FB98-AFE2-AB47-8C1A-633E70970101}" sibTransId="{CCD93973-1B1B-D94A-8649-CE82DDEA8472}"/>
    <dgm:cxn modelId="{72539B75-C526-FB40-94A5-CEA251132BEC}" type="presParOf" srcId="{B9F65177-DE13-A848-B342-931B72F273FE}" destId="{7BBF75C3-DEA8-7245-8D4D-AC3BA8DEF891}" srcOrd="0" destOrd="0" presId="urn:microsoft.com/office/officeart/2005/8/layout/venn3"/>
    <dgm:cxn modelId="{8695B19D-9115-2F42-9A8F-575177AC1E48}" type="presParOf" srcId="{B9F65177-DE13-A848-B342-931B72F273FE}" destId="{2BF443B9-9E05-1E41-BE63-FC5B40A8A57D}" srcOrd="1" destOrd="0" presId="urn:microsoft.com/office/officeart/2005/8/layout/venn3"/>
    <dgm:cxn modelId="{B95F813D-74DE-AC41-9688-337993B9D605}" type="presParOf" srcId="{B9F65177-DE13-A848-B342-931B72F273FE}" destId="{9EFFB00C-FC66-494D-8785-90F6EEFC6EC2}" srcOrd="2" destOrd="0" presId="urn:microsoft.com/office/officeart/2005/8/layout/venn3"/>
    <dgm:cxn modelId="{EB9690F6-A6C1-614E-A762-9AEB93E83ACC}" type="presParOf" srcId="{B9F65177-DE13-A848-B342-931B72F273FE}" destId="{9B6DA6D4-AE8F-AB49-AA3B-0442391F51F0}" srcOrd="3" destOrd="0" presId="urn:microsoft.com/office/officeart/2005/8/layout/venn3"/>
    <dgm:cxn modelId="{D70E197D-5498-724D-BD76-6EED13C2FFE2}" type="presParOf" srcId="{B9F65177-DE13-A848-B342-931B72F273FE}" destId="{4F0C4C32-EC00-C049-B6F4-042120AD1D0C}" srcOrd="4" destOrd="0" presId="urn:microsoft.com/office/officeart/2005/8/layout/venn3"/>
    <dgm:cxn modelId="{EF4073FE-2F17-F549-9E28-1240CA82E985}" type="presParOf" srcId="{B9F65177-DE13-A848-B342-931B72F273FE}" destId="{A9812A6A-6F04-9245-A102-8F2AC72A2558}" srcOrd="5" destOrd="0" presId="urn:microsoft.com/office/officeart/2005/8/layout/venn3"/>
    <dgm:cxn modelId="{C5605B8A-8918-AF4E-B40A-74C262189210}" type="presParOf" srcId="{B9F65177-DE13-A848-B342-931B72F273FE}" destId="{B21017F8-4E61-2247-B3CD-5C31CF81391F}" srcOrd="6" destOrd="0" presId="urn:microsoft.com/office/officeart/2005/8/layout/venn3"/>
    <dgm:cxn modelId="{8C8FFA29-D865-4B43-9492-B3124B41F25C}" type="presParOf" srcId="{B9F65177-DE13-A848-B342-931B72F273FE}" destId="{E5EAB1CD-F6F2-574A-BE4D-8B8A438800FF}" srcOrd="7" destOrd="0" presId="urn:microsoft.com/office/officeart/2005/8/layout/venn3"/>
    <dgm:cxn modelId="{FC55F074-EB91-9840-8793-E5BB1E4BD00E}" type="presParOf" srcId="{B9F65177-DE13-A848-B342-931B72F273FE}" destId="{34DD5574-7490-4B43-90F5-9978AEF7586C}" srcOrd="8" destOrd="0" presId="urn:microsoft.com/office/officeart/2005/8/layout/venn3"/>
  </dgm:cxnLst>
  <dgm:bg>
    <a:solidFill>
      <a:schemeClr val="bg1">
        <a:alpha val="95000"/>
      </a:schemeClr>
    </a:solidFill>
    <a:effectLst>
      <a:softEdge rad="31750"/>
    </a:effectLst>
  </dgm:bg>
  <dgm:whole/>
  <dgm:extLst>
    <a:ext uri="http://schemas.microsoft.com/office/drawing/2008/diagram">
      <dsp:dataModelExt xmlns:dsp="http://schemas.microsoft.com/office/drawing/2008/diagram" relId="rId8" minVer="http://schemas.openxmlformats.org/drawingml/2006/diagram"/>
    </a:ext>
    <a:ext uri="{C62137D5-CB1D-491B-B009-E17868A290BF}">
      <dgm14:recolorImg xmlns:dgm14="http://schemas.microsoft.com/office/drawing/2010/diagram" val="1"/>
    </a:ext>
  </dgm:extLst>
</dgm:dataModel>
</file>

<file path=ppt/diagrams/data4.xml><?xml version="1.0" encoding="utf-8"?>
<dgm:dataModel xmlns:dgm="http://schemas.openxmlformats.org/drawingml/2006/diagram" xmlns:a="http://schemas.openxmlformats.org/drawingml/2006/main">
  <dgm:ptLst>
    <dgm:pt modelId="{8B7C116F-CA06-433A-9188-E4DE962B41A2}" type="doc">
      <dgm:prSet loTypeId="urn:microsoft.com/office/officeart/2005/8/layout/vProcess5" loCatId="process" qsTypeId="urn:microsoft.com/office/officeart/2005/8/quickstyle/3d2" qsCatId="3D" csTypeId="urn:microsoft.com/office/officeart/2005/8/colors/accent5_3" csCatId="accent5" phldr="1"/>
      <dgm:spPr/>
    </dgm:pt>
    <dgm:pt modelId="{0B41861B-2240-490D-BFEF-5D829544411F}">
      <dgm:prSet phldrT="[Text]"/>
      <dgm:spPr/>
      <dgm:t>
        <a:bodyPr lIns="228600"/>
        <a:lstStyle/>
        <a:p>
          <a:r>
            <a:rPr lang="en-US" dirty="0"/>
            <a:t>Successes? </a:t>
          </a:r>
        </a:p>
      </dgm:t>
    </dgm:pt>
    <dgm:pt modelId="{949F5889-74C5-4649-B62D-0951F3F5D988}" type="parTrans" cxnId="{8916A8AC-09FB-437C-8D3E-1E9036B0F3CB}">
      <dgm:prSet/>
      <dgm:spPr/>
      <dgm:t>
        <a:bodyPr/>
        <a:lstStyle/>
        <a:p>
          <a:endParaRPr lang="en-US"/>
        </a:p>
      </dgm:t>
    </dgm:pt>
    <dgm:pt modelId="{A5F020C6-E360-4377-A663-3723F965737C}" type="sibTrans" cxnId="{8916A8AC-09FB-437C-8D3E-1E9036B0F3CB}">
      <dgm:prSet/>
      <dgm:spPr/>
      <dgm:t>
        <a:bodyPr/>
        <a:lstStyle/>
        <a:p>
          <a:endParaRPr lang="en-US" dirty="0"/>
        </a:p>
      </dgm:t>
    </dgm:pt>
    <dgm:pt modelId="{EEAA2B68-33B7-44C5-94F8-6871221D4246}">
      <dgm:prSet phldrT="[Text]"/>
      <dgm:spPr/>
      <dgm:t>
        <a:bodyPr/>
        <a:lstStyle/>
        <a:p>
          <a:r>
            <a:rPr lang="en-US" dirty="0"/>
            <a:t>Challenges? </a:t>
          </a:r>
        </a:p>
      </dgm:t>
    </dgm:pt>
    <dgm:pt modelId="{4D0A3429-FB23-4C4B-B205-8BB30A8BB4BC}" type="parTrans" cxnId="{72A2372D-261B-4707-85F4-309E8B717448}">
      <dgm:prSet/>
      <dgm:spPr/>
      <dgm:t>
        <a:bodyPr/>
        <a:lstStyle/>
        <a:p>
          <a:endParaRPr lang="en-US"/>
        </a:p>
      </dgm:t>
    </dgm:pt>
    <dgm:pt modelId="{DBAC437F-1095-4DF9-9F08-9DAEEB07CF69}" type="sibTrans" cxnId="{72A2372D-261B-4707-85F4-309E8B717448}">
      <dgm:prSet/>
      <dgm:spPr/>
      <dgm:t>
        <a:bodyPr/>
        <a:lstStyle/>
        <a:p>
          <a:endParaRPr lang="en-US" dirty="0"/>
        </a:p>
      </dgm:t>
    </dgm:pt>
    <dgm:pt modelId="{06F0E953-57A4-4000-9930-3E19C7521A89}">
      <dgm:prSet phldrT="[Text]"/>
      <dgm:spPr/>
      <dgm:t>
        <a:bodyPr/>
        <a:lstStyle/>
        <a:p>
          <a:r>
            <a:rPr lang="en-US" dirty="0"/>
            <a:t>Questions? </a:t>
          </a:r>
        </a:p>
      </dgm:t>
    </dgm:pt>
    <dgm:pt modelId="{3D15D927-2144-4AFF-A064-3BD289E2A450}" type="parTrans" cxnId="{835CB155-BEA5-408F-9612-2E928E1709C2}">
      <dgm:prSet/>
      <dgm:spPr/>
      <dgm:t>
        <a:bodyPr/>
        <a:lstStyle/>
        <a:p>
          <a:endParaRPr lang="en-US"/>
        </a:p>
      </dgm:t>
    </dgm:pt>
    <dgm:pt modelId="{F01E2E7F-6FCB-4BAE-BBFD-754AF1768B06}" type="sibTrans" cxnId="{835CB155-BEA5-408F-9612-2E928E1709C2}">
      <dgm:prSet/>
      <dgm:spPr/>
      <dgm:t>
        <a:bodyPr/>
        <a:lstStyle/>
        <a:p>
          <a:endParaRPr lang="en-US"/>
        </a:p>
      </dgm:t>
    </dgm:pt>
    <dgm:pt modelId="{48864C43-40A0-4019-BFDB-0835D816C7F9}" type="pres">
      <dgm:prSet presAssocID="{8B7C116F-CA06-433A-9188-E4DE962B41A2}" presName="outerComposite" presStyleCnt="0">
        <dgm:presLayoutVars>
          <dgm:chMax val="5"/>
          <dgm:dir/>
          <dgm:resizeHandles val="exact"/>
        </dgm:presLayoutVars>
      </dgm:prSet>
      <dgm:spPr/>
    </dgm:pt>
    <dgm:pt modelId="{7890DAE9-F760-461E-BFD6-534124A6F3DD}" type="pres">
      <dgm:prSet presAssocID="{8B7C116F-CA06-433A-9188-E4DE962B41A2}" presName="dummyMaxCanvas" presStyleCnt="0">
        <dgm:presLayoutVars/>
      </dgm:prSet>
      <dgm:spPr/>
    </dgm:pt>
    <dgm:pt modelId="{2BD3A914-812E-4593-BE3C-BE698CE0D43C}" type="pres">
      <dgm:prSet presAssocID="{8B7C116F-CA06-433A-9188-E4DE962B41A2}" presName="ThreeNodes_1" presStyleLbl="node1" presStyleIdx="0" presStyleCnt="3" custLinFactNeighborX="508" custLinFactNeighborY="1309">
        <dgm:presLayoutVars>
          <dgm:bulletEnabled val="1"/>
        </dgm:presLayoutVars>
      </dgm:prSet>
      <dgm:spPr/>
    </dgm:pt>
    <dgm:pt modelId="{164F6611-6B29-4FFD-96B3-8034B3A060CD}" type="pres">
      <dgm:prSet presAssocID="{8B7C116F-CA06-433A-9188-E4DE962B41A2}" presName="ThreeNodes_2" presStyleLbl="node1" presStyleIdx="1" presStyleCnt="3">
        <dgm:presLayoutVars>
          <dgm:bulletEnabled val="1"/>
        </dgm:presLayoutVars>
      </dgm:prSet>
      <dgm:spPr/>
    </dgm:pt>
    <dgm:pt modelId="{C322E066-22B6-4A62-89DF-8620E64AFE40}" type="pres">
      <dgm:prSet presAssocID="{8B7C116F-CA06-433A-9188-E4DE962B41A2}" presName="ThreeNodes_3" presStyleLbl="node1" presStyleIdx="2" presStyleCnt="3">
        <dgm:presLayoutVars>
          <dgm:bulletEnabled val="1"/>
        </dgm:presLayoutVars>
      </dgm:prSet>
      <dgm:spPr/>
    </dgm:pt>
    <dgm:pt modelId="{15E29FB1-EBE1-4CAA-919B-49EE79AF3DC9}" type="pres">
      <dgm:prSet presAssocID="{8B7C116F-CA06-433A-9188-E4DE962B41A2}" presName="ThreeConn_1-2" presStyleLbl="fgAccFollowNode1" presStyleIdx="0" presStyleCnt="2">
        <dgm:presLayoutVars>
          <dgm:bulletEnabled val="1"/>
        </dgm:presLayoutVars>
      </dgm:prSet>
      <dgm:spPr/>
    </dgm:pt>
    <dgm:pt modelId="{FE66F42E-B1A1-4577-A782-5EADF441D760}" type="pres">
      <dgm:prSet presAssocID="{8B7C116F-CA06-433A-9188-E4DE962B41A2}" presName="ThreeConn_2-3" presStyleLbl="fgAccFollowNode1" presStyleIdx="1" presStyleCnt="2">
        <dgm:presLayoutVars>
          <dgm:bulletEnabled val="1"/>
        </dgm:presLayoutVars>
      </dgm:prSet>
      <dgm:spPr/>
    </dgm:pt>
    <dgm:pt modelId="{3373F7EA-4CFE-4174-8650-7B8DDF2E924C}" type="pres">
      <dgm:prSet presAssocID="{8B7C116F-CA06-433A-9188-E4DE962B41A2}" presName="ThreeNodes_1_text" presStyleLbl="node1" presStyleIdx="2" presStyleCnt="3">
        <dgm:presLayoutVars>
          <dgm:bulletEnabled val="1"/>
        </dgm:presLayoutVars>
      </dgm:prSet>
      <dgm:spPr/>
    </dgm:pt>
    <dgm:pt modelId="{9D7E9FCF-98B4-4610-8910-A76861C2C6D7}" type="pres">
      <dgm:prSet presAssocID="{8B7C116F-CA06-433A-9188-E4DE962B41A2}" presName="ThreeNodes_2_text" presStyleLbl="node1" presStyleIdx="2" presStyleCnt="3">
        <dgm:presLayoutVars>
          <dgm:bulletEnabled val="1"/>
        </dgm:presLayoutVars>
      </dgm:prSet>
      <dgm:spPr/>
    </dgm:pt>
    <dgm:pt modelId="{916666E9-C6AA-4AE3-AF23-D0BF034AD1BA}" type="pres">
      <dgm:prSet presAssocID="{8B7C116F-CA06-433A-9188-E4DE962B41A2}" presName="ThreeNodes_3_text" presStyleLbl="node1" presStyleIdx="2" presStyleCnt="3">
        <dgm:presLayoutVars>
          <dgm:bulletEnabled val="1"/>
        </dgm:presLayoutVars>
      </dgm:prSet>
      <dgm:spPr/>
    </dgm:pt>
  </dgm:ptLst>
  <dgm:cxnLst>
    <dgm:cxn modelId="{72A2372D-261B-4707-85F4-309E8B717448}" srcId="{8B7C116F-CA06-433A-9188-E4DE962B41A2}" destId="{EEAA2B68-33B7-44C5-94F8-6871221D4246}" srcOrd="1" destOrd="0" parTransId="{4D0A3429-FB23-4C4B-B205-8BB30A8BB4BC}" sibTransId="{DBAC437F-1095-4DF9-9F08-9DAEEB07CF69}"/>
    <dgm:cxn modelId="{8A29232F-7765-4BB1-9549-7CEF5799590D}" type="presOf" srcId="{A5F020C6-E360-4377-A663-3723F965737C}" destId="{15E29FB1-EBE1-4CAA-919B-49EE79AF3DC9}" srcOrd="0" destOrd="0" presId="urn:microsoft.com/office/officeart/2005/8/layout/vProcess5"/>
    <dgm:cxn modelId="{835CB155-BEA5-408F-9612-2E928E1709C2}" srcId="{8B7C116F-CA06-433A-9188-E4DE962B41A2}" destId="{06F0E953-57A4-4000-9930-3E19C7521A89}" srcOrd="2" destOrd="0" parTransId="{3D15D927-2144-4AFF-A064-3BD289E2A450}" sibTransId="{F01E2E7F-6FCB-4BAE-BBFD-754AF1768B06}"/>
    <dgm:cxn modelId="{A53BB369-8AC9-43EC-B550-172362234F2D}" type="presOf" srcId="{0B41861B-2240-490D-BFEF-5D829544411F}" destId="{2BD3A914-812E-4593-BE3C-BE698CE0D43C}" srcOrd="0" destOrd="0" presId="urn:microsoft.com/office/officeart/2005/8/layout/vProcess5"/>
    <dgm:cxn modelId="{2735EF71-4B09-41FA-ACBC-A416249C0072}" type="presOf" srcId="{EEAA2B68-33B7-44C5-94F8-6871221D4246}" destId="{9D7E9FCF-98B4-4610-8910-A76861C2C6D7}" srcOrd="1" destOrd="0" presId="urn:microsoft.com/office/officeart/2005/8/layout/vProcess5"/>
    <dgm:cxn modelId="{7C3E6F87-9BD1-4878-AAB1-9E2432260B53}" type="presOf" srcId="{8B7C116F-CA06-433A-9188-E4DE962B41A2}" destId="{48864C43-40A0-4019-BFDB-0835D816C7F9}" srcOrd="0" destOrd="0" presId="urn:microsoft.com/office/officeart/2005/8/layout/vProcess5"/>
    <dgm:cxn modelId="{23E9BD89-DA15-413D-951A-8898EBC1F811}" type="presOf" srcId="{EEAA2B68-33B7-44C5-94F8-6871221D4246}" destId="{164F6611-6B29-4FFD-96B3-8034B3A060CD}" srcOrd="0" destOrd="0" presId="urn:microsoft.com/office/officeart/2005/8/layout/vProcess5"/>
    <dgm:cxn modelId="{982EC391-1520-4B29-8704-4D93E47A8FE2}" type="presOf" srcId="{DBAC437F-1095-4DF9-9F08-9DAEEB07CF69}" destId="{FE66F42E-B1A1-4577-A782-5EADF441D760}" srcOrd="0" destOrd="0" presId="urn:microsoft.com/office/officeart/2005/8/layout/vProcess5"/>
    <dgm:cxn modelId="{E8E1CCA8-3183-4597-AF8D-6F325D88A60E}" type="presOf" srcId="{0B41861B-2240-490D-BFEF-5D829544411F}" destId="{3373F7EA-4CFE-4174-8650-7B8DDF2E924C}" srcOrd="1" destOrd="0" presId="urn:microsoft.com/office/officeart/2005/8/layout/vProcess5"/>
    <dgm:cxn modelId="{8916A8AC-09FB-437C-8D3E-1E9036B0F3CB}" srcId="{8B7C116F-CA06-433A-9188-E4DE962B41A2}" destId="{0B41861B-2240-490D-BFEF-5D829544411F}" srcOrd="0" destOrd="0" parTransId="{949F5889-74C5-4649-B62D-0951F3F5D988}" sibTransId="{A5F020C6-E360-4377-A663-3723F965737C}"/>
    <dgm:cxn modelId="{9B3328B7-E69A-4A5A-AC5B-34DDACF1A55A}" type="presOf" srcId="{06F0E953-57A4-4000-9930-3E19C7521A89}" destId="{C322E066-22B6-4A62-89DF-8620E64AFE40}" srcOrd="0" destOrd="0" presId="urn:microsoft.com/office/officeart/2005/8/layout/vProcess5"/>
    <dgm:cxn modelId="{CF66F7E7-24B4-4AC8-921A-6F1EE9B21833}" type="presOf" srcId="{06F0E953-57A4-4000-9930-3E19C7521A89}" destId="{916666E9-C6AA-4AE3-AF23-D0BF034AD1BA}" srcOrd="1" destOrd="0" presId="urn:microsoft.com/office/officeart/2005/8/layout/vProcess5"/>
    <dgm:cxn modelId="{EEE677BE-5F53-4BCF-8D8F-B9B26D3A5A03}" type="presParOf" srcId="{48864C43-40A0-4019-BFDB-0835D816C7F9}" destId="{7890DAE9-F760-461E-BFD6-534124A6F3DD}" srcOrd="0" destOrd="0" presId="urn:microsoft.com/office/officeart/2005/8/layout/vProcess5"/>
    <dgm:cxn modelId="{11D261B4-C998-47E8-BB58-417AB7350EFF}" type="presParOf" srcId="{48864C43-40A0-4019-BFDB-0835D816C7F9}" destId="{2BD3A914-812E-4593-BE3C-BE698CE0D43C}" srcOrd="1" destOrd="0" presId="urn:microsoft.com/office/officeart/2005/8/layout/vProcess5"/>
    <dgm:cxn modelId="{1FC0F3B7-07BF-4707-AF16-582D2382E7B4}" type="presParOf" srcId="{48864C43-40A0-4019-BFDB-0835D816C7F9}" destId="{164F6611-6B29-4FFD-96B3-8034B3A060CD}" srcOrd="2" destOrd="0" presId="urn:microsoft.com/office/officeart/2005/8/layout/vProcess5"/>
    <dgm:cxn modelId="{3112050E-9EEA-4B93-B5F3-9D020B6B8087}" type="presParOf" srcId="{48864C43-40A0-4019-BFDB-0835D816C7F9}" destId="{C322E066-22B6-4A62-89DF-8620E64AFE40}" srcOrd="3" destOrd="0" presId="urn:microsoft.com/office/officeart/2005/8/layout/vProcess5"/>
    <dgm:cxn modelId="{94BB175F-F0F4-4F4F-AB85-E9CED45E0BB5}" type="presParOf" srcId="{48864C43-40A0-4019-BFDB-0835D816C7F9}" destId="{15E29FB1-EBE1-4CAA-919B-49EE79AF3DC9}" srcOrd="4" destOrd="0" presId="urn:microsoft.com/office/officeart/2005/8/layout/vProcess5"/>
    <dgm:cxn modelId="{8525C711-6409-430E-B311-CE98EFE561EF}" type="presParOf" srcId="{48864C43-40A0-4019-BFDB-0835D816C7F9}" destId="{FE66F42E-B1A1-4577-A782-5EADF441D760}" srcOrd="5" destOrd="0" presId="urn:microsoft.com/office/officeart/2005/8/layout/vProcess5"/>
    <dgm:cxn modelId="{02D5FE4C-E9E4-43A2-AADA-F51744C5DACF}" type="presParOf" srcId="{48864C43-40A0-4019-BFDB-0835D816C7F9}" destId="{3373F7EA-4CFE-4174-8650-7B8DDF2E924C}" srcOrd="6" destOrd="0" presId="urn:microsoft.com/office/officeart/2005/8/layout/vProcess5"/>
    <dgm:cxn modelId="{6FC5832F-BA36-4532-90C9-C9105F1A2996}" type="presParOf" srcId="{48864C43-40A0-4019-BFDB-0835D816C7F9}" destId="{9D7E9FCF-98B4-4610-8910-A76861C2C6D7}" srcOrd="7" destOrd="0" presId="urn:microsoft.com/office/officeart/2005/8/layout/vProcess5"/>
    <dgm:cxn modelId="{059F5CDE-FF42-4675-8B14-DC51684B616A}" type="presParOf" srcId="{48864C43-40A0-4019-BFDB-0835D816C7F9}" destId="{916666E9-C6AA-4AE3-AF23-D0BF034AD1BA}" srcOrd="8" destOrd="0" presId="urn:microsoft.com/office/officeart/2005/8/layout/vProcess5"/>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D911FE50-E291-784A-9A24-A2177A739B52}" type="doc">
      <dgm:prSet loTypeId="urn:microsoft.com/office/officeart/2005/8/layout/cycle7" loCatId="" qsTypeId="urn:microsoft.com/office/officeart/2005/8/quickstyle/simple4" qsCatId="simple" csTypeId="urn:microsoft.com/office/officeart/2005/8/colors/colorful5" csCatId="colorful" phldr="1"/>
      <dgm:spPr/>
      <dgm:t>
        <a:bodyPr/>
        <a:lstStyle/>
        <a:p>
          <a:endParaRPr lang="en-US"/>
        </a:p>
      </dgm:t>
    </dgm:pt>
    <dgm:pt modelId="{05F39203-B3E7-EB40-B8E3-A5772CDE1EAB}">
      <dgm:prSet phldrT="[Text]" custT="1"/>
      <dgm:spPr/>
      <dgm:t>
        <a:bodyPr/>
        <a:lstStyle/>
        <a:p>
          <a:r>
            <a:rPr lang="en-US" sz="2400" dirty="0">
              <a:latin typeface="Arial" pitchFamily="34" charset="0"/>
              <a:cs typeface="Arial" pitchFamily="34" charset="0"/>
            </a:rPr>
            <a:t>Define Entry / Exit Criteria and Data to Monitor Progress</a:t>
          </a:r>
          <a:endParaRPr lang="en-US" sz="2400" dirty="0"/>
        </a:p>
      </dgm:t>
    </dgm:pt>
    <dgm:pt modelId="{0F9E0CD2-6986-2048-9732-7E5A44EDA903}" type="parTrans" cxnId="{63E8C7A3-1AB9-2542-AFBE-A569AFFA210E}">
      <dgm:prSet/>
      <dgm:spPr/>
      <dgm:t>
        <a:bodyPr/>
        <a:lstStyle/>
        <a:p>
          <a:endParaRPr lang="en-US" sz="2400"/>
        </a:p>
      </dgm:t>
    </dgm:pt>
    <dgm:pt modelId="{2A9A8345-A1F7-1B48-B3A5-76C03DD4CF30}" type="sibTrans" cxnId="{63E8C7A3-1AB9-2542-AFBE-A569AFFA210E}">
      <dgm:prSet custT="1"/>
      <dgm:spPr/>
      <dgm:t>
        <a:bodyPr/>
        <a:lstStyle/>
        <a:p>
          <a:endParaRPr lang="en-US" sz="2400"/>
        </a:p>
      </dgm:t>
    </dgm:pt>
    <dgm:pt modelId="{6BE08652-97CD-944F-BAC8-E7D41C52EEE9}">
      <dgm:prSet phldrT="[Text]" custT="1"/>
      <dgm:spPr/>
      <dgm:t>
        <a:bodyPr/>
        <a:lstStyle/>
        <a:p>
          <a:r>
            <a:rPr lang="en-US" sz="2400" dirty="0">
              <a:latin typeface="Arial" pitchFamily="34" charset="0"/>
              <a:cs typeface="Arial" pitchFamily="34" charset="0"/>
            </a:rPr>
            <a:t>Edit Tertiary Support </a:t>
          </a:r>
          <a:endParaRPr lang="en-US" sz="2400" dirty="0"/>
        </a:p>
      </dgm:t>
    </dgm:pt>
    <dgm:pt modelId="{013701FD-0D8D-9C46-B755-FF51EC0BB4C2}" type="parTrans" cxnId="{7A056E25-56FF-2141-B522-0787BD47D295}">
      <dgm:prSet/>
      <dgm:spPr/>
      <dgm:t>
        <a:bodyPr/>
        <a:lstStyle/>
        <a:p>
          <a:endParaRPr lang="en-US" sz="2400"/>
        </a:p>
      </dgm:t>
    </dgm:pt>
    <dgm:pt modelId="{32269F20-FFF9-C341-892A-01CAEF927137}" type="sibTrans" cxnId="{7A056E25-56FF-2141-B522-0787BD47D295}">
      <dgm:prSet custT="1"/>
      <dgm:spPr/>
      <dgm:t>
        <a:bodyPr/>
        <a:lstStyle/>
        <a:p>
          <a:endParaRPr lang="en-US" sz="2400"/>
        </a:p>
      </dgm:t>
    </dgm:pt>
    <dgm:pt modelId="{E911036E-F797-324E-9B44-A38E3BF5B0CE}">
      <dgm:prSet phldrT="[Text]" custT="1"/>
      <dgm:spPr/>
      <dgm:t>
        <a:bodyPr/>
        <a:lstStyle/>
        <a:p>
          <a:r>
            <a:rPr lang="en-US" sz="2400" dirty="0">
              <a:latin typeface="Arial" pitchFamily="34" charset="0"/>
              <a:cs typeface="Arial" pitchFamily="34" charset="0"/>
            </a:rPr>
            <a:t>Edit Tertiary Support</a:t>
          </a:r>
          <a:endParaRPr lang="en-US" sz="2400" dirty="0"/>
        </a:p>
      </dgm:t>
    </dgm:pt>
    <dgm:pt modelId="{D2A3F25D-50E0-334A-87C7-C962FAD532D0}" type="parTrans" cxnId="{93D7C78F-2A3C-3347-81D7-9925EDA8D5CE}">
      <dgm:prSet/>
      <dgm:spPr/>
      <dgm:t>
        <a:bodyPr/>
        <a:lstStyle/>
        <a:p>
          <a:endParaRPr lang="en-US" sz="2400"/>
        </a:p>
      </dgm:t>
    </dgm:pt>
    <dgm:pt modelId="{C758DBBC-1E27-8A4A-8254-0B5CF4291EAF}" type="sibTrans" cxnId="{93D7C78F-2A3C-3347-81D7-9925EDA8D5CE}">
      <dgm:prSet custT="1"/>
      <dgm:spPr/>
      <dgm:t>
        <a:bodyPr/>
        <a:lstStyle/>
        <a:p>
          <a:endParaRPr lang="en-US" sz="2400"/>
        </a:p>
      </dgm:t>
    </dgm:pt>
    <dgm:pt modelId="{CDB6448D-ED4B-AF4D-AA0A-6CC24846CD48}" type="pres">
      <dgm:prSet presAssocID="{D911FE50-E291-784A-9A24-A2177A739B52}" presName="Name0" presStyleCnt="0">
        <dgm:presLayoutVars>
          <dgm:dir/>
          <dgm:resizeHandles val="exact"/>
        </dgm:presLayoutVars>
      </dgm:prSet>
      <dgm:spPr/>
    </dgm:pt>
    <dgm:pt modelId="{4C8FD30F-0DCA-F149-994F-B56D001F5A19}" type="pres">
      <dgm:prSet presAssocID="{05F39203-B3E7-EB40-B8E3-A5772CDE1EAB}" presName="node" presStyleLbl="node1" presStyleIdx="0" presStyleCnt="3" custScaleX="146068" custScaleY="118681">
        <dgm:presLayoutVars>
          <dgm:bulletEnabled val="1"/>
        </dgm:presLayoutVars>
      </dgm:prSet>
      <dgm:spPr/>
    </dgm:pt>
    <dgm:pt modelId="{E029BBBD-D6AF-BD43-BFBE-458B24536893}" type="pres">
      <dgm:prSet presAssocID="{2A9A8345-A1F7-1B48-B3A5-76C03DD4CF30}" presName="sibTrans" presStyleLbl="sibTrans2D1" presStyleIdx="0" presStyleCnt="3"/>
      <dgm:spPr/>
    </dgm:pt>
    <dgm:pt modelId="{1A57A129-FD61-A14A-8761-76B4BB08FB08}" type="pres">
      <dgm:prSet presAssocID="{2A9A8345-A1F7-1B48-B3A5-76C03DD4CF30}" presName="connectorText" presStyleLbl="sibTrans2D1" presStyleIdx="0" presStyleCnt="3"/>
      <dgm:spPr/>
    </dgm:pt>
    <dgm:pt modelId="{A2445362-38BC-9149-9B2B-F2E37DE8470E}" type="pres">
      <dgm:prSet presAssocID="{6BE08652-97CD-944F-BAC8-E7D41C52EEE9}" presName="node" presStyleLbl="node1" presStyleIdx="1" presStyleCnt="3">
        <dgm:presLayoutVars>
          <dgm:bulletEnabled val="1"/>
        </dgm:presLayoutVars>
      </dgm:prSet>
      <dgm:spPr/>
    </dgm:pt>
    <dgm:pt modelId="{F5A23826-8CDB-5945-A881-EE5B95C1D452}" type="pres">
      <dgm:prSet presAssocID="{32269F20-FFF9-C341-892A-01CAEF927137}" presName="sibTrans" presStyleLbl="sibTrans2D1" presStyleIdx="1" presStyleCnt="3"/>
      <dgm:spPr/>
    </dgm:pt>
    <dgm:pt modelId="{9013C985-66EC-D947-AA8D-619D0CDA909B}" type="pres">
      <dgm:prSet presAssocID="{32269F20-FFF9-C341-892A-01CAEF927137}" presName="connectorText" presStyleLbl="sibTrans2D1" presStyleIdx="1" presStyleCnt="3"/>
      <dgm:spPr/>
    </dgm:pt>
    <dgm:pt modelId="{C484AAA3-AE5F-8245-8C43-ED66EC828A7F}" type="pres">
      <dgm:prSet presAssocID="{E911036E-F797-324E-9B44-A38E3BF5B0CE}" presName="node" presStyleLbl="node1" presStyleIdx="2" presStyleCnt="3">
        <dgm:presLayoutVars>
          <dgm:bulletEnabled val="1"/>
        </dgm:presLayoutVars>
      </dgm:prSet>
      <dgm:spPr/>
    </dgm:pt>
    <dgm:pt modelId="{8F93AA36-CDC9-5347-AC4B-42BB30BD69EA}" type="pres">
      <dgm:prSet presAssocID="{C758DBBC-1E27-8A4A-8254-0B5CF4291EAF}" presName="sibTrans" presStyleLbl="sibTrans2D1" presStyleIdx="2" presStyleCnt="3"/>
      <dgm:spPr/>
    </dgm:pt>
    <dgm:pt modelId="{A86705F6-2C3D-334E-8E0C-14B45D03302C}" type="pres">
      <dgm:prSet presAssocID="{C758DBBC-1E27-8A4A-8254-0B5CF4291EAF}" presName="connectorText" presStyleLbl="sibTrans2D1" presStyleIdx="2" presStyleCnt="3"/>
      <dgm:spPr/>
    </dgm:pt>
  </dgm:ptLst>
  <dgm:cxnLst>
    <dgm:cxn modelId="{C0925305-A61B-E54E-B2B9-C4D05C4ED81C}" type="presOf" srcId="{32269F20-FFF9-C341-892A-01CAEF927137}" destId="{9013C985-66EC-D947-AA8D-619D0CDA909B}" srcOrd="1" destOrd="0" presId="urn:microsoft.com/office/officeart/2005/8/layout/cycle7"/>
    <dgm:cxn modelId="{0DC4D811-7D50-5B47-9A1C-DF310958F10A}" type="presOf" srcId="{C758DBBC-1E27-8A4A-8254-0B5CF4291EAF}" destId="{A86705F6-2C3D-334E-8E0C-14B45D03302C}" srcOrd="1" destOrd="0" presId="urn:microsoft.com/office/officeart/2005/8/layout/cycle7"/>
    <dgm:cxn modelId="{CB1B2825-7BEF-394B-BB69-7719180C04E1}" type="presOf" srcId="{32269F20-FFF9-C341-892A-01CAEF927137}" destId="{F5A23826-8CDB-5945-A881-EE5B95C1D452}" srcOrd="0" destOrd="0" presId="urn:microsoft.com/office/officeart/2005/8/layout/cycle7"/>
    <dgm:cxn modelId="{7A056E25-56FF-2141-B522-0787BD47D295}" srcId="{D911FE50-E291-784A-9A24-A2177A739B52}" destId="{6BE08652-97CD-944F-BAC8-E7D41C52EEE9}" srcOrd="1" destOrd="0" parTransId="{013701FD-0D8D-9C46-B755-FF51EC0BB4C2}" sibTransId="{32269F20-FFF9-C341-892A-01CAEF927137}"/>
    <dgm:cxn modelId="{1D963032-F6F8-5C42-B0C3-77AEABC3F12D}" type="presOf" srcId="{2A9A8345-A1F7-1B48-B3A5-76C03DD4CF30}" destId="{1A57A129-FD61-A14A-8761-76B4BB08FB08}" srcOrd="1" destOrd="0" presId="urn:microsoft.com/office/officeart/2005/8/layout/cycle7"/>
    <dgm:cxn modelId="{2911A23B-219D-9249-B384-854408A6EBA2}" type="presOf" srcId="{05F39203-B3E7-EB40-B8E3-A5772CDE1EAB}" destId="{4C8FD30F-0DCA-F149-994F-B56D001F5A19}" srcOrd="0" destOrd="0" presId="urn:microsoft.com/office/officeart/2005/8/layout/cycle7"/>
    <dgm:cxn modelId="{36658E46-674E-0C4F-AA1C-EDADC0B40E83}" type="presOf" srcId="{E911036E-F797-324E-9B44-A38E3BF5B0CE}" destId="{C484AAA3-AE5F-8245-8C43-ED66EC828A7F}" srcOrd="0" destOrd="0" presId="urn:microsoft.com/office/officeart/2005/8/layout/cycle7"/>
    <dgm:cxn modelId="{F698CF50-7A63-D94D-9933-C2A2D12C0E2F}" type="presOf" srcId="{C758DBBC-1E27-8A4A-8254-0B5CF4291EAF}" destId="{8F93AA36-CDC9-5347-AC4B-42BB30BD69EA}" srcOrd="0" destOrd="0" presId="urn:microsoft.com/office/officeart/2005/8/layout/cycle7"/>
    <dgm:cxn modelId="{93D7C78F-2A3C-3347-81D7-9925EDA8D5CE}" srcId="{D911FE50-E291-784A-9A24-A2177A739B52}" destId="{E911036E-F797-324E-9B44-A38E3BF5B0CE}" srcOrd="2" destOrd="0" parTransId="{D2A3F25D-50E0-334A-87C7-C962FAD532D0}" sibTransId="{C758DBBC-1E27-8A4A-8254-0B5CF4291EAF}"/>
    <dgm:cxn modelId="{BFCCF79A-0FAF-E841-ACD2-4C9D2B0CEDC2}" type="presOf" srcId="{2A9A8345-A1F7-1B48-B3A5-76C03DD4CF30}" destId="{E029BBBD-D6AF-BD43-BFBE-458B24536893}" srcOrd="0" destOrd="0" presId="urn:microsoft.com/office/officeart/2005/8/layout/cycle7"/>
    <dgm:cxn modelId="{63E8C7A3-1AB9-2542-AFBE-A569AFFA210E}" srcId="{D911FE50-E291-784A-9A24-A2177A739B52}" destId="{05F39203-B3E7-EB40-B8E3-A5772CDE1EAB}" srcOrd="0" destOrd="0" parTransId="{0F9E0CD2-6986-2048-9732-7E5A44EDA903}" sibTransId="{2A9A8345-A1F7-1B48-B3A5-76C03DD4CF30}"/>
    <dgm:cxn modelId="{037FE8D7-9226-974F-8FF5-1A3340E9EFB8}" type="presOf" srcId="{D911FE50-E291-784A-9A24-A2177A739B52}" destId="{CDB6448D-ED4B-AF4D-AA0A-6CC24846CD48}" srcOrd="0" destOrd="0" presId="urn:microsoft.com/office/officeart/2005/8/layout/cycle7"/>
    <dgm:cxn modelId="{A52DD8F9-09F2-6445-AB34-B2E613A1B3AA}" type="presOf" srcId="{6BE08652-97CD-944F-BAC8-E7D41C52EEE9}" destId="{A2445362-38BC-9149-9B2B-F2E37DE8470E}" srcOrd="0" destOrd="0" presId="urn:microsoft.com/office/officeart/2005/8/layout/cycle7"/>
    <dgm:cxn modelId="{D48D298F-56F4-5345-B0AC-E0A379308997}" type="presParOf" srcId="{CDB6448D-ED4B-AF4D-AA0A-6CC24846CD48}" destId="{4C8FD30F-0DCA-F149-994F-B56D001F5A19}" srcOrd="0" destOrd="0" presId="urn:microsoft.com/office/officeart/2005/8/layout/cycle7"/>
    <dgm:cxn modelId="{316B19EA-D163-B549-ABEF-DD207A14347A}" type="presParOf" srcId="{CDB6448D-ED4B-AF4D-AA0A-6CC24846CD48}" destId="{E029BBBD-D6AF-BD43-BFBE-458B24536893}" srcOrd="1" destOrd="0" presId="urn:microsoft.com/office/officeart/2005/8/layout/cycle7"/>
    <dgm:cxn modelId="{204C9C52-8DD3-3B45-840C-158AD50D5D36}" type="presParOf" srcId="{E029BBBD-D6AF-BD43-BFBE-458B24536893}" destId="{1A57A129-FD61-A14A-8761-76B4BB08FB08}" srcOrd="0" destOrd="0" presId="urn:microsoft.com/office/officeart/2005/8/layout/cycle7"/>
    <dgm:cxn modelId="{6CC0AF52-3EDD-5F4C-B969-6B28AFB94818}" type="presParOf" srcId="{CDB6448D-ED4B-AF4D-AA0A-6CC24846CD48}" destId="{A2445362-38BC-9149-9B2B-F2E37DE8470E}" srcOrd="2" destOrd="0" presId="urn:microsoft.com/office/officeart/2005/8/layout/cycle7"/>
    <dgm:cxn modelId="{0FF100A9-674D-384D-A648-0426F7263AFC}" type="presParOf" srcId="{CDB6448D-ED4B-AF4D-AA0A-6CC24846CD48}" destId="{F5A23826-8CDB-5945-A881-EE5B95C1D452}" srcOrd="3" destOrd="0" presId="urn:microsoft.com/office/officeart/2005/8/layout/cycle7"/>
    <dgm:cxn modelId="{42298AF8-EE59-7640-A9FD-9D771EC901FB}" type="presParOf" srcId="{F5A23826-8CDB-5945-A881-EE5B95C1D452}" destId="{9013C985-66EC-D947-AA8D-619D0CDA909B}" srcOrd="0" destOrd="0" presId="urn:microsoft.com/office/officeart/2005/8/layout/cycle7"/>
    <dgm:cxn modelId="{B7912477-C8A3-2243-9C25-33264A9F2399}" type="presParOf" srcId="{CDB6448D-ED4B-AF4D-AA0A-6CC24846CD48}" destId="{C484AAA3-AE5F-8245-8C43-ED66EC828A7F}" srcOrd="4" destOrd="0" presId="urn:microsoft.com/office/officeart/2005/8/layout/cycle7"/>
    <dgm:cxn modelId="{630E5542-13BB-5540-9300-DC7C44C2EBBB}" type="presParOf" srcId="{CDB6448D-ED4B-AF4D-AA0A-6CC24846CD48}" destId="{8F93AA36-CDC9-5347-AC4B-42BB30BD69EA}" srcOrd="5" destOrd="0" presId="urn:microsoft.com/office/officeart/2005/8/layout/cycle7"/>
    <dgm:cxn modelId="{4A6BC388-C60D-8448-92F0-1D6C828EAF92}" type="presParOf" srcId="{8F93AA36-CDC9-5347-AC4B-42BB30BD69EA}" destId="{A86705F6-2C3D-334E-8E0C-14B45D03302C}" srcOrd="0" destOrd="0" presId="urn:microsoft.com/office/officeart/2005/8/layout/cycle7"/>
  </dgm:cxnLst>
  <dgm:bg/>
  <dgm:whole/>
  <dgm:extLst>
    <a:ext uri="http://schemas.microsoft.com/office/drawing/2008/diagram">
      <dsp:dataModelExt xmlns:dsp="http://schemas.microsoft.com/office/drawing/2008/diagram" relId="rId10"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BC175913-6090-4141-96CB-B4EC19CC9115}" type="doc">
      <dgm:prSet loTypeId="urn:microsoft.com/office/officeart/2005/8/layout/hProcess9" loCatId="process" qsTypeId="urn:microsoft.com/office/officeart/2005/8/quickstyle/simple1#1" qsCatId="simple" csTypeId="urn:microsoft.com/office/officeart/2005/8/colors/accent5_3" csCatId="accent5" phldr="1"/>
      <dgm:spPr/>
      <dgm:t>
        <a:bodyPr/>
        <a:lstStyle/>
        <a:p>
          <a:endParaRPr lang="en-US"/>
        </a:p>
      </dgm:t>
    </dgm:pt>
    <dgm:pt modelId="{102BEC11-B866-436E-91B8-7B8A47159490}">
      <dgm:prSet phldrT="[Text]" custT="1"/>
      <dgm:spPr>
        <a:xfrm>
          <a:off x="1021" y="771436"/>
          <a:ext cx="1184952" cy="1047926"/>
        </a:xfrm>
      </dgm:spPr>
      <dgm:t>
        <a:bodyPr lIns="53340"/>
        <a:lstStyle/>
        <a:p>
          <a:pPr>
            <a:spcAft>
              <a:spcPts val="0"/>
            </a:spcAft>
          </a:pPr>
          <a:r>
            <a:rPr lang="en-US" sz="1400">
              <a:latin typeface="Calibri"/>
              <a:ea typeface="+mn-ea"/>
              <a:cs typeface="+mn-cs"/>
            </a:rPr>
            <a:t>1: Two-Hour</a:t>
          </a:r>
        </a:p>
        <a:p>
          <a:pPr>
            <a:spcAft>
              <a:spcPts val="0"/>
            </a:spcAft>
          </a:pPr>
          <a:r>
            <a:rPr lang="en-US" sz="1400">
              <a:latin typeface="Calibri"/>
              <a:ea typeface="+mn-ea"/>
              <a:cs typeface="+mn-cs"/>
            </a:rPr>
            <a:t> After School</a:t>
          </a:r>
        </a:p>
      </dgm:t>
    </dgm:pt>
    <dgm:pt modelId="{86E0DD33-4A92-4BB7-90F9-B89088DCABAA}" type="parTrans" cxnId="{AFCAD5EB-0AB7-4824-9391-1E4D8E08E001}">
      <dgm:prSet/>
      <dgm:spPr/>
      <dgm:t>
        <a:bodyPr/>
        <a:lstStyle/>
        <a:p>
          <a:endParaRPr lang="en-US" sz="1800"/>
        </a:p>
      </dgm:t>
    </dgm:pt>
    <dgm:pt modelId="{93376EAD-3FF1-4CA9-88B7-CF27B868C1E4}" type="sibTrans" cxnId="{AFCAD5EB-0AB7-4824-9391-1E4D8E08E001}">
      <dgm:prSet/>
      <dgm:spPr/>
      <dgm:t>
        <a:bodyPr/>
        <a:lstStyle/>
        <a:p>
          <a:endParaRPr lang="en-US" sz="1800"/>
        </a:p>
      </dgm:t>
    </dgm:pt>
    <dgm:pt modelId="{C5D1286A-82A8-4CE6-B8A5-FD0AFA9BE023}">
      <dgm:prSet phldrT="[Text]" custT="1"/>
      <dgm:spPr>
        <a:xfrm>
          <a:off x="4132795" y="777240"/>
          <a:ext cx="1178728" cy="1036320"/>
        </a:xfrm>
      </dgm:spPr>
      <dgm:t>
        <a:bodyPr/>
        <a:lstStyle/>
        <a:p>
          <a:r>
            <a:rPr lang="en-US" sz="1400">
              <a:latin typeface="Calibri"/>
              <a:ea typeface="+mn-ea"/>
              <a:cs typeface="+mn-cs"/>
            </a:rPr>
            <a:t>4: Full Day </a:t>
          </a:r>
        </a:p>
      </dgm:t>
    </dgm:pt>
    <dgm:pt modelId="{7E95820E-FAB6-4C36-996A-E431B71340C0}" type="parTrans" cxnId="{3BEF4573-63C9-40EC-AE8E-BC3AC05EE4C2}">
      <dgm:prSet/>
      <dgm:spPr/>
      <dgm:t>
        <a:bodyPr/>
        <a:lstStyle/>
        <a:p>
          <a:endParaRPr lang="en-US" sz="1800"/>
        </a:p>
      </dgm:t>
    </dgm:pt>
    <dgm:pt modelId="{637A62A7-26CB-453E-B32C-ABD9459CF80A}" type="sibTrans" cxnId="{3BEF4573-63C9-40EC-AE8E-BC3AC05EE4C2}">
      <dgm:prSet/>
      <dgm:spPr/>
      <dgm:t>
        <a:bodyPr/>
        <a:lstStyle/>
        <a:p>
          <a:endParaRPr lang="en-US" sz="1800"/>
        </a:p>
      </dgm:t>
    </dgm:pt>
    <dgm:pt modelId="{914845DA-933B-43BB-9B11-DA40B7863F1A}">
      <dgm:prSet custT="1"/>
      <dgm:spPr>
        <a:xfrm>
          <a:off x="1392927" y="804039"/>
          <a:ext cx="1178728" cy="1036320"/>
        </a:xfrm>
      </dgm:spPr>
      <dgm:t>
        <a:bodyPr/>
        <a:lstStyle/>
        <a:p>
          <a:r>
            <a:rPr lang="en-US" sz="1400">
              <a:latin typeface="Calibri"/>
              <a:ea typeface="+mn-ea"/>
              <a:cs typeface="+mn-cs"/>
            </a:rPr>
            <a:t>2: Full Day </a:t>
          </a:r>
        </a:p>
      </dgm:t>
    </dgm:pt>
    <dgm:pt modelId="{DF5747F1-64EF-4161-8502-2961C5C01909}" type="parTrans" cxnId="{F77A3EF1-01F9-4059-A260-221C25B37AEE}">
      <dgm:prSet/>
      <dgm:spPr/>
      <dgm:t>
        <a:bodyPr/>
        <a:lstStyle/>
        <a:p>
          <a:endParaRPr lang="en-US" sz="1800"/>
        </a:p>
      </dgm:t>
    </dgm:pt>
    <dgm:pt modelId="{53ECA56E-EF43-48E0-8754-8D081AEAE341}" type="sibTrans" cxnId="{F77A3EF1-01F9-4059-A260-221C25B37AEE}">
      <dgm:prSet/>
      <dgm:spPr/>
      <dgm:t>
        <a:bodyPr/>
        <a:lstStyle/>
        <a:p>
          <a:endParaRPr lang="en-US" sz="1800"/>
        </a:p>
      </dgm:t>
    </dgm:pt>
    <dgm:pt modelId="{54843EB2-4521-42B3-BB81-A4B7E73738F1}">
      <dgm:prSet custT="1"/>
      <dgm:spPr>
        <a:xfrm>
          <a:off x="2725921" y="804039"/>
          <a:ext cx="1178728" cy="1036320"/>
        </a:xfrm>
      </dgm:spPr>
      <dgm:t>
        <a:bodyPr/>
        <a:lstStyle/>
        <a:p>
          <a:pPr>
            <a:spcAft>
              <a:spcPts val="0"/>
            </a:spcAft>
          </a:pPr>
          <a:r>
            <a:rPr lang="en-US" sz="1400">
              <a:latin typeface="Calibri"/>
              <a:ea typeface="+mn-ea"/>
              <a:cs typeface="+mn-cs"/>
            </a:rPr>
            <a:t>3: Two-Hour</a:t>
          </a:r>
        </a:p>
        <a:p>
          <a:pPr>
            <a:spcAft>
              <a:spcPts val="0"/>
            </a:spcAft>
          </a:pPr>
          <a:r>
            <a:rPr lang="en-US" sz="1400">
              <a:latin typeface="Calibri"/>
              <a:ea typeface="+mn-ea"/>
              <a:cs typeface="+mn-cs"/>
            </a:rPr>
            <a:t>After School </a:t>
          </a:r>
          <a:r>
            <a:rPr lang="en-US" sz="1100">
              <a:latin typeface="Calibri"/>
              <a:ea typeface="+mn-ea"/>
              <a:cs typeface="+mn-cs"/>
            </a:rPr>
            <a:t>*With Students</a:t>
          </a:r>
        </a:p>
      </dgm:t>
    </dgm:pt>
    <dgm:pt modelId="{0FDAA5A0-E333-4CD8-966B-2E3D3418CFCE}" type="parTrans" cxnId="{D53B993C-953A-48D7-B0E4-844941004C6E}">
      <dgm:prSet/>
      <dgm:spPr/>
      <dgm:t>
        <a:bodyPr/>
        <a:lstStyle/>
        <a:p>
          <a:endParaRPr lang="en-US" sz="1800"/>
        </a:p>
      </dgm:t>
    </dgm:pt>
    <dgm:pt modelId="{DA00F551-16C6-4C3E-92ED-76EC2E844D2A}" type="sibTrans" cxnId="{D53B993C-953A-48D7-B0E4-844941004C6E}">
      <dgm:prSet/>
      <dgm:spPr/>
      <dgm:t>
        <a:bodyPr/>
        <a:lstStyle/>
        <a:p>
          <a:endParaRPr lang="en-US" sz="1800"/>
        </a:p>
      </dgm:t>
    </dgm:pt>
    <dgm:pt modelId="{D9C4E9CF-E0E5-4170-BB6F-FFD3C9D3CF54}">
      <dgm:prSet phldrT="[Text]" custT="1"/>
      <dgm:spPr>
        <a:xfrm>
          <a:off x="6832199" y="766058"/>
          <a:ext cx="1178728" cy="1036320"/>
        </a:xfrm>
      </dgm:spPr>
      <dgm:t>
        <a:bodyPr/>
        <a:lstStyle/>
        <a:p>
          <a:r>
            <a:rPr lang="en-US" sz="1400">
              <a:latin typeface="Calibri"/>
              <a:ea typeface="+mn-ea"/>
              <a:cs typeface="+mn-cs"/>
            </a:rPr>
            <a:t>6: Full Day </a:t>
          </a:r>
        </a:p>
      </dgm:t>
    </dgm:pt>
    <dgm:pt modelId="{1C48B11C-0D72-4C60-8303-E9C4ACC8EA22}" type="sibTrans" cxnId="{A9C550CC-1EF1-4A65-92AC-FA8CFDFE8D1B}">
      <dgm:prSet/>
      <dgm:spPr/>
      <dgm:t>
        <a:bodyPr/>
        <a:lstStyle/>
        <a:p>
          <a:endParaRPr lang="en-US" sz="1800"/>
        </a:p>
      </dgm:t>
    </dgm:pt>
    <dgm:pt modelId="{7389C9BB-4F63-4BF5-A5B7-40902B640451}" type="parTrans" cxnId="{A9C550CC-1EF1-4A65-92AC-FA8CFDFE8D1B}">
      <dgm:prSet/>
      <dgm:spPr/>
      <dgm:t>
        <a:bodyPr/>
        <a:lstStyle/>
        <a:p>
          <a:endParaRPr lang="en-US" sz="1800"/>
        </a:p>
      </dgm:t>
    </dgm:pt>
    <dgm:pt modelId="{51A182D4-5EE5-4074-91B5-C047F1E4E74F}">
      <dgm:prSet custT="1"/>
      <dgm:spPr>
        <a:xfrm>
          <a:off x="5512392" y="777240"/>
          <a:ext cx="1178728" cy="1036320"/>
        </a:xfrm>
      </dgm:spPr>
      <dgm:t>
        <a:bodyPr/>
        <a:lstStyle/>
        <a:p>
          <a:pPr>
            <a:spcAft>
              <a:spcPts val="0"/>
            </a:spcAft>
          </a:pPr>
          <a:r>
            <a:rPr lang="en-US" sz="1400">
              <a:latin typeface="Calibri"/>
              <a:ea typeface="+mn-ea"/>
              <a:cs typeface="+mn-cs"/>
            </a:rPr>
            <a:t>5: Two-Hour</a:t>
          </a:r>
        </a:p>
        <a:p>
          <a:pPr>
            <a:spcAft>
              <a:spcPts val="0"/>
            </a:spcAft>
          </a:pPr>
          <a:r>
            <a:rPr lang="en-US" sz="1400">
              <a:latin typeface="Calibri"/>
              <a:ea typeface="+mn-ea"/>
              <a:cs typeface="+mn-cs"/>
            </a:rPr>
            <a:t>After School</a:t>
          </a:r>
        </a:p>
        <a:p>
          <a:pPr>
            <a:spcAft>
              <a:spcPts val="0"/>
            </a:spcAft>
          </a:pPr>
          <a:r>
            <a:rPr lang="en-US" sz="1100">
              <a:latin typeface="Calibri"/>
              <a:ea typeface="+mn-ea"/>
              <a:cs typeface="+mn-cs"/>
            </a:rPr>
            <a:t>*With Students</a:t>
          </a:r>
        </a:p>
      </dgm:t>
    </dgm:pt>
    <dgm:pt modelId="{C01260A4-4C56-4FA7-A5C2-42A98C8AE582}" type="sibTrans" cxnId="{6C27908A-433C-43F2-9C8D-9CB623CB7A9B}">
      <dgm:prSet/>
      <dgm:spPr/>
      <dgm:t>
        <a:bodyPr/>
        <a:lstStyle/>
        <a:p>
          <a:endParaRPr lang="en-US"/>
        </a:p>
      </dgm:t>
    </dgm:pt>
    <dgm:pt modelId="{D67027E9-E1F4-4E5B-AAAE-1B5A002B12E9}" type="parTrans" cxnId="{6C27908A-433C-43F2-9C8D-9CB623CB7A9B}">
      <dgm:prSet/>
      <dgm:spPr/>
      <dgm:t>
        <a:bodyPr/>
        <a:lstStyle/>
        <a:p>
          <a:endParaRPr lang="en-US"/>
        </a:p>
      </dgm:t>
    </dgm:pt>
    <dgm:pt modelId="{F5955FAD-BF66-4F3E-95B0-DE5821DF4D7C}" type="pres">
      <dgm:prSet presAssocID="{BC175913-6090-4141-96CB-B4EC19CC9115}" presName="CompostProcess" presStyleCnt="0">
        <dgm:presLayoutVars>
          <dgm:dir/>
          <dgm:resizeHandles val="exact"/>
        </dgm:presLayoutVars>
      </dgm:prSet>
      <dgm:spPr/>
    </dgm:pt>
    <dgm:pt modelId="{F6FA0FFB-9B55-4716-8B8E-77A81BEEDD29}" type="pres">
      <dgm:prSet presAssocID="{BC175913-6090-4141-96CB-B4EC19CC9115}" presName="arrow" presStyleLbl="bgShp" presStyleIdx="0" presStyleCnt="1" custScaleX="117647" custLinFactNeighborX="1881" custLinFactNeighborY="2997"/>
      <dgm:spPr>
        <a:xfrm>
          <a:off x="4" y="0"/>
          <a:ext cx="8062907" cy="2590800"/>
        </a:xfrm>
        <a:prstGeom prst="rightArrow">
          <a:avLst/>
        </a:prstGeom>
      </dgm:spPr>
    </dgm:pt>
    <dgm:pt modelId="{D3F5EA2B-2BFD-4F9E-8175-E36157313DF9}" type="pres">
      <dgm:prSet presAssocID="{BC175913-6090-4141-96CB-B4EC19CC9115}" presName="linearProcess" presStyleCnt="0"/>
      <dgm:spPr/>
    </dgm:pt>
    <dgm:pt modelId="{6FD30810-5A58-4FE1-8D86-1229780170C9}" type="pres">
      <dgm:prSet presAssocID="{102BEC11-B866-436E-91B8-7B8A47159490}" presName="textNode" presStyleLbl="node1" presStyleIdx="0" presStyleCnt="6" custScaleX="100528" custScaleY="101120">
        <dgm:presLayoutVars>
          <dgm:bulletEnabled val="1"/>
        </dgm:presLayoutVars>
      </dgm:prSet>
      <dgm:spPr>
        <a:prstGeom prst="roundRect">
          <a:avLst/>
        </a:prstGeom>
      </dgm:spPr>
    </dgm:pt>
    <dgm:pt modelId="{3E384F2E-3FB5-4192-BEDB-A046A2C18516}" type="pres">
      <dgm:prSet presAssocID="{93376EAD-3FF1-4CA9-88B7-CF27B868C1E4}" presName="sibTrans" presStyleCnt="0"/>
      <dgm:spPr/>
    </dgm:pt>
    <dgm:pt modelId="{C55D762F-007F-4DDA-9E9F-3CA70A48CCD8}" type="pres">
      <dgm:prSet presAssocID="{914845DA-933B-43BB-9B11-DA40B7863F1A}" presName="textNode" presStyleLbl="node1" presStyleIdx="1" presStyleCnt="6" custLinFactNeighborX="5344" custLinFactNeighborY="2586">
        <dgm:presLayoutVars>
          <dgm:bulletEnabled val="1"/>
        </dgm:presLayoutVars>
      </dgm:prSet>
      <dgm:spPr>
        <a:prstGeom prst="roundRect">
          <a:avLst/>
        </a:prstGeom>
      </dgm:spPr>
    </dgm:pt>
    <dgm:pt modelId="{C46547FD-8D05-4CE9-83FF-ADDA51D128F2}" type="pres">
      <dgm:prSet presAssocID="{53ECA56E-EF43-48E0-8754-8D081AEAE341}" presName="sibTrans" presStyleCnt="0"/>
      <dgm:spPr/>
    </dgm:pt>
    <dgm:pt modelId="{E8FCDABF-00C3-4F21-B79E-EDE09FA7B3FF}" type="pres">
      <dgm:prSet presAssocID="{54843EB2-4521-42B3-BB81-A4B7E73738F1}" presName="textNode" presStyleLbl="node1" presStyleIdx="2" presStyleCnt="6" custLinFactNeighborX="-16131" custLinFactNeighborY="2586">
        <dgm:presLayoutVars>
          <dgm:bulletEnabled val="1"/>
        </dgm:presLayoutVars>
      </dgm:prSet>
      <dgm:spPr>
        <a:prstGeom prst="roundRect">
          <a:avLst/>
        </a:prstGeom>
      </dgm:spPr>
    </dgm:pt>
    <dgm:pt modelId="{128629F4-A54F-4515-BE10-553CCBEE7ABB}" type="pres">
      <dgm:prSet presAssocID="{DA00F551-16C6-4C3E-92ED-76EC2E844D2A}" presName="sibTrans" presStyleCnt="0"/>
      <dgm:spPr/>
    </dgm:pt>
    <dgm:pt modelId="{400921DF-7594-443F-8C4D-0F537B384799}" type="pres">
      <dgm:prSet presAssocID="{C5D1286A-82A8-4CE6-B8A5-FD0AFA9BE023}" presName="textNode" presStyleLbl="node1" presStyleIdx="3" presStyleCnt="6">
        <dgm:presLayoutVars>
          <dgm:bulletEnabled val="1"/>
        </dgm:presLayoutVars>
      </dgm:prSet>
      <dgm:spPr>
        <a:prstGeom prst="roundRect">
          <a:avLst/>
        </a:prstGeom>
      </dgm:spPr>
    </dgm:pt>
    <dgm:pt modelId="{416748DB-6805-47F9-8BA1-BFC5ED473059}" type="pres">
      <dgm:prSet presAssocID="{637A62A7-26CB-453E-B32C-ABD9459CF80A}" presName="sibTrans" presStyleCnt="0"/>
      <dgm:spPr/>
    </dgm:pt>
    <dgm:pt modelId="{5FF58487-394B-4CC3-A27B-85446CAD4E18}" type="pres">
      <dgm:prSet presAssocID="{51A182D4-5EE5-4074-91B5-C047F1E4E74F}" presName="textNode" presStyleLbl="node1" presStyleIdx="4" presStyleCnt="6" custLinFactNeighborX="2247" custLinFactNeighborY="0">
        <dgm:presLayoutVars>
          <dgm:bulletEnabled val="1"/>
        </dgm:presLayoutVars>
      </dgm:prSet>
      <dgm:spPr>
        <a:prstGeom prst="roundRect">
          <a:avLst/>
        </a:prstGeom>
      </dgm:spPr>
    </dgm:pt>
    <dgm:pt modelId="{D8C3B897-226B-425A-978A-F36E28B22F44}" type="pres">
      <dgm:prSet presAssocID="{C01260A4-4C56-4FA7-A5C2-42A98C8AE582}" presName="sibTrans" presStyleCnt="0"/>
      <dgm:spPr/>
    </dgm:pt>
    <dgm:pt modelId="{EA5F70AE-C304-428C-ADD7-7F3C8725343E}" type="pres">
      <dgm:prSet presAssocID="{D9C4E9CF-E0E5-4170-BB6F-FFD3C9D3CF54}" presName="textNode" presStyleLbl="node1" presStyleIdx="5" presStyleCnt="6" custLinFactNeighborX="-25941" custLinFactNeighborY="-1079">
        <dgm:presLayoutVars>
          <dgm:bulletEnabled val="1"/>
        </dgm:presLayoutVars>
      </dgm:prSet>
      <dgm:spPr>
        <a:prstGeom prst="roundRect">
          <a:avLst/>
        </a:prstGeom>
      </dgm:spPr>
    </dgm:pt>
  </dgm:ptLst>
  <dgm:cxnLst>
    <dgm:cxn modelId="{A0231626-6CEC-41E0-9C35-968E9DF5165A}" type="presOf" srcId="{BC175913-6090-4141-96CB-B4EC19CC9115}" destId="{F5955FAD-BF66-4F3E-95B0-DE5821DF4D7C}" srcOrd="0" destOrd="0" presId="urn:microsoft.com/office/officeart/2005/8/layout/hProcess9"/>
    <dgm:cxn modelId="{D53B993C-953A-48D7-B0E4-844941004C6E}" srcId="{BC175913-6090-4141-96CB-B4EC19CC9115}" destId="{54843EB2-4521-42B3-BB81-A4B7E73738F1}" srcOrd="2" destOrd="0" parTransId="{0FDAA5A0-E333-4CD8-966B-2E3D3418CFCE}" sibTransId="{DA00F551-16C6-4C3E-92ED-76EC2E844D2A}"/>
    <dgm:cxn modelId="{8DB1C467-00A5-44F7-A932-E9EEE9D5A69E}" type="presOf" srcId="{54843EB2-4521-42B3-BB81-A4B7E73738F1}" destId="{E8FCDABF-00C3-4F21-B79E-EDE09FA7B3FF}" srcOrd="0" destOrd="0" presId="urn:microsoft.com/office/officeart/2005/8/layout/hProcess9"/>
    <dgm:cxn modelId="{3BEF4573-63C9-40EC-AE8E-BC3AC05EE4C2}" srcId="{BC175913-6090-4141-96CB-B4EC19CC9115}" destId="{C5D1286A-82A8-4CE6-B8A5-FD0AFA9BE023}" srcOrd="3" destOrd="0" parTransId="{7E95820E-FAB6-4C36-996A-E431B71340C0}" sibTransId="{637A62A7-26CB-453E-B32C-ABD9459CF80A}"/>
    <dgm:cxn modelId="{6C27908A-433C-43F2-9C8D-9CB623CB7A9B}" srcId="{BC175913-6090-4141-96CB-B4EC19CC9115}" destId="{51A182D4-5EE5-4074-91B5-C047F1E4E74F}" srcOrd="4" destOrd="0" parTransId="{D67027E9-E1F4-4E5B-AAAE-1B5A002B12E9}" sibTransId="{C01260A4-4C56-4FA7-A5C2-42A98C8AE582}"/>
    <dgm:cxn modelId="{D09C698E-FFF2-4AD1-9373-48B2E13C0A29}" type="presOf" srcId="{914845DA-933B-43BB-9B11-DA40B7863F1A}" destId="{C55D762F-007F-4DDA-9E9F-3CA70A48CCD8}" srcOrd="0" destOrd="0" presId="urn:microsoft.com/office/officeart/2005/8/layout/hProcess9"/>
    <dgm:cxn modelId="{E9F84497-9A90-42BC-AC90-BCD62DACF693}" type="presOf" srcId="{C5D1286A-82A8-4CE6-B8A5-FD0AFA9BE023}" destId="{400921DF-7594-443F-8C4D-0F537B384799}" srcOrd="0" destOrd="0" presId="urn:microsoft.com/office/officeart/2005/8/layout/hProcess9"/>
    <dgm:cxn modelId="{A9C550CC-1EF1-4A65-92AC-FA8CFDFE8D1B}" srcId="{BC175913-6090-4141-96CB-B4EC19CC9115}" destId="{D9C4E9CF-E0E5-4170-BB6F-FFD3C9D3CF54}" srcOrd="5" destOrd="0" parTransId="{7389C9BB-4F63-4BF5-A5B7-40902B640451}" sibTransId="{1C48B11C-0D72-4C60-8303-E9C4ACC8EA22}"/>
    <dgm:cxn modelId="{39F6D9DD-E5DA-4E6E-84CE-3F09F146DE1F}" type="presOf" srcId="{D9C4E9CF-E0E5-4170-BB6F-FFD3C9D3CF54}" destId="{EA5F70AE-C304-428C-ADD7-7F3C8725343E}" srcOrd="0" destOrd="0" presId="urn:microsoft.com/office/officeart/2005/8/layout/hProcess9"/>
    <dgm:cxn modelId="{AFCAD5EB-0AB7-4824-9391-1E4D8E08E001}" srcId="{BC175913-6090-4141-96CB-B4EC19CC9115}" destId="{102BEC11-B866-436E-91B8-7B8A47159490}" srcOrd="0" destOrd="0" parTransId="{86E0DD33-4A92-4BB7-90F9-B89088DCABAA}" sibTransId="{93376EAD-3FF1-4CA9-88B7-CF27B868C1E4}"/>
    <dgm:cxn modelId="{F77A3EF1-01F9-4059-A260-221C25B37AEE}" srcId="{BC175913-6090-4141-96CB-B4EC19CC9115}" destId="{914845DA-933B-43BB-9B11-DA40B7863F1A}" srcOrd="1" destOrd="0" parTransId="{DF5747F1-64EF-4161-8502-2961C5C01909}" sibTransId="{53ECA56E-EF43-48E0-8754-8D081AEAE341}"/>
    <dgm:cxn modelId="{A3B571FB-1988-49B8-851F-F9A468CEE897}" type="presOf" srcId="{51A182D4-5EE5-4074-91B5-C047F1E4E74F}" destId="{5FF58487-394B-4CC3-A27B-85446CAD4E18}" srcOrd="0" destOrd="0" presId="urn:microsoft.com/office/officeart/2005/8/layout/hProcess9"/>
    <dgm:cxn modelId="{8D4636FC-0183-43E0-A337-5D88E8EF8774}" type="presOf" srcId="{102BEC11-B866-436E-91B8-7B8A47159490}" destId="{6FD30810-5A58-4FE1-8D86-1229780170C9}" srcOrd="0" destOrd="0" presId="urn:microsoft.com/office/officeart/2005/8/layout/hProcess9"/>
    <dgm:cxn modelId="{E28A215B-B27F-444E-BB87-7F8652C4CE45}" type="presParOf" srcId="{F5955FAD-BF66-4F3E-95B0-DE5821DF4D7C}" destId="{F6FA0FFB-9B55-4716-8B8E-77A81BEEDD29}" srcOrd="0" destOrd="0" presId="urn:microsoft.com/office/officeart/2005/8/layout/hProcess9"/>
    <dgm:cxn modelId="{AA7896A2-0A8B-4FF4-A830-DD3093F58D97}" type="presParOf" srcId="{F5955FAD-BF66-4F3E-95B0-DE5821DF4D7C}" destId="{D3F5EA2B-2BFD-4F9E-8175-E36157313DF9}" srcOrd="1" destOrd="0" presId="urn:microsoft.com/office/officeart/2005/8/layout/hProcess9"/>
    <dgm:cxn modelId="{0A78D6C2-6C5D-406B-A186-1C0B533FC4E4}" type="presParOf" srcId="{D3F5EA2B-2BFD-4F9E-8175-E36157313DF9}" destId="{6FD30810-5A58-4FE1-8D86-1229780170C9}" srcOrd="0" destOrd="0" presId="urn:microsoft.com/office/officeart/2005/8/layout/hProcess9"/>
    <dgm:cxn modelId="{3DBD89B4-87DA-4F82-A5F7-4E5D3006829E}" type="presParOf" srcId="{D3F5EA2B-2BFD-4F9E-8175-E36157313DF9}" destId="{3E384F2E-3FB5-4192-BEDB-A046A2C18516}" srcOrd="1" destOrd="0" presId="urn:microsoft.com/office/officeart/2005/8/layout/hProcess9"/>
    <dgm:cxn modelId="{0A6A67EE-57BD-49DE-A585-117718737635}" type="presParOf" srcId="{D3F5EA2B-2BFD-4F9E-8175-E36157313DF9}" destId="{C55D762F-007F-4DDA-9E9F-3CA70A48CCD8}" srcOrd="2" destOrd="0" presId="urn:microsoft.com/office/officeart/2005/8/layout/hProcess9"/>
    <dgm:cxn modelId="{3F0CA53F-2547-4CDF-A720-C884C43D625C}" type="presParOf" srcId="{D3F5EA2B-2BFD-4F9E-8175-E36157313DF9}" destId="{C46547FD-8D05-4CE9-83FF-ADDA51D128F2}" srcOrd="3" destOrd="0" presId="urn:microsoft.com/office/officeart/2005/8/layout/hProcess9"/>
    <dgm:cxn modelId="{06F8CA65-B2EE-4097-841A-9C5B110F5F89}" type="presParOf" srcId="{D3F5EA2B-2BFD-4F9E-8175-E36157313DF9}" destId="{E8FCDABF-00C3-4F21-B79E-EDE09FA7B3FF}" srcOrd="4" destOrd="0" presId="urn:microsoft.com/office/officeart/2005/8/layout/hProcess9"/>
    <dgm:cxn modelId="{089FA29B-4979-4E07-8771-50F91C7FFA7C}" type="presParOf" srcId="{D3F5EA2B-2BFD-4F9E-8175-E36157313DF9}" destId="{128629F4-A54F-4515-BE10-553CCBEE7ABB}" srcOrd="5" destOrd="0" presId="urn:microsoft.com/office/officeart/2005/8/layout/hProcess9"/>
    <dgm:cxn modelId="{9E00B25E-7864-4683-8F53-14B43523C6C5}" type="presParOf" srcId="{D3F5EA2B-2BFD-4F9E-8175-E36157313DF9}" destId="{400921DF-7594-443F-8C4D-0F537B384799}" srcOrd="6" destOrd="0" presId="urn:microsoft.com/office/officeart/2005/8/layout/hProcess9"/>
    <dgm:cxn modelId="{29E08F08-D3D1-41DD-A9A6-BB6844CE3D91}" type="presParOf" srcId="{D3F5EA2B-2BFD-4F9E-8175-E36157313DF9}" destId="{416748DB-6805-47F9-8BA1-BFC5ED473059}" srcOrd="7" destOrd="0" presId="urn:microsoft.com/office/officeart/2005/8/layout/hProcess9"/>
    <dgm:cxn modelId="{A2F027ED-8C96-465B-B547-47F7370E32AE}" type="presParOf" srcId="{D3F5EA2B-2BFD-4F9E-8175-E36157313DF9}" destId="{5FF58487-394B-4CC3-A27B-85446CAD4E18}" srcOrd="8" destOrd="0" presId="urn:microsoft.com/office/officeart/2005/8/layout/hProcess9"/>
    <dgm:cxn modelId="{E98999DA-6EAC-4CFF-8A2B-7499A28E7139}" type="presParOf" srcId="{D3F5EA2B-2BFD-4F9E-8175-E36157313DF9}" destId="{D8C3B897-226B-425A-978A-F36E28B22F44}" srcOrd="9" destOrd="0" presId="urn:microsoft.com/office/officeart/2005/8/layout/hProcess9"/>
    <dgm:cxn modelId="{93B56B12-5448-4028-A1C9-7CFF5648C443}" type="presParOf" srcId="{D3F5EA2B-2BFD-4F9E-8175-E36157313DF9}" destId="{EA5F70AE-C304-428C-ADD7-7F3C8725343E}" srcOrd="10" destOrd="0" presId="urn:microsoft.com/office/officeart/2005/8/layout/hProcess9"/>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B3BF803-45EF-AA42-BDD2-E75CD6532912}">
      <dsp:nvSpPr>
        <dsp:cNvPr id="0" name=""/>
        <dsp:cNvSpPr/>
      </dsp:nvSpPr>
      <dsp:spPr>
        <a:xfrm>
          <a:off x="4119" y="1169040"/>
          <a:ext cx="1438265" cy="1725918"/>
        </a:xfrm>
        <a:prstGeom prst="roundRect">
          <a:avLst>
            <a:gd name="adj" fmla="val 5000"/>
          </a:avLst>
        </a:prstGeom>
        <a:solidFill>
          <a:sysClr val="window" lastClr="FFFFFF">
            <a:hueOff val="0"/>
            <a:satOff val="0"/>
            <a:lumOff val="0"/>
            <a:alphaOff val="0"/>
          </a:sysClr>
        </a:solidFill>
        <a:ln w="28575" cap="rnd" cmpd="sng" algn="ctr">
          <a:solidFill>
            <a:srgbClr val="0F6FC6">
              <a:shade val="80000"/>
              <a:hueOff val="0"/>
              <a:satOff val="0"/>
              <a:lumOff val="0"/>
              <a:alphaOff val="0"/>
            </a:srgb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0" tIns="54864" rIns="71120" bIns="0" numCol="1" spcCol="1270" anchor="t" anchorCtr="0">
          <a:noAutofit/>
        </a:bodyPr>
        <a:lstStyle/>
        <a:p>
          <a:pPr marL="0" lvl="0" indent="0" algn="r" defTabSz="711200">
            <a:lnSpc>
              <a:spcPct val="90000"/>
            </a:lnSpc>
            <a:spcBef>
              <a:spcPct val="0"/>
            </a:spcBef>
            <a:spcAft>
              <a:spcPct val="35000"/>
            </a:spcAft>
            <a:buNone/>
          </a:pPr>
          <a:r>
            <a:rPr lang="en-US" sz="1600" kern="1200" dirty="0">
              <a:solidFill>
                <a:sysClr val="windowText" lastClr="000000">
                  <a:hueOff val="0"/>
                  <a:satOff val="0"/>
                  <a:lumOff val="0"/>
                  <a:alphaOff val="0"/>
                </a:sysClr>
              </a:solidFill>
              <a:latin typeface="Century Gothic" panose="020B0502020202020204"/>
              <a:ea typeface="+mn-ea"/>
              <a:cs typeface="+mn-cs"/>
            </a:rPr>
            <a:t>Homework</a:t>
          </a:r>
        </a:p>
      </dsp:txBody>
      <dsp:txXfrm rot="16200000">
        <a:off x="-555467" y="1737053"/>
        <a:ext cx="1406827" cy="279227"/>
      </dsp:txXfrm>
    </dsp:sp>
    <dsp:sp modelId="{971673C2-F47C-2B46-A180-42AE3DADCE7D}">
      <dsp:nvSpPr>
        <dsp:cNvPr id="0" name=""/>
        <dsp:cNvSpPr/>
      </dsp:nvSpPr>
      <dsp:spPr>
        <a:xfrm>
          <a:off x="291772" y="1169040"/>
          <a:ext cx="1071507" cy="1725918"/>
        </a:xfrm>
        <a:prstGeom prst="rect">
          <a:avLst/>
        </a:prstGeom>
        <a:noFill/>
        <a:ln w="19050" cap="flat" cmpd="sng" algn="ctr">
          <a:noFill/>
          <a:prstDash val="solid"/>
          <a:miter lim="800000"/>
        </a:ln>
        <a:effectLst/>
        <a:sp3d/>
      </dsp:spPr>
      <dsp:style>
        <a:lnRef idx="3">
          <a:scrgbClr r="0" g="0" b="0"/>
        </a:lnRef>
        <a:fillRef idx="1">
          <a:scrgbClr r="0" g="0" b="0"/>
        </a:fillRef>
        <a:effectRef idx="1">
          <a:scrgbClr r="0" g="0" b="0"/>
        </a:effectRef>
        <a:fontRef idx="minor">
          <a:schemeClr val="lt1"/>
        </a:fontRef>
      </dsp:style>
      <dsp:txBody>
        <a:bodyPr spcFirstLastPara="0" vert="horz" wrap="square" lIns="45720" tIns="44577" rIns="0" bIns="0" numCol="1" spcCol="1270" anchor="t" anchorCtr="0">
          <a:noAutofit/>
        </a:bodyPr>
        <a:lstStyle/>
        <a:p>
          <a:pPr marL="0" lvl="0" indent="0" algn="l" defTabSz="577850">
            <a:lnSpc>
              <a:spcPct val="90000"/>
            </a:lnSpc>
            <a:spcBef>
              <a:spcPct val="0"/>
            </a:spcBef>
            <a:spcAft>
              <a:spcPct val="35000"/>
            </a:spcAft>
            <a:buNone/>
          </a:pPr>
          <a:r>
            <a:rPr lang="en-US" sz="1300" kern="1200" dirty="0">
              <a:solidFill>
                <a:sysClr val="windowText" lastClr="000000">
                  <a:hueOff val="0"/>
                  <a:satOff val="0"/>
                  <a:lumOff val="0"/>
                  <a:alphaOff val="0"/>
                </a:sysClr>
              </a:solidFill>
              <a:latin typeface="Century Gothic" panose="020B0502020202020204"/>
              <a:ea typeface="+mn-ea"/>
              <a:cs typeface="+mn-cs"/>
            </a:rPr>
            <a:t>Share overview with faculty and staff; Build reactive plan</a:t>
          </a:r>
        </a:p>
      </dsp:txBody>
      <dsp:txXfrm>
        <a:off x="291772" y="1169040"/>
        <a:ext cx="1071507" cy="1725918"/>
      </dsp:txXfrm>
    </dsp:sp>
    <dsp:sp modelId="{4E92D05A-7E69-B94B-938F-8CB8794072A0}">
      <dsp:nvSpPr>
        <dsp:cNvPr id="0" name=""/>
        <dsp:cNvSpPr/>
      </dsp:nvSpPr>
      <dsp:spPr>
        <a:xfrm>
          <a:off x="1492724" y="1169040"/>
          <a:ext cx="1438265" cy="1725918"/>
        </a:xfrm>
        <a:prstGeom prst="roundRect">
          <a:avLst>
            <a:gd name="adj" fmla="val 5000"/>
          </a:avLst>
        </a:prstGeom>
        <a:solidFill>
          <a:sysClr val="window" lastClr="FFFFFF">
            <a:hueOff val="0"/>
            <a:satOff val="0"/>
            <a:lumOff val="0"/>
            <a:alphaOff val="0"/>
          </a:sysClr>
        </a:solidFill>
        <a:ln w="28575" cap="rnd" cmpd="sng" algn="ctr">
          <a:solidFill>
            <a:srgbClr val="0F6FC6">
              <a:shade val="80000"/>
              <a:hueOff val="0"/>
              <a:satOff val="0"/>
              <a:lumOff val="0"/>
              <a:alphaOff val="0"/>
            </a:srgb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0" tIns="54864" rIns="71120" bIns="0" numCol="1" spcCol="1270" anchor="t" anchorCtr="0">
          <a:noAutofit/>
        </a:bodyPr>
        <a:lstStyle/>
        <a:p>
          <a:pPr marL="0" lvl="0" indent="0" algn="r" defTabSz="711200">
            <a:lnSpc>
              <a:spcPct val="90000"/>
            </a:lnSpc>
            <a:spcBef>
              <a:spcPct val="0"/>
            </a:spcBef>
            <a:spcAft>
              <a:spcPct val="35000"/>
            </a:spcAft>
            <a:buNone/>
          </a:pPr>
          <a:r>
            <a:rPr lang="en-US" sz="1600" kern="1200" dirty="0">
              <a:solidFill>
                <a:sysClr val="windowText" lastClr="000000">
                  <a:hueOff val="0"/>
                  <a:satOff val="0"/>
                  <a:lumOff val="0"/>
                  <a:alphaOff val="0"/>
                </a:sysClr>
              </a:solidFill>
              <a:latin typeface="Century Gothic" panose="020B0502020202020204"/>
              <a:ea typeface="+mn-ea"/>
              <a:cs typeface="+mn-cs"/>
            </a:rPr>
            <a:t>Homework</a:t>
          </a:r>
        </a:p>
      </dsp:txBody>
      <dsp:txXfrm rot="16200000">
        <a:off x="933137" y="1737053"/>
        <a:ext cx="1406827" cy="279227"/>
      </dsp:txXfrm>
    </dsp:sp>
    <dsp:sp modelId="{926E4446-4CD7-D94B-8D3A-223F9E75C6A3}">
      <dsp:nvSpPr>
        <dsp:cNvPr id="0" name=""/>
        <dsp:cNvSpPr/>
      </dsp:nvSpPr>
      <dsp:spPr>
        <a:xfrm rot="5400000">
          <a:off x="1373037" y="2541420"/>
          <a:ext cx="253757" cy="215739"/>
        </a:xfrm>
        <a:prstGeom prst="flowChartExtract">
          <a:avLst/>
        </a:prstGeom>
        <a:solidFill>
          <a:sysClr val="window" lastClr="FFFFFF">
            <a:hueOff val="0"/>
            <a:satOff val="0"/>
            <a:lumOff val="0"/>
            <a:alphaOff val="0"/>
          </a:sysClr>
        </a:solidFill>
        <a:ln w="19050" cap="rnd" cmpd="sng" algn="ctr">
          <a:solidFill>
            <a:srgbClr val="0F6FC6">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dsp:style>
    </dsp:sp>
    <dsp:sp modelId="{E2514576-F97D-7E46-B8AC-CB40BA3575E4}">
      <dsp:nvSpPr>
        <dsp:cNvPr id="0" name=""/>
        <dsp:cNvSpPr/>
      </dsp:nvSpPr>
      <dsp:spPr>
        <a:xfrm>
          <a:off x="1780377" y="1169040"/>
          <a:ext cx="1071507" cy="1725918"/>
        </a:xfrm>
        <a:prstGeom prst="rect">
          <a:avLst/>
        </a:prstGeom>
        <a:noFill/>
        <a:ln w="19050" cap="flat" cmpd="sng" algn="ctr">
          <a:noFill/>
          <a:prstDash val="solid"/>
          <a:miter lim="800000"/>
        </a:ln>
        <a:effectLst/>
        <a:sp3d/>
      </dsp:spPr>
      <dsp:style>
        <a:lnRef idx="3">
          <a:scrgbClr r="0" g="0" b="0"/>
        </a:lnRef>
        <a:fillRef idx="1">
          <a:scrgbClr r="0" g="0" b="0"/>
        </a:fillRef>
        <a:effectRef idx="1">
          <a:scrgbClr r="0" g="0" b="0"/>
        </a:effectRef>
        <a:fontRef idx="minor">
          <a:schemeClr val="lt1"/>
        </a:fontRef>
      </dsp:style>
      <dsp:txBody>
        <a:bodyPr spcFirstLastPara="0" vert="horz" wrap="square" lIns="45720" tIns="44577" rIns="0" bIns="0" numCol="1" spcCol="1270" anchor="t" anchorCtr="0">
          <a:noAutofit/>
        </a:bodyPr>
        <a:lstStyle/>
        <a:p>
          <a:pPr marL="0" lvl="0" indent="0" algn="l" defTabSz="577850">
            <a:lnSpc>
              <a:spcPct val="90000"/>
            </a:lnSpc>
            <a:spcBef>
              <a:spcPct val="0"/>
            </a:spcBef>
            <a:spcAft>
              <a:spcPct val="35000"/>
            </a:spcAft>
            <a:buNone/>
          </a:pPr>
          <a:r>
            <a:rPr lang="en-US" sz="1300" kern="1200" dirty="0">
              <a:solidFill>
                <a:sysClr val="windowText" lastClr="000000">
                  <a:hueOff val="0"/>
                  <a:satOff val="0"/>
                  <a:lumOff val="0"/>
                  <a:alphaOff val="0"/>
                </a:sysClr>
              </a:solidFill>
              <a:latin typeface="Century Gothic" panose="020B0502020202020204"/>
              <a:ea typeface="+mn-ea"/>
              <a:cs typeface="+mn-cs"/>
            </a:rPr>
            <a:t>Finalize and share expectation matrix and teaching &amp;</a:t>
          </a:r>
          <a:r>
            <a:rPr lang="en-US" sz="1300" kern="1200" baseline="0" dirty="0">
              <a:solidFill>
                <a:sysClr val="windowText" lastClr="000000">
                  <a:hueOff val="0"/>
                  <a:satOff val="0"/>
                  <a:lumOff val="0"/>
                  <a:alphaOff val="0"/>
                </a:sysClr>
              </a:solidFill>
              <a:latin typeface="Century Gothic" panose="020B0502020202020204"/>
              <a:ea typeface="+mn-ea"/>
              <a:cs typeface="+mn-cs"/>
            </a:rPr>
            <a:t> </a:t>
          </a:r>
          <a:r>
            <a:rPr lang="en-US" sz="1300" kern="1200" dirty="0">
              <a:solidFill>
                <a:sysClr val="windowText" lastClr="000000">
                  <a:hueOff val="0"/>
                  <a:satOff val="0"/>
                  <a:lumOff val="0"/>
                  <a:alphaOff val="0"/>
                </a:sysClr>
              </a:solidFill>
              <a:latin typeface="Century Gothic" panose="020B0502020202020204"/>
              <a:ea typeface="+mn-ea"/>
              <a:cs typeface="+mn-cs"/>
            </a:rPr>
            <a:t>reinforcing components</a:t>
          </a:r>
        </a:p>
      </dsp:txBody>
      <dsp:txXfrm>
        <a:off x="1780377" y="1169040"/>
        <a:ext cx="1071507" cy="1725918"/>
      </dsp:txXfrm>
    </dsp:sp>
    <dsp:sp modelId="{C6321622-D5D4-704D-9D2D-3AC563738361}">
      <dsp:nvSpPr>
        <dsp:cNvPr id="0" name=""/>
        <dsp:cNvSpPr/>
      </dsp:nvSpPr>
      <dsp:spPr>
        <a:xfrm>
          <a:off x="2981329" y="1169040"/>
          <a:ext cx="1438265" cy="1725918"/>
        </a:xfrm>
        <a:prstGeom prst="roundRect">
          <a:avLst>
            <a:gd name="adj" fmla="val 5000"/>
          </a:avLst>
        </a:prstGeom>
        <a:solidFill>
          <a:sysClr val="window" lastClr="FFFFFF">
            <a:hueOff val="0"/>
            <a:satOff val="0"/>
            <a:lumOff val="0"/>
            <a:alphaOff val="0"/>
          </a:sysClr>
        </a:solidFill>
        <a:ln w="28575" cap="rnd" cmpd="sng" algn="ctr">
          <a:solidFill>
            <a:srgbClr val="0F6FC6">
              <a:shade val="80000"/>
              <a:hueOff val="0"/>
              <a:satOff val="0"/>
              <a:lumOff val="0"/>
              <a:alphaOff val="0"/>
            </a:srgb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0" tIns="54864" rIns="71120" bIns="0" numCol="1" spcCol="1270" anchor="t" anchorCtr="0">
          <a:noAutofit/>
        </a:bodyPr>
        <a:lstStyle/>
        <a:p>
          <a:pPr marL="0" lvl="0" indent="0" algn="r" defTabSz="711200">
            <a:lnSpc>
              <a:spcPct val="90000"/>
            </a:lnSpc>
            <a:spcBef>
              <a:spcPct val="0"/>
            </a:spcBef>
            <a:spcAft>
              <a:spcPct val="35000"/>
            </a:spcAft>
            <a:buNone/>
          </a:pPr>
          <a:r>
            <a:rPr lang="en-US" sz="1600" kern="1200" dirty="0">
              <a:solidFill>
                <a:sysClr val="windowText" lastClr="000000">
                  <a:hueOff val="0"/>
                  <a:satOff val="0"/>
                  <a:lumOff val="0"/>
                  <a:alphaOff val="0"/>
                </a:sysClr>
              </a:solidFill>
              <a:latin typeface="Century Gothic" panose="020B0502020202020204"/>
              <a:ea typeface="+mn-ea"/>
              <a:cs typeface="+mn-cs"/>
            </a:rPr>
            <a:t>Homework</a:t>
          </a:r>
        </a:p>
      </dsp:txBody>
      <dsp:txXfrm rot="16200000">
        <a:off x="2421742" y="1737053"/>
        <a:ext cx="1406827" cy="279227"/>
      </dsp:txXfrm>
    </dsp:sp>
    <dsp:sp modelId="{F8F04E18-85D5-ED4B-85C6-2149A776013F}">
      <dsp:nvSpPr>
        <dsp:cNvPr id="0" name=""/>
        <dsp:cNvSpPr/>
      </dsp:nvSpPr>
      <dsp:spPr>
        <a:xfrm rot="5400000">
          <a:off x="2861642" y="2541420"/>
          <a:ext cx="253757" cy="215739"/>
        </a:xfrm>
        <a:prstGeom prst="flowChartExtract">
          <a:avLst/>
        </a:prstGeom>
        <a:solidFill>
          <a:sysClr val="window" lastClr="FFFFFF">
            <a:hueOff val="0"/>
            <a:satOff val="0"/>
            <a:lumOff val="0"/>
            <a:alphaOff val="0"/>
          </a:sysClr>
        </a:solidFill>
        <a:ln w="19050" cap="rnd" cmpd="sng" algn="ctr">
          <a:solidFill>
            <a:srgbClr val="0F6FC6">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dsp:style>
    </dsp:sp>
    <dsp:sp modelId="{C61469CC-CAB0-ED4F-B401-77F6D7D542D3}">
      <dsp:nvSpPr>
        <dsp:cNvPr id="0" name=""/>
        <dsp:cNvSpPr/>
      </dsp:nvSpPr>
      <dsp:spPr>
        <a:xfrm>
          <a:off x="3268982" y="1169040"/>
          <a:ext cx="1071507" cy="1725918"/>
        </a:xfrm>
        <a:prstGeom prst="rect">
          <a:avLst/>
        </a:prstGeom>
        <a:noFill/>
        <a:ln w="19050" cap="flat" cmpd="sng" algn="ctr">
          <a:noFill/>
          <a:prstDash val="solid"/>
          <a:miter lim="800000"/>
        </a:ln>
        <a:effectLst/>
        <a:sp3d/>
      </dsp:spPr>
      <dsp:style>
        <a:lnRef idx="3">
          <a:scrgbClr r="0" g="0" b="0"/>
        </a:lnRef>
        <a:fillRef idx="1">
          <a:scrgbClr r="0" g="0" b="0"/>
        </a:fillRef>
        <a:effectRef idx="1">
          <a:scrgbClr r="0" g="0" b="0"/>
        </a:effectRef>
        <a:fontRef idx="minor">
          <a:schemeClr val="lt1"/>
        </a:fontRef>
      </dsp:style>
      <dsp:txBody>
        <a:bodyPr spcFirstLastPara="0" vert="horz" wrap="square" lIns="45720" tIns="44577" rIns="0" bIns="0" numCol="1" spcCol="1270" anchor="t" anchorCtr="0">
          <a:noAutofit/>
        </a:bodyPr>
        <a:lstStyle/>
        <a:p>
          <a:pPr marL="0" lvl="0" indent="0" algn="l" defTabSz="577850">
            <a:lnSpc>
              <a:spcPct val="90000"/>
            </a:lnSpc>
            <a:spcBef>
              <a:spcPct val="0"/>
            </a:spcBef>
            <a:spcAft>
              <a:spcPct val="35000"/>
            </a:spcAft>
            <a:buNone/>
          </a:pPr>
          <a:r>
            <a:rPr lang="en-US" sz="1300" kern="1200" dirty="0">
              <a:solidFill>
                <a:sysClr val="windowText" lastClr="000000">
                  <a:hueOff val="0"/>
                  <a:satOff val="0"/>
                  <a:lumOff val="0"/>
                  <a:alphaOff val="0"/>
                </a:sysClr>
              </a:solidFill>
              <a:latin typeface="Century Gothic" panose="020B0502020202020204"/>
              <a:ea typeface="+mn-ea"/>
              <a:cs typeface="+mn-cs"/>
            </a:rPr>
            <a:t>Share screeners; Complete assessment schedule</a:t>
          </a:r>
        </a:p>
      </dsp:txBody>
      <dsp:txXfrm>
        <a:off x="3268982" y="1169040"/>
        <a:ext cx="1071507" cy="1725918"/>
      </dsp:txXfrm>
    </dsp:sp>
    <dsp:sp modelId="{83AC6EE8-2A6A-C44F-A36F-2D642544406E}">
      <dsp:nvSpPr>
        <dsp:cNvPr id="0" name=""/>
        <dsp:cNvSpPr/>
      </dsp:nvSpPr>
      <dsp:spPr>
        <a:xfrm>
          <a:off x="4469934" y="1169040"/>
          <a:ext cx="1438265" cy="1725918"/>
        </a:xfrm>
        <a:prstGeom prst="roundRect">
          <a:avLst>
            <a:gd name="adj" fmla="val 5000"/>
          </a:avLst>
        </a:prstGeom>
        <a:solidFill>
          <a:sysClr val="window" lastClr="FFFFFF">
            <a:hueOff val="0"/>
            <a:satOff val="0"/>
            <a:lumOff val="0"/>
            <a:alphaOff val="0"/>
          </a:sysClr>
        </a:solidFill>
        <a:ln w="28575" cap="rnd" cmpd="sng" algn="ctr">
          <a:solidFill>
            <a:srgbClr val="0F6FC6">
              <a:shade val="80000"/>
              <a:hueOff val="0"/>
              <a:satOff val="0"/>
              <a:lumOff val="0"/>
              <a:alphaOff val="0"/>
            </a:srgb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0" tIns="54864" rIns="71120" bIns="0" numCol="1" spcCol="1270" anchor="t" anchorCtr="0">
          <a:noAutofit/>
        </a:bodyPr>
        <a:lstStyle/>
        <a:p>
          <a:pPr marL="0" lvl="0" indent="0" algn="r" defTabSz="711200">
            <a:lnSpc>
              <a:spcPct val="90000"/>
            </a:lnSpc>
            <a:spcBef>
              <a:spcPct val="0"/>
            </a:spcBef>
            <a:spcAft>
              <a:spcPct val="35000"/>
            </a:spcAft>
            <a:buNone/>
          </a:pPr>
          <a:r>
            <a:rPr lang="en-US" sz="1600" kern="1200" dirty="0">
              <a:solidFill>
                <a:sysClr val="windowText" lastClr="000000">
                  <a:hueOff val="0"/>
                  <a:satOff val="0"/>
                  <a:lumOff val="0"/>
                  <a:alphaOff val="0"/>
                </a:sysClr>
              </a:solidFill>
              <a:latin typeface="Century Gothic" panose="020B0502020202020204"/>
              <a:ea typeface="+mn-ea"/>
              <a:cs typeface="+mn-cs"/>
            </a:rPr>
            <a:t>Homework</a:t>
          </a:r>
        </a:p>
      </dsp:txBody>
      <dsp:txXfrm rot="16200000">
        <a:off x="3910347" y="1737053"/>
        <a:ext cx="1406827" cy="279227"/>
      </dsp:txXfrm>
    </dsp:sp>
    <dsp:sp modelId="{2FB0FBF8-92A5-ED4B-AE33-17FB27DF68E8}">
      <dsp:nvSpPr>
        <dsp:cNvPr id="0" name=""/>
        <dsp:cNvSpPr/>
      </dsp:nvSpPr>
      <dsp:spPr>
        <a:xfrm rot="5400000">
          <a:off x="4350247" y="2541420"/>
          <a:ext cx="253757" cy="215739"/>
        </a:xfrm>
        <a:prstGeom prst="flowChartExtract">
          <a:avLst/>
        </a:prstGeom>
        <a:solidFill>
          <a:sysClr val="window" lastClr="FFFFFF">
            <a:hueOff val="0"/>
            <a:satOff val="0"/>
            <a:lumOff val="0"/>
            <a:alphaOff val="0"/>
          </a:sysClr>
        </a:solidFill>
        <a:ln w="19050" cap="rnd" cmpd="sng" algn="ctr">
          <a:solidFill>
            <a:srgbClr val="0F6FC6">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dsp:style>
    </dsp:sp>
    <dsp:sp modelId="{D0F39E11-AB5B-1549-BA3D-ED6BD5BF53EE}">
      <dsp:nvSpPr>
        <dsp:cNvPr id="0" name=""/>
        <dsp:cNvSpPr/>
      </dsp:nvSpPr>
      <dsp:spPr>
        <a:xfrm>
          <a:off x="4757587" y="1169040"/>
          <a:ext cx="1071507" cy="1725918"/>
        </a:xfrm>
        <a:prstGeom prst="rect">
          <a:avLst/>
        </a:prstGeom>
        <a:noFill/>
        <a:ln w="19050" cap="flat" cmpd="sng" algn="ctr">
          <a:noFill/>
          <a:prstDash val="solid"/>
          <a:miter lim="800000"/>
        </a:ln>
        <a:effectLst/>
        <a:sp3d/>
      </dsp:spPr>
      <dsp:style>
        <a:lnRef idx="3">
          <a:scrgbClr r="0" g="0" b="0"/>
        </a:lnRef>
        <a:fillRef idx="1">
          <a:scrgbClr r="0" g="0" b="0"/>
        </a:fillRef>
        <a:effectRef idx="1">
          <a:scrgbClr r="0" g="0" b="0"/>
        </a:effectRef>
        <a:fontRef idx="minor">
          <a:schemeClr val="lt1"/>
        </a:fontRef>
      </dsp:style>
      <dsp:txBody>
        <a:bodyPr spcFirstLastPara="0" vert="horz" wrap="square" lIns="45720" tIns="44577" rIns="0" bIns="0" numCol="1" spcCol="1270" anchor="t" anchorCtr="0">
          <a:noAutofit/>
        </a:bodyPr>
        <a:lstStyle/>
        <a:p>
          <a:pPr marL="0" lvl="0" indent="0" algn="l" defTabSz="577850">
            <a:lnSpc>
              <a:spcPct val="90000"/>
            </a:lnSpc>
            <a:spcBef>
              <a:spcPct val="0"/>
            </a:spcBef>
            <a:spcAft>
              <a:spcPct val="35000"/>
            </a:spcAft>
            <a:buNone/>
          </a:pPr>
          <a:r>
            <a:rPr lang="en-US" sz="1300" kern="1200" dirty="0">
              <a:solidFill>
                <a:sysClr val="windowText" lastClr="000000">
                  <a:hueOff val="0"/>
                  <a:satOff val="0"/>
                  <a:lumOff val="0"/>
                  <a:alphaOff val="0"/>
                </a:sysClr>
              </a:solidFill>
              <a:latin typeface="Century Gothic" panose="020B0502020202020204"/>
              <a:ea typeface="+mn-ea"/>
              <a:cs typeface="+mn-cs"/>
            </a:rPr>
            <a:t>Share Ci3T plan; Complete PIRS; Complete secondary grid</a:t>
          </a:r>
        </a:p>
      </dsp:txBody>
      <dsp:txXfrm>
        <a:off x="4757587" y="1169040"/>
        <a:ext cx="1071507" cy="1725918"/>
      </dsp:txXfrm>
    </dsp:sp>
    <dsp:sp modelId="{EC5ED897-6DF7-4D46-A862-C4F539649D5E}">
      <dsp:nvSpPr>
        <dsp:cNvPr id="0" name=""/>
        <dsp:cNvSpPr/>
      </dsp:nvSpPr>
      <dsp:spPr>
        <a:xfrm>
          <a:off x="5958539" y="1169040"/>
          <a:ext cx="1438265" cy="1725918"/>
        </a:xfrm>
        <a:prstGeom prst="roundRect">
          <a:avLst>
            <a:gd name="adj" fmla="val 5000"/>
          </a:avLst>
        </a:prstGeom>
        <a:solidFill>
          <a:sysClr val="window" lastClr="FFFFFF">
            <a:hueOff val="0"/>
            <a:satOff val="0"/>
            <a:lumOff val="0"/>
            <a:alphaOff val="0"/>
          </a:sysClr>
        </a:solidFill>
        <a:ln w="28575" cap="rnd" cmpd="sng" algn="ctr">
          <a:solidFill>
            <a:srgbClr val="0F6FC6">
              <a:shade val="80000"/>
              <a:hueOff val="0"/>
              <a:satOff val="0"/>
              <a:lumOff val="0"/>
              <a:alphaOff val="0"/>
            </a:srgb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0" tIns="54864" rIns="71120" bIns="0" numCol="1" spcCol="1270" anchor="t" anchorCtr="0">
          <a:noAutofit/>
        </a:bodyPr>
        <a:lstStyle/>
        <a:p>
          <a:pPr marL="0" lvl="0" indent="0" algn="r" defTabSz="711200">
            <a:lnSpc>
              <a:spcPct val="90000"/>
            </a:lnSpc>
            <a:spcBef>
              <a:spcPct val="0"/>
            </a:spcBef>
            <a:spcAft>
              <a:spcPct val="35000"/>
            </a:spcAft>
            <a:buNone/>
          </a:pPr>
          <a:r>
            <a:rPr lang="en-US" sz="1600" kern="1200" dirty="0">
              <a:solidFill>
                <a:sysClr val="windowText" lastClr="000000">
                  <a:hueOff val="0"/>
                  <a:satOff val="0"/>
                  <a:lumOff val="0"/>
                  <a:alphaOff val="0"/>
                </a:sysClr>
              </a:solidFill>
              <a:latin typeface="Century Gothic" panose="020B0502020202020204"/>
              <a:ea typeface="+mn-ea"/>
              <a:cs typeface="+mn-cs"/>
            </a:rPr>
            <a:t>Homework</a:t>
          </a:r>
        </a:p>
      </dsp:txBody>
      <dsp:txXfrm rot="16200000">
        <a:off x="5398952" y="1737053"/>
        <a:ext cx="1406827" cy="279227"/>
      </dsp:txXfrm>
    </dsp:sp>
    <dsp:sp modelId="{B2E45524-4475-B74F-801B-B278A247738B}">
      <dsp:nvSpPr>
        <dsp:cNvPr id="0" name=""/>
        <dsp:cNvSpPr/>
      </dsp:nvSpPr>
      <dsp:spPr>
        <a:xfrm rot="5400000">
          <a:off x="5838852" y="2541420"/>
          <a:ext cx="253757" cy="215739"/>
        </a:xfrm>
        <a:prstGeom prst="flowChartExtract">
          <a:avLst/>
        </a:prstGeom>
        <a:solidFill>
          <a:sysClr val="window" lastClr="FFFFFF">
            <a:hueOff val="0"/>
            <a:satOff val="0"/>
            <a:lumOff val="0"/>
            <a:alphaOff val="0"/>
          </a:sysClr>
        </a:solidFill>
        <a:ln w="19050" cap="rnd" cmpd="sng" algn="ctr">
          <a:solidFill>
            <a:srgbClr val="0F6FC6">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dsp:style>
    </dsp:sp>
    <dsp:sp modelId="{90A3C866-AB9C-F64F-8587-DBAFAD305CB9}">
      <dsp:nvSpPr>
        <dsp:cNvPr id="0" name=""/>
        <dsp:cNvSpPr/>
      </dsp:nvSpPr>
      <dsp:spPr>
        <a:xfrm>
          <a:off x="6246192" y="1169040"/>
          <a:ext cx="1071507" cy="1725918"/>
        </a:xfrm>
        <a:prstGeom prst="rect">
          <a:avLst/>
        </a:prstGeom>
        <a:noFill/>
        <a:ln w="19050" cap="flat" cmpd="sng" algn="ctr">
          <a:noFill/>
          <a:prstDash val="solid"/>
          <a:miter lim="800000"/>
        </a:ln>
        <a:effectLst/>
        <a:sp3d/>
      </dsp:spPr>
      <dsp:style>
        <a:lnRef idx="3">
          <a:scrgbClr r="0" g="0" b="0"/>
        </a:lnRef>
        <a:fillRef idx="1">
          <a:scrgbClr r="0" g="0" b="0"/>
        </a:fillRef>
        <a:effectRef idx="1">
          <a:scrgbClr r="0" g="0" b="0"/>
        </a:effectRef>
        <a:fontRef idx="minor">
          <a:schemeClr val="lt1"/>
        </a:fontRef>
      </dsp:style>
      <dsp:txBody>
        <a:bodyPr spcFirstLastPara="0" vert="horz" wrap="square" lIns="45720" tIns="44577" rIns="0" bIns="0" numCol="1" spcCol="1270" anchor="t" anchorCtr="0">
          <a:noAutofit/>
        </a:bodyPr>
        <a:lstStyle/>
        <a:p>
          <a:pPr marL="0" lvl="0" indent="0" algn="l" defTabSz="577850">
            <a:lnSpc>
              <a:spcPct val="90000"/>
            </a:lnSpc>
            <a:spcBef>
              <a:spcPct val="0"/>
            </a:spcBef>
            <a:spcAft>
              <a:spcPct val="35000"/>
            </a:spcAft>
            <a:buNone/>
          </a:pPr>
          <a:r>
            <a:rPr lang="en-US" sz="1300" kern="1200" dirty="0">
              <a:solidFill>
                <a:sysClr val="windowText" lastClr="000000">
                  <a:hueOff val="0"/>
                  <a:satOff val="0"/>
                  <a:lumOff val="0"/>
                  <a:alphaOff val="0"/>
                </a:sysClr>
              </a:solidFill>
              <a:latin typeface="Century Gothic" panose="020B0502020202020204"/>
              <a:ea typeface="+mn-ea"/>
              <a:cs typeface="+mn-cs"/>
            </a:rPr>
            <a:t>Share revised Ci3T plan; Complete Ci3T Feedback Form</a:t>
          </a:r>
        </a:p>
      </dsp:txBody>
      <dsp:txXfrm>
        <a:off x="6246192" y="1169040"/>
        <a:ext cx="1071507" cy="172591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3027701-4552-4E82-B8B5-201818F384E1}">
      <dsp:nvSpPr>
        <dsp:cNvPr id="0" name=""/>
        <dsp:cNvSpPr/>
      </dsp:nvSpPr>
      <dsp:spPr>
        <a:xfrm>
          <a:off x="4770" y="0"/>
          <a:ext cx="1116657" cy="3675440"/>
        </a:xfrm>
        <a:prstGeom prst="roundRect">
          <a:avLst>
            <a:gd name="adj" fmla="val 10000"/>
          </a:avLst>
        </a:prstGeom>
        <a:solidFill>
          <a:srgbClr val="4472C4">
            <a:lumMod val="75000"/>
          </a:srgbClr>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128016" rIns="128016" bIns="128016" numCol="1" spcCol="1270" anchor="t" anchorCtr="0">
          <a:noAutofit/>
        </a:bodyPr>
        <a:lstStyle/>
        <a:p>
          <a:pPr marL="0" lvl="0" indent="0" algn="ctr" defTabSz="800100">
            <a:lnSpc>
              <a:spcPct val="90000"/>
            </a:lnSpc>
            <a:spcBef>
              <a:spcPct val="0"/>
            </a:spcBef>
            <a:spcAft>
              <a:spcPct val="35000"/>
            </a:spcAft>
            <a:buNone/>
          </a:pPr>
          <a:r>
            <a:rPr lang="en-US" sz="1800" kern="1200" dirty="0">
              <a:solidFill>
                <a:sysClr val="window" lastClr="FFFFFF"/>
              </a:solidFill>
              <a:latin typeface="Calibri" panose="020F0502020204030204"/>
              <a:ea typeface="+mn-ea"/>
              <a:cs typeface="+mn-cs"/>
            </a:rPr>
            <a:t>SESSION 1</a:t>
          </a:r>
        </a:p>
      </dsp:txBody>
      <dsp:txXfrm>
        <a:off x="37476" y="1502882"/>
        <a:ext cx="1051245" cy="1404764"/>
      </dsp:txXfrm>
    </dsp:sp>
    <dsp:sp modelId="{0304F202-A9F3-479D-BEB1-3ABB9CCAFAF9}">
      <dsp:nvSpPr>
        <dsp:cNvPr id="0" name=""/>
        <dsp:cNvSpPr/>
      </dsp:nvSpPr>
      <dsp:spPr>
        <a:xfrm>
          <a:off x="38270" y="220526"/>
          <a:ext cx="1049658" cy="1223921"/>
        </a:xfrm>
        <a:prstGeom prst="ellipse">
          <a:avLst/>
        </a:prstGeom>
        <a:blipFill dpi="0" rotWithShape="1">
          <a:blip xmlns:r="http://schemas.openxmlformats.org/officeDocument/2006/relationships" r:embed="rId1" cstate="print">
            <a:extLst>
              <a:ext uri="{28A0092B-C50C-407E-A947-70E740481C1C}">
                <a14:useLocalDpi xmlns:a14="http://schemas.microsoft.com/office/drawing/2010/main" val="0"/>
              </a:ext>
            </a:extLst>
          </a:blip>
          <a:srcRect/>
          <a:stretch>
            <a:fillRect/>
          </a:stretch>
        </a:blip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dsp:style>
    </dsp:sp>
    <dsp:sp modelId="{FA06BBCE-464F-4266-B09B-D42E3ACE62C5}">
      <dsp:nvSpPr>
        <dsp:cNvPr id="0" name=""/>
        <dsp:cNvSpPr/>
      </dsp:nvSpPr>
      <dsp:spPr>
        <a:xfrm>
          <a:off x="1154928" y="0"/>
          <a:ext cx="1116657" cy="3675440"/>
        </a:xfrm>
        <a:prstGeom prst="roundRect">
          <a:avLst>
            <a:gd name="adj" fmla="val 10000"/>
          </a:avLst>
        </a:prstGeom>
        <a:solidFill>
          <a:srgbClr val="4472C4">
            <a:lumMod val="75000"/>
          </a:srgbClr>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0" tIns="128016" rIns="0" bIns="128016" numCol="1" spcCol="1270" anchor="t" anchorCtr="0">
          <a:noAutofit/>
        </a:bodyPr>
        <a:lstStyle/>
        <a:p>
          <a:pPr marL="0" lvl="0" indent="0" algn="ctr" defTabSz="800100">
            <a:lnSpc>
              <a:spcPct val="90000"/>
            </a:lnSpc>
            <a:spcBef>
              <a:spcPct val="0"/>
            </a:spcBef>
            <a:spcAft>
              <a:spcPct val="35000"/>
            </a:spcAft>
            <a:buNone/>
          </a:pPr>
          <a:r>
            <a:rPr lang="en-US" sz="1800" kern="1200" dirty="0">
              <a:solidFill>
                <a:sysClr val="window" lastClr="FFFFFF"/>
              </a:solidFill>
              <a:latin typeface="Calibri" panose="020F0502020204030204"/>
              <a:ea typeface="+mn-ea"/>
              <a:cs typeface="+mn-cs"/>
            </a:rPr>
            <a:t>SESSION</a:t>
          </a:r>
          <a:br>
            <a:rPr lang="en-US" sz="1800" kern="1200" dirty="0">
              <a:solidFill>
                <a:sysClr val="window" lastClr="FFFFFF"/>
              </a:solidFill>
              <a:latin typeface="Calibri" panose="020F0502020204030204"/>
              <a:ea typeface="+mn-ea"/>
              <a:cs typeface="+mn-cs"/>
            </a:rPr>
          </a:br>
          <a:r>
            <a:rPr lang="en-US" sz="1800" kern="1200" dirty="0">
              <a:solidFill>
                <a:sysClr val="window" lastClr="FFFFFF"/>
              </a:solidFill>
              <a:latin typeface="Calibri" panose="020F0502020204030204"/>
              <a:ea typeface="+mn-ea"/>
              <a:cs typeface="+mn-cs"/>
            </a:rPr>
            <a:t>2</a:t>
          </a:r>
          <a:endParaRPr lang="en-US" sz="1800" kern="1200" dirty="0">
            <a:solidFill>
              <a:srgbClr val="FFC000"/>
            </a:solidFill>
            <a:latin typeface="Calibri" panose="020F0502020204030204"/>
            <a:ea typeface="+mn-ea"/>
            <a:cs typeface="+mn-cs"/>
          </a:endParaRPr>
        </a:p>
      </dsp:txBody>
      <dsp:txXfrm>
        <a:off x="1187634" y="1502882"/>
        <a:ext cx="1051245" cy="1404764"/>
      </dsp:txXfrm>
    </dsp:sp>
    <dsp:sp modelId="{AF799562-D0FE-4304-8CBE-F6EBFAE4013A}">
      <dsp:nvSpPr>
        <dsp:cNvPr id="0" name=""/>
        <dsp:cNvSpPr/>
      </dsp:nvSpPr>
      <dsp:spPr>
        <a:xfrm>
          <a:off x="1188427" y="220526"/>
          <a:ext cx="1049658" cy="1223921"/>
        </a:xfrm>
        <a:prstGeom prst="ellipse">
          <a:avLst/>
        </a:prstGeom>
        <a:blipFill dpi="0" rotWithShape="1">
          <a:blip xmlns:r="http://schemas.openxmlformats.org/officeDocument/2006/relationships" r:embed="rId2" cstate="print">
            <a:extLst>
              <a:ext uri="{28A0092B-C50C-407E-A947-70E740481C1C}">
                <a14:useLocalDpi xmlns:a14="http://schemas.microsoft.com/office/drawing/2010/main" val="0"/>
              </a:ext>
            </a:extLst>
          </a:blip>
          <a:srcRect/>
          <a:stretch>
            <a:fillRect/>
          </a:stretch>
        </a:blip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dsp:style>
    </dsp:sp>
    <dsp:sp modelId="{991FE780-09B4-437E-87F1-633B9F17E51A}">
      <dsp:nvSpPr>
        <dsp:cNvPr id="0" name=""/>
        <dsp:cNvSpPr/>
      </dsp:nvSpPr>
      <dsp:spPr>
        <a:xfrm>
          <a:off x="2305085" y="0"/>
          <a:ext cx="1116657" cy="3675440"/>
        </a:xfrm>
        <a:prstGeom prst="roundRect">
          <a:avLst>
            <a:gd name="adj" fmla="val 10000"/>
          </a:avLst>
        </a:prstGeom>
        <a:solidFill>
          <a:srgbClr val="70AD47">
            <a:lumMod val="75000"/>
          </a:srgbClr>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128016" rIns="128016" bIns="128016" numCol="1" spcCol="1270" anchor="t" anchorCtr="0">
          <a:noAutofit/>
        </a:bodyPr>
        <a:lstStyle/>
        <a:p>
          <a:pPr marL="0" lvl="0" indent="0" algn="ctr" defTabSz="800100">
            <a:lnSpc>
              <a:spcPct val="90000"/>
            </a:lnSpc>
            <a:spcBef>
              <a:spcPct val="0"/>
            </a:spcBef>
            <a:spcAft>
              <a:spcPct val="35000"/>
            </a:spcAft>
            <a:buNone/>
          </a:pPr>
          <a:endParaRPr lang="en-US" sz="1800" kern="1200" dirty="0">
            <a:solidFill>
              <a:sysClr val="window" lastClr="FFFFFF"/>
            </a:solidFill>
            <a:latin typeface="Calibri" panose="020F0502020204030204"/>
            <a:ea typeface="+mn-ea"/>
            <a:cs typeface="+mn-cs"/>
          </a:endParaRPr>
        </a:p>
      </dsp:txBody>
      <dsp:txXfrm>
        <a:off x="2337791" y="1502882"/>
        <a:ext cx="1051245" cy="1404764"/>
      </dsp:txXfrm>
    </dsp:sp>
    <dsp:sp modelId="{069CDC01-BE12-484D-9486-671E87A5E1A9}">
      <dsp:nvSpPr>
        <dsp:cNvPr id="0" name=""/>
        <dsp:cNvSpPr/>
      </dsp:nvSpPr>
      <dsp:spPr>
        <a:xfrm>
          <a:off x="2338585" y="220526"/>
          <a:ext cx="1049658" cy="1223921"/>
        </a:xfrm>
        <a:prstGeom prst="ellipse">
          <a:avLst/>
        </a:prstGeom>
        <a:blipFill dpi="0" rotWithShape="1">
          <a:blip xmlns:r="http://schemas.openxmlformats.org/officeDocument/2006/relationships" r:embed="rId3" cstate="print">
            <a:extLst>
              <a:ext uri="{28A0092B-C50C-407E-A947-70E740481C1C}">
                <a14:useLocalDpi xmlns:a14="http://schemas.microsoft.com/office/drawing/2010/main" val="0"/>
              </a:ext>
            </a:extLst>
          </a:blip>
          <a:srcRect/>
          <a:stretch>
            <a:fillRect/>
          </a:stretch>
        </a:blip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dsp:style>
    </dsp:sp>
    <dsp:sp modelId="{2E70E187-B08A-486D-8A45-C8A232CC337A}">
      <dsp:nvSpPr>
        <dsp:cNvPr id="0" name=""/>
        <dsp:cNvSpPr/>
      </dsp:nvSpPr>
      <dsp:spPr>
        <a:xfrm>
          <a:off x="3455242" y="0"/>
          <a:ext cx="1116657" cy="3675440"/>
        </a:xfrm>
        <a:prstGeom prst="roundRect">
          <a:avLst>
            <a:gd name="adj" fmla="val 10000"/>
          </a:avLst>
        </a:prstGeom>
        <a:solidFill>
          <a:srgbClr val="70AD47">
            <a:lumMod val="75000"/>
          </a:srgbClr>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0" tIns="128016" rIns="0" bIns="128016" numCol="1" spcCol="1270" anchor="t" anchorCtr="0">
          <a:noAutofit/>
        </a:bodyPr>
        <a:lstStyle/>
        <a:p>
          <a:pPr marL="0" lvl="0" indent="0" algn="ctr" defTabSz="800100">
            <a:lnSpc>
              <a:spcPct val="90000"/>
            </a:lnSpc>
            <a:spcBef>
              <a:spcPct val="0"/>
            </a:spcBef>
            <a:spcAft>
              <a:spcPct val="35000"/>
            </a:spcAft>
            <a:buNone/>
          </a:pPr>
          <a:r>
            <a:rPr lang="en-US" sz="1800" kern="1200" dirty="0">
              <a:solidFill>
                <a:sysClr val="window" lastClr="FFFFFF"/>
              </a:solidFill>
              <a:latin typeface="Calibri" panose="020F0502020204030204"/>
              <a:ea typeface="+mn-ea"/>
              <a:cs typeface="+mn-cs"/>
            </a:rPr>
            <a:t>SESSION</a:t>
          </a:r>
          <a:br>
            <a:rPr lang="en-US" sz="1800" kern="1200" dirty="0">
              <a:solidFill>
                <a:sysClr val="window" lastClr="FFFFFF"/>
              </a:solidFill>
              <a:latin typeface="Calibri" panose="020F0502020204030204"/>
              <a:ea typeface="+mn-ea"/>
              <a:cs typeface="+mn-cs"/>
            </a:rPr>
          </a:br>
          <a:r>
            <a:rPr lang="en-US" sz="1800" kern="1200" dirty="0">
              <a:solidFill>
                <a:sysClr val="window" lastClr="FFFFFF"/>
              </a:solidFill>
              <a:latin typeface="Calibri" panose="020F0502020204030204"/>
              <a:ea typeface="+mn-ea"/>
              <a:cs typeface="+mn-cs"/>
            </a:rPr>
            <a:t>3</a:t>
          </a:r>
          <a:endParaRPr lang="en-US" sz="1800" i="1" kern="1200" dirty="0">
            <a:solidFill>
              <a:srgbClr val="FFC000"/>
            </a:solidFill>
            <a:latin typeface="Calibri" panose="020F0502020204030204"/>
            <a:ea typeface="+mn-ea"/>
            <a:cs typeface="+mn-cs"/>
          </a:endParaRPr>
        </a:p>
      </dsp:txBody>
      <dsp:txXfrm>
        <a:off x="3487948" y="1502882"/>
        <a:ext cx="1051245" cy="1404764"/>
      </dsp:txXfrm>
    </dsp:sp>
    <dsp:sp modelId="{640B4EA2-5D13-4CA1-86A9-3221B0994580}">
      <dsp:nvSpPr>
        <dsp:cNvPr id="0" name=""/>
        <dsp:cNvSpPr/>
      </dsp:nvSpPr>
      <dsp:spPr>
        <a:xfrm>
          <a:off x="3488742" y="220526"/>
          <a:ext cx="1049658" cy="1223921"/>
        </a:xfrm>
        <a:prstGeom prst="ellipse">
          <a:avLst/>
        </a:prstGeom>
        <a:blipFill dpi="0" rotWithShape="1">
          <a:blip xmlns:r="http://schemas.openxmlformats.org/officeDocument/2006/relationships" r:embed="rId4" cstate="print">
            <a:extLst>
              <a:ext uri="{28A0092B-C50C-407E-A947-70E740481C1C}">
                <a14:useLocalDpi xmlns:a14="http://schemas.microsoft.com/office/drawing/2010/main" val="0"/>
              </a:ext>
            </a:extLst>
          </a:blip>
          <a:srcRect/>
          <a:stretch>
            <a:fillRect/>
          </a:stretch>
        </a:blip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dsp:style>
    </dsp:sp>
    <dsp:sp modelId="{0F17CE07-4E74-4F15-86EB-6C6567CBA919}">
      <dsp:nvSpPr>
        <dsp:cNvPr id="0" name=""/>
        <dsp:cNvSpPr/>
      </dsp:nvSpPr>
      <dsp:spPr>
        <a:xfrm>
          <a:off x="4605400" y="0"/>
          <a:ext cx="1116657" cy="3675440"/>
        </a:xfrm>
        <a:prstGeom prst="roundRect">
          <a:avLst>
            <a:gd name="adj" fmla="val 10000"/>
          </a:avLst>
        </a:prstGeom>
        <a:solidFill>
          <a:srgbClr val="EAB200"/>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128016" rIns="128016" bIns="128016" numCol="1" spcCol="1270" anchor="t" anchorCtr="0">
          <a:noAutofit/>
        </a:bodyPr>
        <a:lstStyle/>
        <a:p>
          <a:pPr marL="0" lvl="0" indent="0" algn="ctr" defTabSz="800100">
            <a:lnSpc>
              <a:spcPct val="90000"/>
            </a:lnSpc>
            <a:spcBef>
              <a:spcPct val="0"/>
            </a:spcBef>
            <a:spcAft>
              <a:spcPct val="35000"/>
            </a:spcAft>
            <a:buNone/>
          </a:pPr>
          <a:r>
            <a:rPr lang="en-US" sz="1800" kern="1200" dirty="0">
              <a:solidFill>
                <a:sysClr val="window" lastClr="FFFFFF"/>
              </a:solidFill>
              <a:latin typeface="Calibri" panose="020F0502020204030204"/>
              <a:ea typeface="+mn-ea"/>
              <a:cs typeface="+mn-cs"/>
            </a:rPr>
            <a:t>SESSION</a:t>
          </a:r>
          <a:br>
            <a:rPr lang="en-US" sz="1800" kern="1200" dirty="0">
              <a:solidFill>
                <a:sysClr val="window" lastClr="FFFFFF"/>
              </a:solidFill>
              <a:latin typeface="Calibri" panose="020F0502020204030204"/>
              <a:ea typeface="+mn-ea"/>
              <a:cs typeface="+mn-cs"/>
            </a:rPr>
          </a:br>
          <a:r>
            <a:rPr lang="en-US" sz="1800" kern="1200" dirty="0">
              <a:solidFill>
                <a:sysClr val="window" lastClr="FFFFFF"/>
              </a:solidFill>
              <a:latin typeface="Calibri" panose="020F0502020204030204"/>
              <a:ea typeface="+mn-ea"/>
              <a:cs typeface="+mn-cs"/>
            </a:rPr>
            <a:t>4</a:t>
          </a:r>
        </a:p>
      </dsp:txBody>
      <dsp:txXfrm>
        <a:off x="4638106" y="1502882"/>
        <a:ext cx="1051245" cy="1404764"/>
      </dsp:txXfrm>
    </dsp:sp>
    <dsp:sp modelId="{1722C8D5-9191-4617-9A5C-B2D813A9D915}">
      <dsp:nvSpPr>
        <dsp:cNvPr id="0" name=""/>
        <dsp:cNvSpPr/>
      </dsp:nvSpPr>
      <dsp:spPr>
        <a:xfrm>
          <a:off x="4638900" y="220526"/>
          <a:ext cx="1049658" cy="1223921"/>
        </a:xfrm>
        <a:prstGeom prst="ellipse">
          <a:avLst/>
        </a:prstGeom>
        <a:blipFill dpi="0" rotWithShape="1">
          <a:blip xmlns:r="http://schemas.openxmlformats.org/officeDocument/2006/relationships" r:embed="rId5" cstate="print">
            <a:extLst>
              <a:ext uri="{28A0092B-C50C-407E-A947-70E740481C1C}">
                <a14:useLocalDpi xmlns:a14="http://schemas.microsoft.com/office/drawing/2010/main" val="0"/>
              </a:ext>
            </a:extLst>
          </a:blip>
          <a:srcRect/>
          <a:stretch>
            <a:fillRect/>
          </a:stretch>
        </a:blip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dsp:style>
    </dsp:sp>
    <dsp:sp modelId="{7DF9CCCA-3B9D-4598-9B0D-5726972F0780}">
      <dsp:nvSpPr>
        <dsp:cNvPr id="0" name=""/>
        <dsp:cNvSpPr/>
      </dsp:nvSpPr>
      <dsp:spPr>
        <a:xfrm>
          <a:off x="5755557" y="0"/>
          <a:ext cx="1116657" cy="3675440"/>
        </a:xfrm>
        <a:prstGeom prst="roundRect">
          <a:avLst>
            <a:gd name="adj" fmla="val 10000"/>
          </a:avLst>
        </a:prstGeom>
        <a:solidFill>
          <a:srgbClr val="EAB200"/>
        </a:solidFill>
        <a:ln w="12700" cap="flat" cmpd="sng" algn="ctr">
          <a:solidFill>
            <a:prstClr val="white">
              <a:hueOff val="0"/>
              <a:satOff val="0"/>
              <a:lumOff val="0"/>
              <a:alphaOff val="0"/>
            </a:prst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99568" rIns="99568" bIns="99568" numCol="1" spcCol="1270" anchor="t" anchorCtr="0">
          <a:noAutofit/>
        </a:bodyPr>
        <a:lstStyle/>
        <a:p>
          <a:pPr marL="0" lvl="0" indent="0" algn="ctr" defTabSz="622300">
            <a:lnSpc>
              <a:spcPct val="90000"/>
            </a:lnSpc>
            <a:spcBef>
              <a:spcPct val="0"/>
            </a:spcBef>
            <a:spcAft>
              <a:spcPct val="35000"/>
            </a:spcAft>
            <a:buNone/>
          </a:pPr>
          <a:endParaRPr lang="en-US" sz="1800" kern="1200" dirty="0">
            <a:solidFill>
              <a:prstClr val="white"/>
            </a:solidFill>
            <a:latin typeface="Calibri" panose="020F0502020204030204"/>
            <a:ea typeface="+mn-ea"/>
            <a:cs typeface="+mn-cs"/>
          </a:endParaRPr>
        </a:p>
      </dsp:txBody>
      <dsp:txXfrm>
        <a:off x="5788263" y="1502882"/>
        <a:ext cx="1051245" cy="1404764"/>
      </dsp:txXfrm>
    </dsp:sp>
    <dsp:sp modelId="{0ED1F304-354B-4320-B27C-70A3951670CA}">
      <dsp:nvSpPr>
        <dsp:cNvPr id="0" name=""/>
        <dsp:cNvSpPr/>
      </dsp:nvSpPr>
      <dsp:spPr>
        <a:xfrm>
          <a:off x="5789057" y="220526"/>
          <a:ext cx="1049658" cy="1223921"/>
        </a:xfrm>
        <a:prstGeom prst="ellipse">
          <a:avLst/>
        </a:prstGeom>
        <a:blipFill dpi="0" rotWithShape="1">
          <a:blip xmlns:r="http://schemas.openxmlformats.org/officeDocument/2006/relationships" r:embed="rId6" cstate="print">
            <a:extLst>
              <a:ext uri="{28A0092B-C50C-407E-A947-70E740481C1C}">
                <a14:useLocalDpi xmlns:a14="http://schemas.microsoft.com/office/drawing/2010/main" val="0"/>
              </a:ext>
            </a:extLst>
          </a:blip>
          <a:srcRect/>
          <a:stretch>
            <a:fillRect l="-4327" r="-3073"/>
          </a:stretch>
        </a:blip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dsp:style>
    </dsp:sp>
    <dsp:sp modelId="{1E2AF601-0E14-41E6-A130-E7A0A9003234}">
      <dsp:nvSpPr>
        <dsp:cNvPr id="0" name=""/>
        <dsp:cNvSpPr/>
      </dsp:nvSpPr>
      <dsp:spPr>
        <a:xfrm>
          <a:off x="6905715" y="0"/>
          <a:ext cx="1116657" cy="3675440"/>
        </a:xfrm>
        <a:prstGeom prst="roundRect">
          <a:avLst>
            <a:gd name="adj" fmla="val 10000"/>
          </a:avLst>
        </a:prstGeom>
        <a:solidFill>
          <a:srgbClr val="ED7D31">
            <a:lumMod val="75000"/>
          </a:srgbClr>
        </a:solidFill>
        <a:ln w="12700" cap="flat" cmpd="sng" algn="ctr">
          <a:solidFill>
            <a:prstClr val="white">
              <a:hueOff val="0"/>
              <a:satOff val="0"/>
              <a:lumOff val="0"/>
              <a:alphaOff val="0"/>
            </a:prst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99568" rIns="99568" bIns="99568" numCol="1" spcCol="1270" anchor="t" anchorCtr="0">
          <a:noAutofit/>
        </a:bodyPr>
        <a:lstStyle/>
        <a:p>
          <a:pPr marL="0" lvl="0" indent="0" algn="ctr" defTabSz="622300">
            <a:lnSpc>
              <a:spcPct val="90000"/>
            </a:lnSpc>
            <a:spcBef>
              <a:spcPct val="0"/>
            </a:spcBef>
            <a:spcAft>
              <a:spcPct val="35000"/>
            </a:spcAft>
            <a:buNone/>
          </a:pPr>
          <a:endParaRPr lang="en-US" sz="1800" kern="1200" dirty="0">
            <a:solidFill>
              <a:prstClr val="white"/>
            </a:solidFill>
            <a:latin typeface="Calibri" panose="020F0502020204030204"/>
            <a:ea typeface="+mn-ea"/>
            <a:cs typeface="+mn-cs"/>
          </a:endParaRPr>
        </a:p>
      </dsp:txBody>
      <dsp:txXfrm>
        <a:off x="6938421" y="1502882"/>
        <a:ext cx="1051245" cy="1404764"/>
      </dsp:txXfrm>
    </dsp:sp>
    <dsp:sp modelId="{92DE6F99-74F9-48AD-8F0A-3356A4758B7E}">
      <dsp:nvSpPr>
        <dsp:cNvPr id="0" name=""/>
        <dsp:cNvSpPr/>
      </dsp:nvSpPr>
      <dsp:spPr>
        <a:xfrm>
          <a:off x="6939215" y="220526"/>
          <a:ext cx="1049658" cy="1223921"/>
        </a:xfrm>
        <a:prstGeom prst="ellipse">
          <a:avLst/>
        </a:prstGeom>
        <a:blipFill dpi="0" rotWithShape="1">
          <a:blip xmlns:r="http://schemas.openxmlformats.org/officeDocument/2006/relationships" r:embed="rId7" cstate="print">
            <a:extLst>
              <a:ext uri="{28A0092B-C50C-407E-A947-70E740481C1C}">
                <a14:useLocalDpi xmlns:a14="http://schemas.microsoft.com/office/drawing/2010/main" val="0"/>
              </a:ext>
            </a:extLst>
          </a:blip>
          <a:srcRect/>
          <a:stretch>
            <a:fillRect l="-4117" r="-895"/>
          </a:stretch>
        </a:blip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dsp:style>
    </dsp:sp>
    <dsp:sp modelId="{620747C8-B56B-4616-9A1D-BDC76FE2232C}">
      <dsp:nvSpPr>
        <dsp:cNvPr id="0" name=""/>
        <dsp:cNvSpPr/>
      </dsp:nvSpPr>
      <dsp:spPr>
        <a:xfrm>
          <a:off x="8055872" y="0"/>
          <a:ext cx="1116657" cy="3675440"/>
        </a:xfrm>
        <a:prstGeom prst="roundRect">
          <a:avLst>
            <a:gd name="adj" fmla="val 10000"/>
          </a:avLst>
        </a:prstGeom>
        <a:solidFill>
          <a:srgbClr val="ED7D31">
            <a:lumMod val="75000"/>
          </a:srgbClr>
        </a:solidFill>
        <a:ln w="12700" cap="flat" cmpd="sng" algn="ctr">
          <a:solidFill>
            <a:prstClr val="white">
              <a:hueOff val="0"/>
              <a:satOff val="0"/>
              <a:lumOff val="0"/>
              <a:alphaOff val="0"/>
            </a:prst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99568" rIns="99568" bIns="99568" numCol="1" spcCol="1270" anchor="t" anchorCtr="0">
          <a:noAutofit/>
        </a:bodyPr>
        <a:lstStyle/>
        <a:p>
          <a:pPr marL="0" lvl="0" indent="0" algn="ctr" defTabSz="622300">
            <a:lnSpc>
              <a:spcPct val="90000"/>
            </a:lnSpc>
            <a:spcBef>
              <a:spcPct val="0"/>
            </a:spcBef>
            <a:spcAft>
              <a:spcPct val="35000"/>
            </a:spcAft>
            <a:buNone/>
          </a:pPr>
          <a:r>
            <a:rPr lang="en-US" sz="1800" kern="1200" dirty="0">
              <a:solidFill>
                <a:prstClr val="white"/>
              </a:solidFill>
              <a:latin typeface="Calibri" panose="020F0502020204030204"/>
              <a:ea typeface="+mn-ea"/>
              <a:cs typeface="+mn-cs"/>
            </a:rPr>
            <a:t>SESSION</a:t>
          </a:r>
          <a:br>
            <a:rPr lang="en-US" sz="1800" kern="1200" dirty="0">
              <a:solidFill>
                <a:prstClr val="white"/>
              </a:solidFill>
              <a:latin typeface="Calibri" panose="020F0502020204030204"/>
              <a:ea typeface="+mn-ea"/>
              <a:cs typeface="+mn-cs"/>
            </a:rPr>
          </a:br>
          <a:r>
            <a:rPr lang="en-US" sz="1800" kern="1200" dirty="0">
              <a:solidFill>
                <a:prstClr val="white"/>
              </a:solidFill>
              <a:latin typeface="Calibri" panose="020F0502020204030204"/>
              <a:ea typeface="+mn-ea"/>
              <a:cs typeface="+mn-cs"/>
            </a:rPr>
            <a:t>5</a:t>
          </a:r>
        </a:p>
      </dsp:txBody>
      <dsp:txXfrm>
        <a:off x="8088578" y="1502882"/>
        <a:ext cx="1051245" cy="1404764"/>
      </dsp:txXfrm>
    </dsp:sp>
    <dsp:sp modelId="{55472D87-4270-4864-9513-C4EF84F48593}">
      <dsp:nvSpPr>
        <dsp:cNvPr id="0" name=""/>
        <dsp:cNvSpPr/>
      </dsp:nvSpPr>
      <dsp:spPr>
        <a:xfrm>
          <a:off x="8089372" y="220526"/>
          <a:ext cx="1049658" cy="1223921"/>
        </a:xfrm>
        <a:prstGeom prst="ellipse">
          <a:avLst/>
        </a:prstGeom>
        <a:blipFill dpi="0" rotWithShape="1">
          <a:blip xmlns:r="http://schemas.openxmlformats.org/officeDocument/2006/relationships" r:embed="rId8" cstate="print">
            <a:extLst>
              <a:ext uri="{28A0092B-C50C-407E-A947-70E740481C1C}">
                <a14:useLocalDpi xmlns:a14="http://schemas.microsoft.com/office/drawing/2010/main" val="0"/>
              </a:ext>
            </a:extLst>
          </a:blip>
          <a:srcRect/>
          <a:stretch>
            <a:fillRect l="-8680" r="88"/>
          </a:stretch>
        </a:blip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dsp:style>
    </dsp:sp>
    <dsp:sp modelId="{6C212EEF-C90E-4A39-8624-2778E48E4BE0}">
      <dsp:nvSpPr>
        <dsp:cNvPr id="0" name=""/>
        <dsp:cNvSpPr/>
      </dsp:nvSpPr>
      <dsp:spPr>
        <a:xfrm>
          <a:off x="9206030" y="0"/>
          <a:ext cx="1116657" cy="3675440"/>
        </a:xfrm>
        <a:prstGeom prst="roundRect">
          <a:avLst>
            <a:gd name="adj" fmla="val 10000"/>
          </a:avLst>
        </a:prstGeom>
        <a:solidFill>
          <a:srgbClr val="44546A">
            <a:lumMod val="75000"/>
          </a:srgbClr>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128016" rIns="128016" bIns="128016" numCol="1" spcCol="1270" anchor="t" anchorCtr="0">
          <a:noAutofit/>
        </a:bodyPr>
        <a:lstStyle/>
        <a:p>
          <a:pPr marL="0" lvl="0" indent="0" algn="ctr" defTabSz="800100">
            <a:lnSpc>
              <a:spcPct val="90000"/>
            </a:lnSpc>
            <a:spcBef>
              <a:spcPct val="0"/>
            </a:spcBef>
            <a:spcAft>
              <a:spcPct val="35000"/>
            </a:spcAft>
            <a:buNone/>
          </a:pPr>
          <a:endParaRPr lang="en-US" sz="1800" i="1" kern="1200" dirty="0">
            <a:solidFill>
              <a:srgbClr val="FFC000"/>
            </a:solidFill>
            <a:latin typeface="Calibri" panose="020F0502020204030204"/>
            <a:ea typeface="+mn-ea"/>
            <a:cs typeface="+mn-cs"/>
          </a:endParaRPr>
        </a:p>
      </dsp:txBody>
      <dsp:txXfrm>
        <a:off x="9238736" y="1502882"/>
        <a:ext cx="1051245" cy="1404764"/>
      </dsp:txXfrm>
    </dsp:sp>
    <dsp:sp modelId="{8B20BB08-94B1-48F9-9897-CB80CA7F6C0C}">
      <dsp:nvSpPr>
        <dsp:cNvPr id="0" name=""/>
        <dsp:cNvSpPr/>
      </dsp:nvSpPr>
      <dsp:spPr>
        <a:xfrm>
          <a:off x="9239529" y="220526"/>
          <a:ext cx="1049658" cy="1223921"/>
        </a:xfrm>
        <a:prstGeom prst="ellipse">
          <a:avLst/>
        </a:prstGeom>
        <a:blipFill dpi="0" rotWithShape="1">
          <a:blip xmlns:r="http://schemas.openxmlformats.org/officeDocument/2006/relationships" r:embed="rId9"/>
          <a:srcRect/>
          <a:stretch>
            <a:fillRect l="-9662" r="-10862"/>
          </a:stretch>
        </a:blip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dsp:style>
    </dsp:sp>
    <dsp:sp modelId="{046C3189-9723-4D48-AB42-84F0840E98A7}">
      <dsp:nvSpPr>
        <dsp:cNvPr id="0" name=""/>
        <dsp:cNvSpPr/>
      </dsp:nvSpPr>
      <dsp:spPr>
        <a:xfrm>
          <a:off x="10356187" y="0"/>
          <a:ext cx="1116657" cy="3675440"/>
        </a:xfrm>
        <a:prstGeom prst="roundRect">
          <a:avLst>
            <a:gd name="adj" fmla="val 10000"/>
          </a:avLst>
        </a:prstGeom>
        <a:solidFill>
          <a:srgbClr val="44546A">
            <a:lumMod val="75000"/>
          </a:srgbClr>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128016" rIns="128016" bIns="128016" numCol="1" spcCol="1270" anchor="t" anchorCtr="0">
          <a:noAutofit/>
        </a:bodyPr>
        <a:lstStyle/>
        <a:p>
          <a:pPr marL="0" lvl="0" indent="0" algn="ctr" defTabSz="800100">
            <a:lnSpc>
              <a:spcPct val="90000"/>
            </a:lnSpc>
            <a:spcBef>
              <a:spcPct val="0"/>
            </a:spcBef>
            <a:spcAft>
              <a:spcPct val="35000"/>
            </a:spcAft>
            <a:buNone/>
          </a:pPr>
          <a:r>
            <a:rPr lang="en-US" sz="1800" i="1" kern="1200" dirty="0">
              <a:solidFill>
                <a:srgbClr val="FFC000"/>
              </a:solidFill>
              <a:latin typeface="Calibri" panose="020F0502020204030204"/>
              <a:ea typeface="+mn-ea"/>
              <a:cs typeface="+mn-cs"/>
            </a:rPr>
            <a:t>Revising for the year ahead</a:t>
          </a:r>
        </a:p>
      </dsp:txBody>
      <dsp:txXfrm>
        <a:off x="10388893" y="1502882"/>
        <a:ext cx="1051245" cy="1404764"/>
      </dsp:txXfrm>
    </dsp:sp>
    <dsp:sp modelId="{A5E4E931-3070-4D12-BE4A-A7CFF0542571}">
      <dsp:nvSpPr>
        <dsp:cNvPr id="0" name=""/>
        <dsp:cNvSpPr/>
      </dsp:nvSpPr>
      <dsp:spPr>
        <a:xfrm>
          <a:off x="10389687" y="220526"/>
          <a:ext cx="1049658" cy="1223921"/>
        </a:xfrm>
        <a:prstGeom prst="ellipse">
          <a:avLst/>
        </a:prstGeom>
        <a:blipFill dpi="0" rotWithShape="1">
          <a:blip xmlns:r="http://schemas.openxmlformats.org/officeDocument/2006/relationships" r:embed="rId10" cstate="print">
            <a:extLst>
              <a:ext uri="{28A0092B-C50C-407E-A947-70E740481C1C}">
                <a14:useLocalDpi xmlns:a14="http://schemas.microsoft.com/office/drawing/2010/main" val="0"/>
              </a:ext>
            </a:extLst>
          </a:blip>
          <a:srcRect/>
          <a:stretch>
            <a:fillRect/>
          </a:stretch>
        </a:blip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dsp:style>
    </dsp:sp>
    <dsp:sp modelId="{6CA53C31-027B-47B6-99A7-1B4548807CCF}">
      <dsp:nvSpPr>
        <dsp:cNvPr id="0" name=""/>
        <dsp:cNvSpPr/>
      </dsp:nvSpPr>
      <dsp:spPr>
        <a:xfrm>
          <a:off x="452980" y="3048230"/>
          <a:ext cx="10559406" cy="397316"/>
        </a:xfrm>
        <a:prstGeom prst="rightArrow">
          <a:avLst/>
        </a:prstGeom>
        <a:solidFill>
          <a:srgbClr val="8679EF"/>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BBF75C3-DEA8-7245-8D4D-AC3BA8DEF891}">
      <dsp:nvSpPr>
        <dsp:cNvPr id="0" name=""/>
        <dsp:cNvSpPr/>
      </dsp:nvSpPr>
      <dsp:spPr>
        <a:xfrm>
          <a:off x="1460" y="2004559"/>
          <a:ext cx="2848881" cy="2848881"/>
        </a:xfrm>
        <a:prstGeom prst="ellipse">
          <a:avLst/>
        </a:prstGeom>
        <a:gradFill flip="none" rotWithShape="1">
          <a:gsLst>
            <a:gs pos="0">
              <a:srgbClr val="1E0000"/>
            </a:gs>
            <a:gs pos="100000">
              <a:srgbClr val="DE0300"/>
            </a:gs>
          </a:gsLst>
          <a:lin ang="5400000" scaled="1"/>
          <a:tileRect/>
        </a:gra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tx1"/>
        </a:fontRef>
      </dsp:style>
      <dsp:txBody>
        <a:bodyPr spcFirstLastPara="0" vert="horz" wrap="square" lIns="156783" tIns="25400" rIns="156783" bIns="25400" numCol="1" spcCol="1270" anchor="ctr" anchorCtr="0">
          <a:noAutofit/>
        </a:bodyPr>
        <a:lstStyle/>
        <a:p>
          <a:pPr marL="0" lvl="0" indent="0" algn="ctr" defTabSz="889000">
            <a:lnSpc>
              <a:spcPct val="90000"/>
            </a:lnSpc>
            <a:spcBef>
              <a:spcPct val="0"/>
            </a:spcBef>
            <a:spcAft>
              <a:spcPct val="35000"/>
            </a:spcAft>
            <a:buNone/>
          </a:pPr>
          <a:r>
            <a:rPr lang="en-US" sz="2000" b="1" kern="1200">
              <a:solidFill>
                <a:schemeClr val="bg1"/>
              </a:solidFill>
            </a:rPr>
            <a:t>Conversation Closer</a:t>
          </a:r>
        </a:p>
      </dsp:txBody>
      <dsp:txXfrm>
        <a:off x="418669" y="2421768"/>
        <a:ext cx="2014463" cy="2014463"/>
      </dsp:txXfrm>
    </dsp:sp>
    <dsp:sp modelId="{9EFFB00C-FC66-494D-8785-90F6EEFC6EC2}">
      <dsp:nvSpPr>
        <dsp:cNvPr id="0" name=""/>
        <dsp:cNvSpPr/>
      </dsp:nvSpPr>
      <dsp:spPr>
        <a:xfrm>
          <a:off x="2280565" y="2004559"/>
          <a:ext cx="2848881" cy="2848881"/>
        </a:xfrm>
        <a:prstGeom prst="ellipse">
          <a:avLst/>
        </a:prstGeom>
        <a:gradFill rotWithShape="0">
          <a:gsLst>
            <a:gs pos="0">
              <a:srgbClr val="002C2C"/>
            </a:gs>
            <a:gs pos="100000">
              <a:srgbClr val="01DDDD"/>
            </a:gs>
          </a:gsLst>
          <a:lin ang="5400000" scaled="1"/>
        </a:gra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tx1"/>
        </a:fontRef>
      </dsp:style>
      <dsp:txBody>
        <a:bodyPr spcFirstLastPara="0" vert="horz" wrap="square" lIns="156783" tIns="25400" rIns="156783" bIns="25400" numCol="1" spcCol="1270" anchor="ctr" anchorCtr="0">
          <a:noAutofit/>
        </a:bodyPr>
        <a:lstStyle/>
        <a:p>
          <a:pPr marL="0" lvl="0" indent="0" algn="ctr" defTabSz="889000">
            <a:lnSpc>
              <a:spcPct val="90000"/>
            </a:lnSpc>
            <a:spcBef>
              <a:spcPct val="0"/>
            </a:spcBef>
            <a:spcAft>
              <a:spcPct val="35000"/>
            </a:spcAft>
            <a:buNone/>
          </a:pPr>
          <a:r>
            <a:rPr lang="en-US" sz="2000" b="1" kern="1200">
              <a:solidFill>
                <a:schemeClr val="bg1"/>
              </a:solidFill>
            </a:rPr>
            <a:t>Technology Wrangler</a:t>
          </a:r>
        </a:p>
      </dsp:txBody>
      <dsp:txXfrm>
        <a:off x="2697774" y="2421768"/>
        <a:ext cx="2014463" cy="2014463"/>
      </dsp:txXfrm>
    </dsp:sp>
    <dsp:sp modelId="{4F0C4C32-EC00-C049-B6F4-042120AD1D0C}">
      <dsp:nvSpPr>
        <dsp:cNvPr id="0" name=""/>
        <dsp:cNvSpPr/>
      </dsp:nvSpPr>
      <dsp:spPr>
        <a:xfrm>
          <a:off x="4559670" y="2004559"/>
          <a:ext cx="2848881" cy="2848881"/>
        </a:xfrm>
        <a:prstGeom prst="ellipse">
          <a:avLst/>
        </a:prstGeom>
        <a:gradFill rotWithShape="0">
          <a:gsLst>
            <a:gs pos="0">
              <a:srgbClr val="00001F"/>
            </a:gs>
            <a:gs pos="100000">
              <a:srgbClr val="0401E1"/>
            </a:gs>
          </a:gsLst>
          <a:lin ang="5400000" scaled="1"/>
        </a:gra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tx1"/>
        </a:fontRef>
      </dsp:style>
      <dsp:txBody>
        <a:bodyPr spcFirstLastPara="0" vert="horz" wrap="square" lIns="156783" tIns="25400" rIns="156783" bIns="25400" numCol="1" spcCol="1270" anchor="ctr" anchorCtr="0">
          <a:noAutofit/>
        </a:bodyPr>
        <a:lstStyle/>
        <a:p>
          <a:pPr marL="0" lvl="0" indent="0" algn="ctr" defTabSz="889000">
            <a:lnSpc>
              <a:spcPct val="90000"/>
            </a:lnSpc>
            <a:spcBef>
              <a:spcPct val="0"/>
            </a:spcBef>
            <a:spcAft>
              <a:spcPct val="35000"/>
            </a:spcAft>
            <a:buNone/>
          </a:pPr>
          <a:r>
            <a:rPr lang="en-US" sz="2000" b="1" kern="1200" dirty="0">
              <a:solidFill>
                <a:schemeClr val="bg1"/>
              </a:solidFill>
            </a:rPr>
            <a:t>Table Talk Note Taker</a:t>
          </a:r>
        </a:p>
      </dsp:txBody>
      <dsp:txXfrm>
        <a:off x="4976879" y="2421768"/>
        <a:ext cx="2014463" cy="2014463"/>
      </dsp:txXfrm>
    </dsp:sp>
    <dsp:sp modelId="{B21017F8-4E61-2247-B3CD-5C31CF81391F}">
      <dsp:nvSpPr>
        <dsp:cNvPr id="0" name=""/>
        <dsp:cNvSpPr/>
      </dsp:nvSpPr>
      <dsp:spPr>
        <a:xfrm>
          <a:off x="6838775" y="2004559"/>
          <a:ext cx="2848881" cy="2848881"/>
        </a:xfrm>
        <a:prstGeom prst="ellipse">
          <a:avLst/>
        </a:prstGeom>
        <a:gradFill rotWithShape="0">
          <a:gsLst>
            <a:gs pos="0">
              <a:srgbClr val="002000"/>
            </a:gs>
            <a:gs pos="100000">
              <a:srgbClr val="02DD01"/>
            </a:gs>
          </a:gsLst>
          <a:lin ang="5400000" scaled="1"/>
        </a:gra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tx1"/>
        </a:fontRef>
      </dsp:style>
      <dsp:txBody>
        <a:bodyPr spcFirstLastPara="0" vert="horz" wrap="square" lIns="156783" tIns="25400" rIns="156783" bIns="25400" numCol="1" spcCol="1270" anchor="ctr" anchorCtr="0">
          <a:noAutofit/>
        </a:bodyPr>
        <a:lstStyle/>
        <a:p>
          <a:pPr marL="0" lvl="0" indent="0" algn="ctr" defTabSz="889000">
            <a:lnSpc>
              <a:spcPct val="90000"/>
            </a:lnSpc>
            <a:spcBef>
              <a:spcPct val="0"/>
            </a:spcBef>
            <a:spcAft>
              <a:spcPct val="35000"/>
            </a:spcAft>
            <a:buNone/>
          </a:pPr>
          <a:r>
            <a:rPr lang="en-US" sz="2000" b="1" kern="1200">
              <a:solidFill>
                <a:schemeClr val="bg1"/>
              </a:solidFill>
            </a:rPr>
            <a:t>R04 PL Plan Note Taker</a:t>
          </a:r>
        </a:p>
      </dsp:txBody>
      <dsp:txXfrm>
        <a:off x="7255984" y="2421768"/>
        <a:ext cx="2014463" cy="2014463"/>
      </dsp:txXfrm>
    </dsp:sp>
    <dsp:sp modelId="{34DD5574-7490-4B43-90F5-9978AEF7586C}">
      <dsp:nvSpPr>
        <dsp:cNvPr id="0" name=""/>
        <dsp:cNvSpPr/>
      </dsp:nvSpPr>
      <dsp:spPr>
        <a:xfrm>
          <a:off x="9117880" y="2004559"/>
          <a:ext cx="2848881" cy="2848881"/>
        </a:xfrm>
        <a:prstGeom prst="ellipse">
          <a:avLst/>
        </a:prstGeom>
        <a:gradFill rotWithShape="0">
          <a:gsLst>
            <a:gs pos="0">
              <a:srgbClr val="1D1700"/>
            </a:gs>
            <a:gs pos="100000">
              <a:srgbClr val="E1B900"/>
            </a:gs>
          </a:gsLst>
          <a:lin ang="5400000" scaled="1"/>
        </a:gra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tx1"/>
        </a:fontRef>
      </dsp:style>
      <dsp:txBody>
        <a:bodyPr spcFirstLastPara="0" vert="horz" wrap="square" lIns="156783" tIns="25400" rIns="156783" bIns="25400" numCol="1" spcCol="1270" anchor="ctr" anchorCtr="0">
          <a:noAutofit/>
        </a:bodyPr>
        <a:lstStyle/>
        <a:p>
          <a:pPr marL="0" lvl="0" indent="0" algn="ctr" defTabSz="889000">
            <a:lnSpc>
              <a:spcPct val="90000"/>
            </a:lnSpc>
            <a:spcBef>
              <a:spcPct val="0"/>
            </a:spcBef>
            <a:spcAft>
              <a:spcPct val="35000"/>
            </a:spcAft>
            <a:buNone/>
          </a:pPr>
          <a:r>
            <a:rPr lang="en-US" sz="2000" b="1" kern="1200" dirty="0">
              <a:solidFill>
                <a:schemeClr val="bg1"/>
              </a:solidFill>
            </a:rPr>
            <a:t>Task Divider</a:t>
          </a:r>
        </a:p>
      </dsp:txBody>
      <dsp:txXfrm>
        <a:off x="9535089" y="2421768"/>
        <a:ext cx="2014463" cy="2014463"/>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BD3A914-812E-4593-BE3C-BE698CE0D43C}">
      <dsp:nvSpPr>
        <dsp:cNvPr id="0" name=""/>
        <dsp:cNvSpPr/>
      </dsp:nvSpPr>
      <dsp:spPr>
        <a:xfrm>
          <a:off x="32245" y="17555"/>
          <a:ext cx="6347460" cy="1341120"/>
        </a:xfrm>
        <a:prstGeom prst="roundRect">
          <a:avLst>
            <a:gd name="adj" fmla="val 10000"/>
          </a:avLst>
        </a:prstGeom>
        <a:gradFill rotWithShape="0">
          <a:gsLst>
            <a:gs pos="0">
              <a:schemeClr val="accent5">
                <a:shade val="80000"/>
                <a:hueOff val="0"/>
                <a:satOff val="0"/>
                <a:lumOff val="0"/>
                <a:alphaOff val="0"/>
                <a:satMod val="103000"/>
                <a:lumMod val="102000"/>
                <a:tint val="94000"/>
              </a:schemeClr>
            </a:gs>
            <a:gs pos="50000">
              <a:schemeClr val="accent5">
                <a:shade val="80000"/>
                <a:hueOff val="0"/>
                <a:satOff val="0"/>
                <a:lumOff val="0"/>
                <a:alphaOff val="0"/>
                <a:satMod val="110000"/>
                <a:lumMod val="100000"/>
                <a:shade val="100000"/>
              </a:schemeClr>
            </a:gs>
            <a:gs pos="100000">
              <a:schemeClr val="accent5">
                <a:shade val="80000"/>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228600" tIns="228600" rIns="228600" bIns="228600" numCol="1" spcCol="1270" anchor="ctr" anchorCtr="0">
          <a:noAutofit/>
        </a:bodyPr>
        <a:lstStyle/>
        <a:p>
          <a:pPr marL="0" lvl="0" indent="0" algn="l" defTabSz="2667000">
            <a:lnSpc>
              <a:spcPct val="90000"/>
            </a:lnSpc>
            <a:spcBef>
              <a:spcPct val="0"/>
            </a:spcBef>
            <a:spcAft>
              <a:spcPct val="35000"/>
            </a:spcAft>
            <a:buNone/>
          </a:pPr>
          <a:r>
            <a:rPr lang="en-US" sz="6000" kern="1200" dirty="0"/>
            <a:t>Successes? </a:t>
          </a:r>
        </a:p>
      </dsp:txBody>
      <dsp:txXfrm>
        <a:off x="71525" y="56835"/>
        <a:ext cx="4900287" cy="1262560"/>
      </dsp:txXfrm>
    </dsp:sp>
    <dsp:sp modelId="{164F6611-6B29-4FFD-96B3-8034B3A060CD}">
      <dsp:nvSpPr>
        <dsp:cNvPr id="0" name=""/>
        <dsp:cNvSpPr/>
      </dsp:nvSpPr>
      <dsp:spPr>
        <a:xfrm>
          <a:off x="560069" y="1564640"/>
          <a:ext cx="6347460" cy="1341120"/>
        </a:xfrm>
        <a:prstGeom prst="roundRect">
          <a:avLst>
            <a:gd name="adj" fmla="val 10000"/>
          </a:avLst>
        </a:prstGeom>
        <a:gradFill rotWithShape="0">
          <a:gsLst>
            <a:gs pos="0">
              <a:schemeClr val="accent5">
                <a:shade val="80000"/>
                <a:hueOff val="179294"/>
                <a:satOff val="-15470"/>
                <a:lumOff val="18098"/>
                <a:alphaOff val="0"/>
                <a:satMod val="103000"/>
                <a:lumMod val="102000"/>
                <a:tint val="94000"/>
              </a:schemeClr>
            </a:gs>
            <a:gs pos="50000">
              <a:schemeClr val="accent5">
                <a:shade val="80000"/>
                <a:hueOff val="179294"/>
                <a:satOff val="-15470"/>
                <a:lumOff val="18098"/>
                <a:alphaOff val="0"/>
                <a:satMod val="110000"/>
                <a:lumMod val="100000"/>
                <a:shade val="100000"/>
              </a:schemeClr>
            </a:gs>
            <a:gs pos="100000">
              <a:schemeClr val="accent5">
                <a:shade val="80000"/>
                <a:hueOff val="179294"/>
                <a:satOff val="-15470"/>
                <a:lumOff val="18098"/>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228600" tIns="228600" rIns="228600" bIns="228600" numCol="1" spcCol="1270" anchor="ctr" anchorCtr="0">
          <a:noAutofit/>
        </a:bodyPr>
        <a:lstStyle/>
        <a:p>
          <a:pPr marL="0" lvl="0" indent="0" algn="l" defTabSz="2667000">
            <a:lnSpc>
              <a:spcPct val="90000"/>
            </a:lnSpc>
            <a:spcBef>
              <a:spcPct val="0"/>
            </a:spcBef>
            <a:spcAft>
              <a:spcPct val="35000"/>
            </a:spcAft>
            <a:buNone/>
          </a:pPr>
          <a:r>
            <a:rPr lang="en-US" sz="6000" kern="1200" dirty="0"/>
            <a:t>Challenges? </a:t>
          </a:r>
        </a:p>
      </dsp:txBody>
      <dsp:txXfrm>
        <a:off x="599349" y="1603920"/>
        <a:ext cx="4837102" cy="1262559"/>
      </dsp:txXfrm>
    </dsp:sp>
    <dsp:sp modelId="{C322E066-22B6-4A62-89DF-8620E64AFE40}">
      <dsp:nvSpPr>
        <dsp:cNvPr id="0" name=""/>
        <dsp:cNvSpPr/>
      </dsp:nvSpPr>
      <dsp:spPr>
        <a:xfrm>
          <a:off x="1120139" y="3129280"/>
          <a:ext cx="6347460" cy="1341120"/>
        </a:xfrm>
        <a:prstGeom prst="roundRect">
          <a:avLst>
            <a:gd name="adj" fmla="val 10000"/>
          </a:avLst>
        </a:prstGeom>
        <a:gradFill rotWithShape="0">
          <a:gsLst>
            <a:gs pos="0">
              <a:schemeClr val="accent5">
                <a:shade val="80000"/>
                <a:hueOff val="358587"/>
                <a:satOff val="-30940"/>
                <a:lumOff val="36196"/>
                <a:alphaOff val="0"/>
                <a:satMod val="103000"/>
                <a:lumMod val="102000"/>
                <a:tint val="94000"/>
              </a:schemeClr>
            </a:gs>
            <a:gs pos="50000">
              <a:schemeClr val="accent5">
                <a:shade val="80000"/>
                <a:hueOff val="358587"/>
                <a:satOff val="-30940"/>
                <a:lumOff val="36196"/>
                <a:alphaOff val="0"/>
                <a:satMod val="110000"/>
                <a:lumMod val="100000"/>
                <a:shade val="100000"/>
              </a:schemeClr>
            </a:gs>
            <a:gs pos="100000">
              <a:schemeClr val="accent5">
                <a:shade val="80000"/>
                <a:hueOff val="358587"/>
                <a:satOff val="-30940"/>
                <a:lumOff val="36196"/>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228600" tIns="228600" rIns="228600" bIns="228600" numCol="1" spcCol="1270" anchor="ctr" anchorCtr="0">
          <a:noAutofit/>
        </a:bodyPr>
        <a:lstStyle/>
        <a:p>
          <a:pPr marL="0" lvl="0" indent="0" algn="l" defTabSz="2667000">
            <a:lnSpc>
              <a:spcPct val="90000"/>
            </a:lnSpc>
            <a:spcBef>
              <a:spcPct val="0"/>
            </a:spcBef>
            <a:spcAft>
              <a:spcPct val="35000"/>
            </a:spcAft>
            <a:buNone/>
          </a:pPr>
          <a:r>
            <a:rPr lang="en-US" sz="6000" kern="1200" dirty="0"/>
            <a:t>Questions? </a:t>
          </a:r>
        </a:p>
      </dsp:txBody>
      <dsp:txXfrm>
        <a:off x="1159419" y="3168560"/>
        <a:ext cx="4837102" cy="1262559"/>
      </dsp:txXfrm>
    </dsp:sp>
    <dsp:sp modelId="{15E29FB1-EBE1-4CAA-919B-49EE79AF3DC9}">
      <dsp:nvSpPr>
        <dsp:cNvPr id="0" name=""/>
        <dsp:cNvSpPr/>
      </dsp:nvSpPr>
      <dsp:spPr>
        <a:xfrm>
          <a:off x="5475732" y="1017016"/>
          <a:ext cx="871728" cy="871728"/>
        </a:xfrm>
        <a:prstGeom prst="downArrow">
          <a:avLst>
            <a:gd name="adj1" fmla="val 55000"/>
            <a:gd name="adj2" fmla="val 45000"/>
          </a:avLst>
        </a:prstGeom>
        <a:solidFill>
          <a:schemeClr val="accent5">
            <a:alpha val="90000"/>
            <a:tint val="40000"/>
            <a:hueOff val="0"/>
            <a:satOff val="0"/>
            <a:lumOff val="0"/>
            <a:alphaOff val="0"/>
          </a:schemeClr>
        </a:solidFill>
        <a:ln w="6350" cap="flat" cmpd="sng" algn="ctr">
          <a:solidFill>
            <a:schemeClr val="accent5">
              <a:alpha val="90000"/>
              <a:tint val="40000"/>
              <a:hueOff val="0"/>
              <a:satOff val="0"/>
              <a:lumOff val="0"/>
              <a:alphaOff val="0"/>
            </a:schemeClr>
          </a:solidFill>
          <a:prstDash val="solid"/>
          <a:miter lim="800000"/>
        </a:ln>
        <a:effectLst/>
        <a:scene3d>
          <a:camera prst="orthographicFront"/>
          <a:lightRig rig="threePt" dir="t">
            <a:rot lat="0" lon="0" rev="7500000"/>
          </a:lightRig>
        </a:scene3d>
        <a:sp3d z="152400" extrusionH="63500" prstMaterial="dkEdge">
          <a:bevelT w="125400" h="36350" prst="relaxedInset"/>
          <a:contourClr>
            <a:schemeClr val="bg1"/>
          </a:contourClr>
        </a:sp3d>
      </dsp:spPr>
      <dsp:style>
        <a:lnRef idx="1">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marL="0" lvl="0" indent="0" algn="ctr" defTabSz="1600200">
            <a:lnSpc>
              <a:spcPct val="90000"/>
            </a:lnSpc>
            <a:spcBef>
              <a:spcPct val="0"/>
            </a:spcBef>
            <a:spcAft>
              <a:spcPct val="35000"/>
            </a:spcAft>
            <a:buNone/>
          </a:pPr>
          <a:endParaRPr lang="en-US" sz="3600" kern="1200" dirty="0"/>
        </a:p>
      </dsp:txBody>
      <dsp:txXfrm>
        <a:off x="5671871" y="1017016"/>
        <a:ext cx="479450" cy="655975"/>
      </dsp:txXfrm>
    </dsp:sp>
    <dsp:sp modelId="{FE66F42E-B1A1-4577-A782-5EADF441D760}">
      <dsp:nvSpPr>
        <dsp:cNvPr id="0" name=""/>
        <dsp:cNvSpPr/>
      </dsp:nvSpPr>
      <dsp:spPr>
        <a:xfrm>
          <a:off x="6035801" y="2572715"/>
          <a:ext cx="871728" cy="871728"/>
        </a:xfrm>
        <a:prstGeom prst="downArrow">
          <a:avLst>
            <a:gd name="adj1" fmla="val 55000"/>
            <a:gd name="adj2" fmla="val 45000"/>
          </a:avLst>
        </a:prstGeom>
        <a:solidFill>
          <a:schemeClr val="accent5">
            <a:alpha val="90000"/>
            <a:tint val="40000"/>
            <a:hueOff val="0"/>
            <a:satOff val="0"/>
            <a:lumOff val="0"/>
            <a:alphaOff val="0"/>
          </a:schemeClr>
        </a:solidFill>
        <a:ln w="6350" cap="flat" cmpd="sng" algn="ctr">
          <a:solidFill>
            <a:schemeClr val="accent5">
              <a:alpha val="90000"/>
              <a:tint val="40000"/>
              <a:hueOff val="0"/>
              <a:satOff val="0"/>
              <a:lumOff val="0"/>
              <a:alphaOff val="0"/>
            </a:schemeClr>
          </a:solidFill>
          <a:prstDash val="solid"/>
          <a:miter lim="800000"/>
        </a:ln>
        <a:effectLst/>
        <a:scene3d>
          <a:camera prst="orthographicFront"/>
          <a:lightRig rig="threePt" dir="t">
            <a:rot lat="0" lon="0" rev="7500000"/>
          </a:lightRig>
        </a:scene3d>
        <a:sp3d z="152400" extrusionH="63500" prstMaterial="dkEdge">
          <a:bevelT w="125400" h="36350" prst="relaxedInset"/>
          <a:contourClr>
            <a:schemeClr val="bg1"/>
          </a:contourClr>
        </a:sp3d>
      </dsp:spPr>
      <dsp:style>
        <a:lnRef idx="1">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marL="0" lvl="0" indent="0" algn="ctr" defTabSz="1600200">
            <a:lnSpc>
              <a:spcPct val="90000"/>
            </a:lnSpc>
            <a:spcBef>
              <a:spcPct val="0"/>
            </a:spcBef>
            <a:spcAft>
              <a:spcPct val="35000"/>
            </a:spcAft>
            <a:buNone/>
          </a:pPr>
          <a:endParaRPr lang="en-US" sz="3600" kern="1200" dirty="0"/>
        </a:p>
      </dsp:txBody>
      <dsp:txXfrm>
        <a:off x="6231940" y="2572715"/>
        <a:ext cx="479450" cy="655975"/>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C8FD30F-0DCA-F149-994F-B56D001F5A19}">
      <dsp:nvSpPr>
        <dsp:cNvPr id="0" name=""/>
        <dsp:cNvSpPr/>
      </dsp:nvSpPr>
      <dsp:spPr>
        <a:xfrm>
          <a:off x="1584963" y="-45653"/>
          <a:ext cx="2926072" cy="1188724"/>
        </a:xfrm>
        <a:prstGeom prst="roundRect">
          <a:avLst>
            <a:gd name="adj" fmla="val 10000"/>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kern="1200" dirty="0">
              <a:latin typeface="Arial" pitchFamily="34" charset="0"/>
              <a:cs typeface="Arial" pitchFamily="34" charset="0"/>
            </a:rPr>
            <a:t>Define Entry / Exit Criteria and Data to Monitor Progress</a:t>
          </a:r>
          <a:endParaRPr lang="en-US" sz="2400" kern="1200" dirty="0"/>
        </a:p>
      </dsp:txBody>
      <dsp:txXfrm>
        <a:off x="1619780" y="-10836"/>
        <a:ext cx="2856438" cy="1119090"/>
      </dsp:txXfrm>
    </dsp:sp>
    <dsp:sp modelId="{E029BBBD-D6AF-BD43-BFBE-458B24536893}">
      <dsp:nvSpPr>
        <dsp:cNvPr id="0" name=""/>
        <dsp:cNvSpPr/>
      </dsp:nvSpPr>
      <dsp:spPr>
        <a:xfrm rot="3600000">
          <a:off x="3380131" y="1852512"/>
          <a:ext cx="1043638" cy="350564"/>
        </a:xfrm>
        <a:prstGeom prst="leftRightArrow">
          <a:avLst>
            <a:gd name="adj1" fmla="val 60000"/>
            <a:gd name="adj2" fmla="val 50000"/>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1066800">
            <a:lnSpc>
              <a:spcPct val="90000"/>
            </a:lnSpc>
            <a:spcBef>
              <a:spcPct val="0"/>
            </a:spcBef>
            <a:spcAft>
              <a:spcPct val="35000"/>
            </a:spcAft>
            <a:buNone/>
          </a:pPr>
          <a:endParaRPr lang="en-US" sz="2400" kern="1200"/>
        </a:p>
      </dsp:txBody>
      <dsp:txXfrm>
        <a:off x="3485300" y="1922625"/>
        <a:ext cx="833300" cy="210338"/>
      </dsp:txXfrm>
    </dsp:sp>
    <dsp:sp modelId="{A2445362-38BC-9149-9B2B-F2E37DE8470E}">
      <dsp:nvSpPr>
        <dsp:cNvPr id="0" name=""/>
        <dsp:cNvSpPr/>
      </dsp:nvSpPr>
      <dsp:spPr>
        <a:xfrm>
          <a:off x="3700274" y="2912519"/>
          <a:ext cx="2003226" cy="1001613"/>
        </a:xfrm>
        <a:prstGeom prst="roundRect">
          <a:avLst>
            <a:gd name="adj" fmla="val 10000"/>
          </a:avLst>
        </a:prstGeom>
        <a:gradFill rotWithShape="0">
          <a:gsLst>
            <a:gs pos="0">
              <a:schemeClr val="accent5">
                <a:hueOff val="-2474896"/>
                <a:satOff val="-2586"/>
                <a:lumOff val="588"/>
                <a:alphaOff val="0"/>
                <a:satMod val="103000"/>
                <a:lumMod val="102000"/>
                <a:tint val="94000"/>
              </a:schemeClr>
            </a:gs>
            <a:gs pos="50000">
              <a:schemeClr val="accent5">
                <a:hueOff val="-2474896"/>
                <a:satOff val="-2586"/>
                <a:lumOff val="588"/>
                <a:alphaOff val="0"/>
                <a:satMod val="110000"/>
                <a:lumMod val="100000"/>
                <a:shade val="100000"/>
              </a:schemeClr>
            </a:gs>
            <a:gs pos="100000">
              <a:schemeClr val="accent5">
                <a:hueOff val="-2474896"/>
                <a:satOff val="-2586"/>
                <a:lumOff val="588"/>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kern="1200" dirty="0">
              <a:latin typeface="Arial" pitchFamily="34" charset="0"/>
              <a:cs typeface="Arial" pitchFamily="34" charset="0"/>
            </a:rPr>
            <a:t>Edit Tertiary Support </a:t>
          </a:r>
          <a:endParaRPr lang="en-US" sz="2400" kern="1200" dirty="0"/>
        </a:p>
      </dsp:txBody>
      <dsp:txXfrm>
        <a:off x="3729610" y="2941855"/>
        <a:ext cx="1944554" cy="942941"/>
      </dsp:txXfrm>
    </dsp:sp>
    <dsp:sp modelId="{F5A23826-8CDB-5945-A881-EE5B95C1D452}">
      <dsp:nvSpPr>
        <dsp:cNvPr id="0" name=""/>
        <dsp:cNvSpPr/>
      </dsp:nvSpPr>
      <dsp:spPr>
        <a:xfrm rot="10800000">
          <a:off x="2526180" y="3238043"/>
          <a:ext cx="1043638" cy="350564"/>
        </a:xfrm>
        <a:prstGeom prst="leftRightArrow">
          <a:avLst>
            <a:gd name="adj1" fmla="val 60000"/>
            <a:gd name="adj2" fmla="val 50000"/>
          </a:avLst>
        </a:prstGeom>
        <a:gradFill rotWithShape="0">
          <a:gsLst>
            <a:gs pos="0">
              <a:schemeClr val="accent5">
                <a:hueOff val="-2474896"/>
                <a:satOff val="-2586"/>
                <a:lumOff val="588"/>
                <a:alphaOff val="0"/>
                <a:satMod val="103000"/>
                <a:lumMod val="102000"/>
                <a:tint val="94000"/>
              </a:schemeClr>
            </a:gs>
            <a:gs pos="50000">
              <a:schemeClr val="accent5">
                <a:hueOff val="-2474896"/>
                <a:satOff val="-2586"/>
                <a:lumOff val="588"/>
                <a:alphaOff val="0"/>
                <a:satMod val="110000"/>
                <a:lumMod val="100000"/>
                <a:shade val="100000"/>
              </a:schemeClr>
            </a:gs>
            <a:gs pos="100000">
              <a:schemeClr val="accent5">
                <a:hueOff val="-2474896"/>
                <a:satOff val="-2586"/>
                <a:lumOff val="588"/>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1066800">
            <a:lnSpc>
              <a:spcPct val="90000"/>
            </a:lnSpc>
            <a:spcBef>
              <a:spcPct val="0"/>
            </a:spcBef>
            <a:spcAft>
              <a:spcPct val="35000"/>
            </a:spcAft>
            <a:buNone/>
          </a:pPr>
          <a:endParaRPr lang="en-US" sz="2400" kern="1200"/>
        </a:p>
      </dsp:txBody>
      <dsp:txXfrm rot="10800000">
        <a:off x="2631349" y="3308156"/>
        <a:ext cx="833300" cy="210338"/>
      </dsp:txXfrm>
    </dsp:sp>
    <dsp:sp modelId="{C484AAA3-AE5F-8245-8C43-ED66EC828A7F}">
      <dsp:nvSpPr>
        <dsp:cNvPr id="0" name=""/>
        <dsp:cNvSpPr/>
      </dsp:nvSpPr>
      <dsp:spPr>
        <a:xfrm>
          <a:off x="392499" y="2912519"/>
          <a:ext cx="2003226" cy="1001613"/>
        </a:xfrm>
        <a:prstGeom prst="roundRect">
          <a:avLst>
            <a:gd name="adj" fmla="val 10000"/>
          </a:avLst>
        </a:prstGeom>
        <a:gradFill rotWithShape="0">
          <a:gsLst>
            <a:gs pos="0">
              <a:schemeClr val="accent5">
                <a:hueOff val="-4949793"/>
                <a:satOff val="-5172"/>
                <a:lumOff val="1176"/>
                <a:alphaOff val="0"/>
                <a:satMod val="103000"/>
                <a:lumMod val="102000"/>
                <a:tint val="94000"/>
              </a:schemeClr>
            </a:gs>
            <a:gs pos="50000">
              <a:schemeClr val="accent5">
                <a:hueOff val="-4949793"/>
                <a:satOff val="-5172"/>
                <a:lumOff val="1176"/>
                <a:alphaOff val="0"/>
                <a:satMod val="110000"/>
                <a:lumMod val="100000"/>
                <a:shade val="100000"/>
              </a:schemeClr>
            </a:gs>
            <a:gs pos="100000">
              <a:schemeClr val="accent5">
                <a:hueOff val="-4949793"/>
                <a:satOff val="-5172"/>
                <a:lumOff val="1176"/>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kern="1200" dirty="0">
              <a:latin typeface="Arial" pitchFamily="34" charset="0"/>
              <a:cs typeface="Arial" pitchFamily="34" charset="0"/>
            </a:rPr>
            <a:t>Edit Tertiary Support</a:t>
          </a:r>
          <a:endParaRPr lang="en-US" sz="2400" kern="1200" dirty="0"/>
        </a:p>
      </dsp:txBody>
      <dsp:txXfrm>
        <a:off x="421835" y="2941855"/>
        <a:ext cx="1944554" cy="942941"/>
      </dsp:txXfrm>
    </dsp:sp>
    <dsp:sp modelId="{8F93AA36-CDC9-5347-AC4B-42BB30BD69EA}">
      <dsp:nvSpPr>
        <dsp:cNvPr id="0" name=""/>
        <dsp:cNvSpPr/>
      </dsp:nvSpPr>
      <dsp:spPr>
        <a:xfrm rot="18000000">
          <a:off x="1672229" y="1852512"/>
          <a:ext cx="1043638" cy="350564"/>
        </a:xfrm>
        <a:prstGeom prst="leftRightArrow">
          <a:avLst>
            <a:gd name="adj1" fmla="val 60000"/>
            <a:gd name="adj2" fmla="val 50000"/>
          </a:avLst>
        </a:prstGeom>
        <a:gradFill rotWithShape="0">
          <a:gsLst>
            <a:gs pos="0">
              <a:schemeClr val="accent5">
                <a:hueOff val="-4949793"/>
                <a:satOff val="-5172"/>
                <a:lumOff val="1176"/>
                <a:alphaOff val="0"/>
                <a:satMod val="103000"/>
                <a:lumMod val="102000"/>
                <a:tint val="94000"/>
              </a:schemeClr>
            </a:gs>
            <a:gs pos="50000">
              <a:schemeClr val="accent5">
                <a:hueOff val="-4949793"/>
                <a:satOff val="-5172"/>
                <a:lumOff val="1176"/>
                <a:alphaOff val="0"/>
                <a:satMod val="110000"/>
                <a:lumMod val="100000"/>
                <a:shade val="100000"/>
              </a:schemeClr>
            </a:gs>
            <a:gs pos="100000">
              <a:schemeClr val="accent5">
                <a:hueOff val="-4949793"/>
                <a:satOff val="-5172"/>
                <a:lumOff val="1176"/>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1066800">
            <a:lnSpc>
              <a:spcPct val="90000"/>
            </a:lnSpc>
            <a:spcBef>
              <a:spcPct val="0"/>
            </a:spcBef>
            <a:spcAft>
              <a:spcPct val="35000"/>
            </a:spcAft>
            <a:buNone/>
          </a:pPr>
          <a:endParaRPr lang="en-US" sz="2400" kern="1200"/>
        </a:p>
      </dsp:txBody>
      <dsp:txXfrm>
        <a:off x="1777398" y="1922625"/>
        <a:ext cx="833300" cy="210338"/>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6FA0FFB-9B55-4716-8B8E-77A81BEEDD29}">
      <dsp:nvSpPr>
        <dsp:cNvPr id="0" name=""/>
        <dsp:cNvSpPr/>
      </dsp:nvSpPr>
      <dsp:spPr>
        <a:xfrm>
          <a:off x="4" y="0"/>
          <a:ext cx="8062907" cy="2590800"/>
        </a:xfrm>
        <a:prstGeom prst="rightArrow">
          <a:avLst/>
        </a:prstGeom>
        <a:solidFill>
          <a:schemeClr val="accent5">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6FD30810-5A58-4FE1-8D86-1229780170C9}">
      <dsp:nvSpPr>
        <dsp:cNvPr id="0" name=""/>
        <dsp:cNvSpPr/>
      </dsp:nvSpPr>
      <dsp:spPr>
        <a:xfrm>
          <a:off x="1021" y="771436"/>
          <a:ext cx="1184952" cy="1047926"/>
        </a:xfrm>
        <a:prstGeom prst="roundRect">
          <a:avLst/>
        </a:prstGeom>
        <a:solidFill>
          <a:schemeClr val="accent5">
            <a:shade val="8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ts val="0"/>
            </a:spcAft>
            <a:buNone/>
          </a:pPr>
          <a:r>
            <a:rPr lang="en-US" sz="1400" kern="1200">
              <a:latin typeface="Calibri"/>
              <a:ea typeface="+mn-ea"/>
              <a:cs typeface="+mn-cs"/>
            </a:rPr>
            <a:t>1: Two-Hour</a:t>
          </a:r>
        </a:p>
        <a:p>
          <a:pPr marL="0" lvl="0" indent="0" algn="ctr" defTabSz="622300">
            <a:lnSpc>
              <a:spcPct val="90000"/>
            </a:lnSpc>
            <a:spcBef>
              <a:spcPct val="0"/>
            </a:spcBef>
            <a:spcAft>
              <a:spcPts val="0"/>
            </a:spcAft>
            <a:buNone/>
          </a:pPr>
          <a:r>
            <a:rPr lang="en-US" sz="1400" kern="1200">
              <a:latin typeface="Calibri"/>
              <a:ea typeface="+mn-ea"/>
              <a:cs typeface="+mn-cs"/>
            </a:rPr>
            <a:t> After School</a:t>
          </a:r>
        </a:p>
      </dsp:txBody>
      <dsp:txXfrm>
        <a:off x="52177" y="822592"/>
        <a:ext cx="1082640" cy="945614"/>
      </dsp:txXfrm>
    </dsp:sp>
    <dsp:sp modelId="{C55D762F-007F-4DDA-9E9F-3CA70A48CCD8}">
      <dsp:nvSpPr>
        <dsp:cNvPr id="0" name=""/>
        <dsp:cNvSpPr/>
      </dsp:nvSpPr>
      <dsp:spPr>
        <a:xfrm>
          <a:off x="1392927" y="804039"/>
          <a:ext cx="1178728" cy="1036320"/>
        </a:xfrm>
        <a:prstGeom prst="roundRect">
          <a:avLst/>
        </a:prstGeom>
        <a:solidFill>
          <a:schemeClr val="accent5">
            <a:shade val="80000"/>
            <a:hueOff val="71717"/>
            <a:satOff val="-6188"/>
            <a:lumOff val="7239"/>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kern="1200">
              <a:latin typeface="Calibri"/>
              <a:ea typeface="+mn-ea"/>
              <a:cs typeface="+mn-cs"/>
            </a:rPr>
            <a:t>2: Full Day </a:t>
          </a:r>
        </a:p>
      </dsp:txBody>
      <dsp:txXfrm>
        <a:off x="1443516" y="854628"/>
        <a:ext cx="1077550" cy="935142"/>
      </dsp:txXfrm>
    </dsp:sp>
    <dsp:sp modelId="{E8FCDABF-00C3-4F21-B79E-EDE09FA7B3FF}">
      <dsp:nvSpPr>
        <dsp:cNvPr id="0" name=""/>
        <dsp:cNvSpPr/>
      </dsp:nvSpPr>
      <dsp:spPr>
        <a:xfrm>
          <a:off x="2725921" y="804039"/>
          <a:ext cx="1178728" cy="1036320"/>
        </a:xfrm>
        <a:prstGeom prst="roundRect">
          <a:avLst/>
        </a:prstGeom>
        <a:solidFill>
          <a:schemeClr val="accent5">
            <a:shade val="80000"/>
            <a:hueOff val="143435"/>
            <a:satOff val="-12376"/>
            <a:lumOff val="1447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ts val="0"/>
            </a:spcAft>
            <a:buNone/>
          </a:pPr>
          <a:r>
            <a:rPr lang="en-US" sz="1400" kern="1200">
              <a:latin typeface="Calibri"/>
              <a:ea typeface="+mn-ea"/>
              <a:cs typeface="+mn-cs"/>
            </a:rPr>
            <a:t>3: Two-Hour</a:t>
          </a:r>
        </a:p>
        <a:p>
          <a:pPr marL="0" lvl="0" indent="0" algn="ctr" defTabSz="622300">
            <a:lnSpc>
              <a:spcPct val="90000"/>
            </a:lnSpc>
            <a:spcBef>
              <a:spcPct val="0"/>
            </a:spcBef>
            <a:spcAft>
              <a:spcPts val="0"/>
            </a:spcAft>
            <a:buNone/>
          </a:pPr>
          <a:r>
            <a:rPr lang="en-US" sz="1400" kern="1200">
              <a:latin typeface="Calibri"/>
              <a:ea typeface="+mn-ea"/>
              <a:cs typeface="+mn-cs"/>
            </a:rPr>
            <a:t>After School </a:t>
          </a:r>
          <a:r>
            <a:rPr lang="en-US" sz="1100" kern="1200">
              <a:latin typeface="Calibri"/>
              <a:ea typeface="+mn-ea"/>
              <a:cs typeface="+mn-cs"/>
            </a:rPr>
            <a:t>*With Students</a:t>
          </a:r>
        </a:p>
      </dsp:txBody>
      <dsp:txXfrm>
        <a:off x="2776510" y="854628"/>
        <a:ext cx="1077550" cy="935142"/>
      </dsp:txXfrm>
    </dsp:sp>
    <dsp:sp modelId="{400921DF-7594-443F-8C4D-0F537B384799}">
      <dsp:nvSpPr>
        <dsp:cNvPr id="0" name=""/>
        <dsp:cNvSpPr/>
      </dsp:nvSpPr>
      <dsp:spPr>
        <a:xfrm>
          <a:off x="4132795" y="777240"/>
          <a:ext cx="1178728" cy="1036320"/>
        </a:xfrm>
        <a:prstGeom prst="roundRect">
          <a:avLst/>
        </a:prstGeom>
        <a:solidFill>
          <a:schemeClr val="accent5">
            <a:shade val="80000"/>
            <a:hueOff val="215152"/>
            <a:satOff val="-18564"/>
            <a:lumOff val="2171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kern="1200">
              <a:latin typeface="Calibri"/>
              <a:ea typeface="+mn-ea"/>
              <a:cs typeface="+mn-cs"/>
            </a:rPr>
            <a:t>4: Full Day </a:t>
          </a:r>
        </a:p>
      </dsp:txBody>
      <dsp:txXfrm>
        <a:off x="4183384" y="827829"/>
        <a:ext cx="1077550" cy="935142"/>
      </dsp:txXfrm>
    </dsp:sp>
    <dsp:sp modelId="{5FF58487-394B-4CC3-A27B-85446CAD4E18}">
      <dsp:nvSpPr>
        <dsp:cNvPr id="0" name=""/>
        <dsp:cNvSpPr/>
      </dsp:nvSpPr>
      <dsp:spPr>
        <a:xfrm>
          <a:off x="5512392" y="777240"/>
          <a:ext cx="1178728" cy="1036320"/>
        </a:xfrm>
        <a:prstGeom prst="roundRect">
          <a:avLst/>
        </a:prstGeom>
        <a:solidFill>
          <a:schemeClr val="accent5">
            <a:shade val="80000"/>
            <a:hueOff val="286870"/>
            <a:satOff val="-24752"/>
            <a:lumOff val="28957"/>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ts val="0"/>
            </a:spcAft>
            <a:buNone/>
          </a:pPr>
          <a:r>
            <a:rPr lang="en-US" sz="1400" kern="1200">
              <a:latin typeface="Calibri"/>
              <a:ea typeface="+mn-ea"/>
              <a:cs typeface="+mn-cs"/>
            </a:rPr>
            <a:t>5: Two-Hour</a:t>
          </a:r>
        </a:p>
        <a:p>
          <a:pPr marL="0" lvl="0" indent="0" algn="ctr" defTabSz="622300">
            <a:lnSpc>
              <a:spcPct val="90000"/>
            </a:lnSpc>
            <a:spcBef>
              <a:spcPct val="0"/>
            </a:spcBef>
            <a:spcAft>
              <a:spcPts val="0"/>
            </a:spcAft>
            <a:buNone/>
          </a:pPr>
          <a:r>
            <a:rPr lang="en-US" sz="1400" kern="1200">
              <a:latin typeface="Calibri"/>
              <a:ea typeface="+mn-ea"/>
              <a:cs typeface="+mn-cs"/>
            </a:rPr>
            <a:t>After School</a:t>
          </a:r>
        </a:p>
        <a:p>
          <a:pPr marL="0" lvl="0" indent="0" algn="ctr" defTabSz="622300">
            <a:lnSpc>
              <a:spcPct val="90000"/>
            </a:lnSpc>
            <a:spcBef>
              <a:spcPct val="0"/>
            </a:spcBef>
            <a:spcAft>
              <a:spcPts val="0"/>
            </a:spcAft>
            <a:buNone/>
          </a:pPr>
          <a:r>
            <a:rPr lang="en-US" sz="1100" kern="1200">
              <a:latin typeface="Calibri"/>
              <a:ea typeface="+mn-ea"/>
              <a:cs typeface="+mn-cs"/>
            </a:rPr>
            <a:t>*With Students</a:t>
          </a:r>
        </a:p>
      </dsp:txBody>
      <dsp:txXfrm>
        <a:off x="5562981" y="827829"/>
        <a:ext cx="1077550" cy="935142"/>
      </dsp:txXfrm>
    </dsp:sp>
    <dsp:sp modelId="{EA5F70AE-C304-428C-ADD7-7F3C8725343E}">
      <dsp:nvSpPr>
        <dsp:cNvPr id="0" name=""/>
        <dsp:cNvSpPr/>
      </dsp:nvSpPr>
      <dsp:spPr>
        <a:xfrm>
          <a:off x="6832199" y="766058"/>
          <a:ext cx="1178728" cy="1036320"/>
        </a:xfrm>
        <a:prstGeom prst="roundRect">
          <a:avLst/>
        </a:prstGeom>
        <a:solidFill>
          <a:schemeClr val="accent5">
            <a:shade val="80000"/>
            <a:hueOff val="358587"/>
            <a:satOff val="-30940"/>
            <a:lumOff val="36196"/>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kern="1200">
              <a:latin typeface="Calibri"/>
              <a:ea typeface="+mn-ea"/>
              <a:cs typeface="+mn-cs"/>
            </a:rPr>
            <a:t>6: Full Day </a:t>
          </a:r>
        </a:p>
      </dsp:txBody>
      <dsp:txXfrm>
        <a:off x="6882788" y="816647"/>
        <a:ext cx="1077550" cy="935142"/>
      </dsp:txXfrm>
    </dsp:sp>
  </dsp:spTree>
</dsp:drawing>
</file>

<file path=ppt/diagrams/layout1.xml><?xml version="1.0" encoding="utf-8"?>
<dgm:layoutDef xmlns:dgm="http://schemas.openxmlformats.org/drawingml/2006/diagram" xmlns:a="http://schemas.openxmlformats.org/drawingml/2006/main" uniqueId="urn:microsoft.com/office/officeart/2005/8/layout/hProcess7">
  <dgm:title val=""/>
  <dgm:desc val=""/>
  <dgm:catLst>
    <dgm:cat type="process" pri="21000"/>
    <dgm:cat type="list" pri="9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Lst>
      <dgm:cxnLst>
        <dgm:cxn modelId="4" srcId="0" destId="1" srcOrd="0" destOrd="0"/>
        <dgm:cxn modelId="5" srcId="0" destId="2" srcOrd="1" destOrd="0"/>
        <dgm:cxn modelId="6" srcId="0" destId="3" srcOrd="2" destOrd="0"/>
        <dgm:cxn modelId="13" srcId="1" destId="11" srcOrd="0" destOrd="0"/>
        <dgm:cxn modelId="23" srcId="2" destId="21" srcOrd="0" destOrd="0"/>
        <dgm:cxn modelId="33" srcId="3" destId="3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h" for="ch" forName="compositeNode" refType="h"/>
      <dgm:constr type="w" for="ch" forName="compositeNode" refType="w"/>
      <dgm:constr type="w" for="ch" forName="hSp" refType="w" refFor="ch" refForName="compositeNode" fact="-0.035"/>
      <dgm:constr type="w" for="des" forName="simulatedConn" refType="w" refFor="ch" refForName="compositeNode" fact="0.15"/>
      <dgm:constr type="h" for="des" forName="simulatedConn" refType="w" refFor="des" refForName="simulatedConn"/>
      <dgm:constr type="h" for="des" forName="vSp1" refType="w" refFor="ch" refForName="compositeNode" fact="0.8"/>
      <dgm:constr type="h" for="des" forName="vSp2" refType="w" refFor="ch" refForName="compositeNode" fact="0.07"/>
      <dgm:constr type="w" for="ch" forName="vProcSp" refType="w" refFor="des" refForName="simulatedConn" op="equ"/>
      <dgm:constr type="h" for="ch" forName="vProcSp" refType="h" refFor="ch" refForName="compositeNode" op="equ"/>
      <dgm:constr type="w" for="ch" forName="sibTrans" refType="w" refFor="ch" refForName="compositeNode" fact="-0.08"/>
      <dgm:constr type="primFontSz" for="des" forName="parentNode" op="equ"/>
      <dgm:constr type="primFontSz" for="des" forName="childNode" op="equ"/>
    </dgm:constrLst>
    <dgm:ruleLst/>
    <dgm:forEach name="Name4" axis="ch" ptType="node">
      <dgm:layoutNode name="compositeNode">
        <dgm:varLst>
          <dgm:bulletEnabled val="1"/>
        </dgm:varLst>
        <dgm:alg type="composite"/>
        <dgm:choose name="Name5">
          <dgm:if name="Name6" func="var" arg="dir" op="equ" val="norm">
            <dgm:constrLst>
              <dgm:constr type="h" refType="w" op="lte" fact="1.2"/>
              <dgm:constr type="w" for="ch" forName="bgRect" refType="w"/>
              <dgm:constr type="h" for="ch" forName="bgRect" refType="h"/>
              <dgm:constr type="t" for="ch" forName="bgRect"/>
              <dgm:constr type="l" for="ch" forName="bgRect"/>
              <dgm:constr type="w" for="ch" forName="parentNode" refType="w" refFor="ch" refForName="bgRect" fact="0.2"/>
              <dgm:constr type="h" for="ch" forName="parentNode" refType="h" fact="0.82"/>
              <dgm:constr type="t" for="ch" forName="parentNode"/>
              <dgm:constr type="l" for="ch" forName="parentNode"/>
              <dgm:constr type="r" for="ch" forName="childNode" refType="r" refFor="ch" refForName="bgRect" fact="0.945"/>
              <dgm:constr type="h" for="ch" forName="childNode" refType="h" refFor="ch" refForName="bgRect" op="equ"/>
              <dgm:constr type="t" for="ch" forName="childNode"/>
              <dgm:constr type="l" for="ch" forName="childNode" refType="r" refFor="ch" refForName="parentNode"/>
            </dgm:constrLst>
          </dgm:if>
          <dgm:else name="Name7">
            <dgm:constrLst>
              <dgm:constr type="h" refType="w" op="lte" fact="1.2"/>
              <dgm:constr type="w" for="ch" forName="bgRect" refType="w"/>
              <dgm:constr type="h" for="ch" forName="bgRect" refType="h"/>
              <dgm:constr type="t" for="ch" forName="bgRect"/>
              <dgm:constr type="r" for="ch" forName="bgRect" refType="w"/>
              <dgm:constr type="w" for="ch" forName="parentNode" refType="w" refFor="ch" refForName="bgRect" fact="0.2"/>
              <dgm:constr type="h" for="ch" forName="parentNode" refType="h" fact="0.82"/>
              <dgm:constr type="t" for="ch" forName="parentNode"/>
              <dgm:constr type="r" for="ch" forName="parentNode" refType="w"/>
              <dgm:constr type="h" for="ch" forName="childNode" refType="h" refFor="ch" refForName="bgRect"/>
              <dgm:constr type="t" for="ch" forName="childNode"/>
              <dgm:constr type="r" for="ch" forName="childNode" refType="l" refFor="ch" refForName="parentNode"/>
              <dgm:constr type="l" for="ch" forName="childNode" refType="w" refFor="ch" refForName="bgRect" fact="0.055"/>
            </dgm:constrLst>
          </dgm:else>
        </dgm:choose>
        <dgm:ruleLst>
          <dgm:rule type="w" for="ch" forName="childNode" val="NaN" fact="NaN" max="30"/>
        </dgm:ruleLst>
        <dgm:layoutNode name="bgRect" styleLbl="node1">
          <dgm:alg type="sp"/>
          <dgm:shape xmlns:r="http://schemas.openxmlformats.org/officeDocument/2006/relationships" type="roundRect" r:blip="" zOrderOff="-1">
            <dgm:adjLst>
              <dgm:adj idx="1" val="0.05"/>
            </dgm:adjLst>
          </dgm:shape>
          <dgm:presOf axis="self"/>
          <dgm:constrLst/>
          <dgm:ruleLst/>
        </dgm:layoutNode>
        <dgm:layoutNode name="parentNode" styleLbl="node1">
          <dgm:varLst>
            <dgm:chMax val="0"/>
            <dgm:bulletEnabled val="1"/>
          </dgm:varLst>
          <dgm:presOf axis="self"/>
          <dgm:choose name="Name8">
            <dgm:if name="Name9" func="var" arg="dir" op="equ" val="norm">
              <dgm:alg type="tx">
                <dgm:param type="autoTxRot" val="grav"/>
                <dgm:param type="txAnchorVert" val="t"/>
                <dgm:param type="parTxLTRAlign" val="r"/>
                <dgm:param type="parTxRTLAlign" val="r"/>
              </dgm:alg>
              <dgm:shape xmlns:r="http://schemas.openxmlformats.org/officeDocument/2006/relationships" rot="270" type="rect" r:blip="" hideGeom="1">
                <dgm:adjLst/>
              </dgm:shape>
              <dgm:constrLst>
                <dgm:constr type="primFontSz" val="65"/>
                <dgm:constr type="lMarg"/>
                <dgm:constr type="rMarg" refType="primFontSz" fact="0.35"/>
                <dgm:constr type="tMarg" refType="primFontSz" fact="0.27"/>
                <dgm:constr type="bMarg"/>
              </dgm:constrLst>
            </dgm:if>
            <dgm:else name="Name10">
              <dgm:alg type="tx">
                <dgm:param type="autoTxRot" val="grav"/>
                <dgm:param type="txAnchorVert" val="t"/>
                <dgm:param type="parTxLTRAlign" val="l"/>
                <dgm:param type="parTxRTLAlign" val="l"/>
              </dgm:alg>
              <dgm:shape xmlns:r="http://schemas.openxmlformats.org/officeDocument/2006/relationships" rot="90" type="rect" r:blip="" hideGeom="1">
                <dgm:adjLst/>
              </dgm:shape>
              <dgm:constrLst>
                <dgm:constr type="primFontSz" val="65"/>
                <dgm:constr type="lMarg" refType="primFontSz" fact="0.35"/>
                <dgm:constr type="rMarg"/>
                <dgm:constr type="tMarg" refType="primFontSz" fact="0.27"/>
                <dgm:constr type="bMarg"/>
              </dgm:constrLst>
            </dgm:else>
          </dgm:choose>
          <dgm:ruleLst>
            <dgm:rule type="primFontSz" val="5" fact="NaN" max="NaN"/>
          </dgm:ruleLst>
        </dgm:layoutNode>
        <dgm:choose name="Name11">
          <dgm:if name="Name12" axis="ch" ptType="node" func="cnt" op="gte" val="1">
            <dgm:layoutNode name="childNode" styleLbl="node1" moveWith="bgRect">
              <dgm:varLst>
                <dgm:bulletEnabled val="1"/>
              </dgm:varLst>
              <dgm:alg type="tx">
                <dgm:param type="parTxLTRAlign" val="l"/>
                <dgm:param type="parTxRTLAlign" val="r"/>
                <dgm:param type="txAnchorVert" val="t"/>
              </dgm:alg>
              <dgm:shape xmlns:r="http://schemas.openxmlformats.org/officeDocument/2006/relationships" type="rect" r:blip="" hideGeom="1">
                <dgm:adjLst/>
              </dgm:shape>
              <dgm:presOf axis="des" ptType="node"/>
              <dgm:constrLst>
                <dgm:constr type="primFontSz" val="65"/>
                <dgm:constr type="lMarg"/>
                <dgm:constr type="bMarg"/>
                <dgm:constr type="tMarg" refType="primFontSz" fact="0.27"/>
                <dgm:constr type="rMarg"/>
              </dgm:constrLst>
              <dgm:ruleLst>
                <dgm:rule type="primFontSz" val="5" fact="NaN" max="NaN"/>
              </dgm:ruleLst>
            </dgm:layoutNode>
          </dgm:if>
          <dgm:else name="Name13"/>
        </dgm:choose>
      </dgm:layoutNode>
      <dgm:forEach name="Name14" axis="followSib" ptType="sibTrans" cnt="1">
        <dgm:layoutNode name="hSp">
          <dgm:alg type="sp"/>
          <dgm:shape xmlns:r="http://schemas.openxmlformats.org/officeDocument/2006/relationships" r:blip="">
            <dgm:adjLst/>
          </dgm:shape>
          <dgm:presOf/>
          <dgm:constrLst/>
          <dgm:ruleLst/>
        </dgm:layoutNode>
        <dgm:layoutNode name="vProcSp" moveWith="bgRect">
          <dgm:alg type="lin">
            <dgm:param type="linDir" val="fromT"/>
          </dgm:alg>
          <dgm:shape xmlns:r="http://schemas.openxmlformats.org/officeDocument/2006/relationships" r:blip="">
            <dgm:adjLst/>
          </dgm:shape>
          <dgm:presOf/>
          <dgm:constrLst>
            <dgm:constr type="w" for="ch" forName="vSp1" refType="w"/>
            <dgm:constr type="w" for="ch" forName="simulatedConn" refType="w"/>
            <dgm:constr type="w" for="ch" forName="vSp2" refType="w"/>
          </dgm:constrLst>
          <dgm:ruleLst/>
          <dgm:layoutNode name="vSp1">
            <dgm:alg type="sp"/>
            <dgm:shape xmlns:r="http://schemas.openxmlformats.org/officeDocument/2006/relationships" r:blip="">
              <dgm:adjLst/>
            </dgm:shape>
            <dgm:presOf/>
            <dgm:constrLst/>
            <dgm:ruleLst/>
          </dgm:layoutNode>
          <dgm:layoutNode name="simulatedConn" styleLbl="solidFgAcc1">
            <dgm:alg type="sp"/>
            <dgm:choose name="Name15">
              <dgm:if name="Name16" func="var" arg="dir" op="equ" val="norm">
                <dgm:shape xmlns:r="http://schemas.openxmlformats.org/officeDocument/2006/relationships" rot="90" type="flowChartExtract" r:blip="">
                  <dgm:adjLst/>
                </dgm:shape>
              </dgm:if>
              <dgm:else name="Name17">
                <dgm:shape xmlns:r="http://schemas.openxmlformats.org/officeDocument/2006/relationships" rot="-90" type="flowChartExtract" r:blip="">
                  <dgm:adjLst/>
                </dgm:shape>
              </dgm:else>
            </dgm:choose>
            <dgm:presOf/>
            <dgm:constrLst/>
            <dgm:ruleLst/>
          </dgm:layoutNode>
          <dgm:layoutNode name="vSp2">
            <dgm:alg type="sp"/>
            <dgm:shape xmlns:r="http://schemas.openxmlformats.org/officeDocument/2006/relationships" r:blip="">
              <dgm:adjLst/>
            </dgm:shape>
            <dgm:presOf/>
            <dgm:constrLst/>
            <dgm:ruleLst/>
          </dgm:layoutNode>
        </dgm:layoutNode>
        <dgm:layoutNode name="sibTran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List7">
  <dgm:title val=""/>
  <dgm:desc val=""/>
  <dgm:catLst>
    <dgm:cat type="list" pri="12000"/>
    <dgm:cat type="process" pri="20000"/>
    <dgm:cat type="relationship" pri="14000"/>
    <dgm:cat type="convert" pri="8000"/>
    <dgm:cat type="picture" pri="25000"/>
    <dgm:cat type="pictureconvert" pri="2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onstrLst>
      <dgm:constr type="w" for="ch" forName="fgShape" refType="w" fact="0.92"/>
      <dgm:constr type="h" for="ch" forName="fgShape" refType="h" fact="0.15"/>
      <dgm:constr type="b" for="ch" forName="fgShape" refType="h" fact="0.95"/>
      <dgm:constr type="ctrX" for="ch" forName="fgShape" refType="w" fact="0.5"/>
      <dgm:constr type="w" for="ch" forName="linComp" refType="w"/>
      <dgm:constr type="h" for="ch" forName="linComp" refType="h"/>
      <dgm:constr type="ctrX" for="ch" forName="linComp" refType="w" fact="0.5"/>
    </dgm:constrLst>
    <dgm:ruleLst/>
    <dgm:layoutNode name="fgShape" styleLbl="fgShp">
      <dgm:alg type="sp"/>
      <dgm:shape xmlns:r="http://schemas.openxmlformats.org/officeDocument/2006/relationships" type="leftRightArrow" r:blip="" zOrderOff="99999">
        <dgm:adjLst/>
      </dgm:shape>
      <dgm:presOf/>
      <dgm:constrLst/>
      <dgm:ruleLst/>
    </dgm:layoutNode>
    <dgm:layoutNode name="linComp">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ptType="sibTrans" refType="w" refFor="ch" refForName="compNode" fact="0.03"/>
        <dgm:constr type="primFontSz" for="des" ptType="node" op="equ" val="65"/>
      </dgm:constrLst>
      <dgm:ruleLst/>
      <dgm:forEach name="nodesForEach" axis="ch" ptType="node">
        <dgm:layoutNode name="compNode">
          <dgm:alg type="composite"/>
          <dgm:shape xmlns:r="http://schemas.openxmlformats.org/officeDocument/2006/relationships" r:blip="">
            <dgm:adjLst/>
          </dgm:shape>
          <dgm:presOf/>
          <dgm:constrLst>
            <dgm:constr type="w" for="ch" forName="bkgdShape" refType="w"/>
            <dgm:constr type="h" for="ch" forName="bkgdShape" refType="h"/>
            <dgm:constr type="w" for="ch" forName="nodeTx" refType="w"/>
            <dgm:constr type="h" for="ch" forName="nodeTx" refType="h" fact="0.4"/>
            <dgm:constr type="b" for="ch" forName="nodeTx" refType="h" fact="0.8"/>
            <dgm:constr type="w" for="ch" forName="invisiNode" refType="w" fact="0.01"/>
            <dgm:constr type="h" for="ch" forName="invisiNode" refType="h" fact="0.06"/>
            <dgm:constr type="t" for="ch" forName="invisiNode"/>
            <dgm:constr type="ctrX" for="ch" forName="invisiNode" refType="w" fact="0.5"/>
            <dgm:constr type="h" for="ch" forName="imagNode" refType="h" fact="0.333"/>
            <dgm:constr type="w" for="ch" forName="imagNode" refType="h" refFor="ch" refForName="imagNode"/>
            <dgm:constr type="ctrX" for="ch" forName="imagNode" refType="w" fact="0.5"/>
            <dgm:constr type="t" for="ch" forName="imagNode" refType="h" fact="0.06"/>
            <dgm:constr type="w" for="ch" forName="imagNode" refType="w" op="lte" fact="0.94"/>
          </dgm:constrLst>
          <dgm:ruleLst/>
          <dgm:layoutNode name="bkgdShape">
            <dgm:alg type="sp"/>
            <dgm:shape xmlns:r="http://schemas.openxmlformats.org/officeDocument/2006/relationships" type="roundRect" r:blip="">
              <dgm:adjLst>
                <dgm:adj idx="1" val="0.1"/>
              </dgm:adjLst>
            </dgm:shape>
            <dgm:presOf axis="desOrSelf" ptType="node"/>
            <dgm:constrLst/>
            <dgm:ruleLst/>
          </dgm:layoutNode>
          <dgm:layoutNode name="nodeTx">
            <dgm:varLst>
              <dgm:bulletEnabled val="1"/>
            </dgm:varLst>
            <dgm:alg type="tx">
              <dgm:param type="txAnchorVert" val="mid"/>
              <dgm:param type="txAnchorHorzCh" val="ctr"/>
              <dgm:param type="stBulletLvl" val="2"/>
            </dgm:alg>
            <dgm:shape xmlns:r="http://schemas.openxmlformats.org/officeDocument/2006/relationships" type="rect" r:blip="" hideGeom="1">
              <dgm:adjLst/>
            </dgm:shape>
            <dgm:presOf axis="desOrSelf" ptType="node"/>
            <dgm:constrLst/>
            <dgm:ruleLst>
              <dgm:rule type="primFontSz" val="5" fact="NaN" max="NaN"/>
            </dgm:ruleLst>
          </dgm:layoutNode>
          <dgm:layoutNode name="invisiNode">
            <dgm:alg type="sp"/>
            <dgm:shape xmlns:r="http://schemas.openxmlformats.org/officeDocument/2006/relationships" type="roundRect" r:blip="" hideGeom="1">
              <dgm:adjLst>
                <dgm:adj idx="1" val="0.1"/>
              </dgm:adjLst>
            </dgm:shape>
            <dgm:presOf/>
            <dgm:constrLst/>
            <dgm:ruleLst/>
          </dgm:layoutNode>
          <dgm:layoutNode name="imagNode" styleLbl="fgImgPlace1">
            <dgm:alg type="sp"/>
            <dgm:shape xmlns:r="http://schemas.openxmlformats.org/officeDocument/2006/relationships" type="ellipse" r:blip="" blipPhldr="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layoutDef>
</file>

<file path=ppt/diagrams/layout3.xml><?xml version="1.0" encoding="utf-8"?>
<dgm:layoutDef xmlns:dgm="http://schemas.openxmlformats.org/drawingml/2006/diagram" xmlns:a="http://schemas.openxmlformats.org/drawingml/2006/main" uniqueId="urn:microsoft.com/office/officeart/2005/8/layout/venn3">
  <dgm:title val=""/>
  <dgm:desc val=""/>
  <dgm:catLst>
    <dgm:cat type="relationship" pri="2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param type="fallback" val="2D"/>
        </dgm:alg>
      </dgm:if>
      <dgm:else name="Name3">
        <dgm:alg type="lin">
          <dgm:param type="fallback" val="2D"/>
          <dgm:param type="linDir" val="fromR"/>
        </dgm:alg>
      </dgm:else>
    </dgm:choose>
    <dgm:shape xmlns:r="http://schemas.openxmlformats.org/officeDocument/2006/relationships" r:blip="">
      <dgm:adjLst/>
    </dgm:shape>
    <dgm:presOf/>
    <dgm:constrLst>
      <dgm:constr type="w" for="ch" ptType="node" refType="w"/>
      <dgm:constr type="h" for="ch" ptType="node" refType="w" refFor="ch" refPtType="node"/>
      <dgm:constr type="w" for="ch" forName="space" refType="w" refFor="ch" refPtType="node" fact="-0.2"/>
      <dgm:constr type="primFontSz" for="ch" ptType="node" op="equ" val="65"/>
    </dgm:constrLst>
    <dgm:ruleLst/>
    <dgm:forEach name="Name4" axis="ch" ptType="node">
      <dgm:layoutNode name="Name5" styleLbl="vennNode1">
        <dgm:varLst>
          <dgm:bulletEnabled val="1"/>
        </dgm:varLst>
        <dgm:alg type="tx">
          <dgm:param type="txAnchorVertCh" val="mid"/>
          <dgm:param type="txAnchorHorzCh" val="ctr"/>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w" fact="0.156"/>
          <dgm:constr type="rMarg" refType="w" fact="0.156"/>
        </dgm:constrLst>
        <dgm:ruleLst>
          <dgm:rule type="primFontSz" val="5" fact="NaN" max="NaN"/>
        </dgm:ruleLst>
      </dgm:layoutNode>
      <dgm:forEach name="Name6"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5.xml><?xml version="1.0" encoding="utf-8"?>
<dgm:layoutDef xmlns:dgm="http://schemas.openxmlformats.org/drawingml/2006/diagram" xmlns:a="http://schemas.openxmlformats.org/drawingml/2006/main" uniqueId="urn:microsoft.com/office/officeart/2005/8/layout/cycle7">
  <dgm:title val=""/>
  <dgm:desc val=""/>
  <dgm:catLst>
    <dgm:cat type="cycle" pri="6000"/>
  </dgm:catLst>
  <dgm:sampData>
    <dgm:dataModel>
      <dgm:ptLst>
        <dgm:pt modelId="0" type="doc"/>
        <dgm:pt modelId="1">
          <dgm:prSet phldr="1"/>
        </dgm:pt>
        <dgm:pt modelId="2">
          <dgm:prSet phldr="1"/>
        </dgm:pt>
        <dgm:pt modelId="3">
          <dgm:prSet phldr="1"/>
        </dgm:pt>
      </dgm:ptLst>
      <dgm:cxnLst>
        <dgm:cxn modelId="6" srcId="0" destId="1" srcOrd="0" destOrd="0"/>
        <dgm:cxn modelId="7" srcId="0" destId="2" srcOrd="1" destOrd="0"/>
        <dgm:cxn modelId="8" srcId="0" destId="3" srcOrd="2"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val="exact"/>
    </dgm:varLst>
    <dgm:choose name="Name1">
      <dgm:if name="Name2" func="var" arg="dir" op="equ" val="norm">
        <dgm:alg type="cycle">
          <dgm:param type="stAng" val="0"/>
          <dgm:param type="spanAng" val="360"/>
        </dgm:alg>
      </dgm:if>
      <dgm:else name="Name3">
        <dgm:alg type="cycle">
          <dgm:param type="stAng" val="0"/>
          <dgm:param type="spanAng" val="-360"/>
        </dgm:alg>
      </dgm:else>
    </dgm:choose>
    <dgm:shape xmlns:r="http://schemas.openxmlformats.org/officeDocument/2006/relationships" r:blip="">
      <dgm:adjLst/>
    </dgm:shape>
    <dgm:presOf/>
    <dgm:constrLst>
      <dgm:constr type="diam" refType="w"/>
      <dgm:constr type="w" for="ch" ptType="node" refType="w"/>
      <dgm:constr type="primFontSz" for="ch" ptType="node" op="equ" val="65"/>
      <dgm:constr type="w" for="ch" forName="sibTrans" refType="w" refFor="ch" refPtType="node" op="equ" fact="0.35"/>
      <dgm:constr type="connDist" for="ch" forName="sibTrans" op="equ"/>
      <dgm:constr type="primFontSz" for="des" forName="connectorText" op="equ" val="55"/>
      <dgm:constr type="primFontSz" for="des" forName="connectorText" refType="primFontSz" refFor="ch" refPtType="node" op="lte" fact="0.8"/>
      <dgm:constr type="sibSp" refType="w" refFor="ch" refPtType="node" op="equ" fact="0.65"/>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4">
        <dgm:if name="Name5" axis="par ch" ptType="doc node" func="cnt" op="gt" val="1">
          <dgm:forEach name="sibTransForEach" axis="followSib" ptType="sibTrans" hideLastTrans="0" cnt="1">
            <dgm:layoutNode name="sibTrans">
              <dgm:choose name="Name6">
                <dgm:if name="Name7" axis="par ch" ptType="doc node" func="posEven" op="equ" val="1">
                  <dgm:alg type="conn">
                    <dgm:param type="begPts" val="radial"/>
                    <dgm:param type="endPts" val="radial"/>
                    <dgm:param type="begSty" val="arr"/>
                    <dgm:param type="endSty" val="arr"/>
                  </dgm:alg>
                </dgm:if>
                <dgm:else name="Name8">
                  <dgm:alg type="conn">
                    <dgm:param type="begPts" val="auto"/>
                    <dgm:param type="endPts" val="auto"/>
                    <dgm:param type="begSty" val="arr"/>
                    <dgm:param type="endSty" val="arr"/>
                  </dgm:alg>
                </dgm:else>
              </dgm:choose>
              <dgm:shape xmlns:r="http://schemas.openxmlformats.org/officeDocument/2006/relationships" type="conn" r:blip="">
                <dgm:adjLst/>
              </dgm:shape>
              <dgm:presOf axis="self"/>
              <dgm:constrLst>
                <dgm:constr type="h" refType="w" fact="0.5"/>
                <dgm:constr type="connDist"/>
                <dgm:constr type="begPad" refType="connDist" fact="0.1"/>
                <dgm:constr type="endPad" refType="connDist" fact="0.1"/>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9"/>
      </dgm:choose>
    </dgm:forEach>
  </dgm:layoutNode>
</dgm:layoutDef>
</file>

<file path=ppt/diagrams/layout6.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4">
  <dgm:title val=""/>
  <dgm:desc val=""/>
  <dgm:catLst>
    <dgm:cat type="3D" pri="11400"/>
  </dgm:catLst>
  <dgm:scene3d>
    <a:camera prst="orthographicFront"/>
    <a:lightRig rig="threePt" dir="t"/>
  </dgm:scene3d>
  <dgm:styleLbl name="node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chilly" dir="t"/>
    </dgm:scene3d>
    <dgm:sp3d prstMaterial="translucentPowder">
      <a:bevelT w="127000" h="25400" prst="softRound"/>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chilly" dir="t"/>
    </dgm:scene3d>
    <dgm:sp3d z="12700" extrusionH="12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alignImgPlac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bgImgPlace1">
    <dgm:scene3d>
      <a:camera prst="orthographicFront"/>
      <a:lightRig rig="chilly" dir="t"/>
    </dgm:scene3d>
    <dgm:sp3d z="-257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chilly" dir="t"/>
    </dgm:scene3d>
    <dgm:sp3d z="-70000" extrusionH="1700" prstMaterial="translucentPowder">
      <a:bevelT w="25400" h="6350" prst="softRound"/>
      <a:bevelB w="0" h="0" prst="convex"/>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bgSibTrans2D1">
    <dgm:scene3d>
      <a:camera prst="orthographicFront"/>
      <a:lightRig rig="chilly" dir="t"/>
    </dgm:scene3d>
    <dgm:sp3d z="-25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sibTrans1D1">
    <dgm:scene3d>
      <a:camera prst="orthographicFront"/>
      <a:lightRig rig="chilly"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chilly"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2">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3">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4">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1D1">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con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1">
    <dgm:scene3d>
      <a:camera prst="orthographicFront"/>
      <a:lightRig rig="chilly" dir="t"/>
    </dgm:scene3d>
    <dgm:sp3d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trAlignAcc1">
    <dgm:scene3d>
      <a:camera prst="orthographicFront"/>
      <a:lightRig rig="chilly" dir="t"/>
    </dgm:scene3d>
    <dgm:sp3d prstMaterial="dkEdge">
      <a:bevelT w="127000" h="25400"/>
    </dgm:sp3d>
    <dgm:txPr/>
    <dgm:style>
      <a:lnRef idx="1">
        <a:scrgbClr r="0" g="0" b="0"/>
      </a:lnRef>
      <a:fillRef idx="1">
        <a:scrgbClr r="0" g="0" b="0"/>
      </a:fillRef>
      <a:effectRef idx="0">
        <a:scrgbClr r="0" g="0" b="0"/>
      </a:effectRef>
      <a:fontRef idx="minor">
        <a:schemeClr val="lt1"/>
      </a:fontRef>
    </dgm:style>
  </dgm:styleLbl>
  <dgm:styleLbl name="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AlignAcc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0">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2">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3">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4">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dkBgShp">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trBgShp">
    <dgm:scene3d>
      <a:camera prst="orthographicFront"/>
      <a:lightRig rig="chilly"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C1F6B44D-42BB-F849-A9E0-255354643548}"/>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D9C25D48-9968-694B-8B18-EF6CBB26887B}"/>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26987C75-5A4D-0F4C-98F9-12B3A7808E58}" type="datetimeFigureOut">
              <a:rPr lang="en-US" smtClean="0"/>
              <a:t>6/18/25</a:t>
            </a:fld>
            <a:endParaRPr lang="en-US"/>
          </a:p>
        </p:txBody>
      </p:sp>
      <p:sp>
        <p:nvSpPr>
          <p:cNvPr id="4" name="Footer Placeholder 3">
            <a:extLst>
              <a:ext uri="{FF2B5EF4-FFF2-40B4-BE49-F238E27FC236}">
                <a16:creationId xmlns:a16="http://schemas.microsoft.com/office/drawing/2014/main" id="{C36B3588-481A-1946-93AC-0F7052634B82}"/>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9294096D-8EB7-D248-91EB-DD3604D059D8}"/>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D9330417-F1C9-8B48-B37E-051459DA4198}" type="slidenum">
              <a:rPr lang="en-US" smtClean="0"/>
              <a:t>‹#›</a:t>
            </a:fld>
            <a:endParaRPr lang="en-US"/>
          </a:p>
        </p:txBody>
      </p:sp>
    </p:spTree>
    <p:extLst>
      <p:ext uri="{BB962C8B-B14F-4D97-AF65-F5344CB8AC3E}">
        <p14:creationId xmlns:p14="http://schemas.microsoft.com/office/powerpoint/2010/main" val="272035651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57DBB8B-29CE-48D0-9A6A-E621DDA1FB07}" type="datetimeFigureOut">
              <a:rPr lang="en-US" smtClean="0"/>
              <a:t>6/18/25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8D11C9F-81FA-4052-9B37-1EF4A4EF7E85}" type="slidenum">
              <a:rPr lang="en-US" smtClean="0"/>
              <a:t>‹#›</a:t>
            </a:fld>
            <a:endParaRPr lang="en-US"/>
          </a:p>
        </p:txBody>
      </p:sp>
    </p:spTree>
    <p:extLst>
      <p:ext uri="{BB962C8B-B14F-4D97-AF65-F5344CB8AC3E}">
        <p14:creationId xmlns:p14="http://schemas.microsoft.com/office/powerpoint/2010/main" val="346464305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A0920D2-CF02-4E21-8F58-CF89D17648DE}" type="slidenum">
              <a:rPr lang="en-US" smtClean="0"/>
              <a:t>1</a:t>
            </a:fld>
            <a:endParaRPr lang="en-US" dirty="0"/>
          </a:p>
        </p:txBody>
      </p:sp>
    </p:spTree>
    <p:extLst>
      <p:ext uri="{BB962C8B-B14F-4D97-AF65-F5344CB8AC3E}">
        <p14:creationId xmlns:p14="http://schemas.microsoft.com/office/powerpoint/2010/main" val="130345263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Slide Image Placeholder 1"/>
          <p:cNvSpPr>
            <a:spLocks noGrp="1" noRot="1" noChangeAspect="1"/>
          </p:cNvSpPr>
          <p:nvPr>
            <p:ph type="sldImg"/>
          </p:nvPr>
        </p:nvSpPr>
        <p:spPr bwMode="auto">
          <a:xfrm>
            <a:off x="685800" y="1143000"/>
            <a:ext cx="5486400" cy="3086100"/>
          </a:xfrm>
          <a:noFill/>
          <a:ln>
            <a:solidFill>
              <a:srgbClr val="000000"/>
            </a:solidFill>
            <a:miter lim="800000"/>
            <a:headEnd/>
            <a:tailEnd/>
          </a:ln>
        </p:spPr>
      </p:sp>
      <p:sp>
        <p:nvSpPr>
          <p:cNvPr id="31746" name="Notes Placeholder 2"/>
          <p:cNvSpPr>
            <a:spLocks noGrp="1"/>
          </p:cNvSpPr>
          <p:nvPr>
            <p:ph type="body" idx="1"/>
          </p:nvPr>
        </p:nvSpPr>
        <p:spPr bwMode="auto">
          <a:noFill/>
        </p:spPr>
        <p:txBody>
          <a:bodyPr wrap="square" lIns="91433" tIns="45717" rIns="91433" bIns="45717" numCol="1" anchor="t" anchorCtr="0" compatLnSpc="1">
            <a:prstTxWarp prst="textNoShape">
              <a:avLst/>
            </a:prstTxWarp>
          </a:bodyPr>
          <a:lstStyle/>
          <a:p>
            <a:pPr marL="0" indent="0" eaLnBrk="1" hangingPunct="1">
              <a:spcBef>
                <a:spcPts val="0"/>
              </a:spcBef>
              <a:buFontTx/>
              <a:buNone/>
            </a:pPr>
            <a:endParaRPr lang="en-US" dirty="0"/>
          </a:p>
        </p:txBody>
      </p:sp>
      <p:sp>
        <p:nvSpPr>
          <p:cNvPr id="91139" name="Slide Number Placeholder 3"/>
          <p:cNvSpPr>
            <a:spLocks noGrp="1"/>
          </p:cNvSpPr>
          <p:nvPr>
            <p:ph type="sldNum" sz="quarter" idx="5"/>
          </p:nvPr>
        </p:nvSpPr>
        <p:spPr/>
        <p:txBody>
          <a:bodyPr/>
          <a:lstStyle/>
          <a:p>
            <a:pPr>
              <a:defRPr/>
            </a:pPr>
            <a:fld id="{B0547869-11AF-4E8F-A392-1CA7E58D3613}" type="slidenum">
              <a:rPr lang="en-US" smtClean="0"/>
              <a:pPr>
                <a:defRPr/>
              </a:pPr>
              <a:t>10</a:t>
            </a:fld>
            <a:endParaRPr lang="en-US" dirty="0"/>
          </a:p>
        </p:txBody>
      </p:sp>
    </p:spTree>
    <p:extLst>
      <p:ext uri="{BB962C8B-B14F-4D97-AF65-F5344CB8AC3E}">
        <p14:creationId xmlns:p14="http://schemas.microsoft.com/office/powerpoint/2010/main" val="201308158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F1FFD78F-3E6C-409D-A589-1CD1FDEBF231}" type="slidenum">
              <a:rPr lang="en-US" smtClean="0"/>
              <a:t>11</a:t>
            </a:fld>
            <a:endParaRPr lang="en-US"/>
          </a:p>
        </p:txBody>
      </p:sp>
    </p:spTree>
    <p:extLst>
      <p:ext uri="{BB962C8B-B14F-4D97-AF65-F5344CB8AC3E}">
        <p14:creationId xmlns:p14="http://schemas.microsoft.com/office/powerpoint/2010/main" val="96199116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F1FFD78F-3E6C-409D-A589-1CD1FDEBF231}" type="slidenum">
              <a:rPr lang="en-US" smtClean="0"/>
              <a:t>12</a:t>
            </a:fld>
            <a:endParaRPr lang="en-US"/>
          </a:p>
        </p:txBody>
      </p:sp>
    </p:spTree>
    <p:extLst>
      <p:ext uri="{BB962C8B-B14F-4D97-AF65-F5344CB8AC3E}">
        <p14:creationId xmlns:p14="http://schemas.microsoft.com/office/powerpoint/2010/main" val="198220659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7EF9B86-886B-4E49-967A-0BB6B262F27D}" type="slidenum">
              <a:rPr lang="en-US" smtClean="0"/>
              <a:pPr/>
              <a:t>13</a:t>
            </a:fld>
            <a:endParaRPr lang="en-US"/>
          </a:p>
        </p:txBody>
      </p:sp>
    </p:spTree>
    <p:extLst>
      <p:ext uri="{BB962C8B-B14F-4D97-AF65-F5344CB8AC3E}">
        <p14:creationId xmlns:p14="http://schemas.microsoft.com/office/powerpoint/2010/main" val="85725725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Slide Image Placeholder 1"/>
          <p:cNvSpPr>
            <a:spLocks noGrp="1" noRot="1" noChangeAspect="1"/>
          </p:cNvSpPr>
          <p:nvPr>
            <p:ph type="sldImg"/>
          </p:nvPr>
        </p:nvSpPr>
        <p:spPr bwMode="auto">
          <a:xfrm>
            <a:off x="685800" y="1143000"/>
            <a:ext cx="5486400" cy="3086100"/>
          </a:xfrm>
          <a:noFill/>
          <a:ln>
            <a:solidFill>
              <a:srgbClr val="000000"/>
            </a:solidFill>
            <a:miter lim="800000"/>
            <a:headEnd/>
            <a:tailEnd/>
          </a:ln>
        </p:spPr>
      </p:sp>
      <p:sp>
        <p:nvSpPr>
          <p:cNvPr id="33794" name="Notes Placeholder 2"/>
          <p:cNvSpPr>
            <a:spLocks noGrp="1"/>
          </p:cNvSpPr>
          <p:nvPr>
            <p:ph type="body" idx="1"/>
          </p:nvPr>
        </p:nvSpPr>
        <p:spPr bwMode="auto">
          <a:noFill/>
        </p:spPr>
        <p:txBody>
          <a:bodyPr wrap="square" lIns="91433" tIns="45717" rIns="91433" bIns="45717" numCol="1" anchor="t" anchorCtr="0" compatLnSpc="1">
            <a:prstTxWarp prst="textNoShape">
              <a:avLst/>
            </a:prstTxWarp>
          </a:bodyPr>
          <a:lstStyle/>
          <a:p>
            <a:endParaRPr lang="en-US" dirty="0"/>
          </a:p>
        </p:txBody>
      </p:sp>
      <p:sp>
        <p:nvSpPr>
          <p:cNvPr id="91139" name="Slide Number Placeholder 3"/>
          <p:cNvSpPr>
            <a:spLocks noGrp="1"/>
          </p:cNvSpPr>
          <p:nvPr>
            <p:ph type="sldNum" sz="quarter" idx="5"/>
          </p:nvPr>
        </p:nvSpPr>
        <p:spPr/>
        <p:txBody>
          <a:bodyPr/>
          <a:lstStyle/>
          <a:p>
            <a:pPr>
              <a:defRPr/>
            </a:pPr>
            <a:fld id="{13F8A0DB-37AC-4AAB-9C08-57478B052771}" type="slidenum">
              <a:rPr lang="en-US" smtClean="0"/>
              <a:pPr>
                <a:defRPr/>
              </a:pPr>
              <a:t>14</a:t>
            </a:fld>
            <a:endParaRPr lang="en-US" dirty="0"/>
          </a:p>
        </p:txBody>
      </p:sp>
    </p:spTree>
    <p:extLst>
      <p:ext uri="{BB962C8B-B14F-4D97-AF65-F5344CB8AC3E}">
        <p14:creationId xmlns:p14="http://schemas.microsoft.com/office/powerpoint/2010/main" val="356638476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4FCFE8B9-71AD-4EBE-83BF-6A4F5C04B301}" type="slidenum">
              <a:rPr lang="en-US" smtClean="0"/>
              <a:pPr>
                <a:defRPr/>
              </a:pPr>
              <a:t>15</a:t>
            </a:fld>
            <a:endParaRPr lang="en-US" dirty="0"/>
          </a:p>
        </p:txBody>
      </p:sp>
    </p:spTree>
    <p:extLst>
      <p:ext uri="{BB962C8B-B14F-4D97-AF65-F5344CB8AC3E}">
        <p14:creationId xmlns:p14="http://schemas.microsoft.com/office/powerpoint/2010/main" val="292564709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4FCFE8B9-71AD-4EBE-83BF-6A4F5C04B301}" type="slidenum">
              <a:rPr lang="en-US" smtClean="0"/>
              <a:pPr>
                <a:defRPr/>
              </a:pPr>
              <a:t>16</a:t>
            </a:fld>
            <a:endParaRPr lang="en-US" dirty="0"/>
          </a:p>
        </p:txBody>
      </p:sp>
    </p:spTree>
    <p:extLst>
      <p:ext uri="{BB962C8B-B14F-4D97-AF65-F5344CB8AC3E}">
        <p14:creationId xmlns:p14="http://schemas.microsoft.com/office/powerpoint/2010/main" val="107042523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4FCFE8B9-71AD-4EBE-83BF-6A4F5C04B301}" type="slidenum">
              <a:rPr lang="en-US" smtClean="0"/>
              <a:pPr>
                <a:defRPr/>
              </a:pPr>
              <a:t>17</a:t>
            </a:fld>
            <a:endParaRPr lang="en-US" dirty="0"/>
          </a:p>
        </p:txBody>
      </p:sp>
    </p:spTree>
    <p:extLst>
      <p:ext uri="{BB962C8B-B14F-4D97-AF65-F5344CB8AC3E}">
        <p14:creationId xmlns:p14="http://schemas.microsoft.com/office/powerpoint/2010/main" val="294589387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4FCFE8B9-71AD-4EBE-83BF-6A4F5C04B301}" type="slidenum">
              <a:rPr lang="en-US" smtClean="0"/>
              <a:pPr>
                <a:defRPr/>
              </a:pPr>
              <a:t>18</a:t>
            </a:fld>
            <a:endParaRPr lang="en-US" dirty="0"/>
          </a:p>
        </p:txBody>
      </p:sp>
    </p:spTree>
    <p:extLst>
      <p:ext uri="{BB962C8B-B14F-4D97-AF65-F5344CB8AC3E}">
        <p14:creationId xmlns:p14="http://schemas.microsoft.com/office/powerpoint/2010/main" val="19983128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4FCFE8B9-71AD-4EBE-83BF-6A4F5C04B301}" type="slidenum">
              <a:rPr lang="en-US" smtClean="0"/>
              <a:pPr>
                <a:defRPr/>
              </a:pPr>
              <a:t>19</a:t>
            </a:fld>
            <a:endParaRPr lang="en-US" dirty="0"/>
          </a:p>
        </p:txBody>
      </p:sp>
    </p:spTree>
    <p:extLst>
      <p:ext uri="{BB962C8B-B14F-4D97-AF65-F5344CB8AC3E}">
        <p14:creationId xmlns:p14="http://schemas.microsoft.com/office/powerpoint/2010/main" val="91339584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58D11C9F-81FA-4052-9B37-1EF4A4EF7E85}" type="slidenum">
              <a:rPr lang="en-US" smtClean="0"/>
              <a:t>2</a:t>
            </a:fld>
            <a:endParaRPr lang="en-US"/>
          </a:p>
        </p:txBody>
      </p:sp>
    </p:spTree>
    <p:extLst>
      <p:ext uri="{BB962C8B-B14F-4D97-AF65-F5344CB8AC3E}">
        <p14:creationId xmlns:p14="http://schemas.microsoft.com/office/powerpoint/2010/main" val="660777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6AD8754-F8BB-49CA-A91C-E56290036C54}" type="slidenum">
              <a:rPr lang="en-US"/>
              <a:pPr/>
              <a:t>20</a:t>
            </a:fld>
            <a:endParaRPr lang="en-US"/>
          </a:p>
        </p:txBody>
      </p:sp>
      <p:sp>
        <p:nvSpPr>
          <p:cNvPr id="8194" name="Rectangle 2"/>
          <p:cNvSpPr>
            <a:spLocks noGrp="1" noRot="1" noChangeAspect="1" noChangeArrowheads="1" noTextEdit="1"/>
          </p:cNvSpPr>
          <p:nvPr>
            <p:ph type="sldImg"/>
          </p:nvPr>
        </p:nvSpPr>
        <p:spPr>
          <a:xfrm>
            <a:off x="685800" y="1143000"/>
            <a:ext cx="5486400" cy="3086100"/>
          </a:xfrm>
          <a:ln/>
        </p:spPr>
      </p:sp>
      <p:sp>
        <p:nvSpPr>
          <p:cNvPr id="8195" name="Rectangle 3"/>
          <p:cNvSpPr>
            <a:spLocks noGrp="1" noChangeArrowheads="1"/>
          </p:cNvSpPr>
          <p:nvPr>
            <p:ph type="body" idx="1"/>
          </p:nvPr>
        </p:nvSpPr>
        <p:spPr/>
        <p:txBody>
          <a:bodyPr/>
          <a:lstStyle/>
          <a:p>
            <a:pPr marL="228571" indent="-228571">
              <a:lnSpc>
                <a:spcPct val="80000"/>
              </a:lnSpc>
            </a:pPr>
            <a:r>
              <a:rPr lang="en-US" sz="1000" b="1" dirty="0"/>
              <a:t>10 min</a:t>
            </a:r>
            <a:endParaRPr lang="en-US" sz="1000" dirty="0"/>
          </a:p>
        </p:txBody>
      </p:sp>
    </p:spTree>
    <p:extLst>
      <p:ext uri="{BB962C8B-B14F-4D97-AF65-F5344CB8AC3E}">
        <p14:creationId xmlns:p14="http://schemas.microsoft.com/office/powerpoint/2010/main" val="248218346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58D11C9F-81FA-4052-9B37-1EF4A4EF7E85}" type="slidenum">
              <a:rPr lang="en-US" smtClean="0"/>
              <a:t>21</a:t>
            </a:fld>
            <a:endParaRPr lang="en-US"/>
          </a:p>
        </p:txBody>
      </p:sp>
    </p:spTree>
    <p:extLst>
      <p:ext uri="{BB962C8B-B14F-4D97-AF65-F5344CB8AC3E}">
        <p14:creationId xmlns:p14="http://schemas.microsoft.com/office/powerpoint/2010/main" val="416874771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7EF9B86-886B-4E49-967A-0BB6B262F27D}" type="slidenum">
              <a:rPr lang="en-US" smtClean="0"/>
              <a:pPr/>
              <a:t>22</a:t>
            </a:fld>
            <a:endParaRPr lang="en-US"/>
          </a:p>
        </p:txBody>
      </p:sp>
    </p:spTree>
    <p:extLst>
      <p:ext uri="{BB962C8B-B14F-4D97-AF65-F5344CB8AC3E}">
        <p14:creationId xmlns:p14="http://schemas.microsoft.com/office/powerpoint/2010/main" val="69389642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1FFD78F-3E6C-409D-A589-1CD1FDEBF231}" type="slidenum">
              <a:rPr lang="en-US" smtClean="0"/>
              <a:t>23</a:t>
            </a:fld>
            <a:endParaRPr lang="en-US"/>
          </a:p>
        </p:txBody>
      </p:sp>
    </p:spTree>
    <p:extLst>
      <p:ext uri="{BB962C8B-B14F-4D97-AF65-F5344CB8AC3E}">
        <p14:creationId xmlns:p14="http://schemas.microsoft.com/office/powerpoint/2010/main" val="30986693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7EF9B86-886B-4E49-967A-0BB6B262F27D}" type="slidenum">
              <a:rPr lang="en-US" smtClean="0"/>
              <a:pPr/>
              <a:t>24</a:t>
            </a:fld>
            <a:endParaRPr lang="en-US"/>
          </a:p>
        </p:txBody>
      </p:sp>
    </p:spTree>
    <p:extLst>
      <p:ext uri="{BB962C8B-B14F-4D97-AF65-F5344CB8AC3E}">
        <p14:creationId xmlns:p14="http://schemas.microsoft.com/office/powerpoint/2010/main" val="134651632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6AD8754-F8BB-49CA-A91C-E56290036C54}" type="slidenum">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194" name="Rectangle 2"/>
          <p:cNvSpPr>
            <a:spLocks noGrp="1" noRot="1" noChangeAspect="1" noChangeArrowheads="1" noTextEdit="1"/>
          </p:cNvSpPr>
          <p:nvPr>
            <p:ph type="sldImg"/>
          </p:nvPr>
        </p:nvSpPr>
        <p:spPr>
          <a:ln/>
        </p:spPr>
      </p:sp>
      <p:sp>
        <p:nvSpPr>
          <p:cNvPr id="8195" name="Rectangle 3"/>
          <p:cNvSpPr>
            <a:spLocks noGrp="1" noChangeArrowheads="1"/>
          </p:cNvSpPr>
          <p:nvPr>
            <p:ph type="body" idx="1"/>
          </p:nvPr>
        </p:nvSpPr>
        <p:spPr/>
        <p:txBody>
          <a:bodyPr/>
          <a:lstStyle/>
          <a:p>
            <a:pPr marL="228571" indent="-228571">
              <a:lnSpc>
                <a:spcPct val="80000"/>
              </a:lnSpc>
            </a:pPr>
            <a:r>
              <a:rPr lang="en-US" sz="1000" b="0" dirty="0"/>
              <a:t>20 min</a:t>
            </a:r>
          </a:p>
        </p:txBody>
      </p:sp>
    </p:spTree>
    <p:extLst>
      <p:ext uri="{BB962C8B-B14F-4D97-AF65-F5344CB8AC3E}">
        <p14:creationId xmlns:p14="http://schemas.microsoft.com/office/powerpoint/2010/main" val="304046284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1FFD78F-3E6C-409D-A589-1CD1FDEBF231}" type="slidenum">
              <a:rPr lang="en-US" smtClean="0"/>
              <a:t>26</a:t>
            </a:fld>
            <a:endParaRPr lang="en-US"/>
          </a:p>
        </p:txBody>
      </p:sp>
    </p:spTree>
    <p:extLst>
      <p:ext uri="{BB962C8B-B14F-4D97-AF65-F5344CB8AC3E}">
        <p14:creationId xmlns:p14="http://schemas.microsoft.com/office/powerpoint/2010/main" val="6027645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8EE49B4-EC0A-4049-9686-12B5F89B4714}" type="slidenum">
              <a:rPr lang="en-US" smtClean="0">
                <a:solidFill>
                  <a:prstClr val="black"/>
                </a:solidFill>
              </a:rPr>
              <a:pPr/>
              <a:t>27</a:t>
            </a:fld>
            <a:endParaRPr lang="en-US">
              <a:solidFill>
                <a:prstClr val="black"/>
              </a:solidFill>
            </a:endParaRPr>
          </a:p>
        </p:txBody>
      </p:sp>
    </p:spTree>
    <p:extLst>
      <p:ext uri="{BB962C8B-B14F-4D97-AF65-F5344CB8AC3E}">
        <p14:creationId xmlns:p14="http://schemas.microsoft.com/office/powerpoint/2010/main" val="249148574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US" dirty="0"/>
              <a:t>Multiple concerns in one intervention example: reading fluency and engagement</a:t>
            </a:r>
          </a:p>
        </p:txBody>
      </p:sp>
      <p:sp>
        <p:nvSpPr>
          <p:cNvPr id="4" name="Slide Number Placeholder 3"/>
          <p:cNvSpPr>
            <a:spLocks noGrp="1"/>
          </p:cNvSpPr>
          <p:nvPr>
            <p:ph type="sldNum" sz="quarter" idx="10"/>
          </p:nvPr>
        </p:nvSpPr>
        <p:spPr/>
        <p:txBody>
          <a:bodyPr/>
          <a:lstStyle/>
          <a:p>
            <a:pPr>
              <a:defRPr/>
            </a:pPr>
            <a:fld id="{9C788E3E-4005-4000-BBCD-F83A6C7560F8}" type="slidenum">
              <a:rPr lang="en-US" smtClean="0"/>
              <a:pPr>
                <a:defRPr/>
              </a:pPr>
              <a:t>28</a:t>
            </a:fld>
            <a:endParaRPr lang="en-US" dirty="0"/>
          </a:p>
        </p:txBody>
      </p:sp>
    </p:spTree>
    <p:extLst>
      <p:ext uri="{BB962C8B-B14F-4D97-AF65-F5344CB8AC3E}">
        <p14:creationId xmlns:p14="http://schemas.microsoft.com/office/powerpoint/2010/main" val="100448191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897091">
              <a:defRPr/>
            </a:pP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C788E3E-4005-4000-BBCD-F83A6C7560F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29</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0285877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58D11C9F-81FA-4052-9B37-1EF4A4EF7E85}" type="slidenum">
              <a:rPr lang="en-US" smtClean="0"/>
              <a:t>3</a:t>
            </a:fld>
            <a:endParaRPr lang="en-US"/>
          </a:p>
        </p:txBody>
      </p:sp>
    </p:spTree>
    <p:extLst>
      <p:ext uri="{BB962C8B-B14F-4D97-AF65-F5344CB8AC3E}">
        <p14:creationId xmlns:p14="http://schemas.microsoft.com/office/powerpoint/2010/main" val="119183746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746" name="Slide Image Placeholder 1"/>
          <p:cNvSpPr>
            <a:spLocks noGrp="1" noRot="1" noChangeAspect="1" noTextEdit="1"/>
          </p:cNvSpPr>
          <p:nvPr>
            <p:ph type="sldImg"/>
          </p:nvPr>
        </p:nvSpPr>
        <p:spPr bwMode="auto">
          <a:xfrm>
            <a:off x="395288" y="690563"/>
            <a:ext cx="6070600" cy="3416300"/>
          </a:xfrm>
          <a:noFill/>
          <a:ln>
            <a:solidFill>
              <a:srgbClr val="000000"/>
            </a:solidFill>
            <a:miter lim="800000"/>
            <a:headEnd/>
            <a:tailEnd/>
          </a:ln>
        </p:spPr>
      </p:sp>
      <p:sp>
        <p:nvSpPr>
          <p:cNvPr id="159747" name="Notes Placeholder 2"/>
          <p:cNvSpPr>
            <a:spLocks noGrp="1"/>
          </p:cNvSpPr>
          <p:nvPr>
            <p:ph type="body" idx="1"/>
          </p:nvPr>
        </p:nvSpPr>
        <p:spPr bwMode="auto">
          <a:xfrm>
            <a:off x="913361" y="4343713"/>
            <a:ext cx="5031278" cy="4113862"/>
          </a:xfrm>
          <a:noFill/>
        </p:spPr>
        <p:txBody>
          <a:bodyPr wrap="square" lIns="92667" tIns="45520" rIns="92667" bIns="45520" numCol="1" anchor="t" anchorCtr="0" compatLnSpc="1">
            <a:prstTxWarp prst="textNoShape">
              <a:avLst/>
            </a:prstTxWarp>
          </a:bodyPr>
          <a:lstStyle/>
          <a:p>
            <a:endParaRPr lang="en-US"/>
          </a:p>
        </p:txBody>
      </p:sp>
    </p:spTree>
    <p:extLst>
      <p:ext uri="{BB962C8B-B14F-4D97-AF65-F5344CB8AC3E}">
        <p14:creationId xmlns:p14="http://schemas.microsoft.com/office/powerpoint/2010/main" val="252250354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Slide Image Placeholder 1"/>
          <p:cNvSpPr>
            <a:spLocks noGrp="1" noRot="1" noChangeAspect="1" noTextEdit="1"/>
          </p:cNvSpPr>
          <p:nvPr>
            <p:ph type="sldImg"/>
          </p:nvPr>
        </p:nvSpPr>
        <p:spPr bwMode="auto">
          <a:xfrm>
            <a:off x="685800" y="1143000"/>
            <a:ext cx="5486400" cy="30861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577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p>
        </p:txBody>
      </p:sp>
      <p:sp>
        <p:nvSpPr>
          <p:cNvPr id="75780" name="Slide Number Placeholder 3"/>
          <p:cNvSpPr txBox="1">
            <a:spLocks noGrp="1"/>
          </p:cNvSpPr>
          <p:nvPr/>
        </p:nvSpPr>
        <p:spPr bwMode="auto">
          <a:xfrm>
            <a:off x="3885120" y="8684784"/>
            <a:ext cx="2971336" cy="457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18" tIns="45710" rIns="91418" bIns="45710" anchor="b"/>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fld id="{190F13F2-DF4F-4BEB-808E-845E76813E5D}" type="slidenum">
              <a:rPr lang="en-US" sz="1200">
                <a:latin typeface="Calibri" pitchFamily="34" charset="0"/>
              </a:rPr>
              <a:pPr algn="r" eaLnBrk="1" hangingPunct="1"/>
              <a:t>31</a:t>
            </a:fld>
            <a:endParaRPr lang="en-US" sz="1200">
              <a:latin typeface="Calibri" pitchFamily="34" charset="0"/>
            </a:endParaRPr>
          </a:p>
        </p:txBody>
      </p:sp>
    </p:spTree>
    <p:extLst>
      <p:ext uri="{BB962C8B-B14F-4D97-AF65-F5344CB8AC3E}">
        <p14:creationId xmlns:p14="http://schemas.microsoft.com/office/powerpoint/2010/main" val="228198898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DF642A6-F7F2-F406-2CCC-55969616224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909A405-BCF5-7A6F-0CED-6B3C08A04D1E}"/>
              </a:ext>
            </a:extLst>
          </p:cNvPr>
          <p:cNvSpPr>
            <a:spLocks noGrp="1" noRot="1" noChangeAspect="1"/>
          </p:cNvSpPr>
          <p:nvPr>
            <p:ph type="sldImg"/>
          </p:nvPr>
        </p:nvSpPr>
        <p:spPr>
          <a:xfrm>
            <a:off x="717550" y="1162050"/>
            <a:ext cx="5575300" cy="3136900"/>
          </a:xfrm>
        </p:spPr>
      </p:sp>
      <p:sp>
        <p:nvSpPr>
          <p:cNvPr id="3" name="Notes Placeholder 2">
            <a:extLst>
              <a:ext uri="{FF2B5EF4-FFF2-40B4-BE49-F238E27FC236}">
                <a16:creationId xmlns:a16="http://schemas.microsoft.com/office/drawing/2014/main" id="{483F4FE2-8EEB-520F-75BC-867BA49372DE}"/>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B7FBBD64-BBB7-29FC-FFDD-AD4194EA18EF}"/>
              </a:ext>
            </a:extLst>
          </p:cNvPr>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5F421B6-B46F-4440-B41D-82D0FEFAF04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32</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96220866"/>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Slide Image Placeholder 1"/>
          <p:cNvSpPr>
            <a:spLocks noGrp="1" noRot="1" noChangeAspect="1" noTextEdit="1"/>
          </p:cNvSpPr>
          <p:nvPr>
            <p:ph type="sldImg"/>
          </p:nvPr>
        </p:nvSpPr>
        <p:spPr bwMode="auto">
          <a:xfrm>
            <a:off x="685800" y="1143000"/>
            <a:ext cx="5486400" cy="30861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577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p>
        </p:txBody>
      </p:sp>
      <p:sp>
        <p:nvSpPr>
          <p:cNvPr id="75780" name="Slide Number Placeholder 3"/>
          <p:cNvSpPr txBox="1">
            <a:spLocks noGrp="1"/>
          </p:cNvSpPr>
          <p:nvPr/>
        </p:nvSpPr>
        <p:spPr bwMode="auto">
          <a:xfrm>
            <a:off x="3885120" y="8684784"/>
            <a:ext cx="2971336" cy="457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18" tIns="45710" rIns="91418" bIns="45710" anchor="b"/>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fld id="{190F13F2-DF4F-4BEB-808E-845E76813E5D}" type="slidenum">
              <a:rPr lang="en-US" sz="1200">
                <a:latin typeface="Calibri" pitchFamily="34" charset="0"/>
              </a:rPr>
              <a:pPr algn="r" eaLnBrk="1" hangingPunct="1"/>
              <a:t>33</a:t>
            </a:fld>
            <a:endParaRPr lang="en-US" sz="1200">
              <a:latin typeface="Calibri" pitchFamily="34" charset="0"/>
            </a:endParaRPr>
          </a:p>
        </p:txBody>
      </p:sp>
    </p:spTree>
    <p:extLst>
      <p:ext uri="{BB962C8B-B14F-4D97-AF65-F5344CB8AC3E}">
        <p14:creationId xmlns:p14="http://schemas.microsoft.com/office/powerpoint/2010/main" val="2002164101"/>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78E49A0-4937-090F-7486-4C47294E2BD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9DAD9E4-86B5-CED0-9877-D805DE6EE5EA}"/>
              </a:ext>
            </a:extLst>
          </p:cNvPr>
          <p:cNvSpPr>
            <a:spLocks noGrp="1" noRot="1" noChangeAspect="1"/>
          </p:cNvSpPr>
          <p:nvPr>
            <p:ph type="sldImg"/>
          </p:nvPr>
        </p:nvSpPr>
        <p:spPr>
          <a:xfrm>
            <a:off x="717550" y="1162050"/>
            <a:ext cx="5575300" cy="3136900"/>
          </a:xfrm>
        </p:spPr>
      </p:sp>
      <p:sp>
        <p:nvSpPr>
          <p:cNvPr id="3" name="Notes Placeholder 2">
            <a:extLst>
              <a:ext uri="{FF2B5EF4-FFF2-40B4-BE49-F238E27FC236}">
                <a16:creationId xmlns:a16="http://schemas.microsoft.com/office/drawing/2014/main" id="{B9874652-7890-48E6-9298-BEC71BBBA1AC}"/>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9AB9C4E2-F0AE-C95E-D883-9AD067F5DDA0}"/>
              </a:ext>
            </a:extLst>
          </p:cNvPr>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5F421B6-B46F-4440-B41D-82D0FEFAF04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34</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18552799"/>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9C788E3E-4005-4000-BBCD-F83A6C7560F8}" type="slidenum">
              <a:rPr lang="en-US" smtClean="0">
                <a:solidFill>
                  <a:prstClr val="black"/>
                </a:solidFill>
              </a:rPr>
              <a:pPr>
                <a:defRPr/>
              </a:pPr>
              <a:t>35</a:t>
            </a:fld>
            <a:endParaRPr lang="en-US" dirty="0">
              <a:solidFill>
                <a:prstClr val="black"/>
              </a:solidFill>
            </a:endParaRPr>
          </a:p>
        </p:txBody>
      </p:sp>
    </p:spTree>
    <p:extLst>
      <p:ext uri="{BB962C8B-B14F-4D97-AF65-F5344CB8AC3E}">
        <p14:creationId xmlns:p14="http://schemas.microsoft.com/office/powerpoint/2010/main" val="3762151163"/>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C75AA24-DACC-4E88-AC38-A5808338F778}" type="slidenum">
              <a:rPr lang="en-US">
                <a:solidFill>
                  <a:prstClr val="black"/>
                </a:solidFill>
              </a:rPr>
              <a:pPr/>
              <a:t>36</a:t>
            </a:fld>
            <a:endParaRPr lang="en-US">
              <a:solidFill>
                <a:prstClr val="black"/>
              </a:solidFill>
            </a:endParaRPr>
          </a:p>
        </p:txBody>
      </p:sp>
      <p:sp>
        <p:nvSpPr>
          <p:cNvPr id="8194" name="Rectangle 2"/>
          <p:cNvSpPr>
            <a:spLocks noGrp="1" noRot="1" noChangeAspect="1" noChangeArrowheads="1" noTextEdit="1"/>
          </p:cNvSpPr>
          <p:nvPr>
            <p:ph type="sldImg"/>
          </p:nvPr>
        </p:nvSpPr>
        <p:spPr>
          <a:xfrm>
            <a:off x="685800" y="1143000"/>
            <a:ext cx="5486400" cy="3086100"/>
          </a:xfrm>
          <a:ln/>
        </p:spPr>
      </p:sp>
      <p:sp>
        <p:nvSpPr>
          <p:cNvPr id="8195" name="Rectangle 3"/>
          <p:cNvSpPr>
            <a:spLocks noGrp="1" noChangeArrowheads="1"/>
          </p:cNvSpPr>
          <p:nvPr>
            <p:ph type="body" idx="1"/>
          </p:nvPr>
        </p:nvSpPr>
        <p:spPr/>
        <p:txBody>
          <a:bodyPr/>
          <a:lstStyle/>
          <a:p>
            <a:pPr marL="228536" indent="-228536">
              <a:lnSpc>
                <a:spcPct val="80000"/>
              </a:lnSpc>
            </a:pPr>
            <a:r>
              <a:rPr lang="en-US" sz="1000" b="0" dirty="0"/>
              <a:t>15 min</a:t>
            </a:r>
          </a:p>
        </p:txBody>
      </p:sp>
    </p:spTree>
    <p:extLst>
      <p:ext uri="{BB962C8B-B14F-4D97-AF65-F5344CB8AC3E}">
        <p14:creationId xmlns:p14="http://schemas.microsoft.com/office/powerpoint/2010/main" val="1868405733"/>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Slide Image Placeholder 1"/>
          <p:cNvSpPr>
            <a:spLocks noGrp="1" noRot="1" noChangeAspect="1" noTextEdit="1"/>
          </p:cNvSpPr>
          <p:nvPr>
            <p:ph type="sldImg"/>
          </p:nvPr>
        </p:nvSpPr>
        <p:spPr bwMode="auto">
          <a:xfrm>
            <a:off x="685800" y="1143000"/>
            <a:ext cx="5486400" cy="30861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577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p>
        </p:txBody>
      </p:sp>
      <p:sp>
        <p:nvSpPr>
          <p:cNvPr id="75780" name="Slide Number Placeholder 3"/>
          <p:cNvSpPr txBox="1">
            <a:spLocks noGrp="1"/>
          </p:cNvSpPr>
          <p:nvPr/>
        </p:nvSpPr>
        <p:spPr bwMode="auto">
          <a:xfrm>
            <a:off x="3885120" y="8684784"/>
            <a:ext cx="2971336" cy="457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18" tIns="45710" rIns="91418" bIns="45710" anchor="b"/>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fld id="{190F13F2-DF4F-4BEB-808E-845E76813E5D}" type="slidenum">
              <a:rPr lang="en-US" sz="1200">
                <a:latin typeface="Calibri" pitchFamily="34" charset="0"/>
              </a:rPr>
              <a:pPr algn="r" eaLnBrk="1" hangingPunct="1"/>
              <a:t>37</a:t>
            </a:fld>
            <a:endParaRPr lang="en-US" sz="1200">
              <a:latin typeface="Calibri" pitchFamily="34" charset="0"/>
            </a:endParaRPr>
          </a:p>
        </p:txBody>
      </p:sp>
    </p:spTree>
    <p:extLst>
      <p:ext uri="{BB962C8B-B14F-4D97-AF65-F5344CB8AC3E}">
        <p14:creationId xmlns:p14="http://schemas.microsoft.com/office/powerpoint/2010/main" val="1179564123"/>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2ED165E-1087-F0BF-B2C8-EB4F6CC8FD1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8F5AA97-A51A-F6ED-7A7E-CF10568582AE}"/>
              </a:ext>
            </a:extLst>
          </p:cNvPr>
          <p:cNvSpPr>
            <a:spLocks noGrp="1" noRot="1" noChangeAspect="1"/>
          </p:cNvSpPr>
          <p:nvPr>
            <p:ph type="sldImg"/>
          </p:nvPr>
        </p:nvSpPr>
        <p:spPr>
          <a:xfrm>
            <a:off x="717550" y="1162050"/>
            <a:ext cx="5575300" cy="3136900"/>
          </a:xfrm>
        </p:spPr>
      </p:sp>
      <p:sp>
        <p:nvSpPr>
          <p:cNvPr id="3" name="Notes Placeholder 2">
            <a:extLst>
              <a:ext uri="{FF2B5EF4-FFF2-40B4-BE49-F238E27FC236}">
                <a16:creationId xmlns:a16="http://schemas.microsoft.com/office/drawing/2014/main" id="{C92FD314-124F-3293-282E-16DE2CC82574}"/>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79E780C6-B577-D1A4-3E7F-A7D83D0E46D1}"/>
              </a:ext>
            </a:extLst>
          </p:cNvPr>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5F421B6-B46F-4440-B41D-82D0FEFAF04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38</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07632501"/>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891E456-C796-FD2F-92B4-5E31DB38E6B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56F910D-9E03-8918-5F1A-76FDDF31EDDC}"/>
              </a:ext>
            </a:extLst>
          </p:cNvPr>
          <p:cNvSpPr>
            <a:spLocks noGrp="1" noRot="1" noChangeAspect="1"/>
          </p:cNvSpPr>
          <p:nvPr>
            <p:ph type="sldImg"/>
          </p:nvPr>
        </p:nvSpPr>
        <p:spPr>
          <a:xfrm>
            <a:off x="717550" y="1162050"/>
            <a:ext cx="5575300" cy="3136900"/>
          </a:xfrm>
        </p:spPr>
      </p:sp>
      <p:sp>
        <p:nvSpPr>
          <p:cNvPr id="3" name="Notes Placeholder 2">
            <a:extLst>
              <a:ext uri="{FF2B5EF4-FFF2-40B4-BE49-F238E27FC236}">
                <a16:creationId xmlns:a16="http://schemas.microsoft.com/office/drawing/2014/main" id="{CE390AA6-A9CF-D08D-5731-4D0BAA1FE686}"/>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7A7A8459-0DD2-5669-F743-C98E53A93EBC}"/>
              </a:ext>
            </a:extLst>
          </p:cNvPr>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5F421B6-B46F-4440-B41D-82D0FEFAF04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39</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1661793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F1FFD78F-3E6C-409D-A589-1CD1FDEBF231}" type="slidenum">
              <a:rPr lang="en-US" smtClean="0"/>
              <a:t>4</a:t>
            </a:fld>
            <a:endParaRPr lang="en-US"/>
          </a:p>
        </p:txBody>
      </p:sp>
    </p:spTree>
    <p:extLst>
      <p:ext uri="{BB962C8B-B14F-4D97-AF65-F5344CB8AC3E}">
        <p14:creationId xmlns:p14="http://schemas.microsoft.com/office/powerpoint/2010/main" val="877538975"/>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4D2CC3F-957E-85EF-CED0-B02F19C00B0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9EB9F29-7E2D-E31F-CDFA-08EC56CB12CE}"/>
              </a:ext>
            </a:extLst>
          </p:cNvPr>
          <p:cNvSpPr>
            <a:spLocks noGrp="1" noRot="1" noChangeAspect="1"/>
          </p:cNvSpPr>
          <p:nvPr>
            <p:ph type="sldImg"/>
          </p:nvPr>
        </p:nvSpPr>
        <p:spPr>
          <a:xfrm>
            <a:off x="717550" y="1162050"/>
            <a:ext cx="5575300" cy="3136900"/>
          </a:xfrm>
        </p:spPr>
      </p:sp>
      <p:sp>
        <p:nvSpPr>
          <p:cNvPr id="3" name="Notes Placeholder 2">
            <a:extLst>
              <a:ext uri="{FF2B5EF4-FFF2-40B4-BE49-F238E27FC236}">
                <a16:creationId xmlns:a16="http://schemas.microsoft.com/office/drawing/2014/main" id="{3E35B559-3D85-8339-D64B-E79B31A09222}"/>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7CD799E1-806C-1DCF-CBF3-B07F5654DB55}"/>
              </a:ext>
            </a:extLst>
          </p:cNvPr>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5F421B6-B46F-4440-B41D-82D0FEFAF04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40</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98172483"/>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5960DAA-246D-0B28-21D9-8611275655E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A10C13E-5C57-DDF3-E4D1-CEA600E40444}"/>
              </a:ext>
            </a:extLst>
          </p:cNvPr>
          <p:cNvSpPr>
            <a:spLocks noGrp="1" noRot="1" noChangeAspect="1"/>
          </p:cNvSpPr>
          <p:nvPr>
            <p:ph type="sldImg"/>
          </p:nvPr>
        </p:nvSpPr>
        <p:spPr>
          <a:xfrm>
            <a:off x="717550" y="1162050"/>
            <a:ext cx="5575300" cy="3136900"/>
          </a:xfrm>
        </p:spPr>
      </p:sp>
      <p:sp>
        <p:nvSpPr>
          <p:cNvPr id="3" name="Notes Placeholder 2">
            <a:extLst>
              <a:ext uri="{FF2B5EF4-FFF2-40B4-BE49-F238E27FC236}">
                <a16:creationId xmlns:a16="http://schemas.microsoft.com/office/drawing/2014/main" id="{A8618C3B-93D8-9106-55BC-8D6676CF2F13}"/>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E7DF86E2-32A6-1281-F36F-D2622A014058}"/>
              </a:ext>
            </a:extLst>
          </p:cNvPr>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5F421B6-B46F-4440-B41D-82D0FEFAF04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41</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41166095"/>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C75AA24-DACC-4E88-AC38-A5808338F778}" type="slidenum">
              <a:rPr lang="en-US">
                <a:solidFill>
                  <a:prstClr val="black"/>
                </a:solidFill>
              </a:rPr>
              <a:pPr/>
              <a:t>42</a:t>
            </a:fld>
            <a:endParaRPr lang="en-US">
              <a:solidFill>
                <a:prstClr val="black"/>
              </a:solidFill>
            </a:endParaRPr>
          </a:p>
        </p:txBody>
      </p:sp>
      <p:sp>
        <p:nvSpPr>
          <p:cNvPr id="8194" name="Rectangle 2"/>
          <p:cNvSpPr>
            <a:spLocks noGrp="1" noRot="1" noChangeAspect="1" noChangeArrowheads="1" noTextEdit="1"/>
          </p:cNvSpPr>
          <p:nvPr>
            <p:ph type="sldImg"/>
          </p:nvPr>
        </p:nvSpPr>
        <p:spPr>
          <a:xfrm>
            <a:off x="685800" y="1143000"/>
            <a:ext cx="5486400" cy="3086100"/>
          </a:xfrm>
          <a:ln/>
        </p:spPr>
      </p:sp>
      <p:sp>
        <p:nvSpPr>
          <p:cNvPr id="8195" name="Rectangle 3"/>
          <p:cNvSpPr>
            <a:spLocks noGrp="1" noChangeArrowheads="1"/>
          </p:cNvSpPr>
          <p:nvPr>
            <p:ph type="body" idx="1"/>
          </p:nvPr>
        </p:nvSpPr>
        <p:spPr/>
        <p:txBody>
          <a:bodyPr/>
          <a:lstStyle/>
          <a:p>
            <a:pPr marL="228536" indent="-228536">
              <a:lnSpc>
                <a:spcPct val="80000"/>
              </a:lnSpc>
            </a:pPr>
            <a:r>
              <a:rPr lang="en-US" sz="1000" b="1" dirty="0"/>
              <a:t>15 min</a:t>
            </a:r>
            <a:endParaRPr lang="en-US" sz="1000" dirty="0"/>
          </a:p>
        </p:txBody>
      </p:sp>
    </p:spTree>
    <p:extLst>
      <p:ext uri="{BB962C8B-B14F-4D97-AF65-F5344CB8AC3E}">
        <p14:creationId xmlns:p14="http://schemas.microsoft.com/office/powerpoint/2010/main" val="632441365"/>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5F8F4C2-8D1B-4152-9155-7910E160685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95237375"/>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lide Image Placeholder 1"/>
          <p:cNvSpPr>
            <a:spLocks noGrp="1" noRot="1" noChangeAspect="1" noTextEdit="1"/>
          </p:cNvSpPr>
          <p:nvPr>
            <p:ph type="sldImg"/>
          </p:nvPr>
        </p:nvSpPr>
        <p:spPr>
          <a:xfrm>
            <a:off x="685800" y="1143000"/>
            <a:ext cx="5486400" cy="3086100"/>
          </a:xfrm>
          <a:ln/>
        </p:spPr>
      </p:sp>
      <p:sp>
        <p:nvSpPr>
          <p:cNvPr id="3686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3686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Verdana" pitchFamily="34" charset="0"/>
                <a:ea typeface="MS PGothic" pitchFamily="34" charset="-128"/>
              </a:defRPr>
            </a:lvl1pPr>
            <a:lvl2pPr marL="742703" indent="-284206">
              <a:defRPr>
                <a:solidFill>
                  <a:schemeClr val="tx1"/>
                </a:solidFill>
                <a:latin typeface="Verdana" pitchFamily="34" charset="0"/>
                <a:ea typeface="MS PGothic" pitchFamily="34" charset="-128"/>
              </a:defRPr>
            </a:lvl2pPr>
            <a:lvl3pPr marL="1141533" indent="-227679">
              <a:defRPr>
                <a:solidFill>
                  <a:schemeClr val="tx1"/>
                </a:solidFill>
                <a:latin typeface="Verdana" pitchFamily="34" charset="0"/>
                <a:ea typeface="MS PGothic" pitchFamily="34" charset="-128"/>
              </a:defRPr>
            </a:lvl3pPr>
            <a:lvl4pPr marL="1600030" indent="-227679">
              <a:defRPr>
                <a:solidFill>
                  <a:schemeClr val="tx1"/>
                </a:solidFill>
                <a:latin typeface="Verdana" pitchFamily="34" charset="0"/>
                <a:ea typeface="MS PGothic" pitchFamily="34" charset="-128"/>
              </a:defRPr>
            </a:lvl4pPr>
            <a:lvl5pPr marL="2056957" indent="-227679">
              <a:defRPr>
                <a:solidFill>
                  <a:schemeClr val="tx1"/>
                </a:solidFill>
                <a:latin typeface="Verdana" pitchFamily="34" charset="0"/>
                <a:ea typeface="MS PGothic" pitchFamily="34" charset="-128"/>
              </a:defRPr>
            </a:lvl5pPr>
            <a:lvl6pPr marL="2509174" indent="-227679" eaLnBrk="0" fontAlgn="base" hangingPunct="0">
              <a:spcBef>
                <a:spcPct val="0"/>
              </a:spcBef>
              <a:spcAft>
                <a:spcPct val="0"/>
              </a:spcAft>
              <a:defRPr>
                <a:solidFill>
                  <a:schemeClr val="tx1"/>
                </a:solidFill>
                <a:latin typeface="Verdana" pitchFamily="34" charset="0"/>
                <a:ea typeface="MS PGothic" pitchFamily="34" charset="-128"/>
              </a:defRPr>
            </a:lvl6pPr>
            <a:lvl7pPr marL="2961390" indent="-227679" eaLnBrk="0" fontAlgn="base" hangingPunct="0">
              <a:spcBef>
                <a:spcPct val="0"/>
              </a:spcBef>
              <a:spcAft>
                <a:spcPct val="0"/>
              </a:spcAft>
              <a:defRPr>
                <a:solidFill>
                  <a:schemeClr val="tx1"/>
                </a:solidFill>
                <a:latin typeface="Verdana" pitchFamily="34" charset="0"/>
                <a:ea typeface="MS PGothic" pitchFamily="34" charset="-128"/>
              </a:defRPr>
            </a:lvl7pPr>
            <a:lvl8pPr marL="3413607" indent="-227679" eaLnBrk="0" fontAlgn="base" hangingPunct="0">
              <a:spcBef>
                <a:spcPct val="0"/>
              </a:spcBef>
              <a:spcAft>
                <a:spcPct val="0"/>
              </a:spcAft>
              <a:defRPr>
                <a:solidFill>
                  <a:schemeClr val="tx1"/>
                </a:solidFill>
                <a:latin typeface="Verdana" pitchFamily="34" charset="0"/>
                <a:ea typeface="MS PGothic" pitchFamily="34" charset="-128"/>
              </a:defRPr>
            </a:lvl8pPr>
            <a:lvl9pPr marL="3865823" indent="-227679" eaLnBrk="0" fontAlgn="base" hangingPunct="0">
              <a:spcBef>
                <a:spcPct val="0"/>
              </a:spcBef>
              <a:spcAft>
                <a:spcPct val="0"/>
              </a:spcAft>
              <a:defRPr>
                <a:solidFill>
                  <a:schemeClr val="tx1"/>
                </a:solidFill>
                <a:latin typeface="Verdana" pitchFamily="34" charset="0"/>
                <a:ea typeface="MS PGothic" pitchFamily="34" charset="-128"/>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3147CBB7-CBAD-4942-9134-9B5DA86CE1B3}" type="slidenum">
              <a:rPr kumimoji="0" lang="en-US" altLang="en-US" sz="1200" b="0" i="0" u="none" strike="noStrike" kern="1200" cap="none" spc="0" normalizeH="0" baseline="0" noProof="0" smtClean="0">
                <a:ln>
                  <a:noFill/>
                </a:ln>
                <a:solidFill>
                  <a:srgbClr val="000000"/>
                </a:solidFill>
                <a:effectLst/>
                <a:uLnTx/>
                <a:uFillTx/>
                <a:latin typeface="Verdana" pitchFamily="34" charset="0"/>
                <a:ea typeface="MS PGothic" pitchFamily="34"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44</a:t>
            </a:fld>
            <a:endParaRPr kumimoji="0" lang="en-US" altLang="en-US" sz="1200" b="0" i="0" u="none" strike="noStrike" kern="1200" cap="none" spc="0" normalizeH="0" baseline="0" noProof="0">
              <a:ln>
                <a:noFill/>
              </a:ln>
              <a:solidFill>
                <a:srgbClr val="000000"/>
              </a:solidFill>
              <a:effectLst/>
              <a:uLnTx/>
              <a:uFillTx/>
              <a:latin typeface="Verdana" pitchFamily="34" charset="0"/>
              <a:ea typeface="MS PGothic" pitchFamily="34" charset="-128"/>
              <a:cs typeface="+mn-cs"/>
            </a:endParaRPr>
          </a:p>
        </p:txBody>
      </p:sp>
    </p:spTree>
    <p:extLst>
      <p:ext uri="{BB962C8B-B14F-4D97-AF65-F5344CB8AC3E}">
        <p14:creationId xmlns:p14="http://schemas.microsoft.com/office/powerpoint/2010/main" val="4185742069"/>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B23F127-1D0D-6247-80F8-8470AD18E0B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47216883"/>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5F8F4C2-8D1B-4152-9155-7910E160685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18964291"/>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6EB7A51-E422-E60B-931A-7793BF7BDD1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0F54581-6D73-6C5F-0CBA-49C518E2962E}"/>
              </a:ext>
            </a:extLst>
          </p:cNvPr>
          <p:cNvSpPr>
            <a:spLocks noGrp="1" noRot="1" noChangeAspect="1"/>
          </p:cNvSpPr>
          <p:nvPr>
            <p:ph type="sldImg"/>
          </p:nvPr>
        </p:nvSpPr>
        <p:spPr>
          <a:xfrm>
            <a:off x="685800" y="1143000"/>
            <a:ext cx="5486400" cy="3086100"/>
          </a:xfrm>
        </p:spPr>
      </p:sp>
      <p:sp>
        <p:nvSpPr>
          <p:cNvPr id="3" name="Notes Placeholder 2">
            <a:extLst>
              <a:ext uri="{FF2B5EF4-FFF2-40B4-BE49-F238E27FC236}">
                <a16:creationId xmlns:a16="http://schemas.microsoft.com/office/drawing/2014/main" id="{C1A27405-2D0B-E565-B143-3D82EF35D93F}"/>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2CF0F98F-957F-D833-0840-2A92DAF7CF49}"/>
              </a:ext>
            </a:extLst>
          </p:cNvPr>
          <p:cNvSpPr>
            <a:spLocks noGrp="1"/>
          </p:cNvSpPr>
          <p:nvPr>
            <p:ph type="sldNum" sz="quarter" idx="10"/>
          </p:nvPr>
        </p:nvSpPr>
        <p:spPr/>
        <p:txBody>
          <a:bodyPr/>
          <a:lstStyle/>
          <a:p>
            <a:fld id="{87EF9B86-886B-4E49-967A-0BB6B262F27D}" type="slidenum">
              <a:rPr lang="en-US" smtClean="0"/>
              <a:pPr/>
              <a:t>47</a:t>
            </a:fld>
            <a:endParaRPr lang="en-US"/>
          </a:p>
        </p:txBody>
      </p:sp>
    </p:spTree>
    <p:extLst>
      <p:ext uri="{BB962C8B-B14F-4D97-AF65-F5344CB8AC3E}">
        <p14:creationId xmlns:p14="http://schemas.microsoft.com/office/powerpoint/2010/main" val="106225127"/>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7EF9B86-886B-4E49-967A-0BB6B262F27D}" type="slidenum">
              <a:rPr lang="en-US" smtClean="0"/>
              <a:pPr/>
              <a:t>48</a:t>
            </a:fld>
            <a:endParaRPr lang="en-US"/>
          </a:p>
        </p:txBody>
      </p:sp>
    </p:spTree>
    <p:extLst>
      <p:ext uri="{BB962C8B-B14F-4D97-AF65-F5344CB8AC3E}">
        <p14:creationId xmlns:p14="http://schemas.microsoft.com/office/powerpoint/2010/main" val="3122004937"/>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7EF9B86-886B-4E49-967A-0BB6B262F27D}" type="slidenum">
              <a:rPr lang="en-US" smtClean="0"/>
              <a:pPr/>
              <a:t>49</a:t>
            </a:fld>
            <a:endParaRPr lang="en-US"/>
          </a:p>
        </p:txBody>
      </p:sp>
    </p:spTree>
    <p:extLst>
      <p:ext uri="{BB962C8B-B14F-4D97-AF65-F5344CB8AC3E}">
        <p14:creationId xmlns:p14="http://schemas.microsoft.com/office/powerpoint/2010/main" val="179274198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FDAB86F-69B3-40D1-ADA3-E7244A873187}" type="slidenum">
              <a:rPr lang="en-US" smtClean="0"/>
              <a:pPr/>
              <a:t>5</a:t>
            </a:fld>
            <a:endParaRPr lang="en-US"/>
          </a:p>
        </p:txBody>
      </p:sp>
    </p:spTree>
    <p:extLst>
      <p:ext uri="{BB962C8B-B14F-4D97-AF65-F5344CB8AC3E}">
        <p14:creationId xmlns:p14="http://schemas.microsoft.com/office/powerpoint/2010/main" val="2295199976"/>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3" name="Slide Image Placeholder 1"/>
          <p:cNvSpPr>
            <a:spLocks noGrp="1" noRot="1" noChangeAspect="1"/>
          </p:cNvSpPr>
          <p:nvPr>
            <p:ph type="sldImg"/>
          </p:nvPr>
        </p:nvSpPr>
        <p:spPr bwMode="auto">
          <a:xfrm>
            <a:off x="685800" y="1143000"/>
            <a:ext cx="5486400" cy="3086100"/>
          </a:xfrm>
          <a:noFill/>
          <a:ln>
            <a:solidFill>
              <a:srgbClr val="000000"/>
            </a:solidFill>
            <a:miter lim="800000"/>
            <a:headEnd/>
            <a:tailEnd/>
          </a:ln>
        </p:spPr>
      </p:sp>
      <p:sp>
        <p:nvSpPr>
          <p:cNvPr id="79874" name="Notes Placeholder 2"/>
          <p:cNvSpPr>
            <a:spLocks noGrp="1"/>
          </p:cNvSpPr>
          <p:nvPr>
            <p:ph type="body" idx="1"/>
          </p:nvPr>
        </p:nvSpPr>
        <p:spPr bwMode="auto">
          <a:noFill/>
        </p:spPr>
        <p:txBody>
          <a:bodyPr wrap="square" lIns="91433" tIns="45717" rIns="91433" bIns="45717" numCol="1" anchor="t" anchorCtr="0" compatLnSpc="1">
            <a:prstTxWarp prst="textNoShape">
              <a:avLst/>
            </a:prstTxWarp>
          </a:bodyPr>
          <a:lstStyle/>
          <a:p>
            <a:endParaRPr lang="en-US" dirty="0"/>
          </a:p>
        </p:txBody>
      </p:sp>
      <p:sp>
        <p:nvSpPr>
          <p:cNvPr id="4" name="Slide Number Placeholder 3"/>
          <p:cNvSpPr>
            <a:spLocks noGrp="1"/>
          </p:cNvSpPr>
          <p:nvPr>
            <p:ph type="sldNum" sz="quarter" idx="5"/>
          </p:nvPr>
        </p:nvSpPr>
        <p:spPr/>
        <p:txBody>
          <a:bodyPr/>
          <a:lstStyle/>
          <a:p>
            <a:pPr>
              <a:defRPr/>
            </a:pPr>
            <a:fld id="{DDD297FC-68DF-4953-AB00-75E89A3B2B00}" type="slidenum">
              <a:rPr lang="en-US" smtClean="0"/>
              <a:pPr>
                <a:defRPr/>
              </a:pPr>
              <a:t>50</a:t>
            </a:fld>
            <a:endParaRPr lang="en-US" dirty="0"/>
          </a:p>
        </p:txBody>
      </p:sp>
    </p:spTree>
    <p:extLst>
      <p:ext uri="{BB962C8B-B14F-4D97-AF65-F5344CB8AC3E}">
        <p14:creationId xmlns:p14="http://schemas.microsoft.com/office/powerpoint/2010/main" val="2921460997"/>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58D11C9F-81FA-4052-9B37-1EF4A4EF7E85}" type="slidenum">
              <a:rPr lang="en-US" smtClean="0"/>
              <a:t>51</a:t>
            </a:fld>
            <a:endParaRPr lang="en-US"/>
          </a:p>
        </p:txBody>
      </p:sp>
    </p:spTree>
    <p:extLst>
      <p:ext uri="{BB962C8B-B14F-4D97-AF65-F5344CB8AC3E}">
        <p14:creationId xmlns:p14="http://schemas.microsoft.com/office/powerpoint/2010/main" val="2749122002"/>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712F64A-33FB-2177-45CA-6B8BB52FF11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17E561F-D7E6-6FE8-449B-A9A442475E57}"/>
              </a:ext>
            </a:extLst>
          </p:cNvPr>
          <p:cNvSpPr>
            <a:spLocks noGrp="1" noRot="1" noChangeAspect="1"/>
          </p:cNvSpPr>
          <p:nvPr>
            <p:ph type="sldImg"/>
          </p:nvPr>
        </p:nvSpPr>
        <p:spPr>
          <a:xfrm>
            <a:off x="685800" y="1143000"/>
            <a:ext cx="5486400" cy="3086100"/>
          </a:xfrm>
        </p:spPr>
      </p:sp>
      <p:sp>
        <p:nvSpPr>
          <p:cNvPr id="3" name="Notes Placeholder 2">
            <a:extLst>
              <a:ext uri="{FF2B5EF4-FFF2-40B4-BE49-F238E27FC236}">
                <a16:creationId xmlns:a16="http://schemas.microsoft.com/office/drawing/2014/main" id="{7CAB7BF6-F099-F31A-2A45-B3AFD66BBB22}"/>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35FD372B-FDC7-68C2-CFD4-6A10E9D49725}"/>
              </a:ext>
            </a:extLst>
          </p:cNvPr>
          <p:cNvSpPr>
            <a:spLocks noGrp="1"/>
          </p:cNvSpPr>
          <p:nvPr>
            <p:ph type="sldNum" sz="quarter" idx="5"/>
          </p:nvPr>
        </p:nvSpPr>
        <p:spPr/>
        <p:txBody>
          <a:bodyPr/>
          <a:lstStyle/>
          <a:p>
            <a:fld id="{F1FFD78F-3E6C-409D-A589-1CD1FDEBF231}" type="slidenum">
              <a:rPr lang="en-US" smtClean="0"/>
              <a:t>52</a:t>
            </a:fld>
            <a:endParaRPr lang="en-US"/>
          </a:p>
        </p:txBody>
      </p:sp>
    </p:spTree>
    <p:extLst>
      <p:ext uri="{BB962C8B-B14F-4D97-AF65-F5344CB8AC3E}">
        <p14:creationId xmlns:p14="http://schemas.microsoft.com/office/powerpoint/2010/main" val="3376261816"/>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7158E70-20A2-5253-E395-85E04404326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2981843-D985-C7E9-E2C1-4F3ACFB89AA3}"/>
              </a:ext>
            </a:extLst>
          </p:cNvPr>
          <p:cNvSpPr>
            <a:spLocks noGrp="1" noRot="1" noChangeAspect="1"/>
          </p:cNvSpPr>
          <p:nvPr>
            <p:ph type="sldImg"/>
          </p:nvPr>
        </p:nvSpPr>
        <p:spPr>
          <a:xfrm>
            <a:off x="685800" y="1143000"/>
            <a:ext cx="5486400" cy="3086100"/>
          </a:xfrm>
        </p:spPr>
      </p:sp>
      <p:sp>
        <p:nvSpPr>
          <p:cNvPr id="3" name="Notes Placeholder 2">
            <a:extLst>
              <a:ext uri="{FF2B5EF4-FFF2-40B4-BE49-F238E27FC236}">
                <a16:creationId xmlns:a16="http://schemas.microsoft.com/office/drawing/2014/main" id="{49FB0DF1-30F0-2F60-651C-F20C961031A2}"/>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2B615B59-B47A-44AB-331F-CD4F2649E71F}"/>
              </a:ext>
            </a:extLst>
          </p:cNvPr>
          <p:cNvSpPr>
            <a:spLocks noGrp="1"/>
          </p:cNvSpPr>
          <p:nvPr>
            <p:ph type="sldNum" sz="quarter" idx="5"/>
          </p:nvPr>
        </p:nvSpPr>
        <p:spPr/>
        <p:txBody>
          <a:bodyPr/>
          <a:lstStyle/>
          <a:p>
            <a:fld id="{F1FFD78F-3E6C-409D-A589-1CD1FDEBF231}" type="slidenum">
              <a:rPr lang="en-US" smtClean="0"/>
              <a:t>53</a:t>
            </a:fld>
            <a:endParaRPr lang="en-US"/>
          </a:p>
        </p:txBody>
      </p:sp>
    </p:spTree>
    <p:extLst>
      <p:ext uri="{BB962C8B-B14F-4D97-AF65-F5344CB8AC3E}">
        <p14:creationId xmlns:p14="http://schemas.microsoft.com/office/powerpoint/2010/main" val="3817883500"/>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A3AE351-0E10-A8C6-15DB-4379071C50E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9753823-1C92-D90E-F9C7-09DC6F2BE742}"/>
              </a:ext>
            </a:extLst>
          </p:cNvPr>
          <p:cNvSpPr>
            <a:spLocks noGrp="1" noRot="1" noChangeAspect="1"/>
          </p:cNvSpPr>
          <p:nvPr>
            <p:ph type="sldImg"/>
          </p:nvPr>
        </p:nvSpPr>
        <p:spPr>
          <a:xfrm>
            <a:off x="685800" y="1143000"/>
            <a:ext cx="5486400" cy="3086100"/>
          </a:xfrm>
        </p:spPr>
      </p:sp>
      <p:sp>
        <p:nvSpPr>
          <p:cNvPr id="3" name="Notes Placeholder 2">
            <a:extLst>
              <a:ext uri="{FF2B5EF4-FFF2-40B4-BE49-F238E27FC236}">
                <a16:creationId xmlns:a16="http://schemas.microsoft.com/office/drawing/2014/main" id="{924DAB53-4DC5-66B3-17FB-BB9C80C0A33C}"/>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ECC78E80-F8E2-45BD-85DC-8CE914C91A0E}"/>
              </a:ext>
            </a:extLst>
          </p:cNvPr>
          <p:cNvSpPr>
            <a:spLocks noGrp="1"/>
          </p:cNvSpPr>
          <p:nvPr>
            <p:ph type="sldNum" sz="quarter" idx="10"/>
          </p:nvPr>
        </p:nvSpPr>
        <p:spPr/>
        <p:txBody>
          <a:bodyPr/>
          <a:lstStyle/>
          <a:p>
            <a:fld id="{87EF9B86-886B-4E49-967A-0BB6B262F27D}" type="slidenum">
              <a:rPr lang="en-US" smtClean="0"/>
              <a:pPr/>
              <a:t>54</a:t>
            </a:fld>
            <a:endParaRPr lang="en-US"/>
          </a:p>
        </p:txBody>
      </p:sp>
    </p:spTree>
    <p:extLst>
      <p:ext uri="{BB962C8B-B14F-4D97-AF65-F5344CB8AC3E}">
        <p14:creationId xmlns:p14="http://schemas.microsoft.com/office/powerpoint/2010/main" val="1800743902"/>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Slide Image Placeholder 1"/>
          <p:cNvSpPr>
            <a:spLocks noGrp="1" noRot="1" noChangeAspect="1"/>
          </p:cNvSpPr>
          <p:nvPr>
            <p:ph type="sldImg"/>
          </p:nvPr>
        </p:nvSpPr>
        <p:spPr bwMode="auto">
          <a:xfrm>
            <a:off x="685800" y="1143000"/>
            <a:ext cx="5486400" cy="3086100"/>
          </a:xfrm>
          <a:noFill/>
          <a:ln>
            <a:solidFill>
              <a:srgbClr val="000000"/>
            </a:solidFill>
            <a:miter lim="800000"/>
            <a:headEnd/>
            <a:tailEnd/>
          </a:ln>
        </p:spPr>
      </p:sp>
      <p:sp>
        <p:nvSpPr>
          <p:cNvPr id="33794" name="Notes Placeholder 2"/>
          <p:cNvSpPr>
            <a:spLocks noGrp="1"/>
          </p:cNvSpPr>
          <p:nvPr>
            <p:ph type="body" idx="1"/>
          </p:nvPr>
        </p:nvSpPr>
        <p:spPr bwMode="auto">
          <a:noFill/>
        </p:spPr>
        <p:txBody>
          <a:bodyPr wrap="square" lIns="91433" tIns="45717" rIns="91433" bIns="45717" numCol="1" anchor="t" anchorCtr="0" compatLnSpc="1">
            <a:prstTxWarp prst="textNoShape">
              <a:avLst/>
            </a:prstTxWarp>
          </a:bodyPr>
          <a:lstStyle/>
          <a:p>
            <a:endParaRPr lang="en-US" dirty="0"/>
          </a:p>
        </p:txBody>
      </p:sp>
      <p:sp>
        <p:nvSpPr>
          <p:cNvPr id="91139" name="Slide Number Placeholder 3"/>
          <p:cNvSpPr>
            <a:spLocks noGrp="1"/>
          </p:cNvSpPr>
          <p:nvPr>
            <p:ph type="sldNum" sz="quarter" idx="5"/>
          </p:nvPr>
        </p:nvSpPr>
        <p:spPr/>
        <p:txBody>
          <a:bodyPr/>
          <a:lstStyle/>
          <a:p>
            <a:pPr>
              <a:defRPr/>
            </a:pPr>
            <a:fld id="{13F8A0DB-37AC-4AAB-9C08-57478B052771}" type="slidenum">
              <a:rPr lang="en-US" smtClean="0"/>
              <a:pPr>
                <a:defRPr/>
              </a:pPr>
              <a:t>55</a:t>
            </a:fld>
            <a:endParaRPr lang="en-US" dirty="0"/>
          </a:p>
        </p:txBody>
      </p:sp>
    </p:spTree>
    <p:extLst>
      <p:ext uri="{BB962C8B-B14F-4D97-AF65-F5344CB8AC3E}">
        <p14:creationId xmlns:p14="http://schemas.microsoft.com/office/powerpoint/2010/main" val="316489584"/>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4FCFE8B9-71AD-4EBE-83BF-6A4F5C04B301}" type="slidenum">
              <a:rPr lang="en-US" smtClean="0"/>
              <a:pPr>
                <a:defRPr/>
              </a:pPr>
              <a:t>56</a:t>
            </a:fld>
            <a:endParaRPr lang="en-US" dirty="0"/>
          </a:p>
        </p:txBody>
      </p:sp>
    </p:spTree>
    <p:extLst>
      <p:ext uri="{BB962C8B-B14F-4D97-AF65-F5344CB8AC3E}">
        <p14:creationId xmlns:p14="http://schemas.microsoft.com/office/powerpoint/2010/main" val="3919914561"/>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4FCFE8B9-71AD-4EBE-83BF-6A4F5C04B301}" type="slidenum">
              <a:rPr lang="en-US" smtClean="0"/>
              <a:pPr>
                <a:defRPr/>
              </a:pPr>
              <a:t>57</a:t>
            </a:fld>
            <a:endParaRPr lang="en-US" dirty="0"/>
          </a:p>
        </p:txBody>
      </p:sp>
    </p:spTree>
    <p:extLst>
      <p:ext uri="{BB962C8B-B14F-4D97-AF65-F5344CB8AC3E}">
        <p14:creationId xmlns:p14="http://schemas.microsoft.com/office/powerpoint/2010/main" val="3980618462"/>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4FCFE8B9-71AD-4EBE-83BF-6A4F5C04B301}" type="slidenum">
              <a:rPr lang="en-US" smtClean="0"/>
              <a:pPr>
                <a:defRPr/>
              </a:pPr>
              <a:t>58</a:t>
            </a:fld>
            <a:endParaRPr lang="en-US" dirty="0"/>
          </a:p>
        </p:txBody>
      </p:sp>
    </p:spTree>
    <p:extLst>
      <p:ext uri="{BB962C8B-B14F-4D97-AF65-F5344CB8AC3E}">
        <p14:creationId xmlns:p14="http://schemas.microsoft.com/office/powerpoint/2010/main" val="1808374695"/>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4FCFE8B9-71AD-4EBE-83BF-6A4F5C04B301}" type="slidenum">
              <a:rPr lang="en-US" smtClean="0"/>
              <a:pPr>
                <a:defRPr/>
              </a:pPr>
              <a:t>59</a:t>
            </a:fld>
            <a:endParaRPr lang="en-US" dirty="0"/>
          </a:p>
        </p:txBody>
      </p:sp>
    </p:spTree>
    <p:extLst>
      <p:ext uri="{BB962C8B-B14F-4D97-AF65-F5344CB8AC3E}">
        <p14:creationId xmlns:p14="http://schemas.microsoft.com/office/powerpoint/2010/main" val="210797307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US"/>
              <a:t>Use the “Hide Slide” feature to hide the file sharing system not being used.  Do not delete the slide.  Hiding the slide will preserve correspondence to the pacing guide slide numbers.</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DDD80E2-CEE1-430F-BB48-F94E6E00B3A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5274935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t>Use the “Hide Slide” feature to hide the file sharing system not being used.  Do not delete the slide.  Hiding the slide will preserve correspondence to the pacing guide slide numbers.</a:t>
            </a:r>
          </a:p>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DDD80E2-CEE1-430F-BB48-F94E6E00B3A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0234732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F1FFD78F-3E6C-409D-A589-1CD1FDEBF231}" type="slidenum">
              <a:rPr lang="en-US" smtClean="0"/>
              <a:t>8</a:t>
            </a:fld>
            <a:endParaRPr lang="en-US"/>
          </a:p>
        </p:txBody>
      </p:sp>
    </p:spTree>
    <p:extLst>
      <p:ext uri="{BB962C8B-B14F-4D97-AF65-F5344CB8AC3E}">
        <p14:creationId xmlns:p14="http://schemas.microsoft.com/office/powerpoint/2010/main" val="247524532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Rectangle 2"/>
          <p:cNvSpPr>
            <a:spLocks noGrp="1" noRot="1" noChangeAspect="1"/>
          </p:cNvSpPr>
          <p:nvPr>
            <p:ph type="sldImg"/>
          </p:nvPr>
        </p:nvSpPr>
        <p:spPr bwMode="auto">
          <a:xfrm>
            <a:off x="685800" y="1143000"/>
            <a:ext cx="5486400" cy="3086100"/>
          </a:xfrm>
          <a:noFill/>
          <a:ln>
            <a:solidFill>
              <a:srgbClr val="000000"/>
            </a:solidFill>
            <a:miter lim="800000"/>
            <a:headEnd/>
            <a:tailEnd/>
          </a:ln>
        </p:spPr>
      </p:sp>
      <p:sp>
        <p:nvSpPr>
          <p:cNvPr id="29698" name="Rectangle 3"/>
          <p:cNvSpPr>
            <a:spLocks noGrp="1"/>
          </p:cNvSpPr>
          <p:nvPr>
            <p:ph type="body" idx="1"/>
          </p:nvPr>
        </p:nvSpPr>
        <p:spPr bwMode="auto">
          <a:noFill/>
        </p:spPr>
        <p:txBody>
          <a:bodyPr wrap="square" lIns="91433" tIns="45717" rIns="91433" bIns="45717" numCol="1" anchor="t" anchorCtr="0" compatLnSpc="1">
            <a:prstTxWarp prst="textNoShape">
              <a:avLst/>
            </a:prstTxWarp>
          </a:bodyPr>
          <a:lstStyle/>
          <a:p>
            <a:pPr eaLnBrk="1" hangingPunct="1">
              <a:spcBef>
                <a:spcPct val="0"/>
              </a:spcBef>
            </a:pPr>
            <a:endParaRPr lang="en-US" dirty="0"/>
          </a:p>
        </p:txBody>
      </p:sp>
      <p:sp>
        <p:nvSpPr>
          <p:cNvPr id="29699" name="Rectangle 4"/>
          <p:cNvSpPr>
            <a:spLocks noGrp="1"/>
          </p:cNvSpPr>
          <p:nvPr>
            <p:ph type="sldNum" sz="quarter" idx="5"/>
          </p:nvPr>
        </p:nvSpPr>
        <p:spPr bwMode="auto">
          <a:ln>
            <a:miter lim="800000"/>
            <a:headEnd/>
            <a:tailEnd/>
          </a:ln>
        </p:spPr>
        <p:txBody>
          <a:bodyPr wrap="square" lIns="91433" tIns="45717" rIns="91433" bIns="45717" numCol="1" anchor="t" anchorCtr="0" compatLnSpc="1">
            <a:prstTxWarp prst="textNoShape">
              <a:avLst/>
            </a:prstTxWarp>
          </a:bodyPr>
          <a:lstStyle/>
          <a:p>
            <a:pPr fontAlgn="base">
              <a:spcBef>
                <a:spcPct val="0"/>
              </a:spcBef>
              <a:spcAft>
                <a:spcPct val="0"/>
              </a:spcAft>
              <a:defRPr/>
            </a:pPr>
            <a:fld id="{C5F77485-7EEE-4625-878A-31806A2B4001}" type="slidenum">
              <a:rPr lang="en-US"/>
              <a:pPr fontAlgn="base">
                <a:spcBef>
                  <a:spcPct val="0"/>
                </a:spcBef>
                <a:spcAft>
                  <a:spcPct val="0"/>
                </a:spcAft>
                <a:defRPr/>
              </a:pPr>
              <a:t>9</a:t>
            </a:fld>
            <a:endParaRPr lang="en-US" dirty="0"/>
          </a:p>
        </p:txBody>
      </p:sp>
    </p:spTree>
    <p:extLst>
      <p:ext uri="{BB962C8B-B14F-4D97-AF65-F5344CB8AC3E}">
        <p14:creationId xmlns:p14="http://schemas.microsoft.com/office/powerpoint/2010/main" val="403380914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Master" Target="../slideMasters/slideMaster1.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Layouts/_rels/slideLayout14.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Master" Target="../slideMasters/slideMaster1.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8" Type="http://schemas.openxmlformats.org/officeDocument/2006/relationships/hyperlink" Target="https://opendoodles.com/" TargetMode="External"/><Relationship Id="rId13" Type="http://schemas.openxmlformats.org/officeDocument/2006/relationships/hyperlink" Target="https://www.iconfinder.com/free_icons" TargetMode="External"/><Relationship Id="rId18" Type="http://schemas.openxmlformats.org/officeDocument/2006/relationships/hyperlink" Target="https://24slides.com/presentation-examples" TargetMode="External"/><Relationship Id="rId3" Type="http://schemas.openxmlformats.org/officeDocument/2006/relationships/hyperlink" Target="https://unsplash.com/" TargetMode="External"/><Relationship Id="rId7" Type="http://schemas.openxmlformats.org/officeDocument/2006/relationships/hyperlink" Target="https://www.drawkit.io/" TargetMode="External"/><Relationship Id="rId12" Type="http://schemas.openxmlformats.org/officeDocument/2006/relationships/hyperlink" Target="https://thenounproject.com/" TargetMode="External"/><Relationship Id="rId17" Type="http://schemas.openxmlformats.org/officeDocument/2006/relationships/hyperlink" Target="https://creativecommons.org/licenses/" TargetMode="External"/><Relationship Id="rId2" Type="http://schemas.openxmlformats.org/officeDocument/2006/relationships/hyperlink" Target="https://pixabay.com/" TargetMode="External"/><Relationship Id="rId16" Type="http://schemas.openxmlformats.org/officeDocument/2006/relationships/hyperlink" Target="https://www.canva.com/" TargetMode="External"/><Relationship Id="rId1" Type="http://schemas.openxmlformats.org/officeDocument/2006/relationships/slideMaster" Target="../slideMasters/slideMaster1.xml"/><Relationship Id="rId6" Type="http://schemas.openxmlformats.org/officeDocument/2006/relationships/hyperlink" Target="https://www.humaaans.com/" TargetMode="External"/><Relationship Id="rId11" Type="http://schemas.openxmlformats.org/officeDocument/2006/relationships/hyperlink" Target="https://www.flaticon.com/" TargetMode="External"/><Relationship Id="rId5" Type="http://schemas.openxmlformats.org/officeDocument/2006/relationships/hyperlink" Target="https://www.blackillustrations.com/" TargetMode="External"/><Relationship Id="rId15" Type="http://schemas.openxmlformats.org/officeDocument/2006/relationships/hyperlink" Target="https://blog.snappa.com/free-stock-photos/" TargetMode="External"/><Relationship Id="rId10" Type="http://schemas.openxmlformats.org/officeDocument/2006/relationships/hyperlink" Target="https://freepik.com/" TargetMode="External"/><Relationship Id="rId4" Type="http://schemas.openxmlformats.org/officeDocument/2006/relationships/hyperlink" Target="https://lukaszadam.com/illustrations" TargetMode="External"/><Relationship Id="rId9" Type="http://schemas.openxmlformats.org/officeDocument/2006/relationships/hyperlink" Target="https://absurd.design/" TargetMode="External"/><Relationship Id="rId14" Type="http://schemas.openxmlformats.org/officeDocument/2006/relationships/hyperlink" Target="https://www.pexels.com/" TargetMode="Externa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20.emf"/><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F11FBD-495F-BE41-8148-85102874645F}"/>
              </a:ext>
            </a:extLst>
          </p:cNvPr>
          <p:cNvSpPr>
            <a:spLocks noGrp="1"/>
          </p:cNvSpPr>
          <p:nvPr>
            <p:ph type="ctrTitle"/>
          </p:nvPr>
        </p:nvSpPr>
        <p:spPr>
          <a:xfrm>
            <a:off x="838200" y="1122363"/>
            <a:ext cx="105156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001F6DA2-5E5E-8240-89B8-56DAAFED9C67}"/>
              </a:ext>
            </a:extLst>
          </p:cNvPr>
          <p:cNvSpPr>
            <a:spLocks noGrp="1"/>
          </p:cNvSpPr>
          <p:nvPr>
            <p:ph type="subTitle" idx="1"/>
          </p:nvPr>
        </p:nvSpPr>
        <p:spPr>
          <a:xfrm>
            <a:off x="838200" y="3602038"/>
            <a:ext cx="10515600" cy="1655762"/>
          </a:xfrm>
        </p:spPr>
        <p:txBody>
          <a:bodyPr/>
          <a:lstStyle>
            <a:lvl1pPr marL="0" indent="0" algn="ctr">
              <a:buNone/>
              <a:defRPr sz="240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pic>
        <p:nvPicPr>
          <p:cNvPr id="7" name="Picture 6">
            <a:extLst>
              <a:ext uri="{FF2B5EF4-FFF2-40B4-BE49-F238E27FC236}">
                <a16:creationId xmlns:a16="http://schemas.microsoft.com/office/drawing/2014/main" id="{E43D232E-8082-3540-9359-00E264FDD8D5}"/>
              </a:ext>
            </a:extLst>
          </p:cNvPr>
          <p:cNvPicPr>
            <a:picLocks noChangeAspect="1"/>
          </p:cNvPicPr>
          <p:nvPr userDrawn="1"/>
        </p:nvPicPr>
        <p:blipFill>
          <a:blip r:embed="rId2"/>
          <a:stretch>
            <a:fillRect/>
          </a:stretch>
        </p:blipFill>
        <p:spPr>
          <a:xfrm>
            <a:off x="97041" y="6173954"/>
            <a:ext cx="3624056" cy="593150"/>
          </a:xfrm>
          <a:prstGeom prst="rect">
            <a:avLst/>
          </a:prstGeom>
        </p:spPr>
      </p:pic>
    </p:spTree>
    <p:extLst>
      <p:ext uri="{BB962C8B-B14F-4D97-AF65-F5344CB8AC3E}">
        <p14:creationId xmlns:p14="http://schemas.microsoft.com/office/powerpoint/2010/main" val="173274366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Blank_Log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3B2DC11-DD4D-3344-9EAB-425775B559C7}" type="datetimeFigureOut">
              <a:rPr lang="en-US" smtClean="0"/>
              <a:t>6/18/25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a:xfrm>
            <a:off x="8610600" y="6356350"/>
            <a:ext cx="2260636" cy="365125"/>
          </a:xfrm>
        </p:spPr>
        <p:txBody>
          <a:bodyPr/>
          <a:lstStyle/>
          <a:p>
            <a:fld id="{3A0A29FA-1078-6A4A-8847-68C718895826}" type="slidenum">
              <a:rPr lang="en-US" smtClean="0"/>
              <a:t>‹#›</a:t>
            </a:fld>
            <a:endParaRPr lang="en-US"/>
          </a:p>
        </p:txBody>
      </p:sp>
      <p:pic>
        <p:nvPicPr>
          <p:cNvPr id="5" name="Picture 4" descr="A close up of a sign&#10;&#10;Description automatically generated">
            <a:extLst>
              <a:ext uri="{FF2B5EF4-FFF2-40B4-BE49-F238E27FC236}">
                <a16:creationId xmlns:a16="http://schemas.microsoft.com/office/drawing/2014/main" id="{CF600849-390B-784E-9278-0BA760801D90}"/>
              </a:ext>
            </a:extLst>
          </p:cNvPr>
          <p:cNvPicPr>
            <a:picLocks noChangeAspect="1"/>
          </p:cNvPicPr>
          <p:nvPr userDrawn="1"/>
        </p:nvPicPr>
        <p:blipFill rotWithShape="1">
          <a:blip r:embed="rId2" cstate="screen">
            <a:alphaModFix amt="30000"/>
            <a:extLst>
              <a:ext uri="{28A0092B-C50C-407E-A947-70E740481C1C}">
                <a14:useLocalDpi xmlns:a14="http://schemas.microsoft.com/office/drawing/2010/main"/>
              </a:ext>
            </a:extLst>
          </a:blip>
          <a:srcRect b="21968"/>
          <a:stretch/>
        </p:blipFill>
        <p:spPr>
          <a:xfrm>
            <a:off x="10871236" y="5609559"/>
            <a:ext cx="1134809" cy="885510"/>
          </a:xfrm>
          <a:prstGeom prst="rect">
            <a:avLst/>
          </a:prstGeom>
          <a:effectLst>
            <a:outerShdw blurRad="50800" dist="76200" dir="5400000" sx="1000" sy="1000" algn="ctr" rotWithShape="0">
              <a:srgbClr val="000000"/>
            </a:outerShdw>
          </a:effectLst>
        </p:spPr>
      </p:pic>
    </p:spTree>
    <p:extLst>
      <p:ext uri="{BB962C8B-B14F-4D97-AF65-F5344CB8AC3E}">
        <p14:creationId xmlns:p14="http://schemas.microsoft.com/office/powerpoint/2010/main" val="80090370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p:cSld name="Ci3T Model">
    <p:spTree>
      <p:nvGrpSpPr>
        <p:cNvPr id="1" name=""/>
        <p:cNvGrpSpPr/>
        <p:nvPr/>
      </p:nvGrpSpPr>
      <p:grpSpPr>
        <a:xfrm>
          <a:off x="0" y="0"/>
          <a:ext cx="0" cy="0"/>
          <a:chOff x="0" y="0"/>
          <a:chExt cx="0" cy="0"/>
        </a:xfrm>
      </p:grpSpPr>
      <p:sp>
        <p:nvSpPr>
          <p:cNvPr id="36" name="Green Triangle">
            <a:extLst>
              <a:ext uri="{FF2B5EF4-FFF2-40B4-BE49-F238E27FC236}">
                <a16:creationId xmlns:a16="http://schemas.microsoft.com/office/drawing/2014/main" id="{F7568AB8-0F23-3146-9F9D-66896C0CBB0E}"/>
              </a:ext>
            </a:extLst>
          </p:cNvPr>
          <p:cNvSpPr/>
          <p:nvPr userDrawn="1"/>
        </p:nvSpPr>
        <p:spPr>
          <a:xfrm>
            <a:off x="1947333" y="3132668"/>
            <a:ext cx="8297334" cy="3640666"/>
          </a:xfrm>
          <a:prstGeom prst="trapezoid">
            <a:avLst>
              <a:gd name="adj" fmla="val 72862"/>
            </a:avLst>
          </a:prstGeom>
          <a:solidFill>
            <a:srgbClr val="009900"/>
          </a:solidFill>
          <a:ln w="38100" cap="flat" cmpd="sng" algn="ctr">
            <a:solidFill>
              <a:sysClr val="window" lastClr="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1" i="0" u="none" strike="noStrike" kern="0" cap="none" spc="0" normalizeH="0" baseline="0" noProof="0" dirty="0">
              <a:ln>
                <a:noFill/>
              </a:ln>
              <a:solidFill>
                <a:prstClr val="white"/>
              </a:solidFill>
              <a:effectLst/>
              <a:uLnTx/>
              <a:uFillTx/>
              <a:latin typeface="Calibri"/>
              <a:ea typeface="+mn-ea"/>
              <a:cs typeface="+mn-cs"/>
            </a:endParaRPr>
          </a:p>
        </p:txBody>
      </p:sp>
      <p:sp>
        <p:nvSpPr>
          <p:cNvPr id="37" name="Yellow Triangle">
            <a:extLst>
              <a:ext uri="{FF2B5EF4-FFF2-40B4-BE49-F238E27FC236}">
                <a16:creationId xmlns:a16="http://schemas.microsoft.com/office/drawing/2014/main" id="{5B63712D-B1E2-5C4C-A2A9-C4A76DDA5AB6}"/>
              </a:ext>
            </a:extLst>
          </p:cNvPr>
          <p:cNvSpPr/>
          <p:nvPr userDrawn="1"/>
        </p:nvSpPr>
        <p:spPr>
          <a:xfrm>
            <a:off x="4590106" y="1846280"/>
            <a:ext cx="3008769" cy="1286934"/>
          </a:xfrm>
          <a:prstGeom prst="trapezoid">
            <a:avLst>
              <a:gd name="adj" fmla="val 72862"/>
            </a:avLst>
          </a:prstGeom>
          <a:solidFill>
            <a:srgbClr val="FFFF00"/>
          </a:solidFill>
          <a:ln w="38100" cap="flat" cmpd="sng" algn="ctr">
            <a:solidFill>
              <a:sysClr val="window" lastClr="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a:ea typeface="+mn-ea"/>
              <a:cs typeface="+mn-cs"/>
            </a:endParaRPr>
          </a:p>
        </p:txBody>
      </p:sp>
      <p:sp>
        <p:nvSpPr>
          <p:cNvPr id="38" name="Red Triangle">
            <a:extLst>
              <a:ext uri="{FF2B5EF4-FFF2-40B4-BE49-F238E27FC236}">
                <a16:creationId xmlns:a16="http://schemas.microsoft.com/office/drawing/2014/main" id="{748F2DCB-B3EE-CC42-A5BB-F0E32D7A6058}"/>
              </a:ext>
            </a:extLst>
          </p:cNvPr>
          <p:cNvSpPr/>
          <p:nvPr userDrawn="1"/>
        </p:nvSpPr>
        <p:spPr>
          <a:xfrm>
            <a:off x="5519596" y="1059255"/>
            <a:ext cx="1134701" cy="787564"/>
          </a:xfrm>
          <a:prstGeom prst="triangle">
            <a:avLst/>
          </a:prstGeom>
          <a:solidFill>
            <a:srgbClr val="FE0002"/>
          </a:solidFill>
          <a:ln w="38100" cap="flat" cmpd="sng" algn="ctr">
            <a:solidFill>
              <a:sysClr val="window" lastClr="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a:ea typeface="+mn-ea"/>
              <a:cs typeface="+mn-cs"/>
            </a:endParaRPr>
          </a:p>
        </p:txBody>
      </p:sp>
      <p:cxnSp>
        <p:nvCxnSpPr>
          <p:cNvPr id="39" name="Straight Connector 38">
            <a:extLst>
              <a:ext uri="{FF2B5EF4-FFF2-40B4-BE49-F238E27FC236}">
                <a16:creationId xmlns:a16="http://schemas.microsoft.com/office/drawing/2014/main" id="{91090D35-6573-FC49-B7A6-CAEBC909BB69}"/>
              </a:ext>
            </a:extLst>
          </p:cNvPr>
          <p:cNvCxnSpPr/>
          <p:nvPr userDrawn="1"/>
        </p:nvCxnSpPr>
        <p:spPr>
          <a:xfrm>
            <a:off x="2607406" y="5947646"/>
            <a:ext cx="6995160" cy="0"/>
          </a:xfrm>
          <a:prstGeom prst="line">
            <a:avLst/>
          </a:prstGeom>
          <a:noFill/>
          <a:ln w="38100" cap="flat" cmpd="sng" algn="ctr">
            <a:solidFill>
              <a:srgbClr val="008C00"/>
            </a:solidFill>
            <a:prstDash val="sysDot"/>
          </a:ln>
          <a:effectLst/>
        </p:spPr>
      </p:cxnSp>
      <p:cxnSp>
        <p:nvCxnSpPr>
          <p:cNvPr id="40" name="Straight Connector 39">
            <a:extLst>
              <a:ext uri="{FF2B5EF4-FFF2-40B4-BE49-F238E27FC236}">
                <a16:creationId xmlns:a16="http://schemas.microsoft.com/office/drawing/2014/main" id="{E237C45E-D61F-C04E-8D39-6896E17FD022}"/>
              </a:ext>
            </a:extLst>
          </p:cNvPr>
          <p:cNvCxnSpPr/>
          <p:nvPr userDrawn="1"/>
        </p:nvCxnSpPr>
        <p:spPr>
          <a:xfrm flipH="1">
            <a:off x="4889942" y="6008511"/>
            <a:ext cx="2444" cy="731520"/>
          </a:xfrm>
          <a:prstGeom prst="line">
            <a:avLst/>
          </a:prstGeom>
          <a:noFill/>
          <a:ln w="38100" cap="flat" cmpd="sng" algn="ctr">
            <a:solidFill>
              <a:srgbClr val="008C00"/>
            </a:solidFill>
            <a:prstDash val="sysDot"/>
          </a:ln>
          <a:effectLst/>
        </p:spPr>
      </p:cxnSp>
      <p:cxnSp>
        <p:nvCxnSpPr>
          <p:cNvPr id="41" name="Straight Connector 40">
            <a:extLst>
              <a:ext uri="{FF2B5EF4-FFF2-40B4-BE49-F238E27FC236}">
                <a16:creationId xmlns:a16="http://schemas.microsoft.com/office/drawing/2014/main" id="{DA8F9F2A-2758-A147-88D3-B61F693DAE1B}"/>
              </a:ext>
            </a:extLst>
          </p:cNvPr>
          <p:cNvCxnSpPr/>
          <p:nvPr userDrawn="1"/>
        </p:nvCxnSpPr>
        <p:spPr>
          <a:xfrm flipH="1">
            <a:off x="7286778" y="6008511"/>
            <a:ext cx="2444" cy="731520"/>
          </a:xfrm>
          <a:prstGeom prst="line">
            <a:avLst/>
          </a:prstGeom>
          <a:noFill/>
          <a:ln w="38100" cap="flat" cmpd="sng" algn="ctr">
            <a:solidFill>
              <a:srgbClr val="008C00"/>
            </a:solidFill>
            <a:prstDash val="sysDot"/>
          </a:ln>
          <a:effectLst/>
        </p:spPr>
      </p:cxnSp>
      <p:sp>
        <p:nvSpPr>
          <p:cNvPr id="42" name="Domains">
            <a:extLst>
              <a:ext uri="{FF2B5EF4-FFF2-40B4-BE49-F238E27FC236}">
                <a16:creationId xmlns:a16="http://schemas.microsoft.com/office/drawing/2014/main" id="{AC2C215A-B488-2F45-A740-8DDEDA9048E7}"/>
              </a:ext>
            </a:extLst>
          </p:cNvPr>
          <p:cNvSpPr txBox="1"/>
          <p:nvPr userDrawn="1"/>
        </p:nvSpPr>
        <p:spPr>
          <a:xfrm>
            <a:off x="1947333" y="6096000"/>
            <a:ext cx="8297334" cy="669414"/>
          </a:xfrm>
          <a:prstGeom prst="rect">
            <a:avLst/>
          </a:prstGeom>
          <a:noFill/>
          <a:ln>
            <a:noFill/>
          </a:ln>
        </p:spPr>
        <p:txBody>
          <a:bodyPr wrap="square">
            <a:spAutoFit/>
          </a:bodyPr>
          <a:lstStyle/>
          <a:p>
            <a:pPr>
              <a:tabLst>
                <a:tab pos="1541463" algn="ctr"/>
                <a:tab pos="2851150" algn="ctr"/>
                <a:tab pos="4056063" algn="ctr"/>
                <a:tab pos="5253038" algn="ctr"/>
                <a:tab pos="6570663" algn="ctr"/>
              </a:tabLst>
              <a:defRPr/>
            </a:pPr>
            <a:r>
              <a:rPr lang="en-US" sz="2400" b="1" dirty="0">
                <a:solidFill>
                  <a:prstClr val="white"/>
                </a:solidFill>
                <a:effectLst>
                  <a:outerShdw blurRad="38100" dist="38100" dir="2700000" algn="tl">
                    <a:srgbClr val="000000">
                      <a:alpha val="43137"/>
                    </a:srgbClr>
                  </a:outerShdw>
                </a:effectLst>
                <a:latin typeface="Calibri"/>
                <a:cs typeface="Arial" charset="0"/>
              </a:rPr>
              <a:t>	Academic	</a:t>
            </a:r>
            <a:r>
              <a:rPr lang="en-US" sz="1200" b="1" dirty="0">
                <a:solidFill>
                  <a:prstClr val="white"/>
                </a:solidFill>
                <a:effectLst>
                  <a:outerShdw blurRad="38100" dist="38100" dir="2700000" algn="tl">
                    <a:srgbClr val="000000">
                      <a:alpha val="43137"/>
                    </a:srgbClr>
                  </a:outerShdw>
                </a:effectLst>
                <a:latin typeface="Calibri"/>
                <a:cs typeface="Arial" charset="0"/>
              </a:rPr>
              <a:t>◇</a:t>
            </a:r>
            <a:r>
              <a:rPr lang="en-US" sz="2400" b="1" dirty="0">
                <a:solidFill>
                  <a:prstClr val="white"/>
                </a:solidFill>
                <a:effectLst>
                  <a:outerShdw blurRad="38100" dist="38100" dir="2700000" algn="tl">
                    <a:srgbClr val="000000">
                      <a:alpha val="43137"/>
                    </a:srgbClr>
                  </a:outerShdw>
                </a:effectLst>
                <a:latin typeface="Calibri"/>
                <a:cs typeface="Arial" charset="0"/>
              </a:rPr>
              <a:t>	Behavioral	</a:t>
            </a:r>
            <a:r>
              <a:rPr lang="en-US" sz="1200" b="1" dirty="0">
                <a:solidFill>
                  <a:prstClr val="white"/>
                </a:solidFill>
                <a:effectLst>
                  <a:outerShdw blurRad="38100" dist="38100" dir="2700000" algn="tl">
                    <a:srgbClr val="000000">
                      <a:alpha val="43137"/>
                    </a:srgbClr>
                  </a:outerShdw>
                </a:effectLst>
                <a:latin typeface="Calibri"/>
                <a:cs typeface="Arial" charset="0"/>
              </a:rPr>
              <a:t>◇</a:t>
            </a:r>
            <a:r>
              <a:rPr lang="en-US" sz="2400" b="1" dirty="0">
                <a:solidFill>
                  <a:prstClr val="white"/>
                </a:solidFill>
                <a:effectLst>
                  <a:outerShdw blurRad="38100" dist="38100" dir="2700000" algn="tl">
                    <a:srgbClr val="000000">
                      <a:alpha val="43137"/>
                    </a:srgbClr>
                  </a:outerShdw>
                </a:effectLst>
                <a:latin typeface="Calibri"/>
                <a:cs typeface="Arial" charset="0"/>
              </a:rPr>
              <a:t>	Social</a:t>
            </a:r>
          </a:p>
          <a:p>
            <a:pPr>
              <a:lnSpc>
                <a:spcPct val="75000"/>
              </a:lnSpc>
              <a:tabLst>
                <a:tab pos="1541463" algn="ctr"/>
                <a:tab pos="4056063" algn="ctr"/>
                <a:tab pos="6570663" algn="ctr"/>
              </a:tabLst>
              <a:defRPr/>
            </a:pPr>
            <a:r>
              <a:rPr lang="en-US" dirty="0">
                <a:solidFill>
                  <a:prstClr val="black">
                    <a:lumMod val="85000"/>
                    <a:lumOff val="15000"/>
                  </a:prstClr>
                </a:solidFill>
                <a:latin typeface="Calibri"/>
                <a:cs typeface="Arial" charset="0"/>
              </a:rPr>
              <a:t>	Validated Curricula	PBIS Framework	Validated Curricula</a:t>
            </a:r>
          </a:p>
        </p:txBody>
      </p:sp>
      <p:sp>
        <p:nvSpPr>
          <p:cNvPr id="43" name="Goal 3">
            <a:extLst>
              <a:ext uri="{FF2B5EF4-FFF2-40B4-BE49-F238E27FC236}">
                <a16:creationId xmlns:a16="http://schemas.microsoft.com/office/drawing/2014/main" id="{4F0367BA-DE0F-DE46-80B6-55D46F5130F6}"/>
              </a:ext>
            </a:extLst>
          </p:cNvPr>
          <p:cNvSpPr/>
          <p:nvPr userDrawn="1"/>
        </p:nvSpPr>
        <p:spPr>
          <a:xfrm flipH="1">
            <a:off x="7164572" y="805649"/>
            <a:ext cx="3485321" cy="914400"/>
          </a:xfrm>
          <a:prstGeom prst="homePlate">
            <a:avLst/>
          </a:prstGeom>
          <a:solidFill>
            <a:srgbClr val="1F497D"/>
          </a:solidFill>
          <a:ln w="25400" cap="flat" cmpd="sng" algn="ctr">
            <a:solidFill>
              <a:srgbClr val="4F81BD">
                <a:shade val="50000"/>
              </a:srgbClr>
            </a:solidFill>
            <a:prstDash val="solid"/>
          </a:ln>
          <a:effectLst/>
        </p:spPr>
        <p:txBody>
          <a:bodyPr lIns="228600" rtlCol="0" anchor="ctr"/>
          <a:lstStyle/>
          <a:p>
            <a:pPr marL="0" marR="0" lvl="0" indent="0" defTabSz="914400" eaLnBrk="1" fontAlgn="base" latinLnBrk="0" hangingPunct="1">
              <a:lnSpc>
                <a:spcPct val="100000"/>
              </a:lnSpc>
              <a:spcBef>
                <a:spcPct val="0"/>
              </a:spcBef>
              <a:spcAft>
                <a:spcPct val="0"/>
              </a:spcAft>
              <a:buClrTx/>
              <a:buSzTx/>
              <a:buFontTx/>
              <a:buNone/>
              <a:tabLst/>
              <a:defRPr/>
            </a:pPr>
            <a:r>
              <a:rPr kumimoji="0" lang="en-US" sz="1800" b="1" i="0" u="sng" strike="noStrike" kern="0" cap="none" spc="0" normalizeH="0" baseline="0" noProof="0" dirty="0">
                <a:ln>
                  <a:noFill/>
                </a:ln>
                <a:solidFill>
                  <a:srgbClr val="EEECE1"/>
                </a:solidFill>
                <a:effectLst/>
                <a:uLnTx/>
                <a:uFillTx/>
                <a:latin typeface="Calibri"/>
                <a:ea typeface="+mn-ea"/>
                <a:cs typeface="+mn-cs"/>
              </a:rPr>
              <a:t>Goal: Reduce Harm</a:t>
            </a:r>
          </a:p>
          <a:p>
            <a:pPr marL="0" marR="0" lvl="0" indent="0" defTabSz="914400" eaLnBrk="1" fontAlgn="base" latinLnBrk="0" hangingPunct="1">
              <a:lnSpc>
                <a:spcPct val="100000"/>
              </a:lnSpc>
              <a:spcBef>
                <a:spcPct val="0"/>
              </a:spcBef>
              <a:spcAft>
                <a:spcPct val="0"/>
              </a:spcAft>
              <a:buClrTx/>
              <a:buSzTx/>
              <a:buFontTx/>
              <a:buNone/>
              <a:tabLst/>
              <a:defRPr/>
            </a:pPr>
            <a:r>
              <a:rPr kumimoji="0" lang="en-US" sz="1800" b="1" i="0" u="none" strike="noStrike" kern="0" cap="none" spc="0" normalizeH="0" baseline="0" noProof="0" dirty="0">
                <a:ln>
                  <a:noFill/>
                </a:ln>
                <a:solidFill>
                  <a:prstClr val="white"/>
                </a:solidFill>
                <a:effectLst/>
                <a:uLnTx/>
                <a:uFillTx/>
                <a:latin typeface="Calibri"/>
                <a:ea typeface="+mn-ea"/>
                <a:cs typeface="+mn-cs"/>
              </a:rPr>
              <a:t>Specialized individual systems</a:t>
            </a:r>
            <a:br>
              <a:rPr kumimoji="0" lang="en-US" sz="1800" b="1" i="0" u="none" strike="noStrike" kern="0" cap="none" spc="0" normalizeH="0" baseline="0" noProof="0" dirty="0">
                <a:ln>
                  <a:noFill/>
                </a:ln>
                <a:solidFill>
                  <a:prstClr val="white"/>
                </a:solidFill>
                <a:effectLst/>
                <a:uLnTx/>
                <a:uFillTx/>
                <a:latin typeface="Calibri"/>
                <a:ea typeface="+mn-ea"/>
                <a:cs typeface="+mn-cs"/>
              </a:rPr>
            </a:br>
            <a:r>
              <a:rPr kumimoji="0" lang="en-US" sz="1800" b="1" i="0" u="none" strike="noStrike" kern="0" cap="none" spc="0" normalizeH="0" baseline="0" noProof="0" dirty="0">
                <a:ln>
                  <a:noFill/>
                </a:ln>
                <a:solidFill>
                  <a:prstClr val="white"/>
                </a:solidFill>
                <a:effectLst/>
                <a:uLnTx/>
                <a:uFillTx/>
                <a:latin typeface="Calibri"/>
                <a:ea typeface="+mn-ea"/>
                <a:cs typeface="+mn-cs"/>
              </a:rPr>
              <a:t>       for students with high risk</a:t>
            </a:r>
          </a:p>
        </p:txBody>
      </p:sp>
      <p:sp>
        <p:nvSpPr>
          <p:cNvPr id="44" name="Goal 2">
            <a:extLst>
              <a:ext uri="{FF2B5EF4-FFF2-40B4-BE49-F238E27FC236}">
                <a16:creationId xmlns:a16="http://schemas.microsoft.com/office/drawing/2014/main" id="{CE3623A0-87FA-B144-8700-BFAB962D159F}"/>
              </a:ext>
            </a:extLst>
          </p:cNvPr>
          <p:cNvSpPr/>
          <p:nvPr userDrawn="1"/>
        </p:nvSpPr>
        <p:spPr>
          <a:xfrm rot="10800000" flipH="1" flipV="1">
            <a:off x="1537625" y="1858317"/>
            <a:ext cx="3072384" cy="914400"/>
          </a:xfrm>
          <a:prstGeom prst="homePlate">
            <a:avLst/>
          </a:prstGeom>
          <a:solidFill>
            <a:srgbClr val="1F497D"/>
          </a:solidFill>
          <a:ln w="25400" cap="flat" cmpd="sng" algn="ctr">
            <a:solidFill>
              <a:srgbClr val="4F81BD">
                <a:shade val="50000"/>
              </a:srgbClr>
            </a:solidFill>
            <a:prstDash val="solid"/>
          </a:ln>
          <a:effectLst/>
        </p:spPr>
        <p:txBody>
          <a:bodyPr vert="horz" wrap="square" lIns="91440" rtlCol="0" anchor="ctr"/>
          <a:lstStyle/>
          <a:p>
            <a:pPr marL="0" marR="0" lvl="0" indent="0" defTabSz="914400" eaLnBrk="1" fontAlgn="base" latinLnBrk="0" hangingPunct="1">
              <a:lnSpc>
                <a:spcPct val="100000"/>
              </a:lnSpc>
              <a:spcBef>
                <a:spcPct val="0"/>
              </a:spcBef>
              <a:spcAft>
                <a:spcPct val="0"/>
              </a:spcAft>
              <a:buClrTx/>
              <a:buSzTx/>
              <a:buFontTx/>
              <a:buNone/>
              <a:tabLst/>
              <a:defRPr/>
            </a:pPr>
            <a:r>
              <a:rPr kumimoji="0" lang="en-US" sz="1800" b="1" i="0" u="sng" strike="noStrike" kern="0" cap="none" spc="0" normalizeH="0" baseline="0" noProof="0" dirty="0">
                <a:ln>
                  <a:noFill/>
                </a:ln>
                <a:solidFill>
                  <a:srgbClr val="EEECE1"/>
                </a:solidFill>
                <a:effectLst/>
                <a:uLnTx/>
                <a:uFillTx/>
                <a:latin typeface="Calibri"/>
                <a:ea typeface="+mn-ea"/>
                <a:cs typeface="Arial" charset="0"/>
              </a:rPr>
              <a:t>Goal: Reverse Harm</a:t>
            </a:r>
          </a:p>
          <a:p>
            <a:pPr marL="0" marR="0" lvl="0" indent="0" defTabSz="914400" eaLnBrk="1" fontAlgn="base" latinLnBrk="0" hangingPunct="1">
              <a:lnSpc>
                <a:spcPct val="100000"/>
              </a:lnSpc>
              <a:spcBef>
                <a:spcPct val="0"/>
              </a:spcBef>
              <a:spcAft>
                <a:spcPct val="0"/>
              </a:spcAft>
              <a:buClrTx/>
              <a:buSzTx/>
              <a:buFontTx/>
              <a:buNone/>
              <a:tabLst/>
              <a:defRPr/>
            </a:pPr>
            <a:r>
              <a:rPr kumimoji="0" lang="en-US" sz="1800" b="1" i="0" u="none" strike="noStrike" kern="0" cap="none" spc="0" normalizeH="0" baseline="0" noProof="0" dirty="0">
                <a:ln>
                  <a:noFill/>
                </a:ln>
                <a:solidFill>
                  <a:prstClr val="white"/>
                </a:solidFill>
                <a:effectLst/>
                <a:uLnTx/>
                <a:uFillTx/>
                <a:latin typeface="Calibri"/>
                <a:ea typeface="+mn-ea"/>
                <a:cs typeface="Arial" charset="0"/>
              </a:rPr>
              <a:t>Specialized group systems </a:t>
            </a:r>
          </a:p>
          <a:p>
            <a:pPr marL="0" marR="0" lvl="0" indent="0" defTabSz="914400" eaLnBrk="1" fontAlgn="base" latinLnBrk="0" hangingPunct="1">
              <a:lnSpc>
                <a:spcPct val="100000"/>
              </a:lnSpc>
              <a:spcBef>
                <a:spcPct val="0"/>
              </a:spcBef>
              <a:spcAft>
                <a:spcPct val="0"/>
              </a:spcAft>
              <a:buClrTx/>
              <a:buSzTx/>
              <a:buFontTx/>
              <a:buNone/>
              <a:tabLst/>
              <a:defRPr/>
            </a:pPr>
            <a:r>
              <a:rPr kumimoji="0" lang="en-US" sz="1800" b="1" i="0" u="none" strike="noStrike" kern="0" cap="none" spc="0" normalizeH="0" baseline="0" noProof="0" dirty="0">
                <a:ln>
                  <a:noFill/>
                </a:ln>
                <a:solidFill>
                  <a:prstClr val="white"/>
                </a:solidFill>
                <a:effectLst/>
                <a:uLnTx/>
                <a:uFillTx/>
                <a:latin typeface="Calibri"/>
                <a:ea typeface="+mn-ea"/>
                <a:cs typeface="Arial" charset="0"/>
              </a:rPr>
              <a:t>for students at risk</a:t>
            </a: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sp>
        <p:nvSpPr>
          <p:cNvPr id="45" name="Goal 1">
            <a:extLst>
              <a:ext uri="{FF2B5EF4-FFF2-40B4-BE49-F238E27FC236}">
                <a16:creationId xmlns:a16="http://schemas.microsoft.com/office/drawing/2014/main" id="{21CDEB5D-36CB-7441-82AE-59E7BEBA4BF2}"/>
              </a:ext>
            </a:extLst>
          </p:cNvPr>
          <p:cNvSpPr/>
          <p:nvPr userDrawn="1"/>
        </p:nvSpPr>
        <p:spPr>
          <a:xfrm flipH="1">
            <a:off x="6838152" y="3740744"/>
            <a:ext cx="3813048" cy="914400"/>
          </a:xfrm>
          <a:prstGeom prst="homePlate">
            <a:avLst/>
          </a:prstGeom>
          <a:solidFill>
            <a:srgbClr val="1F497D"/>
          </a:solidFill>
          <a:ln w="25400" cap="flat" cmpd="sng" algn="ctr">
            <a:solidFill>
              <a:srgbClr val="4F81BD">
                <a:shade val="50000"/>
              </a:srgbClr>
            </a:solidFill>
            <a:prstDash val="solid"/>
          </a:ln>
          <a:effectLst/>
        </p:spPr>
        <p:txBody>
          <a:bodyPr lIns="228600" rtlCol="0" anchor="ctr"/>
          <a:lstStyle/>
          <a:p>
            <a:pPr marL="0" marR="0" lvl="0" indent="0" defTabSz="914400" eaLnBrk="1" fontAlgn="base" latinLnBrk="0" hangingPunct="1">
              <a:lnSpc>
                <a:spcPct val="100000"/>
              </a:lnSpc>
              <a:spcBef>
                <a:spcPct val="0"/>
              </a:spcBef>
              <a:spcAft>
                <a:spcPct val="0"/>
              </a:spcAft>
              <a:buClrTx/>
              <a:buSzTx/>
              <a:buFontTx/>
              <a:buNone/>
              <a:tabLst/>
              <a:defRPr/>
            </a:pPr>
            <a:r>
              <a:rPr kumimoji="0" lang="en-US" sz="1800" b="1" i="0" u="sng" strike="noStrike" kern="0" cap="none" spc="0" normalizeH="0" baseline="0" noProof="0" dirty="0">
                <a:ln>
                  <a:noFill/>
                </a:ln>
                <a:solidFill>
                  <a:srgbClr val="EEECE1"/>
                </a:solidFill>
                <a:effectLst/>
                <a:uLnTx/>
                <a:uFillTx/>
                <a:latin typeface="Calibri"/>
                <a:ea typeface="+mn-ea"/>
                <a:cs typeface="+mn-cs"/>
              </a:rPr>
              <a:t>Goal: Prevent Harm</a:t>
            </a:r>
          </a:p>
          <a:p>
            <a:pPr marL="0" marR="0" lvl="0" indent="0" defTabSz="914400" eaLnBrk="1" fontAlgn="base" latinLnBrk="0" hangingPunct="1">
              <a:lnSpc>
                <a:spcPct val="100000"/>
              </a:lnSpc>
              <a:spcBef>
                <a:spcPct val="0"/>
              </a:spcBef>
              <a:spcAft>
                <a:spcPct val="0"/>
              </a:spcAft>
              <a:buClrTx/>
              <a:buSzTx/>
              <a:buFontTx/>
              <a:buNone/>
              <a:tabLst/>
              <a:defRPr/>
            </a:pPr>
            <a:r>
              <a:rPr kumimoji="0" lang="en-US" sz="1800" b="1" i="0" u="none" strike="noStrike" kern="0" cap="none" spc="0" normalizeH="0" baseline="0" noProof="0" dirty="0">
                <a:ln>
                  <a:noFill/>
                </a:ln>
                <a:solidFill>
                  <a:prstClr val="white"/>
                </a:solidFill>
                <a:effectLst/>
                <a:uLnTx/>
                <a:uFillTx/>
                <a:latin typeface="Calibri"/>
                <a:ea typeface="+mn-ea"/>
                <a:cs typeface="+mn-cs"/>
              </a:rPr>
              <a:t>School/classroom-wide systems for all students, staff, &amp; settings</a:t>
            </a:r>
          </a:p>
        </p:txBody>
      </p:sp>
      <p:sp>
        <p:nvSpPr>
          <p:cNvPr id="46" name="Tier 3">
            <a:extLst>
              <a:ext uri="{FF2B5EF4-FFF2-40B4-BE49-F238E27FC236}">
                <a16:creationId xmlns:a16="http://schemas.microsoft.com/office/drawing/2014/main" id="{35E31CA1-B710-6E49-A60F-3E7FC73C9F07}"/>
              </a:ext>
            </a:extLst>
          </p:cNvPr>
          <p:cNvSpPr txBox="1">
            <a:spLocks noChangeArrowheads="1"/>
          </p:cNvSpPr>
          <p:nvPr userDrawn="1"/>
        </p:nvSpPr>
        <p:spPr bwMode="auto">
          <a:xfrm>
            <a:off x="4159045" y="1126204"/>
            <a:ext cx="3810000" cy="80021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Calibri" pitchFamily="-109" charset="0"/>
                <a:cs typeface="Arial" charset="0"/>
              </a:defRPr>
            </a:lvl1pPr>
            <a:lvl2pPr marL="742950" indent="-285750" eaLnBrk="0" hangingPunct="0">
              <a:defRPr>
                <a:solidFill>
                  <a:schemeClr val="tx1"/>
                </a:solidFill>
                <a:latin typeface="Calibri" pitchFamily="-109" charset="0"/>
                <a:cs typeface="Arial" charset="0"/>
              </a:defRPr>
            </a:lvl2pPr>
            <a:lvl3pPr marL="1143000" indent="-228600" eaLnBrk="0" hangingPunct="0">
              <a:defRPr>
                <a:solidFill>
                  <a:schemeClr val="tx1"/>
                </a:solidFill>
                <a:latin typeface="Calibri" pitchFamily="-109" charset="0"/>
                <a:cs typeface="Arial" charset="0"/>
              </a:defRPr>
            </a:lvl3pPr>
            <a:lvl4pPr marL="1600200" indent="-228600" eaLnBrk="0" hangingPunct="0">
              <a:defRPr>
                <a:solidFill>
                  <a:schemeClr val="tx1"/>
                </a:solidFill>
                <a:latin typeface="Calibri" pitchFamily="-109" charset="0"/>
                <a:cs typeface="Arial" charset="0"/>
              </a:defRPr>
            </a:lvl4pPr>
            <a:lvl5pPr marL="2057400" indent="-228600" eaLnBrk="0" hangingPunct="0">
              <a:defRPr>
                <a:solidFill>
                  <a:schemeClr val="tx1"/>
                </a:solidFill>
                <a:latin typeface="Calibri" pitchFamily="-109" charset="0"/>
                <a:cs typeface="Arial" charset="0"/>
              </a:defRPr>
            </a:lvl5pPr>
            <a:lvl6pPr marL="2514600" indent="-228600" eaLnBrk="0" fontAlgn="base" hangingPunct="0">
              <a:spcBef>
                <a:spcPct val="0"/>
              </a:spcBef>
              <a:spcAft>
                <a:spcPct val="0"/>
              </a:spcAft>
              <a:defRPr>
                <a:solidFill>
                  <a:schemeClr val="tx1"/>
                </a:solidFill>
                <a:latin typeface="Calibri" pitchFamily="-109" charset="0"/>
                <a:cs typeface="Arial" charset="0"/>
              </a:defRPr>
            </a:lvl6pPr>
            <a:lvl7pPr marL="2971800" indent="-228600" eaLnBrk="0" fontAlgn="base" hangingPunct="0">
              <a:spcBef>
                <a:spcPct val="0"/>
              </a:spcBef>
              <a:spcAft>
                <a:spcPct val="0"/>
              </a:spcAft>
              <a:defRPr>
                <a:solidFill>
                  <a:schemeClr val="tx1"/>
                </a:solidFill>
                <a:latin typeface="Calibri" pitchFamily="-109" charset="0"/>
                <a:cs typeface="Arial" charset="0"/>
              </a:defRPr>
            </a:lvl7pPr>
            <a:lvl8pPr marL="3429000" indent="-228600" eaLnBrk="0" fontAlgn="base" hangingPunct="0">
              <a:spcBef>
                <a:spcPct val="0"/>
              </a:spcBef>
              <a:spcAft>
                <a:spcPct val="0"/>
              </a:spcAft>
              <a:defRPr>
                <a:solidFill>
                  <a:schemeClr val="tx1"/>
                </a:solidFill>
                <a:latin typeface="Calibri" pitchFamily="-109" charset="0"/>
                <a:cs typeface="Arial" charset="0"/>
              </a:defRPr>
            </a:lvl8pPr>
            <a:lvl9pPr marL="3886200" indent="-228600" eaLnBrk="0" fontAlgn="base" hangingPunct="0">
              <a:spcBef>
                <a:spcPct val="0"/>
              </a:spcBef>
              <a:spcAft>
                <a:spcPct val="0"/>
              </a:spcAft>
              <a:defRPr>
                <a:solidFill>
                  <a:schemeClr val="tx1"/>
                </a:solidFill>
                <a:latin typeface="Calibri" pitchFamily="-109" charset="0"/>
                <a:cs typeface="Arial" charset="0"/>
              </a:defRPr>
            </a:lvl9pP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en-US" sz="2800" b="1" i="0" u="none" strike="noStrike" kern="0" cap="none" spc="0" normalizeH="0" baseline="0" noProof="0" dirty="0">
                <a:ln w="3175">
                  <a:solidFill>
                    <a:prstClr val="white">
                      <a:alpha val="70000"/>
                    </a:prstClr>
                  </a:solidFill>
                </a:ln>
                <a:solidFill>
                  <a:prstClr val="black"/>
                </a:solidFill>
                <a:effectLst/>
                <a:uLnTx/>
                <a:uFillTx/>
                <a:latin typeface="Calibri" pitchFamily="-109" charset="0"/>
                <a:cs typeface="Arial" charset="0"/>
              </a:rPr>
              <a:t>Tier 3</a:t>
            </a:r>
          </a:p>
          <a:p>
            <a:pPr marL="0" marR="0" lvl="0" indent="0" algn="ctr" defTabSz="914400" eaLnBrk="1" fontAlgn="base" latinLnBrk="0" hangingPunct="1">
              <a:lnSpc>
                <a:spcPct val="75000"/>
              </a:lnSpc>
              <a:spcBef>
                <a:spcPct val="0"/>
              </a:spcBef>
              <a:spcAft>
                <a:spcPct val="0"/>
              </a:spcAft>
              <a:buClrTx/>
              <a:buSzTx/>
              <a:buFontTx/>
              <a:buNone/>
              <a:tabLst/>
              <a:defRPr/>
            </a:pPr>
            <a:r>
              <a:rPr kumimoji="0" lang="en-US" sz="2400" b="1" i="0" u="none" strike="noStrike" kern="0" cap="none" spc="0" normalizeH="0" baseline="0" noProof="0" dirty="0">
                <a:ln w="3175">
                  <a:solidFill>
                    <a:prstClr val="white">
                      <a:alpha val="70000"/>
                    </a:prstClr>
                  </a:solidFill>
                </a:ln>
                <a:solidFill>
                  <a:prstClr val="black"/>
                </a:solidFill>
                <a:effectLst/>
                <a:uLnTx/>
                <a:uFillTx/>
                <a:latin typeface="Calibri" pitchFamily="-109" charset="0"/>
                <a:cs typeface="Arial" charset="0"/>
              </a:rPr>
              <a:t>Tertiary Prevention  (</a:t>
            </a:r>
            <a:r>
              <a:rPr kumimoji="0" lang="en-US" sz="2400" b="1" i="0" u="none" strike="noStrike" kern="0" cap="none" spc="0" normalizeH="0" baseline="0" noProof="0" dirty="0">
                <a:ln w="3175">
                  <a:solidFill>
                    <a:prstClr val="white">
                      <a:alpha val="70000"/>
                    </a:prstClr>
                  </a:solidFill>
                </a:ln>
                <a:solidFill>
                  <a:prstClr val="black"/>
                </a:solidFill>
                <a:effectLst/>
                <a:uLnTx/>
                <a:uFillTx/>
                <a:latin typeface="Calibri" pitchFamily="-109" charset="0"/>
                <a:cs typeface="Arial" panose="020B0604020202020204" pitchFamily="34" charset="0"/>
              </a:rPr>
              <a:t>≈5%</a:t>
            </a:r>
            <a:r>
              <a:rPr kumimoji="0" lang="en-US" sz="2400" b="1" i="0" u="none" strike="noStrike" kern="0" cap="none" spc="0" normalizeH="0" baseline="0" noProof="0" dirty="0">
                <a:ln w="3175">
                  <a:solidFill>
                    <a:prstClr val="white">
                      <a:alpha val="70000"/>
                    </a:prstClr>
                  </a:solidFill>
                </a:ln>
                <a:solidFill>
                  <a:prstClr val="black"/>
                </a:solidFill>
                <a:effectLst/>
                <a:uLnTx/>
                <a:uFillTx/>
                <a:latin typeface="Calibri" pitchFamily="-109" charset="0"/>
                <a:cs typeface="Arial" charset="0"/>
              </a:rPr>
              <a:t>)</a:t>
            </a:r>
          </a:p>
        </p:txBody>
      </p:sp>
      <p:sp>
        <p:nvSpPr>
          <p:cNvPr id="47" name="Tier 2">
            <a:extLst>
              <a:ext uri="{FF2B5EF4-FFF2-40B4-BE49-F238E27FC236}">
                <a16:creationId xmlns:a16="http://schemas.microsoft.com/office/drawing/2014/main" id="{D6F2DF6B-139A-D446-9AB9-1D6EF011D157}"/>
              </a:ext>
            </a:extLst>
          </p:cNvPr>
          <p:cNvSpPr txBox="1">
            <a:spLocks noChangeArrowheads="1"/>
          </p:cNvSpPr>
          <p:nvPr userDrawn="1"/>
        </p:nvSpPr>
        <p:spPr bwMode="auto">
          <a:xfrm>
            <a:off x="4000500" y="2301968"/>
            <a:ext cx="4191000" cy="83715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Calibri" pitchFamily="-109" charset="0"/>
                <a:cs typeface="Arial" charset="0"/>
              </a:defRPr>
            </a:lvl1pPr>
            <a:lvl2pPr marL="742950" indent="-285750" eaLnBrk="0" hangingPunct="0">
              <a:defRPr>
                <a:solidFill>
                  <a:schemeClr val="tx1"/>
                </a:solidFill>
                <a:latin typeface="Calibri" pitchFamily="-109" charset="0"/>
                <a:cs typeface="Arial" charset="0"/>
              </a:defRPr>
            </a:lvl2pPr>
            <a:lvl3pPr marL="1143000" indent="-228600" eaLnBrk="0" hangingPunct="0">
              <a:defRPr>
                <a:solidFill>
                  <a:schemeClr val="tx1"/>
                </a:solidFill>
                <a:latin typeface="Calibri" pitchFamily="-109" charset="0"/>
                <a:cs typeface="Arial" charset="0"/>
              </a:defRPr>
            </a:lvl3pPr>
            <a:lvl4pPr marL="1600200" indent="-228600" eaLnBrk="0" hangingPunct="0">
              <a:defRPr>
                <a:solidFill>
                  <a:schemeClr val="tx1"/>
                </a:solidFill>
                <a:latin typeface="Calibri" pitchFamily="-109" charset="0"/>
                <a:cs typeface="Arial" charset="0"/>
              </a:defRPr>
            </a:lvl4pPr>
            <a:lvl5pPr marL="2057400" indent="-228600" eaLnBrk="0" hangingPunct="0">
              <a:defRPr>
                <a:solidFill>
                  <a:schemeClr val="tx1"/>
                </a:solidFill>
                <a:latin typeface="Calibri" pitchFamily="-109" charset="0"/>
                <a:cs typeface="Arial" charset="0"/>
              </a:defRPr>
            </a:lvl5pPr>
            <a:lvl6pPr marL="2514600" indent="-228600" eaLnBrk="0" fontAlgn="base" hangingPunct="0">
              <a:spcBef>
                <a:spcPct val="0"/>
              </a:spcBef>
              <a:spcAft>
                <a:spcPct val="0"/>
              </a:spcAft>
              <a:defRPr>
                <a:solidFill>
                  <a:schemeClr val="tx1"/>
                </a:solidFill>
                <a:latin typeface="Calibri" pitchFamily="-109" charset="0"/>
                <a:cs typeface="Arial" charset="0"/>
              </a:defRPr>
            </a:lvl6pPr>
            <a:lvl7pPr marL="2971800" indent="-228600" eaLnBrk="0" fontAlgn="base" hangingPunct="0">
              <a:spcBef>
                <a:spcPct val="0"/>
              </a:spcBef>
              <a:spcAft>
                <a:spcPct val="0"/>
              </a:spcAft>
              <a:defRPr>
                <a:solidFill>
                  <a:schemeClr val="tx1"/>
                </a:solidFill>
                <a:latin typeface="Calibri" pitchFamily="-109" charset="0"/>
                <a:cs typeface="Arial" charset="0"/>
              </a:defRPr>
            </a:lvl7pPr>
            <a:lvl8pPr marL="3429000" indent="-228600" eaLnBrk="0" fontAlgn="base" hangingPunct="0">
              <a:spcBef>
                <a:spcPct val="0"/>
              </a:spcBef>
              <a:spcAft>
                <a:spcPct val="0"/>
              </a:spcAft>
              <a:defRPr>
                <a:solidFill>
                  <a:schemeClr val="tx1"/>
                </a:solidFill>
                <a:latin typeface="Calibri" pitchFamily="-109" charset="0"/>
                <a:cs typeface="Arial" charset="0"/>
              </a:defRPr>
            </a:lvl8pPr>
            <a:lvl9pPr marL="3886200" indent="-228600" eaLnBrk="0" fontAlgn="base" hangingPunct="0">
              <a:spcBef>
                <a:spcPct val="0"/>
              </a:spcBef>
              <a:spcAft>
                <a:spcPct val="0"/>
              </a:spcAft>
              <a:defRPr>
                <a:solidFill>
                  <a:schemeClr val="tx1"/>
                </a:solidFill>
                <a:latin typeface="Calibri" pitchFamily="-109" charset="0"/>
                <a:cs typeface="Arial" charset="0"/>
              </a:defRPr>
            </a:lvl9pP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en-US" sz="2800" b="1" i="0" u="none" strike="noStrike" kern="0" cap="none" spc="0" normalizeH="0" baseline="0" noProof="0" dirty="0">
                <a:ln w="3175">
                  <a:solidFill>
                    <a:prstClr val="white"/>
                  </a:solidFill>
                </a:ln>
                <a:solidFill>
                  <a:prstClr val="black"/>
                </a:solidFill>
                <a:effectLst/>
                <a:uLnTx/>
                <a:uFillTx/>
                <a:latin typeface="Calibri" pitchFamily="-109" charset="0"/>
                <a:cs typeface="Arial" charset="0"/>
              </a:rPr>
              <a:t>Tier 2</a:t>
            </a:r>
          </a:p>
          <a:p>
            <a:pPr marL="0" marR="0" lvl="0" indent="0" algn="ctr" defTabSz="914400" eaLnBrk="1" fontAlgn="base" latinLnBrk="0" hangingPunct="1">
              <a:lnSpc>
                <a:spcPct val="85000"/>
              </a:lnSpc>
              <a:spcBef>
                <a:spcPct val="0"/>
              </a:spcBef>
              <a:spcAft>
                <a:spcPct val="0"/>
              </a:spcAft>
              <a:buClrTx/>
              <a:buSzTx/>
              <a:buFontTx/>
              <a:buNone/>
              <a:tabLst/>
              <a:defRPr/>
            </a:pPr>
            <a:r>
              <a:rPr kumimoji="0" lang="en-US" sz="2400" b="1" i="0" u="none" strike="noStrike" kern="0" cap="none" spc="0" normalizeH="0" baseline="0" noProof="0" dirty="0">
                <a:ln w="3175">
                  <a:solidFill>
                    <a:prstClr val="white"/>
                  </a:solidFill>
                </a:ln>
                <a:solidFill>
                  <a:prstClr val="black"/>
                </a:solidFill>
                <a:effectLst/>
                <a:uLnTx/>
                <a:uFillTx/>
                <a:latin typeface="Calibri" pitchFamily="-109" charset="0"/>
                <a:cs typeface="Arial" charset="0"/>
              </a:rPr>
              <a:t>Secondary Prevention (</a:t>
            </a:r>
            <a:r>
              <a:rPr kumimoji="0" lang="en-US" sz="2400" b="1" i="0" u="none" strike="noStrike" kern="0" cap="none" spc="0" normalizeH="0" baseline="0" noProof="0" dirty="0">
                <a:ln w="3175">
                  <a:solidFill>
                    <a:prstClr val="white"/>
                  </a:solidFill>
                </a:ln>
                <a:solidFill>
                  <a:prstClr val="black"/>
                </a:solidFill>
                <a:effectLst/>
                <a:uLnTx/>
                <a:uFillTx/>
                <a:latin typeface="Calibri" pitchFamily="-109" charset="0"/>
                <a:cs typeface="Arial" panose="020B0604020202020204" pitchFamily="34" charset="0"/>
              </a:rPr>
              <a:t>≈15%</a:t>
            </a:r>
            <a:r>
              <a:rPr kumimoji="0" lang="en-US" sz="2400" b="1" i="0" u="none" strike="noStrike" kern="0" cap="none" spc="0" normalizeH="0" baseline="0" noProof="0" dirty="0">
                <a:ln w="3175">
                  <a:solidFill>
                    <a:prstClr val="white"/>
                  </a:solidFill>
                </a:ln>
                <a:solidFill>
                  <a:prstClr val="black"/>
                </a:solidFill>
                <a:effectLst/>
                <a:uLnTx/>
                <a:uFillTx/>
                <a:latin typeface="Calibri" pitchFamily="-109" charset="0"/>
                <a:cs typeface="Arial" charset="0"/>
              </a:rPr>
              <a:t>) </a:t>
            </a:r>
          </a:p>
        </p:txBody>
      </p:sp>
      <p:sp>
        <p:nvSpPr>
          <p:cNvPr id="48" name="Tier 1">
            <a:extLst>
              <a:ext uri="{FF2B5EF4-FFF2-40B4-BE49-F238E27FC236}">
                <a16:creationId xmlns:a16="http://schemas.microsoft.com/office/drawing/2014/main" id="{93576CA4-B1CA-2A46-A9C2-69BA5AA79A65}"/>
              </a:ext>
            </a:extLst>
          </p:cNvPr>
          <p:cNvSpPr txBox="1">
            <a:spLocks noChangeArrowheads="1"/>
          </p:cNvSpPr>
          <p:nvPr userDrawn="1"/>
        </p:nvSpPr>
        <p:spPr bwMode="auto">
          <a:xfrm>
            <a:off x="4000500" y="4600925"/>
            <a:ext cx="4191000" cy="89255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Calibri" pitchFamily="-109" charset="0"/>
                <a:cs typeface="Arial" charset="0"/>
              </a:defRPr>
            </a:lvl1pPr>
            <a:lvl2pPr marL="742950" indent="-285750" eaLnBrk="0" hangingPunct="0">
              <a:defRPr>
                <a:solidFill>
                  <a:schemeClr val="tx1"/>
                </a:solidFill>
                <a:latin typeface="Calibri" pitchFamily="-109" charset="0"/>
                <a:cs typeface="Arial" charset="0"/>
              </a:defRPr>
            </a:lvl2pPr>
            <a:lvl3pPr marL="1143000" indent="-228600" eaLnBrk="0" hangingPunct="0">
              <a:defRPr>
                <a:solidFill>
                  <a:schemeClr val="tx1"/>
                </a:solidFill>
                <a:latin typeface="Calibri" pitchFamily="-109" charset="0"/>
                <a:cs typeface="Arial" charset="0"/>
              </a:defRPr>
            </a:lvl3pPr>
            <a:lvl4pPr marL="1600200" indent="-228600" eaLnBrk="0" hangingPunct="0">
              <a:defRPr>
                <a:solidFill>
                  <a:schemeClr val="tx1"/>
                </a:solidFill>
                <a:latin typeface="Calibri" pitchFamily="-109" charset="0"/>
                <a:cs typeface="Arial" charset="0"/>
              </a:defRPr>
            </a:lvl4pPr>
            <a:lvl5pPr marL="2057400" indent="-228600" eaLnBrk="0" hangingPunct="0">
              <a:defRPr>
                <a:solidFill>
                  <a:schemeClr val="tx1"/>
                </a:solidFill>
                <a:latin typeface="Calibri" pitchFamily="-109" charset="0"/>
                <a:cs typeface="Arial" charset="0"/>
              </a:defRPr>
            </a:lvl5pPr>
            <a:lvl6pPr marL="2514600" indent="-228600" eaLnBrk="0" fontAlgn="base" hangingPunct="0">
              <a:spcBef>
                <a:spcPct val="0"/>
              </a:spcBef>
              <a:spcAft>
                <a:spcPct val="0"/>
              </a:spcAft>
              <a:defRPr>
                <a:solidFill>
                  <a:schemeClr val="tx1"/>
                </a:solidFill>
                <a:latin typeface="Calibri" pitchFamily="-109" charset="0"/>
                <a:cs typeface="Arial" charset="0"/>
              </a:defRPr>
            </a:lvl6pPr>
            <a:lvl7pPr marL="2971800" indent="-228600" eaLnBrk="0" fontAlgn="base" hangingPunct="0">
              <a:spcBef>
                <a:spcPct val="0"/>
              </a:spcBef>
              <a:spcAft>
                <a:spcPct val="0"/>
              </a:spcAft>
              <a:defRPr>
                <a:solidFill>
                  <a:schemeClr val="tx1"/>
                </a:solidFill>
                <a:latin typeface="Calibri" pitchFamily="-109" charset="0"/>
                <a:cs typeface="Arial" charset="0"/>
              </a:defRPr>
            </a:lvl7pPr>
            <a:lvl8pPr marL="3429000" indent="-228600" eaLnBrk="0" fontAlgn="base" hangingPunct="0">
              <a:spcBef>
                <a:spcPct val="0"/>
              </a:spcBef>
              <a:spcAft>
                <a:spcPct val="0"/>
              </a:spcAft>
              <a:defRPr>
                <a:solidFill>
                  <a:schemeClr val="tx1"/>
                </a:solidFill>
                <a:latin typeface="Calibri" pitchFamily="-109" charset="0"/>
                <a:cs typeface="Arial" charset="0"/>
              </a:defRPr>
            </a:lvl8pPr>
            <a:lvl9pPr marL="3886200" indent="-228600" eaLnBrk="0" fontAlgn="base" hangingPunct="0">
              <a:spcBef>
                <a:spcPct val="0"/>
              </a:spcBef>
              <a:spcAft>
                <a:spcPct val="0"/>
              </a:spcAft>
              <a:defRPr>
                <a:solidFill>
                  <a:schemeClr val="tx1"/>
                </a:solidFill>
                <a:latin typeface="Calibri" pitchFamily="-109" charset="0"/>
                <a:cs typeface="Arial" charset="0"/>
              </a:defRPr>
            </a:lvl9pP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en-US" sz="2800" b="1" i="0" u="none" strike="noStrike" kern="0" cap="none" spc="0" normalizeH="0" baseline="0" noProof="0" dirty="0">
                <a:ln w="3175">
                  <a:solidFill>
                    <a:prstClr val="white">
                      <a:alpha val="70000"/>
                    </a:prstClr>
                  </a:solidFill>
                </a:ln>
                <a:solidFill>
                  <a:prstClr val="black"/>
                </a:solidFill>
                <a:effectLst/>
                <a:uLnTx/>
                <a:uFillTx/>
                <a:latin typeface="Calibri" pitchFamily="-109" charset="0"/>
                <a:cs typeface="Arial" charset="0"/>
              </a:rPr>
              <a:t>Tier 1</a:t>
            </a:r>
          </a:p>
          <a:p>
            <a:pPr marL="0" marR="0" lvl="0" indent="0" algn="ctr" defTabSz="914400" eaLnBrk="1" fontAlgn="base" latinLnBrk="0" hangingPunct="1">
              <a:lnSpc>
                <a:spcPct val="100000"/>
              </a:lnSpc>
              <a:spcBef>
                <a:spcPct val="0"/>
              </a:spcBef>
              <a:spcAft>
                <a:spcPct val="0"/>
              </a:spcAft>
              <a:buClrTx/>
              <a:buSzTx/>
              <a:buFontTx/>
              <a:buNone/>
              <a:tabLst/>
              <a:defRPr/>
            </a:pPr>
            <a:r>
              <a:rPr kumimoji="0" lang="en-US" sz="2400" b="1" i="0" u="none" strike="noStrike" kern="0" cap="none" spc="0" normalizeH="0" baseline="0" noProof="0" dirty="0">
                <a:ln w="3175">
                  <a:solidFill>
                    <a:prstClr val="white">
                      <a:alpha val="70000"/>
                    </a:prstClr>
                  </a:solidFill>
                </a:ln>
                <a:solidFill>
                  <a:prstClr val="black"/>
                </a:solidFill>
                <a:effectLst/>
                <a:uLnTx/>
                <a:uFillTx/>
                <a:latin typeface="Calibri" pitchFamily="-109" charset="0"/>
                <a:cs typeface="Arial" charset="0"/>
              </a:rPr>
              <a:t>Primary Prevention (</a:t>
            </a:r>
            <a:r>
              <a:rPr kumimoji="0" lang="en-US" sz="2400" b="1" i="0" u="none" strike="noStrike" kern="0" cap="none" spc="0" normalizeH="0" baseline="0" noProof="0" dirty="0">
                <a:ln w="3175">
                  <a:solidFill>
                    <a:prstClr val="white">
                      <a:alpha val="70000"/>
                    </a:prstClr>
                  </a:solidFill>
                </a:ln>
                <a:solidFill>
                  <a:prstClr val="black"/>
                </a:solidFill>
                <a:effectLst/>
                <a:uLnTx/>
                <a:uFillTx/>
                <a:latin typeface="Calibri" pitchFamily="-109" charset="0"/>
                <a:cs typeface="Arial" panose="020B0604020202020204" pitchFamily="34" charset="0"/>
              </a:rPr>
              <a:t>≈80%</a:t>
            </a:r>
            <a:r>
              <a:rPr kumimoji="0" lang="en-US" sz="2400" b="1" i="0" u="none" strike="noStrike" kern="0" cap="none" spc="0" normalizeH="0" baseline="0" noProof="0" dirty="0">
                <a:ln w="3175">
                  <a:solidFill>
                    <a:prstClr val="white">
                      <a:alpha val="70000"/>
                    </a:prstClr>
                  </a:solidFill>
                </a:ln>
                <a:solidFill>
                  <a:prstClr val="black"/>
                </a:solidFill>
                <a:effectLst/>
                <a:uLnTx/>
                <a:uFillTx/>
                <a:latin typeface="Calibri" pitchFamily="-109" charset="0"/>
                <a:cs typeface="Arial" charset="0"/>
              </a:rPr>
              <a:t>) </a:t>
            </a:r>
          </a:p>
        </p:txBody>
      </p:sp>
      <p:sp>
        <p:nvSpPr>
          <p:cNvPr id="49" name="Reference">
            <a:extLst>
              <a:ext uri="{FF2B5EF4-FFF2-40B4-BE49-F238E27FC236}">
                <a16:creationId xmlns:a16="http://schemas.microsoft.com/office/drawing/2014/main" id="{5DE09BF2-66B8-DF4E-8B80-9230EF68AE1B}"/>
              </a:ext>
            </a:extLst>
          </p:cNvPr>
          <p:cNvSpPr txBox="1"/>
          <p:nvPr userDrawn="1"/>
        </p:nvSpPr>
        <p:spPr>
          <a:xfrm>
            <a:off x="4222955" y="395891"/>
            <a:ext cx="3746090" cy="400110"/>
          </a:xfrm>
          <a:prstGeom prst="rect">
            <a:avLst/>
          </a:prstGeom>
          <a:noFill/>
        </p:spPr>
        <p:txBody>
          <a:bodyPr wrap="none" rtlCol="0">
            <a:spAutoFit/>
          </a:bodyPr>
          <a:lstStyle/>
          <a:p>
            <a:r>
              <a:rPr lang="en-US" sz="2000" dirty="0">
                <a:solidFill>
                  <a:prstClr val="black"/>
                </a:solidFill>
                <a:latin typeface="Calibri"/>
              </a:rPr>
              <a:t>(Lane, </a:t>
            </a:r>
            <a:r>
              <a:rPr lang="en-US" sz="2000" dirty="0" err="1">
                <a:solidFill>
                  <a:prstClr val="black"/>
                </a:solidFill>
                <a:latin typeface="Calibri"/>
              </a:rPr>
              <a:t>Kalberg</a:t>
            </a:r>
            <a:r>
              <a:rPr lang="en-US" sz="2000" dirty="0">
                <a:solidFill>
                  <a:prstClr val="black"/>
                </a:solidFill>
                <a:latin typeface="Calibri"/>
              </a:rPr>
              <a:t>, &amp; </a:t>
            </a:r>
            <a:r>
              <a:rPr lang="en-US" sz="2000" dirty="0" err="1">
                <a:solidFill>
                  <a:prstClr val="black"/>
                </a:solidFill>
                <a:latin typeface="Calibri"/>
              </a:rPr>
              <a:t>Menzies</a:t>
            </a:r>
            <a:r>
              <a:rPr lang="en-US" sz="2000" dirty="0">
                <a:solidFill>
                  <a:prstClr val="black"/>
                </a:solidFill>
                <a:latin typeface="Calibri"/>
              </a:rPr>
              <a:t>, 2009)</a:t>
            </a:r>
          </a:p>
        </p:txBody>
      </p:sp>
      <p:sp>
        <p:nvSpPr>
          <p:cNvPr id="50" name="Title">
            <a:extLst>
              <a:ext uri="{FF2B5EF4-FFF2-40B4-BE49-F238E27FC236}">
                <a16:creationId xmlns:a16="http://schemas.microsoft.com/office/drawing/2014/main" id="{0F6EC5B7-73E7-634F-9BC6-89486E7D089F}"/>
              </a:ext>
            </a:extLst>
          </p:cNvPr>
          <p:cNvSpPr txBox="1">
            <a:spLocks noChangeArrowheads="1"/>
          </p:cNvSpPr>
          <p:nvPr userDrawn="1"/>
        </p:nvSpPr>
        <p:spPr bwMode="auto">
          <a:xfrm>
            <a:off x="1524000" y="0"/>
            <a:ext cx="9144000" cy="800219"/>
          </a:xfrm>
          <a:prstGeom prst="rect">
            <a:avLst/>
          </a:prstGeom>
          <a:noFill/>
          <a:ln>
            <a:noFill/>
          </a:ln>
        </p:spPr>
        <p:txBody>
          <a:bodyPr wrap="square">
            <a:noAutofit/>
          </a:bodyPr>
          <a:lstStyle>
            <a:lvl1pPr eaLnBrk="0" hangingPunct="0">
              <a:defRPr>
                <a:solidFill>
                  <a:schemeClr val="tx1"/>
                </a:solidFill>
                <a:latin typeface="Calibri" pitchFamily="-109" charset="0"/>
                <a:cs typeface="Arial" charset="0"/>
              </a:defRPr>
            </a:lvl1pPr>
            <a:lvl2pPr marL="742950" indent="-285750" eaLnBrk="0" hangingPunct="0">
              <a:defRPr>
                <a:solidFill>
                  <a:schemeClr val="tx1"/>
                </a:solidFill>
                <a:latin typeface="Calibri" pitchFamily="-109" charset="0"/>
                <a:cs typeface="Arial" charset="0"/>
              </a:defRPr>
            </a:lvl2pPr>
            <a:lvl3pPr marL="1143000" indent="-228600" eaLnBrk="0" hangingPunct="0">
              <a:defRPr>
                <a:solidFill>
                  <a:schemeClr val="tx1"/>
                </a:solidFill>
                <a:latin typeface="Calibri" pitchFamily="-109" charset="0"/>
                <a:cs typeface="Arial" charset="0"/>
              </a:defRPr>
            </a:lvl3pPr>
            <a:lvl4pPr marL="1600200" indent="-228600" eaLnBrk="0" hangingPunct="0">
              <a:defRPr>
                <a:solidFill>
                  <a:schemeClr val="tx1"/>
                </a:solidFill>
                <a:latin typeface="Calibri" pitchFamily="-109" charset="0"/>
                <a:cs typeface="Arial" charset="0"/>
              </a:defRPr>
            </a:lvl4pPr>
            <a:lvl5pPr marL="2057400" indent="-228600" eaLnBrk="0" hangingPunct="0">
              <a:defRPr>
                <a:solidFill>
                  <a:schemeClr val="tx1"/>
                </a:solidFill>
                <a:latin typeface="Calibri" pitchFamily="-109" charset="0"/>
                <a:cs typeface="Arial" charset="0"/>
              </a:defRPr>
            </a:lvl5pPr>
            <a:lvl6pPr marL="2514600" indent="-228600" eaLnBrk="0" fontAlgn="base" hangingPunct="0">
              <a:spcBef>
                <a:spcPct val="0"/>
              </a:spcBef>
              <a:spcAft>
                <a:spcPct val="0"/>
              </a:spcAft>
              <a:defRPr>
                <a:solidFill>
                  <a:schemeClr val="tx1"/>
                </a:solidFill>
                <a:latin typeface="Calibri" pitchFamily="-109" charset="0"/>
                <a:cs typeface="Arial" charset="0"/>
              </a:defRPr>
            </a:lvl6pPr>
            <a:lvl7pPr marL="2971800" indent="-228600" eaLnBrk="0" fontAlgn="base" hangingPunct="0">
              <a:spcBef>
                <a:spcPct val="0"/>
              </a:spcBef>
              <a:spcAft>
                <a:spcPct val="0"/>
              </a:spcAft>
              <a:defRPr>
                <a:solidFill>
                  <a:schemeClr val="tx1"/>
                </a:solidFill>
                <a:latin typeface="Calibri" pitchFamily="-109" charset="0"/>
                <a:cs typeface="Arial" charset="0"/>
              </a:defRPr>
            </a:lvl7pPr>
            <a:lvl8pPr marL="3429000" indent="-228600" eaLnBrk="0" fontAlgn="base" hangingPunct="0">
              <a:spcBef>
                <a:spcPct val="0"/>
              </a:spcBef>
              <a:spcAft>
                <a:spcPct val="0"/>
              </a:spcAft>
              <a:defRPr>
                <a:solidFill>
                  <a:schemeClr val="tx1"/>
                </a:solidFill>
                <a:latin typeface="Calibri" pitchFamily="-109" charset="0"/>
                <a:cs typeface="Arial" charset="0"/>
              </a:defRPr>
            </a:lvl8pPr>
            <a:lvl9pPr marL="3886200" indent="-228600" eaLnBrk="0" fontAlgn="base" hangingPunct="0">
              <a:spcBef>
                <a:spcPct val="0"/>
              </a:spcBef>
              <a:spcAft>
                <a:spcPct val="0"/>
              </a:spcAft>
              <a:defRPr>
                <a:solidFill>
                  <a:schemeClr val="tx1"/>
                </a:solidFill>
                <a:latin typeface="Calibri" pitchFamily="-109" charset="0"/>
                <a:cs typeface="Arial" charset="0"/>
              </a:defRPr>
            </a:lvl9pP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en-US" sz="2600" b="1" i="0" u="none" strike="noStrike" kern="0" cap="none" spc="0" normalizeH="0" baseline="0" noProof="0" dirty="0">
                <a:ln>
                  <a:noFill/>
                </a:ln>
                <a:solidFill>
                  <a:prstClr val="black"/>
                </a:solidFill>
                <a:effectLst/>
                <a:uLnTx/>
                <a:uFillTx/>
                <a:latin typeface="Calibri" pitchFamily="-109" charset="0"/>
                <a:cs typeface="Arial" charset="0"/>
              </a:rPr>
              <a:t>Comprehensive, Integrated, Three-Tiered Model of Prevention</a:t>
            </a:r>
            <a:endParaRPr kumimoji="0" lang="en-US" sz="2800" b="1" i="0" u="none" strike="noStrike" kern="0" cap="none" spc="0" normalizeH="0" baseline="0" noProof="0" dirty="0">
              <a:ln>
                <a:noFill/>
              </a:ln>
              <a:solidFill>
                <a:prstClr val="black"/>
              </a:solidFill>
              <a:effectLst/>
              <a:uLnTx/>
              <a:uFillTx/>
              <a:latin typeface="Calibri" pitchFamily="-109" charset="0"/>
              <a:cs typeface="Arial" charset="0"/>
            </a:endParaRPr>
          </a:p>
        </p:txBody>
      </p:sp>
    </p:spTree>
    <p:extLst>
      <p:ext uri="{BB962C8B-B14F-4D97-AF65-F5344CB8AC3E}">
        <p14:creationId xmlns:p14="http://schemas.microsoft.com/office/powerpoint/2010/main" val="415534324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Ci3T Model Watermark">
    <p:spTree>
      <p:nvGrpSpPr>
        <p:cNvPr id="1" name=""/>
        <p:cNvGrpSpPr/>
        <p:nvPr/>
      </p:nvGrpSpPr>
      <p:grpSpPr>
        <a:xfrm>
          <a:off x="0" y="0"/>
          <a:ext cx="0" cy="0"/>
          <a:chOff x="0" y="0"/>
          <a:chExt cx="0" cy="0"/>
        </a:xfrm>
      </p:grpSpPr>
      <p:sp>
        <p:nvSpPr>
          <p:cNvPr id="36" name="Green Triangle">
            <a:extLst>
              <a:ext uri="{FF2B5EF4-FFF2-40B4-BE49-F238E27FC236}">
                <a16:creationId xmlns:a16="http://schemas.microsoft.com/office/drawing/2014/main" id="{F7568AB8-0F23-3146-9F9D-66896C0CBB0E}"/>
              </a:ext>
            </a:extLst>
          </p:cNvPr>
          <p:cNvSpPr/>
          <p:nvPr userDrawn="1"/>
        </p:nvSpPr>
        <p:spPr>
          <a:xfrm>
            <a:off x="1947333" y="3132668"/>
            <a:ext cx="8297334" cy="3640666"/>
          </a:xfrm>
          <a:prstGeom prst="trapezoid">
            <a:avLst>
              <a:gd name="adj" fmla="val 72862"/>
            </a:avLst>
          </a:prstGeom>
          <a:solidFill>
            <a:srgbClr val="009900"/>
          </a:solidFill>
          <a:ln w="38100" cap="flat" cmpd="sng" algn="ctr">
            <a:solidFill>
              <a:sysClr val="window" lastClr="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1" i="0" u="none" strike="noStrike" kern="0" cap="none" spc="0" normalizeH="0" baseline="0" noProof="0" dirty="0">
              <a:ln>
                <a:noFill/>
              </a:ln>
              <a:solidFill>
                <a:prstClr val="white"/>
              </a:solidFill>
              <a:effectLst/>
              <a:uLnTx/>
              <a:uFillTx/>
              <a:latin typeface="Calibri"/>
              <a:ea typeface="+mn-ea"/>
              <a:cs typeface="+mn-cs"/>
            </a:endParaRPr>
          </a:p>
        </p:txBody>
      </p:sp>
      <p:sp>
        <p:nvSpPr>
          <p:cNvPr id="37" name="Yellow Triangle">
            <a:extLst>
              <a:ext uri="{FF2B5EF4-FFF2-40B4-BE49-F238E27FC236}">
                <a16:creationId xmlns:a16="http://schemas.microsoft.com/office/drawing/2014/main" id="{5B63712D-B1E2-5C4C-A2A9-C4A76DDA5AB6}"/>
              </a:ext>
            </a:extLst>
          </p:cNvPr>
          <p:cNvSpPr/>
          <p:nvPr userDrawn="1"/>
        </p:nvSpPr>
        <p:spPr>
          <a:xfrm>
            <a:off x="4590106" y="1846280"/>
            <a:ext cx="3008769" cy="1286934"/>
          </a:xfrm>
          <a:prstGeom prst="trapezoid">
            <a:avLst>
              <a:gd name="adj" fmla="val 72862"/>
            </a:avLst>
          </a:prstGeom>
          <a:solidFill>
            <a:srgbClr val="FFFF00"/>
          </a:solidFill>
          <a:ln w="38100" cap="flat" cmpd="sng" algn="ctr">
            <a:solidFill>
              <a:sysClr val="window" lastClr="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a:ea typeface="+mn-ea"/>
              <a:cs typeface="+mn-cs"/>
            </a:endParaRPr>
          </a:p>
        </p:txBody>
      </p:sp>
      <p:sp>
        <p:nvSpPr>
          <p:cNvPr id="38" name="Red Triangle">
            <a:extLst>
              <a:ext uri="{FF2B5EF4-FFF2-40B4-BE49-F238E27FC236}">
                <a16:creationId xmlns:a16="http://schemas.microsoft.com/office/drawing/2014/main" id="{748F2DCB-B3EE-CC42-A5BB-F0E32D7A6058}"/>
              </a:ext>
            </a:extLst>
          </p:cNvPr>
          <p:cNvSpPr/>
          <p:nvPr userDrawn="1"/>
        </p:nvSpPr>
        <p:spPr>
          <a:xfrm>
            <a:off x="5519596" y="1059255"/>
            <a:ext cx="1134701" cy="787564"/>
          </a:xfrm>
          <a:prstGeom prst="triangle">
            <a:avLst/>
          </a:prstGeom>
          <a:solidFill>
            <a:srgbClr val="FE0002"/>
          </a:solidFill>
          <a:ln w="38100" cap="flat" cmpd="sng" algn="ctr">
            <a:solidFill>
              <a:sysClr val="window" lastClr="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a:ea typeface="+mn-ea"/>
              <a:cs typeface="+mn-cs"/>
            </a:endParaRPr>
          </a:p>
        </p:txBody>
      </p:sp>
      <p:cxnSp>
        <p:nvCxnSpPr>
          <p:cNvPr id="39" name="Straight Connector 38">
            <a:extLst>
              <a:ext uri="{FF2B5EF4-FFF2-40B4-BE49-F238E27FC236}">
                <a16:creationId xmlns:a16="http://schemas.microsoft.com/office/drawing/2014/main" id="{91090D35-6573-FC49-B7A6-CAEBC909BB69}"/>
              </a:ext>
            </a:extLst>
          </p:cNvPr>
          <p:cNvCxnSpPr/>
          <p:nvPr userDrawn="1"/>
        </p:nvCxnSpPr>
        <p:spPr>
          <a:xfrm>
            <a:off x="2607406" y="5947646"/>
            <a:ext cx="6995160" cy="0"/>
          </a:xfrm>
          <a:prstGeom prst="line">
            <a:avLst/>
          </a:prstGeom>
          <a:noFill/>
          <a:ln w="38100" cap="flat" cmpd="sng" algn="ctr">
            <a:solidFill>
              <a:srgbClr val="008C00"/>
            </a:solidFill>
            <a:prstDash val="sysDot"/>
          </a:ln>
          <a:effectLst/>
        </p:spPr>
      </p:cxnSp>
      <p:cxnSp>
        <p:nvCxnSpPr>
          <p:cNvPr id="40" name="Straight Connector 39">
            <a:extLst>
              <a:ext uri="{FF2B5EF4-FFF2-40B4-BE49-F238E27FC236}">
                <a16:creationId xmlns:a16="http://schemas.microsoft.com/office/drawing/2014/main" id="{E237C45E-D61F-C04E-8D39-6896E17FD022}"/>
              </a:ext>
            </a:extLst>
          </p:cNvPr>
          <p:cNvCxnSpPr/>
          <p:nvPr userDrawn="1"/>
        </p:nvCxnSpPr>
        <p:spPr>
          <a:xfrm flipH="1">
            <a:off x="4889942" y="6008511"/>
            <a:ext cx="2444" cy="731520"/>
          </a:xfrm>
          <a:prstGeom prst="line">
            <a:avLst/>
          </a:prstGeom>
          <a:noFill/>
          <a:ln w="38100" cap="flat" cmpd="sng" algn="ctr">
            <a:solidFill>
              <a:srgbClr val="008C00"/>
            </a:solidFill>
            <a:prstDash val="sysDot"/>
          </a:ln>
          <a:effectLst/>
        </p:spPr>
      </p:cxnSp>
      <p:cxnSp>
        <p:nvCxnSpPr>
          <p:cNvPr id="41" name="Straight Connector 40">
            <a:extLst>
              <a:ext uri="{FF2B5EF4-FFF2-40B4-BE49-F238E27FC236}">
                <a16:creationId xmlns:a16="http://schemas.microsoft.com/office/drawing/2014/main" id="{DA8F9F2A-2758-A147-88D3-B61F693DAE1B}"/>
              </a:ext>
            </a:extLst>
          </p:cNvPr>
          <p:cNvCxnSpPr/>
          <p:nvPr userDrawn="1"/>
        </p:nvCxnSpPr>
        <p:spPr>
          <a:xfrm flipH="1">
            <a:off x="7286778" y="6008511"/>
            <a:ext cx="2444" cy="731520"/>
          </a:xfrm>
          <a:prstGeom prst="line">
            <a:avLst/>
          </a:prstGeom>
          <a:noFill/>
          <a:ln w="38100" cap="flat" cmpd="sng" algn="ctr">
            <a:solidFill>
              <a:srgbClr val="008C00"/>
            </a:solidFill>
            <a:prstDash val="sysDot"/>
          </a:ln>
          <a:effectLst/>
        </p:spPr>
      </p:cxnSp>
      <p:sp>
        <p:nvSpPr>
          <p:cNvPr id="42" name="Domains">
            <a:extLst>
              <a:ext uri="{FF2B5EF4-FFF2-40B4-BE49-F238E27FC236}">
                <a16:creationId xmlns:a16="http://schemas.microsoft.com/office/drawing/2014/main" id="{AC2C215A-B488-2F45-A740-8DDEDA9048E7}"/>
              </a:ext>
            </a:extLst>
          </p:cNvPr>
          <p:cNvSpPr txBox="1"/>
          <p:nvPr userDrawn="1"/>
        </p:nvSpPr>
        <p:spPr>
          <a:xfrm>
            <a:off x="1947333" y="6096000"/>
            <a:ext cx="8297334" cy="669414"/>
          </a:xfrm>
          <a:prstGeom prst="rect">
            <a:avLst/>
          </a:prstGeom>
          <a:noFill/>
          <a:ln>
            <a:noFill/>
          </a:ln>
        </p:spPr>
        <p:txBody>
          <a:bodyPr wrap="square">
            <a:spAutoFit/>
          </a:bodyPr>
          <a:lstStyle/>
          <a:p>
            <a:pPr>
              <a:tabLst>
                <a:tab pos="1541463" algn="ctr"/>
                <a:tab pos="2851150" algn="ctr"/>
                <a:tab pos="4056063" algn="ctr"/>
                <a:tab pos="5253038" algn="ctr"/>
                <a:tab pos="6570663" algn="ctr"/>
              </a:tabLst>
              <a:defRPr/>
            </a:pPr>
            <a:r>
              <a:rPr lang="en-US" sz="2400" b="1" dirty="0">
                <a:solidFill>
                  <a:prstClr val="white"/>
                </a:solidFill>
                <a:effectLst>
                  <a:outerShdw blurRad="38100" dist="38100" dir="2700000" algn="tl">
                    <a:srgbClr val="000000">
                      <a:alpha val="43137"/>
                    </a:srgbClr>
                  </a:outerShdw>
                </a:effectLst>
                <a:latin typeface="Calibri"/>
                <a:cs typeface="Arial" charset="0"/>
              </a:rPr>
              <a:t>	Academic	</a:t>
            </a:r>
            <a:r>
              <a:rPr lang="en-US" sz="1200" b="1" dirty="0">
                <a:solidFill>
                  <a:prstClr val="white"/>
                </a:solidFill>
                <a:effectLst>
                  <a:outerShdw blurRad="38100" dist="38100" dir="2700000" algn="tl">
                    <a:srgbClr val="000000">
                      <a:alpha val="43137"/>
                    </a:srgbClr>
                  </a:outerShdw>
                </a:effectLst>
                <a:latin typeface="Calibri"/>
                <a:cs typeface="Arial" charset="0"/>
              </a:rPr>
              <a:t>◇</a:t>
            </a:r>
            <a:r>
              <a:rPr lang="en-US" sz="2400" b="1" dirty="0">
                <a:solidFill>
                  <a:prstClr val="white"/>
                </a:solidFill>
                <a:effectLst>
                  <a:outerShdw blurRad="38100" dist="38100" dir="2700000" algn="tl">
                    <a:srgbClr val="000000">
                      <a:alpha val="43137"/>
                    </a:srgbClr>
                  </a:outerShdw>
                </a:effectLst>
                <a:latin typeface="Calibri"/>
                <a:cs typeface="Arial" charset="0"/>
              </a:rPr>
              <a:t>	Behavioral	</a:t>
            </a:r>
            <a:r>
              <a:rPr lang="en-US" sz="1200" b="1" dirty="0">
                <a:solidFill>
                  <a:prstClr val="white"/>
                </a:solidFill>
                <a:effectLst>
                  <a:outerShdw blurRad="38100" dist="38100" dir="2700000" algn="tl">
                    <a:srgbClr val="000000">
                      <a:alpha val="43137"/>
                    </a:srgbClr>
                  </a:outerShdw>
                </a:effectLst>
                <a:latin typeface="Calibri"/>
                <a:cs typeface="Arial" charset="0"/>
              </a:rPr>
              <a:t>◇</a:t>
            </a:r>
            <a:r>
              <a:rPr lang="en-US" sz="2400" b="1" dirty="0">
                <a:solidFill>
                  <a:prstClr val="white"/>
                </a:solidFill>
                <a:effectLst>
                  <a:outerShdw blurRad="38100" dist="38100" dir="2700000" algn="tl">
                    <a:srgbClr val="000000">
                      <a:alpha val="43137"/>
                    </a:srgbClr>
                  </a:outerShdw>
                </a:effectLst>
                <a:latin typeface="Calibri"/>
                <a:cs typeface="Arial" charset="0"/>
              </a:rPr>
              <a:t>	Social</a:t>
            </a:r>
          </a:p>
          <a:p>
            <a:pPr>
              <a:lnSpc>
                <a:spcPct val="75000"/>
              </a:lnSpc>
              <a:tabLst>
                <a:tab pos="1541463" algn="ctr"/>
                <a:tab pos="4056063" algn="ctr"/>
                <a:tab pos="6570663" algn="ctr"/>
              </a:tabLst>
              <a:defRPr/>
            </a:pPr>
            <a:r>
              <a:rPr lang="en-US" dirty="0">
                <a:solidFill>
                  <a:prstClr val="black">
                    <a:lumMod val="85000"/>
                    <a:lumOff val="15000"/>
                  </a:prstClr>
                </a:solidFill>
                <a:latin typeface="Calibri"/>
                <a:cs typeface="Arial" charset="0"/>
              </a:rPr>
              <a:t>	Validated Curricula	PBIS Framework	Validated Curricula</a:t>
            </a:r>
          </a:p>
        </p:txBody>
      </p:sp>
      <p:sp>
        <p:nvSpPr>
          <p:cNvPr id="46" name="Tier 3">
            <a:extLst>
              <a:ext uri="{FF2B5EF4-FFF2-40B4-BE49-F238E27FC236}">
                <a16:creationId xmlns:a16="http://schemas.microsoft.com/office/drawing/2014/main" id="{35E31CA1-B710-6E49-A60F-3E7FC73C9F07}"/>
              </a:ext>
            </a:extLst>
          </p:cNvPr>
          <p:cNvSpPr txBox="1">
            <a:spLocks noChangeArrowheads="1"/>
          </p:cNvSpPr>
          <p:nvPr userDrawn="1"/>
        </p:nvSpPr>
        <p:spPr bwMode="auto">
          <a:xfrm>
            <a:off x="4159045" y="1126204"/>
            <a:ext cx="3810000" cy="80021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Calibri" pitchFamily="-109" charset="0"/>
                <a:cs typeface="Arial" charset="0"/>
              </a:defRPr>
            </a:lvl1pPr>
            <a:lvl2pPr marL="742950" indent="-285750" eaLnBrk="0" hangingPunct="0">
              <a:defRPr>
                <a:solidFill>
                  <a:schemeClr val="tx1"/>
                </a:solidFill>
                <a:latin typeface="Calibri" pitchFamily="-109" charset="0"/>
                <a:cs typeface="Arial" charset="0"/>
              </a:defRPr>
            </a:lvl2pPr>
            <a:lvl3pPr marL="1143000" indent="-228600" eaLnBrk="0" hangingPunct="0">
              <a:defRPr>
                <a:solidFill>
                  <a:schemeClr val="tx1"/>
                </a:solidFill>
                <a:latin typeface="Calibri" pitchFamily="-109" charset="0"/>
                <a:cs typeface="Arial" charset="0"/>
              </a:defRPr>
            </a:lvl3pPr>
            <a:lvl4pPr marL="1600200" indent="-228600" eaLnBrk="0" hangingPunct="0">
              <a:defRPr>
                <a:solidFill>
                  <a:schemeClr val="tx1"/>
                </a:solidFill>
                <a:latin typeface="Calibri" pitchFamily="-109" charset="0"/>
                <a:cs typeface="Arial" charset="0"/>
              </a:defRPr>
            </a:lvl4pPr>
            <a:lvl5pPr marL="2057400" indent="-228600" eaLnBrk="0" hangingPunct="0">
              <a:defRPr>
                <a:solidFill>
                  <a:schemeClr val="tx1"/>
                </a:solidFill>
                <a:latin typeface="Calibri" pitchFamily="-109" charset="0"/>
                <a:cs typeface="Arial" charset="0"/>
              </a:defRPr>
            </a:lvl5pPr>
            <a:lvl6pPr marL="2514600" indent="-228600" eaLnBrk="0" fontAlgn="base" hangingPunct="0">
              <a:spcBef>
                <a:spcPct val="0"/>
              </a:spcBef>
              <a:spcAft>
                <a:spcPct val="0"/>
              </a:spcAft>
              <a:defRPr>
                <a:solidFill>
                  <a:schemeClr val="tx1"/>
                </a:solidFill>
                <a:latin typeface="Calibri" pitchFamily="-109" charset="0"/>
                <a:cs typeface="Arial" charset="0"/>
              </a:defRPr>
            </a:lvl6pPr>
            <a:lvl7pPr marL="2971800" indent="-228600" eaLnBrk="0" fontAlgn="base" hangingPunct="0">
              <a:spcBef>
                <a:spcPct val="0"/>
              </a:spcBef>
              <a:spcAft>
                <a:spcPct val="0"/>
              </a:spcAft>
              <a:defRPr>
                <a:solidFill>
                  <a:schemeClr val="tx1"/>
                </a:solidFill>
                <a:latin typeface="Calibri" pitchFamily="-109" charset="0"/>
                <a:cs typeface="Arial" charset="0"/>
              </a:defRPr>
            </a:lvl7pPr>
            <a:lvl8pPr marL="3429000" indent="-228600" eaLnBrk="0" fontAlgn="base" hangingPunct="0">
              <a:spcBef>
                <a:spcPct val="0"/>
              </a:spcBef>
              <a:spcAft>
                <a:spcPct val="0"/>
              </a:spcAft>
              <a:defRPr>
                <a:solidFill>
                  <a:schemeClr val="tx1"/>
                </a:solidFill>
                <a:latin typeface="Calibri" pitchFamily="-109" charset="0"/>
                <a:cs typeface="Arial" charset="0"/>
              </a:defRPr>
            </a:lvl8pPr>
            <a:lvl9pPr marL="3886200" indent="-228600" eaLnBrk="0" fontAlgn="base" hangingPunct="0">
              <a:spcBef>
                <a:spcPct val="0"/>
              </a:spcBef>
              <a:spcAft>
                <a:spcPct val="0"/>
              </a:spcAft>
              <a:defRPr>
                <a:solidFill>
                  <a:schemeClr val="tx1"/>
                </a:solidFill>
                <a:latin typeface="Calibri" pitchFamily="-109" charset="0"/>
                <a:cs typeface="Arial" charset="0"/>
              </a:defRPr>
            </a:lvl9pP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en-US" sz="2800" b="1" i="0" u="none" strike="noStrike" kern="0" cap="none" spc="0" normalizeH="0" baseline="0" noProof="0" dirty="0">
                <a:ln w="3175">
                  <a:solidFill>
                    <a:prstClr val="white">
                      <a:alpha val="70000"/>
                    </a:prstClr>
                  </a:solidFill>
                </a:ln>
                <a:solidFill>
                  <a:prstClr val="black"/>
                </a:solidFill>
                <a:effectLst/>
                <a:uLnTx/>
                <a:uFillTx/>
                <a:latin typeface="Calibri" pitchFamily="-109" charset="0"/>
                <a:cs typeface="Arial" charset="0"/>
              </a:rPr>
              <a:t>Tier 3</a:t>
            </a:r>
          </a:p>
          <a:p>
            <a:pPr marL="0" marR="0" lvl="0" indent="0" algn="ctr" defTabSz="914400" eaLnBrk="1" fontAlgn="base" latinLnBrk="0" hangingPunct="1">
              <a:lnSpc>
                <a:spcPct val="75000"/>
              </a:lnSpc>
              <a:spcBef>
                <a:spcPct val="0"/>
              </a:spcBef>
              <a:spcAft>
                <a:spcPct val="0"/>
              </a:spcAft>
              <a:buClrTx/>
              <a:buSzTx/>
              <a:buFontTx/>
              <a:buNone/>
              <a:tabLst/>
              <a:defRPr/>
            </a:pPr>
            <a:r>
              <a:rPr kumimoji="0" lang="en-US" sz="2400" b="1" i="0" u="none" strike="noStrike" kern="0" cap="none" spc="0" normalizeH="0" baseline="0" noProof="0" dirty="0">
                <a:ln w="3175">
                  <a:solidFill>
                    <a:prstClr val="white">
                      <a:alpha val="70000"/>
                    </a:prstClr>
                  </a:solidFill>
                </a:ln>
                <a:solidFill>
                  <a:prstClr val="black"/>
                </a:solidFill>
                <a:effectLst/>
                <a:uLnTx/>
                <a:uFillTx/>
                <a:latin typeface="Calibri" pitchFamily="-109" charset="0"/>
                <a:cs typeface="Arial" charset="0"/>
              </a:rPr>
              <a:t>Tertiary Prevention  (</a:t>
            </a:r>
            <a:r>
              <a:rPr kumimoji="0" lang="en-US" sz="2400" b="1" i="0" u="none" strike="noStrike" kern="0" cap="none" spc="0" normalizeH="0" baseline="0" noProof="0" dirty="0">
                <a:ln w="3175">
                  <a:solidFill>
                    <a:prstClr val="white">
                      <a:alpha val="70000"/>
                    </a:prstClr>
                  </a:solidFill>
                </a:ln>
                <a:solidFill>
                  <a:prstClr val="black"/>
                </a:solidFill>
                <a:effectLst/>
                <a:uLnTx/>
                <a:uFillTx/>
                <a:latin typeface="Calibri" pitchFamily="-109" charset="0"/>
                <a:cs typeface="Arial" panose="020B0604020202020204" pitchFamily="34" charset="0"/>
              </a:rPr>
              <a:t>≈5%</a:t>
            </a:r>
            <a:r>
              <a:rPr kumimoji="0" lang="en-US" sz="2400" b="1" i="0" u="none" strike="noStrike" kern="0" cap="none" spc="0" normalizeH="0" baseline="0" noProof="0" dirty="0">
                <a:ln w="3175">
                  <a:solidFill>
                    <a:prstClr val="white">
                      <a:alpha val="70000"/>
                    </a:prstClr>
                  </a:solidFill>
                </a:ln>
                <a:solidFill>
                  <a:prstClr val="black"/>
                </a:solidFill>
                <a:effectLst/>
                <a:uLnTx/>
                <a:uFillTx/>
                <a:latin typeface="Calibri" pitchFamily="-109" charset="0"/>
                <a:cs typeface="Arial" charset="0"/>
              </a:rPr>
              <a:t>)</a:t>
            </a:r>
          </a:p>
        </p:txBody>
      </p:sp>
      <p:sp>
        <p:nvSpPr>
          <p:cNvPr id="47" name="Tier 2">
            <a:extLst>
              <a:ext uri="{FF2B5EF4-FFF2-40B4-BE49-F238E27FC236}">
                <a16:creationId xmlns:a16="http://schemas.microsoft.com/office/drawing/2014/main" id="{D6F2DF6B-139A-D446-9AB9-1D6EF011D157}"/>
              </a:ext>
            </a:extLst>
          </p:cNvPr>
          <p:cNvSpPr txBox="1">
            <a:spLocks noChangeArrowheads="1"/>
          </p:cNvSpPr>
          <p:nvPr userDrawn="1"/>
        </p:nvSpPr>
        <p:spPr bwMode="auto">
          <a:xfrm>
            <a:off x="4000500" y="2301968"/>
            <a:ext cx="4191000" cy="83715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Calibri" pitchFamily="-109" charset="0"/>
                <a:cs typeface="Arial" charset="0"/>
              </a:defRPr>
            </a:lvl1pPr>
            <a:lvl2pPr marL="742950" indent="-285750" eaLnBrk="0" hangingPunct="0">
              <a:defRPr>
                <a:solidFill>
                  <a:schemeClr val="tx1"/>
                </a:solidFill>
                <a:latin typeface="Calibri" pitchFamily="-109" charset="0"/>
                <a:cs typeface="Arial" charset="0"/>
              </a:defRPr>
            </a:lvl2pPr>
            <a:lvl3pPr marL="1143000" indent="-228600" eaLnBrk="0" hangingPunct="0">
              <a:defRPr>
                <a:solidFill>
                  <a:schemeClr val="tx1"/>
                </a:solidFill>
                <a:latin typeface="Calibri" pitchFamily="-109" charset="0"/>
                <a:cs typeface="Arial" charset="0"/>
              </a:defRPr>
            </a:lvl3pPr>
            <a:lvl4pPr marL="1600200" indent="-228600" eaLnBrk="0" hangingPunct="0">
              <a:defRPr>
                <a:solidFill>
                  <a:schemeClr val="tx1"/>
                </a:solidFill>
                <a:latin typeface="Calibri" pitchFamily="-109" charset="0"/>
                <a:cs typeface="Arial" charset="0"/>
              </a:defRPr>
            </a:lvl4pPr>
            <a:lvl5pPr marL="2057400" indent="-228600" eaLnBrk="0" hangingPunct="0">
              <a:defRPr>
                <a:solidFill>
                  <a:schemeClr val="tx1"/>
                </a:solidFill>
                <a:latin typeface="Calibri" pitchFamily="-109" charset="0"/>
                <a:cs typeface="Arial" charset="0"/>
              </a:defRPr>
            </a:lvl5pPr>
            <a:lvl6pPr marL="2514600" indent="-228600" eaLnBrk="0" fontAlgn="base" hangingPunct="0">
              <a:spcBef>
                <a:spcPct val="0"/>
              </a:spcBef>
              <a:spcAft>
                <a:spcPct val="0"/>
              </a:spcAft>
              <a:defRPr>
                <a:solidFill>
                  <a:schemeClr val="tx1"/>
                </a:solidFill>
                <a:latin typeface="Calibri" pitchFamily="-109" charset="0"/>
                <a:cs typeface="Arial" charset="0"/>
              </a:defRPr>
            </a:lvl6pPr>
            <a:lvl7pPr marL="2971800" indent="-228600" eaLnBrk="0" fontAlgn="base" hangingPunct="0">
              <a:spcBef>
                <a:spcPct val="0"/>
              </a:spcBef>
              <a:spcAft>
                <a:spcPct val="0"/>
              </a:spcAft>
              <a:defRPr>
                <a:solidFill>
                  <a:schemeClr val="tx1"/>
                </a:solidFill>
                <a:latin typeface="Calibri" pitchFamily="-109" charset="0"/>
                <a:cs typeface="Arial" charset="0"/>
              </a:defRPr>
            </a:lvl7pPr>
            <a:lvl8pPr marL="3429000" indent="-228600" eaLnBrk="0" fontAlgn="base" hangingPunct="0">
              <a:spcBef>
                <a:spcPct val="0"/>
              </a:spcBef>
              <a:spcAft>
                <a:spcPct val="0"/>
              </a:spcAft>
              <a:defRPr>
                <a:solidFill>
                  <a:schemeClr val="tx1"/>
                </a:solidFill>
                <a:latin typeface="Calibri" pitchFamily="-109" charset="0"/>
                <a:cs typeface="Arial" charset="0"/>
              </a:defRPr>
            </a:lvl8pPr>
            <a:lvl9pPr marL="3886200" indent="-228600" eaLnBrk="0" fontAlgn="base" hangingPunct="0">
              <a:spcBef>
                <a:spcPct val="0"/>
              </a:spcBef>
              <a:spcAft>
                <a:spcPct val="0"/>
              </a:spcAft>
              <a:defRPr>
                <a:solidFill>
                  <a:schemeClr val="tx1"/>
                </a:solidFill>
                <a:latin typeface="Calibri" pitchFamily="-109" charset="0"/>
                <a:cs typeface="Arial" charset="0"/>
              </a:defRPr>
            </a:lvl9pP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en-US" sz="2800" b="1" i="0" u="none" strike="noStrike" kern="0" cap="none" spc="0" normalizeH="0" baseline="0" noProof="0" dirty="0">
                <a:ln w="3175">
                  <a:solidFill>
                    <a:prstClr val="white"/>
                  </a:solidFill>
                </a:ln>
                <a:solidFill>
                  <a:prstClr val="black"/>
                </a:solidFill>
                <a:effectLst/>
                <a:uLnTx/>
                <a:uFillTx/>
                <a:latin typeface="Calibri" pitchFamily="-109" charset="0"/>
                <a:cs typeface="Arial" charset="0"/>
              </a:rPr>
              <a:t>Tier 2</a:t>
            </a:r>
          </a:p>
          <a:p>
            <a:pPr marL="0" marR="0" lvl="0" indent="0" algn="ctr" defTabSz="914400" eaLnBrk="1" fontAlgn="base" latinLnBrk="0" hangingPunct="1">
              <a:lnSpc>
                <a:spcPct val="85000"/>
              </a:lnSpc>
              <a:spcBef>
                <a:spcPct val="0"/>
              </a:spcBef>
              <a:spcAft>
                <a:spcPct val="0"/>
              </a:spcAft>
              <a:buClrTx/>
              <a:buSzTx/>
              <a:buFontTx/>
              <a:buNone/>
              <a:tabLst/>
              <a:defRPr/>
            </a:pPr>
            <a:r>
              <a:rPr kumimoji="0" lang="en-US" sz="2400" b="1" i="0" u="none" strike="noStrike" kern="0" cap="none" spc="0" normalizeH="0" baseline="0" noProof="0" dirty="0">
                <a:ln w="3175">
                  <a:solidFill>
                    <a:prstClr val="white"/>
                  </a:solidFill>
                </a:ln>
                <a:solidFill>
                  <a:prstClr val="black"/>
                </a:solidFill>
                <a:effectLst/>
                <a:uLnTx/>
                <a:uFillTx/>
                <a:latin typeface="Calibri" pitchFamily="-109" charset="0"/>
                <a:cs typeface="Arial" charset="0"/>
              </a:rPr>
              <a:t>Secondary Prevention (</a:t>
            </a:r>
            <a:r>
              <a:rPr kumimoji="0" lang="en-US" sz="2400" b="1" i="0" u="none" strike="noStrike" kern="0" cap="none" spc="0" normalizeH="0" baseline="0" noProof="0" dirty="0">
                <a:ln w="3175">
                  <a:solidFill>
                    <a:prstClr val="white"/>
                  </a:solidFill>
                </a:ln>
                <a:solidFill>
                  <a:prstClr val="black"/>
                </a:solidFill>
                <a:effectLst/>
                <a:uLnTx/>
                <a:uFillTx/>
                <a:latin typeface="Calibri" pitchFamily="-109" charset="0"/>
                <a:cs typeface="Arial" panose="020B0604020202020204" pitchFamily="34" charset="0"/>
              </a:rPr>
              <a:t>≈15%</a:t>
            </a:r>
            <a:r>
              <a:rPr kumimoji="0" lang="en-US" sz="2400" b="1" i="0" u="none" strike="noStrike" kern="0" cap="none" spc="0" normalizeH="0" baseline="0" noProof="0" dirty="0">
                <a:ln w="3175">
                  <a:solidFill>
                    <a:prstClr val="white"/>
                  </a:solidFill>
                </a:ln>
                <a:solidFill>
                  <a:prstClr val="black"/>
                </a:solidFill>
                <a:effectLst/>
                <a:uLnTx/>
                <a:uFillTx/>
                <a:latin typeface="Calibri" pitchFamily="-109" charset="0"/>
                <a:cs typeface="Arial" charset="0"/>
              </a:rPr>
              <a:t>) </a:t>
            </a:r>
          </a:p>
        </p:txBody>
      </p:sp>
      <p:sp>
        <p:nvSpPr>
          <p:cNvPr id="48" name="Tier 1">
            <a:extLst>
              <a:ext uri="{FF2B5EF4-FFF2-40B4-BE49-F238E27FC236}">
                <a16:creationId xmlns:a16="http://schemas.microsoft.com/office/drawing/2014/main" id="{93576CA4-B1CA-2A46-A9C2-69BA5AA79A65}"/>
              </a:ext>
            </a:extLst>
          </p:cNvPr>
          <p:cNvSpPr txBox="1">
            <a:spLocks noChangeArrowheads="1"/>
          </p:cNvSpPr>
          <p:nvPr userDrawn="1"/>
        </p:nvSpPr>
        <p:spPr bwMode="auto">
          <a:xfrm>
            <a:off x="4000500" y="4600925"/>
            <a:ext cx="4191000" cy="89255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Calibri" pitchFamily="-109" charset="0"/>
                <a:cs typeface="Arial" charset="0"/>
              </a:defRPr>
            </a:lvl1pPr>
            <a:lvl2pPr marL="742950" indent="-285750" eaLnBrk="0" hangingPunct="0">
              <a:defRPr>
                <a:solidFill>
                  <a:schemeClr val="tx1"/>
                </a:solidFill>
                <a:latin typeface="Calibri" pitchFamily="-109" charset="0"/>
                <a:cs typeface="Arial" charset="0"/>
              </a:defRPr>
            </a:lvl2pPr>
            <a:lvl3pPr marL="1143000" indent="-228600" eaLnBrk="0" hangingPunct="0">
              <a:defRPr>
                <a:solidFill>
                  <a:schemeClr val="tx1"/>
                </a:solidFill>
                <a:latin typeface="Calibri" pitchFamily="-109" charset="0"/>
                <a:cs typeface="Arial" charset="0"/>
              </a:defRPr>
            </a:lvl3pPr>
            <a:lvl4pPr marL="1600200" indent="-228600" eaLnBrk="0" hangingPunct="0">
              <a:defRPr>
                <a:solidFill>
                  <a:schemeClr val="tx1"/>
                </a:solidFill>
                <a:latin typeface="Calibri" pitchFamily="-109" charset="0"/>
                <a:cs typeface="Arial" charset="0"/>
              </a:defRPr>
            </a:lvl4pPr>
            <a:lvl5pPr marL="2057400" indent="-228600" eaLnBrk="0" hangingPunct="0">
              <a:defRPr>
                <a:solidFill>
                  <a:schemeClr val="tx1"/>
                </a:solidFill>
                <a:latin typeface="Calibri" pitchFamily="-109" charset="0"/>
                <a:cs typeface="Arial" charset="0"/>
              </a:defRPr>
            </a:lvl5pPr>
            <a:lvl6pPr marL="2514600" indent="-228600" eaLnBrk="0" fontAlgn="base" hangingPunct="0">
              <a:spcBef>
                <a:spcPct val="0"/>
              </a:spcBef>
              <a:spcAft>
                <a:spcPct val="0"/>
              </a:spcAft>
              <a:defRPr>
                <a:solidFill>
                  <a:schemeClr val="tx1"/>
                </a:solidFill>
                <a:latin typeface="Calibri" pitchFamily="-109" charset="0"/>
                <a:cs typeface="Arial" charset="0"/>
              </a:defRPr>
            </a:lvl6pPr>
            <a:lvl7pPr marL="2971800" indent="-228600" eaLnBrk="0" fontAlgn="base" hangingPunct="0">
              <a:spcBef>
                <a:spcPct val="0"/>
              </a:spcBef>
              <a:spcAft>
                <a:spcPct val="0"/>
              </a:spcAft>
              <a:defRPr>
                <a:solidFill>
                  <a:schemeClr val="tx1"/>
                </a:solidFill>
                <a:latin typeface="Calibri" pitchFamily="-109" charset="0"/>
                <a:cs typeface="Arial" charset="0"/>
              </a:defRPr>
            </a:lvl7pPr>
            <a:lvl8pPr marL="3429000" indent="-228600" eaLnBrk="0" fontAlgn="base" hangingPunct="0">
              <a:spcBef>
                <a:spcPct val="0"/>
              </a:spcBef>
              <a:spcAft>
                <a:spcPct val="0"/>
              </a:spcAft>
              <a:defRPr>
                <a:solidFill>
                  <a:schemeClr val="tx1"/>
                </a:solidFill>
                <a:latin typeface="Calibri" pitchFamily="-109" charset="0"/>
                <a:cs typeface="Arial" charset="0"/>
              </a:defRPr>
            </a:lvl8pPr>
            <a:lvl9pPr marL="3886200" indent="-228600" eaLnBrk="0" fontAlgn="base" hangingPunct="0">
              <a:spcBef>
                <a:spcPct val="0"/>
              </a:spcBef>
              <a:spcAft>
                <a:spcPct val="0"/>
              </a:spcAft>
              <a:defRPr>
                <a:solidFill>
                  <a:schemeClr val="tx1"/>
                </a:solidFill>
                <a:latin typeface="Calibri" pitchFamily="-109" charset="0"/>
                <a:cs typeface="Arial" charset="0"/>
              </a:defRPr>
            </a:lvl9pP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en-US" sz="2800" b="1" i="0" u="none" strike="noStrike" kern="0" cap="none" spc="0" normalizeH="0" baseline="0" noProof="0" dirty="0">
                <a:ln w="3175">
                  <a:solidFill>
                    <a:prstClr val="white">
                      <a:alpha val="70000"/>
                    </a:prstClr>
                  </a:solidFill>
                </a:ln>
                <a:solidFill>
                  <a:prstClr val="black"/>
                </a:solidFill>
                <a:effectLst/>
                <a:uLnTx/>
                <a:uFillTx/>
                <a:latin typeface="Calibri" pitchFamily="-109" charset="0"/>
                <a:cs typeface="Arial" charset="0"/>
              </a:rPr>
              <a:t>Tier 1</a:t>
            </a:r>
          </a:p>
          <a:p>
            <a:pPr marL="0" marR="0" lvl="0" indent="0" algn="ctr" defTabSz="914400" eaLnBrk="1" fontAlgn="base" latinLnBrk="0" hangingPunct="1">
              <a:lnSpc>
                <a:spcPct val="100000"/>
              </a:lnSpc>
              <a:spcBef>
                <a:spcPct val="0"/>
              </a:spcBef>
              <a:spcAft>
                <a:spcPct val="0"/>
              </a:spcAft>
              <a:buClrTx/>
              <a:buSzTx/>
              <a:buFontTx/>
              <a:buNone/>
              <a:tabLst/>
              <a:defRPr/>
            </a:pPr>
            <a:r>
              <a:rPr kumimoji="0" lang="en-US" sz="2400" b="1" i="0" u="none" strike="noStrike" kern="0" cap="none" spc="0" normalizeH="0" baseline="0" noProof="0" dirty="0">
                <a:ln w="3175">
                  <a:solidFill>
                    <a:prstClr val="white">
                      <a:alpha val="70000"/>
                    </a:prstClr>
                  </a:solidFill>
                </a:ln>
                <a:solidFill>
                  <a:prstClr val="black"/>
                </a:solidFill>
                <a:effectLst/>
                <a:uLnTx/>
                <a:uFillTx/>
                <a:latin typeface="Calibri" pitchFamily="-109" charset="0"/>
                <a:cs typeface="Arial" charset="0"/>
              </a:rPr>
              <a:t>Primary Prevention (</a:t>
            </a:r>
            <a:r>
              <a:rPr kumimoji="0" lang="en-US" sz="2400" b="1" i="0" u="none" strike="noStrike" kern="0" cap="none" spc="0" normalizeH="0" baseline="0" noProof="0" dirty="0">
                <a:ln w="3175">
                  <a:solidFill>
                    <a:prstClr val="white">
                      <a:alpha val="70000"/>
                    </a:prstClr>
                  </a:solidFill>
                </a:ln>
                <a:solidFill>
                  <a:prstClr val="black"/>
                </a:solidFill>
                <a:effectLst/>
                <a:uLnTx/>
                <a:uFillTx/>
                <a:latin typeface="Calibri" pitchFamily="-109" charset="0"/>
                <a:cs typeface="Arial" panose="020B0604020202020204" pitchFamily="34" charset="0"/>
              </a:rPr>
              <a:t>≈80%</a:t>
            </a:r>
            <a:r>
              <a:rPr kumimoji="0" lang="en-US" sz="2400" b="1" i="0" u="none" strike="noStrike" kern="0" cap="none" spc="0" normalizeH="0" baseline="0" noProof="0" dirty="0">
                <a:ln w="3175">
                  <a:solidFill>
                    <a:prstClr val="white">
                      <a:alpha val="70000"/>
                    </a:prstClr>
                  </a:solidFill>
                </a:ln>
                <a:solidFill>
                  <a:prstClr val="black"/>
                </a:solidFill>
                <a:effectLst/>
                <a:uLnTx/>
                <a:uFillTx/>
                <a:latin typeface="Calibri" pitchFamily="-109" charset="0"/>
                <a:cs typeface="Arial" charset="0"/>
              </a:rPr>
              <a:t>) </a:t>
            </a:r>
          </a:p>
        </p:txBody>
      </p:sp>
      <p:sp>
        <p:nvSpPr>
          <p:cNvPr id="49" name="Reference">
            <a:extLst>
              <a:ext uri="{FF2B5EF4-FFF2-40B4-BE49-F238E27FC236}">
                <a16:creationId xmlns:a16="http://schemas.microsoft.com/office/drawing/2014/main" id="{5DE09BF2-66B8-DF4E-8B80-9230EF68AE1B}"/>
              </a:ext>
            </a:extLst>
          </p:cNvPr>
          <p:cNvSpPr txBox="1"/>
          <p:nvPr userDrawn="1"/>
        </p:nvSpPr>
        <p:spPr>
          <a:xfrm>
            <a:off x="4222955" y="395891"/>
            <a:ext cx="3746090" cy="400110"/>
          </a:xfrm>
          <a:prstGeom prst="rect">
            <a:avLst/>
          </a:prstGeom>
          <a:noFill/>
        </p:spPr>
        <p:txBody>
          <a:bodyPr wrap="none" rtlCol="0">
            <a:spAutoFit/>
          </a:bodyPr>
          <a:lstStyle/>
          <a:p>
            <a:r>
              <a:rPr lang="en-US" sz="2000" dirty="0">
                <a:solidFill>
                  <a:prstClr val="black"/>
                </a:solidFill>
                <a:latin typeface="Calibri"/>
              </a:rPr>
              <a:t>(Lane, </a:t>
            </a:r>
            <a:r>
              <a:rPr lang="en-US" sz="2000" dirty="0" err="1">
                <a:solidFill>
                  <a:prstClr val="black"/>
                </a:solidFill>
                <a:latin typeface="Calibri"/>
              </a:rPr>
              <a:t>Kalberg</a:t>
            </a:r>
            <a:r>
              <a:rPr lang="en-US" sz="2000" dirty="0">
                <a:solidFill>
                  <a:prstClr val="black"/>
                </a:solidFill>
                <a:latin typeface="Calibri"/>
              </a:rPr>
              <a:t>, &amp; </a:t>
            </a:r>
            <a:r>
              <a:rPr lang="en-US" sz="2000" dirty="0" err="1">
                <a:solidFill>
                  <a:prstClr val="black"/>
                </a:solidFill>
                <a:latin typeface="Calibri"/>
              </a:rPr>
              <a:t>Menzies</a:t>
            </a:r>
            <a:r>
              <a:rPr lang="en-US" sz="2000" dirty="0">
                <a:solidFill>
                  <a:prstClr val="black"/>
                </a:solidFill>
                <a:latin typeface="Calibri"/>
              </a:rPr>
              <a:t>, 2009)</a:t>
            </a:r>
          </a:p>
        </p:txBody>
      </p:sp>
      <p:sp>
        <p:nvSpPr>
          <p:cNvPr id="50" name="Title">
            <a:extLst>
              <a:ext uri="{FF2B5EF4-FFF2-40B4-BE49-F238E27FC236}">
                <a16:creationId xmlns:a16="http://schemas.microsoft.com/office/drawing/2014/main" id="{0F6EC5B7-73E7-634F-9BC6-89486E7D089F}"/>
              </a:ext>
            </a:extLst>
          </p:cNvPr>
          <p:cNvSpPr txBox="1">
            <a:spLocks noChangeArrowheads="1"/>
          </p:cNvSpPr>
          <p:nvPr userDrawn="1"/>
        </p:nvSpPr>
        <p:spPr bwMode="auto">
          <a:xfrm>
            <a:off x="1524000" y="0"/>
            <a:ext cx="9144000" cy="800219"/>
          </a:xfrm>
          <a:prstGeom prst="rect">
            <a:avLst/>
          </a:prstGeom>
          <a:noFill/>
          <a:ln>
            <a:noFill/>
          </a:ln>
        </p:spPr>
        <p:txBody>
          <a:bodyPr wrap="square">
            <a:noAutofit/>
          </a:bodyPr>
          <a:lstStyle>
            <a:lvl1pPr eaLnBrk="0" hangingPunct="0">
              <a:defRPr>
                <a:solidFill>
                  <a:schemeClr val="tx1"/>
                </a:solidFill>
                <a:latin typeface="Calibri" pitchFamily="-109" charset="0"/>
                <a:cs typeface="Arial" charset="0"/>
              </a:defRPr>
            </a:lvl1pPr>
            <a:lvl2pPr marL="742950" indent="-285750" eaLnBrk="0" hangingPunct="0">
              <a:defRPr>
                <a:solidFill>
                  <a:schemeClr val="tx1"/>
                </a:solidFill>
                <a:latin typeface="Calibri" pitchFamily="-109" charset="0"/>
                <a:cs typeface="Arial" charset="0"/>
              </a:defRPr>
            </a:lvl2pPr>
            <a:lvl3pPr marL="1143000" indent="-228600" eaLnBrk="0" hangingPunct="0">
              <a:defRPr>
                <a:solidFill>
                  <a:schemeClr val="tx1"/>
                </a:solidFill>
                <a:latin typeface="Calibri" pitchFamily="-109" charset="0"/>
                <a:cs typeface="Arial" charset="0"/>
              </a:defRPr>
            </a:lvl3pPr>
            <a:lvl4pPr marL="1600200" indent="-228600" eaLnBrk="0" hangingPunct="0">
              <a:defRPr>
                <a:solidFill>
                  <a:schemeClr val="tx1"/>
                </a:solidFill>
                <a:latin typeface="Calibri" pitchFamily="-109" charset="0"/>
                <a:cs typeface="Arial" charset="0"/>
              </a:defRPr>
            </a:lvl4pPr>
            <a:lvl5pPr marL="2057400" indent="-228600" eaLnBrk="0" hangingPunct="0">
              <a:defRPr>
                <a:solidFill>
                  <a:schemeClr val="tx1"/>
                </a:solidFill>
                <a:latin typeface="Calibri" pitchFamily="-109" charset="0"/>
                <a:cs typeface="Arial" charset="0"/>
              </a:defRPr>
            </a:lvl5pPr>
            <a:lvl6pPr marL="2514600" indent="-228600" eaLnBrk="0" fontAlgn="base" hangingPunct="0">
              <a:spcBef>
                <a:spcPct val="0"/>
              </a:spcBef>
              <a:spcAft>
                <a:spcPct val="0"/>
              </a:spcAft>
              <a:defRPr>
                <a:solidFill>
                  <a:schemeClr val="tx1"/>
                </a:solidFill>
                <a:latin typeface="Calibri" pitchFamily="-109" charset="0"/>
                <a:cs typeface="Arial" charset="0"/>
              </a:defRPr>
            </a:lvl6pPr>
            <a:lvl7pPr marL="2971800" indent="-228600" eaLnBrk="0" fontAlgn="base" hangingPunct="0">
              <a:spcBef>
                <a:spcPct val="0"/>
              </a:spcBef>
              <a:spcAft>
                <a:spcPct val="0"/>
              </a:spcAft>
              <a:defRPr>
                <a:solidFill>
                  <a:schemeClr val="tx1"/>
                </a:solidFill>
                <a:latin typeface="Calibri" pitchFamily="-109" charset="0"/>
                <a:cs typeface="Arial" charset="0"/>
              </a:defRPr>
            </a:lvl7pPr>
            <a:lvl8pPr marL="3429000" indent="-228600" eaLnBrk="0" fontAlgn="base" hangingPunct="0">
              <a:spcBef>
                <a:spcPct val="0"/>
              </a:spcBef>
              <a:spcAft>
                <a:spcPct val="0"/>
              </a:spcAft>
              <a:defRPr>
                <a:solidFill>
                  <a:schemeClr val="tx1"/>
                </a:solidFill>
                <a:latin typeface="Calibri" pitchFamily="-109" charset="0"/>
                <a:cs typeface="Arial" charset="0"/>
              </a:defRPr>
            </a:lvl8pPr>
            <a:lvl9pPr marL="3886200" indent="-228600" eaLnBrk="0" fontAlgn="base" hangingPunct="0">
              <a:spcBef>
                <a:spcPct val="0"/>
              </a:spcBef>
              <a:spcAft>
                <a:spcPct val="0"/>
              </a:spcAft>
              <a:defRPr>
                <a:solidFill>
                  <a:schemeClr val="tx1"/>
                </a:solidFill>
                <a:latin typeface="Calibri" pitchFamily="-109" charset="0"/>
                <a:cs typeface="Arial" charset="0"/>
              </a:defRPr>
            </a:lvl9pP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en-US" sz="2600" b="1" i="0" u="none" strike="noStrike" kern="0" cap="none" spc="0" normalizeH="0" baseline="0" noProof="0" dirty="0">
                <a:ln>
                  <a:noFill/>
                </a:ln>
                <a:solidFill>
                  <a:prstClr val="black"/>
                </a:solidFill>
                <a:effectLst/>
                <a:uLnTx/>
                <a:uFillTx/>
                <a:latin typeface="Calibri" pitchFamily="-109" charset="0"/>
                <a:cs typeface="Arial" charset="0"/>
              </a:rPr>
              <a:t>Comprehensive, Integrated, Three-Tiered Model of Prevention</a:t>
            </a:r>
            <a:endParaRPr kumimoji="0" lang="en-US" sz="2800" b="1" i="0" u="none" strike="noStrike" kern="0" cap="none" spc="0" normalizeH="0" baseline="0" noProof="0" dirty="0">
              <a:ln>
                <a:noFill/>
              </a:ln>
              <a:solidFill>
                <a:prstClr val="black"/>
              </a:solidFill>
              <a:effectLst/>
              <a:uLnTx/>
              <a:uFillTx/>
              <a:latin typeface="Calibri" pitchFamily="-109" charset="0"/>
              <a:cs typeface="Arial" charset="0"/>
            </a:endParaRPr>
          </a:p>
        </p:txBody>
      </p:sp>
      <p:sp>
        <p:nvSpPr>
          <p:cNvPr id="17" name="Watermark Covering">
            <a:extLst>
              <a:ext uri="{FF2B5EF4-FFF2-40B4-BE49-F238E27FC236}">
                <a16:creationId xmlns:a16="http://schemas.microsoft.com/office/drawing/2014/main" id="{67D09180-788D-E344-8F4B-7E44FC1CF388}"/>
              </a:ext>
            </a:extLst>
          </p:cNvPr>
          <p:cNvSpPr/>
          <p:nvPr userDrawn="1"/>
        </p:nvSpPr>
        <p:spPr>
          <a:xfrm>
            <a:off x="1524" y="0"/>
            <a:ext cx="12188952" cy="6858000"/>
          </a:xfrm>
          <a:prstGeom prst="rect">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eaLnBrk="1" fontAlgn="auto" hangingPunct="1">
              <a:spcBef>
                <a:spcPts val="0"/>
              </a:spcBef>
              <a:spcAft>
                <a:spcPts val="0"/>
              </a:spcAft>
              <a:defRPr/>
            </a:pPr>
            <a:endParaRPr lang="en-US">
              <a:solidFill>
                <a:prstClr val="white"/>
              </a:solidFill>
            </a:endParaRPr>
          </a:p>
        </p:txBody>
      </p:sp>
    </p:spTree>
    <p:extLst>
      <p:ext uri="{BB962C8B-B14F-4D97-AF65-F5344CB8AC3E}">
        <p14:creationId xmlns:p14="http://schemas.microsoft.com/office/powerpoint/2010/main" val="26950700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Ci3T Training Series">
    <p:spTree>
      <p:nvGrpSpPr>
        <p:cNvPr id="1" name=""/>
        <p:cNvGrpSpPr/>
        <p:nvPr/>
      </p:nvGrpSpPr>
      <p:grpSpPr>
        <a:xfrm>
          <a:off x="0" y="0"/>
          <a:ext cx="0" cy="0"/>
          <a:chOff x="0" y="0"/>
          <a:chExt cx="0" cy="0"/>
        </a:xfrm>
      </p:grpSpPr>
      <p:grpSp>
        <p:nvGrpSpPr>
          <p:cNvPr id="17" name="Group 16">
            <a:extLst>
              <a:ext uri="{FF2B5EF4-FFF2-40B4-BE49-F238E27FC236}">
                <a16:creationId xmlns:a16="http://schemas.microsoft.com/office/drawing/2014/main" id="{4B334141-A06E-1E45-AA81-D2B0530A4CD5}"/>
              </a:ext>
            </a:extLst>
          </p:cNvPr>
          <p:cNvGrpSpPr/>
          <p:nvPr userDrawn="1"/>
        </p:nvGrpSpPr>
        <p:grpSpPr>
          <a:xfrm>
            <a:off x="2175020" y="980151"/>
            <a:ext cx="8870360" cy="4064000"/>
            <a:chOff x="112165" y="751543"/>
            <a:chExt cx="8870360" cy="4064000"/>
          </a:xfrm>
        </p:grpSpPr>
        <p:sp>
          <p:nvSpPr>
            <p:cNvPr id="18" name="Freeform 17">
              <a:extLst>
                <a:ext uri="{FF2B5EF4-FFF2-40B4-BE49-F238E27FC236}">
                  <a16:creationId xmlns:a16="http://schemas.microsoft.com/office/drawing/2014/main" id="{2562E0D1-9494-8C4A-8020-23CB861B02F1}"/>
                </a:ext>
              </a:extLst>
            </p:cNvPr>
            <p:cNvSpPr/>
            <p:nvPr/>
          </p:nvSpPr>
          <p:spPr>
            <a:xfrm>
              <a:off x="112165" y="751543"/>
              <a:ext cx="1442335" cy="4064000"/>
            </a:xfrm>
            <a:custGeom>
              <a:avLst/>
              <a:gdLst>
                <a:gd name="connsiteX0" fmla="*/ 0 w 1442335"/>
                <a:gd name="connsiteY0" fmla="*/ 144234 h 4064000"/>
                <a:gd name="connsiteX1" fmla="*/ 144234 w 1442335"/>
                <a:gd name="connsiteY1" fmla="*/ 0 h 4064000"/>
                <a:gd name="connsiteX2" fmla="*/ 1298102 w 1442335"/>
                <a:gd name="connsiteY2" fmla="*/ 0 h 4064000"/>
                <a:gd name="connsiteX3" fmla="*/ 1442336 w 1442335"/>
                <a:gd name="connsiteY3" fmla="*/ 144234 h 4064000"/>
                <a:gd name="connsiteX4" fmla="*/ 1442335 w 1442335"/>
                <a:gd name="connsiteY4" fmla="*/ 3919767 h 4064000"/>
                <a:gd name="connsiteX5" fmla="*/ 1298101 w 1442335"/>
                <a:gd name="connsiteY5" fmla="*/ 4064001 h 4064000"/>
                <a:gd name="connsiteX6" fmla="*/ 144234 w 1442335"/>
                <a:gd name="connsiteY6" fmla="*/ 4064000 h 4064000"/>
                <a:gd name="connsiteX7" fmla="*/ 0 w 1442335"/>
                <a:gd name="connsiteY7" fmla="*/ 3919766 h 4064000"/>
                <a:gd name="connsiteX8" fmla="*/ 0 w 1442335"/>
                <a:gd name="connsiteY8" fmla="*/ 144234 h 4064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42335" h="4064000">
                  <a:moveTo>
                    <a:pt x="0" y="144234"/>
                  </a:moveTo>
                  <a:cubicBezTo>
                    <a:pt x="0" y="64576"/>
                    <a:pt x="64576" y="0"/>
                    <a:pt x="144234" y="0"/>
                  </a:cubicBezTo>
                  <a:lnTo>
                    <a:pt x="1298102" y="0"/>
                  </a:lnTo>
                  <a:cubicBezTo>
                    <a:pt x="1377760" y="0"/>
                    <a:pt x="1442336" y="64576"/>
                    <a:pt x="1442336" y="144234"/>
                  </a:cubicBezTo>
                  <a:cubicBezTo>
                    <a:pt x="1442336" y="1402745"/>
                    <a:pt x="1442335" y="2661256"/>
                    <a:pt x="1442335" y="3919767"/>
                  </a:cubicBezTo>
                  <a:cubicBezTo>
                    <a:pt x="1442335" y="3999425"/>
                    <a:pt x="1377759" y="4064001"/>
                    <a:pt x="1298101" y="4064001"/>
                  </a:cubicBezTo>
                  <a:lnTo>
                    <a:pt x="144234" y="4064000"/>
                  </a:lnTo>
                  <a:cubicBezTo>
                    <a:pt x="64576" y="4064000"/>
                    <a:pt x="0" y="3999424"/>
                    <a:pt x="0" y="3919766"/>
                  </a:cubicBezTo>
                  <a:lnTo>
                    <a:pt x="0" y="144234"/>
                  </a:lnTo>
                  <a:close/>
                </a:path>
              </a:pathLst>
            </a:custGeom>
            <a:gradFill rotWithShape="1">
              <a:gsLst>
                <a:gs pos="0">
                  <a:srgbClr val="0F6FC6">
                    <a:hueOff val="0"/>
                    <a:satOff val="0"/>
                    <a:lumOff val="0"/>
                    <a:alphaOff val="0"/>
                    <a:tint val="98000"/>
                    <a:lumMod val="114000"/>
                  </a:srgbClr>
                </a:gs>
                <a:gs pos="100000">
                  <a:srgbClr val="2E4188"/>
                </a:gs>
              </a:gsLst>
              <a:lin ang="5400000" scaled="0"/>
            </a:gradFill>
            <a:ln>
              <a:noFill/>
            </a:ln>
            <a:effectLst>
              <a:outerShdw blurRad="38100" dist="25400" dir="5400000" rotWithShape="0">
                <a:srgbClr val="000000">
                  <a:alpha val="45000"/>
                </a:srgbClr>
              </a:outerShdw>
            </a:effectLst>
          </p:spPr>
          <p:txBody>
            <a:bodyPr spcFirstLastPara="0" vert="horz" wrap="square" lIns="99568" tIns="228600" rIns="99568" bIns="914400" numCol="1" spcCol="1270" anchor="t" anchorCtr="0">
              <a:noAutofit/>
            </a:bodyPr>
            <a:lstStyle/>
            <a:p>
              <a:pPr marL="0" marR="0" lvl="0" indent="0" defTabSz="622300" eaLnBrk="1" fontAlgn="auto" latinLnBrk="0" hangingPunct="1">
                <a:lnSpc>
                  <a:spcPct val="100000"/>
                </a:lnSpc>
                <a:spcBef>
                  <a:spcPct val="0"/>
                </a:spcBef>
                <a:spcAft>
                  <a:spcPts val="900"/>
                </a:spcAft>
                <a:buClrTx/>
                <a:buSzTx/>
                <a:buFontTx/>
                <a:buNone/>
                <a:tabLst/>
                <a:defRPr/>
              </a:pPr>
              <a:r>
                <a:rPr kumimoji="0" lang="en-US" sz="2000" b="0" i="0" u="none" strike="noStrike" kern="0" cap="none" spc="0" normalizeH="0" baseline="0" noProof="0" dirty="0">
                  <a:ln>
                    <a:noFill/>
                  </a:ln>
                  <a:solidFill>
                    <a:prstClr val="white"/>
                  </a:solidFill>
                  <a:effectLst/>
                  <a:uLnTx/>
                  <a:uFillTx/>
                  <a:latin typeface="Century Gothic" panose="020B0502020202020204"/>
                  <a:ea typeface="+mn-ea"/>
                  <a:cs typeface="+mn-cs"/>
                </a:rPr>
                <a:t>Session 1:</a:t>
              </a:r>
              <a:br>
                <a:rPr kumimoji="0" lang="en-US" sz="2000" b="0" i="0" u="none" strike="noStrike" kern="0" cap="none" spc="0" normalizeH="0" baseline="0" noProof="0" dirty="0">
                  <a:ln>
                    <a:noFill/>
                  </a:ln>
                  <a:solidFill>
                    <a:prstClr val="white"/>
                  </a:solidFill>
                  <a:effectLst/>
                  <a:uLnTx/>
                  <a:uFillTx/>
                  <a:latin typeface="Century Gothic" panose="020B0502020202020204"/>
                  <a:ea typeface="+mn-ea"/>
                  <a:cs typeface="+mn-cs"/>
                </a:rPr>
              </a:br>
              <a:r>
                <a:rPr kumimoji="0" lang="en-US" sz="2000" b="0" i="0" u="none" strike="noStrike" kern="0" cap="none" spc="0" normalizeH="0" baseline="0" noProof="0" dirty="0">
                  <a:ln>
                    <a:noFill/>
                  </a:ln>
                  <a:solidFill>
                    <a:prstClr val="white"/>
                  </a:solidFill>
                  <a:effectLst/>
                  <a:uLnTx/>
                  <a:uFillTx/>
                  <a:latin typeface="Century Gothic" panose="020B0502020202020204"/>
                  <a:ea typeface="+mn-ea"/>
                  <a:cs typeface="+mn-cs"/>
                </a:rPr>
                <a:t>2 hours</a:t>
              </a:r>
            </a:p>
            <a:p>
              <a:pPr marL="127000" marR="0" lvl="1" indent="-127000" defTabSz="488950" eaLnBrk="1" fontAlgn="auto" latinLnBrk="0" hangingPunct="1">
                <a:lnSpc>
                  <a:spcPct val="100000"/>
                </a:lnSpc>
                <a:spcBef>
                  <a:spcPct val="0"/>
                </a:spcBef>
                <a:spcAft>
                  <a:spcPts val="900"/>
                </a:spcAft>
                <a:buClrTx/>
                <a:buSzTx/>
                <a:buFont typeface="Arial" charset="0"/>
                <a:buChar char="•"/>
                <a:tabLst/>
                <a:defRPr/>
              </a:pPr>
              <a:r>
                <a:rPr kumimoji="0" lang="en-US" sz="1600" b="0" i="0" u="none" strike="noStrike" kern="0" cap="none" spc="0" normalizeH="0" baseline="0" noProof="0" dirty="0">
                  <a:ln>
                    <a:noFill/>
                  </a:ln>
                  <a:solidFill>
                    <a:prstClr val="white"/>
                  </a:solidFill>
                  <a:effectLst/>
                  <a:uLnTx/>
                  <a:uFillTx/>
                  <a:latin typeface="Century Gothic" panose="020B0502020202020204"/>
                  <a:ea typeface="+mn-ea"/>
                  <a:cs typeface="+mn-cs"/>
                </a:rPr>
                <a:t>Ci3T model overview</a:t>
              </a:r>
            </a:p>
          </p:txBody>
        </p:sp>
        <p:sp>
          <p:nvSpPr>
            <p:cNvPr id="19" name="Freeform 18">
              <a:extLst>
                <a:ext uri="{FF2B5EF4-FFF2-40B4-BE49-F238E27FC236}">
                  <a16:creationId xmlns:a16="http://schemas.microsoft.com/office/drawing/2014/main" id="{3853A3C8-8CC4-FB48-9CA8-11EE3F95102D}"/>
                </a:ext>
              </a:extLst>
            </p:cNvPr>
            <p:cNvSpPr/>
            <p:nvPr/>
          </p:nvSpPr>
          <p:spPr>
            <a:xfrm>
              <a:off x="1597770" y="751543"/>
              <a:ext cx="1442335" cy="4064000"/>
            </a:xfrm>
            <a:custGeom>
              <a:avLst/>
              <a:gdLst>
                <a:gd name="connsiteX0" fmla="*/ 0 w 1442335"/>
                <a:gd name="connsiteY0" fmla="*/ 144234 h 4064000"/>
                <a:gd name="connsiteX1" fmla="*/ 144234 w 1442335"/>
                <a:gd name="connsiteY1" fmla="*/ 0 h 4064000"/>
                <a:gd name="connsiteX2" fmla="*/ 1298102 w 1442335"/>
                <a:gd name="connsiteY2" fmla="*/ 0 h 4064000"/>
                <a:gd name="connsiteX3" fmla="*/ 1442336 w 1442335"/>
                <a:gd name="connsiteY3" fmla="*/ 144234 h 4064000"/>
                <a:gd name="connsiteX4" fmla="*/ 1442335 w 1442335"/>
                <a:gd name="connsiteY4" fmla="*/ 3919767 h 4064000"/>
                <a:gd name="connsiteX5" fmla="*/ 1298101 w 1442335"/>
                <a:gd name="connsiteY5" fmla="*/ 4064001 h 4064000"/>
                <a:gd name="connsiteX6" fmla="*/ 144234 w 1442335"/>
                <a:gd name="connsiteY6" fmla="*/ 4064000 h 4064000"/>
                <a:gd name="connsiteX7" fmla="*/ 0 w 1442335"/>
                <a:gd name="connsiteY7" fmla="*/ 3919766 h 4064000"/>
                <a:gd name="connsiteX8" fmla="*/ 0 w 1442335"/>
                <a:gd name="connsiteY8" fmla="*/ 144234 h 4064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42335" h="4064000">
                  <a:moveTo>
                    <a:pt x="0" y="144234"/>
                  </a:moveTo>
                  <a:cubicBezTo>
                    <a:pt x="0" y="64576"/>
                    <a:pt x="64576" y="0"/>
                    <a:pt x="144234" y="0"/>
                  </a:cubicBezTo>
                  <a:lnTo>
                    <a:pt x="1298102" y="0"/>
                  </a:lnTo>
                  <a:cubicBezTo>
                    <a:pt x="1377760" y="0"/>
                    <a:pt x="1442336" y="64576"/>
                    <a:pt x="1442336" y="144234"/>
                  </a:cubicBezTo>
                  <a:cubicBezTo>
                    <a:pt x="1442336" y="1402745"/>
                    <a:pt x="1442335" y="2661256"/>
                    <a:pt x="1442335" y="3919767"/>
                  </a:cubicBezTo>
                  <a:cubicBezTo>
                    <a:pt x="1442335" y="3999425"/>
                    <a:pt x="1377759" y="4064001"/>
                    <a:pt x="1298101" y="4064001"/>
                  </a:cubicBezTo>
                  <a:lnTo>
                    <a:pt x="144234" y="4064000"/>
                  </a:lnTo>
                  <a:cubicBezTo>
                    <a:pt x="64576" y="4064000"/>
                    <a:pt x="0" y="3999424"/>
                    <a:pt x="0" y="3919766"/>
                  </a:cubicBezTo>
                  <a:lnTo>
                    <a:pt x="0" y="144234"/>
                  </a:lnTo>
                  <a:close/>
                </a:path>
              </a:pathLst>
            </a:custGeom>
            <a:gradFill rotWithShape="1">
              <a:gsLst>
                <a:gs pos="0">
                  <a:srgbClr val="0F6FC6">
                    <a:hueOff val="0"/>
                    <a:satOff val="0"/>
                    <a:lumOff val="0"/>
                    <a:alphaOff val="0"/>
                    <a:tint val="98000"/>
                    <a:lumMod val="114000"/>
                  </a:srgbClr>
                </a:gs>
                <a:gs pos="100000">
                  <a:srgbClr val="2E4188"/>
                </a:gs>
              </a:gsLst>
              <a:lin ang="5400000" scaled="0"/>
            </a:gradFill>
            <a:ln>
              <a:noFill/>
            </a:ln>
            <a:effectLst>
              <a:outerShdw blurRad="38100" dist="25400" dir="5400000" rotWithShape="0">
                <a:srgbClr val="000000">
                  <a:alpha val="45000"/>
                </a:srgbClr>
              </a:outerShdw>
            </a:effectLst>
          </p:spPr>
          <p:txBody>
            <a:bodyPr spcFirstLastPara="0" vert="horz" wrap="square" lIns="99568" tIns="228600" rIns="99568" bIns="914400" numCol="1" spcCol="1270" anchor="t" anchorCtr="0">
              <a:noAutofit/>
            </a:bodyPr>
            <a:lstStyle/>
            <a:p>
              <a:pPr marL="0" marR="0" lvl="0" indent="0" defTabSz="622300" eaLnBrk="1" fontAlgn="auto" latinLnBrk="0" hangingPunct="1">
                <a:lnSpc>
                  <a:spcPct val="100000"/>
                </a:lnSpc>
                <a:spcBef>
                  <a:spcPct val="0"/>
                </a:spcBef>
                <a:spcAft>
                  <a:spcPts val="900"/>
                </a:spcAft>
                <a:buClrTx/>
                <a:buSzTx/>
                <a:buFontTx/>
                <a:buNone/>
                <a:tabLst/>
                <a:defRPr/>
              </a:pPr>
              <a:r>
                <a:rPr kumimoji="0" lang="en-US" sz="2000" b="0" i="0" u="none" strike="noStrike" kern="0" cap="none" spc="0" normalizeH="0" baseline="0" noProof="0" dirty="0">
                  <a:ln>
                    <a:noFill/>
                  </a:ln>
                  <a:solidFill>
                    <a:prstClr val="white"/>
                  </a:solidFill>
                  <a:effectLst/>
                  <a:uLnTx/>
                  <a:uFillTx/>
                  <a:latin typeface="Century Gothic" panose="020B0502020202020204"/>
                  <a:ea typeface="+mn-ea"/>
                  <a:cs typeface="+mn-cs"/>
                </a:rPr>
                <a:t>Session 2:</a:t>
              </a:r>
              <a:br>
                <a:rPr kumimoji="0" lang="en-US" sz="2000" b="0" i="0" u="none" strike="noStrike" kern="0" cap="none" spc="0" normalizeH="0" baseline="0" noProof="0" dirty="0">
                  <a:ln>
                    <a:noFill/>
                  </a:ln>
                  <a:solidFill>
                    <a:prstClr val="white"/>
                  </a:solidFill>
                  <a:effectLst/>
                  <a:uLnTx/>
                  <a:uFillTx/>
                  <a:latin typeface="Century Gothic" panose="020B0502020202020204"/>
                  <a:ea typeface="+mn-ea"/>
                  <a:cs typeface="+mn-cs"/>
                </a:rPr>
              </a:br>
              <a:r>
                <a:rPr kumimoji="0" lang="en-US" sz="2000" b="0" i="0" u="none" strike="noStrike" kern="0" cap="none" spc="0" normalizeH="0" baseline="0" noProof="0" dirty="0">
                  <a:ln>
                    <a:noFill/>
                  </a:ln>
                  <a:solidFill>
                    <a:prstClr val="white"/>
                  </a:solidFill>
                  <a:effectLst/>
                  <a:uLnTx/>
                  <a:uFillTx/>
                  <a:latin typeface="Century Gothic" panose="020B0502020202020204"/>
                  <a:ea typeface="+mn-ea"/>
                  <a:cs typeface="+mn-cs"/>
                </a:rPr>
                <a:t>Full day</a:t>
              </a:r>
            </a:p>
            <a:p>
              <a:pPr marL="127000" marR="0" lvl="1" indent="-127000" defTabSz="488950" eaLnBrk="1" fontAlgn="auto" latinLnBrk="0" hangingPunct="1">
                <a:lnSpc>
                  <a:spcPct val="100000"/>
                </a:lnSpc>
                <a:spcBef>
                  <a:spcPct val="0"/>
                </a:spcBef>
                <a:spcAft>
                  <a:spcPts val="900"/>
                </a:spcAft>
                <a:buClrTx/>
                <a:buSzTx/>
                <a:buFont typeface="Arial" charset="0"/>
                <a:buChar char="•"/>
                <a:tabLst/>
                <a:defRPr/>
              </a:pPr>
              <a:r>
                <a:rPr kumimoji="0" lang="en-US" sz="1600" b="0" i="0" u="none" strike="noStrike" kern="0" cap="none" spc="0" normalizeH="0" baseline="0" noProof="0" dirty="0">
                  <a:ln>
                    <a:noFill/>
                  </a:ln>
                  <a:solidFill>
                    <a:prstClr val="white"/>
                  </a:solidFill>
                  <a:effectLst/>
                  <a:uLnTx/>
                  <a:uFillTx/>
                  <a:latin typeface="Century Gothic" panose="020B0502020202020204"/>
                  <a:ea typeface="+mn-ea"/>
                  <a:cs typeface="+mn-cs"/>
                </a:rPr>
                <a:t>Building the primary prevention plan</a:t>
              </a:r>
            </a:p>
          </p:txBody>
        </p:sp>
        <p:sp>
          <p:nvSpPr>
            <p:cNvPr id="20" name="Freeform 19">
              <a:extLst>
                <a:ext uri="{FF2B5EF4-FFF2-40B4-BE49-F238E27FC236}">
                  <a16:creationId xmlns:a16="http://schemas.microsoft.com/office/drawing/2014/main" id="{A976C4A6-EF26-6F48-84FE-26DBBAE88F55}"/>
                </a:ext>
              </a:extLst>
            </p:cNvPr>
            <p:cNvSpPr/>
            <p:nvPr/>
          </p:nvSpPr>
          <p:spPr>
            <a:xfrm>
              <a:off x="3083375" y="751543"/>
              <a:ext cx="1442335" cy="4064000"/>
            </a:xfrm>
            <a:custGeom>
              <a:avLst/>
              <a:gdLst>
                <a:gd name="connsiteX0" fmla="*/ 0 w 1442335"/>
                <a:gd name="connsiteY0" fmla="*/ 144234 h 4064000"/>
                <a:gd name="connsiteX1" fmla="*/ 144234 w 1442335"/>
                <a:gd name="connsiteY1" fmla="*/ 0 h 4064000"/>
                <a:gd name="connsiteX2" fmla="*/ 1298102 w 1442335"/>
                <a:gd name="connsiteY2" fmla="*/ 0 h 4064000"/>
                <a:gd name="connsiteX3" fmla="*/ 1442336 w 1442335"/>
                <a:gd name="connsiteY3" fmla="*/ 144234 h 4064000"/>
                <a:gd name="connsiteX4" fmla="*/ 1442335 w 1442335"/>
                <a:gd name="connsiteY4" fmla="*/ 3919767 h 4064000"/>
                <a:gd name="connsiteX5" fmla="*/ 1298101 w 1442335"/>
                <a:gd name="connsiteY5" fmla="*/ 4064001 h 4064000"/>
                <a:gd name="connsiteX6" fmla="*/ 144234 w 1442335"/>
                <a:gd name="connsiteY6" fmla="*/ 4064000 h 4064000"/>
                <a:gd name="connsiteX7" fmla="*/ 0 w 1442335"/>
                <a:gd name="connsiteY7" fmla="*/ 3919766 h 4064000"/>
                <a:gd name="connsiteX8" fmla="*/ 0 w 1442335"/>
                <a:gd name="connsiteY8" fmla="*/ 144234 h 4064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42335" h="4064000">
                  <a:moveTo>
                    <a:pt x="0" y="144234"/>
                  </a:moveTo>
                  <a:cubicBezTo>
                    <a:pt x="0" y="64576"/>
                    <a:pt x="64576" y="0"/>
                    <a:pt x="144234" y="0"/>
                  </a:cubicBezTo>
                  <a:lnTo>
                    <a:pt x="1298102" y="0"/>
                  </a:lnTo>
                  <a:cubicBezTo>
                    <a:pt x="1377760" y="0"/>
                    <a:pt x="1442336" y="64576"/>
                    <a:pt x="1442336" y="144234"/>
                  </a:cubicBezTo>
                  <a:cubicBezTo>
                    <a:pt x="1442336" y="1402745"/>
                    <a:pt x="1442335" y="2661256"/>
                    <a:pt x="1442335" y="3919767"/>
                  </a:cubicBezTo>
                  <a:cubicBezTo>
                    <a:pt x="1442335" y="3999425"/>
                    <a:pt x="1377759" y="4064001"/>
                    <a:pt x="1298101" y="4064001"/>
                  </a:cubicBezTo>
                  <a:lnTo>
                    <a:pt x="144234" y="4064000"/>
                  </a:lnTo>
                  <a:cubicBezTo>
                    <a:pt x="64576" y="4064000"/>
                    <a:pt x="0" y="3999424"/>
                    <a:pt x="0" y="3919766"/>
                  </a:cubicBezTo>
                  <a:lnTo>
                    <a:pt x="0" y="144234"/>
                  </a:lnTo>
                  <a:close/>
                </a:path>
              </a:pathLst>
            </a:custGeom>
            <a:gradFill rotWithShape="1">
              <a:gsLst>
                <a:gs pos="0">
                  <a:srgbClr val="0F6FC6">
                    <a:hueOff val="0"/>
                    <a:satOff val="0"/>
                    <a:lumOff val="0"/>
                    <a:alphaOff val="0"/>
                    <a:tint val="98000"/>
                    <a:lumMod val="114000"/>
                  </a:srgbClr>
                </a:gs>
                <a:gs pos="100000">
                  <a:srgbClr val="2E4188"/>
                </a:gs>
              </a:gsLst>
              <a:lin ang="5400000" scaled="0"/>
            </a:gradFill>
            <a:ln>
              <a:noFill/>
            </a:ln>
            <a:effectLst>
              <a:outerShdw blurRad="38100" dist="25400" dir="5400000" rotWithShape="0">
                <a:srgbClr val="000000">
                  <a:alpha val="45000"/>
                </a:srgbClr>
              </a:outerShdw>
            </a:effectLst>
          </p:spPr>
          <p:txBody>
            <a:bodyPr spcFirstLastPara="0" vert="horz" wrap="square" lIns="99568" tIns="228600" rIns="99568" bIns="914400" numCol="1" spcCol="1270" anchor="t" anchorCtr="0">
              <a:noAutofit/>
            </a:bodyPr>
            <a:lstStyle/>
            <a:p>
              <a:pPr marL="0" marR="0" lvl="0" indent="0" defTabSz="622300" eaLnBrk="1" fontAlgn="auto" latinLnBrk="0" hangingPunct="1">
                <a:lnSpc>
                  <a:spcPct val="100000"/>
                </a:lnSpc>
                <a:spcBef>
                  <a:spcPct val="0"/>
                </a:spcBef>
                <a:spcAft>
                  <a:spcPts val="900"/>
                </a:spcAft>
                <a:buClrTx/>
                <a:buSzTx/>
                <a:buFontTx/>
                <a:buNone/>
                <a:tabLst/>
                <a:defRPr/>
              </a:pPr>
              <a:r>
                <a:rPr kumimoji="0" lang="en-US" sz="2000" b="0" i="0" u="none" strike="noStrike" kern="0" cap="none" spc="0" normalizeH="0" baseline="0" noProof="0" dirty="0">
                  <a:ln>
                    <a:noFill/>
                  </a:ln>
                  <a:solidFill>
                    <a:prstClr val="white"/>
                  </a:solidFill>
                  <a:effectLst/>
                  <a:uLnTx/>
                  <a:uFillTx/>
                  <a:latin typeface="Century Gothic" panose="020B0502020202020204"/>
                  <a:ea typeface="+mn-ea"/>
                  <a:cs typeface="+mn-cs"/>
                </a:rPr>
                <a:t>Session 3:</a:t>
              </a:r>
              <a:br>
                <a:rPr kumimoji="0" lang="en-US" sz="2000" b="0" i="0" u="none" strike="noStrike" kern="0" cap="none" spc="0" normalizeH="0" baseline="0" noProof="0" dirty="0">
                  <a:ln>
                    <a:noFill/>
                  </a:ln>
                  <a:solidFill>
                    <a:prstClr val="white"/>
                  </a:solidFill>
                  <a:effectLst/>
                  <a:uLnTx/>
                  <a:uFillTx/>
                  <a:latin typeface="Century Gothic" panose="020B0502020202020204"/>
                  <a:ea typeface="+mn-ea"/>
                  <a:cs typeface="+mn-cs"/>
                </a:rPr>
              </a:br>
              <a:r>
                <a:rPr kumimoji="0" lang="en-US" sz="2000" b="0" i="0" u="none" strike="noStrike" kern="0" cap="none" spc="0" normalizeH="0" baseline="0" noProof="0" dirty="0">
                  <a:ln>
                    <a:noFill/>
                  </a:ln>
                  <a:solidFill>
                    <a:prstClr val="white"/>
                  </a:solidFill>
                  <a:effectLst/>
                  <a:uLnTx/>
                  <a:uFillTx/>
                  <a:latin typeface="Century Gothic" panose="020B0502020202020204"/>
                  <a:ea typeface="+mn-ea"/>
                  <a:cs typeface="+mn-cs"/>
                </a:rPr>
                <a:t>2 hours</a:t>
              </a:r>
            </a:p>
            <a:p>
              <a:pPr marL="127000" marR="0" lvl="1" indent="-127000" defTabSz="488950" eaLnBrk="1" fontAlgn="auto" latinLnBrk="0" hangingPunct="1">
                <a:lnSpc>
                  <a:spcPct val="100000"/>
                </a:lnSpc>
                <a:spcBef>
                  <a:spcPct val="0"/>
                </a:spcBef>
                <a:spcAft>
                  <a:spcPts val="900"/>
                </a:spcAft>
                <a:buClrTx/>
                <a:buSzTx/>
                <a:buFont typeface="Arial" charset="0"/>
                <a:buChar char="•"/>
                <a:tabLst/>
                <a:defRPr/>
              </a:pPr>
              <a:r>
                <a:rPr kumimoji="0" lang="en-US" sz="1600" b="0" i="0" u="none" strike="noStrike" kern="0" cap="none" spc="0" normalizeH="0" baseline="0" noProof="0" dirty="0">
                  <a:ln>
                    <a:noFill/>
                  </a:ln>
                  <a:solidFill>
                    <a:prstClr val="white"/>
                  </a:solidFill>
                  <a:effectLst/>
                  <a:uLnTx/>
                  <a:uFillTx/>
                  <a:latin typeface="Century Gothic" panose="020B0502020202020204"/>
                  <a:ea typeface="+mn-ea"/>
                  <a:cs typeface="+mn-cs"/>
                </a:rPr>
                <a:t>How to monitor the plan</a:t>
              </a:r>
            </a:p>
            <a:p>
              <a:pPr marL="127000" marR="0" lvl="1" indent="-127000" defTabSz="488950" eaLnBrk="1" fontAlgn="auto" latinLnBrk="0" hangingPunct="1">
                <a:lnSpc>
                  <a:spcPct val="100000"/>
                </a:lnSpc>
                <a:spcBef>
                  <a:spcPct val="0"/>
                </a:spcBef>
                <a:spcAft>
                  <a:spcPts val="900"/>
                </a:spcAft>
                <a:buClrTx/>
                <a:buSzTx/>
                <a:buFont typeface="Arial" charset="0"/>
                <a:buChar char="•"/>
                <a:tabLst/>
                <a:defRPr/>
              </a:pPr>
              <a:r>
                <a:rPr kumimoji="0" lang="en-US" sz="1600" b="0" i="0" u="none" strike="noStrike" kern="0" cap="none" spc="0" normalizeH="0" baseline="0" noProof="0" dirty="0">
                  <a:ln>
                    <a:noFill/>
                  </a:ln>
                  <a:solidFill>
                    <a:prstClr val="white"/>
                  </a:solidFill>
                  <a:effectLst/>
                  <a:uLnTx/>
                  <a:uFillTx/>
                  <a:latin typeface="Century Gothic" panose="020B0502020202020204"/>
                  <a:ea typeface="+mn-ea"/>
                  <a:cs typeface="+mn-cs"/>
                </a:rPr>
                <a:t>Student team members attend</a:t>
              </a:r>
            </a:p>
          </p:txBody>
        </p:sp>
        <p:sp>
          <p:nvSpPr>
            <p:cNvPr id="21" name="Freeform 20">
              <a:extLst>
                <a:ext uri="{FF2B5EF4-FFF2-40B4-BE49-F238E27FC236}">
                  <a16:creationId xmlns:a16="http://schemas.microsoft.com/office/drawing/2014/main" id="{AD789F3A-520C-974B-8221-612D55FB6851}"/>
                </a:ext>
              </a:extLst>
            </p:cNvPr>
            <p:cNvSpPr/>
            <p:nvPr/>
          </p:nvSpPr>
          <p:spPr>
            <a:xfrm>
              <a:off x="4568980" y="751543"/>
              <a:ext cx="1442335" cy="4064000"/>
            </a:xfrm>
            <a:custGeom>
              <a:avLst/>
              <a:gdLst>
                <a:gd name="connsiteX0" fmla="*/ 0 w 1442335"/>
                <a:gd name="connsiteY0" fmla="*/ 144234 h 4064000"/>
                <a:gd name="connsiteX1" fmla="*/ 144234 w 1442335"/>
                <a:gd name="connsiteY1" fmla="*/ 0 h 4064000"/>
                <a:gd name="connsiteX2" fmla="*/ 1298102 w 1442335"/>
                <a:gd name="connsiteY2" fmla="*/ 0 h 4064000"/>
                <a:gd name="connsiteX3" fmla="*/ 1442336 w 1442335"/>
                <a:gd name="connsiteY3" fmla="*/ 144234 h 4064000"/>
                <a:gd name="connsiteX4" fmla="*/ 1442335 w 1442335"/>
                <a:gd name="connsiteY4" fmla="*/ 3919767 h 4064000"/>
                <a:gd name="connsiteX5" fmla="*/ 1298101 w 1442335"/>
                <a:gd name="connsiteY5" fmla="*/ 4064001 h 4064000"/>
                <a:gd name="connsiteX6" fmla="*/ 144234 w 1442335"/>
                <a:gd name="connsiteY6" fmla="*/ 4064000 h 4064000"/>
                <a:gd name="connsiteX7" fmla="*/ 0 w 1442335"/>
                <a:gd name="connsiteY7" fmla="*/ 3919766 h 4064000"/>
                <a:gd name="connsiteX8" fmla="*/ 0 w 1442335"/>
                <a:gd name="connsiteY8" fmla="*/ 144234 h 4064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42335" h="4064000">
                  <a:moveTo>
                    <a:pt x="0" y="144234"/>
                  </a:moveTo>
                  <a:cubicBezTo>
                    <a:pt x="0" y="64576"/>
                    <a:pt x="64576" y="0"/>
                    <a:pt x="144234" y="0"/>
                  </a:cubicBezTo>
                  <a:lnTo>
                    <a:pt x="1298102" y="0"/>
                  </a:lnTo>
                  <a:cubicBezTo>
                    <a:pt x="1377760" y="0"/>
                    <a:pt x="1442336" y="64576"/>
                    <a:pt x="1442336" y="144234"/>
                  </a:cubicBezTo>
                  <a:cubicBezTo>
                    <a:pt x="1442336" y="1402745"/>
                    <a:pt x="1442335" y="2661256"/>
                    <a:pt x="1442335" y="3919767"/>
                  </a:cubicBezTo>
                  <a:cubicBezTo>
                    <a:pt x="1442335" y="3999425"/>
                    <a:pt x="1377759" y="4064001"/>
                    <a:pt x="1298101" y="4064001"/>
                  </a:cubicBezTo>
                  <a:lnTo>
                    <a:pt x="144234" y="4064000"/>
                  </a:lnTo>
                  <a:cubicBezTo>
                    <a:pt x="64576" y="4064000"/>
                    <a:pt x="0" y="3999424"/>
                    <a:pt x="0" y="3919766"/>
                  </a:cubicBezTo>
                  <a:lnTo>
                    <a:pt x="0" y="144234"/>
                  </a:lnTo>
                  <a:close/>
                </a:path>
              </a:pathLst>
            </a:custGeom>
            <a:gradFill rotWithShape="1">
              <a:gsLst>
                <a:gs pos="0">
                  <a:srgbClr val="0F6FC6">
                    <a:hueOff val="0"/>
                    <a:satOff val="0"/>
                    <a:lumOff val="0"/>
                    <a:alphaOff val="0"/>
                    <a:tint val="98000"/>
                    <a:lumMod val="114000"/>
                  </a:srgbClr>
                </a:gs>
                <a:gs pos="100000">
                  <a:srgbClr val="2E4188"/>
                </a:gs>
              </a:gsLst>
              <a:lin ang="5400000" scaled="0"/>
            </a:gradFill>
            <a:ln>
              <a:noFill/>
            </a:ln>
            <a:effectLst>
              <a:outerShdw blurRad="38100" dist="25400" dir="5400000" rotWithShape="0">
                <a:srgbClr val="000000">
                  <a:alpha val="45000"/>
                </a:srgbClr>
              </a:outerShdw>
            </a:effectLst>
          </p:spPr>
          <p:txBody>
            <a:bodyPr spcFirstLastPara="0" vert="horz" wrap="square" lIns="99568" tIns="228600" rIns="99568" bIns="914400" numCol="1" spcCol="1270" anchor="t" anchorCtr="0">
              <a:noAutofit/>
            </a:bodyPr>
            <a:lstStyle/>
            <a:p>
              <a:pPr marL="0" marR="0" lvl="0" indent="0" defTabSz="577850" eaLnBrk="1" fontAlgn="auto" latinLnBrk="0" hangingPunct="1">
                <a:lnSpc>
                  <a:spcPct val="100000"/>
                </a:lnSpc>
                <a:spcBef>
                  <a:spcPct val="0"/>
                </a:spcBef>
                <a:spcAft>
                  <a:spcPts val="900"/>
                </a:spcAft>
                <a:buClrTx/>
                <a:buSzTx/>
                <a:buFontTx/>
                <a:buNone/>
                <a:tabLst/>
                <a:defRPr/>
              </a:pPr>
              <a:r>
                <a:rPr kumimoji="0" lang="en-US" sz="2000" b="0" i="0" u="none" strike="noStrike" kern="0" cap="none" spc="0" normalizeH="0" baseline="0" noProof="0" dirty="0">
                  <a:ln>
                    <a:noFill/>
                  </a:ln>
                  <a:solidFill>
                    <a:prstClr val="white"/>
                  </a:solidFill>
                  <a:effectLst/>
                  <a:uLnTx/>
                  <a:uFillTx/>
                  <a:latin typeface="Century Gothic" panose="020B0502020202020204"/>
                  <a:ea typeface="+mn-ea"/>
                  <a:cs typeface="+mn-cs"/>
                </a:rPr>
                <a:t>Session 4:</a:t>
              </a:r>
              <a:br>
                <a:rPr kumimoji="0" lang="en-US" sz="2000" b="0" i="0" u="none" strike="noStrike" kern="0" cap="none" spc="0" normalizeH="0" baseline="0" noProof="0" dirty="0">
                  <a:ln>
                    <a:noFill/>
                  </a:ln>
                  <a:solidFill>
                    <a:prstClr val="white"/>
                  </a:solidFill>
                  <a:effectLst/>
                  <a:uLnTx/>
                  <a:uFillTx/>
                  <a:latin typeface="Century Gothic" panose="020B0502020202020204"/>
                  <a:ea typeface="+mn-ea"/>
                  <a:cs typeface="+mn-cs"/>
                </a:rPr>
              </a:br>
              <a:r>
                <a:rPr kumimoji="0" lang="en-US" sz="2000" b="0" i="0" u="none" strike="noStrike" kern="0" cap="none" spc="0" normalizeH="0" baseline="0" noProof="0" dirty="0">
                  <a:ln>
                    <a:noFill/>
                  </a:ln>
                  <a:solidFill>
                    <a:prstClr val="white"/>
                  </a:solidFill>
                  <a:effectLst/>
                  <a:uLnTx/>
                  <a:uFillTx/>
                  <a:latin typeface="Century Gothic" panose="020B0502020202020204"/>
                  <a:ea typeface="+mn-ea"/>
                  <a:cs typeface="+mn-cs"/>
                </a:rPr>
                <a:t>Full day</a:t>
              </a:r>
            </a:p>
            <a:p>
              <a:pPr marL="127000" marR="0" lvl="1" indent="-127000" defTabSz="444500" eaLnBrk="1" fontAlgn="auto" latinLnBrk="0" hangingPunct="1">
                <a:lnSpc>
                  <a:spcPct val="100000"/>
                </a:lnSpc>
                <a:spcBef>
                  <a:spcPct val="0"/>
                </a:spcBef>
                <a:spcAft>
                  <a:spcPts val="900"/>
                </a:spcAft>
                <a:buClrTx/>
                <a:buSzTx/>
                <a:buFont typeface="Arial" charset="0"/>
                <a:buChar char="•"/>
                <a:tabLst/>
                <a:defRPr/>
              </a:pPr>
              <a:r>
                <a:rPr kumimoji="0" lang="en-US" sz="1600" b="0" i="0" u="none" strike="noStrike" kern="0" cap="none" spc="0" normalizeH="0" baseline="0" noProof="0" dirty="0">
                  <a:ln>
                    <a:noFill/>
                  </a:ln>
                  <a:solidFill>
                    <a:prstClr val="white"/>
                  </a:solidFill>
                  <a:effectLst/>
                  <a:uLnTx/>
                  <a:uFillTx/>
                  <a:latin typeface="Century Gothic" panose="020B0502020202020204"/>
                  <a:ea typeface="+mn-ea"/>
                  <a:cs typeface="+mn-cs"/>
                </a:rPr>
                <a:t>Building Tier 2 supports</a:t>
              </a:r>
            </a:p>
          </p:txBody>
        </p:sp>
        <p:sp>
          <p:nvSpPr>
            <p:cNvPr id="22" name="Freeform 21">
              <a:extLst>
                <a:ext uri="{FF2B5EF4-FFF2-40B4-BE49-F238E27FC236}">
                  <a16:creationId xmlns:a16="http://schemas.microsoft.com/office/drawing/2014/main" id="{32392249-C53C-C74E-99A3-9C61977E1126}"/>
                </a:ext>
              </a:extLst>
            </p:cNvPr>
            <p:cNvSpPr/>
            <p:nvPr/>
          </p:nvSpPr>
          <p:spPr>
            <a:xfrm>
              <a:off x="6054585" y="751543"/>
              <a:ext cx="1442335" cy="4064000"/>
            </a:xfrm>
            <a:custGeom>
              <a:avLst/>
              <a:gdLst>
                <a:gd name="connsiteX0" fmla="*/ 0 w 1442335"/>
                <a:gd name="connsiteY0" fmla="*/ 144234 h 4064000"/>
                <a:gd name="connsiteX1" fmla="*/ 144234 w 1442335"/>
                <a:gd name="connsiteY1" fmla="*/ 0 h 4064000"/>
                <a:gd name="connsiteX2" fmla="*/ 1298102 w 1442335"/>
                <a:gd name="connsiteY2" fmla="*/ 0 h 4064000"/>
                <a:gd name="connsiteX3" fmla="*/ 1442336 w 1442335"/>
                <a:gd name="connsiteY3" fmla="*/ 144234 h 4064000"/>
                <a:gd name="connsiteX4" fmla="*/ 1442335 w 1442335"/>
                <a:gd name="connsiteY4" fmla="*/ 3919767 h 4064000"/>
                <a:gd name="connsiteX5" fmla="*/ 1298101 w 1442335"/>
                <a:gd name="connsiteY5" fmla="*/ 4064001 h 4064000"/>
                <a:gd name="connsiteX6" fmla="*/ 144234 w 1442335"/>
                <a:gd name="connsiteY6" fmla="*/ 4064000 h 4064000"/>
                <a:gd name="connsiteX7" fmla="*/ 0 w 1442335"/>
                <a:gd name="connsiteY7" fmla="*/ 3919766 h 4064000"/>
                <a:gd name="connsiteX8" fmla="*/ 0 w 1442335"/>
                <a:gd name="connsiteY8" fmla="*/ 144234 h 4064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42335" h="4064000">
                  <a:moveTo>
                    <a:pt x="0" y="144234"/>
                  </a:moveTo>
                  <a:cubicBezTo>
                    <a:pt x="0" y="64576"/>
                    <a:pt x="64576" y="0"/>
                    <a:pt x="144234" y="0"/>
                  </a:cubicBezTo>
                  <a:lnTo>
                    <a:pt x="1298102" y="0"/>
                  </a:lnTo>
                  <a:cubicBezTo>
                    <a:pt x="1377760" y="0"/>
                    <a:pt x="1442336" y="64576"/>
                    <a:pt x="1442336" y="144234"/>
                  </a:cubicBezTo>
                  <a:cubicBezTo>
                    <a:pt x="1442336" y="1402745"/>
                    <a:pt x="1442335" y="2661256"/>
                    <a:pt x="1442335" y="3919767"/>
                  </a:cubicBezTo>
                  <a:cubicBezTo>
                    <a:pt x="1442335" y="3999425"/>
                    <a:pt x="1377759" y="4064001"/>
                    <a:pt x="1298101" y="4064001"/>
                  </a:cubicBezTo>
                  <a:lnTo>
                    <a:pt x="144234" y="4064000"/>
                  </a:lnTo>
                  <a:cubicBezTo>
                    <a:pt x="64576" y="4064000"/>
                    <a:pt x="0" y="3999424"/>
                    <a:pt x="0" y="3919766"/>
                  </a:cubicBezTo>
                  <a:lnTo>
                    <a:pt x="0" y="144234"/>
                  </a:lnTo>
                  <a:close/>
                </a:path>
              </a:pathLst>
            </a:custGeom>
            <a:gradFill rotWithShape="1">
              <a:gsLst>
                <a:gs pos="0">
                  <a:srgbClr val="0F6FC6">
                    <a:hueOff val="0"/>
                    <a:satOff val="0"/>
                    <a:lumOff val="0"/>
                    <a:alphaOff val="0"/>
                    <a:tint val="98000"/>
                    <a:lumMod val="114000"/>
                  </a:srgbClr>
                </a:gs>
                <a:gs pos="100000">
                  <a:srgbClr val="2E4188"/>
                </a:gs>
              </a:gsLst>
              <a:lin ang="5400000" scaled="0"/>
            </a:gradFill>
            <a:ln>
              <a:noFill/>
            </a:ln>
            <a:effectLst>
              <a:outerShdw blurRad="38100" dist="25400" dir="5400000" rotWithShape="0">
                <a:srgbClr val="000000">
                  <a:alpha val="45000"/>
                </a:srgbClr>
              </a:outerShdw>
            </a:effectLst>
          </p:spPr>
          <p:txBody>
            <a:bodyPr spcFirstLastPara="0" vert="horz" wrap="square" lIns="99568" tIns="228600" rIns="99568" bIns="914400" numCol="1" spcCol="1270" anchor="t" anchorCtr="0">
              <a:noAutofit/>
            </a:bodyPr>
            <a:lstStyle/>
            <a:p>
              <a:pPr marL="0" marR="0" lvl="0" indent="0" defTabSz="622300" eaLnBrk="1" fontAlgn="auto" latinLnBrk="0" hangingPunct="1">
                <a:lnSpc>
                  <a:spcPct val="100000"/>
                </a:lnSpc>
                <a:spcBef>
                  <a:spcPct val="0"/>
                </a:spcBef>
                <a:spcAft>
                  <a:spcPts val="900"/>
                </a:spcAft>
                <a:buClrTx/>
                <a:buSzTx/>
                <a:buFontTx/>
                <a:buNone/>
                <a:tabLst/>
                <a:defRPr/>
              </a:pPr>
              <a:r>
                <a:rPr kumimoji="0" lang="en-US" sz="2000" b="0" i="0" u="none" strike="noStrike" kern="0" cap="none" spc="0" normalizeH="0" baseline="0" noProof="0" dirty="0">
                  <a:ln>
                    <a:noFill/>
                  </a:ln>
                  <a:solidFill>
                    <a:prstClr val="white"/>
                  </a:solidFill>
                  <a:effectLst/>
                  <a:uLnTx/>
                  <a:uFillTx/>
                  <a:latin typeface="Century Gothic" panose="020B0502020202020204"/>
                  <a:ea typeface="+mn-ea"/>
                  <a:cs typeface="+mn-cs"/>
                </a:rPr>
                <a:t>Session 5:</a:t>
              </a:r>
              <a:br>
                <a:rPr kumimoji="0" lang="en-US" sz="2000" b="0" i="0" u="none" strike="noStrike" kern="0" cap="none" spc="0" normalizeH="0" baseline="0" noProof="0" dirty="0">
                  <a:ln>
                    <a:noFill/>
                  </a:ln>
                  <a:solidFill>
                    <a:prstClr val="white"/>
                  </a:solidFill>
                  <a:effectLst/>
                  <a:uLnTx/>
                  <a:uFillTx/>
                  <a:latin typeface="Century Gothic" panose="020B0502020202020204"/>
                  <a:ea typeface="+mn-ea"/>
                  <a:cs typeface="+mn-cs"/>
                </a:rPr>
              </a:br>
              <a:r>
                <a:rPr kumimoji="0" lang="en-US" sz="2000" b="0" i="0" u="none" strike="noStrike" kern="0" cap="none" spc="0" normalizeH="0" baseline="0" noProof="0" dirty="0">
                  <a:ln>
                    <a:noFill/>
                  </a:ln>
                  <a:solidFill>
                    <a:prstClr val="white"/>
                  </a:solidFill>
                  <a:effectLst/>
                  <a:uLnTx/>
                  <a:uFillTx/>
                  <a:latin typeface="Century Gothic" panose="020B0502020202020204"/>
                  <a:ea typeface="+mn-ea"/>
                  <a:cs typeface="+mn-cs"/>
                </a:rPr>
                <a:t>2 hours</a:t>
              </a:r>
            </a:p>
            <a:p>
              <a:pPr marL="127000" marR="0" lvl="1" indent="-127000" defTabSz="488950" eaLnBrk="1" fontAlgn="auto" latinLnBrk="0" hangingPunct="1">
                <a:lnSpc>
                  <a:spcPct val="100000"/>
                </a:lnSpc>
                <a:spcBef>
                  <a:spcPct val="0"/>
                </a:spcBef>
                <a:spcAft>
                  <a:spcPts val="900"/>
                </a:spcAft>
                <a:buClrTx/>
                <a:buSzTx/>
                <a:buFont typeface="Arial" charset="0"/>
                <a:buChar char="•"/>
                <a:tabLst/>
                <a:defRPr/>
              </a:pPr>
              <a:r>
                <a:rPr kumimoji="0" lang="en-US" sz="1600" b="0" i="0" u="none" strike="noStrike" kern="0" cap="none" spc="0" normalizeH="0" baseline="0" noProof="0" dirty="0">
                  <a:ln>
                    <a:noFill/>
                  </a:ln>
                  <a:solidFill>
                    <a:prstClr val="white"/>
                  </a:solidFill>
                  <a:effectLst/>
                  <a:uLnTx/>
                  <a:uFillTx/>
                  <a:latin typeface="Century Gothic" panose="020B0502020202020204"/>
                  <a:ea typeface="+mn-ea"/>
                  <a:cs typeface="+mn-cs"/>
                </a:rPr>
                <a:t>Building Tier 3 supports</a:t>
              </a:r>
            </a:p>
            <a:p>
              <a:pPr marL="127000" marR="0" lvl="1" indent="-127000" defTabSz="488950" eaLnBrk="1" fontAlgn="auto" latinLnBrk="0" hangingPunct="1">
                <a:lnSpc>
                  <a:spcPct val="100000"/>
                </a:lnSpc>
                <a:spcBef>
                  <a:spcPct val="0"/>
                </a:spcBef>
                <a:spcAft>
                  <a:spcPts val="900"/>
                </a:spcAft>
                <a:buClrTx/>
                <a:buSzTx/>
                <a:buFont typeface="Arial" charset="0"/>
                <a:buChar char="•"/>
                <a:tabLst/>
                <a:defRPr/>
              </a:pPr>
              <a:r>
                <a:rPr kumimoji="0" lang="en-US" sz="1600" b="0" i="0" u="none" strike="noStrike" kern="0" cap="none" spc="0" normalizeH="0" baseline="0" noProof="0" dirty="0">
                  <a:ln>
                    <a:noFill/>
                  </a:ln>
                  <a:solidFill>
                    <a:prstClr val="white"/>
                  </a:solidFill>
                  <a:effectLst/>
                  <a:uLnTx/>
                  <a:uFillTx/>
                  <a:latin typeface="Century Gothic" panose="020B0502020202020204"/>
                  <a:ea typeface="+mn-ea"/>
                  <a:cs typeface="+mn-cs"/>
                </a:rPr>
                <a:t>Student team members attend</a:t>
              </a:r>
            </a:p>
          </p:txBody>
        </p:sp>
        <p:sp>
          <p:nvSpPr>
            <p:cNvPr id="23" name="Freeform 22">
              <a:extLst>
                <a:ext uri="{FF2B5EF4-FFF2-40B4-BE49-F238E27FC236}">
                  <a16:creationId xmlns:a16="http://schemas.microsoft.com/office/drawing/2014/main" id="{827B41B5-A935-2D40-B796-7AA7416675B5}"/>
                </a:ext>
              </a:extLst>
            </p:cNvPr>
            <p:cNvSpPr/>
            <p:nvPr/>
          </p:nvSpPr>
          <p:spPr>
            <a:xfrm>
              <a:off x="7540190" y="751543"/>
              <a:ext cx="1442335" cy="4064000"/>
            </a:xfrm>
            <a:custGeom>
              <a:avLst/>
              <a:gdLst>
                <a:gd name="connsiteX0" fmla="*/ 0 w 1442335"/>
                <a:gd name="connsiteY0" fmla="*/ 144234 h 4064000"/>
                <a:gd name="connsiteX1" fmla="*/ 144234 w 1442335"/>
                <a:gd name="connsiteY1" fmla="*/ 0 h 4064000"/>
                <a:gd name="connsiteX2" fmla="*/ 1298102 w 1442335"/>
                <a:gd name="connsiteY2" fmla="*/ 0 h 4064000"/>
                <a:gd name="connsiteX3" fmla="*/ 1442336 w 1442335"/>
                <a:gd name="connsiteY3" fmla="*/ 144234 h 4064000"/>
                <a:gd name="connsiteX4" fmla="*/ 1442335 w 1442335"/>
                <a:gd name="connsiteY4" fmla="*/ 3919767 h 4064000"/>
                <a:gd name="connsiteX5" fmla="*/ 1298101 w 1442335"/>
                <a:gd name="connsiteY5" fmla="*/ 4064001 h 4064000"/>
                <a:gd name="connsiteX6" fmla="*/ 144234 w 1442335"/>
                <a:gd name="connsiteY6" fmla="*/ 4064000 h 4064000"/>
                <a:gd name="connsiteX7" fmla="*/ 0 w 1442335"/>
                <a:gd name="connsiteY7" fmla="*/ 3919766 h 4064000"/>
                <a:gd name="connsiteX8" fmla="*/ 0 w 1442335"/>
                <a:gd name="connsiteY8" fmla="*/ 144234 h 4064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42335" h="4064000">
                  <a:moveTo>
                    <a:pt x="0" y="144234"/>
                  </a:moveTo>
                  <a:cubicBezTo>
                    <a:pt x="0" y="64576"/>
                    <a:pt x="64576" y="0"/>
                    <a:pt x="144234" y="0"/>
                  </a:cubicBezTo>
                  <a:lnTo>
                    <a:pt x="1298102" y="0"/>
                  </a:lnTo>
                  <a:cubicBezTo>
                    <a:pt x="1377760" y="0"/>
                    <a:pt x="1442336" y="64576"/>
                    <a:pt x="1442336" y="144234"/>
                  </a:cubicBezTo>
                  <a:cubicBezTo>
                    <a:pt x="1442336" y="1402745"/>
                    <a:pt x="1442335" y="2661256"/>
                    <a:pt x="1442335" y="3919767"/>
                  </a:cubicBezTo>
                  <a:cubicBezTo>
                    <a:pt x="1442335" y="3999425"/>
                    <a:pt x="1377759" y="4064001"/>
                    <a:pt x="1298101" y="4064001"/>
                  </a:cubicBezTo>
                  <a:lnTo>
                    <a:pt x="144234" y="4064000"/>
                  </a:lnTo>
                  <a:cubicBezTo>
                    <a:pt x="64576" y="4064000"/>
                    <a:pt x="0" y="3999424"/>
                    <a:pt x="0" y="3919766"/>
                  </a:cubicBezTo>
                  <a:lnTo>
                    <a:pt x="0" y="144234"/>
                  </a:lnTo>
                  <a:close/>
                </a:path>
              </a:pathLst>
            </a:custGeom>
            <a:gradFill rotWithShape="1">
              <a:gsLst>
                <a:gs pos="0">
                  <a:srgbClr val="0F6FC6">
                    <a:hueOff val="0"/>
                    <a:satOff val="0"/>
                    <a:lumOff val="0"/>
                    <a:alphaOff val="0"/>
                    <a:tint val="98000"/>
                    <a:lumMod val="114000"/>
                  </a:srgbClr>
                </a:gs>
                <a:gs pos="100000">
                  <a:srgbClr val="2E4188"/>
                </a:gs>
              </a:gsLst>
              <a:lin ang="5400000" scaled="0"/>
            </a:gradFill>
            <a:ln>
              <a:noFill/>
            </a:ln>
            <a:effectLst>
              <a:outerShdw blurRad="38100" dist="25400" dir="5400000" rotWithShape="0">
                <a:srgbClr val="000000">
                  <a:alpha val="45000"/>
                </a:srgbClr>
              </a:outerShdw>
            </a:effectLst>
          </p:spPr>
          <p:txBody>
            <a:bodyPr spcFirstLastPara="0" vert="horz" wrap="square" lIns="99568" tIns="228600" rIns="99568" bIns="914400" numCol="1" spcCol="1270" anchor="t" anchorCtr="0">
              <a:noAutofit/>
            </a:bodyPr>
            <a:lstStyle/>
            <a:p>
              <a:pPr marL="0" marR="0" lvl="0" indent="0" defTabSz="622300" eaLnBrk="1" fontAlgn="auto" latinLnBrk="0" hangingPunct="1">
                <a:lnSpc>
                  <a:spcPct val="100000"/>
                </a:lnSpc>
                <a:spcBef>
                  <a:spcPct val="0"/>
                </a:spcBef>
                <a:spcAft>
                  <a:spcPts val="900"/>
                </a:spcAft>
                <a:buClrTx/>
                <a:buSzTx/>
                <a:buFontTx/>
                <a:buNone/>
                <a:tabLst/>
                <a:defRPr/>
              </a:pPr>
              <a:r>
                <a:rPr kumimoji="0" lang="en-US" sz="2000" b="0" i="0" u="none" strike="noStrike" kern="0" cap="none" spc="0" normalizeH="0" baseline="0" noProof="0" dirty="0">
                  <a:ln>
                    <a:noFill/>
                  </a:ln>
                  <a:solidFill>
                    <a:prstClr val="white"/>
                  </a:solidFill>
                  <a:effectLst/>
                  <a:uLnTx/>
                  <a:uFillTx/>
                  <a:latin typeface="Century Gothic" panose="020B0502020202020204"/>
                  <a:ea typeface="+mn-ea"/>
                  <a:cs typeface="+mn-cs"/>
                </a:rPr>
                <a:t>Session 6:</a:t>
              </a:r>
              <a:br>
                <a:rPr kumimoji="0" lang="en-US" sz="2000" b="0" i="0" u="none" strike="noStrike" kern="0" cap="none" spc="0" normalizeH="0" baseline="0" noProof="0" dirty="0">
                  <a:ln>
                    <a:noFill/>
                  </a:ln>
                  <a:solidFill>
                    <a:prstClr val="white"/>
                  </a:solidFill>
                  <a:effectLst/>
                  <a:uLnTx/>
                  <a:uFillTx/>
                  <a:latin typeface="Century Gothic" panose="020B0502020202020204"/>
                  <a:ea typeface="+mn-ea"/>
                  <a:cs typeface="+mn-cs"/>
                </a:rPr>
              </a:br>
              <a:r>
                <a:rPr kumimoji="0" lang="en-US" sz="2000" b="0" i="0" u="none" strike="noStrike" kern="0" cap="none" spc="0" normalizeH="0" baseline="0" noProof="0" dirty="0">
                  <a:ln>
                    <a:noFill/>
                  </a:ln>
                  <a:solidFill>
                    <a:prstClr val="white"/>
                  </a:solidFill>
                  <a:effectLst/>
                  <a:uLnTx/>
                  <a:uFillTx/>
                  <a:latin typeface="Century Gothic" panose="020B0502020202020204"/>
                  <a:ea typeface="+mn-ea"/>
                  <a:cs typeface="+mn-cs"/>
                </a:rPr>
                <a:t>Full day</a:t>
              </a:r>
            </a:p>
            <a:p>
              <a:pPr marL="127000" marR="0" lvl="1" indent="-127000" defTabSz="488950" eaLnBrk="1" fontAlgn="auto" latinLnBrk="0" hangingPunct="1">
                <a:lnSpc>
                  <a:spcPct val="100000"/>
                </a:lnSpc>
                <a:spcBef>
                  <a:spcPct val="0"/>
                </a:spcBef>
                <a:spcAft>
                  <a:spcPts val="900"/>
                </a:spcAft>
                <a:buClrTx/>
                <a:buSzTx/>
                <a:buFont typeface="Arial" charset="0"/>
                <a:buChar char="•"/>
                <a:tabLst/>
                <a:defRPr/>
              </a:pPr>
              <a:r>
                <a:rPr kumimoji="0" lang="en-US" sz="1600" b="0" i="0" u="none" strike="noStrike" kern="0" cap="none" spc="0" normalizeH="0" baseline="0" noProof="0" dirty="0">
                  <a:ln>
                    <a:noFill/>
                  </a:ln>
                  <a:solidFill>
                    <a:prstClr val="white"/>
                  </a:solidFill>
                  <a:effectLst/>
                  <a:uLnTx/>
                  <a:uFillTx/>
                  <a:latin typeface="Century Gothic" panose="020B0502020202020204"/>
                  <a:ea typeface="+mn-ea"/>
                  <a:cs typeface="+mn-cs"/>
                </a:rPr>
                <a:t>Preparing to implement</a:t>
              </a:r>
            </a:p>
          </p:txBody>
        </p:sp>
        <p:sp>
          <p:nvSpPr>
            <p:cNvPr id="24" name="Right Arrow 23">
              <a:extLst>
                <a:ext uri="{FF2B5EF4-FFF2-40B4-BE49-F238E27FC236}">
                  <a16:creationId xmlns:a16="http://schemas.microsoft.com/office/drawing/2014/main" id="{398F122F-8F14-D140-8BE2-313DAFDD70A9}"/>
                </a:ext>
              </a:extLst>
            </p:cNvPr>
            <p:cNvSpPr/>
            <p:nvPr/>
          </p:nvSpPr>
          <p:spPr>
            <a:xfrm>
              <a:off x="466880" y="3743324"/>
              <a:ext cx="8160930" cy="614363"/>
            </a:xfrm>
            <a:prstGeom prst="rightArrow">
              <a:avLst/>
            </a:prstGeom>
            <a:gradFill rotWithShape="1">
              <a:gsLst>
                <a:gs pos="0">
                  <a:srgbClr val="0F6FC6">
                    <a:tint val="60000"/>
                    <a:hueOff val="0"/>
                    <a:satOff val="0"/>
                    <a:lumOff val="0"/>
                    <a:alphaOff val="0"/>
                    <a:tint val="98000"/>
                    <a:lumMod val="114000"/>
                  </a:srgbClr>
                </a:gs>
                <a:gs pos="100000">
                  <a:srgbClr val="0F6FC6">
                    <a:tint val="60000"/>
                    <a:hueOff val="0"/>
                    <a:satOff val="0"/>
                    <a:lumOff val="0"/>
                    <a:alphaOff val="0"/>
                    <a:shade val="90000"/>
                    <a:lumMod val="84000"/>
                  </a:srgbClr>
                </a:gs>
              </a:gsLst>
              <a:lin ang="5400000" scaled="0"/>
            </a:gradFill>
            <a:ln>
              <a:noFill/>
            </a:ln>
            <a:effectLst>
              <a:outerShdw blurRad="38100" dist="25400" dir="5400000" rotWithShape="0">
                <a:srgbClr val="000000">
                  <a:alpha val="45000"/>
                </a:srgbClr>
              </a:outerShdw>
            </a:effectLst>
          </p:spPr>
        </p:sp>
      </p:grpSp>
      <p:sp>
        <p:nvSpPr>
          <p:cNvPr id="25" name="Title 1">
            <a:extLst>
              <a:ext uri="{FF2B5EF4-FFF2-40B4-BE49-F238E27FC236}">
                <a16:creationId xmlns:a16="http://schemas.microsoft.com/office/drawing/2014/main" id="{7A516B1B-1E52-CF43-8D80-44DCFF114B25}"/>
              </a:ext>
            </a:extLst>
          </p:cNvPr>
          <p:cNvSpPr txBox="1">
            <a:spLocks/>
          </p:cNvSpPr>
          <p:nvPr userDrawn="1"/>
        </p:nvSpPr>
        <p:spPr>
          <a:xfrm>
            <a:off x="1524000" y="100013"/>
            <a:ext cx="9144000" cy="796932"/>
          </a:xfrm>
          <a:prstGeom prst="rect">
            <a:avLst/>
          </a:prstGeom>
        </p:spPr>
        <p:txBody>
          <a:bodyPr vert="horz" lIns="91440" tIns="45720" rIns="91440" bIns="45720" rtlCol="0" anchor="ctr">
            <a:noAutofit/>
          </a:bodyPr>
          <a:lst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US" sz="3600" b="0" i="0" u="none" strike="noStrike" kern="1200" cap="none" spc="0" normalizeH="0" baseline="0" noProof="0">
                <a:ln>
                  <a:noFill/>
                </a:ln>
                <a:solidFill>
                  <a:sysClr val="windowText" lastClr="000000"/>
                </a:solidFill>
                <a:effectLst/>
                <a:uLnTx/>
                <a:uFillTx/>
                <a:latin typeface="Calibri" charset="0"/>
                <a:ea typeface="Calibri" charset="0"/>
                <a:cs typeface="Calibri" charset="0"/>
              </a:rPr>
              <a:t>Ci3T Professional Learning Series</a:t>
            </a:r>
            <a:endParaRPr kumimoji="0" lang="en-US" sz="3600" b="0" i="0" u="none" strike="noStrike" kern="1200" cap="none" spc="0" normalizeH="0" baseline="0" noProof="0" dirty="0">
              <a:ln>
                <a:noFill/>
              </a:ln>
              <a:solidFill>
                <a:sysClr val="windowText" lastClr="000000"/>
              </a:solidFill>
              <a:effectLst/>
              <a:uLnTx/>
              <a:uFillTx/>
              <a:latin typeface="Calibri" charset="0"/>
              <a:ea typeface="Calibri" charset="0"/>
              <a:cs typeface="Calibri" charset="0"/>
            </a:endParaRPr>
          </a:p>
        </p:txBody>
      </p:sp>
      <p:graphicFrame>
        <p:nvGraphicFramePr>
          <p:cNvPr id="26" name="Diagram 25">
            <a:extLst>
              <a:ext uri="{FF2B5EF4-FFF2-40B4-BE49-F238E27FC236}">
                <a16:creationId xmlns:a16="http://schemas.microsoft.com/office/drawing/2014/main" id="{83BA793E-BFFA-2642-A6A3-E68E4EC23829}"/>
              </a:ext>
            </a:extLst>
          </p:cNvPr>
          <p:cNvGraphicFramePr/>
          <p:nvPr userDrawn="1"/>
        </p:nvGraphicFramePr>
        <p:xfrm>
          <a:off x="2777230" y="3597282"/>
          <a:ext cx="7400925" cy="406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7" name="Freeform 26">
            <a:extLst>
              <a:ext uri="{FF2B5EF4-FFF2-40B4-BE49-F238E27FC236}">
                <a16:creationId xmlns:a16="http://schemas.microsoft.com/office/drawing/2014/main" id="{0DA30D2D-A1E2-154C-BEC6-DBB838EB43D1}"/>
              </a:ext>
            </a:extLst>
          </p:cNvPr>
          <p:cNvSpPr/>
          <p:nvPr userDrawn="1"/>
        </p:nvSpPr>
        <p:spPr>
          <a:xfrm>
            <a:off x="11088650" y="980151"/>
            <a:ext cx="573602" cy="3606144"/>
          </a:xfrm>
          <a:custGeom>
            <a:avLst/>
            <a:gdLst>
              <a:gd name="connsiteX0" fmla="*/ 0 w 1442335"/>
              <a:gd name="connsiteY0" fmla="*/ 144234 h 4064000"/>
              <a:gd name="connsiteX1" fmla="*/ 144234 w 1442335"/>
              <a:gd name="connsiteY1" fmla="*/ 0 h 4064000"/>
              <a:gd name="connsiteX2" fmla="*/ 1298102 w 1442335"/>
              <a:gd name="connsiteY2" fmla="*/ 0 h 4064000"/>
              <a:gd name="connsiteX3" fmla="*/ 1442336 w 1442335"/>
              <a:gd name="connsiteY3" fmla="*/ 144234 h 4064000"/>
              <a:gd name="connsiteX4" fmla="*/ 1442335 w 1442335"/>
              <a:gd name="connsiteY4" fmla="*/ 3919767 h 4064000"/>
              <a:gd name="connsiteX5" fmla="*/ 1298101 w 1442335"/>
              <a:gd name="connsiteY5" fmla="*/ 4064001 h 4064000"/>
              <a:gd name="connsiteX6" fmla="*/ 144234 w 1442335"/>
              <a:gd name="connsiteY6" fmla="*/ 4064000 h 4064000"/>
              <a:gd name="connsiteX7" fmla="*/ 0 w 1442335"/>
              <a:gd name="connsiteY7" fmla="*/ 3919766 h 4064000"/>
              <a:gd name="connsiteX8" fmla="*/ 0 w 1442335"/>
              <a:gd name="connsiteY8" fmla="*/ 144234 h 4064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42335" h="4064000">
                <a:moveTo>
                  <a:pt x="0" y="144234"/>
                </a:moveTo>
                <a:cubicBezTo>
                  <a:pt x="0" y="64576"/>
                  <a:pt x="64576" y="0"/>
                  <a:pt x="144234" y="0"/>
                </a:cubicBezTo>
                <a:lnTo>
                  <a:pt x="1298102" y="0"/>
                </a:lnTo>
                <a:cubicBezTo>
                  <a:pt x="1377760" y="0"/>
                  <a:pt x="1442336" y="64576"/>
                  <a:pt x="1442336" y="144234"/>
                </a:cubicBezTo>
                <a:cubicBezTo>
                  <a:pt x="1442336" y="1402745"/>
                  <a:pt x="1442335" y="2661256"/>
                  <a:pt x="1442335" y="3919767"/>
                </a:cubicBezTo>
                <a:cubicBezTo>
                  <a:pt x="1442335" y="3999425"/>
                  <a:pt x="1377759" y="4064001"/>
                  <a:pt x="1298101" y="4064001"/>
                </a:cubicBezTo>
                <a:lnTo>
                  <a:pt x="144234" y="4064000"/>
                </a:lnTo>
                <a:cubicBezTo>
                  <a:pt x="64576" y="4064000"/>
                  <a:pt x="0" y="3999424"/>
                  <a:pt x="0" y="3919766"/>
                </a:cubicBezTo>
                <a:lnTo>
                  <a:pt x="0" y="144234"/>
                </a:lnTo>
                <a:close/>
              </a:path>
            </a:pathLst>
          </a:custGeom>
          <a:gradFill rotWithShape="1">
            <a:gsLst>
              <a:gs pos="0">
                <a:srgbClr val="0F6FC6">
                  <a:hueOff val="0"/>
                  <a:satOff val="0"/>
                  <a:alphaOff val="0"/>
                  <a:tint val="98000"/>
                  <a:lumMod val="50000"/>
                </a:srgbClr>
              </a:gs>
              <a:gs pos="100000">
                <a:srgbClr val="2E4188"/>
              </a:gs>
            </a:gsLst>
            <a:lin ang="5400000" scaled="0"/>
          </a:gradFill>
          <a:ln>
            <a:noFill/>
          </a:ln>
          <a:effectLst>
            <a:outerShdw blurRad="38100" dist="25400" dir="5400000" rotWithShape="0">
              <a:srgbClr val="000000">
                <a:alpha val="45000"/>
              </a:srgbClr>
            </a:outerShdw>
          </a:effectLst>
        </p:spPr>
        <p:txBody>
          <a:bodyPr spcFirstLastPara="0" vert="vert270" wrap="none" lIns="91440" tIns="91440" rIns="91440" bIns="91440" numCol="1" spcCol="1270" anchor="ctr" anchorCtr="0">
            <a:noAutofit/>
          </a:bodyPr>
          <a:lstStyle/>
          <a:p>
            <a:pPr marL="0" marR="0" lvl="0" indent="0" algn="ctr" defTabSz="622300" eaLnBrk="1" fontAlgn="auto" latinLnBrk="0" hangingPunct="1">
              <a:lnSpc>
                <a:spcPct val="100000"/>
              </a:lnSpc>
              <a:spcBef>
                <a:spcPct val="0"/>
              </a:spcBef>
              <a:spcAft>
                <a:spcPts val="900"/>
              </a:spcAft>
              <a:buClrTx/>
              <a:buSzTx/>
              <a:buFontTx/>
              <a:buNone/>
              <a:tabLst/>
              <a:defRPr/>
            </a:pPr>
            <a:r>
              <a:rPr kumimoji="0" lang="en-US" sz="2000" b="0" i="0" u="none" strike="noStrike" kern="0" cap="none" spc="0" normalizeH="0" baseline="0" noProof="0" dirty="0">
                <a:ln>
                  <a:noFill/>
                </a:ln>
                <a:solidFill>
                  <a:prstClr val="white"/>
                </a:solidFill>
                <a:effectLst/>
                <a:uLnTx/>
                <a:uFillTx/>
                <a:latin typeface="Century Gothic" panose="020B0502020202020204"/>
                <a:ea typeface="+mn-ea"/>
                <a:cs typeface="+mn-cs"/>
              </a:rPr>
              <a:t>Implementation</a:t>
            </a:r>
          </a:p>
        </p:txBody>
      </p:sp>
      <p:sp>
        <p:nvSpPr>
          <p:cNvPr id="28" name="Freeform 27">
            <a:extLst>
              <a:ext uri="{FF2B5EF4-FFF2-40B4-BE49-F238E27FC236}">
                <a16:creationId xmlns:a16="http://schemas.microsoft.com/office/drawing/2014/main" id="{1EDBD56A-2A7B-3844-8A65-BF7393F6562D}"/>
              </a:ext>
            </a:extLst>
          </p:cNvPr>
          <p:cNvSpPr/>
          <p:nvPr userDrawn="1"/>
        </p:nvSpPr>
        <p:spPr>
          <a:xfrm>
            <a:off x="538855" y="980151"/>
            <a:ext cx="1592895" cy="3606144"/>
          </a:xfrm>
          <a:custGeom>
            <a:avLst/>
            <a:gdLst>
              <a:gd name="connsiteX0" fmla="*/ 0 w 1442335"/>
              <a:gd name="connsiteY0" fmla="*/ 144234 h 4064000"/>
              <a:gd name="connsiteX1" fmla="*/ 144234 w 1442335"/>
              <a:gd name="connsiteY1" fmla="*/ 0 h 4064000"/>
              <a:gd name="connsiteX2" fmla="*/ 1298102 w 1442335"/>
              <a:gd name="connsiteY2" fmla="*/ 0 h 4064000"/>
              <a:gd name="connsiteX3" fmla="*/ 1442336 w 1442335"/>
              <a:gd name="connsiteY3" fmla="*/ 144234 h 4064000"/>
              <a:gd name="connsiteX4" fmla="*/ 1442335 w 1442335"/>
              <a:gd name="connsiteY4" fmla="*/ 3919767 h 4064000"/>
              <a:gd name="connsiteX5" fmla="*/ 1298101 w 1442335"/>
              <a:gd name="connsiteY5" fmla="*/ 4064001 h 4064000"/>
              <a:gd name="connsiteX6" fmla="*/ 144234 w 1442335"/>
              <a:gd name="connsiteY6" fmla="*/ 4064000 h 4064000"/>
              <a:gd name="connsiteX7" fmla="*/ 0 w 1442335"/>
              <a:gd name="connsiteY7" fmla="*/ 3919766 h 4064000"/>
              <a:gd name="connsiteX8" fmla="*/ 0 w 1442335"/>
              <a:gd name="connsiteY8" fmla="*/ 144234 h 4064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42335" h="4064000">
                <a:moveTo>
                  <a:pt x="0" y="144234"/>
                </a:moveTo>
                <a:cubicBezTo>
                  <a:pt x="0" y="64576"/>
                  <a:pt x="64576" y="0"/>
                  <a:pt x="144234" y="0"/>
                </a:cubicBezTo>
                <a:lnTo>
                  <a:pt x="1298102" y="0"/>
                </a:lnTo>
                <a:cubicBezTo>
                  <a:pt x="1377760" y="0"/>
                  <a:pt x="1442336" y="64576"/>
                  <a:pt x="1442336" y="144234"/>
                </a:cubicBezTo>
                <a:cubicBezTo>
                  <a:pt x="1442336" y="1402745"/>
                  <a:pt x="1442335" y="2661256"/>
                  <a:pt x="1442335" y="3919767"/>
                </a:cubicBezTo>
                <a:cubicBezTo>
                  <a:pt x="1442335" y="3999425"/>
                  <a:pt x="1377759" y="4064001"/>
                  <a:pt x="1298101" y="4064001"/>
                </a:cubicBezTo>
                <a:lnTo>
                  <a:pt x="144234" y="4064000"/>
                </a:lnTo>
                <a:cubicBezTo>
                  <a:pt x="64576" y="4064000"/>
                  <a:pt x="0" y="3999424"/>
                  <a:pt x="0" y="3919766"/>
                </a:cubicBezTo>
                <a:lnTo>
                  <a:pt x="0" y="144234"/>
                </a:lnTo>
                <a:close/>
              </a:path>
            </a:pathLst>
          </a:custGeom>
          <a:gradFill rotWithShape="1">
            <a:gsLst>
              <a:gs pos="0">
                <a:srgbClr val="0F6FC6">
                  <a:hueOff val="0"/>
                  <a:satOff val="0"/>
                  <a:alphaOff val="0"/>
                  <a:tint val="98000"/>
                  <a:lumMod val="50000"/>
                </a:srgbClr>
              </a:gs>
              <a:gs pos="100000">
                <a:srgbClr val="2E4188"/>
              </a:gs>
            </a:gsLst>
            <a:lin ang="5400000" scaled="0"/>
          </a:gradFill>
          <a:ln>
            <a:noFill/>
          </a:ln>
          <a:effectLst>
            <a:outerShdw blurRad="38100" dist="25400" dir="5400000" rotWithShape="0">
              <a:srgbClr val="000000">
                <a:alpha val="45000"/>
              </a:srgbClr>
            </a:outerShdw>
          </a:effectLst>
        </p:spPr>
        <p:txBody>
          <a:bodyPr spcFirstLastPara="0" vert="horz" wrap="square" lIns="99568" tIns="228600" rIns="0" bIns="914400" numCol="1" spcCol="1270" anchor="t" anchorCtr="0">
            <a:noAutofit/>
          </a:bodyPr>
          <a:lstStyle/>
          <a:p>
            <a:pPr marL="0" marR="0" lvl="0" indent="0" defTabSz="622300" eaLnBrk="1" fontAlgn="auto" latinLnBrk="0" hangingPunct="1">
              <a:lnSpc>
                <a:spcPct val="100000"/>
              </a:lnSpc>
              <a:spcBef>
                <a:spcPct val="0"/>
              </a:spcBef>
              <a:spcAft>
                <a:spcPts val="900"/>
              </a:spcAft>
              <a:buClrTx/>
              <a:buSzTx/>
              <a:buFontTx/>
              <a:buNone/>
              <a:tabLst/>
              <a:defRPr/>
            </a:pPr>
            <a:r>
              <a:rPr kumimoji="0" lang="en-US" sz="2000" b="0" i="0" u="none" strike="noStrike" kern="0" cap="none" spc="0" normalizeH="0" baseline="0" noProof="0" dirty="0">
                <a:ln>
                  <a:noFill/>
                </a:ln>
                <a:solidFill>
                  <a:prstClr val="white"/>
                </a:solidFill>
                <a:effectLst/>
                <a:uLnTx/>
                <a:uFillTx/>
                <a:latin typeface="Century Gothic" panose="020B0502020202020204"/>
                <a:ea typeface="+mn-ea"/>
                <a:cs typeface="+mn-cs"/>
              </a:rPr>
              <a:t>Pre-Training Activities</a:t>
            </a:r>
          </a:p>
          <a:p>
            <a:pPr marL="127000" marR="0" lvl="1" indent="-127000" defTabSz="488950" eaLnBrk="1" fontAlgn="auto" latinLnBrk="0" hangingPunct="1">
              <a:lnSpc>
                <a:spcPct val="100000"/>
              </a:lnSpc>
              <a:spcBef>
                <a:spcPct val="0"/>
              </a:spcBef>
              <a:spcAft>
                <a:spcPts val="900"/>
              </a:spcAft>
              <a:buClrTx/>
              <a:buSzTx/>
              <a:buFont typeface="Arial" charset="0"/>
              <a:buChar char="•"/>
              <a:tabLst/>
              <a:defRPr/>
            </a:pPr>
            <a:r>
              <a:rPr kumimoji="0" lang="en-US" sz="1600" b="0" i="0" u="none" strike="noStrike" kern="0" cap="none" spc="0" normalizeH="0" baseline="0" noProof="0" dirty="0">
                <a:ln>
                  <a:noFill/>
                </a:ln>
                <a:solidFill>
                  <a:prstClr val="white"/>
                </a:solidFill>
                <a:effectLst/>
                <a:uLnTx/>
                <a:uFillTx/>
                <a:latin typeface="Century Gothic" panose="020B0502020202020204"/>
                <a:ea typeface="+mn-ea"/>
                <a:cs typeface="+mn-cs"/>
              </a:rPr>
              <a:t>Team member selection</a:t>
            </a:r>
          </a:p>
          <a:p>
            <a:pPr marL="127000" marR="0" lvl="1" indent="-127000" defTabSz="488950" eaLnBrk="1" fontAlgn="auto" latinLnBrk="0" hangingPunct="1">
              <a:lnSpc>
                <a:spcPct val="100000"/>
              </a:lnSpc>
              <a:spcBef>
                <a:spcPct val="0"/>
              </a:spcBef>
              <a:spcAft>
                <a:spcPts val="900"/>
              </a:spcAft>
              <a:buClrTx/>
              <a:buSzTx/>
              <a:buFont typeface="Arial" charset="0"/>
              <a:buChar char="•"/>
              <a:tabLst/>
              <a:defRPr/>
            </a:pPr>
            <a:r>
              <a:rPr kumimoji="0" lang="en-US" sz="1600" b="0" i="0" u="none" strike="noStrike" kern="0" cap="none" spc="0" normalizeH="0" baseline="0" noProof="0" dirty="0">
                <a:ln>
                  <a:noFill/>
                </a:ln>
                <a:solidFill>
                  <a:prstClr val="white"/>
                </a:solidFill>
                <a:effectLst/>
                <a:uLnTx/>
                <a:uFillTx/>
                <a:latin typeface="Century Gothic" panose="020B0502020202020204"/>
                <a:ea typeface="+mn-ea"/>
                <a:cs typeface="+mn-cs"/>
              </a:rPr>
              <a:t>Schoolwide Expectations Survey for Specific Settings (SESSS)</a:t>
            </a:r>
          </a:p>
        </p:txBody>
      </p:sp>
    </p:spTree>
    <p:extLst>
      <p:ext uri="{BB962C8B-B14F-4D97-AF65-F5344CB8AC3E}">
        <p14:creationId xmlns:p14="http://schemas.microsoft.com/office/powerpoint/2010/main" val="146255173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reserve="1">
  <p:cSld name="Ci3T Imp Series">
    <p:spTree>
      <p:nvGrpSpPr>
        <p:cNvPr id="1" name=""/>
        <p:cNvGrpSpPr/>
        <p:nvPr/>
      </p:nvGrpSpPr>
      <p:grpSpPr>
        <a:xfrm>
          <a:off x="0" y="0"/>
          <a:ext cx="0" cy="0"/>
          <a:chOff x="0" y="0"/>
          <a:chExt cx="0" cy="0"/>
        </a:xfrm>
      </p:grpSpPr>
      <p:graphicFrame>
        <p:nvGraphicFramePr>
          <p:cNvPr id="12" name="Diagram 11">
            <a:extLst>
              <a:ext uri="{FF2B5EF4-FFF2-40B4-BE49-F238E27FC236}">
                <a16:creationId xmlns:a16="http://schemas.microsoft.com/office/drawing/2014/main" id="{61974619-D344-094C-8112-721DAE16AB40}"/>
              </a:ext>
            </a:extLst>
          </p:cNvPr>
          <p:cNvGraphicFramePr/>
          <p:nvPr userDrawn="1"/>
        </p:nvGraphicFramePr>
        <p:xfrm>
          <a:off x="351711" y="1697430"/>
          <a:ext cx="11477616" cy="367544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3" name="TextBox 12">
            <a:extLst>
              <a:ext uri="{FF2B5EF4-FFF2-40B4-BE49-F238E27FC236}">
                <a16:creationId xmlns:a16="http://schemas.microsoft.com/office/drawing/2014/main" id="{B0A84E59-D065-8B41-ADE7-CF3647177614}"/>
              </a:ext>
            </a:extLst>
          </p:cNvPr>
          <p:cNvSpPr txBox="1"/>
          <p:nvPr userDrawn="1"/>
        </p:nvSpPr>
        <p:spPr>
          <a:xfrm>
            <a:off x="1569129" y="5305873"/>
            <a:ext cx="1700784" cy="574863"/>
          </a:xfrm>
          <a:prstGeom prst="roundRect">
            <a:avLst/>
          </a:prstGeom>
          <a:solidFill>
            <a:srgbClr val="FFC000">
              <a:lumMod val="60000"/>
              <a:lumOff val="40000"/>
            </a:srgbClr>
          </a:solidFill>
          <a:ln>
            <a:solidFill>
              <a:srgbClr val="FFC000">
                <a:lumMod val="50000"/>
              </a:srgbClr>
            </a:solidFill>
          </a:ln>
          <a:effectLst>
            <a:outerShdw blurRad="63500" sx="102000" sy="102000" algn="ctr" rotWithShape="0">
              <a:prstClr val="black">
                <a:alpha val="40000"/>
              </a:prstClr>
            </a:outerShdw>
          </a:effectLst>
        </p:spPr>
        <p:txBody>
          <a:bodyPr wrap="square" lIns="0" tIns="0" rIns="0" bIns="0" rtlCol="0" anchor="ctr">
            <a:noAutofit/>
          </a:bodyP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en-US" sz="1200" b="0" i="0" u="sng" strike="noStrike" kern="0" cap="none" spc="0" normalizeH="0" baseline="0" noProof="0" dirty="0">
                <a:ln>
                  <a:noFill/>
                </a:ln>
                <a:solidFill>
                  <a:prstClr val="black"/>
                </a:solidFill>
                <a:effectLst/>
                <a:uLnTx/>
                <a:uFillTx/>
                <a:latin typeface="Calibri" panose="020F0502020204030204"/>
              </a:rPr>
              <a:t>Fall T.I. Window (4 wks)</a:t>
            </a:r>
          </a:p>
          <a:p>
            <a:pPr marL="0" marR="0" lvl="0" indent="0" defTabSz="457200" eaLnBrk="1" fontAlgn="auto" latinLnBrk="0" hangingPunct="1">
              <a:lnSpc>
                <a:spcPct val="80000"/>
              </a:lnSpc>
              <a:spcBef>
                <a:spcPts val="0"/>
              </a:spcBef>
              <a:spcAft>
                <a:spcPts val="0"/>
              </a:spcAft>
              <a:buClrTx/>
              <a:buSzTx/>
              <a:buFontTx/>
              <a:buNone/>
              <a:tabLst>
                <a:tab pos="458788" algn="ctr"/>
                <a:tab pos="1257300" algn="ctr"/>
              </a:tabLst>
              <a:defRPr/>
            </a:pPr>
            <a:r>
              <a:rPr kumimoji="0" lang="en-US" sz="1200" b="0" i="0" u="none" strike="noStrike" kern="0" cap="none" spc="0" normalizeH="0" baseline="0" noProof="0" dirty="0">
                <a:ln>
                  <a:noFill/>
                </a:ln>
                <a:solidFill>
                  <a:prstClr val="black"/>
                </a:solidFill>
                <a:effectLst/>
                <a:uLnTx/>
                <a:uFillTx/>
                <a:latin typeface="Calibri" panose="020F0502020204030204"/>
              </a:rPr>
              <a:t>	October	November</a:t>
            </a:r>
          </a:p>
          <a:p>
            <a:pPr marL="0" marR="0" lvl="0" indent="0" algn="ctr" defTabSz="457200" eaLnBrk="1" fontAlgn="auto" latinLnBrk="0" hangingPunct="1">
              <a:lnSpc>
                <a:spcPct val="80000"/>
              </a:lnSpc>
              <a:spcBef>
                <a:spcPts val="0"/>
              </a:spcBef>
              <a:spcAft>
                <a:spcPts val="0"/>
              </a:spcAft>
              <a:buClrTx/>
              <a:buSzTx/>
              <a:buFontTx/>
              <a:buNone/>
              <a:tabLst/>
              <a:defRPr/>
            </a:pPr>
            <a:r>
              <a:rPr kumimoji="0" lang="en-US" sz="1200" b="0" i="0" u="none" strike="noStrike" kern="0" cap="none" spc="0" normalizeH="0" baseline="0" noProof="0" dirty="0">
                <a:ln>
                  <a:noFill/>
                </a:ln>
                <a:solidFill>
                  <a:prstClr val="black"/>
                </a:solidFill>
                <a:effectLst/>
                <a:uLnTx/>
                <a:uFillTx/>
                <a:latin typeface="Calibri" panose="020F0502020204030204"/>
              </a:rPr>
              <a:t>4</a:t>
            </a:r>
            <a:r>
              <a:rPr kumimoji="0" lang="en-US" sz="1200" b="0" i="0" u="none" strike="noStrike" kern="0" cap="none" spc="0" normalizeH="0" baseline="30000" noProof="0" dirty="0">
                <a:ln>
                  <a:noFill/>
                </a:ln>
                <a:solidFill>
                  <a:prstClr val="black"/>
                </a:solidFill>
                <a:effectLst/>
                <a:uLnTx/>
                <a:uFillTx/>
                <a:latin typeface="Calibri" panose="020F0502020204030204"/>
              </a:rPr>
              <a:t>th</a:t>
            </a:r>
            <a:r>
              <a:rPr kumimoji="0" lang="en-US" sz="1200" b="0" i="0" u="none" strike="noStrike" kern="0" cap="none" spc="0" normalizeH="0" baseline="0" noProof="0" dirty="0">
                <a:ln>
                  <a:noFill/>
                </a:ln>
                <a:solidFill>
                  <a:prstClr val="black"/>
                </a:solidFill>
                <a:effectLst/>
                <a:uLnTx/>
                <a:uFillTx/>
                <a:latin typeface="Calibri" panose="020F0502020204030204"/>
              </a:rPr>
              <a:t> Monday – 3</a:t>
            </a:r>
            <a:r>
              <a:rPr kumimoji="0" lang="en-US" sz="1200" b="0" i="0" u="none" strike="noStrike" kern="0" cap="none" spc="0" normalizeH="0" baseline="30000" noProof="0" dirty="0">
                <a:ln>
                  <a:noFill/>
                </a:ln>
                <a:solidFill>
                  <a:prstClr val="black"/>
                </a:solidFill>
                <a:effectLst/>
                <a:uLnTx/>
                <a:uFillTx/>
                <a:latin typeface="Calibri" panose="020F0502020204030204"/>
              </a:rPr>
              <a:t>rd</a:t>
            </a:r>
            <a:r>
              <a:rPr kumimoji="0" lang="en-US" sz="1200" b="0" i="0" u="none" strike="noStrike" kern="0" cap="none" spc="0" normalizeH="0" baseline="0" noProof="0" dirty="0">
                <a:ln>
                  <a:noFill/>
                </a:ln>
                <a:solidFill>
                  <a:prstClr val="black"/>
                </a:solidFill>
                <a:effectLst/>
                <a:uLnTx/>
                <a:uFillTx/>
                <a:latin typeface="Calibri" panose="020F0502020204030204"/>
              </a:rPr>
              <a:t> Friday</a:t>
            </a:r>
          </a:p>
        </p:txBody>
      </p:sp>
      <p:sp>
        <p:nvSpPr>
          <p:cNvPr id="14" name="TextBox 13">
            <a:extLst>
              <a:ext uri="{FF2B5EF4-FFF2-40B4-BE49-F238E27FC236}">
                <a16:creationId xmlns:a16="http://schemas.microsoft.com/office/drawing/2014/main" id="{7501B37E-28A3-5342-8C43-3FD08364B315}"/>
              </a:ext>
            </a:extLst>
          </p:cNvPr>
          <p:cNvSpPr txBox="1"/>
          <p:nvPr userDrawn="1"/>
        </p:nvSpPr>
        <p:spPr>
          <a:xfrm>
            <a:off x="6188114" y="5305873"/>
            <a:ext cx="1700784" cy="574863"/>
          </a:xfrm>
          <a:prstGeom prst="roundRect">
            <a:avLst/>
          </a:prstGeom>
          <a:solidFill>
            <a:srgbClr val="70AD47">
              <a:lumMod val="60000"/>
              <a:lumOff val="40000"/>
            </a:srgbClr>
          </a:solidFill>
          <a:ln>
            <a:solidFill>
              <a:srgbClr val="70AD47">
                <a:lumMod val="50000"/>
              </a:srgbClr>
            </a:solidFill>
          </a:ln>
          <a:effectLst>
            <a:outerShdw blurRad="63500" sx="102000" sy="102000" algn="ctr" rotWithShape="0">
              <a:prstClr val="black">
                <a:alpha val="40000"/>
              </a:prstClr>
            </a:outerShdw>
          </a:effectLst>
        </p:spPr>
        <p:txBody>
          <a:bodyPr wrap="square" lIns="0" tIns="0" rIns="0" bIns="0" rtlCol="0" anchor="ctr">
            <a:noAutofit/>
          </a:bodyP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en-US" sz="1200" b="0" i="0" u="sng" strike="noStrike" kern="0" cap="none" spc="0" normalizeH="0" baseline="0" noProof="0" dirty="0">
                <a:ln>
                  <a:noFill/>
                </a:ln>
                <a:solidFill>
                  <a:prstClr val="black"/>
                </a:solidFill>
                <a:effectLst/>
                <a:uLnTx/>
                <a:uFillTx/>
                <a:latin typeface="Calibri" panose="020F0502020204030204"/>
              </a:rPr>
              <a:t>Spring T.I. Window (4 wks)</a:t>
            </a:r>
          </a:p>
          <a:p>
            <a:pPr marL="0" marR="0" lvl="0" indent="0" defTabSz="457200" eaLnBrk="1" fontAlgn="auto" latinLnBrk="0" hangingPunct="1">
              <a:lnSpc>
                <a:spcPct val="80000"/>
              </a:lnSpc>
              <a:spcBef>
                <a:spcPts val="0"/>
              </a:spcBef>
              <a:spcAft>
                <a:spcPts val="0"/>
              </a:spcAft>
              <a:buClrTx/>
              <a:buSzTx/>
              <a:buFontTx/>
              <a:buNone/>
              <a:tabLst>
                <a:tab pos="458788" algn="ctr"/>
                <a:tab pos="1257300" algn="ctr"/>
              </a:tabLst>
              <a:defRPr/>
            </a:pPr>
            <a:r>
              <a:rPr kumimoji="0" lang="en-US" sz="1200" b="0" i="0" u="none" strike="noStrike" kern="0" cap="none" spc="0" normalizeH="0" baseline="0" noProof="0" dirty="0">
                <a:ln>
                  <a:noFill/>
                </a:ln>
                <a:solidFill>
                  <a:prstClr val="black"/>
                </a:solidFill>
                <a:effectLst/>
                <a:uLnTx/>
                <a:uFillTx/>
                <a:latin typeface="Calibri" panose="020F0502020204030204"/>
              </a:rPr>
              <a:t>	February	March</a:t>
            </a:r>
          </a:p>
          <a:p>
            <a:pPr marL="0" marR="0" lvl="0" indent="0" algn="ctr" defTabSz="457200" eaLnBrk="1" fontAlgn="auto" latinLnBrk="0" hangingPunct="1">
              <a:lnSpc>
                <a:spcPct val="80000"/>
              </a:lnSpc>
              <a:spcBef>
                <a:spcPts val="0"/>
              </a:spcBef>
              <a:spcAft>
                <a:spcPts val="0"/>
              </a:spcAft>
              <a:buClrTx/>
              <a:buSzTx/>
              <a:buFontTx/>
              <a:buNone/>
              <a:tabLst/>
              <a:defRPr/>
            </a:pPr>
            <a:r>
              <a:rPr kumimoji="0" lang="en-US" sz="1200" b="0" i="0" u="none" strike="noStrike" kern="0" cap="none" spc="0" normalizeH="0" baseline="0" noProof="0" dirty="0">
                <a:ln>
                  <a:noFill/>
                </a:ln>
                <a:solidFill>
                  <a:prstClr val="black"/>
                </a:solidFill>
                <a:effectLst/>
                <a:uLnTx/>
                <a:uFillTx/>
                <a:latin typeface="Calibri" panose="020F0502020204030204"/>
              </a:rPr>
              <a:t>2</a:t>
            </a:r>
            <a:r>
              <a:rPr kumimoji="0" lang="en-US" sz="1200" b="0" i="0" u="none" strike="noStrike" kern="0" cap="none" spc="0" normalizeH="0" baseline="30000" noProof="0" dirty="0">
                <a:ln>
                  <a:noFill/>
                </a:ln>
                <a:solidFill>
                  <a:prstClr val="black"/>
                </a:solidFill>
                <a:effectLst/>
                <a:uLnTx/>
                <a:uFillTx/>
                <a:latin typeface="Calibri" panose="020F0502020204030204"/>
              </a:rPr>
              <a:t>nd</a:t>
            </a:r>
            <a:r>
              <a:rPr kumimoji="0" lang="en-US" sz="1200" b="0" i="0" u="none" strike="noStrike" kern="0" cap="none" spc="0" normalizeH="0" baseline="0" noProof="0" dirty="0">
                <a:ln>
                  <a:noFill/>
                </a:ln>
                <a:solidFill>
                  <a:prstClr val="black"/>
                </a:solidFill>
                <a:effectLst/>
                <a:uLnTx/>
                <a:uFillTx/>
                <a:latin typeface="Calibri" panose="020F0502020204030204"/>
              </a:rPr>
              <a:t> Monday – 2</a:t>
            </a:r>
            <a:r>
              <a:rPr kumimoji="0" lang="en-US" sz="1200" b="0" i="0" u="none" strike="noStrike" kern="0" cap="none" spc="0" normalizeH="0" baseline="30000" noProof="0" dirty="0">
                <a:ln>
                  <a:noFill/>
                </a:ln>
                <a:solidFill>
                  <a:prstClr val="black"/>
                </a:solidFill>
                <a:effectLst/>
                <a:uLnTx/>
                <a:uFillTx/>
                <a:latin typeface="Calibri" panose="020F0502020204030204"/>
              </a:rPr>
              <a:t>nd</a:t>
            </a:r>
            <a:r>
              <a:rPr kumimoji="0" lang="en-US" sz="1200" b="0" i="0" u="none" strike="noStrike" kern="0" cap="none" spc="0" normalizeH="0" baseline="0" noProof="0" dirty="0">
                <a:ln>
                  <a:noFill/>
                </a:ln>
                <a:solidFill>
                  <a:prstClr val="black"/>
                </a:solidFill>
                <a:effectLst/>
                <a:uLnTx/>
                <a:uFillTx/>
                <a:latin typeface="Calibri" panose="020F0502020204030204"/>
              </a:rPr>
              <a:t> Friday</a:t>
            </a:r>
          </a:p>
        </p:txBody>
      </p:sp>
      <p:sp>
        <p:nvSpPr>
          <p:cNvPr id="15" name="TextBox 14">
            <a:extLst>
              <a:ext uri="{FF2B5EF4-FFF2-40B4-BE49-F238E27FC236}">
                <a16:creationId xmlns:a16="http://schemas.microsoft.com/office/drawing/2014/main" id="{18AC8789-1BD6-8548-A0C0-DEB353F04016}"/>
              </a:ext>
            </a:extLst>
          </p:cNvPr>
          <p:cNvSpPr txBox="1"/>
          <p:nvPr userDrawn="1"/>
        </p:nvSpPr>
        <p:spPr>
          <a:xfrm>
            <a:off x="351710" y="127770"/>
            <a:ext cx="8829675" cy="1569660"/>
          </a:xfrm>
          <a:prstGeom prst="rect">
            <a:avLst/>
          </a:prstGeom>
          <a:noFill/>
        </p:spPr>
        <p:txBody>
          <a:bodyPr wrap="square" rtlCol="0">
            <a:spAutoFit/>
          </a:bodyPr>
          <a:lstStyle/>
          <a:p>
            <a:pPr defTabSz="457200"/>
            <a:r>
              <a:rPr lang="en-US" sz="4800" dirty="0">
                <a:solidFill>
                  <a:prstClr val="black"/>
                </a:solidFill>
                <a:latin typeface="Calibri" panose="020F0502020204030204"/>
              </a:rPr>
              <a:t>Ci3T </a:t>
            </a:r>
            <a:r>
              <a:rPr lang="en-US" sz="4800" b="1" cap="small" dirty="0">
                <a:ln w="3175">
                  <a:solidFill>
                    <a:prstClr val="black"/>
                  </a:solidFill>
                </a:ln>
                <a:solidFill>
                  <a:srgbClr val="4472C4"/>
                </a:solidFill>
                <a:latin typeface="Calibri" panose="020F0502020204030204"/>
              </a:rPr>
              <a:t>IMPLEMENTATION</a:t>
            </a:r>
            <a:br>
              <a:rPr lang="en-US" sz="4800" dirty="0">
                <a:solidFill>
                  <a:prstClr val="black"/>
                </a:solidFill>
                <a:latin typeface="Calibri" panose="020F0502020204030204"/>
              </a:rPr>
            </a:br>
            <a:r>
              <a:rPr lang="en-US" sz="4800" dirty="0">
                <a:solidFill>
                  <a:prstClr val="black"/>
                </a:solidFill>
                <a:latin typeface="Calibri" panose="020F0502020204030204"/>
              </a:rPr>
              <a:t>Professional Learning Series</a:t>
            </a:r>
          </a:p>
        </p:txBody>
      </p:sp>
      <p:sp>
        <p:nvSpPr>
          <p:cNvPr id="16" name="TextBox 15">
            <a:extLst>
              <a:ext uri="{FF2B5EF4-FFF2-40B4-BE49-F238E27FC236}">
                <a16:creationId xmlns:a16="http://schemas.microsoft.com/office/drawing/2014/main" id="{7F51A2F2-7364-8F42-9858-DAC1CC4DFA02}"/>
              </a:ext>
            </a:extLst>
          </p:cNvPr>
          <p:cNvSpPr txBox="1"/>
          <p:nvPr userDrawn="1"/>
        </p:nvSpPr>
        <p:spPr>
          <a:xfrm>
            <a:off x="1056341" y="3914317"/>
            <a:ext cx="865238" cy="1312899"/>
          </a:xfrm>
          <a:prstGeom prst="roundRect">
            <a:avLst/>
          </a:prstGeom>
          <a:solidFill>
            <a:srgbClr val="FFC000"/>
          </a:solidFill>
          <a:ln>
            <a:solidFill>
              <a:sysClr val="window" lastClr="FFFFFF"/>
            </a:solidFill>
          </a:ln>
          <a:effectLst>
            <a:outerShdw blurRad="63500" sx="102000" sy="102000" algn="ctr" rotWithShape="0">
              <a:prstClr val="black">
                <a:alpha val="40000"/>
              </a:prstClr>
            </a:outerShdw>
          </a:effectLst>
        </p:spPr>
        <p:txBody>
          <a:bodyPr wrap="square" lIns="0" tIns="0" rIns="0" bIns="0" rtlCol="0" anchor="ctr">
            <a:noAutofit/>
          </a:bodyP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prstClr val="black"/>
                </a:solidFill>
                <a:effectLst/>
                <a:uLnTx/>
                <a:uFillTx/>
                <a:latin typeface="Calibri" panose="020F0502020204030204"/>
              </a:rPr>
              <a:t>Fall Screening Window</a:t>
            </a:r>
          </a:p>
          <a:p>
            <a:pPr marL="0" marR="0" lvl="0" indent="0" algn="ctr" defTabSz="457200" eaLnBrk="1" fontAlgn="auto" latinLnBrk="0" hangingPunct="1">
              <a:lnSpc>
                <a:spcPct val="100000"/>
              </a:lnSpc>
              <a:spcBef>
                <a:spcPts val="0"/>
              </a:spcBef>
              <a:spcAft>
                <a:spcPts val="0"/>
              </a:spcAft>
              <a:buClrTx/>
              <a:buSzTx/>
              <a:buFontTx/>
              <a:buNone/>
              <a:tabLst/>
              <a:defRPr/>
            </a:pPr>
            <a:r>
              <a:rPr kumimoji="0" lang="en-US" sz="1200" b="0" i="0" u="sng" strike="noStrike" kern="0" cap="none" spc="0" normalizeH="0" baseline="0" noProof="0" dirty="0">
                <a:ln>
                  <a:noFill/>
                </a:ln>
                <a:solidFill>
                  <a:prstClr val="black"/>
                </a:solidFill>
                <a:effectLst/>
                <a:uLnTx/>
                <a:uFillTx/>
                <a:latin typeface="Calibri" panose="020F0502020204030204"/>
              </a:rPr>
              <a:t>__(2 </a:t>
            </a:r>
            <a:r>
              <a:rPr kumimoji="0" lang="en-US" sz="1200" b="0" i="0" u="sng" strike="noStrike" kern="0" cap="none" spc="0" normalizeH="0" baseline="0" noProof="0" dirty="0" err="1">
                <a:ln>
                  <a:noFill/>
                </a:ln>
                <a:solidFill>
                  <a:prstClr val="black"/>
                </a:solidFill>
                <a:effectLst/>
                <a:uLnTx/>
                <a:uFillTx/>
                <a:latin typeface="Calibri" panose="020F0502020204030204"/>
              </a:rPr>
              <a:t>wks</a:t>
            </a:r>
            <a:r>
              <a:rPr kumimoji="0" lang="en-US" sz="1200" b="0" i="0" u="sng" strike="noStrike" kern="0" cap="none" spc="0" normalizeH="0" baseline="0" noProof="0" dirty="0">
                <a:ln>
                  <a:noFill/>
                </a:ln>
                <a:solidFill>
                  <a:prstClr val="black"/>
                </a:solidFill>
                <a:effectLst/>
                <a:uLnTx/>
                <a:uFillTx/>
                <a:latin typeface="Calibri" panose="020F0502020204030204"/>
              </a:rPr>
              <a:t>)__</a:t>
            </a:r>
          </a:p>
          <a:p>
            <a:pPr marL="0" marR="0" lvl="0" indent="0" algn="ctr" defTabSz="457200" eaLnBrk="1" fontAlgn="auto" latinLnBrk="0" hangingPunct="1">
              <a:lnSpc>
                <a:spcPct val="80000"/>
              </a:lnSpc>
              <a:spcBef>
                <a:spcPts val="0"/>
              </a:spcBef>
              <a:spcAft>
                <a:spcPts val="0"/>
              </a:spcAft>
              <a:buClrTx/>
              <a:buSzTx/>
              <a:buFontTx/>
              <a:buNone/>
              <a:tabLst/>
              <a:defRPr/>
            </a:pPr>
            <a:r>
              <a:rPr kumimoji="0" lang="en-US" sz="1200" b="0" i="0" u="none" strike="noStrike" kern="0" cap="none" spc="0" normalizeH="0" baseline="0" noProof="0" dirty="0">
                <a:ln>
                  <a:noFill/>
                </a:ln>
                <a:solidFill>
                  <a:prstClr val="black"/>
                </a:solidFill>
                <a:effectLst/>
                <a:uLnTx/>
                <a:uFillTx/>
                <a:latin typeface="Calibri" panose="020F0502020204030204"/>
              </a:rPr>
              <a:t>Opens 4-6 weeks after school begins</a:t>
            </a:r>
          </a:p>
        </p:txBody>
      </p:sp>
      <p:sp>
        <p:nvSpPr>
          <p:cNvPr id="17" name="TextBox 16">
            <a:extLst>
              <a:ext uri="{FF2B5EF4-FFF2-40B4-BE49-F238E27FC236}">
                <a16:creationId xmlns:a16="http://schemas.microsoft.com/office/drawing/2014/main" id="{2414E135-197D-D04E-9226-B7344814D73F}"/>
              </a:ext>
            </a:extLst>
          </p:cNvPr>
          <p:cNvSpPr txBox="1"/>
          <p:nvPr userDrawn="1"/>
        </p:nvSpPr>
        <p:spPr>
          <a:xfrm>
            <a:off x="3932592" y="3914317"/>
            <a:ext cx="868680" cy="1312899"/>
          </a:xfrm>
          <a:prstGeom prst="roundRect">
            <a:avLst/>
          </a:prstGeom>
          <a:solidFill>
            <a:srgbClr val="5B9BD5"/>
          </a:solidFill>
          <a:ln>
            <a:solidFill>
              <a:sysClr val="window" lastClr="FFFFFF"/>
            </a:solidFill>
          </a:ln>
          <a:effectLst>
            <a:outerShdw blurRad="63500" sx="102000" sy="102000" algn="ctr" rotWithShape="0">
              <a:prstClr val="black">
                <a:alpha val="40000"/>
              </a:prstClr>
            </a:outerShdw>
          </a:effectLst>
        </p:spPr>
        <p:txBody>
          <a:bodyPr wrap="square" lIns="0" tIns="0" rIns="0" bIns="0" rtlCol="0" anchor="ctr">
            <a:noAutofit/>
          </a:bodyP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prstClr val="black"/>
                </a:solidFill>
                <a:effectLst/>
                <a:uLnTx/>
                <a:uFillTx/>
                <a:latin typeface="Calibri" panose="020F0502020204030204"/>
              </a:rPr>
              <a:t>Winter Screening Window</a:t>
            </a:r>
          </a:p>
          <a:p>
            <a:pPr marL="0" marR="0" lvl="0" indent="0" algn="ctr" defTabSz="457200" eaLnBrk="1" fontAlgn="auto" latinLnBrk="0" hangingPunct="1">
              <a:lnSpc>
                <a:spcPct val="100000"/>
              </a:lnSpc>
              <a:spcBef>
                <a:spcPts val="0"/>
              </a:spcBef>
              <a:spcAft>
                <a:spcPts val="0"/>
              </a:spcAft>
              <a:buClrTx/>
              <a:buSzTx/>
              <a:buFontTx/>
              <a:buNone/>
              <a:tabLst/>
              <a:defRPr/>
            </a:pPr>
            <a:r>
              <a:rPr kumimoji="0" lang="en-US" sz="1200" b="0" i="0" u="sng" strike="noStrike" kern="0" cap="none" spc="0" normalizeH="0" baseline="0" noProof="0" dirty="0">
                <a:ln>
                  <a:noFill/>
                </a:ln>
                <a:solidFill>
                  <a:prstClr val="black"/>
                </a:solidFill>
                <a:effectLst/>
                <a:uLnTx/>
                <a:uFillTx/>
                <a:latin typeface="Calibri" panose="020F0502020204030204"/>
              </a:rPr>
              <a:t>__(2 </a:t>
            </a:r>
            <a:r>
              <a:rPr kumimoji="0" lang="en-US" sz="1200" b="0" i="0" u="sng" strike="noStrike" kern="0" cap="none" spc="0" normalizeH="0" baseline="0" noProof="0" dirty="0" err="1">
                <a:ln>
                  <a:noFill/>
                </a:ln>
                <a:solidFill>
                  <a:prstClr val="black"/>
                </a:solidFill>
                <a:effectLst/>
                <a:uLnTx/>
                <a:uFillTx/>
                <a:latin typeface="Calibri" panose="020F0502020204030204"/>
              </a:rPr>
              <a:t>wks</a:t>
            </a:r>
            <a:r>
              <a:rPr kumimoji="0" lang="en-US" sz="1200" b="0" i="0" u="sng" strike="noStrike" kern="0" cap="none" spc="0" normalizeH="0" baseline="0" noProof="0" dirty="0">
                <a:ln>
                  <a:noFill/>
                </a:ln>
                <a:solidFill>
                  <a:prstClr val="black"/>
                </a:solidFill>
                <a:effectLst/>
                <a:uLnTx/>
                <a:uFillTx/>
                <a:latin typeface="Calibri" panose="020F0502020204030204"/>
              </a:rPr>
              <a:t>)__</a:t>
            </a:r>
          </a:p>
          <a:p>
            <a:pPr marL="0" marR="0" lvl="0" indent="0" algn="ctr" defTabSz="457200" eaLnBrk="1" fontAlgn="auto" latinLnBrk="0" hangingPunct="1">
              <a:lnSpc>
                <a:spcPct val="80000"/>
              </a:lnSpc>
              <a:spcBef>
                <a:spcPts val="0"/>
              </a:spcBef>
              <a:spcAft>
                <a:spcPts val="0"/>
              </a:spcAft>
              <a:buClrTx/>
              <a:buSzTx/>
              <a:buFontTx/>
              <a:buNone/>
              <a:tabLst/>
              <a:defRPr/>
            </a:pPr>
            <a:r>
              <a:rPr kumimoji="0" lang="en-US" sz="1200" b="0" i="0" u="none" strike="noStrike" kern="0" cap="none" spc="0" normalizeH="0" baseline="0" noProof="0" dirty="0">
                <a:ln>
                  <a:noFill/>
                </a:ln>
                <a:solidFill>
                  <a:prstClr val="black"/>
                </a:solidFill>
                <a:effectLst/>
                <a:uLnTx/>
                <a:uFillTx/>
                <a:latin typeface="Calibri" panose="020F0502020204030204"/>
              </a:rPr>
              <a:t>First 2 weeks of December</a:t>
            </a:r>
          </a:p>
        </p:txBody>
      </p:sp>
      <p:sp>
        <p:nvSpPr>
          <p:cNvPr id="18" name="TextBox 17">
            <a:extLst>
              <a:ext uri="{FF2B5EF4-FFF2-40B4-BE49-F238E27FC236}">
                <a16:creationId xmlns:a16="http://schemas.microsoft.com/office/drawing/2014/main" id="{C942C00F-C118-6E4A-B513-0A13238C5802}"/>
              </a:ext>
            </a:extLst>
          </p:cNvPr>
          <p:cNvSpPr txBox="1"/>
          <p:nvPr userDrawn="1"/>
        </p:nvSpPr>
        <p:spPr>
          <a:xfrm>
            <a:off x="9135144" y="3914317"/>
            <a:ext cx="868680" cy="1312899"/>
          </a:xfrm>
          <a:prstGeom prst="roundRect">
            <a:avLst/>
          </a:prstGeom>
          <a:solidFill>
            <a:srgbClr val="70AD47"/>
          </a:solidFill>
          <a:ln>
            <a:solidFill>
              <a:sysClr val="window" lastClr="FFFFFF"/>
            </a:solidFill>
          </a:ln>
          <a:effectLst>
            <a:outerShdw blurRad="63500" sx="102000" sy="102000" algn="ctr" rotWithShape="0">
              <a:prstClr val="black">
                <a:alpha val="40000"/>
              </a:prstClr>
            </a:outerShdw>
          </a:effectLst>
        </p:spPr>
        <p:txBody>
          <a:bodyPr wrap="square" lIns="0" tIns="0" rIns="0" bIns="0" rtlCol="0" anchor="ctr">
            <a:noAutofit/>
          </a:bodyP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prstClr val="black"/>
                </a:solidFill>
                <a:effectLst/>
                <a:uLnTx/>
                <a:uFillTx/>
                <a:latin typeface="Calibri" panose="020F0502020204030204"/>
              </a:rPr>
              <a:t>Spring Screening Window</a:t>
            </a:r>
          </a:p>
          <a:p>
            <a:pPr marL="0" marR="0" lvl="0" indent="0" algn="ctr" defTabSz="457200" eaLnBrk="1" fontAlgn="auto" latinLnBrk="0" hangingPunct="1">
              <a:lnSpc>
                <a:spcPct val="100000"/>
              </a:lnSpc>
              <a:spcBef>
                <a:spcPts val="0"/>
              </a:spcBef>
              <a:spcAft>
                <a:spcPts val="0"/>
              </a:spcAft>
              <a:buClrTx/>
              <a:buSzTx/>
              <a:buFontTx/>
              <a:buNone/>
              <a:tabLst/>
              <a:defRPr/>
            </a:pPr>
            <a:r>
              <a:rPr kumimoji="0" lang="en-US" sz="1200" b="0" i="0" u="sng" strike="noStrike" kern="0" cap="none" spc="0" normalizeH="0" baseline="0" noProof="0" dirty="0">
                <a:ln>
                  <a:noFill/>
                </a:ln>
                <a:solidFill>
                  <a:prstClr val="black"/>
                </a:solidFill>
                <a:effectLst/>
                <a:uLnTx/>
                <a:uFillTx/>
                <a:latin typeface="Calibri" panose="020F0502020204030204"/>
              </a:rPr>
              <a:t>__(2 </a:t>
            </a:r>
            <a:r>
              <a:rPr kumimoji="0" lang="en-US" sz="1200" b="0" i="0" u="sng" strike="noStrike" kern="0" cap="none" spc="0" normalizeH="0" baseline="0" noProof="0" dirty="0" err="1">
                <a:ln>
                  <a:noFill/>
                </a:ln>
                <a:solidFill>
                  <a:prstClr val="black"/>
                </a:solidFill>
                <a:effectLst/>
                <a:uLnTx/>
                <a:uFillTx/>
                <a:latin typeface="Calibri" panose="020F0502020204030204"/>
              </a:rPr>
              <a:t>wks</a:t>
            </a:r>
            <a:r>
              <a:rPr kumimoji="0" lang="en-US" sz="1200" b="0" i="0" u="sng" strike="noStrike" kern="0" cap="none" spc="0" normalizeH="0" baseline="0" noProof="0" dirty="0">
                <a:ln>
                  <a:noFill/>
                </a:ln>
                <a:solidFill>
                  <a:prstClr val="black"/>
                </a:solidFill>
                <a:effectLst/>
                <a:uLnTx/>
                <a:uFillTx/>
                <a:latin typeface="Calibri" panose="020F0502020204030204"/>
              </a:rPr>
              <a:t>)__</a:t>
            </a:r>
          </a:p>
          <a:p>
            <a:pPr marL="0" marR="0" lvl="0" indent="0" algn="ctr" defTabSz="457200" eaLnBrk="1" fontAlgn="auto" latinLnBrk="0" hangingPunct="1">
              <a:lnSpc>
                <a:spcPct val="80000"/>
              </a:lnSpc>
              <a:spcBef>
                <a:spcPts val="0"/>
              </a:spcBef>
              <a:spcAft>
                <a:spcPts val="0"/>
              </a:spcAft>
              <a:buClrTx/>
              <a:buSzTx/>
              <a:buFontTx/>
              <a:buNone/>
              <a:tabLst/>
              <a:defRPr/>
            </a:pPr>
            <a:r>
              <a:rPr kumimoji="0" lang="en-US" sz="1200" b="0" i="0" u="none" strike="noStrike" kern="0" cap="none" spc="0" normalizeH="0" baseline="0" noProof="0" dirty="0">
                <a:ln>
                  <a:noFill/>
                </a:ln>
                <a:solidFill>
                  <a:prstClr val="black"/>
                </a:solidFill>
                <a:effectLst/>
                <a:uLnTx/>
                <a:uFillTx/>
                <a:latin typeface="Calibri" panose="020F0502020204030204"/>
              </a:rPr>
              <a:t>Opens 4-6 weeks before school ends</a:t>
            </a:r>
          </a:p>
        </p:txBody>
      </p:sp>
    </p:spTree>
    <p:extLst>
      <p:ext uri="{BB962C8B-B14F-4D97-AF65-F5344CB8AC3E}">
        <p14:creationId xmlns:p14="http://schemas.microsoft.com/office/powerpoint/2010/main" val="252325763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blank" preserve="1">
  <p:cSld name="Whiteboar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074C06DF-5FE6-5F41-9985-6F788AEFFB36}"/>
              </a:ext>
            </a:extLst>
          </p:cNvPr>
          <p:cNvPicPr>
            <a:picLocks/>
          </p:cNvPicPr>
          <p:nvPr userDrawn="1"/>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167911841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reserve="1">
  <p:cSld name="Whiteboard Sassy">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2E49F326-64E6-7743-A147-00E6237E46D2}"/>
              </a:ext>
            </a:extLst>
          </p:cNvPr>
          <p:cNvPicPr>
            <a:picLocks/>
          </p:cNvPicPr>
          <p:nvPr userDrawn="1"/>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30106239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reserve="1">
  <p:cSld name="Paper: Davi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DA22BABB-0BFE-D44C-9C7C-98BB463FE037}"/>
              </a:ext>
            </a:extLst>
          </p:cNvPr>
          <p:cNvPicPr>
            <a:picLocks/>
          </p:cNvPicPr>
          <p:nvPr userDrawn="1"/>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90587546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Paper: Emily">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750331FC-660F-594A-9DFB-530BE5375998}"/>
              </a:ext>
            </a:extLst>
          </p:cNvPr>
          <p:cNvPicPr>
            <a:picLocks/>
          </p:cNvPicPr>
          <p:nvPr userDrawn="1"/>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36449821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Notepad">
    <p:spTree>
      <p:nvGrpSpPr>
        <p:cNvPr id="1" name=""/>
        <p:cNvGrpSpPr/>
        <p:nvPr/>
      </p:nvGrpSpPr>
      <p:grpSpPr>
        <a:xfrm>
          <a:off x="0" y="0"/>
          <a:ext cx="0" cy="0"/>
          <a:chOff x="0" y="0"/>
          <a:chExt cx="0" cy="0"/>
        </a:xfrm>
      </p:grpSpPr>
      <p:pic>
        <p:nvPicPr>
          <p:cNvPr id="5" name="Content Placeholder 3">
            <a:extLst>
              <a:ext uri="{FF2B5EF4-FFF2-40B4-BE49-F238E27FC236}">
                <a16:creationId xmlns:a16="http://schemas.microsoft.com/office/drawing/2014/main" id="{15828486-9D7A-1649-BE91-4E2ACF6A61B7}"/>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bwMode="auto">
          <a:xfrm>
            <a:off x="3324225" y="115263"/>
            <a:ext cx="5543551" cy="6655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62785204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Low-R">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3B2DC11-DD4D-3344-9EAB-425775B559C7}" type="datetimeFigureOut">
              <a:rPr lang="en-US" smtClean="0"/>
              <a:t>6/18/25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8610600" y="6356350"/>
            <a:ext cx="2260636" cy="365125"/>
          </a:xfrm>
        </p:spPr>
        <p:txBody>
          <a:bodyPr/>
          <a:lstStyle/>
          <a:p>
            <a:fld id="{3A0A29FA-1078-6A4A-8847-68C718895826}" type="slidenum">
              <a:rPr lang="en-US" smtClean="0"/>
              <a:t>‹#›</a:t>
            </a:fld>
            <a:endParaRPr lang="en-US"/>
          </a:p>
        </p:txBody>
      </p:sp>
      <p:pic>
        <p:nvPicPr>
          <p:cNvPr id="7" name="Picture 6" descr="A close up of a sign&#10;&#10;Description automatically generated">
            <a:extLst>
              <a:ext uri="{FF2B5EF4-FFF2-40B4-BE49-F238E27FC236}">
                <a16:creationId xmlns:a16="http://schemas.microsoft.com/office/drawing/2014/main" id="{A213AC10-A39E-D04F-B9C8-0350CDA52BD9}"/>
              </a:ext>
            </a:extLst>
          </p:cNvPr>
          <p:cNvPicPr>
            <a:picLocks noChangeAspect="1"/>
          </p:cNvPicPr>
          <p:nvPr userDrawn="1"/>
        </p:nvPicPr>
        <p:blipFill rotWithShape="1">
          <a:blip r:embed="rId2" cstate="screen">
            <a:alphaModFix amt="30000"/>
            <a:extLst>
              <a:ext uri="{28A0092B-C50C-407E-A947-70E740481C1C}">
                <a14:useLocalDpi xmlns:a14="http://schemas.microsoft.com/office/drawing/2010/main"/>
              </a:ext>
            </a:extLst>
          </a:blip>
          <a:srcRect b="22799"/>
          <a:stretch/>
        </p:blipFill>
        <p:spPr>
          <a:xfrm>
            <a:off x="10871236" y="5609558"/>
            <a:ext cx="1134809" cy="876083"/>
          </a:xfrm>
          <a:prstGeom prst="rect">
            <a:avLst/>
          </a:prstGeom>
          <a:effectLst>
            <a:outerShdw blurRad="50800" dist="76200" dir="5400000" sx="1000" sy="1000" algn="ctr" rotWithShape="0">
              <a:srgbClr val="000000"/>
            </a:outerShdw>
          </a:effectLst>
        </p:spPr>
      </p:pic>
    </p:spTree>
    <p:extLst>
      <p:ext uri="{BB962C8B-B14F-4D97-AF65-F5344CB8AC3E}">
        <p14:creationId xmlns:p14="http://schemas.microsoft.com/office/powerpoint/2010/main" val="363672116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obj" preserve="1">
  <p:cSld name="Quotation">
    <p:bg>
      <p:bgPr>
        <a:gradFill flip="none" rotWithShape="1">
          <a:gsLst>
            <a:gs pos="0">
              <a:schemeClr val="accent1">
                <a:lumMod val="40000"/>
                <a:lumOff val="60000"/>
              </a:schemeClr>
            </a:gs>
            <a:gs pos="38000">
              <a:schemeClr val="accent1">
                <a:lumMod val="95000"/>
                <a:lumOff val="5000"/>
              </a:schemeClr>
            </a:gs>
            <a:gs pos="88000">
              <a:srgbClr val="00594E"/>
            </a:gs>
          </a:gsLst>
          <a:path path="circle">
            <a:fillToRect l="50000" t="130000" r="50000" b="-30000"/>
          </a:path>
          <a:tileRect/>
        </a:gra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ED6FF510-08C2-2149-9896-B6FFD67CBA11}"/>
              </a:ext>
            </a:extLst>
          </p:cNvPr>
          <p:cNvSpPr/>
          <p:nvPr userDrawn="1"/>
        </p:nvSpPr>
        <p:spPr>
          <a:xfrm>
            <a:off x="6392" y="-1522471"/>
            <a:ext cx="4679486" cy="10864513"/>
          </a:xfrm>
          <a:prstGeom prst="rect">
            <a:avLst/>
          </a:prstGeom>
          <a:noFill/>
        </p:spPr>
        <p:txBody>
          <a:bodyPr wrap="none" lIns="91440" tIns="45720" rIns="91440" bIns="45720">
            <a:spAutoFit/>
          </a:bodyPr>
          <a:lstStyle/>
          <a:p>
            <a:pPr algn="ctr"/>
            <a:r>
              <a:rPr lang="en-US" sz="70000" b="1" cap="none" spc="50" dirty="0">
                <a:ln w="0"/>
                <a:solidFill>
                  <a:srgbClr val="00594E"/>
                </a:solidFill>
                <a:effectLst>
                  <a:glow rad="63500">
                    <a:srgbClr val="00594E">
                      <a:alpha val="40000"/>
                    </a:srgbClr>
                  </a:glow>
                </a:effectLst>
                <a:latin typeface="Times New Roman" panose="02020603050405020304" pitchFamily="18" charset="0"/>
                <a:cs typeface="Times New Roman" panose="02020603050405020304" pitchFamily="18" charset="0"/>
              </a:rPr>
              <a:t>“</a:t>
            </a:r>
          </a:p>
        </p:txBody>
      </p:sp>
      <p:sp>
        <p:nvSpPr>
          <p:cNvPr id="2" name="Title 1"/>
          <p:cNvSpPr>
            <a:spLocks noGrp="1"/>
          </p:cNvSpPr>
          <p:nvPr>
            <p:ph type="title"/>
          </p:nvPr>
        </p:nvSpPr>
        <p:spPr/>
        <p:txBody>
          <a:bodyPr lIns="0"/>
          <a:lstStyle>
            <a:lvl1pPr>
              <a:defRPr>
                <a:solidFill>
                  <a:schemeClr val="bg1"/>
                </a:solidFill>
              </a:defRPr>
            </a:lvl1pPr>
          </a:lstStyle>
          <a:p>
            <a:r>
              <a:rPr lang="en-US"/>
              <a:t>Click to edit Master title style</a:t>
            </a:r>
          </a:p>
        </p:txBody>
      </p:sp>
      <p:sp>
        <p:nvSpPr>
          <p:cNvPr id="3" name="Content Placeholder 2"/>
          <p:cNvSpPr>
            <a:spLocks noGrp="1"/>
          </p:cNvSpPr>
          <p:nvPr>
            <p:ph idx="1" hasCustomPrompt="1"/>
          </p:nvPr>
        </p:nvSpPr>
        <p:spPr>
          <a:xfrm>
            <a:off x="838200" y="1825625"/>
            <a:ext cx="10515600" cy="5032375"/>
          </a:xfrm>
        </p:spPr>
        <p:txBody>
          <a:bodyPr lIns="0" tIns="0" rIns="0" bIns="0">
            <a:noAutofit/>
          </a:bodyPr>
          <a:lstStyle>
            <a:lvl1pPr marL="228600" indent="-228600">
              <a:buFont typeface="System Font Regular"/>
              <a:buChar char="❝"/>
              <a:defRPr sz="360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19965435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A3B2DC11-DD4D-3344-9EAB-425775B559C7}" type="datetimeFigureOut">
              <a:rPr lang="en-US" smtClean="0"/>
              <a:t>6/18/25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A0A29FA-1078-6A4A-8847-68C718895826}" type="slidenum">
              <a:rPr lang="en-US" smtClean="0"/>
              <a:t>‹#›</a:t>
            </a:fld>
            <a:endParaRPr lang="en-US"/>
          </a:p>
        </p:txBody>
      </p:sp>
    </p:spTree>
    <p:extLst>
      <p:ext uri="{BB962C8B-B14F-4D97-AF65-F5344CB8AC3E}">
        <p14:creationId xmlns:p14="http://schemas.microsoft.com/office/powerpoint/2010/main" val="357645916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A3B2DC11-DD4D-3344-9EAB-425775B559C7}" type="datetimeFigureOut">
              <a:rPr lang="en-US" smtClean="0"/>
              <a:t>6/18/25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A0A29FA-1078-6A4A-8847-68C718895826}" type="slidenum">
              <a:rPr lang="en-US" smtClean="0"/>
              <a:t>‹#›</a:t>
            </a:fld>
            <a:endParaRPr lang="en-US"/>
          </a:p>
        </p:txBody>
      </p:sp>
    </p:spTree>
    <p:extLst>
      <p:ext uri="{BB962C8B-B14F-4D97-AF65-F5344CB8AC3E}">
        <p14:creationId xmlns:p14="http://schemas.microsoft.com/office/powerpoint/2010/main" val="214152966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3B2DC11-DD4D-3344-9EAB-425775B559C7}" type="datetimeFigureOut">
              <a:rPr lang="en-US" smtClean="0"/>
              <a:t>6/18/25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A0A29FA-1078-6A4A-8847-68C718895826}" type="slidenum">
              <a:rPr lang="en-US" smtClean="0"/>
              <a:t>‹#›</a:t>
            </a:fld>
            <a:endParaRPr lang="en-US"/>
          </a:p>
        </p:txBody>
      </p:sp>
    </p:spTree>
    <p:extLst>
      <p:ext uri="{BB962C8B-B14F-4D97-AF65-F5344CB8AC3E}">
        <p14:creationId xmlns:p14="http://schemas.microsoft.com/office/powerpoint/2010/main" val="1443634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3B2DC11-DD4D-3344-9EAB-425775B559C7}" type="datetimeFigureOut">
              <a:rPr lang="en-US" smtClean="0"/>
              <a:t>6/18/25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A0A29FA-1078-6A4A-8847-68C718895826}" type="slidenum">
              <a:rPr lang="en-US" smtClean="0"/>
              <a:t>‹#›</a:t>
            </a:fld>
            <a:endParaRPr lang="en-US"/>
          </a:p>
        </p:txBody>
      </p:sp>
    </p:spTree>
    <p:extLst>
      <p:ext uri="{BB962C8B-B14F-4D97-AF65-F5344CB8AC3E}">
        <p14:creationId xmlns:p14="http://schemas.microsoft.com/office/powerpoint/2010/main" val="199335416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preserve="1" userDrawn="1">
  <p:cSld name="Resources">
    <p:bg>
      <p:bgPr>
        <a:solidFill>
          <a:schemeClr val="tx2">
            <a:lumMod val="20000"/>
            <a:lumOff val="80000"/>
          </a:schemeClr>
        </a:solidFill>
        <a:effectLst/>
      </p:bgPr>
    </p:bg>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3FF95C6A-2CE7-D54B-95E3-529CC7140770}"/>
              </a:ext>
            </a:extLst>
          </p:cNvPr>
          <p:cNvSpPr txBox="1"/>
          <p:nvPr userDrawn="1"/>
        </p:nvSpPr>
        <p:spPr>
          <a:xfrm>
            <a:off x="838200" y="1902691"/>
            <a:ext cx="7022617" cy="4031873"/>
          </a:xfrm>
          <a:prstGeom prst="rect">
            <a:avLst/>
          </a:prstGeom>
          <a:noFill/>
        </p:spPr>
        <p:txBody>
          <a:bodyPr wrap="square" rtlCol="0">
            <a:spAutoFit/>
          </a:bodyPr>
          <a:lstStyle/>
          <a:p>
            <a:pPr marL="285750" lvl="0" indent="-285750">
              <a:buFont typeface="Arial" panose="020B0604020202020204" pitchFamily="34" charset="0"/>
              <a:buChar char="•"/>
            </a:pPr>
            <a:r>
              <a:rPr lang="en-US" sz="1600" dirty="0"/>
              <a:t>Photos, illustrations, videos, music, and more </a:t>
            </a:r>
            <a:r>
              <a:rPr lang="en-US" sz="1600" dirty="0">
                <a:hlinkClick r:id="rId2"/>
              </a:rPr>
              <a:t>https://pixabay.com</a:t>
            </a:r>
            <a:r>
              <a:rPr lang="en-US" sz="1600" dirty="0"/>
              <a:t> </a:t>
            </a:r>
          </a:p>
          <a:p>
            <a:pPr marL="285750" lvl="0" indent="-285750">
              <a:buFont typeface="Arial" panose="020B0604020202020204" pitchFamily="34" charset="0"/>
              <a:buChar char="•"/>
            </a:pPr>
            <a:r>
              <a:rPr lang="en-US" sz="1600" dirty="0"/>
              <a:t>Photos </a:t>
            </a:r>
            <a:r>
              <a:rPr lang="en-US" sz="1600" dirty="0">
                <a:hlinkClick r:id="rId3"/>
              </a:rPr>
              <a:t>https://unsplash.com</a:t>
            </a:r>
            <a:r>
              <a:rPr lang="en-US" sz="1600" dirty="0"/>
              <a:t> </a:t>
            </a:r>
          </a:p>
          <a:p>
            <a:pPr marL="285750" lvl="0" indent="-285750">
              <a:buFont typeface="Arial" panose="020B0604020202020204" pitchFamily="34" charset="0"/>
              <a:buChar char="•"/>
            </a:pPr>
            <a:r>
              <a:rPr lang="en-US" sz="1600" dirty="0"/>
              <a:t>Illustrations </a:t>
            </a:r>
            <a:r>
              <a:rPr lang="en-US" sz="1600" dirty="0">
                <a:hlinkClick r:id="rId4"/>
              </a:rPr>
              <a:t>https://lukaszadam.com/illustrations</a:t>
            </a:r>
            <a:r>
              <a:rPr lang="en-US" sz="1600" dirty="0"/>
              <a:t> </a:t>
            </a:r>
          </a:p>
          <a:p>
            <a:pPr marL="285750" lvl="0" indent="-285750">
              <a:buFont typeface="Arial" panose="020B0604020202020204" pitchFamily="34" charset="0"/>
              <a:buChar char="•"/>
            </a:pPr>
            <a:r>
              <a:rPr lang="en-US" sz="1600" dirty="0"/>
              <a:t>Black Illustrations </a:t>
            </a:r>
            <a:r>
              <a:rPr lang="en-US" sz="1600" dirty="0">
                <a:hlinkClick r:id="rId5"/>
              </a:rPr>
              <a:t>https://www.blackillustrations.com</a:t>
            </a:r>
            <a:r>
              <a:rPr lang="en-US" sz="1600" dirty="0"/>
              <a:t> </a:t>
            </a:r>
          </a:p>
          <a:p>
            <a:pPr marL="285750" lvl="0" indent="-285750">
              <a:buFont typeface="Arial" panose="020B0604020202020204" pitchFamily="34" charset="0"/>
              <a:buChar char="•"/>
            </a:pPr>
            <a:r>
              <a:rPr lang="en-US" sz="1600" dirty="0" err="1"/>
              <a:t>Humaaans</a:t>
            </a:r>
            <a:r>
              <a:rPr lang="en-US" sz="1600" dirty="0"/>
              <a:t> </a:t>
            </a:r>
            <a:r>
              <a:rPr lang="en-US" sz="1600" dirty="0">
                <a:hlinkClick r:id="rId6"/>
              </a:rPr>
              <a:t>https://www.humaaans.com/</a:t>
            </a:r>
            <a:r>
              <a:rPr lang="en-US" sz="1600" dirty="0"/>
              <a:t> </a:t>
            </a:r>
          </a:p>
          <a:p>
            <a:pPr marL="285750" lvl="0" indent="-285750">
              <a:buFont typeface="Arial" panose="020B0604020202020204" pitchFamily="34" charset="0"/>
              <a:buChar char="•"/>
            </a:pPr>
            <a:r>
              <a:rPr lang="en-US" sz="1600" dirty="0" err="1"/>
              <a:t>Drawkit</a:t>
            </a:r>
            <a:r>
              <a:rPr lang="en-US" sz="1600" dirty="0"/>
              <a:t> illustrations and icons </a:t>
            </a:r>
            <a:r>
              <a:rPr lang="en-US" sz="1600" dirty="0">
                <a:hlinkClick r:id="rId7"/>
              </a:rPr>
              <a:t>https://www.drawkit.io/</a:t>
            </a:r>
            <a:r>
              <a:rPr lang="en-US" sz="1600" dirty="0"/>
              <a:t> </a:t>
            </a:r>
          </a:p>
          <a:p>
            <a:pPr marL="285750" lvl="0" indent="-285750">
              <a:buFont typeface="Arial" panose="020B0604020202020204" pitchFamily="34" charset="0"/>
              <a:buChar char="•"/>
            </a:pPr>
            <a:r>
              <a:rPr lang="en-US" sz="1600" dirty="0"/>
              <a:t>Open Doodles sketched illustrations </a:t>
            </a:r>
            <a:r>
              <a:rPr lang="en-US" sz="1600" dirty="0">
                <a:hlinkClick r:id="rId8"/>
              </a:rPr>
              <a:t>https://opendoodles.com</a:t>
            </a:r>
            <a:r>
              <a:rPr lang="en-US" sz="1600" dirty="0"/>
              <a:t> </a:t>
            </a:r>
          </a:p>
          <a:p>
            <a:pPr marL="285750" lvl="0" indent="-285750">
              <a:buFont typeface="Arial" panose="020B0604020202020204" pitchFamily="34" charset="0"/>
              <a:buChar char="•"/>
            </a:pPr>
            <a:r>
              <a:rPr lang="en-US" sz="1600" dirty="0"/>
              <a:t>Absurd Design (attribution link required) </a:t>
            </a:r>
            <a:r>
              <a:rPr lang="en-US" sz="1600" dirty="0">
                <a:hlinkClick r:id="rId9"/>
              </a:rPr>
              <a:t>https://absurd.design</a:t>
            </a:r>
            <a:r>
              <a:rPr lang="en-US" sz="1600" dirty="0"/>
              <a:t> </a:t>
            </a:r>
          </a:p>
          <a:p>
            <a:pPr marL="285750" lvl="0" indent="-285750">
              <a:buFont typeface="Arial" panose="020B0604020202020204" pitchFamily="34" charset="0"/>
              <a:buChar char="•"/>
            </a:pPr>
            <a:r>
              <a:rPr lang="en-US" sz="1600" dirty="0" err="1"/>
              <a:t>freepik</a:t>
            </a:r>
            <a:r>
              <a:rPr lang="en-US" sz="1600" dirty="0"/>
              <a:t> and icons (attribution link required) </a:t>
            </a:r>
            <a:r>
              <a:rPr lang="en-US" sz="1600" dirty="0">
                <a:hlinkClick r:id="rId10"/>
              </a:rPr>
              <a:t>https://freepik.com</a:t>
            </a:r>
            <a:r>
              <a:rPr lang="en-US" sz="1600" dirty="0"/>
              <a:t> </a:t>
            </a:r>
          </a:p>
          <a:p>
            <a:pPr marL="285750" lvl="0" indent="-285750">
              <a:buFont typeface="Arial" panose="020B0604020202020204" pitchFamily="34" charset="0"/>
              <a:buChar char="•"/>
            </a:pPr>
            <a:r>
              <a:rPr lang="en-US" sz="1600" dirty="0"/>
              <a:t>Icons (free account and attribution link required) </a:t>
            </a:r>
            <a:r>
              <a:rPr lang="en-US" sz="1600" dirty="0">
                <a:hlinkClick r:id="rId11"/>
              </a:rPr>
              <a:t>https://www.flaticon.com</a:t>
            </a:r>
            <a:r>
              <a:rPr lang="en-US" sz="1600" dirty="0"/>
              <a:t> </a:t>
            </a:r>
          </a:p>
          <a:p>
            <a:pPr marL="285750" lvl="0" indent="-285750">
              <a:buFont typeface="Arial" panose="020B0604020202020204" pitchFamily="34" charset="0"/>
              <a:buChar char="•"/>
            </a:pPr>
            <a:r>
              <a:rPr lang="en-US" sz="1600" dirty="0"/>
              <a:t>Icons (free account and attribution link required) </a:t>
            </a:r>
            <a:r>
              <a:rPr lang="en-US" sz="1600" dirty="0">
                <a:hlinkClick r:id="rId12"/>
              </a:rPr>
              <a:t>https://thenounproject.com</a:t>
            </a:r>
            <a:r>
              <a:rPr lang="en-US" sz="1600" dirty="0"/>
              <a:t> </a:t>
            </a:r>
          </a:p>
          <a:p>
            <a:pPr marL="742950" lvl="1" indent="-285750">
              <a:buFont typeface="Courier New" panose="02070309020205020404" pitchFamily="49" charset="0"/>
              <a:buChar char="o"/>
            </a:pPr>
            <a:r>
              <a:rPr lang="en-US" sz="1600" i="1" dirty="0"/>
              <a:t>…or use Mark Buckman’s paid account with no attribution required</a:t>
            </a:r>
          </a:p>
          <a:p>
            <a:pPr marL="285750" lvl="0" indent="-285750">
              <a:buFont typeface="Arial" panose="020B0604020202020204" pitchFamily="34" charset="0"/>
              <a:buChar char="•"/>
            </a:pPr>
            <a:r>
              <a:rPr lang="en-US" sz="1600" dirty="0"/>
              <a:t>Icons (attribution link required) </a:t>
            </a:r>
            <a:r>
              <a:rPr lang="en-US" sz="1600" dirty="0">
                <a:hlinkClick r:id="rId13"/>
              </a:rPr>
              <a:t>https://www.iconfinder.com/free_icons</a:t>
            </a:r>
            <a:endParaRPr lang="en-US" sz="1600" dirty="0"/>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600" dirty="0"/>
              <a:t>Stock photos </a:t>
            </a:r>
            <a:r>
              <a:rPr lang="en-US" sz="1600" dirty="0">
                <a:hlinkClick r:id="rId14"/>
              </a:rPr>
              <a:t>https://www.pexels.com/</a:t>
            </a:r>
            <a:endParaRPr lang="en-US" sz="1600" dirty="0"/>
          </a:p>
          <a:p>
            <a:pPr marL="285750" lvl="0" indent="-285750">
              <a:buFont typeface="Arial" panose="020B0604020202020204" pitchFamily="34" charset="0"/>
              <a:buChar char="•"/>
            </a:pPr>
            <a:r>
              <a:rPr lang="en-US" sz="1600" dirty="0"/>
              <a:t>21 free stock photo sites </a:t>
            </a:r>
            <a:r>
              <a:rPr lang="en-US" sz="1600" dirty="0">
                <a:hlinkClick r:id="rId15"/>
              </a:rPr>
              <a:t>https://blog.snappa.com/free-stock-photos/</a:t>
            </a:r>
            <a:r>
              <a:rPr lang="en-US" sz="1600" dirty="0"/>
              <a:t> </a:t>
            </a:r>
          </a:p>
        </p:txBody>
      </p:sp>
      <p:sp>
        <p:nvSpPr>
          <p:cNvPr id="8" name="TextBox 7">
            <a:extLst>
              <a:ext uri="{FF2B5EF4-FFF2-40B4-BE49-F238E27FC236}">
                <a16:creationId xmlns:a16="http://schemas.microsoft.com/office/drawing/2014/main" id="{9DD62A4A-5AA7-DF40-9D97-CA75D2131A59}"/>
              </a:ext>
            </a:extLst>
          </p:cNvPr>
          <p:cNvSpPr txBox="1"/>
          <p:nvPr userDrawn="1"/>
        </p:nvSpPr>
        <p:spPr>
          <a:xfrm>
            <a:off x="7860817" y="1902691"/>
            <a:ext cx="4321952" cy="2062103"/>
          </a:xfrm>
          <a:prstGeom prst="rect">
            <a:avLst/>
          </a:prstGeom>
          <a:noFill/>
        </p:spPr>
        <p:txBody>
          <a:bodyPr wrap="none" rtlCol="0">
            <a:spAutoFit/>
          </a:bodyPr>
          <a:lstStyle/>
          <a:p>
            <a:pPr marL="0" indent="0">
              <a:buFont typeface="Arial" panose="020B0604020202020204" pitchFamily="34" charset="0"/>
              <a:buNone/>
            </a:pPr>
            <a:r>
              <a:rPr lang="en-US" sz="1600" dirty="0"/>
              <a:t>Infographic maker:</a:t>
            </a:r>
          </a:p>
          <a:p>
            <a:pPr marL="285750" indent="-285750">
              <a:buFont typeface="Arial" panose="020B0604020202020204" pitchFamily="34" charset="0"/>
              <a:buChar char="•"/>
            </a:pPr>
            <a:r>
              <a:rPr lang="en-US" sz="1600" dirty="0">
                <a:hlinkClick r:id="rId16"/>
              </a:rPr>
              <a:t>https://www.canva.com</a:t>
            </a:r>
            <a:r>
              <a:rPr lang="en-US" sz="1600" dirty="0"/>
              <a:t> </a:t>
            </a:r>
          </a:p>
          <a:p>
            <a:pPr marL="0" indent="0">
              <a:buFont typeface="Arial" panose="020B0604020202020204" pitchFamily="34" charset="0"/>
              <a:buNone/>
            </a:pPr>
            <a:endParaRPr lang="en-US" sz="1600" dirty="0"/>
          </a:p>
          <a:p>
            <a:pPr marL="0" indent="0">
              <a:buFont typeface="Arial" panose="020B0604020202020204" pitchFamily="34" charset="0"/>
              <a:buNone/>
            </a:pPr>
            <a:r>
              <a:rPr lang="en-US" sz="1600" dirty="0"/>
              <a:t>Creative Commons Licenses</a:t>
            </a:r>
          </a:p>
          <a:p>
            <a:pPr marL="285750" indent="-285750">
              <a:buFont typeface="Arial" panose="020B0604020202020204" pitchFamily="34" charset="0"/>
              <a:buChar char="•"/>
            </a:pPr>
            <a:r>
              <a:rPr lang="en-US" sz="1600" dirty="0">
                <a:hlinkClick r:id="rId17"/>
              </a:rPr>
              <a:t>https://creativecommons.org/licenses/</a:t>
            </a:r>
            <a:r>
              <a:rPr lang="en-US" sz="1600" dirty="0"/>
              <a:t> </a:t>
            </a:r>
          </a:p>
          <a:p>
            <a:pPr marL="0" indent="0">
              <a:buFont typeface="Arial" panose="020B0604020202020204" pitchFamily="34" charset="0"/>
              <a:buNone/>
            </a:pPr>
            <a:endParaRPr lang="en-US" sz="1600" dirty="0"/>
          </a:p>
          <a:p>
            <a:pPr marL="0" indent="0">
              <a:buFont typeface="Arial" panose="020B0604020202020204" pitchFamily="34" charset="0"/>
              <a:buNone/>
            </a:pPr>
            <a:r>
              <a:rPr lang="en-US" sz="1600" dirty="0"/>
              <a:t>Impressive/inspirational PowerPoint Examples</a:t>
            </a:r>
          </a:p>
          <a:p>
            <a:pPr marL="285750" indent="-285750">
              <a:buFont typeface="Arial" panose="020B0604020202020204" pitchFamily="34" charset="0"/>
              <a:buChar char="•"/>
            </a:pPr>
            <a:r>
              <a:rPr lang="en-US" sz="1600" dirty="0">
                <a:hlinkClick r:id="rId18"/>
              </a:rPr>
              <a:t>https://24slides.com/presentation-examples</a:t>
            </a:r>
            <a:r>
              <a:rPr lang="en-US" sz="1600" dirty="0"/>
              <a:t> </a:t>
            </a:r>
          </a:p>
        </p:txBody>
      </p:sp>
      <p:sp>
        <p:nvSpPr>
          <p:cNvPr id="3" name="TextBox 2">
            <a:extLst>
              <a:ext uri="{FF2B5EF4-FFF2-40B4-BE49-F238E27FC236}">
                <a16:creationId xmlns:a16="http://schemas.microsoft.com/office/drawing/2014/main" id="{D9F2D00A-44B5-CF41-8CF0-1AD5895A79E8}"/>
              </a:ext>
            </a:extLst>
          </p:cNvPr>
          <p:cNvSpPr txBox="1"/>
          <p:nvPr userDrawn="1"/>
        </p:nvSpPr>
        <p:spPr>
          <a:xfrm>
            <a:off x="838200" y="603504"/>
            <a:ext cx="10425033" cy="830997"/>
          </a:xfrm>
          <a:prstGeom prst="rect">
            <a:avLst/>
          </a:prstGeom>
          <a:noFill/>
        </p:spPr>
        <p:txBody>
          <a:bodyPr wrap="none" rtlCol="0">
            <a:spAutoFit/>
          </a:bodyPr>
          <a:lstStyle/>
          <a:p>
            <a:r>
              <a:rPr lang="en-US" sz="4800" dirty="0">
                <a:solidFill>
                  <a:schemeClr val="tx2"/>
                </a:solidFill>
                <a:latin typeface="+mj-lt"/>
              </a:rPr>
              <a:t>Resources (free for commercial use)</a:t>
            </a:r>
          </a:p>
        </p:txBody>
      </p:sp>
    </p:spTree>
    <p:extLst>
      <p:ext uri="{BB962C8B-B14F-4D97-AF65-F5344CB8AC3E}">
        <p14:creationId xmlns:p14="http://schemas.microsoft.com/office/powerpoint/2010/main" val="277813919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preserve="1" userDrawn="1">
  <p:cSld name="Ci3T_Style_Guide">
    <p:bg>
      <p:bgPr>
        <a:solidFill>
          <a:schemeClr val="bg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EB67E7E9-A100-AE49-AEC9-65BE3D9E7337}"/>
              </a:ext>
            </a:extLst>
          </p:cNvPr>
          <p:cNvPicPr>
            <a:picLocks noChangeAspect="1"/>
          </p:cNvPicPr>
          <p:nvPr userDrawn="1"/>
        </p:nvPicPr>
        <p:blipFill rotWithShape="1">
          <a:blip r:embed="rId2"/>
          <a:srcRect l="5202" t="5361" r="4075" b="4329"/>
          <a:stretch/>
        </p:blipFill>
        <p:spPr>
          <a:xfrm>
            <a:off x="772440" y="0"/>
            <a:ext cx="10647120" cy="6858000"/>
          </a:xfrm>
          <a:prstGeom prst="rect">
            <a:avLst/>
          </a:prstGeom>
        </p:spPr>
      </p:pic>
    </p:spTree>
    <p:extLst>
      <p:ext uri="{BB962C8B-B14F-4D97-AF65-F5344CB8AC3E}">
        <p14:creationId xmlns:p14="http://schemas.microsoft.com/office/powerpoint/2010/main" val="186470391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1_1-Up">
    <p:spTree>
      <p:nvGrpSpPr>
        <p:cNvPr id="1" name=""/>
        <p:cNvGrpSpPr/>
        <p:nvPr/>
      </p:nvGrpSpPr>
      <p:grpSpPr>
        <a:xfrm>
          <a:off x="0" y="0"/>
          <a:ext cx="0" cy="0"/>
          <a:chOff x="0" y="0"/>
          <a:chExt cx="0" cy="0"/>
        </a:xfrm>
      </p:grpSpPr>
      <p:sp>
        <p:nvSpPr>
          <p:cNvPr id="2" name="Rectangle 2"/>
          <p:cNvSpPr>
            <a:spLocks noGrp="1"/>
          </p:cNvSpPr>
          <p:nvPr>
            <p:ph type="title"/>
          </p:nvPr>
        </p:nvSpPr>
        <p:spPr/>
        <p:txBody>
          <a:bodyPr/>
          <a:lstStyle/>
          <a:p>
            <a:r>
              <a:rPr lang="en-US"/>
              <a:t>Click to edit Master title style</a:t>
            </a:r>
            <a:endParaRPr/>
          </a:p>
        </p:txBody>
      </p:sp>
      <p:sp>
        <p:nvSpPr>
          <p:cNvPr id="11" name="Rectangle 11"/>
          <p:cNvSpPr>
            <a:spLocks noGrp="1"/>
          </p:cNvSpPr>
          <p:nvPr>
            <p:ph sz="quarter" idx="15"/>
          </p:nvPr>
        </p:nvSpPr>
        <p:spPr>
          <a:xfrm>
            <a:off x="406400" y="1600200"/>
            <a:ext cx="10769600" cy="46482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dirty="0"/>
          </a:p>
        </p:txBody>
      </p:sp>
      <p:sp>
        <p:nvSpPr>
          <p:cNvPr id="5" name="Rectangle 9"/>
          <p:cNvSpPr>
            <a:spLocks noGrp="1"/>
          </p:cNvSpPr>
          <p:nvPr>
            <p:ph type="dt" sz="half" idx="16"/>
          </p:nvPr>
        </p:nvSpPr>
        <p:spPr>
          <a:xfrm>
            <a:off x="9347200" y="76200"/>
            <a:ext cx="1828800" cy="228600"/>
          </a:xfrm>
          <a:prstGeom prst="rect">
            <a:avLst/>
          </a:prstGeom>
        </p:spPr>
        <p:txBody>
          <a:bodyPr/>
          <a:lstStyle>
            <a:lvl1pPr algn="r" fontAlgn="auto">
              <a:spcBef>
                <a:spcPts val="0"/>
              </a:spcBef>
              <a:spcAft>
                <a:spcPts val="0"/>
              </a:spcAft>
              <a:defRPr>
                <a:latin typeface="+mn-lt"/>
              </a:defRPr>
            </a:lvl1pPr>
            <a:extLst/>
          </a:lstStyle>
          <a:p>
            <a:pPr>
              <a:defRPr/>
            </a:pPr>
            <a:endParaRPr lang="en-US"/>
          </a:p>
        </p:txBody>
      </p:sp>
      <p:sp>
        <p:nvSpPr>
          <p:cNvPr id="7" name="Rectangle 12"/>
          <p:cNvSpPr>
            <a:spLocks noGrp="1"/>
          </p:cNvSpPr>
          <p:nvPr>
            <p:ph type="ftr" sz="quarter" idx="18"/>
          </p:nvPr>
        </p:nvSpPr>
        <p:spPr>
          <a:xfrm>
            <a:off x="7721600" y="6400801"/>
            <a:ext cx="3860800" cy="365125"/>
          </a:xfrm>
          <a:prstGeom prst="rect">
            <a:avLst/>
          </a:prstGeom>
        </p:spPr>
        <p:txBody>
          <a:bodyPr/>
          <a:lstStyle>
            <a:lvl1pPr>
              <a:defRPr/>
            </a:lvl1pPr>
            <a:extLst/>
          </a:lstStyle>
          <a:p>
            <a:pPr>
              <a:defRPr/>
            </a:pPr>
            <a:endParaRPr lang="en-US" dirty="0"/>
          </a:p>
        </p:txBody>
      </p:sp>
    </p:spTree>
    <p:extLst>
      <p:ext uri="{BB962C8B-B14F-4D97-AF65-F5344CB8AC3E}">
        <p14:creationId xmlns:p14="http://schemas.microsoft.com/office/powerpoint/2010/main" val="269989304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A3B2DC11-DD4D-3344-9EAB-425775B559C7}" type="datetimeFigureOut">
              <a:rPr lang="en-US" smtClean="0"/>
              <a:t>6/18/25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A0A29FA-1078-6A4A-8847-68C718895826}" type="slidenum">
              <a:rPr lang="en-US" smtClean="0"/>
              <a:t>‹#›</a:t>
            </a:fld>
            <a:endParaRPr lang="en-US"/>
          </a:p>
        </p:txBody>
      </p:sp>
      <p:pic>
        <p:nvPicPr>
          <p:cNvPr id="8" name="Picture 7">
            <a:extLst>
              <a:ext uri="{FF2B5EF4-FFF2-40B4-BE49-F238E27FC236}">
                <a16:creationId xmlns:a16="http://schemas.microsoft.com/office/drawing/2014/main" id="{E99EF1DD-1C58-F442-9D60-B70273AF2B84}"/>
              </a:ext>
            </a:extLst>
          </p:cNvPr>
          <p:cNvPicPr>
            <a:picLocks noChangeAspect="1"/>
          </p:cNvPicPr>
          <p:nvPr userDrawn="1"/>
        </p:nvPicPr>
        <p:blipFill>
          <a:blip r:embed="rId2"/>
          <a:stretch>
            <a:fillRect/>
          </a:stretch>
        </p:blipFill>
        <p:spPr>
          <a:xfrm>
            <a:off x="5279576" y="224074"/>
            <a:ext cx="1632848" cy="654953"/>
          </a:xfrm>
          <a:prstGeom prst="rect">
            <a:avLst/>
          </a:prstGeom>
        </p:spPr>
      </p:pic>
    </p:spTree>
    <p:extLst>
      <p:ext uri="{BB962C8B-B14F-4D97-AF65-F5344CB8AC3E}">
        <p14:creationId xmlns:p14="http://schemas.microsoft.com/office/powerpoint/2010/main" val="136615973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secHead" preserve="1">
  <p:cSld name="Section Header Giant Triangle">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93F9F635-ED95-194A-9C23-2978794ACB6B}"/>
              </a:ext>
            </a:extLst>
          </p:cNvPr>
          <p:cNvPicPr/>
          <p:nvPr userDrawn="1"/>
        </p:nvPicPr>
        <p:blipFill rotWithShape="1">
          <a:blip r:embed="rId2" cstate="screen">
            <a:alphaModFix amt="15000"/>
            <a:extLst>
              <a:ext uri="{28A0092B-C50C-407E-A947-70E740481C1C}">
                <a14:useLocalDpi xmlns:a14="http://schemas.microsoft.com/office/drawing/2010/main" val="0"/>
              </a:ext>
            </a:extLst>
          </a:blip>
          <a:srcRect/>
          <a:stretch/>
        </p:blipFill>
        <p:spPr>
          <a:xfrm>
            <a:off x="-43544" y="-21772"/>
            <a:ext cx="6743281" cy="6897357"/>
          </a:xfrm>
          <a:prstGeom prst="rect">
            <a:avLst/>
          </a:prstGeom>
        </p:spPr>
      </p:pic>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A3B2DC11-DD4D-3344-9EAB-425775B559C7}" type="datetimeFigureOut">
              <a:rPr lang="en-US" smtClean="0"/>
              <a:t>6/18/25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A0A29FA-1078-6A4A-8847-68C718895826}" type="slidenum">
              <a:rPr lang="en-US" smtClean="0"/>
              <a:t>‹#›</a:t>
            </a:fld>
            <a:endParaRPr lang="en-US"/>
          </a:p>
        </p:txBody>
      </p:sp>
    </p:spTree>
    <p:extLst>
      <p:ext uri="{BB962C8B-B14F-4D97-AF65-F5344CB8AC3E}">
        <p14:creationId xmlns:p14="http://schemas.microsoft.com/office/powerpoint/2010/main" val="239191391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Section Header Giant Triangle &amp; Bar">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93F9F635-ED95-194A-9C23-2978794ACB6B}"/>
              </a:ext>
            </a:extLst>
          </p:cNvPr>
          <p:cNvPicPr/>
          <p:nvPr userDrawn="1"/>
        </p:nvPicPr>
        <p:blipFill rotWithShape="1">
          <a:blip r:embed="rId2" cstate="screen">
            <a:extLst>
              <a:ext uri="{28A0092B-C50C-407E-A947-70E740481C1C}">
                <a14:useLocalDpi xmlns:a14="http://schemas.microsoft.com/office/drawing/2010/main" val="0"/>
              </a:ext>
            </a:extLst>
          </a:blip>
          <a:srcRect/>
          <a:stretch/>
        </p:blipFill>
        <p:spPr>
          <a:xfrm>
            <a:off x="0" y="0"/>
            <a:ext cx="6743281" cy="6897357"/>
          </a:xfrm>
          <a:prstGeom prst="rect">
            <a:avLst/>
          </a:prstGeom>
        </p:spPr>
      </p:pic>
      <p:sp>
        <p:nvSpPr>
          <p:cNvPr id="2" name="Title 1"/>
          <p:cNvSpPr>
            <a:spLocks noGrp="1"/>
          </p:cNvSpPr>
          <p:nvPr>
            <p:ph type="title"/>
          </p:nvPr>
        </p:nvSpPr>
        <p:spPr>
          <a:xfrm>
            <a:off x="3581400" y="1709738"/>
            <a:ext cx="8610600" cy="2852737"/>
          </a:xfrm>
          <a:custGeom>
            <a:avLst/>
            <a:gdLst>
              <a:gd name="connsiteX0" fmla="*/ 0 w 8610600"/>
              <a:gd name="connsiteY0" fmla="*/ 0 h 2852737"/>
              <a:gd name="connsiteX1" fmla="*/ 8610600 w 8610600"/>
              <a:gd name="connsiteY1" fmla="*/ 0 h 2852737"/>
              <a:gd name="connsiteX2" fmla="*/ 8610600 w 8610600"/>
              <a:gd name="connsiteY2" fmla="*/ 2852737 h 2852737"/>
              <a:gd name="connsiteX3" fmla="*/ 0 w 8610600"/>
              <a:gd name="connsiteY3" fmla="*/ 2852737 h 2852737"/>
              <a:gd name="connsiteX4" fmla="*/ 0 w 8610600"/>
              <a:gd name="connsiteY4" fmla="*/ 0 h 2852737"/>
              <a:gd name="connsiteX0" fmla="*/ 0 w 8610600"/>
              <a:gd name="connsiteY0" fmla="*/ 0 h 2852737"/>
              <a:gd name="connsiteX1" fmla="*/ 8610600 w 8610600"/>
              <a:gd name="connsiteY1" fmla="*/ 0 h 2852737"/>
              <a:gd name="connsiteX2" fmla="*/ 8610600 w 8610600"/>
              <a:gd name="connsiteY2" fmla="*/ 2852737 h 2852737"/>
              <a:gd name="connsiteX3" fmla="*/ 1643605 w 8610600"/>
              <a:gd name="connsiteY3" fmla="*/ 2841162 h 2852737"/>
              <a:gd name="connsiteX4" fmla="*/ 0 w 8610600"/>
              <a:gd name="connsiteY4" fmla="*/ 0 h 28527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610600" h="2852737">
                <a:moveTo>
                  <a:pt x="0" y="0"/>
                </a:moveTo>
                <a:lnTo>
                  <a:pt x="8610600" y="0"/>
                </a:lnTo>
                <a:lnTo>
                  <a:pt x="8610600" y="2852737"/>
                </a:lnTo>
                <a:lnTo>
                  <a:pt x="1643605" y="2841162"/>
                </a:lnTo>
                <a:lnTo>
                  <a:pt x="0" y="0"/>
                </a:lnTo>
                <a:close/>
              </a:path>
            </a:pathLst>
          </a:custGeom>
          <a:solidFill>
            <a:srgbClr val="FFC000"/>
          </a:solidFill>
        </p:spPr>
        <p:txBody>
          <a:bodyPr lIns="1371600" anchor="ctr" anchorCtr="0"/>
          <a:lstStyle>
            <a:lvl1pPr>
              <a:defRPr sz="6000">
                <a:solidFill>
                  <a:schemeClr val="tx1"/>
                </a:solidFill>
              </a:defRPr>
            </a:lvl1pPr>
          </a:lstStyle>
          <a:p>
            <a:r>
              <a:rPr lang="en-US" dirty="0"/>
              <a:t>Click to edit Master title style</a:t>
            </a:r>
          </a:p>
        </p:txBody>
      </p:sp>
      <p:sp>
        <p:nvSpPr>
          <p:cNvPr id="3" name="Text Placeholder 2"/>
          <p:cNvSpPr>
            <a:spLocks noGrp="1"/>
          </p:cNvSpPr>
          <p:nvPr>
            <p:ph type="body" idx="1"/>
          </p:nvPr>
        </p:nvSpPr>
        <p:spPr>
          <a:xfrm>
            <a:off x="5578996" y="4589463"/>
            <a:ext cx="6613004" cy="1500187"/>
          </a:xfrm>
        </p:spPr>
        <p:txBody>
          <a:bodyPr/>
          <a:lstStyle>
            <a:lvl1pPr marL="0" indent="0">
              <a:buNone/>
              <a:defRPr sz="2400">
                <a:solidFill>
                  <a:schemeClr val="tx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A3B2DC11-DD4D-3344-9EAB-425775B559C7}" type="datetimeFigureOut">
              <a:rPr lang="en-US" smtClean="0"/>
              <a:t>6/18/25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A0A29FA-1078-6A4A-8847-68C718895826}" type="slidenum">
              <a:rPr lang="en-US" smtClean="0"/>
              <a:t>‹#›</a:t>
            </a:fld>
            <a:endParaRPr lang="en-US"/>
          </a:p>
        </p:txBody>
      </p:sp>
    </p:spTree>
    <p:extLst>
      <p:ext uri="{BB962C8B-B14F-4D97-AF65-F5344CB8AC3E}">
        <p14:creationId xmlns:p14="http://schemas.microsoft.com/office/powerpoint/2010/main" val="298324372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Bottom-R">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A3B2DC11-DD4D-3344-9EAB-425775B559C7}" type="datetimeFigureOut">
              <a:rPr lang="en-US" smtClean="0"/>
              <a:t>6/18/25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8610600" y="6356350"/>
            <a:ext cx="2260636" cy="365125"/>
          </a:xfrm>
        </p:spPr>
        <p:txBody>
          <a:bodyPr/>
          <a:lstStyle/>
          <a:p>
            <a:fld id="{3A0A29FA-1078-6A4A-8847-68C718895826}" type="slidenum">
              <a:rPr lang="en-US" smtClean="0"/>
              <a:t>‹#›</a:t>
            </a:fld>
            <a:endParaRPr lang="en-US"/>
          </a:p>
        </p:txBody>
      </p:sp>
      <p:pic>
        <p:nvPicPr>
          <p:cNvPr id="9" name="Picture 8" descr="A close up of a sign&#10;&#10;Description automatically generated">
            <a:extLst>
              <a:ext uri="{FF2B5EF4-FFF2-40B4-BE49-F238E27FC236}">
                <a16:creationId xmlns:a16="http://schemas.microsoft.com/office/drawing/2014/main" id="{FFC1C379-1FB3-A54B-A801-896B503F6498}"/>
              </a:ext>
            </a:extLst>
          </p:cNvPr>
          <p:cNvPicPr>
            <a:picLocks noChangeAspect="1"/>
          </p:cNvPicPr>
          <p:nvPr userDrawn="1"/>
        </p:nvPicPr>
        <p:blipFill rotWithShape="1">
          <a:blip r:embed="rId2" cstate="screen">
            <a:alphaModFix amt="30000"/>
            <a:extLst>
              <a:ext uri="{28A0092B-C50C-407E-A947-70E740481C1C}">
                <a14:useLocalDpi xmlns:a14="http://schemas.microsoft.com/office/drawing/2010/main"/>
              </a:ext>
            </a:extLst>
          </a:blip>
          <a:srcRect b="21968"/>
          <a:stretch/>
        </p:blipFill>
        <p:spPr>
          <a:xfrm>
            <a:off x="10871236" y="5609559"/>
            <a:ext cx="1134809" cy="885510"/>
          </a:xfrm>
          <a:prstGeom prst="rect">
            <a:avLst/>
          </a:prstGeom>
          <a:effectLst>
            <a:outerShdw blurRad="50800" dist="76200" dir="5400000" sx="1000" sy="1000" algn="ctr" rotWithShape="0">
              <a:srgbClr val="000000"/>
            </a:outerShdw>
          </a:effectLst>
        </p:spPr>
      </p:pic>
    </p:spTree>
    <p:extLst>
      <p:ext uri="{BB962C8B-B14F-4D97-AF65-F5344CB8AC3E}">
        <p14:creationId xmlns:p14="http://schemas.microsoft.com/office/powerpoint/2010/main" val="77607085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ison Bottom-R">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A3B2DC11-DD4D-3344-9EAB-425775B559C7}" type="datetimeFigureOut">
              <a:rPr lang="en-US" smtClean="0"/>
              <a:t>6/18/25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a:xfrm>
            <a:off x="8610600" y="6356350"/>
            <a:ext cx="2260636" cy="365125"/>
          </a:xfrm>
        </p:spPr>
        <p:txBody>
          <a:bodyPr/>
          <a:lstStyle/>
          <a:p>
            <a:fld id="{3A0A29FA-1078-6A4A-8847-68C718895826}" type="slidenum">
              <a:rPr lang="en-US" smtClean="0"/>
              <a:t>‹#›</a:t>
            </a:fld>
            <a:endParaRPr lang="en-US"/>
          </a:p>
        </p:txBody>
      </p:sp>
      <p:pic>
        <p:nvPicPr>
          <p:cNvPr id="11" name="Picture 10" descr="A close up of a sign&#10;&#10;Description automatically generated">
            <a:extLst>
              <a:ext uri="{FF2B5EF4-FFF2-40B4-BE49-F238E27FC236}">
                <a16:creationId xmlns:a16="http://schemas.microsoft.com/office/drawing/2014/main" id="{6AB7A92D-26CA-8E4A-91B3-DAA129A804E4}"/>
              </a:ext>
            </a:extLst>
          </p:cNvPr>
          <p:cNvPicPr>
            <a:picLocks noChangeAspect="1"/>
          </p:cNvPicPr>
          <p:nvPr userDrawn="1"/>
        </p:nvPicPr>
        <p:blipFill rotWithShape="1">
          <a:blip r:embed="rId2" cstate="screen">
            <a:alphaModFix amt="30000"/>
            <a:extLst>
              <a:ext uri="{28A0092B-C50C-407E-A947-70E740481C1C}">
                <a14:useLocalDpi xmlns:a14="http://schemas.microsoft.com/office/drawing/2010/main"/>
              </a:ext>
            </a:extLst>
          </a:blip>
          <a:srcRect b="21968"/>
          <a:stretch/>
        </p:blipFill>
        <p:spPr>
          <a:xfrm>
            <a:off x="10871236" y="5609559"/>
            <a:ext cx="1134809" cy="885510"/>
          </a:xfrm>
          <a:prstGeom prst="rect">
            <a:avLst/>
          </a:prstGeom>
          <a:effectLst>
            <a:outerShdw blurRad="50800" dist="76200" dir="5400000" sx="1000" sy="1000" algn="ctr" rotWithShape="0">
              <a:srgbClr val="000000"/>
            </a:outerShdw>
          </a:effectLst>
        </p:spPr>
      </p:pic>
    </p:spTree>
    <p:extLst>
      <p:ext uri="{BB962C8B-B14F-4D97-AF65-F5344CB8AC3E}">
        <p14:creationId xmlns:p14="http://schemas.microsoft.com/office/powerpoint/2010/main" val="310041281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6" name="Picture 5" descr="A close up of a sign&#10;&#10;Description automatically generated">
            <a:extLst>
              <a:ext uri="{FF2B5EF4-FFF2-40B4-BE49-F238E27FC236}">
                <a16:creationId xmlns:a16="http://schemas.microsoft.com/office/drawing/2014/main" id="{A38A6AF9-17FF-C89B-44BD-DFA98599C7F5}"/>
              </a:ext>
            </a:extLst>
          </p:cNvPr>
          <p:cNvPicPr>
            <a:picLocks noChangeAspect="1"/>
          </p:cNvPicPr>
          <p:nvPr userDrawn="1"/>
        </p:nvPicPr>
        <p:blipFill rotWithShape="1">
          <a:blip r:embed="rId2" cstate="screen">
            <a:alphaModFix amt="30000"/>
            <a:extLst>
              <a:ext uri="{28A0092B-C50C-407E-A947-70E740481C1C}">
                <a14:useLocalDpi xmlns:a14="http://schemas.microsoft.com/office/drawing/2010/main"/>
              </a:ext>
            </a:extLst>
          </a:blip>
          <a:srcRect b="21968"/>
          <a:stretch/>
        </p:blipFill>
        <p:spPr>
          <a:xfrm>
            <a:off x="10871236" y="5609559"/>
            <a:ext cx="1134809" cy="885510"/>
          </a:xfrm>
          <a:prstGeom prst="rect">
            <a:avLst/>
          </a:prstGeom>
          <a:effectLst>
            <a:outerShdw blurRad="50800" dist="76200" dir="5400000" sx="1000" sy="1000" algn="ctr" rotWithShape="0">
              <a:srgbClr val="000000"/>
            </a:outerShdw>
          </a:effectLst>
        </p:spPr>
      </p:pic>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A3B2DC11-DD4D-3344-9EAB-425775B559C7}" type="datetimeFigureOut">
              <a:rPr lang="en-US" smtClean="0"/>
              <a:t>6/18/25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a:xfrm>
            <a:off x="8610600" y="6356350"/>
            <a:ext cx="2260636" cy="365125"/>
          </a:xfrm>
        </p:spPr>
        <p:txBody>
          <a:bodyPr/>
          <a:lstStyle/>
          <a:p>
            <a:fld id="{3A0A29FA-1078-6A4A-8847-68C718895826}" type="slidenum">
              <a:rPr lang="en-US" smtClean="0"/>
              <a:t>‹#›</a:t>
            </a:fld>
            <a:endParaRPr lang="en-US"/>
          </a:p>
        </p:txBody>
      </p:sp>
    </p:spTree>
    <p:extLst>
      <p:ext uri="{BB962C8B-B14F-4D97-AF65-F5344CB8AC3E}">
        <p14:creationId xmlns:p14="http://schemas.microsoft.com/office/powerpoint/2010/main" val="255228200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3B2DC11-DD4D-3344-9EAB-425775B559C7}" type="datetimeFigureOut">
              <a:rPr lang="en-US" smtClean="0"/>
              <a:t>6/18/25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A0A29FA-1078-6A4A-8847-68C718895826}" type="slidenum">
              <a:rPr lang="en-US" smtClean="0"/>
              <a:t>‹#›</a:t>
            </a:fld>
            <a:endParaRPr lang="en-US"/>
          </a:p>
        </p:txBody>
      </p:sp>
    </p:spTree>
    <p:extLst>
      <p:ext uri="{BB962C8B-B14F-4D97-AF65-F5344CB8AC3E}">
        <p14:creationId xmlns:p14="http://schemas.microsoft.com/office/powerpoint/2010/main" val="355867737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3B2DC11-DD4D-3344-9EAB-425775B559C7}" type="datetimeFigureOut">
              <a:rPr lang="en-US" smtClean="0"/>
              <a:t>6/18/25</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A0A29FA-1078-6A4A-8847-68C718895826}" type="slidenum">
              <a:rPr lang="en-US" smtClean="0"/>
              <a:t>‹#›</a:t>
            </a:fld>
            <a:endParaRPr lang="en-US"/>
          </a:p>
        </p:txBody>
      </p:sp>
    </p:spTree>
    <p:extLst>
      <p:ext uri="{BB962C8B-B14F-4D97-AF65-F5344CB8AC3E}">
        <p14:creationId xmlns:p14="http://schemas.microsoft.com/office/powerpoint/2010/main" val="3300153613"/>
      </p:ext>
    </p:extLst>
  </p:cSld>
  <p:clrMap bg1="lt1" tx1="dk1" bg2="lt2" tx2="dk2" accent1="accent1" accent2="accent2" accent3="accent3" accent4="accent4" accent5="accent5" accent6="accent6" hlink="hlink" folHlink="folHlink"/>
  <p:sldLayoutIdLst>
    <p:sldLayoutId id="2147483675" r:id="rId1"/>
    <p:sldLayoutId id="2147483676" r:id="rId2"/>
    <p:sldLayoutId id="2147483663" r:id="rId3"/>
    <p:sldLayoutId id="2147483681" r:id="rId4"/>
    <p:sldLayoutId id="2147483682" r:id="rId5"/>
    <p:sldLayoutId id="2147483678" r:id="rId6"/>
    <p:sldLayoutId id="2147483679" r:id="rId7"/>
    <p:sldLayoutId id="2147483666" r:id="rId8"/>
    <p:sldLayoutId id="2147483667" r:id="rId9"/>
    <p:sldLayoutId id="2147483680" r:id="rId10"/>
    <p:sldLayoutId id="2147483683" r:id="rId11"/>
    <p:sldLayoutId id="2147483684" r:id="rId12"/>
    <p:sldLayoutId id="2147483685" r:id="rId13"/>
    <p:sldLayoutId id="2147483686" r:id="rId14"/>
    <p:sldLayoutId id="2147483687" r:id="rId15"/>
    <p:sldLayoutId id="2147483688" r:id="rId16"/>
    <p:sldLayoutId id="2147483689" r:id="rId17"/>
    <p:sldLayoutId id="2147483690" r:id="rId18"/>
    <p:sldLayoutId id="2147483691" r:id="rId19"/>
    <p:sldLayoutId id="2147483692" r:id="rId20"/>
    <p:sldLayoutId id="2147483668" r:id="rId21"/>
    <p:sldLayoutId id="2147483669" r:id="rId22"/>
    <p:sldLayoutId id="2147483670" r:id="rId23"/>
    <p:sldLayoutId id="2147483671" r:id="rId24"/>
    <p:sldLayoutId id="2147483672" r:id="rId25"/>
    <p:sldLayoutId id="2147483673" r:id="rId26"/>
    <p:sldLayoutId id="2147483693" r:id="rId27"/>
  </p:sldLayoutIdLst>
  <p:txStyles>
    <p:titleStyle>
      <a:lvl1pPr algn="l" defTabSz="914400" rtl="0" eaLnBrk="1" latinLnBrk="0" hangingPunct="1">
        <a:lnSpc>
          <a:spcPct val="90000"/>
        </a:lnSpc>
        <a:spcBef>
          <a:spcPct val="0"/>
        </a:spcBef>
        <a:buNone/>
        <a:defRPr sz="4400" b="1" kern="1200" spc="-150" baseline="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SzPct val="75000"/>
        <a:buFont typeface="Courier New" panose="02070309020205020404" pitchFamily="49" charset="0"/>
        <a:buChar char="o"/>
        <a:defRPr sz="2400" kern="1200">
          <a:solidFill>
            <a:schemeClr val="tx2"/>
          </a:solidFill>
          <a:latin typeface="+mn-lt"/>
          <a:ea typeface="+mn-ea"/>
          <a:cs typeface="+mn-cs"/>
        </a:defRPr>
      </a:lvl2pPr>
      <a:lvl3pPr marL="1143000" indent="-228600" algn="l" defTabSz="914400" rtl="0" eaLnBrk="1" latinLnBrk="0" hangingPunct="1">
        <a:lnSpc>
          <a:spcPct val="90000"/>
        </a:lnSpc>
        <a:spcBef>
          <a:spcPts val="500"/>
        </a:spcBef>
        <a:buFont typeface="Wingdings" pitchFamily="2" charset="2"/>
        <a:buChar char="§"/>
        <a:defRPr sz="2000" kern="1200">
          <a:solidFill>
            <a:schemeClr val="accent4"/>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ags" Target="../tags/tag2.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2.xml"/><Relationship Id="rId1" Type="http://schemas.openxmlformats.org/officeDocument/2006/relationships/tags" Target="../tags/tag11.xml"/><Relationship Id="rId6" Type="http://schemas.openxmlformats.org/officeDocument/2006/relationships/image" Target="../media/image30.png"/><Relationship Id="rId5" Type="http://schemas.openxmlformats.org/officeDocument/2006/relationships/image" Target="../media/image29.png"/><Relationship Id="rId4" Type="http://schemas.openxmlformats.org/officeDocument/2006/relationships/image" Target="../media/image28.png"/></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2.xml"/><Relationship Id="rId1" Type="http://schemas.openxmlformats.org/officeDocument/2006/relationships/tags" Target="../tags/tag12.xml"/></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2.xml"/><Relationship Id="rId1" Type="http://schemas.openxmlformats.org/officeDocument/2006/relationships/tags" Target="../tags/tag13.xml"/></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2.xml"/><Relationship Id="rId1" Type="http://schemas.openxmlformats.org/officeDocument/2006/relationships/tags" Target="../tags/tag14.xml"/></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2.xml"/><Relationship Id="rId1" Type="http://schemas.openxmlformats.org/officeDocument/2006/relationships/tags" Target="../tags/tag15.xml"/></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2.xml"/><Relationship Id="rId1" Type="http://schemas.openxmlformats.org/officeDocument/2006/relationships/tags" Target="../tags/tag16.xml"/><Relationship Id="rId4" Type="http://schemas.openxmlformats.org/officeDocument/2006/relationships/image" Target="../media/image30.png"/></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2.xml"/><Relationship Id="rId1" Type="http://schemas.openxmlformats.org/officeDocument/2006/relationships/tags" Target="../tags/tag17.xml"/><Relationship Id="rId4" Type="http://schemas.openxmlformats.org/officeDocument/2006/relationships/image" Target="../media/image30.png"/></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2.xml"/><Relationship Id="rId1" Type="http://schemas.openxmlformats.org/officeDocument/2006/relationships/tags" Target="../tags/tag18.xml"/><Relationship Id="rId4" Type="http://schemas.openxmlformats.org/officeDocument/2006/relationships/image" Target="../media/image30.png"/></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2.xml"/><Relationship Id="rId1" Type="http://schemas.openxmlformats.org/officeDocument/2006/relationships/tags" Target="../tags/tag19.xml"/><Relationship Id="rId4" Type="http://schemas.openxmlformats.org/officeDocument/2006/relationships/image" Target="../media/image30.png"/></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2.xml"/><Relationship Id="rId1" Type="http://schemas.openxmlformats.org/officeDocument/2006/relationships/tags" Target="../tags/tag20.xml"/><Relationship Id="rId6" Type="http://schemas.openxmlformats.org/officeDocument/2006/relationships/image" Target="../media/image30.png"/><Relationship Id="rId5" Type="http://schemas.openxmlformats.org/officeDocument/2006/relationships/image" Target="../media/image32.png"/><Relationship Id="rId4" Type="http://schemas.openxmlformats.org/officeDocument/2006/relationships/image" Target="../media/image31.png"/></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tags" Target="../tags/tag3.xml"/></Relationships>
</file>

<file path=ppt/slides/_rels/slide20.xml.rels><?xml version="1.0" encoding="UTF-8" standalone="yes"?>
<Relationships xmlns="http://schemas.openxmlformats.org/package/2006/relationships"><Relationship Id="rId8" Type="http://schemas.openxmlformats.org/officeDocument/2006/relationships/image" Target="../media/image34.jpg"/><Relationship Id="rId13" Type="http://schemas.openxmlformats.org/officeDocument/2006/relationships/image" Target="../media/image39.jpg"/><Relationship Id="rId18" Type="http://schemas.openxmlformats.org/officeDocument/2006/relationships/image" Target="../media/image44.jpg"/><Relationship Id="rId3" Type="http://schemas.openxmlformats.org/officeDocument/2006/relationships/notesSlide" Target="../notesSlides/notesSlide20.xml"/><Relationship Id="rId7" Type="http://schemas.openxmlformats.org/officeDocument/2006/relationships/image" Target="../media/image33.jpg"/><Relationship Id="rId12" Type="http://schemas.openxmlformats.org/officeDocument/2006/relationships/image" Target="../media/image38.jpg"/><Relationship Id="rId17" Type="http://schemas.openxmlformats.org/officeDocument/2006/relationships/image" Target="../media/image43.jpg"/><Relationship Id="rId2" Type="http://schemas.openxmlformats.org/officeDocument/2006/relationships/slideLayout" Target="../slideLayouts/slideLayout8.xml"/><Relationship Id="rId16" Type="http://schemas.openxmlformats.org/officeDocument/2006/relationships/image" Target="../media/image42.jpg"/><Relationship Id="rId1" Type="http://schemas.openxmlformats.org/officeDocument/2006/relationships/tags" Target="../tags/tag21.xml"/><Relationship Id="rId6" Type="http://schemas.openxmlformats.org/officeDocument/2006/relationships/image" Target="../media/image30.png"/><Relationship Id="rId11" Type="http://schemas.openxmlformats.org/officeDocument/2006/relationships/image" Target="../media/image37.jpg"/><Relationship Id="rId5" Type="http://schemas.openxmlformats.org/officeDocument/2006/relationships/image" Target="../media/image32.png"/><Relationship Id="rId15" Type="http://schemas.openxmlformats.org/officeDocument/2006/relationships/image" Target="../media/image41.jpg"/><Relationship Id="rId10" Type="http://schemas.openxmlformats.org/officeDocument/2006/relationships/image" Target="../media/image36.jpg"/><Relationship Id="rId4" Type="http://schemas.openxmlformats.org/officeDocument/2006/relationships/image" Target="../media/image31.png"/><Relationship Id="rId9" Type="http://schemas.openxmlformats.org/officeDocument/2006/relationships/image" Target="../media/image35.jpg"/><Relationship Id="rId14" Type="http://schemas.openxmlformats.org/officeDocument/2006/relationships/image" Target="../media/image40.jpg"/></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3.xml"/><Relationship Id="rId1" Type="http://schemas.openxmlformats.org/officeDocument/2006/relationships/tags" Target="../tags/tag22.xml"/><Relationship Id="rId4" Type="http://schemas.openxmlformats.org/officeDocument/2006/relationships/image" Target="../media/image30.png"/></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22.xml"/><Relationship Id="rId7" Type="http://schemas.openxmlformats.org/officeDocument/2006/relationships/image" Target="../media/image46.png"/><Relationship Id="rId2" Type="http://schemas.openxmlformats.org/officeDocument/2006/relationships/slideLayout" Target="../slideLayouts/slideLayout2.xml"/><Relationship Id="rId1" Type="http://schemas.openxmlformats.org/officeDocument/2006/relationships/tags" Target="../tags/tag23.xml"/><Relationship Id="rId6" Type="http://schemas.openxmlformats.org/officeDocument/2006/relationships/image" Target="../media/image45.png"/><Relationship Id="rId5" Type="http://schemas.openxmlformats.org/officeDocument/2006/relationships/image" Target="../media/image32.png"/><Relationship Id="rId4" Type="http://schemas.openxmlformats.org/officeDocument/2006/relationships/image" Target="../media/image31.png"/></Relationships>
</file>

<file path=ppt/slides/_rels/slide23.xml.rels><?xml version="1.0" encoding="UTF-8" standalone="yes"?>
<Relationships xmlns="http://schemas.openxmlformats.org/package/2006/relationships"><Relationship Id="rId8" Type="http://schemas.openxmlformats.org/officeDocument/2006/relationships/image" Target="../media/image51.png"/><Relationship Id="rId3" Type="http://schemas.openxmlformats.org/officeDocument/2006/relationships/notesSlide" Target="../notesSlides/notesSlide23.xml"/><Relationship Id="rId7" Type="http://schemas.openxmlformats.org/officeDocument/2006/relationships/image" Target="../media/image50.png"/><Relationship Id="rId2" Type="http://schemas.openxmlformats.org/officeDocument/2006/relationships/slideLayout" Target="../slideLayouts/slideLayout10.xml"/><Relationship Id="rId1" Type="http://schemas.openxmlformats.org/officeDocument/2006/relationships/tags" Target="../tags/tag24.xml"/><Relationship Id="rId6" Type="http://schemas.openxmlformats.org/officeDocument/2006/relationships/image" Target="../media/image49.png"/><Relationship Id="rId5" Type="http://schemas.openxmlformats.org/officeDocument/2006/relationships/image" Target="../media/image48.png"/><Relationship Id="rId10" Type="http://schemas.openxmlformats.org/officeDocument/2006/relationships/image" Target="../media/image32.png"/><Relationship Id="rId4" Type="http://schemas.openxmlformats.org/officeDocument/2006/relationships/image" Target="../media/image47.png"/><Relationship Id="rId9" Type="http://schemas.openxmlformats.org/officeDocument/2006/relationships/image" Target="../media/image31.png"/></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24.xml"/><Relationship Id="rId2" Type="http://schemas.openxmlformats.org/officeDocument/2006/relationships/slideLayout" Target="../slideLayouts/slideLayout2.xml"/><Relationship Id="rId1" Type="http://schemas.openxmlformats.org/officeDocument/2006/relationships/tags" Target="../tags/tag25.xml"/><Relationship Id="rId5" Type="http://schemas.openxmlformats.org/officeDocument/2006/relationships/image" Target="../media/image53.png"/><Relationship Id="rId4" Type="http://schemas.openxmlformats.org/officeDocument/2006/relationships/image" Target="../media/image52.png"/></Relationships>
</file>

<file path=ppt/slides/_rels/slide25.xml.rels><?xml version="1.0" encoding="UTF-8" standalone="yes"?>
<Relationships xmlns="http://schemas.openxmlformats.org/package/2006/relationships"><Relationship Id="rId8" Type="http://schemas.openxmlformats.org/officeDocument/2006/relationships/image" Target="../media/image56.jpg"/><Relationship Id="rId13" Type="http://schemas.openxmlformats.org/officeDocument/2006/relationships/image" Target="../media/image61.jpg"/><Relationship Id="rId18" Type="http://schemas.openxmlformats.org/officeDocument/2006/relationships/image" Target="../media/image35.jpg"/><Relationship Id="rId26" Type="http://schemas.openxmlformats.org/officeDocument/2006/relationships/image" Target="../media/image43.jpg"/><Relationship Id="rId3" Type="http://schemas.openxmlformats.org/officeDocument/2006/relationships/notesSlide" Target="../notesSlides/notesSlide25.xml"/><Relationship Id="rId21" Type="http://schemas.openxmlformats.org/officeDocument/2006/relationships/image" Target="../media/image38.jpg"/><Relationship Id="rId7" Type="http://schemas.openxmlformats.org/officeDocument/2006/relationships/image" Target="../media/image55.jpg"/><Relationship Id="rId12" Type="http://schemas.openxmlformats.org/officeDocument/2006/relationships/image" Target="../media/image60.jpg"/><Relationship Id="rId17" Type="http://schemas.openxmlformats.org/officeDocument/2006/relationships/image" Target="../media/image34.jpg"/><Relationship Id="rId25" Type="http://schemas.openxmlformats.org/officeDocument/2006/relationships/image" Target="../media/image42.jpg"/><Relationship Id="rId2" Type="http://schemas.openxmlformats.org/officeDocument/2006/relationships/slideLayout" Target="../slideLayouts/slideLayout17.xml"/><Relationship Id="rId16" Type="http://schemas.openxmlformats.org/officeDocument/2006/relationships/image" Target="../media/image33.jpg"/><Relationship Id="rId20" Type="http://schemas.openxmlformats.org/officeDocument/2006/relationships/image" Target="../media/image37.jpg"/><Relationship Id="rId1" Type="http://schemas.openxmlformats.org/officeDocument/2006/relationships/tags" Target="../tags/tag26.xml"/><Relationship Id="rId6" Type="http://schemas.openxmlformats.org/officeDocument/2006/relationships/image" Target="../media/image54.jpg"/><Relationship Id="rId11" Type="http://schemas.openxmlformats.org/officeDocument/2006/relationships/image" Target="../media/image59.jpg"/><Relationship Id="rId24" Type="http://schemas.openxmlformats.org/officeDocument/2006/relationships/image" Target="../media/image41.jpg"/><Relationship Id="rId5" Type="http://schemas.openxmlformats.org/officeDocument/2006/relationships/image" Target="../media/image32.png"/><Relationship Id="rId15" Type="http://schemas.openxmlformats.org/officeDocument/2006/relationships/image" Target="../media/image63.jpg"/><Relationship Id="rId23" Type="http://schemas.openxmlformats.org/officeDocument/2006/relationships/image" Target="../media/image40.jpg"/><Relationship Id="rId10" Type="http://schemas.openxmlformats.org/officeDocument/2006/relationships/image" Target="../media/image58.jpg"/><Relationship Id="rId19" Type="http://schemas.openxmlformats.org/officeDocument/2006/relationships/image" Target="../media/image36.jpg"/><Relationship Id="rId4" Type="http://schemas.openxmlformats.org/officeDocument/2006/relationships/image" Target="../media/image31.png"/><Relationship Id="rId9" Type="http://schemas.openxmlformats.org/officeDocument/2006/relationships/image" Target="../media/image57.jpg"/><Relationship Id="rId14" Type="http://schemas.openxmlformats.org/officeDocument/2006/relationships/image" Target="../media/image62.jpg"/><Relationship Id="rId22" Type="http://schemas.openxmlformats.org/officeDocument/2006/relationships/image" Target="../media/image39.jpg"/><Relationship Id="rId27" Type="http://schemas.openxmlformats.org/officeDocument/2006/relationships/image" Target="../media/image44.jpg"/></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26.xml"/><Relationship Id="rId2" Type="http://schemas.openxmlformats.org/officeDocument/2006/relationships/slideLayout" Target="../slideLayouts/slideLayout3.xml"/><Relationship Id="rId1" Type="http://schemas.openxmlformats.org/officeDocument/2006/relationships/tags" Target="../tags/tag27.xml"/><Relationship Id="rId4" Type="http://schemas.openxmlformats.org/officeDocument/2006/relationships/image" Target="../media/image64.png"/></Relationships>
</file>

<file path=ppt/slides/_rels/slide27.xml.rels><?xml version="1.0" encoding="UTF-8" standalone="yes"?>
<Relationships xmlns="http://schemas.openxmlformats.org/package/2006/relationships"><Relationship Id="rId3" Type="http://schemas.openxmlformats.org/officeDocument/2006/relationships/notesSlide" Target="../notesSlides/notesSlide27.xml"/><Relationship Id="rId2" Type="http://schemas.openxmlformats.org/officeDocument/2006/relationships/slideLayout" Target="../slideLayouts/slideLayout11.xml"/><Relationship Id="rId1" Type="http://schemas.openxmlformats.org/officeDocument/2006/relationships/tags" Target="../tags/tag28.xml"/></Relationships>
</file>

<file path=ppt/slides/_rels/slide28.xml.rels><?xml version="1.0" encoding="UTF-8" standalone="yes"?>
<Relationships xmlns="http://schemas.openxmlformats.org/package/2006/relationships"><Relationship Id="rId3" Type="http://schemas.openxmlformats.org/officeDocument/2006/relationships/notesSlide" Target="../notesSlides/notesSlide28.xml"/><Relationship Id="rId2" Type="http://schemas.openxmlformats.org/officeDocument/2006/relationships/slideLayout" Target="../slideLayouts/slideLayout2.xml"/><Relationship Id="rId1" Type="http://schemas.openxmlformats.org/officeDocument/2006/relationships/tags" Target="../tags/tag29.xml"/><Relationship Id="rId5" Type="http://schemas.openxmlformats.org/officeDocument/2006/relationships/image" Target="../media/image66.svg"/><Relationship Id="rId4" Type="http://schemas.openxmlformats.org/officeDocument/2006/relationships/image" Target="../media/image65.png"/></Relationships>
</file>

<file path=ppt/slides/_rels/slide29.xml.rels><?xml version="1.0" encoding="UTF-8" standalone="yes"?>
<Relationships xmlns="http://schemas.openxmlformats.org/package/2006/relationships"><Relationship Id="rId3" Type="http://schemas.openxmlformats.org/officeDocument/2006/relationships/notesSlide" Target="../notesSlides/notesSlide29.xml"/><Relationship Id="rId2" Type="http://schemas.openxmlformats.org/officeDocument/2006/relationships/slideLayout" Target="../slideLayouts/slideLayout8.xml"/><Relationship Id="rId1" Type="http://schemas.openxmlformats.org/officeDocument/2006/relationships/tags" Target="../tags/tag30.xml"/><Relationship Id="rId4" Type="http://schemas.openxmlformats.org/officeDocument/2006/relationships/image" Target="../media/image67.png"/></Relationships>
</file>

<file path=ppt/slides/_rels/slide3.xml.rels><?xml version="1.0" encoding="UTF-8" standalone="yes"?>
<Relationships xmlns="http://schemas.openxmlformats.org/package/2006/relationships"><Relationship Id="rId8" Type="http://schemas.microsoft.com/office/2007/relationships/diagramDrawing" Target="../diagrams/drawing3.xml"/><Relationship Id="rId3" Type="http://schemas.openxmlformats.org/officeDocument/2006/relationships/notesSlide" Target="../notesSlides/notesSlide3.xml"/><Relationship Id="rId7" Type="http://schemas.openxmlformats.org/officeDocument/2006/relationships/diagramColors" Target="../diagrams/colors3.xml"/><Relationship Id="rId2" Type="http://schemas.openxmlformats.org/officeDocument/2006/relationships/slideLayout" Target="../slideLayouts/slideLayout2.xml"/><Relationship Id="rId1" Type="http://schemas.openxmlformats.org/officeDocument/2006/relationships/tags" Target="../tags/tag4.xml"/><Relationship Id="rId6" Type="http://schemas.openxmlformats.org/officeDocument/2006/relationships/diagramQuickStyle" Target="../diagrams/quickStyle3.xml"/><Relationship Id="rId5" Type="http://schemas.openxmlformats.org/officeDocument/2006/relationships/diagramLayout" Target="../diagrams/layout3.xml"/><Relationship Id="rId4" Type="http://schemas.openxmlformats.org/officeDocument/2006/relationships/diagramData" Target="../diagrams/data3.xml"/></Relationships>
</file>

<file path=ppt/slides/_rels/slide30.xml.rels><?xml version="1.0" encoding="UTF-8" standalone="yes"?>
<Relationships xmlns="http://schemas.openxmlformats.org/package/2006/relationships"><Relationship Id="rId3" Type="http://schemas.openxmlformats.org/officeDocument/2006/relationships/notesSlide" Target="../notesSlides/notesSlide30.xml"/><Relationship Id="rId2" Type="http://schemas.openxmlformats.org/officeDocument/2006/relationships/slideLayout" Target="../slideLayouts/slideLayout8.xml"/><Relationship Id="rId1" Type="http://schemas.openxmlformats.org/officeDocument/2006/relationships/tags" Target="../tags/tag31.xml"/><Relationship Id="rId4" Type="http://schemas.openxmlformats.org/officeDocument/2006/relationships/image" Target="../media/image68.png"/></Relationships>
</file>

<file path=ppt/slides/_rels/slide31.xml.rels><?xml version="1.0" encoding="UTF-8" standalone="yes"?>
<Relationships xmlns="http://schemas.openxmlformats.org/package/2006/relationships"><Relationship Id="rId3" Type="http://schemas.openxmlformats.org/officeDocument/2006/relationships/notesSlide" Target="../notesSlides/notesSlide31.xml"/><Relationship Id="rId2" Type="http://schemas.openxmlformats.org/officeDocument/2006/relationships/slideLayout" Target="../slideLayouts/slideLayout2.xml"/><Relationship Id="rId1" Type="http://schemas.openxmlformats.org/officeDocument/2006/relationships/tags" Target="../tags/tag32.xml"/></Relationships>
</file>

<file path=ppt/slides/_rels/slide32.xml.rels><?xml version="1.0" encoding="UTF-8" standalone="yes"?>
<Relationships xmlns="http://schemas.openxmlformats.org/package/2006/relationships"><Relationship Id="rId3" Type="http://schemas.openxmlformats.org/officeDocument/2006/relationships/notesSlide" Target="../notesSlides/notesSlide32.xml"/><Relationship Id="rId2" Type="http://schemas.openxmlformats.org/officeDocument/2006/relationships/slideLayout" Target="../slideLayouts/slideLayout10.xml"/><Relationship Id="rId1" Type="http://schemas.openxmlformats.org/officeDocument/2006/relationships/tags" Target="../tags/tag33.xml"/><Relationship Id="rId6" Type="http://schemas.openxmlformats.org/officeDocument/2006/relationships/image" Target="../media/image32.png"/><Relationship Id="rId5" Type="http://schemas.openxmlformats.org/officeDocument/2006/relationships/image" Target="../media/image31.png"/><Relationship Id="rId4" Type="http://schemas.openxmlformats.org/officeDocument/2006/relationships/image" Target="../media/image69.png"/></Relationships>
</file>

<file path=ppt/slides/_rels/slide33.xml.rels><?xml version="1.0" encoding="UTF-8" standalone="yes"?>
<Relationships xmlns="http://schemas.openxmlformats.org/package/2006/relationships"><Relationship Id="rId3" Type="http://schemas.openxmlformats.org/officeDocument/2006/relationships/notesSlide" Target="../notesSlides/notesSlide33.xml"/><Relationship Id="rId2" Type="http://schemas.openxmlformats.org/officeDocument/2006/relationships/slideLayout" Target="../slideLayouts/slideLayout2.xml"/><Relationship Id="rId1" Type="http://schemas.openxmlformats.org/officeDocument/2006/relationships/tags" Target="../tags/tag34.xml"/></Relationships>
</file>

<file path=ppt/slides/_rels/slide34.xml.rels><?xml version="1.0" encoding="UTF-8" standalone="yes"?>
<Relationships xmlns="http://schemas.openxmlformats.org/package/2006/relationships"><Relationship Id="rId3" Type="http://schemas.openxmlformats.org/officeDocument/2006/relationships/notesSlide" Target="../notesSlides/notesSlide34.xml"/><Relationship Id="rId2" Type="http://schemas.openxmlformats.org/officeDocument/2006/relationships/slideLayout" Target="../slideLayouts/slideLayout10.xml"/><Relationship Id="rId1" Type="http://schemas.openxmlformats.org/officeDocument/2006/relationships/tags" Target="../tags/tag35.xml"/><Relationship Id="rId6" Type="http://schemas.openxmlformats.org/officeDocument/2006/relationships/image" Target="../media/image32.png"/><Relationship Id="rId5" Type="http://schemas.openxmlformats.org/officeDocument/2006/relationships/image" Target="../media/image31.png"/><Relationship Id="rId4" Type="http://schemas.openxmlformats.org/officeDocument/2006/relationships/image" Target="../media/image70.png"/></Relationships>
</file>

<file path=ppt/slides/_rels/slide35.xml.rels><?xml version="1.0" encoding="UTF-8" standalone="yes"?>
<Relationships xmlns="http://schemas.openxmlformats.org/package/2006/relationships"><Relationship Id="rId3" Type="http://schemas.openxmlformats.org/officeDocument/2006/relationships/notesSlide" Target="../notesSlides/notesSlide35.xml"/><Relationship Id="rId2" Type="http://schemas.openxmlformats.org/officeDocument/2006/relationships/slideLayout" Target="../slideLayouts/slideLayout10.xml"/><Relationship Id="rId1" Type="http://schemas.openxmlformats.org/officeDocument/2006/relationships/tags" Target="../tags/tag36.xml"/><Relationship Id="rId6" Type="http://schemas.openxmlformats.org/officeDocument/2006/relationships/image" Target="../media/image32.png"/><Relationship Id="rId5" Type="http://schemas.openxmlformats.org/officeDocument/2006/relationships/image" Target="../media/image31.png"/><Relationship Id="rId4" Type="http://schemas.openxmlformats.org/officeDocument/2006/relationships/image" Target="../media/image70.png"/></Relationships>
</file>

<file path=ppt/slides/_rels/slide36.xml.rels><?xml version="1.0" encoding="UTF-8" standalone="yes"?>
<Relationships xmlns="http://schemas.openxmlformats.org/package/2006/relationships"><Relationship Id="rId8" Type="http://schemas.openxmlformats.org/officeDocument/2006/relationships/image" Target="../media/image63.jpg"/><Relationship Id="rId13" Type="http://schemas.openxmlformats.org/officeDocument/2006/relationships/image" Target="../media/image37.jpg"/><Relationship Id="rId18" Type="http://schemas.openxmlformats.org/officeDocument/2006/relationships/image" Target="../media/image42.jpg"/><Relationship Id="rId3" Type="http://schemas.openxmlformats.org/officeDocument/2006/relationships/notesSlide" Target="../notesSlides/notesSlide36.xml"/><Relationship Id="rId21" Type="http://schemas.openxmlformats.org/officeDocument/2006/relationships/image" Target="../media/image70.png"/><Relationship Id="rId7" Type="http://schemas.openxmlformats.org/officeDocument/2006/relationships/image" Target="../media/image62.jpg"/><Relationship Id="rId12" Type="http://schemas.openxmlformats.org/officeDocument/2006/relationships/image" Target="../media/image36.jpg"/><Relationship Id="rId17" Type="http://schemas.openxmlformats.org/officeDocument/2006/relationships/image" Target="../media/image41.jpg"/><Relationship Id="rId2" Type="http://schemas.openxmlformats.org/officeDocument/2006/relationships/slideLayout" Target="../slideLayouts/slideLayout10.xml"/><Relationship Id="rId16" Type="http://schemas.openxmlformats.org/officeDocument/2006/relationships/image" Target="../media/image40.jpg"/><Relationship Id="rId20" Type="http://schemas.openxmlformats.org/officeDocument/2006/relationships/image" Target="../media/image44.jpg"/><Relationship Id="rId1" Type="http://schemas.openxmlformats.org/officeDocument/2006/relationships/tags" Target="../tags/tag37.xml"/><Relationship Id="rId6" Type="http://schemas.openxmlformats.org/officeDocument/2006/relationships/image" Target="../media/image61.jpg"/><Relationship Id="rId11" Type="http://schemas.openxmlformats.org/officeDocument/2006/relationships/image" Target="../media/image35.jpg"/><Relationship Id="rId5" Type="http://schemas.openxmlformats.org/officeDocument/2006/relationships/image" Target="../media/image60.jpg"/><Relationship Id="rId15" Type="http://schemas.openxmlformats.org/officeDocument/2006/relationships/image" Target="../media/image39.jpg"/><Relationship Id="rId23" Type="http://schemas.openxmlformats.org/officeDocument/2006/relationships/image" Target="../media/image32.png"/><Relationship Id="rId10" Type="http://schemas.openxmlformats.org/officeDocument/2006/relationships/image" Target="../media/image34.jpg"/><Relationship Id="rId19" Type="http://schemas.openxmlformats.org/officeDocument/2006/relationships/image" Target="../media/image43.jpg"/><Relationship Id="rId4" Type="http://schemas.openxmlformats.org/officeDocument/2006/relationships/image" Target="../media/image59.jpg"/><Relationship Id="rId9" Type="http://schemas.openxmlformats.org/officeDocument/2006/relationships/image" Target="../media/image33.jpg"/><Relationship Id="rId14" Type="http://schemas.openxmlformats.org/officeDocument/2006/relationships/image" Target="../media/image38.jpg"/><Relationship Id="rId22" Type="http://schemas.openxmlformats.org/officeDocument/2006/relationships/image" Target="../media/image31.png"/></Relationships>
</file>

<file path=ppt/slides/_rels/slide37.xml.rels><?xml version="1.0" encoding="UTF-8" standalone="yes"?>
<Relationships xmlns="http://schemas.openxmlformats.org/package/2006/relationships"><Relationship Id="rId3" Type="http://schemas.openxmlformats.org/officeDocument/2006/relationships/notesSlide" Target="../notesSlides/notesSlide37.xml"/><Relationship Id="rId2" Type="http://schemas.openxmlformats.org/officeDocument/2006/relationships/slideLayout" Target="../slideLayouts/slideLayout2.xml"/><Relationship Id="rId1" Type="http://schemas.openxmlformats.org/officeDocument/2006/relationships/tags" Target="../tags/tag38.xml"/></Relationships>
</file>

<file path=ppt/slides/_rels/slide38.xml.rels><?xml version="1.0" encoding="UTF-8" standalone="yes"?>
<Relationships xmlns="http://schemas.openxmlformats.org/package/2006/relationships"><Relationship Id="rId3" Type="http://schemas.openxmlformats.org/officeDocument/2006/relationships/notesSlide" Target="../notesSlides/notesSlide38.xml"/><Relationship Id="rId2" Type="http://schemas.openxmlformats.org/officeDocument/2006/relationships/slideLayout" Target="../slideLayouts/slideLayout10.xml"/><Relationship Id="rId1" Type="http://schemas.openxmlformats.org/officeDocument/2006/relationships/tags" Target="../tags/tag39.xml"/><Relationship Id="rId6" Type="http://schemas.openxmlformats.org/officeDocument/2006/relationships/image" Target="../media/image32.png"/><Relationship Id="rId5" Type="http://schemas.openxmlformats.org/officeDocument/2006/relationships/image" Target="../media/image31.png"/><Relationship Id="rId4" Type="http://schemas.openxmlformats.org/officeDocument/2006/relationships/image" Target="../media/image70.png"/></Relationships>
</file>

<file path=ppt/slides/_rels/slide39.xml.rels><?xml version="1.0" encoding="UTF-8" standalone="yes"?>
<Relationships xmlns="http://schemas.openxmlformats.org/package/2006/relationships"><Relationship Id="rId3" Type="http://schemas.openxmlformats.org/officeDocument/2006/relationships/notesSlide" Target="../notesSlides/notesSlide39.xml"/><Relationship Id="rId2" Type="http://schemas.openxmlformats.org/officeDocument/2006/relationships/slideLayout" Target="../slideLayouts/slideLayout8.xml"/><Relationship Id="rId1" Type="http://schemas.openxmlformats.org/officeDocument/2006/relationships/tags" Target="../tags/tag40.xml"/><Relationship Id="rId4" Type="http://schemas.openxmlformats.org/officeDocument/2006/relationships/image" Target="../media/image71.png"/></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7.xml"/><Relationship Id="rId1" Type="http://schemas.openxmlformats.org/officeDocument/2006/relationships/tags" Target="../tags/tag5.xml"/></Relationships>
</file>

<file path=ppt/slides/_rels/slide40.xml.rels><?xml version="1.0" encoding="UTF-8" standalone="yes"?>
<Relationships xmlns="http://schemas.openxmlformats.org/package/2006/relationships"><Relationship Id="rId3" Type="http://schemas.openxmlformats.org/officeDocument/2006/relationships/notesSlide" Target="../notesSlides/notesSlide40.xml"/><Relationship Id="rId2" Type="http://schemas.openxmlformats.org/officeDocument/2006/relationships/slideLayout" Target="../slideLayouts/slideLayout8.xml"/><Relationship Id="rId1" Type="http://schemas.openxmlformats.org/officeDocument/2006/relationships/tags" Target="../tags/tag41.xml"/><Relationship Id="rId4" Type="http://schemas.openxmlformats.org/officeDocument/2006/relationships/image" Target="../media/image72.png"/></Relationships>
</file>

<file path=ppt/slides/_rels/slide41.xml.rels><?xml version="1.0" encoding="UTF-8" standalone="yes"?>
<Relationships xmlns="http://schemas.openxmlformats.org/package/2006/relationships"><Relationship Id="rId8" Type="http://schemas.openxmlformats.org/officeDocument/2006/relationships/diagramQuickStyle" Target="../diagrams/quickStyle5.xml"/><Relationship Id="rId3" Type="http://schemas.openxmlformats.org/officeDocument/2006/relationships/notesSlide" Target="../notesSlides/notesSlide41.xml"/><Relationship Id="rId7" Type="http://schemas.openxmlformats.org/officeDocument/2006/relationships/diagramLayout" Target="../diagrams/layout5.xml"/><Relationship Id="rId2" Type="http://schemas.openxmlformats.org/officeDocument/2006/relationships/slideLayout" Target="../slideLayouts/slideLayout8.xml"/><Relationship Id="rId1" Type="http://schemas.openxmlformats.org/officeDocument/2006/relationships/tags" Target="../tags/tag42.xml"/><Relationship Id="rId6" Type="http://schemas.openxmlformats.org/officeDocument/2006/relationships/diagramData" Target="../diagrams/data5.xml"/><Relationship Id="rId5" Type="http://schemas.openxmlformats.org/officeDocument/2006/relationships/image" Target="../media/image74.jpeg"/><Relationship Id="rId10" Type="http://schemas.microsoft.com/office/2007/relationships/diagramDrawing" Target="../diagrams/drawing5.xml"/><Relationship Id="rId4" Type="http://schemas.openxmlformats.org/officeDocument/2006/relationships/image" Target="../media/image73.jpeg"/><Relationship Id="rId9" Type="http://schemas.openxmlformats.org/officeDocument/2006/relationships/diagramColors" Target="../diagrams/colors5.xml"/></Relationships>
</file>

<file path=ppt/slides/_rels/slide42.xml.rels><?xml version="1.0" encoding="UTF-8" standalone="yes"?>
<Relationships xmlns="http://schemas.openxmlformats.org/package/2006/relationships"><Relationship Id="rId8" Type="http://schemas.openxmlformats.org/officeDocument/2006/relationships/image" Target="../media/image62.jpg"/><Relationship Id="rId13" Type="http://schemas.openxmlformats.org/officeDocument/2006/relationships/image" Target="../media/image36.jpg"/><Relationship Id="rId18" Type="http://schemas.openxmlformats.org/officeDocument/2006/relationships/image" Target="../media/image41.jpg"/><Relationship Id="rId3" Type="http://schemas.openxmlformats.org/officeDocument/2006/relationships/notesSlide" Target="../notesSlides/notesSlide42.xml"/><Relationship Id="rId21" Type="http://schemas.openxmlformats.org/officeDocument/2006/relationships/image" Target="../media/image44.jpg"/><Relationship Id="rId7" Type="http://schemas.openxmlformats.org/officeDocument/2006/relationships/image" Target="../media/image61.jpg"/><Relationship Id="rId12" Type="http://schemas.openxmlformats.org/officeDocument/2006/relationships/image" Target="../media/image35.jpg"/><Relationship Id="rId17" Type="http://schemas.openxmlformats.org/officeDocument/2006/relationships/image" Target="../media/image40.jpg"/><Relationship Id="rId2" Type="http://schemas.openxmlformats.org/officeDocument/2006/relationships/slideLayout" Target="../slideLayouts/slideLayout10.xml"/><Relationship Id="rId16" Type="http://schemas.openxmlformats.org/officeDocument/2006/relationships/image" Target="../media/image39.jpg"/><Relationship Id="rId20" Type="http://schemas.openxmlformats.org/officeDocument/2006/relationships/image" Target="../media/image43.jpg"/><Relationship Id="rId1" Type="http://schemas.openxmlformats.org/officeDocument/2006/relationships/tags" Target="../tags/tag43.xml"/><Relationship Id="rId6" Type="http://schemas.openxmlformats.org/officeDocument/2006/relationships/image" Target="../media/image60.jpg"/><Relationship Id="rId11" Type="http://schemas.openxmlformats.org/officeDocument/2006/relationships/image" Target="../media/image34.jpg"/><Relationship Id="rId5" Type="http://schemas.openxmlformats.org/officeDocument/2006/relationships/image" Target="../media/image59.jpg"/><Relationship Id="rId15" Type="http://schemas.openxmlformats.org/officeDocument/2006/relationships/image" Target="../media/image38.jpg"/><Relationship Id="rId23" Type="http://schemas.openxmlformats.org/officeDocument/2006/relationships/image" Target="../media/image32.png"/><Relationship Id="rId10" Type="http://schemas.openxmlformats.org/officeDocument/2006/relationships/image" Target="../media/image33.jpg"/><Relationship Id="rId19" Type="http://schemas.openxmlformats.org/officeDocument/2006/relationships/image" Target="../media/image42.jpg"/><Relationship Id="rId4" Type="http://schemas.openxmlformats.org/officeDocument/2006/relationships/image" Target="../media/image70.png"/><Relationship Id="rId9" Type="http://schemas.openxmlformats.org/officeDocument/2006/relationships/image" Target="../media/image63.jpg"/><Relationship Id="rId14" Type="http://schemas.openxmlformats.org/officeDocument/2006/relationships/image" Target="../media/image37.jpg"/><Relationship Id="rId22" Type="http://schemas.openxmlformats.org/officeDocument/2006/relationships/image" Target="../media/image31.png"/></Relationships>
</file>

<file path=ppt/slides/_rels/slide43.xml.rels><?xml version="1.0" encoding="UTF-8" standalone="yes"?>
<Relationships xmlns="http://schemas.openxmlformats.org/package/2006/relationships"><Relationship Id="rId3" Type="http://schemas.openxmlformats.org/officeDocument/2006/relationships/notesSlide" Target="../notesSlides/notesSlide43.xml"/><Relationship Id="rId2" Type="http://schemas.openxmlformats.org/officeDocument/2006/relationships/slideLayout" Target="../slideLayouts/slideLayout3.xml"/><Relationship Id="rId1" Type="http://schemas.openxmlformats.org/officeDocument/2006/relationships/tags" Target="../tags/tag44.xml"/><Relationship Id="rId4" Type="http://schemas.openxmlformats.org/officeDocument/2006/relationships/image" Target="../media/image75.png"/></Relationships>
</file>

<file path=ppt/slides/_rels/slide44.xml.rels><?xml version="1.0" encoding="UTF-8" standalone="yes"?>
<Relationships xmlns="http://schemas.openxmlformats.org/package/2006/relationships"><Relationship Id="rId8" Type="http://schemas.microsoft.com/office/2007/relationships/diagramDrawing" Target="../diagrams/drawing6.xml"/><Relationship Id="rId3" Type="http://schemas.openxmlformats.org/officeDocument/2006/relationships/notesSlide" Target="../notesSlides/notesSlide44.xml"/><Relationship Id="rId7" Type="http://schemas.openxmlformats.org/officeDocument/2006/relationships/diagramColors" Target="../diagrams/colors6.xml"/><Relationship Id="rId2" Type="http://schemas.openxmlformats.org/officeDocument/2006/relationships/slideLayout" Target="../slideLayouts/slideLayout2.xml"/><Relationship Id="rId1" Type="http://schemas.openxmlformats.org/officeDocument/2006/relationships/tags" Target="../tags/tag45.xml"/><Relationship Id="rId6" Type="http://schemas.openxmlformats.org/officeDocument/2006/relationships/diagramQuickStyle" Target="../diagrams/quickStyle6.xml"/><Relationship Id="rId5" Type="http://schemas.openxmlformats.org/officeDocument/2006/relationships/diagramLayout" Target="../diagrams/layout6.xml"/><Relationship Id="rId4" Type="http://schemas.openxmlformats.org/officeDocument/2006/relationships/diagramData" Target="../diagrams/data6.xml"/></Relationships>
</file>

<file path=ppt/slides/_rels/slide45.xml.rels><?xml version="1.0" encoding="UTF-8" standalone="yes"?>
<Relationships xmlns="http://schemas.openxmlformats.org/package/2006/relationships"><Relationship Id="rId3" Type="http://schemas.openxmlformats.org/officeDocument/2006/relationships/notesSlide" Target="../notesSlides/notesSlide45.xml"/><Relationship Id="rId2" Type="http://schemas.openxmlformats.org/officeDocument/2006/relationships/slideLayout" Target="../slideLayouts/slideLayout13.xml"/><Relationship Id="rId1" Type="http://schemas.openxmlformats.org/officeDocument/2006/relationships/tags" Target="../tags/tag46.xml"/></Relationships>
</file>

<file path=ppt/slides/_rels/slide46.xml.rels><?xml version="1.0" encoding="UTF-8" standalone="yes"?>
<Relationships xmlns="http://schemas.openxmlformats.org/package/2006/relationships"><Relationship Id="rId3" Type="http://schemas.openxmlformats.org/officeDocument/2006/relationships/notesSlide" Target="../notesSlides/notesSlide46.xml"/><Relationship Id="rId2" Type="http://schemas.openxmlformats.org/officeDocument/2006/relationships/slideLayout" Target="../slideLayouts/slideLayout2.xml"/><Relationship Id="rId1" Type="http://schemas.openxmlformats.org/officeDocument/2006/relationships/tags" Target="../tags/tag47.xml"/><Relationship Id="rId4" Type="http://schemas.openxmlformats.org/officeDocument/2006/relationships/image" Target="../media/image76.png"/></Relationships>
</file>

<file path=ppt/slides/_rels/slide47.xml.rels><?xml version="1.0" encoding="UTF-8" standalone="yes"?>
<Relationships xmlns="http://schemas.openxmlformats.org/package/2006/relationships"><Relationship Id="rId3" Type="http://schemas.openxmlformats.org/officeDocument/2006/relationships/notesSlide" Target="../notesSlides/notesSlide47.xml"/><Relationship Id="rId2" Type="http://schemas.openxmlformats.org/officeDocument/2006/relationships/slideLayout" Target="../slideLayouts/slideLayout2.xml"/><Relationship Id="rId1" Type="http://schemas.openxmlformats.org/officeDocument/2006/relationships/tags" Target="../tags/tag48.xml"/><Relationship Id="rId5" Type="http://schemas.openxmlformats.org/officeDocument/2006/relationships/image" Target="../media/image53.png"/><Relationship Id="rId4" Type="http://schemas.openxmlformats.org/officeDocument/2006/relationships/image" Target="../media/image52.png"/></Relationships>
</file>

<file path=ppt/slides/_rels/slide48.xml.rels><?xml version="1.0" encoding="UTF-8" standalone="yes"?>
<Relationships xmlns="http://schemas.openxmlformats.org/package/2006/relationships"><Relationship Id="rId3" Type="http://schemas.openxmlformats.org/officeDocument/2006/relationships/notesSlide" Target="../notesSlides/notesSlide48.xml"/><Relationship Id="rId2" Type="http://schemas.openxmlformats.org/officeDocument/2006/relationships/slideLayout" Target="../slideLayouts/slideLayout7.xml"/><Relationship Id="rId1" Type="http://schemas.openxmlformats.org/officeDocument/2006/relationships/tags" Target="../tags/tag49.xml"/></Relationships>
</file>

<file path=ppt/slides/_rels/slide49.xml.rels><?xml version="1.0" encoding="UTF-8" standalone="yes"?>
<Relationships xmlns="http://schemas.openxmlformats.org/package/2006/relationships"><Relationship Id="rId3" Type="http://schemas.openxmlformats.org/officeDocument/2006/relationships/notesSlide" Target="../notesSlides/notesSlide49.xml"/><Relationship Id="rId2" Type="http://schemas.openxmlformats.org/officeDocument/2006/relationships/slideLayout" Target="../slideLayouts/slideLayout2.xml"/><Relationship Id="rId1" Type="http://schemas.openxmlformats.org/officeDocument/2006/relationships/tags" Target="../tags/tag50.xml"/><Relationship Id="rId4" Type="http://schemas.openxmlformats.org/officeDocument/2006/relationships/image" Target="../media/image21.wmf"/></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2.xml"/><Relationship Id="rId1" Type="http://schemas.openxmlformats.org/officeDocument/2006/relationships/tags" Target="../tags/tag6.xml"/><Relationship Id="rId4" Type="http://schemas.openxmlformats.org/officeDocument/2006/relationships/image" Target="../media/image21.wmf"/></Relationships>
</file>

<file path=ppt/slides/_rels/slide50.xml.rels><?xml version="1.0" encoding="UTF-8" standalone="yes"?>
<Relationships xmlns="http://schemas.openxmlformats.org/package/2006/relationships"><Relationship Id="rId3" Type="http://schemas.openxmlformats.org/officeDocument/2006/relationships/notesSlide" Target="../notesSlides/notesSlide50.xml"/><Relationship Id="rId2" Type="http://schemas.openxmlformats.org/officeDocument/2006/relationships/slideLayout" Target="../slideLayouts/slideLayout2.xml"/><Relationship Id="rId1" Type="http://schemas.openxmlformats.org/officeDocument/2006/relationships/tags" Target="../tags/tag51.xml"/><Relationship Id="rId4" Type="http://schemas.openxmlformats.org/officeDocument/2006/relationships/image" Target="../media/image21.wmf"/></Relationships>
</file>

<file path=ppt/slides/_rels/slide51.xml.rels><?xml version="1.0" encoding="UTF-8" standalone="yes"?>
<Relationships xmlns="http://schemas.openxmlformats.org/package/2006/relationships"><Relationship Id="rId3" Type="http://schemas.openxmlformats.org/officeDocument/2006/relationships/notesSlide" Target="../notesSlides/notesSlide51.xml"/><Relationship Id="rId2" Type="http://schemas.openxmlformats.org/officeDocument/2006/relationships/slideLayout" Target="../slideLayouts/slideLayout1.xml"/><Relationship Id="rId1" Type="http://schemas.openxmlformats.org/officeDocument/2006/relationships/tags" Target="../tags/tag52.xml"/></Relationships>
</file>

<file path=ppt/slides/_rels/slide52.xml.rels><?xml version="1.0" encoding="UTF-8" standalone="yes"?>
<Relationships xmlns="http://schemas.openxmlformats.org/package/2006/relationships"><Relationship Id="rId3" Type="http://schemas.openxmlformats.org/officeDocument/2006/relationships/notesSlide" Target="../notesSlides/notesSlide52.xml"/><Relationship Id="rId2" Type="http://schemas.openxmlformats.org/officeDocument/2006/relationships/slideLayout" Target="../slideLayouts/slideLayout2.xml"/><Relationship Id="rId1" Type="http://schemas.openxmlformats.org/officeDocument/2006/relationships/tags" Target="../tags/tag53.xml"/></Relationships>
</file>

<file path=ppt/slides/_rels/slide53.xml.rels><?xml version="1.0" encoding="UTF-8" standalone="yes"?>
<Relationships xmlns="http://schemas.openxmlformats.org/package/2006/relationships"><Relationship Id="rId3" Type="http://schemas.openxmlformats.org/officeDocument/2006/relationships/notesSlide" Target="../notesSlides/notesSlide53.xml"/><Relationship Id="rId2" Type="http://schemas.openxmlformats.org/officeDocument/2006/relationships/slideLayout" Target="../slideLayouts/slideLayout2.xml"/><Relationship Id="rId1" Type="http://schemas.openxmlformats.org/officeDocument/2006/relationships/tags" Target="../tags/tag54.xml"/></Relationships>
</file>

<file path=ppt/slides/_rels/slide54.xml.rels><?xml version="1.0" encoding="UTF-8" standalone="yes"?>
<Relationships xmlns="http://schemas.openxmlformats.org/package/2006/relationships"><Relationship Id="rId3" Type="http://schemas.openxmlformats.org/officeDocument/2006/relationships/notesSlide" Target="../notesSlides/notesSlide54.xml"/><Relationship Id="rId2" Type="http://schemas.openxmlformats.org/officeDocument/2006/relationships/slideLayout" Target="../slideLayouts/slideLayout2.xml"/><Relationship Id="rId1" Type="http://schemas.openxmlformats.org/officeDocument/2006/relationships/tags" Target="../tags/tag55.xml"/></Relationships>
</file>

<file path=ppt/slides/_rels/slide55.xml.rels><?xml version="1.0" encoding="UTF-8" standalone="yes"?>
<Relationships xmlns="http://schemas.openxmlformats.org/package/2006/relationships"><Relationship Id="rId3" Type="http://schemas.openxmlformats.org/officeDocument/2006/relationships/notesSlide" Target="../notesSlides/notesSlide55.xml"/><Relationship Id="rId2" Type="http://schemas.openxmlformats.org/officeDocument/2006/relationships/slideLayout" Target="../slideLayouts/slideLayout2.xml"/><Relationship Id="rId1" Type="http://schemas.openxmlformats.org/officeDocument/2006/relationships/tags" Target="../tags/tag56.xml"/></Relationships>
</file>

<file path=ppt/slides/_rels/slide56.xml.rels><?xml version="1.0" encoding="UTF-8" standalone="yes"?>
<Relationships xmlns="http://schemas.openxmlformats.org/package/2006/relationships"><Relationship Id="rId3" Type="http://schemas.openxmlformats.org/officeDocument/2006/relationships/notesSlide" Target="../notesSlides/notesSlide56.xml"/><Relationship Id="rId2" Type="http://schemas.openxmlformats.org/officeDocument/2006/relationships/slideLayout" Target="../slideLayouts/slideLayout2.xml"/><Relationship Id="rId1" Type="http://schemas.openxmlformats.org/officeDocument/2006/relationships/tags" Target="../tags/tag57.xml"/></Relationships>
</file>

<file path=ppt/slides/_rels/slide57.xml.rels><?xml version="1.0" encoding="UTF-8" standalone="yes"?>
<Relationships xmlns="http://schemas.openxmlformats.org/package/2006/relationships"><Relationship Id="rId3" Type="http://schemas.openxmlformats.org/officeDocument/2006/relationships/notesSlide" Target="../notesSlides/notesSlide57.xml"/><Relationship Id="rId2" Type="http://schemas.openxmlformats.org/officeDocument/2006/relationships/slideLayout" Target="../slideLayouts/slideLayout2.xml"/><Relationship Id="rId1" Type="http://schemas.openxmlformats.org/officeDocument/2006/relationships/tags" Target="../tags/tag58.xml"/></Relationships>
</file>

<file path=ppt/slides/_rels/slide58.xml.rels><?xml version="1.0" encoding="UTF-8" standalone="yes"?>
<Relationships xmlns="http://schemas.openxmlformats.org/package/2006/relationships"><Relationship Id="rId3" Type="http://schemas.openxmlformats.org/officeDocument/2006/relationships/notesSlide" Target="../notesSlides/notesSlide58.xml"/><Relationship Id="rId2" Type="http://schemas.openxmlformats.org/officeDocument/2006/relationships/slideLayout" Target="../slideLayouts/slideLayout2.xml"/><Relationship Id="rId1" Type="http://schemas.openxmlformats.org/officeDocument/2006/relationships/tags" Target="../tags/tag59.xml"/></Relationships>
</file>

<file path=ppt/slides/_rels/slide59.xml.rels><?xml version="1.0" encoding="UTF-8" standalone="yes"?>
<Relationships xmlns="http://schemas.openxmlformats.org/package/2006/relationships"><Relationship Id="rId3" Type="http://schemas.openxmlformats.org/officeDocument/2006/relationships/notesSlide" Target="../notesSlides/notesSlide59.xml"/><Relationship Id="rId2" Type="http://schemas.openxmlformats.org/officeDocument/2006/relationships/slideLayout" Target="../slideLayouts/slideLayout2.xml"/><Relationship Id="rId1" Type="http://schemas.openxmlformats.org/officeDocument/2006/relationships/tags" Target="../tags/tag60.xm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2.xml"/><Relationship Id="rId1" Type="http://schemas.openxmlformats.org/officeDocument/2006/relationships/tags" Target="../tags/tag7.xml"/><Relationship Id="rId6" Type="http://schemas.openxmlformats.org/officeDocument/2006/relationships/image" Target="../media/image24.png"/><Relationship Id="rId5" Type="http://schemas.openxmlformats.org/officeDocument/2006/relationships/image" Target="../media/image23.svg"/><Relationship Id="rId4" Type="http://schemas.openxmlformats.org/officeDocument/2006/relationships/image" Target="../media/image22.png"/></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2.xml"/><Relationship Id="rId1" Type="http://schemas.openxmlformats.org/officeDocument/2006/relationships/tags" Target="../tags/tag8.xml"/><Relationship Id="rId6" Type="http://schemas.openxmlformats.org/officeDocument/2006/relationships/image" Target="../media/image26.png"/><Relationship Id="rId5" Type="http://schemas.openxmlformats.org/officeDocument/2006/relationships/image" Target="../media/image25.svg"/><Relationship Id="rId4" Type="http://schemas.openxmlformats.org/officeDocument/2006/relationships/image" Target="../media/image22.png"/></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3.xml"/><Relationship Id="rId1" Type="http://schemas.openxmlformats.org/officeDocument/2006/relationships/tags" Target="../tags/tag9.xml"/><Relationship Id="rId4" Type="http://schemas.openxmlformats.org/officeDocument/2006/relationships/image" Target="../media/image27.png"/></Relationships>
</file>

<file path=ppt/slides/_rels/slide9.xml.rels><?xml version="1.0" encoding="UTF-8" standalone="yes"?>
<Relationships xmlns="http://schemas.openxmlformats.org/package/2006/relationships"><Relationship Id="rId8" Type="http://schemas.microsoft.com/office/2007/relationships/diagramDrawing" Target="../diagrams/drawing4.xml"/><Relationship Id="rId3" Type="http://schemas.openxmlformats.org/officeDocument/2006/relationships/notesSlide" Target="../notesSlides/notesSlide9.xml"/><Relationship Id="rId7" Type="http://schemas.openxmlformats.org/officeDocument/2006/relationships/diagramColors" Target="../diagrams/colors4.xml"/><Relationship Id="rId2" Type="http://schemas.openxmlformats.org/officeDocument/2006/relationships/slideLayout" Target="../slideLayouts/slideLayout2.xml"/><Relationship Id="rId1" Type="http://schemas.openxmlformats.org/officeDocument/2006/relationships/tags" Target="../tags/tag10.xml"/><Relationship Id="rId6" Type="http://schemas.openxmlformats.org/officeDocument/2006/relationships/diagramQuickStyle" Target="../diagrams/quickStyle4.xml"/><Relationship Id="rId5" Type="http://schemas.openxmlformats.org/officeDocument/2006/relationships/diagramLayout" Target="../diagrams/layout4.xml"/><Relationship Id="rId4" Type="http://schemas.openxmlformats.org/officeDocument/2006/relationships/diagramData" Target="../diagrams/data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838200" y="1122363"/>
            <a:ext cx="10515600" cy="2387600"/>
          </a:xfrm>
        </p:spPr>
        <p:txBody>
          <a:bodyPr>
            <a:noAutofit/>
          </a:bodyPr>
          <a:lstStyle/>
          <a:p>
            <a:pPr algn="l"/>
            <a:r>
              <a:rPr lang="en-US" dirty="0"/>
              <a:t>Building Tertiary (Tier 3) Prevention Efforts</a:t>
            </a:r>
          </a:p>
        </p:txBody>
      </p:sp>
      <p:sp>
        <p:nvSpPr>
          <p:cNvPr id="4" name="Text Placeholder 3"/>
          <p:cNvSpPr>
            <a:spLocks noGrp="1"/>
          </p:cNvSpPr>
          <p:nvPr>
            <p:ph type="subTitle" idx="1"/>
          </p:nvPr>
        </p:nvSpPr>
        <p:spPr>
          <a:xfrm>
            <a:off x="838200" y="3602038"/>
            <a:ext cx="10515600" cy="1655762"/>
          </a:xfrm>
        </p:spPr>
        <p:txBody>
          <a:bodyPr/>
          <a:lstStyle/>
          <a:p>
            <a:pPr algn="l"/>
            <a:r>
              <a:rPr lang="en-US" dirty="0"/>
              <a:t>Ci3T Professional Learning Series Session 5  </a:t>
            </a:r>
          </a:p>
        </p:txBody>
      </p:sp>
    </p:spTree>
    <p:custDataLst>
      <p:tags r:id="rId1"/>
    </p:custDataLst>
    <p:extLst>
      <p:ext uri="{BB962C8B-B14F-4D97-AF65-F5344CB8AC3E}">
        <p14:creationId xmlns:p14="http://schemas.microsoft.com/office/powerpoint/2010/main" val="234420582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gradFill>
          <a:gsLst>
            <a:gs pos="67000">
              <a:srgbClr val="FAFAFA"/>
            </a:gs>
            <a:gs pos="74000">
              <a:srgbClr val="D7D7D7">
                <a:lumMod val="100000"/>
              </a:srgbClr>
            </a:gs>
            <a:gs pos="83000">
              <a:srgbClr val="D7D7D7">
                <a:lumMod val="100000"/>
              </a:srgbClr>
            </a:gs>
            <a:gs pos="100000">
              <a:srgbClr val="E4E4E4">
                <a:lumMod val="100000"/>
              </a:srgbClr>
            </a:gs>
          </a:gsLst>
          <a:lin ang="4800000" scaled="0"/>
        </a:gradFill>
        <a:effectLst/>
      </p:bgPr>
    </p:bg>
    <p:spTree>
      <p:nvGrpSpPr>
        <p:cNvPr id="1" name=""/>
        <p:cNvGrpSpPr/>
        <p:nvPr/>
      </p:nvGrpSpPr>
      <p:grpSpPr>
        <a:xfrm>
          <a:off x="0" y="0"/>
          <a:ext cx="0" cy="0"/>
          <a:chOff x="0" y="0"/>
          <a:chExt cx="0" cy="0"/>
        </a:xfrm>
      </p:grpSpPr>
      <p:sp>
        <p:nvSpPr>
          <p:cNvPr id="7" name="Title 1"/>
          <p:cNvSpPr>
            <a:spLocks noGrp="1"/>
          </p:cNvSpPr>
          <p:nvPr>
            <p:ph type="title"/>
          </p:nvPr>
        </p:nvSpPr>
        <p:spPr>
          <a:xfrm>
            <a:off x="838200" y="365125"/>
            <a:ext cx="10515600" cy="1325563"/>
          </a:xfrm>
        </p:spPr>
        <p:txBody>
          <a:bodyPr/>
          <a:lstStyle/>
          <a:p>
            <a:r>
              <a:rPr lang="en-US" dirty="0"/>
              <a:t>Assessing</a:t>
            </a:r>
            <a:br>
              <a:rPr lang="en-US" dirty="0"/>
            </a:br>
            <a:r>
              <a:rPr lang="en-US" dirty="0"/>
              <a:t>Social Validity</a:t>
            </a:r>
          </a:p>
        </p:txBody>
      </p:sp>
      <p:sp>
        <p:nvSpPr>
          <p:cNvPr id="30722" name="Content Placeholder 4"/>
          <p:cNvSpPr>
            <a:spLocks noGrp="1"/>
          </p:cNvSpPr>
          <p:nvPr>
            <p:ph idx="1"/>
          </p:nvPr>
        </p:nvSpPr>
        <p:spPr>
          <a:xfrm>
            <a:off x="838200" y="1825625"/>
            <a:ext cx="3952009" cy="4667250"/>
          </a:xfrm>
        </p:spPr>
        <p:txBody>
          <a:bodyPr>
            <a:normAutofit/>
          </a:bodyPr>
          <a:lstStyle/>
          <a:p>
            <a:pPr marL="0" indent="0">
              <a:buNone/>
            </a:pPr>
            <a:r>
              <a:rPr lang="en-US" dirty="0">
                <a:solidFill>
                  <a:schemeClr val="tx2"/>
                </a:solidFill>
              </a:rPr>
              <a:t>Primary Intervention Rating Scale (PIRS) </a:t>
            </a:r>
          </a:p>
          <a:p>
            <a:r>
              <a:rPr lang="en-US" dirty="0"/>
              <a:t>A formal way for faculty and staff to provide feedback</a:t>
            </a:r>
          </a:p>
          <a:p>
            <a:r>
              <a:rPr lang="en-US" dirty="0"/>
              <a:t>Results used to guide professional learning and Ci3T plan revisions each year</a:t>
            </a:r>
          </a:p>
        </p:txBody>
      </p:sp>
      <p:pic>
        <p:nvPicPr>
          <p:cNvPr id="10" name="Picture 9"/>
          <p:cNvPicPr>
            <a:picLocks noChangeAspect="1"/>
          </p:cNvPicPr>
          <p:nvPr/>
        </p:nvPicPr>
        <p:blipFill>
          <a:blip r:embed="rId4"/>
          <a:srcRect/>
          <a:stretch/>
        </p:blipFill>
        <p:spPr>
          <a:xfrm>
            <a:off x="4859080" y="365125"/>
            <a:ext cx="3048292" cy="6391820"/>
          </a:xfrm>
          <a:prstGeom prst="rect">
            <a:avLst/>
          </a:prstGeom>
          <a:ln w="3175">
            <a:solidFill>
              <a:schemeClr val="tx1">
                <a:lumMod val="50000"/>
                <a:lumOff val="50000"/>
              </a:schemeClr>
            </a:solidFill>
          </a:ln>
          <a:effectLst/>
        </p:spPr>
      </p:pic>
      <p:pic>
        <p:nvPicPr>
          <p:cNvPr id="8" name="Picture 7"/>
          <p:cNvPicPr/>
          <p:nvPr/>
        </p:nvPicPr>
        <p:blipFill>
          <a:blip r:embed="rId5"/>
          <a:srcRect/>
          <a:stretch/>
        </p:blipFill>
        <p:spPr>
          <a:xfrm>
            <a:off x="7265554" y="101531"/>
            <a:ext cx="3091070" cy="6516311"/>
          </a:xfrm>
          <a:prstGeom prst="rect">
            <a:avLst/>
          </a:prstGeom>
          <a:ln w="3175">
            <a:solidFill>
              <a:schemeClr val="tx1">
                <a:lumMod val="50000"/>
                <a:lumOff val="50000"/>
              </a:schemeClr>
            </a:solidFill>
          </a:ln>
          <a:effectLst/>
        </p:spPr>
      </p:pic>
      <p:pic>
        <p:nvPicPr>
          <p:cNvPr id="11" name="Picture 10">
            <a:extLst>
              <a:ext uri="{FF2B5EF4-FFF2-40B4-BE49-F238E27FC236}">
                <a16:creationId xmlns:a16="http://schemas.microsoft.com/office/drawing/2014/main" id="{0E5CDDE6-419D-4088-9BCF-198DE4C76941}"/>
              </a:ext>
            </a:extLst>
          </p:cNvPr>
          <p:cNvPicPr>
            <a:picLocks noChangeAspect="1"/>
          </p:cNvPicPr>
          <p:nvPr/>
        </p:nvPicPr>
        <p:blipFill>
          <a:blip r:embed="rId6"/>
          <a:srcRect r="1447"/>
          <a:stretch/>
        </p:blipFill>
        <p:spPr>
          <a:xfrm>
            <a:off x="8414951" y="1461826"/>
            <a:ext cx="3614671" cy="4691839"/>
          </a:xfrm>
          <a:prstGeom prst="rect">
            <a:avLst/>
          </a:prstGeom>
          <a:ln w="3175">
            <a:solidFill>
              <a:schemeClr val="tx1">
                <a:lumMod val="50000"/>
                <a:lumOff val="50000"/>
              </a:schemeClr>
            </a:solidFill>
          </a:ln>
          <a:effectLst>
            <a:outerShdw blurRad="292100" dist="139700" dir="2700000" algn="tl" rotWithShape="0">
              <a:srgbClr val="333333">
                <a:alpha val="65000"/>
              </a:srgbClr>
            </a:outerShdw>
          </a:effectLst>
        </p:spPr>
      </p:pic>
    </p:spTree>
    <p:custDataLst>
      <p:tags r:id="rId1"/>
    </p:custDataLst>
    <p:extLst>
      <p:ext uri="{BB962C8B-B14F-4D97-AF65-F5344CB8AC3E}">
        <p14:creationId xmlns:p14="http://schemas.microsoft.com/office/powerpoint/2010/main" val="420367117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Table 7">
            <a:extLst>
              <a:ext uri="{FF2B5EF4-FFF2-40B4-BE49-F238E27FC236}">
                <a16:creationId xmlns:a16="http://schemas.microsoft.com/office/drawing/2014/main" id="{F675B056-703F-3A34-695D-7E3817BECC01}"/>
              </a:ext>
            </a:extLst>
          </p:cNvPr>
          <p:cNvGraphicFramePr>
            <a:graphicFrameLocks noGrp="1"/>
          </p:cNvGraphicFramePr>
          <p:nvPr>
            <p:extLst>
              <p:ext uri="{D42A27DB-BD31-4B8C-83A1-F6EECF244321}">
                <p14:modId xmlns:p14="http://schemas.microsoft.com/office/powerpoint/2010/main" val="899043764"/>
              </p:ext>
            </p:extLst>
          </p:nvPr>
        </p:nvGraphicFramePr>
        <p:xfrm>
          <a:off x="0" y="-3175"/>
          <a:ext cx="12192002" cy="6826509"/>
        </p:xfrm>
        <a:graphic>
          <a:graphicData uri="http://schemas.openxmlformats.org/drawingml/2006/table">
            <a:tbl>
              <a:tblPr firstRow="1" bandRow="1"/>
              <a:tblGrid>
                <a:gridCol w="5181600">
                  <a:extLst>
                    <a:ext uri="{9D8B030D-6E8A-4147-A177-3AD203B41FA5}">
                      <a16:colId xmlns:a16="http://schemas.microsoft.com/office/drawing/2014/main" val="920498079"/>
                    </a:ext>
                  </a:extLst>
                </a:gridCol>
                <a:gridCol w="795867">
                  <a:extLst>
                    <a:ext uri="{9D8B030D-6E8A-4147-A177-3AD203B41FA5}">
                      <a16:colId xmlns:a16="http://schemas.microsoft.com/office/drawing/2014/main" val="4077440207"/>
                    </a:ext>
                  </a:extLst>
                </a:gridCol>
                <a:gridCol w="795867">
                  <a:extLst>
                    <a:ext uri="{9D8B030D-6E8A-4147-A177-3AD203B41FA5}">
                      <a16:colId xmlns:a16="http://schemas.microsoft.com/office/drawing/2014/main" val="2041874318"/>
                    </a:ext>
                  </a:extLst>
                </a:gridCol>
                <a:gridCol w="795867">
                  <a:extLst>
                    <a:ext uri="{9D8B030D-6E8A-4147-A177-3AD203B41FA5}">
                      <a16:colId xmlns:a16="http://schemas.microsoft.com/office/drawing/2014/main" val="486559488"/>
                    </a:ext>
                  </a:extLst>
                </a:gridCol>
                <a:gridCol w="795867">
                  <a:extLst>
                    <a:ext uri="{9D8B030D-6E8A-4147-A177-3AD203B41FA5}">
                      <a16:colId xmlns:a16="http://schemas.microsoft.com/office/drawing/2014/main" val="614120596"/>
                    </a:ext>
                  </a:extLst>
                </a:gridCol>
                <a:gridCol w="795867">
                  <a:extLst>
                    <a:ext uri="{9D8B030D-6E8A-4147-A177-3AD203B41FA5}">
                      <a16:colId xmlns:a16="http://schemas.microsoft.com/office/drawing/2014/main" val="2187552172"/>
                    </a:ext>
                  </a:extLst>
                </a:gridCol>
                <a:gridCol w="795867">
                  <a:extLst>
                    <a:ext uri="{9D8B030D-6E8A-4147-A177-3AD203B41FA5}">
                      <a16:colId xmlns:a16="http://schemas.microsoft.com/office/drawing/2014/main" val="2655690742"/>
                    </a:ext>
                  </a:extLst>
                </a:gridCol>
                <a:gridCol w="914400">
                  <a:extLst>
                    <a:ext uri="{9D8B030D-6E8A-4147-A177-3AD203B41FA5}">
                      <a16:colId xmlns:a16="http://schemas.microsoft.com/office/drawing/2014/main" val="3428812795"/>
                    </a:ext>
                  </a:extLst>
                </a:gridCol>
                <a:gridCol w="1320800">
                  <a:extLst>
                    <a:ext uri="{9D8B030D-6E8A-4147-A177-3AD203B41FA5}">
                      <a16:colId xmlns:a16="http://schemas.microsoft.com/office/drawing/2014/main" val="2561523278"/>
                    </a:ext>
                  </a:extLst>
                </a:gridCol>
              </a:tblGrid>
              <a:tr h="2109767">
                <a:tc>
                  <a:txBody>
                    <a:bodyPr/>
                    <a:lstStyle>
                      <a:lvl1pPr marL="0" algn="l" defTabSz="914400" rtl="0" eaLnBrk="1" latinLnBrk="0" hangingPunct="1">
                        <a:defRPr sz="1800" b="1" kern="1200">
                          <a:solidFill>
                            <a:schemeClr val="lt1"/>
                          </a:solidFill>
                          <a:latin typeface="Calibri" panose="020F0502020204030204"/>
                        </a:defRPr>
                      </a:lvl1pPr>
                      <a:lvl2pPr marL="457200" algn="l" defTabSz="914400" rtl="0" eaLnBrk="1" latinLnBrk="0" hangingPunct="1">
                        <a:defRPr sz="1800" b="1" kern="1200">
                          <a:solidFill>
                            <a:schemeClr val="lt1"/>
                          </a:solidFill>
                          <a:latin typeface="Calibri" panose="020F0502020204030204"/>
                        </a:defRPr>
                      </a:lvl2pPr>
                      <a:lvl3pPr marL="914400" algn="l" defTabSz="914400" rtl="0" eaLnBrk="1" latinLnBrk="0" hangingPunct="1">
                        <a:defRPr sz="1800" b="1" kern="1200">
                          <a:solidFill>
                            <a:schemeClr val="lt1"/>
                          </a:solidFill>
                          <a:latin typeface="Calibri" panose="020F0502020204030204"/>
                        </a:defRPr>
                      </a:lvl3pPr>
                      <a:lvl4pPr marL="1371600" algn="l" defTabSz="914400" rtl="0" eaLnBrk="1" latinLnBrk="0" hangingPunct="1">
                        <a:defRPr sz="1800" b="1" kern="1200">
                          <a:solidFill>
                            <a:schemeClr val="lt1"/>
                          </a:solidFill>
                          <a:latin typeface="Calibri" panose="020F0502020204030204"/>
                        </a:defRPr>
                      </a:lvl4pPr>
                      <a:lvl5pPr marL="1828800" algn="l" defTabSz="914400" rtl="0" eaLnBrk="1" latinLnBrk="0" hangingPunct="1">
                        <a:defRPr sz="1800" b="1" kern="1200">
                          <a:solidFill>
                            <a:schemeClr val="lt1"/>
                          </a:solidFill>
                          <a:latin typeface="Calibri" panose="020F0502020204030204"/>
                        </a:defRPr>
                      </a:lvl5pPr>
                      <a:lvl6pPr marL="2286000" algn="l" defTabSz="914400" rtl="0" eaLnBrk="1" latinLnBrk="0" hangingPunct="1">
                        <a:defRPr sz="1800" b="1" kern="1200">
                          <a:solidFill>
                            <a:schemeClr val="lt1"/>
                          </a:solidFill>
                          <a:latin typeface="Calibri" panose="020F0502020204030204"/>
                        </a:defRPr>
                      </a:lvl6pPr>
                      <a:lvl7pPr marL="2743200" algn="l" defTabSz="914400" rtl="0" eaLnBrk="1" latinLnBrk="0" hangingPunct="1">
                        <a:defRPr sz="1800" b="1" kern="1200">
                          <a:solidFill>
                            <a:schemeClr val="lt1"/>
                          </a:solidFill>
                          <a:latin typeface="Calibri" panose="020F0502020204030204"/>
                        </a:defRPr>
                      </a:lvl7pPr>
                      <a:lvl8pPr marL="3200400" algn="l" defTabSz="914400" rtl="0" eaLnBrk="1" latinLnBrk="0" hangingPunct="1">
                        <a:defRPr sz="1800" b="1" kern="1200">
                          <a:solidFill>
                            <a:schemeClr val="lt1"/>
                          </a:solidFill>
                          <a:latin typeface="Calibri" panose="020F0502020204030204"/>
                        </a:defRPr>
                      </a:lvl8pPr>
                      <a:lvl9pPr marL="3657600" algn="l" defTabSz="914400" rtl="0" eaLnBrk="1" latinLnBrk="0" hangingPunct="1">
                        <a:defRPr sz="1800" b="1" kern="1200">
                          <a:solidFill>
                            <a:schemeClr val="lt1"/>
                          </a:solidFill>
                          <a:latin typeface="Calibri" panose="020F0502020204030204"/>
                        </a:defRPr>
                      </a:lvl9pPr>
                    </a:lstStyle>
                    <a:p>
                      <a:r>
                        <a:rPr kumimoji="0" lang="en-US" sz="3100" u="none" strike="noStrike" cap="none" normalizeH="0" baseline="0" dirty="0">
                          <a:ln>
                            <a:noFill/>
                          </a:ln>
                          <a:solidFill>
                            <a:schemeClr val="bg1"/>
                          </a:solidFill>
                          <a:effectLst/>
                        </a:rPr>
                        <a:t>Primary Intervention Rating Scale (PIRS) </a:t>
                      </a:r>
                    </a:p>
                    <a:p>
                      <a:endParaRPr lang="en-US" sz="1200" dirty="0">
                        <a:solidFill>
                          <a:schemeClr val="bg1"/>
                        </a:solidFill>
                      </a:endParaRPr>
                    </a:p>
                    <a:p>
                      <a:r>
                        <a:rPr lang="en-US" sz="2400" dirty="0">
                          <a:solidFill>
                            <a:schemeClr val="accent5">
                              <a:lumMod val="20000"/>
                              <a:lumOff val="80000"/>
                            </a:schemeClr>
                          </a:solidFill>
                        </a:rPr>
                        <a:t>Lincoln Elementary</a:t>
                      </a:r>
                    </a:p>
                  </a:txBody>
                  <a:tcPr marL="274320" marT="182880">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chemeClr val="accent5"/>
                    </a:solidFill>
                  </a:tcPr>
                </a:tc>
                <a:tc>
                  <a:txBody>
                    <a:bodyPr/>
                    <a:lstStyle>
                      <a:lvl1pPr marL="0" algn="l" defTabSz="914400" rtl="0" eaLnBrk="1" latinLnBrk="0" hangingPunct="1">
                        <a:defRPr sz="1800" b="1" kern="1200">
                          <a:solidFill>
                            <a:schemeClr val="lt1"/>
                          </a:solidFill>
                          <a:latin typeface="Calibri" panose="020F0502020204030204"/>
                        </a:defRPr>
                      </a:lvl1pPr>
                      <a:lvl2pPr marL="457200" algn="l" defTabSz="914400" rtl="0" eaLnBrk="1" latinLnBrk="0" hangingPunct="1">
                        <a:defRPr sz="1800" b="1" kern="1200">
                          <a:solidFill>
                            <a:schemeClr val="lt1"/>
                          </a:solidFill>
                          <a:latin typeface="Calibri" panose="020F0502020204030204"/>
                        </a:defRPr>
                      </a:lvl2pPr>
                      <a:lvl3pPr marL="914400" algn="l" defTabSz="914400" rtl="0" eaLnBrk="1" latinLnBrk="0" hangingPunct="1">
                        <a:defRPr sz="1800" b="1" kern="1200">
                          <a:solidFill>
                            <a:schemeClr val="lt1"/>
                          </a:solidFill>
                          <a:latin typeface="Calibri" panose="020F0502020204030204"/>
                        </a:defRPr>
                      </a:lvl3pPr>
                      <a:lvl4pPr marL="1371600" algn="l" defTabSz="914400" rtl="0" eaLnBrk="1" latinLnBrk="0" hangingPunct="1">
                        <a:defRPr sz="1800" b="1" kern="1200">
                          <a:solidFill>
                            <a:schemeClr val="lt1"/>
                          </a:solidFill>
                          <a:latin typeface="Calibri" panose="020F0502020204030204"/>
                        </a:defRPr>
                      </a:lvl4pPr>
                      <a:lvl5pPr marL="1828800" algn="l" defTabSz="914400" rtl="0" eaLnBrk="1" latinLnBrk="0" hangingPunct="1">
                        <a:defRPr sz="1800" b="1" kern="1200">
                          <a:solidFill>
                            <a:schemeClr val="lt1"/>
                          </a:solidFill>
                          <a:latin typeface="Calibri" panose="020F0502020204030204"/>
                        </a:defRPr>
                      </a:lvl5pPr>
                      <a:lvl6pPr marL="2286000" algn="l" defTabSz="914400" rtl="0" eaLnBrk="1" latinLnBrk="0" hangingPunct="1">
                        <a:defRPr sz="1800" b="1" kern="1200">
                          <a:solidFill>
                            <a:schemeClr val="lt1"/>
                          </a:solidFill>
                          <a:latin typeface="Calibri" panose="020F0502020204030204"/>
                        </a:defRPr>
                      </a:lvl6pPr>
                      <a:lvl7pPr marL="2743200" algn="l" defTabSz="914400" rtl="0" eaLnBrk="1" latinLnBrk="0" hangingPunct="1">
                        <a:defRPr sz="1800" b="1" kern="1200">
                          <a:solidFill>
                            <a:schemeClr val="lt1"/>
                          </a:solidFill>
                          <a:latin typeface="Calibri" panose="020F0502020204030204"/>
                        </a:defRPr>
                      </a:lvl7pPr>
                      <a:lvl8pPr marL="3200400" algn="l" defTabSz="914400" rtl="0" eaLnBrk="1" latinLnBrk="0" hangingPunct="1">
                        <a:defRPr sz="1800" b="1" kern="1200">
                          <a:solidFill>
                            <a:schemeClr val="lt1"/>
                          </a:solidFill>
                          <a:latin typeface="Calibri" panose="020F0502020204030204"/>
                        </a:defRPr>
                      </a:lvl8pPr>
                      <a:lvl9pPr marL="3657600" algn="l" defTabSz="914400" rtl="0" eaLnBrk="1" latinLnBrk="0" hangingPunct="1">
                        <a:defRPr sz="1800" b="1" kern="1200">
                          <a:solidFill>
                            <a:schemeClr val="lt1"/>
                          </a:solidFill>
                          <a:latin typeface="Calibri" panose="020F0502020204030204"/>
                        </a:defRPr>
                      </a:lvl9pPr>
                    </a:lstStyle>
                    <a:p>
                      <a:pPr marL="71755" marR="71755" algn="ctr">
                        <a:lnSpc>
                          <a:spcPct val="100000"/>
                        </a:lnSpc>
                        <a:spcBef>
                          <a:spcPts val="0"/>
                        </a:spcBef>
                        <a:spcAft>
                          <a:spcPts val="0"/>
                        </a:spcAft>
                      </a:pPr>
                      <a:r>
                        <a:rPr lang="en-US" sz="1800" dirty="0">
                          <a:solidFill>
                            <a:schemeClr val="bg1"/>
                          </a:solidFill>
                          <a:effectLst/>
                        </a:rPr>
                        <a:t>     Strongly Disagree</a:t>
                      </a:r>
                      <a:endParaRPr lang="en-US" sz="1800" dirty="0">
                        <a:solidFill>
                          <a:schemeClr val="bg1"/>
                        </a:solidFill>
                        <a:effectLst/>
                        <a:latin typeface="Times New Roman"/>
                        <a:ea typeface="Times New Roman"/>
                      </a:endParaRPr>
                    </a:p>
                  </a:txBody>
                  <a:tcPr marL="68580" marR="68580" marT="0" marB="0" vert="vert270" anchor="ct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chemeClr val="accent5"/>
                    </a:solidFill>
                  </a:tcPr>
                </a:tc>
                <a:tc>
                  <a:txBody>
                    <a:bodyPr/>
                    <a:lstStyle>
                      <a:lvl1pPr marL="0" algn="l" defTabSz="914400" rtl="0" eaLnBrk="1" latinLnBrk="0" hangingPunct="1">
                        <a:defRPr sz="1800" b="1" kern="1200">
                          <a:solidFill>
                            <a:schemeClr val="lt1"/>
                          </a:solidFill>
                          <a:latin typeface="Calibri" panose="020F0502020204030204"/>
                        </a:defRPr>
                      </a:lvl1pPr>
                      <a:lvl2pPr marL="457200" algn="l" defTabSz="914400" rtl="0" eaLnBrk="1" latinLnBrk="0" hangingPunct="1">
                        <a:defRPr sz="1800" b="1" kern="1200">
                          <a:solidFill>
                            <a:schemeClr val="lt1"/>
                          </a:solidFill>
                          <a:latin typeface="Calibri" panose="020F0502020204030204"/>
                        </a:defRPr>
                      </a:lvl2pPr>
                      <a:lvl3pPr marL="914400" algn="l" defTabSz="914400" rtl="0" eaLnBrk="1" latinLnBrk="0" hangingPunct="1">
                        <a:defRPr sz="1800" b="1" kern="1200">
                          <a:solidFill>
                            <a:schemeClr val="lt1"/>
                          </a:solidFill>
                          <a:latin typeface="Calibri" panose="020F0502020204030204"/>
                        </a:defRPr>
                      </a:lvl3pPr>
                      <a:lvl4pPr marL="1371600" algn="l" defTabSz="914400" rtl="0" eaLnBrk="1" latinLnBrk="0" hangingPunct="1">
                        <a:defRPr sz="1800" b="1" kern="1200">
                          <a:solidFill>
                            <a:schemeClr val="lt1"/>
                          </a:solidFill>
                          <a:latin typeface="Calibri" panose="020F0502020204030204"/>
                        </a:defRPr>
                      </a:lvl4pPr>
                      <a:lvl5pPr marL="1828800" algn="l" defTabSz="914400" rtl="0" eaLnBrk="1" latinLnBrk="0" hangingPunct="1">
                        <a:defRPr sz="1800" b="1" kern="1200">
                          <a:solidFill>
                            <a:schemeClr val="lt1"/>
                          </a:solidFill>
                          <a:latin typeface="Calibri" panose="020F0502020204030204"/>
                        </a:defRPr>
                      </a:lvl5pPr>
                      <a:lvl6pPr marL="2286000" algn="l" defTabSz="914400" rtl="0" eaLnBrk="1" latinLnBrk="0" hangingPunct="1">
                        <a:defRPr sz="1800" b="1" kern="1200">
                          <a:solidFill>
                            <a:schemeClr val="lt1"/>
                          </a:solidFill>
                          <a:latin typeface="Calibri" panose="020F0502020204030204"/>
                        </a:defRPr>
                      </a:lvl6pPr>
                      <a:lvl7pPr marL="2743200" algn="l" defTabSz="914400" rtl="0" eaLnBrk="1" latinLnBrk="0" hangingPunct="1">
                        <a:defRPr sz="1800" b="1" kern="1200">
                          <a:solidFill>
                            <a:schemeClr val="lt1"/>
                          </a:solidFill>
                          <a:latin typeface="Calibri" panose="020F0502020204030204"/>
                        </a:defRPr>
                      </a:lvl7pPr>
                      <a:lvl8pPr marL="3200400" algn="l" defTabSz="914400" rtl="0" eaLnBrk="1" latinLnBrk="0" hangingPunct="1">
                        <a:defRPr sz="1800" b="1" kern="1200">
                          <a:solidFill>
                            <a:schemeClr val="lt1"/>
                          </a:solidFill>
                          <a:latin typeface="Calibri" panose="020F0502020204030204"/>
                        </a:defRPr>
                      </a:lvl8pPr>
                      <a:lvl9pPr marL="3657600" algn="l" defTabSz="914400" rtl="0" eaLnBrk="1" latinLnBrk="0" hangingPunct="1">
                        <a:defRPr sz="1800" b="1" kern="1200">
                          <a:solidFill>
                            <a:schemeClr val="lt1"/>
                          </a:solidFill>
                          <a:latin typeface="Calibri" panose="020F0502020204030204"/>
                        </a:defRPr>
                      </a:lvl9pPr>
                    </a:lstStyle>
                    <a:p>
                      <a:pPr marL="71755" marR="71755" algn="ctr">
                        <a:lnSpc>
                          <a:spcPct val="100000"/>
                        </a:lnSpc>
                        <a:spcBef>
                          <a:spcPts val="0"/>
                        </a:spcBef>
                        <a:spcAft>
                          <a:spcPts val="0"/>
                        </a:spcAft>
                      </a:pPr>
                      <a:r>
                        <a:rPr lang="en-US" sz="1800" dirty="0">
                          <a:solidFill>
                            <a:schemeClr val="bg1"/>
                          </a:solidFill>
                          <a:effectLst/>
                        </a:rPr>
                        <a:t>Disagree</a:t>
                      </a:r>
                      <a:endParaRPr lang="en-US" sz="1800" dirty="0">
                        <a:solidFill>
                          <a:schemeClr val="bg1"/>
                        </a:solidFill>
                        <a:effectLst/>
                        <a:latin typeface="Times New Roman"/>
                        <a:ea typeface="Times New Roman"/>
                      </a:endParaRPr>
                    </a:p>
                  </a:txBody>
                  <a:tcPr marL="68580" marR="68580" marT="0" marB="0" vert="vert270" anchor="ct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chemeClr val="accent5"/>
                    </a:solidFill>
                  </a:tcPr>
                </a:tc>
                <a:tc>
                  <a:txBody>
                    <a:bodyPr/>
                    <a:lstStyle>
                      <a:lvl1pPr marL="0" algn="l" defTabSz="914400" rtl="0" eaLnBrk="1" latinLnBrk="0" hangingPunct="1">
                        <a:defRPr sz="1800" b="1" kern="1200">
                          <a:solidFill>
                            <a:schemeClr val="lt1"/>
                          </a:solidFill>
                          <a:latin typeface="Calibri" panose="020F0502020204030204"/>
                        </a:defRPr>
                      </a:lvl1pPr>
                      <a:lvl2pPr marL="457200" algn="l" defTabSz="914400" rtl="0" eaLnBrk="1" latinLnBrk="0" hangingPunct="1">
                        <a:defRPr sz="1800" b="1" kern="1200">
                          <a:solidFill>
                            <a:schemeClr val="lt1"/>
                          </a:solidFill>
                          <a:latin typeface="Calibri" panose="020F0502020204030204"/>
                        </a:defRPr>
                      </a:lvl2pPr>
                      <a:lvl3pPr marL="914400" algn="l" defTabSz="914400" rtl="0" eaLnBrk="1" latinLnBrk="0" hangingPunct="1">
                        <a:defRPr sz="1800" b="1" kern="1200">
                          <a:solidFill>
                            <a:schemeClr val="lt1"/>
                          </a:solidFill>
                          <a:latin typeface="Calibri" panose="020F0502020204030204"/>
                        </a:defRPr>
                      </a:lvl3pPr>
                      <a:lvl4pPr marL="1371600" algn="l" defTabSz="914400" rtl="0" eaLnBrk="1" latinLnBrk="0" hangingPunct="1">
                        <a:defRPr sz="1800" b="1" kern="1200">
                          <a:solidFill>
                            <a:schemeClr val="lt1"/>
                          </a:solidFill>
                          <a:latin typeface="Calibri" panose="020F0502020204030204"/>
                        </a:defRPr>
                      </a:lvl4pPr>
                      <a:lvl5pPr marL="1828800" algn="l" defTabSz="914400" rtl="0" eaLnBrk="1" latinLnBrk="0" hangingPunct="1">
                        <a:defRPr sz="1800" b="1" kern="1200">
                          <a:solidFill>
                            <a:schemeClr val="lt1"/>
                          </a:solidFill>
                          <a:latin typeface="Calibri" panose="020F0502020204030204"/>
                        </a:defRPr>
                      </a:lvl5pPr>
                      <a:lvl6pPr marL="2286000" algn="l" defTabSz="914400" rtl="0" eaLnBrk="1" latinLnBrk="0" hangingPunct="1">
                        <a:defRPr sz="1800" b="1" kern="1200">
                          <a:solidFill>
                            <a:schemeClr val="lt1"/>
                          </a:solidFill>
                          <a:latin typeface="Calibri" panose="020F0502020204030204"/>
                        </a:defRPr>
                      </a:lvl6pPr>
                      <a:lvl7pPr marL="2743200" algn="l" defTabSz="914400" rtl="0" eaLnBrk="1" latinLnBrk="0" hangingPunct="1">
                        <a:defRPr sz="1800" b="1" kern="1200">
                          <a:solidFill>
                            <a:schemeClr val="lt1"/>
                          </a:solidFill>
                          <a:latin typeface="Calibri" panose="020F0502020204030204"/>
                        </a:defRPr>
                      </a:lvl7pPr>
                      <a:lvl8pPr marL="3200400" algn="l" defTabSz="914400" rtl="0" eaLnBrk="1" latinLnBrk="0" hangingPunct="1">
                        <a:defRPr sz="1800" b="1" kern="1200">
                          <a:solidFill>
                            <a:schemeClr val="lt1"/>
                          </a:solidFill>
                          <a:latin typeface="Calibri" panose="020F0502020204030204"/>
                        </a:defRPr>
                      </a:lvl8pPr>
                      <a:lvl9pPr marL="3657600" algn="l" defTabSz="914400" rtl="0" eaLnBrk="1" latinLnBrk="0" hangingPunct="1">
                        <a:defRPr sz="1800" b="1" kern="1200">
                          <a:solidFill>
                            <a:schemeClr val="lt1"/>
                          </a:solidFill>
                          <a:latin typeface="Calibri" panose="020F0502020204030204"/>
                        </a:defRPr>
                      </a:lvl9pPr>
                    </a:lstStyle>
                    <a:p>
                      <a:pPr marL="71755" marR="71755" algn="ctr">
                        <a:lnSpc>
                          <a:spcPct val="100000"/>
                        </a:lnSpc>
                        <a:spcBef>
                          <a:spcPts val="0"/>
                        </a:spcBef>
                        <a:spcAft>
                          <a:spcPts val="0"/>
                        </a:spcAft>
                      </a:pPr>
                      <a:r>
                        <a:rPr lang="en-US" sz="1800" dirty="0">
                          <a:solidFill>
                            <a:schemeClr val="bg1"/>
                          </a:solidFill>
                          <a:effectLst/>
                        </a:rPr>
                        <a:t>     Slightly Disagree</a:t>
                      </a:r>
                      <a:endParaRPr lang="en-US" sz="1800" dirty="0">
                        <a:solidFill>
                          <a:schemeClr val="bg1"/>
                        </a:solidFill>
                        <a:effectLst/>
                        <a:latin typeface="Times New Roman"/>
                        <a:ea typeface="Times New Roman"/>
                      </a:endParaRPr>
                    </a:p>
                  </a:txBody>
                  <a:tcPr marL="68580" marR="68580" marT="0" marB="0" vert="vert270" anchor="ct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chemeClr val="accent5"/>
                    </a:solidFill>
                  </a:tcPr>
                </a:tc>
                <a:tc>
                  <a:txBody>
                    <a:bodyPr/>
                    <a:lstStyle>
                      <a:lvl1pPr marL="0" algn="l" defTabSz="914400" rtl="0" eaLnBrk="1" latinLnBrk="0" hangingPunct="1">
                        <a:defRPr sz="1800" b="1" kern="1200">
                          <a:solidFill>
                            <a:schemeClr val="lt1"/>
                          </a:solidFill>
                          <a:latin typeface="Calibri" panose="020F0502020204030204"/>
                        </a:defRPr>
                      </a:lvl1pPr>
                      <a:lvl2pPr marL="457200" algn="l" defTabSz="914400" rtl="0" eaLnBrk="1" latinLnBrk="0" hangingPunct="1">
                        <a:defRPr sz="1800" b="1" kern="1200">
                          <a:solidFill>
                            <a:schemeClr val="lt1"/>
                          </a:solidFill>
                          <a:latin typeface="Calibri" panose="020F0502020204030204"/>
                        </a:defRPr>
                      </a:lvl2pPr>
                      <a:lvl3pPr marL="914400" algn="l" defTabSz="914400" rtl="0" eaLnBrk="1" latinLnBrk="0" hangingPunct="1">
                        <a:defRPr sz="1800" b="1" kern="1200">
                          <a:solidFill>
                            <a:schemeClr val="lt1"/>
                          </a:solidFill>
                          <a:latin typeface="Calibri" panose="020F0502020204030204"/>
                        </a:defRPr>
                      </a:lvl3pPr>
                      <a:lvl4pPr marL="1371600" algn="l" defTabSz="914400" rtl="0" eaLnBrk="1" latinLnBrk="0" hangingPunct="1">
                        <a:defRPr sz="1800" b="1" kern="1200">
                          <a:solidFill>
                            <a:schemeClr val="lt1"/>
                          </a:solidFill>
                          <a:latin typeface="Calibri" panose="020F0502020204030204"/>
                        </a:defRPr>
                      </a:lvl4pPr>
                      <a:lvl5pPr marL="1828800" algn="l" defTabSz="914400" rtl="0" eaLnBrk="1" latinLnBrk="0" hangingPunct="1">
                        <a:defRPr sz="1800" b="1" kern="1200">
                          <a:solidFill>
                            <a:schemeClr val="lt1"/>
                          </a:solidFill>
                          <a:latin typeface="Calibri" panose="020F0502020204030204"/>
                        </a:defRPr>
                      </a:lvl5pPr>
                      <a:lvl6pPr marL="2286000" algn="l" defTabSz="914400" rtl="0" eaLnBrk="1" latinLnBrk="0" hangingPunct="1">
                        <a:defRPr sz="1800" b="1" kern="1200">
                          <a:solidFill>
                            <a:schemeClr val="lt1"/>
                          </a:solidFill>
                          <a:latin typeface="Calibri" panose="020F0502020204030204"/>
                        </a:defRPr>
                      </a:lvl6pPr>
                      <a:lvl7pPr marL="2743200" algn="l" defTabSz="914400" rtl="0" eaLnBrk="1" latinLnBrk="0" hangingPunct="1">
                        <a:defRPr sz="1800" b="1" kern="1200">
                          <a:solidFill>
                            <a:schemeClr val="lt1"/>
                          </a:solidFill>
                          <a:latin typeface="Calibri" panose="020F0502020204030204"/>
                        </a:defRPr>
                      </a:lvl7pPr>
                      <a:lvl8pPr marL="3200400" algn="l" defTabSz="914400" rtl="0" eaLnBrk="1" latinLnBrk="0" hangingPunct="1">
                        <a:defRPr sz="1800" b="1" kern="1200">
                          <a:solidFill>
                            <a:schemeClr val="lt1"/>
                          </a:solidFill>
                          <a:latin typeface="Calibri" panose="020F0502020204030204"/>
                        </a:defRPr>
                      </a:lvl8pPr>
                      <a:lvl9pPr marL="3657600" algn="l" defTabSz="914400" rtl="0" eaLnBrk="1" latinLnBrk="0" hangingPunct="1">
                        <a:defRPr sz="1800" b="1" kern="1200">
                          <a:solidFill>
                            <a:schemeClr val="lt1"/>
                          </a:solidFill>
                          <a:latin typeface="Calibri" panose="020F0502020204030204"/>
                        </a:defRPr>
                      </a:lvl9pPr>
                    </a:lstStyle>
                    <a:p>
                      <a:pPr marL="71755" marR="71755" algn="ctr">
                        <a:lnSpc>
                          <a:spcPct val="100000"/>
                        </a:lnSpc>
                        <a:spcBef>
                          <a:spcPts val="0"/>
                        </a:spcBef>
                        <a:spcAft>
                          <a:spcPts val="0"/>
                        </a:spcAft>
                      </a:pPr>
                      <a:r>
                        <a:rPr lang="en-US" sz="1800" dirty="0">
                          <a:solidFill>
                            <a:schemeClr val="bg1"/>
                          </a:solidFill>
                          <a:effectLst/>
                        </a:rPr>
                        <a:t>Slightly Agree</a:t>
                      </a:r>
                      <a:endParaRPr lang="en-US" sz="1800" dirty="0">
                        <a:solidFill>
                          <a:schemeClr val="bg1"/>
                        </a:solidFill>
                        <a:effectLst/>
                        <a:latin typeface="Times New Roman"/>
                        <a:ea typeface="Times New Roman"/>
                      </a:endParaRPr>
                    </a:p>
                  </a:txBody>
                  <a:tcPr marL="68580" marR="68580" marT="0" marB="0" vert="vert270" anchor="ct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chemeClr val="accent5"/>
                    </a:solidFill>
                  </a:tcPr>
                </a:tc>
                <a:tc>
                  <a:txBody>
                    <a:bodyPr/>
                    <a:lstStyle>
                      <a:lvl1pPr marL="0" algn="l" defTabSz="914400" rtl="0" eaLnBrk="1" latinLnBrk="0" hangingPunct="1">
                        <a:defRPr sz="1800" b="1" kern="1200">
                          <a:solidFill>
                            <a:schemeClr val="lt1"/>
                          </a:solidFill>
                          <a:latin typeface="Calibri" panose="020F0502020204030204"/>
                        </a:defRPr>
                      </a:lvl1pPr>
                      <a:lvl2pPr marL="457200" algn="l" defTabSz="914400" rtl="0" eaLnBrk="1" latinLnBrk="0" hangingPunct="1">
                        <a:defRPr sz="1800" b="1" kern="1200">
                          <a:solidFill>
                            <a:schemeClr val="lt1"/>
                          </a:solidFill>
                          <a:latin typeface="Calibri" panose="020F0502020204030204"/>
                        </a:defRPr>
                      </a:lvl2pPr>
                      <a:lvl3pPr marL="914400" algn="l" defTabSz="914400" rtl="0" eaLnBrk="1" latinLnBrk="0" hangingPunct="1">
                        <a:defRPr sz="1800" b="1" kern="1200">
                          <a:solidFill>
                            <a:schemeClr val="lt1"/>
                          </a:solidFill>
                          <a:latin typeface="Calibri" panose="020F0502020204030204"/>
                        </a:defRPr>
                      </a:lvl3pPr>
                      <a:lvl4pPr marL="1371600" algn="l" defTabSz="914400" rtl="0" eaLnBrk="1" latinLnBrk="0" hangingPunct="1">
                        <a:defRPr sz="1800" b="1" kern="1200">
                          <a:solidFill>
                            <a:schemeClr val="lt1"/>
                          </a:solidFill>
                          <a:latin typeface="Calibri" panose="020F0502020204030204"/>
                        </a:defRPr>
                      </a:lvl4pPr>
                      <a:lvl5pPr marL="1828800" algn="l" defTabSz="914400" rtl="0" eaLnBrk="1" latinLnBrk="0" hangingPunct="1">
                        <a:defRPr sz="1800" b="1" kern="1200">
                          <a:solidFill>
                            <a:schemeClr val="lt1"/>
                          </a:solidFill>
                          <a:latin typeface="Calibri" panose="020F0502020204030204"/>
                        </a:defRPr>
                      </a:lvl5pPr>
                      <a:lvl6pPr marL="2286000" algn="l" defTabSz="914400" rtl="0" eaLnBrk="1" latinLnBrk="0" hangingPunct="1">
                        <a:defRPr sz="1800" b="1" kern="1200">
                          <a:solidFill>
                            <a:schemeClr val="lt1"/>
                          </a:solidFill>
                          <a:latin typeface="Calibri" panose="020F0502020204030204"/>
                        </a:defRPr>
                      </a:lvl6pPr>
                      <a:lvl7pPr marL="2743200" algn="l" defTabSz="914400" rtl="0" eaLnBrk="1" latinLnBrk="0" hangingPunct="1">
                        <a:defRPr sz="1800" b="1" kern="1200">
                          <a:solidFill>
                            <a:schemeClr val="lt1"/>
                          </a:solidFill>
                          <a:latin typeface="Calibri" panose="020F0502020204030204"/>
                        </a:defRPr>
                      </a:lvl7pPr>
                      <a:lvl8pPr marL="3200400" algn="l" defTabSz="914400" rtl="0" eaLnBrk="1" latinLnBrk="0" hangingPunct="1">
                        <a:defRPr sz="1800" b="1" kern="1200">
                          <a:solidFill>
                            <a:schemeClr val="lt1"/>
                          </a:solidFill>
                          <a:latin typeface="Calibri" panose="020F0502020204030204"/>
                        </a:defRPr>
                      </a:lvl8pPr>
                      <a:lvl9pPr marL="3657600" algn="l" defTabSz="914400" rtl="0" eaLnBrk="1" latinLnBrk="0" hangingPunct="1">
                        <a:defRPr sz="1800" b="1" kern="1200">
                          <a:solidFill>
                            <a:schemeClr val="lt1"/>
                          </a:solidFill>
                          <a:latin typeface="Calibri" panose="020F0502020204030204"/>
                        </a:defRPr>
                      </a:lvl9pPr>
                    </a:lstStyle>
                    <a:p>
                      <a:pPr marL="71755" marR="71755" algn="ctr">
                        <a:lnSpc>
                          <a:spcPct val="100000"/>
                        </a:lnSpc>
                        <a:spcBef>
                          <a:spcPts val="0"/>
                        </a:spcBef>
                        <a:spcAft>
                          <a:spcPts val="0"/>
                        </a:spcAft>
                      </a:pPr>
                      <a:r>
                        <a:rPr lang="en-US" sz="1800" dirty="0">
                          <a:solidFill>
                            <a:schemeClr val="bg1"/>
                          </a:solidFill>
                          <a:effectLst/>
                        </a:rPr>
                        <a:t>Agree</a:t>
                      </a:r>
                      <a:endParaRPr lang="en-US" sz="1800" dirty="0">
                        <a:solidFill>
                          <a:schemeClr val="bg1"/>
                        </a:solidFill>
                        <a:effectLst/>
                        <a:latin typeface="Times New Roman"/>
                        <a:ea typeface="Times New Roman"/>
                      </a:endParaRPr>
                    </a:p>
                  </a:txBody>
                  <a:tcPr marL="68580" marR="68580" marT="0" marB="0" vert="vert270" anchor="ct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chemeClr val="accent5"/>
                    </a:solidFill>
                  </a:tcPr>
                </a:tc>
                <a:tc>
                  <a:txBody>
                    <a:bodyPr/>
                    <a:lstStyle>
                      <a:lvl1pPr marL="0" algn="l" defTabSz="914400" rtl="0" eaLnBrk="1" latinLnBrk="0" hangingPunct="1">
                        <a:defRPr sz="1800" b="1" kern="1200">
                          <a:solidFill>
                            <a:schemeClr val="lt1"/>
                          </a:solidFill>
                          <a:latin typeface="Calibri" panose="020F0502020204030204"/>
                        </a:defRPr>
                      </a:lvl1pPr>
                      <a:lvl2pPr marL="457200" algn="l" defTabSz="914400" rtl="0" eaLnBrk="1" latinLnBrk="0" hangingPunct="1">
                        <a:defRPr sz="1800" b="1" kern="1200">
                          <a:solidFill>
                            <a:schemeClr val="lt1"/>
                          </a:solidFill>
                          <a:latin typeface="Calibri" panose="020F0502020204030204"/>
                        </a:defRPr>
                      </a:lvl2pPr>
                      <a:lvl3pPr marL="914400" algn="l" defTabSz="914400" rtl="0" eaLnBrk="1" latinLnBrk="0" hangingPunct="1">
                        <a:defRPr sz="1800" b="1" kern="1200">
                          <a:solidFill>
                            <a:schemeClr val="lt1"/>
                          </a:solidFill>
                          <a:latin typeface="Calibri" panose="020F0502020204030204"/>
                        </a:defRPr>
                      </a:lvl3pPr>
                      <a:lvl4pPr marL="1371600" algn="l" defTabSz="914400" rtl="0" eaLnBrk="1" latinLnBrk="0" hangingPunct="1">
                        <a:defRPr sz="1800" b="1" kern="1200">
                          <a:solidFill>
                            <a:schemeClr val="lt1"/>
                          </a:solidFill>
                          <a:latin typeface="Calibri" panose="020F0502020204030204"/>
                        </a:defRPr>
                      </a:lvl4pPr>
                      <a:lvl5pPr marL="1828800" algn="l" defTabSz="914400" rtl="0" eaLnBrk="1" latinLnBrk="0" hangingPunct="1">
                        <a:defRPr sz="1800" b="1" kern="1200">
                          <a:solidFill>
                            <a:schemeClr val="lt1"/>
                          </a:solidFill>
                          <a:latin typeface="Calibri" panose="020F0502020204030204"/>
                        </a:defRPr>
                      </a:lvl5pPr>
                      <a:lvl6pPr marL="2286000" algn="l" defTabSz="914400" rtl="0" eaLnBrk="1" latinLnBrk="0" hangingPunct="1">
                        <a:defRPr sz="1800" b="1" kern="1200">
                          <a:solidFill>
                            <a:schemeClr val="lt1"/>
                          </a:solidFill>
                          <a:latin typeface="Calibri" panose="020F0502020204030204"/>
                        </a:defRPr>
                      </a:lvl6pPr>
                      <a:lvl7pPr marL="2743200" algn="l" defTabSz="914400" rtl="0" eaLnBrk="1" latinLnBrk="0" hangingPunct="1">
                        <a:defRPr sz="1800" b="1" kern="1200">
                          <a:solidFill>
                            <a:schemeClr val="lt1"/>
                          </a:solidFill>
                          <a:latin typeface="Calibri" panose="020F0502020204030204"/>
                        </a:defRPr>
                      </a:lvl7pPr>
                      <a:lvl8pPr marL="3200400" algn="l" defTabSz="914400" rtl="0" eaLnBrk="1" latinLnBrk="0" hangingPunct="1">
                        <a:defRPr sz="1800" b="1" kern="1200">
                          <a:solidFill>
                            <a:schemeClr val="lt1"/>
                          </a:solidFill>
                          <a:latin typeface="Calibri" panose="020F0502020204030204"/>
                        </a:defRPr>
                      </a:lvl8pPr>
                      <a:lvl9pPr marL="3657600" algn="l" defTabSz="914400" rtl="0" eaLnBrk="1" latinLnBrk="0" hangingPunct="1">
                        <a:defRPr sz="1800" b="1" kern="1200">
                          <a:solidFill>
                            <a:schemeClr val="lt1"/>
                          </a:solidFill>
                          <a:latin typeface="Calibri" panose="020F0502020204030204"/>
                        </a:defRPr>
                      </a:lvl9pPr>
                    </a:lstStyle>
                    <a:p>
                      <a:pPr marL="71755" marR="71755" algn="ctr">
                        <a:lnSpc>
                          <a:spcPct val="100000"/>
                        </a:lnSpc>
                        <a:spcBef>
                          <a:spcPts val="0"/>
                        </a:spcBef>
                        <a:spcAft>
                          <a:spcPts val="0"/>
                        </a:spcAft>
                      </a:pPr>
                      <a:r>
                        <a:rPr lang="en-US" sz="1800" dirty="0">
                          <a:solidFill>
                            <a:schemeClr val="bg1"/>
                          </a:solidFill>
                          <a:effectLst/>
                        </a:rPr>
                        <a:t>  Strongly Agree</a:t>
                      </a:r>
                      <a:endParaRPr lang="en-US" sz="1800" dirty="0">
                        <a:solidFill>
                          <a:schemeClr val="bg1"/>
                        </a:solidFill>
                        <a:effectLst/>
                        <a:latin typeface="Times New Roman"/>
                        <a:ea typeface="Times New Roman"/>
                      </a:endParaRPr>
                    </a:p>
                  </a:txBody>
                  <a:tcPr marL="68580" marR="68580" marT="0" marB="0" vert="vert270" anchor="ct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chemeClr val="accent5"/>
                    </a:solidFill>
                  </a:tcPr>
                </a:tc>
                <a:tc>
                  <a:txBody>
                    <a:bodyPr/>
                    <a:lstStyle>
                      <a:lvl1pPr marL="0" algn="l" defTabSz="914400" rtl="0" eaLnBrk="1" latinLnBrk="0" hangingPunct="1">
                        <a:defRPr sz="1800" b="1" kern="1200">
                          <a:solidFill>
                            <a:schemeClr val="lt1"/>
                          </a:solidFill>
                          <a:latin typeface="Calibri" panose="020F0502020204030204"/>
                        </a:defRPr>
                      </a:lvl1pPr>
                      <a:lvl2pPr marL="457200" algn="l" defTabSz="914400" rtl="0" eaLnBrk="1" latinLnBrk="0" hangingPunct="1">
                        <a:defRPr sz="1800" b="1" kern="1200">
                          <a:solidFill>
                            <a:schemeClr val="lt1"/>
                          </a:solidFill>
                          <a:latin typeface="Calibri" panose="020F0502020204030204"/>
                        </a:defRPr>
                      </a:lvl2pPr>
                      <a:lvl3pPr marL="914400" algn="l" defTabSz="914400" rtl="0" eaLnBrk="1" latinLnBrk="0" hangingPunct="1">
                        <a:defRPr sz="1800" b="1" kern="1200">
                          <a:solidFill>
                            <a:schemeClr val="lt1"/>
                          </a:solidFill>
                          <a:latin typeface="Calibri" panose="020F0502020204030204"/>
                        </a:defRPr>
                      </a:lvl3pPr>
                      <a:lvl4pPr marL="1371600" algn="l" defTabSz="914400" rtl="0" eaLnBrk="1" latinLnBrk="0" hangingPunct="1">
                        <a:defRPr sz="1800" b="1" kern="1200">
                          <a:solidFill>
                            <a:schemeClr val="lt1"/>
                          </a:solidFill>
                          <a:latin typeface="Calibri" panose="020F0502020204030204"/>
                        </a:defRPr>
                      </a:lvl4pPr>
                      <a:lvl5pPr marL="1828800" algn="l" defTabSz="914400" rtl="0" eaLnBrk="1" latinLnBrk="0" hangingPunct="1">
                        <a:defRPr sz="1800" b="1" kern="1200">
                          <a:solidFill>
                            <a:schemeClr val="lt1"/>
                          </a:solidFill>
                          <a:latin typeface="Calibri" panose="020F0502020204030204"/>
                        </a:defRPr>
                      </a:lvl5pPr>
                      <a:lvl6pPr marL="2286000" algn="l" defTabSz="914400" rtl="0" eaLnBrk="1" latinLnBrk="0" hangingPunct="1">
                        <a:defRPr sz="1800" b="1" kern="1200">
                          <a:solidFill>
                            <a:schemeClr val="lt1"/>
                          </a:solidFill>
                          <a:latin typeface="Calibri" panose="020F0502020204030204"/>
                        </a:defRPr>
                      </a:lvl6pPr>
                      <a:lvl7pPr marL="2743200" algn="l" defTabSz="914400" rtl="0" eaLnBrk="1" latinLnBrk="0" hangingPunct="1">
                        <a:defRPr sz="1800" b="1" kern="1200">
                          <a:solidFill>
                            <a:schemeClr val="lt1"/>
                          </a:solidFill>
                          <a:latin typeface="Calibri" panose="020F0502020204030204"/>
                        </a:defRPr>
                      </a:lvl7pPr>
                      <a:lvl8pPr marL="3200400" algn="l" defTabSz="914400" rtl="0" eaLnBrk="1" latinLnBrk="0" hangingPunct="1">
                        <a:defRPr sz="1800" b="1" kern="1200">
                          <a:solidFill>
                            <a:schemeClr val="lt1"/>
                          </a:solidFill>
                          <a:latin typeface="Calibri" panose="020F0502020204030204"/>
                        </a:defRPr>
                      </a:lvl8pPr>
                      <a:lvl9pPr marL="3657600" algn="l" defTabSz="914400" rtl="0" eaLnBrk="1" latinLnBrk="0" hangingPunct="1">
                        <a:defRPr sz="1800" b="1" kern="1200">
                          <a:solidFill>
                            <a:schemeClr val="lt1"/>
                          </a:solidFill>
                          <a:latin typeface="Calibri" panose="020F0502020204030204"/>
                        </a:defRPr>
                      </a:lvl9pPr>
                    </a:lstStyle>
                    <a:p>
                      <a:pPr marL="0" marR="0" algn="ctr">
                        <a:lnSpc>
                          <a:spcPct val="100000"/>
                        </a:lnSpc>
                        <a:spcBef>
                          <a:spcPts val="0"/>
                        </a:spcBef>
                        <a:spcAft>
                          <a:spcPts val="0"/>
                        </a:spcAft>
                      </a:pPr>
                      <a:r>
                        <a:rPr lang="en-US" sz="1800" dirty="0">
                          <a:solidFill>
                            <a:schemeClr val="bg1"/>
                          </a:solidFill>
                          <a:effectLst/>
                        </a:rPr>
                        <a:t> </a:t>
                      </a:r>
                    </a:p>
                    <a:p>
                      <a:pPr marL="0" marR="0" algn="ctr">
                        <a:lnSpc>
                          <a:spcPct val="100000"/>
                        </a:lnSpc>
                        <a:spcBef>
                          <a:spcPts val="0"/>
                        </a:spcBef>
                        <a:spcAft>
                          <a:spcPts val="0"/>
                        </a:spcAft>
                      </a:pPr>
                      <a:r>
                        <a:rPr lang="en-US" sz="1800" dirty="0">
                          <a:solidFill>
                            <a:schemeClr val="bg1"/>
                          </a:solidFill>
                          <a:effectLst/>
                        </a:rPr>
                        <a:t> </a:t>
                      </a:r>
                    </a:p>
                    <a:p>
                      <a:pPr marL="0" marR="0" algn="ctr">
                        <a:lnSpc>
                          <a:spcPct val="100000"/>
                        </a:lnSpc>
                        <a:spcBef>
                          <a:spcPts val="0"/>
                        </a:spcBef>
                        <a:spcAft>
                          <a:spcPts val="0"/>
                        </a:spcAft>
                      </a:pPr>
                      <a:r>
                        <a:rPr lang="en-US" sz="1800" dirty="0">
                          <a:solidFill>
                            <a:schemeClr val="bg1"/>
                          </a:solidFill>
                          <a:effectLst/>
                        </a:rPr>
                        <a:t>Mean</a:t>
                      </a:r>
                      <a:endParaRPr lang="en-US" sz="1800" dirty="0">
                        <a:solidFill>
                          <a:schemeClr val="bg1"/>
                        </a:solidFill>
                        <a:effectLst/>
                        <a:latin typeface="Times New Roman"/>
                        <a:ea typeface="Times New Roman"/>
                      </a:endParaRPr>
                    </a:p>
                  </a:txBody>
                  <a:tcPr marL="68580" marR="68580" marT="0" marB="0" anchor="ct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chemeClr val="accent5"/>
                    </a:solidFill>
                  </a:tcPr>
                </a:tc>
                <a:tc>
                  <a:txBody>
                    <a:bodyPr/>
                    <a:lstStyle>
                      <a:lvl1pPr marL="0" algn="l" defTabSz="914400" rtl="0" eaLnBrk="1" latinLnBrk="0" hangingPunct="1">
                        <a:defRPr sz="1800" b="1" kern="1200">
                          <a:solidFill>
                            <a:schemeClr val="lt1"/>
                          </a:solidFill>
                          <a:latin typeface="Calibri" panose="020F0502020204030204"/>
                        </a:defRPr>
                      </a:lvl1pPr>
                      <a:lvl2pPr marL="457200" algn="l" defTabSz="914400" rtl="0" eaLnBrk="1" latinLnBrk="0" hangingPunct="1">
                        <a:defRPr sz="1800" b="1" kern="1200">
                          <a:solidFill>
                            <a:schemeClr val="lt1"/>
                          </a:solidFill>
                          <a:latin typeface="Calibri" panose="020F0502020204030204"/>
                        </a:defRPr>
                      </a:lvl2pPr>
                      <a:lvl3pPr marL="914400" algn="l" defTabSz="914400" rtl="0" eaLnBrk="1" latinLnBrk="0" hangingPunct="1">
                        <a:defRPr sz="1800" b="1" kern="1200">
                          <a:solidFill>
                            <a:schemeClr val="lt1"/>
                          </a:solidFill>
                          <a:latin typeface="Calibri" panose="020F0502020204030204"/>
                        </a:defRPr>
                      </a:lvl3pPr>
                      <a:lvl4pPr marL="1371600" algn="l" defTabSz="914400" rtl="0" eaLnBrk="1" latinLnBrk="0" hangingPunct="1">
                        <a:defRPr sz="1800" b="1" kern="1200">
                          <a:solidFill>
                            <a:schemeClr val="lt1"/>
                          </a:solidFill>
                          <a:latin typeface="Calibri" panose="020F0502020204030204"/>
                        </a:defRPr>
                      </a:lvl4pPr>
                      <a:lvl5pPr marL="1828800" algn="l" defTabSz="914400" rtl="0" eaLnBrk="1" latinLnBrk="0" hangingPunct="1">
                        <a:defRPr sz="1800" b="1" kern="1200">
                          <a:solidFill>
                            <a:schemeClr val="lt1"/>
                          </a:solidFill>
                          <a:latin typeface="Calibri" panose="020F0502020204030204"/>
                        </a:defRPr>
                      </a:lvl5pPr>
                      <a:lvl6pPr marL="2286000" algn="l" defTabSz="914400" rtl="0" eaLnBrk="1" latinLnBrk="0" hangingPunct="1">
                        <a:defRPr sz="1800" b="1" kern="1200">
                          <a:solidFill>
                            <a:schemeClr val="lt1"/>
                          </a:solidFill>
                          <a:latin typeface="Calibri" panose="020F0502020204030204"/>
                        </a:defRPr>
                      </a:lvl6pPr>
                      <a:lvl7pPr marL="2743200" algn="l" defTabSz="914400" rtl="0" eaLnBrk="1" latinLnBrk="0" hangingPunct="1">
                        <a:defRPr sz="1800" b="1" kern="1200">
                          <a:solidFill>
                            <a:schemeClr val="lt1"/>
                          </a:solidFill>
                          <a:latin typeface="Calibri" panose="020F0502020204030204"/>
                        </a:defRPr>
                      </a:lvl7pPr>
                      <a:lvl8pPr marL="3200400" algn="l" defTabSz="914400" rtl="0" eaLnBrk="1" latinLnBrk="0" hangingPunct="1">
                        <a:defRPr sz="1800" b="1" kern="1200">
                          <a:solidFill>
                            <a:schemeClr val="lt1"/>
                          </a:solidFill>
                          <a:latin typeface="Calibri" panose="020F0502020204030204"/>
                        </a:defRPr>
                      </a:lvl8pPr>
                      <a:lvl9pPr marL="3657600" algn="l" defTabSz="914400" rtl="0" eaLnBrk="1" latinLnBrk="0" hangingPunct="1">
                        <a:defRPr sz="1800" b="1" kern="1200">
                          <a:solidFill>
                            <a:schemeClr val="lt1"/>
                          </a:solidFill>
                          <a:latin typeface="Calibri" panose="020F0502020204030204"/>
                        </a:defRPr>
                      </a:lvl9pPr>
                    </a:lstStyle>
                    <a:p>
                      <a:pPr marL="0" marR="0" algn="ctr">
                        <a:lnSpc>
                          <a:spcPct val="100000"/>
                        </a:lnSpc>
                        <a:spcBef>
                          <a:spcPts val="0"/>
                        </a:spcBef>
                        <a:spcAft>
                          <a:spcPts val="0"/>
                        </a:spcAft>
                      </a:pPr>
                      <a:r>
                        <a:rPr lang="en-US" sz="1800" dirty="0">
                          <a:solidFill>
                            <a:schemeClr val="bg1"/>
                          </a:solidFill>
                          <a:effectLst/>
                        </a:rPr>
                        <a:t> </a:t>
                      </a:r>
                    </a:p>
                    <a:p>
                      <a:pPr marL="0" marR="0" algn="ctr">
                        <a:lnSpc>
                          <a:spcPct val="100000"/>
                        </a:lnSpc>
                        <a:spcBef>
                          <a:spcPts val="0"/>
                        </a:spcBef>
                        <a:spcAft>
                          <a:spcPts val="0"/>
                        </a:spcAft>
                      </a:pPr>
                      <a:r>
                        <a:rPr lang="en-US" sz="1800" dirty="0">
                          <a:solidFill>
                            <a:schemeClr val="bg1"/>
                          </a:solidFill>
                          <a:effectLst/>
                        </a:rPr>
                        <a:t> </a:t>
                      </a:r>
                    </a:p>
                    <a:p>
                      <a:pPr marL="0" marR="0" algn="ctr">
                        <a:lnSpc>
                          <a:spcPct val="100000"/>
                        </a:lnSpc>
                        <a:spcBef>
                          <a:spcPts val="0"/>
                        </a:spcBef>
                        <a:spcAft>
                          <a:spcPts val="0"/>
                        </a:spcAft>
                      </a:pPr>
                      <a:r>
                        <a:rPr lang="en-US" sz="1800" dirty="0">
                          <a:solidFill>
                            <a:schemeClr val="bg1"/>
                          </a:solidFill>
                          <a:effectLst/>
                        </a:rPr>
                        <a:t>Standard Deviation</a:t>
                      </a:r>
                      <a:endParaRPr lang="en-US" sz="1800" dirty="0">
                        <a:solidFill>
                          <a:schemeClr val="bg1"/>
                        </a:solidFill>
                        <a:effectLst/>
                        <a:latin typeface="Times New Roman"/>
                        <a:ea typeface="Times New Roman"/>
                      </a:endParaRPr>
                    </a:p>
                  </a:txBody>
                  <a:tcPr marL="68580" marR="68580" marT="0" marB="0" anchor="ct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chemeClr val="accent5"/>
                    </a:solidFill>
                  </a:tcPr>
                </a:tc>
                <a:extLst>
                  <a:ext uri="{0D108BD9-81ED-4DB2-BD59-A6C34878D82A}">
                    <a16:rowId xmlns:a16="http://schemas.microsoft.com/office/drawing/2014/main" val="3939531275"/>
                  </a:ext>
                </a:extLst>
              </a:tr>
              <a:tr h="747725">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marL="457200" marR="0" indent="-438912">
                        <a:spcBef>
                          <a:spcPts val="0"/>
                        </a:spcBef>
                        <a:spcAft>
                          <a:spcPts val="0"/>
                        </a:spcAft>
                      </a:pPr>
                      <a:r>
                        <a:rPr lang="en-US" sz="2000" dirty="0">
                          <a:effectLst/>
                          <a:latin typeface="+mn-lt"/>
                        </a:rPr>
                        <a:t>1.   This primary plan is acceptable for this school.</a:t>
                      </a:r>
                      <a:endParaRPr lang="en-US" sz="2000" dirty="0">
                        <a:effectLst/>
                        <a:latin typeface="+mn-lt"/>
                        <a:ea typeface="Times New Roman"/>
                      </a:endParaRPr>
                    </a:p>
                  </a:txBody>
                  <a:tcPr marL="68580" marR="68580" marT="0" marB="0" anchor="ct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chemeClr val="accent4">
                        <a:lumMod val="20000"/>
                        <a:lumOff val="80000"/>
                      </a:scheme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marL="0" marR="0" algn="ctr">
                        <a:lnSpc>
                          <a:spcPct val="115000"/>
                        </a:lnSpc>
                        <a:spcBef>
                          <a:spcPts val="0"/>
                        </a:spcBef>
                        <a:spcAft>
                          <a:spcPts val="0"/>
                        </a:spcAft>
                      </a:pPr>
                      <a:r>
                        <a:rPr lang="en-US" sz="2000" b="0" i="0" u="none" strike="noStrike" kern="1200" baseline="0" dirty="0">
                          <a:solidFill>
                            <a:schemeClr val="dk1"/>
                          </a:solidFill>
                          <a:latin typeface="+mn-lt"/>
                          <a:ea typeface="+mn-ea"/>
                          <a:cs typeface="+mn-cs"/>
                        </a:rPr>
                        <a:t>0 </a:t>
                      </a:r>
                      <a:endParaRPr lang="en-US" sz="2000" dirty="0">
                        <a:solidFill>
                          <a:srgbClr val="000000"/>
                        </a:solidFill>
                        <a:effectLst/>
                        <a:latin typeface="+mn-lt"/>
                        <a:ea typeface="MS PMincho" panose="02020600040205080304" pitchFamily="18" charset="-128"/>
                        <a:cs typeface="Times New Roman" panose="02020603050405020304" pitchFamily="18" charset="0"/>
                      </a:endParaRPr>
                    </a:p>
                  </a:txBody>
                  <a:tcPr marL="68580" marR="68580" marT="0" marB="0" anchor="ct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chemeClr val="accent4">
                        <a:lumMod val="20000"/>
                        <a:lumOff val="80000"/>
                      </a:scheme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marL="0" marR="0" algn="ctr">
                        <a:lnSpc>
                          <a:spcPct val="115000"/>
                        </a:lnSpc>
                        <a:spcBef>
                          <a:spcPts val="0"/>
                        </a:spcBef>
                        <a:spcAft>
                          <a:spcPts val="0"/>
                        </a:spcAft>
                      </a:pPr>
                      <a:r>
                        <a:rPr lang="en-US" sz="2000" dirty="0">
                          <a:solidFill>
                            <a:srgbClr val="000000"/>
                          </a:solidFill>
                          <a:effectLst/>
                          <a:latin typeface="+mn-lt"/>
                          <a:ea typeface="MS PMincho" panose="02020600040205080304" pitchFamily="18" charset="-128"/>
                          <a:cs typeface="Times New Roman" panose="02020603050405020304" pitchFamily="18" charset="0"/>
                        </a:rPr>
                        <a:t>0</a:t>
                      </a:r>
                    </a:p>
                  </a:txBody>
                  <a:tcPr marL="68580" marR="68580" marT="0" marB="0" anchor="ct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chemeClr val="accent4">
                        <a:lumMod val="20000"/>
                        <a:lumOff val="80000"/>
                      </a:scheme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marL="0" marR="0" algn="ctr">
                        <a:lnSpc>
                          <a:spcPct val="115000"/>
                        </a:lnSpc>
                        <a:spcBef>
                          <a:spcPts val="0"/>
                        </a:spcBef>
                        <a:spcAft>
                          <a:spcPts val="0"/>
                        </a:spcAft>
                      </a:pPr>
                      <a:r>
                        <a:rPr lang="en-US" sz="2000" dirty="0">
                          <a:solidFill>
                            <a:srgbClr val="000000"/>
                          </a:solidFill>
                          <a:effectLst/>
                          <a:latin typeface="+mn-lt"/>
                          <a:ea typeface="MS PMincho" panose="02020600040205080304" pitchFamily="18" charset="-128"/>
                          <a:cs typeface="Times New Roman" panose="02020603050405020304" pitchFamily="18" charset="0"/>
                        </a:rPr>
                        <a:t>0</a:t>
                      </a:r>
                    </a:p>
                  </a:txBody>
                  <a:tcPr marL="68580" marR="68580" marT="0" marB="0" anchor="ct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chemeClr val="accent4">
                        <a:lumMod val="20000"/>
                        <a:lumOff val="80000"/>
                      </a:scheme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marL="0" marR="0" algn="ctr">
                        <a:lnSpc>
                          <a:spcPct val="115000"/>
                        </a:lnSpc>
                        <a:spcBef>
                          <a:spcPts val="0"/>
                        </a:spcBef>
                        <a:spcAft>
                          <a:spcPts val="0"/>
                        </a:spcAft>
                      </a:pPr>
                      <a:r>
                        <a:rPr lang="en-US" sz="2000" dirty="0">
                          <a:solidFill>
                            <a:srgbClr val="000000"/>
                          </a:solidFill>
                          <a:effectLst/>
                          <a:latin typeface="+mn-lt"/>
                          <a:ea typeface="MS PMincho" panose="02020600040205080304" pitchFamily="18" charset="-128"/>
                          <a:cs typeface="Times New Roman" panose="02020603050405020304" pitchFamily="18" charset="0"/>
                        </a:rPr>
                        <a:t>0</a:t>
                      </a:r>
                    </a:p>
                  </a:txBody>
                  <a:tcPr marL="68580" marR="68580" marT="0" marB="0" anchor="ct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chemeClr val="accent4">
                        <a:lumMod val="20000"/>
                        <a:lumOff val="80000"/>
                      </a:scheme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marL="0" marR="0" algn="ctr">
                        <a:lnSpc>
                          <a:spcPct val="115000"/>
                        </a:lnSpc>
                        <a:spcBef>
                          <a:spcPts val="0"/>
                        </a:spcBef>
                        <a:spcAft>
                          <a:spcPts val="0"/>
                        </a:spcAft>
                      </a:pPr>
                      <a:r>
                        <a:rPr lang="en-US" sz="2000" dirty="0">
                          <a:solidFill>
                            <a:srgbClr val="000000"/>
                          </a:solidFill>
                          <a:effectLst/>
                          <a:latin typeface="+mn-lt"/>
                          <a:ea typeface="MS PMincho" panose="02020600040205080304" pitchFamily="18" charset="-128"/>
                          <a:cs typeface="Times New Roman" panose="02020603050405020304" pitchFamily="18" charset="0"/>
                        </a:rPr>
                        <a:t>17</a:t>
                      </a:r>
                    </a:p>
                  </a:txBody>
                  <a:tcPr marL="68580" marR="68580" marT="0" marB="0" anchor="ct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chemeClr val="accent4">
                        <a:lumMod val="20000"/>
                        <a:lumOff val="80000"/>
                      </a:scheme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marL="0" marR="0" algn="ctr">
                        <a:lnSpc>
                          <a:spcPct val="115000"/>
                        </a:lnSpc>
                        <a:spcBef>
                          <a:spcPts val="0"/>
                        </a:spcBef>
                        <a:spcAft>
                          <a:spcPts val="0"/>
                        </a:spcAft>
                      </a:pPr>
                      <a:r>
                        <a:rPr lang="en-US" sz="2000" dirty="0">
                          <a:solidFill>
                            <a:srgbClr val="000000"/>
                          </a:solidFill>
                          <a:effectLst/>
                          <a:latin typeface="+mn-lt"/>
                          <a:ea typeface="MS PMincho" panose="02020600040205080304" pitchFamily="18" charset="-128"/>
                          <a:cs typeface="Times New Roman" panose="02020603050405020304" pitchFamily="18" charset="0"/>
                        </a:rPr>
                        <a:t>19</a:t>
                      </a:r>
                    </a:p>
                  </a:txBody>
                  <a:tcPr marL="68580" marR="68580" marT="0" marB="0" anchor="ct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chemeClr val="accent4">
                        <a:lumMod val="20000"/>
                        <a:lumOff val="80000"/>
                      </a:scheme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marL="0" marR="0" indent="0" algn="ctr" defTabSz="914400" rtl="0" eaLnBrk="1" fontAlgn="auto" latinLnBrk="0" hangingPunct="1">
                        <a:lnSpc>
                          <a:spcPct val="115000"/>
                        </a:lnSpc>
                        <a:spcBef>
                          <a:spcPts val="0"/>
                        </a:spcBef>
                        <a:spcAft>
                          <a:spcPts val="0"/>
                        </a:spcAft>
                        <a:buClrTx/>
                        <a:buSzTx/>
                        <a:buFontTx/>
                        <a:buNone/>
                        <a:tabLst/>
                        <a:defRPr/>
                      </a:pPr>
                      <a:r>
                        <a:rPr lang="en-US" sz="2000" b="0" i="0" u="none" strike="noStrike" kern="1200" baseline="0" dirty="0">
                          <a:solidFill>
                            <a:schemeClr val="dk1"/>
                          </a:solidFill>
                          <a:latin typeface="+mn-lt"/>
                          <a:ea typeface="+mn-ea"/>
                          <a:cs typeface="+mn-cs"/>
                        </a:rPr>
                        <a:t>5.53</a:t>
                      </a:r>
                      <a:endParaRPr lang="en-US" sz="2000" dirty="0">
                        <a:solidFill>
                          <a:srgbClr val="000000"/>
                        </a:solidFill>
                        <a:effectLst/>
                        <a:latin typeface="+mn-lt"/>
                        <a:ea typeface="MS PMincho" panose="02020600040205080304" pitchFamily="18" charset="-128"/>
                        <a:cs typeface="Times New Roman" panose="02020603050405020304" pitchFamily="18" charset="0"/>
                      </a:endParaRPr>
                    </a:p>
                  </a:txBody>
                  <a:tcPr marL="68580" marR="68580" marT="0" marB="0" anchor="ct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chemeClr val="accent4">
                        <a:lumMod val="20000"/>
                        <a:lumOff val="80000"/>
                      </a:scheme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marL="0" marR="0" indent="0" algn="ctr" defTabSz="914400" rtl="0" eaLnBrk="1" fontAlgn="auto" latinLnBrk="0" hangingPunct="1">
                        <a:lnSpc>
                          <a:spcPct val="115000"/>
                        </a:lnSpc>
                        <a:spcBef>
                          <a:spcPts val="0"/>
                        </a:spcBef>
                        <a:spcAft>
                          <a:spcPts val="0"/>
                        </a:spcAft>
                        <a:buClrTx/>
                        <a:buSzTx/>
                        <a:buFontTx/>
                        <a:buNone/>
                        <a:tabLst/>
                        <a:defRPr/>
                      </a:pPr>
                      <a:r>
                        <a:rPr lang="en-US" sz="2000" b="0" i="0" u="none" strike="noStrike" kern="1200" baseline="0" dirty="0">
                          <a:solidFill>
                            <a:schemeClr val="dk1"/>
                          </a:solidFill>
                          <a:latin typeface="+mn-lt"/>
                          <a:ea typeface="+mn-ea"/>
                          <a:cs typeface="+mn-cs"/>
                        </a:rPr>
                        <a:t>0.51</a:t>
                      </a:r>
                      <a:endParaRPr lang="en-US" sz="2000" dirty="0">
                        <a:solidFill>
                          <a:srgbClr val="000000"/>
                        </a:solidFill>
                        <a:effectLst/>
                        <a:latin typeface="+mn-lt"/>
                        <a:ea typeface="MS PMincho" panose="02020600040205080304" pitchFamily="18" charset="-128"/>
                        <a:cs typeface="Times New Roman" panose="02020603050405020304" pitchFamily="18" charset="0"/>
                      </a:endParaRPr>
                    </a:p>
                  </a:txBody>
                  <a:tcPr marL="68580" marR="68580" marT="0" marB="0" anchor="ct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chemeClr val="accent4">
                        <a:lumMod val="20000"/>
                        <a:lumOff val="80000"/>
                      </a:schemeClr>
                    </a:solidFill>
                  </a:tcPr>
                </a:tc>
                <a:extLst>
                  <a:ext uri="{0D108BD9-81ED-4DB2-BD59-A6C34878D82A}">
                    <a16:rowId xmlns:a16="http://schemas.microsoft.com/office/drawing/2014/main" val="218608571"/>
                  </a:ext>
                </a:extLst>
              </a:tr>
              <a:tr h="747725">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marL="457200" marR="0" indent="-438912">
                        <a:spcBef>
                          <a:spcPts val="0"/>
                        </a:spcBef>
                        <a:spcAft>
                          <a:spcPts val="0"/>
                        </a:spcAft>
                      </a:pPr>
                      <a:r>
                        <a:rPr lang="en-US" sz="2000" dirty="0">
                          <a:effectLst/>
                          <a:latin typeface="+mn-lt"/>
                        </a:rPr>
                        <a:t>2.   Most </a:t>
                      </a:r>
                      <a:r>
                        <a:rPr lang="en-US" sz="2000" kern="1200" dirty="0">
                          <a:effectLst/>
                          <a:latin typeface="+mn-lt"/>
                        </a:rPr>
                        <a:t>educators</a:t>
                      </a:r>
                      <a:r>
                        <a:rPr lang="en-US" sz="2000" dirty="0">
                          <a:effectLst/>
                          <a:latin typeface="+mn-lt"/>
                        </a:rPr>
                        <a:t> find the</a:t>
                      </a:r>
                      <a:r>
                        <a:rPr lang="en-US" sz="2000" baseline="0" dirty="0">
                          <a:effectLst/>
                          <a:latin typeface="+mn-lt"/>
                        </a:rPr>
                        <a:t> </a:t>
                      </a:r>
                      <a:r>
                        <a:rPr lang="en-US" sz="2000" dirty="0">
                          <a:effectLst/>
                          <a:latin typeface="+mn-lt"/>
                        </a:rPr>
                        <a:t>primary plan appropriate.</a:t>
                      </a:r>
                      <a:endParaRPr lang="en-US" sz="2000" dirty="0">
                        <a:effectLst/>
                        <a:latin typeface="+mn-lt"/>
                        <a:ea typeface="Times New Roman"/>
                      </a:endParaRPr>
                    </a:p>
                  </a:txBody>
                  <a:tcPr marL="68580" marR="68580"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chemeClr val="bg2">
                        <a:lumMod val="20000"/>
                        <a:lumOff val="80000"/>
                      </a:scheme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marL="0" marR="0" algn="ctr">
                        <a:lnSpc>
                          <a:spcPct val="115000"/>
                        </a:lnSpc>
                        <a:spcBef>
                          <a:spcPts val="0"/>
                        </a:spcBef>
                        <a:spcAft>
                          <a:spcPts val="0"/>
                        </a:spcAft>
                      </a:pPr>
                      <a:r>
                        <a:rPr lang="en-US" sz="2000" dirty="0">
                          <a:solidFill>
                            <a:srgbClr val="000000"/>
                          </a:solidFill>
                          <a:effectLst/>
                          <a:latin typeface="+mn-lt"/>
                          <a:ea typeface="MS PMincho" panose="02020600040205080304" pitchFamily="18" charset="-128"/>
                          <a:cs typeface="Times New Roman" panose="02020603050405020304" pitchFamily="18" charset="0"/>
                        </a:rPr>
                        <a:t>0</a:t>
                      </a:r>
                    </a:p>
                  </a:txBody>
                  <a:tcPr marL="68580" marR="68580"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chemeClr val="bg2">
                        <a:lumMod val="20000"/>
                        <a:lumOff val="80000"/>
                      </a:scheme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marL="0" marR="0" algn="ctr">
                        <a:lnSpc>
                          <a:spcPct val="115000"/>
                        </a:lnSpc>
                        <a:spcBef>
                          <a:spcPts val="0"/>
                        </a:spcBef>
                        <a:spcAft>
                          <a:spcPts val="0"/>
                        </a:spcAft>
                      </a:pPr>
                      <a:r>
                        <a:rPr lang="en-US" sz="2000" dirty="0">
                          <a:solidFill>
                            <a:srgbClr val="000000"/>
                          </a:solidFill>
                          <a:effectLst/>
                          <a:latin typeface="+mn-lt"/>
                          <a:ea typeface="MS PMincho" panose="02020600040205080304" pitchFamily="18" charset="-128"/>
                          <a:cs typeface="Times New Roman" panose="02020603050405020304" pitchFamily="18" charset="0"/>
                        </a:rPr>
                        <a:t>0</a:t>
                      </a:r>
                    </a:p>
                  </a:txBody>
                  <a:tcPr marL="68580" marR="68580"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chemeClr val="bg2">
                        <a:lumMod val="20000"/>
                        <a:lumOff val="80000"/>
                      </a:scheme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marL="0" marR="0" algn="ctr">
                        <a:lnSpc>
                          <a:spcPct val="115000"/>
                        </a:lnSpc>
                        <a:spcBef>
                          <a:spcPts val="0"/>
                        </a:spcBef>
                        <a:spcAft>
                          <a:spcPts val="0"/>
                        </a:spcAft>
                      </a:pPr>
                      <a:r>
                        <a:rPr lang="en-US" sz="2000" dirty="0">
                          <a:solidFill>
                            <a:srgbClr val="000000"/>
                          </a:solidFill>
                          <a:effectLst/>
                          <a:latin typeface="+mn-lt"/>
                          <a:ea typeface="MS PMincho" panose="02020600040205080304" pitchFamily="18" charset="-128"/>
                          <a:cs typeface="Times New Roman" panose="02020603050405020304" pitchFamily="18" charset="0"/>
                        </a:rPr>
                        <a:t>0</a:t>
                      </a:r>
                    </a:p>
                  </a:txBody>
                  <a:tcPr marL="68580" marR="68580"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chemeClr val="bg2">
                        <a:lumMod val="20000"/>
                        <a:lumOff val="80000"/>
                      </a:scheme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marL="0" marR="0" algn="ctr">
                        <a:lnSpc>
                          <a:spcPct val="115000"/>
                        </a:lnSpc>
                        <a:spcBef>
                          <a:spcPts val="0"/>
                        </a:spcBef>
                        <a:spcAft>
                          <a:spcPts val="0"/>
                        </a:spcAft>
                      </a:pPr>
                      <a:r>
                        <a:rPr lang="en-US" sz="2000" dirty="0">
                          <a:solidFill>
                            <a:srgbClr val="000000"/>
                          </a:solidFill>
                          <a:effectLst/>
                          <a:latin typeface="+mn-lt"/>
                          <a:ea typeface="MS PMincho" panose="02020600040205080304" pitchFamily="18" charset="-128"/>
                          <a:cs typeface="Times New Roman" panose="02020603050405020304" pitchFamily="18" charset="0"/>
                        </a:rPr>
                        <a:t>0</a:t>
                      </a:r>
                    </a:p>
                  </a:txBody>
                  <a:tcPr marL="68580" marR="68580"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chemeClr val="bg2">
                        <a:lumMod val="20000"/>
                        <a:lumOff val="80000"/>
                      </a:scheme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marL="0" marR="0" algn="ctr">
                        <a:lnSpc>
                          <a:spcPct val="115000"/>
                        </a:lnSpc>
                        <a:spcBef>
                          <a:spcPts val="0"/>
                        </a:spcBef>
                        <a:spcAft>
                          <a:spcPts val="0"/>
                        </a:spcAft>
                      </a:pPr>
                      <a:r>
                        <a:rPr lang="en-US" sz="2000" dirty="0">
                          <a:solidFill>
                            <a:srgbClr val="000000"/>
                          </a:solidFill>
                          <a:effectLst/>
                          <a:latin typeface="+mn-lt"/>
                          <a:ea typeface="MS PMincho" panose="02020600040205080304" pitchFamily="18" charset="-128"/>
                          <a:cs typeface="Times New Roman" panose="02020603050405020304" pitchFamily="18" charset="0"/>
                        </a:rPr>
                        <a:t>21</a:t>
                      </a:r>
                    </a:p>
                  </a:txBody>
                  <a:tcPr marL="68580" marR="68580"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chemeClr val="bg2">
                        <a:lumMod val="20000"/>
                        <a:lumOff val="80000"/>
                      </a:scheme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marL="0" marR="0" algn="ctr">
                        <a:lnSpc>
                          <a:spcPct val="115000"/>
                        </a:lnSpc>
                        <a:spcBef>
                          <a:spcPts val="0"/>
                        </a:spcBef>
                        <a:spcAft>
                          <a:spcPts val="0"/>
                        </a:spcAft>
                      </a:pPr>
                      <a:r>
                        <a:rPr lang="en-US" sz="2000" dirty="0">
                          <a:solidFill>
                            <a:srgbClr val="000000"/>
                          </a:solidFill>
                          <a:effectLst/>
                          <a:latin typeface="+mn-lt"/>
                          <a:ea typeface="MS PMincho" panose="02020600040205080304" pitchFamily="18" charset="-128"/>
                          <a:cs typeface="Times New Roman" panose="02020603050405020304" pitchFamily="18" charset="0"/>
                        </a:rPr>
                        <a:t>15</a:t>
                      </a:r>
                    </a:p>
                  </a:txBody>
                  <a:tcPr marL="68580" marR="68580"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chemeClr val="bg2">
                        <a:lumMod val="20000"/>
                        <a:lumOff val="80000"/>
                      </a:scheme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marL="0" marR="0" algn="ctr">
                        <a:lnSpc>
                          <a:spcPct val="115000"/>
                        </a:lnSpc>
                        <a:spcBef>
                          <a:spcPts val="0"/>
                        </a:spcBef>
                        <a:spcAft>
                          <a:spcPts val="0"/>
                        </a:spcAft>
                      </a:pPr>
                      <a:r>
                        <a:rPr lang="en-US" sz="2000" b="0" i="0" u="none" strike="noStrike" kern="1200" baseline="0" dirty="0">
                          <a:solidFill>
                            <a:schemeClr val="dk1"/>
                          </a:solidFill>
                          <a:latin typeface="+mn-lt"/>
                          <a:ea typeface="+mn-ea"/>
                          <a:cs typeface="+mn-cs"/>
                        </a:rPr>
                        <a:t>5.42</a:t>
                      </a:r>
                      <a:endParaRPr lang="en-US" sz="2000" dirty="0">
                        <a:solidFill>
                          <a:srgbClr val="000000"/>
                        </a:solidFill>
                        <a:effectLst/>
                        <a:latin typeface="+mn-lt"/>
                        <a:ea typeface="MS PMincho" panose="02020600040205080304" pitchFamily="18" charset="-128"/>
                        <a:cs typeface="Times New Roman" panose="02020603050405020304" pitchFamily="18" charset="0"/>
                      </a:endParaRPr>
                    </a:p>
                  </a:txBody>
                  <a:tcPr marL="68580" marR="68580"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chemeClr val="bg2">
                        <a:lumMod val="20000"/>
                        <a:lumOff val="80000"/>
                      </a:scheme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marL="0" marR="0" indent="0" algn="ctr" defTabSz="914400" rtl="0" eaLnBrk="1" fontAlgn="auto" latinLnBrk="0" hangingPunct="1">
                        <a:lnSpc>
                          <a:spcPct val="115000"/>
                        </a:lnSpc>
                        <a:spcBef>
                          <a:spcPts val="0"/>
                        </a:spcBef>
                        <a:spcAft>
                          <a:spcPts val="0"/>
                        </a:spcAft>
                        <a:buClrTx/>
                        <a:buSzTx/>
                        <a:buFontTx/>
                        <a:buNone/>
                        <a:tabLst/>
                        <a:defRPr/>
                      </a:pPr>
                      <a:r>
                        <a:rPr lang="en-US" sz="2000" b="0" i="0" u="none" strike="noStrike" kern="1200" baseline="0" dirty="0">
                          <a:solidFill>
                            <a:schemeClr val="dk1"/>
                          </a:solidFill>
                          <a:latin typeface="+mn-lt"/>
                          <a:ea typeface="+mn-ea"/>
                          <a:cs typeface="+mn-cs"/>
                        </a:rPr>
                        <a:t>0.50</a:t>
                      </a:r>
                      <a:endParaRPr lang="en-US" sz="2000" dirty="0">
                        <a:solidFill>
                          <a:srgbClr val="000000"/>
                        </a:solidFill>
                        <a:effectLst/>
                        <a:latin typeface="+mn-lt"/>
                        <a:ea typeface="MS PMincho" panose="02020600040205080304" pitchFamily="18" charset="-128"/>
                        <a:cs typeface="Times New Roman" panose="02020603050405020304" pitchFamily="18" charset="0"/>
                      </a:endParaRPr>
                    </a:p>
                  </a:txBody>
                  <a:tcPr marL="68580" marR="68580"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chemeClr val="bg2">
                        <a:lumMod val="20000"/>
                        <a:lumOff val="80000"/>
                      </a:schemeClr>
                    </a:solidFill>
                  </a:tcPr>
                </a:tc>
                <a:extLst>
                  <a:ext uri="{0D108BD9-81ED-4DB2-BD59-A6C34878D82A}">
                    <a16:rowId xmlns:a16="http://schemas.microsoft.com/office/drawing/2014/main" val="3739799050"/>
                  </a:ext>
                </a:extLst>
              </a:tr>
              <a:tr h="747725">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marL="457200" marR="0" indent="-438912">
                        <a:spcBef>
                          <a:spcPts val="0"/>
                        </a:spcBef>
                        <a:spcAft>
                          <a:spcPts val="0"/>
                        </a:spcAft>
                      </a:pPr>
                      <a:r>
                        <a:rPr lang="en-US" sz="2000" dirty="0">
                          <a:effectLst/>
                          <a:latin typeface="+mn-lt"/>
                        </a:rPr>
                        <a:t>3.   The</a:t>
                      </a:r>
                      <a:r>
                        <a:rPr lang="en-US" sz="2000" baseline="0" dirty="0">
                          <a:effectLst/>
                          <a:latin typeface="+mn-lt"/>
                        </a:rPr>
                        <a:t> primary plan </a:t>
                      </a:r>
                      <a:r>
                        <a:rPr lang="en-US" sz="2000" dirty="0">
                          <a:effectLst/>
                          <a:latin typeface="+mn-lt"/>
                        </a:rPr>
                        <a:t>should prove </a:t>
                      </a:r>
                      <a:r>
                        <a:rPr lang="en-US" sz="2000" kern="1200" dirty="0">
                          <a:effectLst/>
                          <a:latin typeface="+mn-lt"/>
                        </a:rPr>
                        <a:t>effective</a:t>
                      </a:r>
                      <a:r>
                        <a:rPr lang="en-US" sz="2000" dirty="0">
                          <a:effectLst/>
                          <a:latin typeface="+mn-lt"/>
                        </a:rPr>
                        <a:t> in meeting the purpose(s). </a:t>
                      </a:r>
                      <a:endParaRPr lang="en-US" sz="2000" dirty="0">
                        <a:effectLst/>
                        <a:latin typeface="+mn-lt"/>
                        <a:ea typeface="Times New Roman"/>
                      </a:endParaRPr>
                    </a:p>
                  </a:txBody>
                  <a:tcPr marL="68580" marR="68580"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chemeClr val="accent4">
                        <a:lumMod val="20000"/>
                        <a:lumOff val="80000"/>
                      </a:scheme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marL="0" marR="0" algn="ctr">
                        <a:lnSpc>
                          <a:spcPct val="115000"/>
                        </a:lnSpc>
                        <a:spcBef>
                          <a:spcPts val="0"/>
                        </a:spcBef>
                        <a:spcAft>
                          <a:spcPts val="0"/>
                        </a:spcAft>
                      </a:pPr>
                      <a:r>
                        <a:rPr lang="en-US" sz="2000" dirty="0">
                          <a:solidFill>
                            <a:srgbClr val="000000"/>
                          </a:solidFill>
                          <a:effectLst/>
                          <a:latin typeface="+mn-lt"/>
                          <a:ea typeface="MS PMincho" panose="02020600040205080304" pitchFamily="18" charset="-128"/>
                          <a:cs typeface="Times New Roman" panose="02020603050405020304" pitchFamily="18" charset="0"/>
                        </a:rPr>
                        <a:t>0</a:t>
                      </a:r>
                    </a:p>
                  </a:txBody>
                  <a:tcPr marL="68580" marR="68580"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chemeClr val="accent4">
                        <a:lumMod val="20000"/>
                        <a:lumOff val="80000"/>
                      </a:scheme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marL="0" marR="0" algn="ctr">
                        <a:lnSpc>
                          <a:spcPct val="115000"/>
                        </a:lnSpc>
                        <a:spcBef>
                          <a:spcPts val="0"/>
                        </a:spcBef>
                        <a:spcAft>
                          <a:spcPts val="0"/>
                        </a:spcAft>
                      </a:pPr>
                      <a:r>
                        <a:rPr lang="en-US" sz="2000" dirty="0">
                          <a:solidFill>
                            <a:srgbClr val="000000"/>
                          </a:solidFill>
                          <a:effectLst/>
                          <a:latin typeface="+mn-lt"/>
                          <a:ea typeface="MS PMincho" panose="02020600040205080304" pitchFamily="18" charset="-128"/>
                          <a:cs typeface="Times New Roman" panose="02020603050405020304" pitchFamily="18" charset="0"/>
                        </a:rPr>
                        <a:t>0</a:t>
                      </a:r>
                    </a:p>
                  </a:txBody>
                  <a:tcPr marL="68580" marR="68580"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chemeClr val="accent4">
                        <a:lumMod val="20000"/>
                        <a:lumOff val="80000"/>
                      </a:scheme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marL="0" marR="0" algn="ctr">
                        <a:lnSpc>
                          <a:spcPct val="115000"/>
                        </a:lnSpc>
                        <a:spcBef>
                          <a:spcPts val="0"/>
                        </a:spcBef>
                        <a:spcAft>
                          <a:spcPts val="0"/>
                        </a:spcAft>
                      </a:pPr>
                      <a:r>
                        <a:rPr lang="en-US" sz="2000" dirty="0">
                          <a:solidFill>
                            <a:srgbClr val="000000"/>
                          </a:solidFill>
                          <a:effectLst/>
                          <a:latin typeface="+mn-lt"/>
                          <a:ea typeface="MS PMincho" panose="02020600040205080304" pitchFamily="18" charset="-128"/>
                          <a:cs typeface="Times New Roman" panose="02020603050405020304" pitchFamily="18" charset="0"/>
                        </a:rPr>
                        <a:t>0</a:t>
                      </a:r>
                    </a:p>
                  </a:txBody>
                  <a:tcPr marL="68580" marR="68580"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chemeClr val="accent4">
                        <a:lumMod val="20000"/>
                        <a:lumOff val="80000"/>
                      </a:scheme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marL="0" marR="0" algn="ctr">
                        <a:lnSpc>
                          <a:spcPct val="115000"/>
                        </a:lnSpc>
                        <a:spcBef>
                          <a:spcPts val="0"/>
                        </a:spcBef>
                        <a:spcAft>
                          <a:spcPts val="0"/>
                        </a:spcAft>
                      </a:pPr>
                      <a:r>
                        <a:rPr lang="en-US" sz="2000" dirty="0">
                          <a:solidFill>
                            <a:srgbClr val="000000"/>
                          </a:solidFill>
                          <a:effectLst/>
                          <a:latin typeface="+mn-lt"/>
                          <a:ea typeface="MS PMincho" panose="02020600040205080304" pitchFamily="18" charset="-128"/>
                          <a:cs typeface="Times New Roman" panose="02020603050405020304" pitchFamily="18" charset="0"/>
                        </a:rPr>
                        <a:t>0</a:t>
                      </a:r>
                    </a:p>
                  </a:txBody>
                  <a:tcPr marL="68580" marR="68580"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chemeClr val="accent4">
                        <a:lumMod val="20000"/>
                        <a:lumOff val="80000"/>
                      </a:scheme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marL="0" marR="0" algn="ctr">
                        <a:lnSpc>
                          <a:spcPct val="115000"/>
                        </a:lnSpc>
                        <a:spcBef>
                          <a:spcPts val="0"/>
                        </a:spcBef>
                        <a:spcAft>
                          <a:spcPts val="0"/>
                        </a:spcAft>
                      </a:pPr>
                      <a:r>
                        <a:rPr lang="en-US" sz="2000" b="0" i="0" u="none" strike="noStrike" kern="1200" baseline="0" dirty="0">
                          <a:solidFill>
                            <a:schemeClr val="dk1"/>
                          </a:solidFill>
                          <a:latin typeface="+mn-lt"/>
                          <a:ea typeface="+mn-ea"/>
                          <a:cs typeface="+mn-cs"/>
                        </a:rPr>
                        <a:t>18</a:t>
                      </a:r>
                      <a:endParaRPr lang="en-US" sz="2000" dirty="0">
                        <a:solidFill>
                          <a:srgbClr val="000000"/>
                        </a:solidFill>
                        <a:effectLst/>
                        <a:latin typeface="+mn-lt"/>
                        <a:ea typeface="MS PMincho" panose="02020600040205080304" pitchFamily="18" charset="-128"/>
                        <a:cs typeface="Times New Roman" panose="02020603050405020304" pitchFamily="18" charset="0"/>
                      </a:endParaRPr>
                    </a:p>
                  </a:txBody>
                  <a:tcPr marL="68580" marR="68580"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chemeClr val="accent4">
                        <a:lumMod val="20000"/>
                        <a:lumOff val="80000"/>
                      </a:scheme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marL="0" marR="0" algn="ctr">
                        <a:lnSpc>
                          <a:spcPct val="115000"/>
                        </a:lnSpc>
                        <a:spcBef>
                          <a:spcPts val="0"/>
                        </a:spcBef>
                        <a:spcAft>
                          <a:spcPts val="0"/>
                        </a:spcAft>
                      </a:pPr>
                      <a:r>
                        <a:rPr lang="en-US" sz="2000" b="0" i="0" u="none" strike="noStrike" kern="1200" baseline="0" dirty="0">
                          <a:solidFill>
                            <a:schemeClr val="dk1"/>
                          </a:solidFill>
                          <a:latin typeface="+mn-lt"/>
                          <a:ea typeface="+mn-ea"/>
                          <a:cs typeface="+mn-cs"/>
                        </a:rPr>
                        <a:t>18</a:t>
                      </a:r>
                      <a:endParaRPr lang="en-US" sz="2000" dirty="0">
                        <a:solidFill>
                          <a:srgbClr val="000000"/>
                        </a:solidFill>
                        <a:effectLst/>
                        <a:latin typeface="+mn-lt"/>
                        <a:ea typeface="MS PMincho" panose="02020600040205080304" pitchFamily="18" charset="-128"/>
                        <a:cs typeface="Times New Roman" panose="02020603050405020304" pitchFamily="18" charset="0"/>
                      </a:endParaRPr>
                    </a:p>
                  </a:txBody>
                  <a:tcPr marL="68580" marR="68580"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chemeClr val="accent4">
                        <a:lumMod val="20000"/>
                        <a:lumOff val="80000"/>
                      </a:scheme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marL="0" marR="0" algn="ctr">
                        <a:lnSpc>
                          <a:spcPct val="115000"/>
                        </a:lnSpc>
                        <a:spcBef>
                          <a:spcPts val="0"/>
                        </a:spcBef>
                        <a:spcAft>
                          <a:spcPts val="0"/>
                        </a:spcAft>
                      </a:pPr>
                      <a:r>
                        <a:rPr lang="en-US" sz="2000" b="0" i="0" u="none" strike="noStrike" kern="1200" baseline="0" dirty="0">
                          <a:solidFill>
                            <a:schemeClr val="dk1"/>
                          </a:solidFill>
                          <a:latin typeface="+mn-lt"/>
                          <a:ea typeface="+mn-ea"/>
                          <a:cs typeface="+mn-cs"/>
                        </a:rPr>
                        <a:t>5.50</a:t>
                      </a:r>
                      <a:endParaRPr lang="en-US" sz="2000" dirty="0">
                        <a:solidFill>
                          <a:srgbClr val="000000"/>
                        </a:solidFill>
                        <a:effectLst/>
                        <a:latin typeface="+mn-lt"/>
                        <a:ea typeface="MS PMincho" panose="02020600040205080304" pitchFamily="18" charset="-128"/>
                        <a:cs typeface="Times New Roman" panose="02020603050405020304" pitchFamily="18" charset="0"/>
                      </a:endParaRPr>
                    </a:p>
                  </a:txBody>
                  <a:tcPr marL="68580" marR="68580"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chemeClr val="accent4">
                        <a:lumMod val="20000"/>
                        <a:lumOff val="80000"/>
                      </a:scheme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marL="0" marR="0" algn="ctr">
                        <a:lnSpc>
                          <a:spcPct val="115000"/>
                        </a:lnSpc>
                        <a:spcBef>
                          <a:spcPts val="0"/>
                        </a:spcBef>
                        <a:spcAft>
                          <a:spcPts val="0"/>
                        </a:spcAft>
                      </a:pPr>
                      <a:r>
                        <a:rPr lang="en-US" sz="2000" b="0" i="0" u="none" strike="noStrike" kern="1200" baseline="0" dirty="0">
                          <a:solidFill>
                            <a:schemeClr val="dk1"/>
                          </a:solidFill>
                          <a:latin typeface="+mn-lt"/>
                          <a:ea typeface="+mn-ea"/>
                          <a:cs typeface="+mn-cs"/>
                        </a:rPr>
                        <a:t>0.51</a:t>
                      </a:r>
                      <a:endParaRPr lang="en-US" sz="2000" dirty="0">
                        <a:solidFill>
                          <a:srgbClr val="000000"/>
                        </a:solidFill>
                        <a:effectLst/>
                        <a:latin typeface="+mn-lt"/>
                        <a:ea typeface="MS PMincho" panose="02020600040205080304" pitchFamily="18" charset="-128"/>
                        <a:cs typeface="Times New Roman" panose="02020603050405020304" pitchFamily="18" charset="0"/>
                      </a:endParaRPr>
                    </a:p>
                  </a:txBody>
                  <a:tcPr marL="68580" marR="68580"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chemeClr val="accent4">
                        <a:lumMod val="20000"/>
                        <a:lumOff val="80000"/>
                      </a:schemeClr>
                    </a:solidFill>
                  </a:tcPr>
                </a:tc>
                <a:extLst>
                  <a:ext uri="{0D108BD9-81ED-4DB2-BD59-A6C34878D82A}">
                    <a16:rowId xmlns:a16="http://schemas.microsoft.com/office/drawing/2014/main" val="731842977"/>
                  </a:ext>
                </a:extLst>
              </a:tr>
              <a:tr h="747725">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marL="457200" marR="0" indent="-438912">
                        <a:spcBef>
                          <a:spcPts val="0"/>
                        </a:spcBef>
                        <a:spcAft>
                          <a:spcPts val="0"/>
                        </a:spcAft>
                      </a:pPr>
                      <a:r>
                        <a:rPr lang="en-US" sz="2000" dirty="0">
                          <a:effectLst/>
                          <a:latin typeface="+mn-lt"/>
                        </a:rPr>
                        <a:t>4.   I would suggest the use of a primary plan to other educators.</a:t>
                      </a:r>
                      <a:endParaRPr lang="en-US" sz="2000" dirty="0">
                        <a:effectLst/>
                        <a:latin typeface="+mn-lt"/>
                        <a:ea typeface="Times New Roman"/>
                      </a:endParaRPr>
                    </a:p>
                  </a:txBody>
                  <a:tcPr marL="68580" marR="68580"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chemeClr val="bg2">
                        <a:lumMod val="20000"/>
                        <a:lumOff val="80000"/>
                      </a:scheme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marL="0" marR="0" algn="ctr">
                        <a:lnSpc>
                          <a:spcPct val="115000"/>
                        </a:lnSpc>
                        <a:spcBef>
                          <a:spcPts val="0"/>
                        </a:spcBef>
                        <a:spcAft>
                          <a:spcPts val="0"/>
                        </a:spcAft>
                      </a:pPr>
                      <a:r>
                        <a:rPr lang="en-US" sz="2000" dirty="0">
                          <a:solidFill>
                            <a:srgbClr val="000000"/>
                          </a:solidFill>
                          <a:effectLst/>
                          <a:latin typeface="+mn-lt"/>
                          <a:ea typeface="MS PMincho" panose="02020600040205080304" pitchFamily="18" charset="-128"/>
                          <a:cs typeface="Times New Roman" panose="02020603050405020304" pitchFamily="18" charset="0"/>
                        </a:rPr>
                        <a:t>0</a:t>
                      </a:r>
                    </a:p>
                  </a:txBody>
                  <a:tcPr marL="68580" marR="68580"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chemeClr val="bg2">
                        <a:lumMod val="20000"/>
                        <a:lumOff val="80000"/>
                      </a:scheme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marL="0" marR="0" algn="ctr">
                        <a:lnSpc>
                          <a:spcPct val="115000"/>
                        </a:lnSpc>
                        <a:spcBef>
                          <a:spcPts val="0"/>
                        </a:spcBef>
                        <a:spcAft>
                          <a:spcPts val="0"/>
                        </a:spcAft>
                      </a:pPr>
                      <a:r>
                        <a:rPr lang="en-US" sz="2000" dirty="0">
                          <a:solidFill>
                            <a:srgbClr val="000000"/>
                          </a:solidFill>
                          <a:effectLst/>
                          <a:latin typeface="+mn-lt"/>
                          <a:ea typeface="MS PMincho" panose="02020600040205080304" pitchFamily="18" charset="-128"/>
                          <a:cs typeface="Times New Roman" panose="02020603050405020304" pitchFamily="18" charset="0"/>
                        </a:rPr>
                        <a:t>0</a:t>
                      </a:r>
                    </a:p>
                  </a:txBody>
                  <a:tcPr marL="68580" marR="68580"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chemeClr val="bg2">
                        <a:lumMod val="20000"/>
                        <a:lumOff val="80000"/>
                      </a:scheme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marL="0" marR="0" algn="ctr">
                        <a:lnSpc>
                          <a:spcPct val="115000"/>
                        </a:lnSpc>
                        <a:spcBef>
                          <a:spcPts val="0"/>
                        </a:spcBef>
                        <a:spcAft>
                          <a:spcPts val="0"/>
                        </a:spcAft>
                      </a:pPr>
                      <a:r>
                        <a:rPr lang="en-US" sz="2000" dirty="0">
                          <a:solidFill>
                            <a:srgbClr val="000000"/>
                          </a:solidFill>
                          <a:effectLst/>
                          <a:latin typeface="+mn-lt"/>
                          <a:ea typeface="MS PMincho" panose="02020600040205080304" pitchFamily="18" charset="-128"/>
                          <a:cs typeface="Times New Roman" panose="02020603050405020304" pitchFamily="18" charset="0"/>
                        </a:rPr>
                        <a:t>0</a:t>
                      </a:r>
                    </a:p>
                  </a:txBody>
                  <a:tcPr marL="68580" marR="68580"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chemeClr val="bg2">
                        <a:lumMod val="20000"/>
                        <a:lumOff val="80000"/>
                      </a:scheme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marL="0" marR="0" algn="ctr">
                        <a:lnSpc>
                          <a:spcPct val="115000"/>
                        </a:lnSpc>
                        <a:spcBef>
                          <a:spcPts val="0"/>
                        </a:spcBef>
                        <a:spcAft>
                          <a:spcPts val="0"/>
                        </a:spcAft>
                      </a:pPr>
                      <a:r>
                        <a:rPr lang="en-US" sz="2000" dirty="0">
                          <a:solidFill>
                            <a:srgbClr val="000000"/>
                          </a:solidFill>
                          <a:effectLst/>
                          <a:latin typeface="+mn-lt"/>
                          <a:ea typeface="MS PMincho" panose="02020600040205080304" pitchFamily="18" charset="-128"/>
                          <a:cs typeface="Times New Roman" panose="02020603050405020304" pitchFamily="18" charset="0"/>
                        </a:rPr>
                        <a:t>1</a:t>
                      </a:r>
                    </a:p>
                  </a:txBody>
                  <a:tcPr marL="68580" marR="68580"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chemeClr val="bg2">
                        <a:lumMod val="20000"/>
                        <a:lumOff val="80000"/>
                      </a:scheme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marL="0" marR="0" algn="ctr">
                        <a:lnSpc>
                          <a:spcPct val="115000"/>
                        </a:lnSpc>
                        <a:spcBef>
                          <a:spcPts val="0"/>
                        </a:spcBef>
                        <a:spcAft>
                          <a:spcPts val="0"/>
                        </a:spcAft>
                      </a:pPr>
                      <a:r>
                        <a:rPr lang="en-US" sz="2000" b="0" i="0" u="none" strike="noStrike" kern="1200" baseline="0" dirty="0">
                          <a:solidFill>
                            <a:schemeClr val="dk1"/>
                          </a:solidFill>
                          <a:latin typeface="+mn-lt"/>
                          <a:ea typeface="+mn-ea"/>
                          <a:cs typeface="+mn-cs"/>
                        </a:rPr>
                        <a:t>15</a:t>
                      </a:r>
                      <a:endParaRPr lang="en-US" sz="2000" dirty="0">
                        <a:solidFill>
                          <a:srgbClr val="000000"/>
                        </a:solidFill>
                        <a:effectLst/>
                        <a:latin typeface="+mn-lt"/>
                        <a:ea typeface="MS PMincho" panose="02020600040205080304" pitchFamily="18" charset="-128"/>
                        <a:cs typeface="Times New Roman" panose="02020603050405020304" pitchFamily="18" charset="0"/>
                      </a:endParaRPr>
                    </a:p>
                  </a:txBody>
                  <a:tcPr marL="68580" marR="68580"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chemeClr val="bg2">
                        <a:lumMod val="20000"/>
                        <a:lumOff val="80000"/>
                      </a:scheme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marL="0" marR="0" algn="ctr">
                        <a:lnSpc>
                          <a:spcPct val="115000"/>
                        </a:lnSpc>
                        <a:spcBef>
                          <a:spcPts val="0"/>
                        </a:spcBef>
                        <a:spcAft>
                          <a:spcPts val="0"/>
                        </a:spcAft>
                      </a:pPr>
                      <a:r>
                        <a:rPr lang="en-US" sz="2000" b="0" i="0" u="none" strike="noStrike" kern="1200" baseline="0" dirty="0">
                          <a:solidFill>
                            <a:schemeClr val="dk1"/>
                          </a:solidFill>
                          <a:latin typeface="+mn-lt"/>
                          <a:ea typeface="+mn-ea"/>
                          <a:cs typeface="+mn-cs"/>
                        </a:rPr>
                        <a:t>20</a:t>
                      </a:r>
                      <a:endParaRPr lang="en-US" sz="2000" dirty="0">
                        <a:solidFill>
                          <a:srgbClr val="000000"/>
                        </a:solidFill>
                        <a:effectLst/>
                        <a:latin typeface="+mn-lt"/>
                        <a:ea typeface="MS PMincho" panose="02020600040205080304" pitchFamily="18" charset="-128"/>
                        <a:cs typeface="Times New Roman" panose="02020603050405020304" pitchFamily="18" charset="0"/>
                      </a:endParaRPr>
                    </a:p>
                  </a:txBody>
                  <a:tcPr marL="68580" marR="68580"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chemeClr val="bg2">
                        <a:lumMod val="20000"/>
                        <a:lumOff val="80000"/>
                      </a:scheme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marL="0" marR="0" algn="ctr">
                        <a:lnSpc>
                          <a:spcPct val="115000"/>
                        </a:lnSpc>
                        <a:spcBef>
                          <a:spcPts val="0"/>
                        </a:spcBef>
                        <a:spcAft>
                          <a:spcPts val="0"/>
                        </a:spcAft>
                      </a:pPr>
                      <a:r>
                        <a:rPr lang="en-US" sz="2000" b="0" i="0" u="none" strike="noStrike" kern="1200" baseline="0" dirty="0">
                          <a:solidFill>
                            <a:schemeClr val="dk1"/>
                          </a:solidFill>
                          <a:latin typeface="+mn-lt"/>
                          <a:ea typeface="+mn-ea"/>
                          <a:cs typeface="+mn-cs"/>
                        </a:rPr>
                        <a:t>5.53</a:t>
                      </a:r>
                      <a:endParaRPr lang="en-US" sz="2000" dirty="0">
                        <a:solidFill>
                          <a:srgbClr val="000000"/>
                        </a:solidFill>
                        <a:effectLst/>
                        <a:latin typeface="+mn-lt"/>
                        <a:ea typeface="MS PMincho" panose="02020600040205080304" pitchFamily="18" charset="-128"/>
                        <a:cs typeface="Times New Roman" panose="02020603050405020304" pitchFamily="18" charset="0"/>
                      </a:endParaRPr>
                    </a:p>
                  </a:txBody>
                  <a:tcPr marL="68580" marR="68580"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chemeClr val="bg2">
                        <a:lumMod val="20000"/>
                        <a:lumOff val="80000"/>
                      </a:scheme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marL="0" marR="0" algn="ctr">
                        <a:lnSpc>
                          <a:spcPct val="115000"/>
                        </a:lnSpc>
                        <a:spcBef>
                          <a:spcPts val="0"/>
                        </a:spcBef>
                        <a:spcAft>
                          <a:spcPts val="0"/>
                        </a:spcAft>
                      </a:pPr>
                      <a:r>
                        <a:rPr lang="en-US" sz="2000" b="0" i="0" u="none" strike="noStrike" kern="1200" baseline="0" dirty="0">
                          <a:solidFill>
                            <a:schemeClr val="dk1"/>
                          </a:solidFill>
                          <a:latin typeface="+mn-lt"/>
                          <a:ea typeface="+mn-ea"/>
                          <a:cs typeface="+mn-cs"/>
                        </a:rPr>
                        <a:t>0.56</a:t>
                      </a:r>
                      <a:endParaRPr lang="en-US" sz="2000" dirty="0">
                        <a:solidFill>
                          <a:srgbClr val="000000"/>
                        </a:solidFill>
                        <a:effectLst/>
                        <a:latin typeface="+mn-lt"/>
                        <a:ea typeface="MS PMincho" panose="02020600040205080304" pitchFamily="18" charset="-128"/>
                        <a:cs typeface="Times New Roman" panose="02020603050405020304" pitchFamily="18" charset="0"/>
                      </a:endParaRPr>
                    </a:p>
                  </a:txBody>
                  <a:tcPr marL="68580" marR="68580"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chemeClr val="bg2">
                        <a:lumMod val="20000"/>
                        <a:lumOff val="80000"/>
                      </a:schemeClr>
                    </a:solidFill>
                  </a:tcPr>
                </a:tc>
                <a:extLst>
                  <a:ext uri="{0D108BD9-81ED-4DB2-BD59-A6C34878D82A}">
                    <a16:rowId xmlns:a16="http://schemas.microsoft.com/office/drawing/2014/main" val="1259912945"/>
                  </a:ext>
                </a:extLst>
              </a:tr>
              <a:tr h="747725">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marL="457200" marR="0" indent="-438912">
                        <a:spcBef>
                          <a:spcPts val="0"/>
                        </a:spcBef>
                        <a:spcAft>
                          <a:spcPts val="0"/>
                        </a:spcAft>
                      </a:pPr>
                      <a:r>
                        <a:rPr lang="en-US" sz="2000" dirty="0">
                          <a:effectLst/>
                          <a:latin typeface="+mn-lt"/>
                        </a:rPr>
                        <a:t>5.   The primary plan is appropriate to meet the school’s needs and mission. </a:t>
                      </a:r>
                      <a:endParaRPr lang="en-US" sz="2000" dirty="0">
                        <a:effectLst/>
                        <a:latin typeface="+mn-lt"/>
                        <a:ea typeface="Times New Roman"/>
                      </a:endParaRPr>
                    </a:p>
                  </a:txBody>
                  <a:tcPr marL="68580" marR="68580"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chemeClr val="accent4">
                        <a:lumMod val="20000"/>
                        <a:lumOff val="80000"/>
                      </a:scheme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marL="0" marR="0" algn="ctr">
                        <a:lnSpc>
                          <a:spcPct val="115000"/>
                        </a:lnSpc>
                        <a:spcBef>
                          <a:spcPts val="0"/>
                        </a:spcBef>
                        <a:spcAft>
                          <a:spcPts val="0"/>
                        </a:spcAft>
                      </a:pPr>
                      <a:r>
                        <a:rPr lang="en-US" sz="2000" dirty="0">
                          <a:solidFill>
                            <a:srgbClr val="000000"/>
                          </a:solidFill>
                          <a:effectLst/>
                          <a:latin typeface="+mn-lt"/>
                          <a:ea typeface="MS PMincho" panose="02020600040205080304" pitchFamily="18" charset="-128"/>
                          <a:cs typeface="Times New Roman" panose="02020603050405020304" pitchFamily="18" charset="0"/>
                        </a:rPr>
                        <a:t>0</a:t>
                      </a:r>
                    </a:p>
                  </a:txBody>
                  <a:tcPr marL="68580" marR="68580"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chemeClr val="accent4">
                        <a:lumMod val="20000"/>
                        <a:lumOff val="80000"/>
                      </a:scheme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marL="0" marR="0" algn="ctr">
                        <a:lnSpc>
                          <a:spcPct val="115000"/>
                        </a:lnSpc>
                        <a:spcBef>
                          <a:spcPts val="0"/>
                        </a:spcBef>
                        <a:spcAft>
                          <a:spcPts val="0"/>
                        </a:spcAft>
                      </a:pPr>
                      <a:r>
                        <a:rPr lang="en-US" sz="2000" dirty="0">
                          <a:solidFill>
                            <a:srgbClr val="000000"/>
                          </a:solidFill>
                          <a:effectLst/>
                          <a:latin typeface="+mn-lt"/>
                          <a:ea typeface="MS PMincho" panose="02020600040205080304" pitchFamily="18" charset="-128"/>
                          <a:cs typeface="Times New Roman" panose="02020603050405020304" pitchFamily="18" charset="0"/>
                        </a:rPr>
                        <a:t>0</a:t>
                      </a:r>
                    </a:p>
                  </a:txBody>
                  <a:tcPr marL="68580" marR="68580"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chemeClr val="accent4">
                        <a:lumMod val="20000"/>
                        <a:lumOff val="80000"/>
                      </a:scheme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marL="0" marR="0" algn="ctr">
                        <a:lnSpc>
                          <a:spcPct val="115000"/>
                        </a:lnSpc>
                        <a:spcBef>
                          <a:spcPts val="0"/>
                        </a:spcBef>
                        <a:spcAft>
                          <a:spcPts val="0"/>
                        </a:spcAft>
                      </a:pPr>
                      <a:r>
                        <a:rPr lang="en-US" sz="2000" dirty="0">
                          <a:solidFill>
                            <a:srgbClr val="000000"/>
                          </a:solidFill>
                          <a:effectLst/>
                          <a:latin typeface="+mn-lt"/>
                          <a:ea typeface="MS PMincho" panose="02020600040205080304" pitchFamily="18" charset="-128"/>
                          <a:cs typeface="Times New Roman" panose="02020603050405020304" pitchFamily="18" charset="0"/>
                        </a:rPr>
                        <a:t>0</a:t>
                      </a:r>
                    </a:p>
                  </a:txBody>
                  <a:tcPr marL="68580" marR="68580"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chemeClr val="accent4">
                        <a:lumMod val="20000"/>
                        <a:lumOff val="80000"/>
                      </a:scheme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marL="0" marR="0" algn="ctr">
                        <a:lnSpc>
                          <a:spcPct val="115000"/>
                        </a:lnSpc>
                        <a:spcBef>
                          <a:spcPts val="0"/>
                        </a:spcBef>
                        <a:spcAft>
                          <a:spcPts val="0"/>
                        </a:spcAft>
                      </a:pPr>
                      <a:r>
                        <a:rPr lang="en-US" sz="2000" dirty="0">
                          <a:solidFill>
                            <a:srgbClr val="000000"/>
                          </a:solidFill>
                          <a:effectLst/>
                          <a:latin typeface="+mn-lt"/>
                          <a:ea typeface="MS PMincho" panose="02020600040205080304" pitchFamily="18" charset="-128"/>
                          <a:cs typeface="Times New Roman" panose="02020603050405020304" pitchFamily="18" charset="0"/>
                        </a:rPr>
                        <a:t>0</a:t>
                      </a:r>
                    </a:p>
                  </a:txBody>
                  <a:tcPr marL="68580" marR="68580"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chemeClr val="accent4">
                        <a:lumMod val="20000"/>
                        <a:lumOff val="80000"/>
                      </a:scheme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marL="0" marR="0" algn="ctr">
                        <a:lnSpc>
                          <a:spcPct val="115000"/>
                        </a:lnSpc>
                        <a:spcBef>
                          <a:spcPts val="0"/>
                        </a:spcBef>
                        <a:spcAft>
                          <a:spcPts val="0"/>
                        </a:spcAft>
                      </a:pPr>
                      <a:r>
                        <a:rPr lang="en-US" sz="2000" dirty="0">
                          <a:solidFill>
                            <a:srgbClr val="000000"/>
                          </a:solidFill>
                          <a:effectLst/>
                          <a:latin typeface="+mn-lt"/>
                          <a:ea typeface="MS PMincho" panose="02020600040205080304" pitchFamily="18" charset="-128"/>
                          <a:cs typeface="Times New Roman" panose="02020603050405020304" pitchFamily="18" charset="0"/>
                        </a:rPr>
                        <a:t>17</a:t>
                      </a:r>
                    </a:p>
                  </a:txBody>
                  <a:tcPr marL="68580" marR="68580"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chemeClr val="accent4">
                        <a:lumMod val="20000"/>
                        <a:lumOff val="80000"/>
                      </a:scheme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marL="0" marR="0" algn="ctr">
                        <a:lnSpc>
                          <a:spcPct val="115000"/>
                        </a:lnSpc>
                        <a:spcBef>
                          <a:spcPts val="0"/>
                        </a:spcBef>
                        <a:spcAft>
                          <a:spcPts val="0"/>
                        </a:spcAft>
                      </a:pPr>
                      <a:r>
                        <a:rPr lang="en-US" sz="2000" dirty="0">
                          <a:solidFill>
                            <a:srgbClr val="000000"/>
                          </a:solidFill>
                          <a:effectLst/>
                          <a:latin typeface="+mn-lt"/>
                          <a:ea typeface="MS PMincho" panose="02020600040205080304" pitchFamily="18" charset="-128"/>
                          <a:cs typeface="Times New Roman" panose="02020603050405020304" pitchFamily="18" charset="0"/>
                        </a:rPr>
                        <a:t>19</a:t>
                      </a:r>
                    </a:p>
                  </a:txBody>
                  <a:tcPr marL="68580" marR="68580"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chemeClr val="accent4">
                        <a:lumMod val="20000"/>
                        <a:lumOff val="80000"/>
                      </a:scheme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marL="0" marR="0" algn="ctr">
                        <a:lnSpc>
                          <a:spcPct val="115000"/>
                        </a:lnSpc>
                        <a:spcBef>
                          <a:spcPts val="0"/>
                        </a:spcBef>
                        <a:spcAft>
                          <a:spcPts val="0"/>
                        </a:spcAft>
                      </a:pPr>
                      <a:r>
                        <a:rPr lang="en-US" sz="2000" b="0" i="0" u="none" strike="noStrike" kern="1200" baseline="0" dirty="0">
                          <a:solidFill>
                            <a:schemeClr val="dk1"/>
                          </a:solidFill>
                          <a:latin typeface="+mn-lt"/>
                          <a:ea typeface="+mn-ea"/>
                          <a:cs typeface="+mn-cs"/>
                        </a:rPr>
                        <a:t>5.53</a:t>
                      </a:r>
                      <a:endParaRPr lang="en-US" sz="2000" dirty="0">
                        <a:solidFill>
                          <a:srgbClr val="000000"/>
                        </a:solidFill>
                        <a:effectLst/>
                        <a:latin typeface="+mn-lt"/>
                        <a:ea typeface="MS PMincho" panose="02020600040205080304" pitchFamily="18" charset="-128"/>
                        <a:cs typeface="Times New Roman" panose="02020603050405020304" pitchFamily="18" charset="0"/>
                      </a:endParaRPr>
                    </a:p>
                  </a:txBody>
                  <a:tcPr marL="68580" marR="68580"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chemeClr val="accent4">
                        <a:lumMod val="20000"/>
                        <a:lumOff val="80000"/>
                      </a:scheme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marL="0" marR="0" algn="ctr">
                        <a:lnSpc>
                          <a:spcPct val="115000"/>
                        </a:lnSpc>
                        <a:spcBef>
                          <a:spcPts val="0"/>
                        </a:spcBef>
                        <a:spcAft>
                          <a:spcPts val="0"/>
                        </a:spcAft>
                      </a:pPr>
                      <a:r>
                        <a:rPr lang="en-US" sz="2000" b="0" i="0" u="none" strike="noStrike" kern="1200" baseline="0" dirty="0">
                          <a:solidFill>
                            <a:schemeClr val="dk1"/>
                          </a:solidFill>
                          <a:latin typeface="+mn-lt"/>
                          <a:ea typeface="+mn-ea"/>
                          <a:cs typeface="+mn-cs"/>
                        </a:rPr>
                        <a:t>0.51</a:t>
                      </a:r>
                      <a:endParaRPr lang="en-US" sz="2000" dirty="0">
                        <a:solidFill>
                          <a:srgbClr val="000000"/>
                        </a:solidFill>
                        <a:effectLst/>
                        <a:latin typeface="+mn-lt"/>
                        <a:ea typeface="MS PMincho" panose="02020600040205080304" pitchFamily="18" charset="-128"/>
                        <a:cs typeface="Times New Roman" panose="02020603050405020304" pitchFamily="18" charset="0"/>
                      </a:endParaRPr>
                    </a:p>
                  </a:txBody>
                  <a:tcPr marL="68580" marR="68580"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chemeClr val="accent4">
                        <a:lumMod val="20000"/>
                        <a:lumOff val="80000"/>
                      </a:schemeClr>
                    </a:solidFill>
                  </a:tcPr>
                </a:tc>
                <a:extLst>
                  <a:ext uri="{0D108BD9-81ED-4DB2-BD59-A6C34878D82A}">
                    <a16:rowId xmlns:a16="http://schemas.microsoft.com/office/drawing/2014/main" val="4056613686"/>
                  </a:ext>
                </a:extLst>
              </a:tr>
              <a:tr h="978117">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marL="457200" marR="0" indent="-438912">
                        <a:spcBef>
                          <a:spcPts val="0"/>
                        </a:spcBef>
                        <a:spcAft>
                          <a:spcPts val="0"/>
                        </a:spcAft>
                      </a:pPr>
                      <a:r>
                        <a:rPr lang="en-US" sz="2000" dirty="0">
                          <a:effectLst/>
                          <a:latin typeface="+mn-lt"/>
                        </a:rPr>
                        <a:t>6.   Most educators would find the primary plan suitable for the described purpose(s) and mission.</a:t>
                      </a:r>
                      <a:endParaRPr lang="en-US" sz="2000" dirty="0">
                        <a:effectLst/>
                        <a:latin typeface="+mn-lt"/>
                        <a:ea typeface="Times New Roman"/>
                      </a:endParaRPr>
                    </a:p>
                  </a:txBody>
                  <a:tcPr marL="68580" marR="68580"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chemeClr val="bg2">
                        <a:lumMod val="20000"/>
                        <a:lumOff val="80000"/>
                      </a:scheme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marL="0" marR="0" algn="ctr">
                        <a:lnSpc>
                          <a:spcPct val="115000"/>
                        </a:lnSpc>
                        <a:spcBef>
                          <a:spcPts val="0"/>
                        </a:spcBef>
                        <a:spcAft>
                          <a:spcPts val="0"/>
                        </a:spcAft>
                      </a:pPr>
                      <a:r>
                        <a:rPr lang="en-US" sz="2000" dirty="0">
                          <a:solidFill>
                            <a:srgbClr val="000000"/>
                          </a:solidFill>
                          <a:effectLst/>
                          <a:latin typeface="+mn-lt"/>
                          <a:ea typeface="MS PMincho" panose="02020600040205080304" pitchFamily="18" charset="-128"/>
                          <a:cs typeface="Times New Roman" panose="02020603050405020304" pitchFamily="18" charset="0"/>
                        </a:rPr>
                        <a:t>0</a:t>
                      </a:r>
                    </a:p>
                  </a:txBody>
                  <a:tcPr marL="68580" marR="68580"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chemeClr val="bg2">
                        <a:lumMod val="20000"/>
                        <a:lumOff val="80000"/>
                      </a:scheme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marL="0" marR="0" algn="ctr">
                        <a:lnSpc>
                          <a:spcPct val="115000"/>
                        </a:lnSpc>
                        <a:spcBef>
                          <a:spcPts val="0"/>
                        </a:spcBef>
                        <a:spcAft>
                          <a:spcPts val="0"/>
                        </a:spcAft>
                      </a:pPr>
                      <a:r>
                        <a:rPr lang="en-US" sz="2000" dirty="0">
                          <a:solidFill>
                            <a:srgbClr val="000000"/>
                          </a:solidFill>
                          <a:effectLst/>
                          <a:latin typeface="+mn-lt"/>
                          <a:ea typeface="MS PMincho" panose="02020600040205080304" pitchFamily="18" charset="-128"/>
                          <a:cs typeface="Times New Roman" panose="02020603050405020304" pitchFamily="18" charset="0"/>
                        </a:rPr>
                        <a:t>0</a:t>
                      </a:r>
                    </a:p>
                  </a:txBody>
                  <a:tcPr marL="68580" marR="68580"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chemeClr val="bg2">
                        <a:lumMod val="20000"/>
                        <a:lumOff val="80000"/>
                      </a:scheme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marL="0" marR="0" algn="ctr">
                        <a:lnSpc>
                          <a:spcPct val="115000"/>
                        </a:lnSpc>
                        <a:spcBef>
                          <a:spcPts val="0"/>
                        </a:spcBef>
                        <a:spcAft>
                          <a:spcPts val="0"/>
                        </a:spcAft>
                      </a:pPr>
                      <a:r>
                        <a:rPr lang="en-US" sz="2000" dirty="0">
                          <a:solidFill>
                            <a:srgbClr val="000000"/>
                          </a:solidFill>
                          <a:effectLst/>
                          <a:latin typeface="+mn-lt"/>
                          <a:ea typeface="MS PMincho" panose="02020600040205080304" pitchFamily="18" charset="-128"/>
                          <a:cs typeface="Times New Roman" panose="02020603050405020304" pitchFamily="18" charset="0"/>
                        </a:rPr>
                        <a:t>0</a:t>
                      </a:r>
                    </a:p>
                  </a:txBody>
                  <a:tcPr marL="68580" marR="68580"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chemeClr val="bg2">
                        <a:lumMod val="20000"/>
                        <a:lumOff val="80000"/>
                      </a:scheme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marL="0" marR="0" algn="ctr">
                        <a:lnSpc>
                          <a:spcPct val="115000"/>
                        </a:lnSpc>
                        <a:spcBef>
                          <a:spcPts val="0"/>
                        </a:spcBef>
                        <a:spcAft>
                          <a:spcPts val="0"/>
                        </a:spcAft>
                      </a:pPr>
                      <a:r>
                        <a:rPr lang="en-US" sz="2000" dirty="0">
                          <a:solidFill>
                            <a:srgbClr val="000000"/>
                          </a:solidFill>
                          <a:effectLst/>
                          <a:latin typeface="+mn-lt"/>
                          <a:ea typeface="MS PMincho" panose="02020600040205080304" pitchFamily="18" charset="-128"/>
                          <a:cs typeface="Times New Roman" panose="02020603050405020304" pitchFamily="18" charset="0"/>
                        </a:rPr>
                        <a:t>0</a:t>
                      </a:r>
                    </a:p>
                  </a:txBody>
                  <a:tcPr marL="68580" marR="68580"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chemeClr val="bg2">
                        <a:lumMod val="20000"/>
                        <a:lumOff val="80000"/>
                      </a:scheme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marL="0" marR="0" algn="ctr">
                        <a:lnSpc>
                          <a:spcPct val="115000"/>
                        </a:lnSpc>
                        <a:spcBef>
                          <a:spcPts val="0"/>
                        </a:spcBef>
                        <a:spcAft>
                          <a:spcPts val="0"/>
                        </a:spcAft>
                      </a:pPr>
                      <a:r>
                        <a:rPr lang="en-US" sz="2000" dirty="0">
                          <a:solidFill>
                            <a:srgbClr val="000000"/>
                          </a:solidFill>
                          <a:effectLst/>
                          <a:latin typeface="+mn-lt"/>
                          <a:ea typeface="MS PMincho" panose="02020600040205080304" pitchFamily="18" charset="-128"/>
                          <a:cs typeface="Times New Roman" panose="02020603050405020304" pitchFamily="18" charset="0"/>
                        </a:rPr>
                        <a:t>21</a:t>
                      </a:r>
                    </a:p>
                  </a:txBody>
                  <a:tcPr marL="68580" marR="68580"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chemeClr val="bg2">
                        <a:lumMod val="20000"/>
                        <a:lumOff val="80000"/>
                      </a:scheme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marL="0" marR="0" algn="ctr">
                        <a:lnSpc>
                          <a:spcPct val="115000"/>
                        </a:lnSpc>
                        <a:spcBef>
                          <a:spcPts val="0"/>
                        </a:spcBef>
                        <a:spcAft>
                          <a:spcPts val="0"/>
                        </a:spcAft>
                      </a:pPr>
                      <a:r>
                        <a:rPr lang="en-US" sz="2000" dirty="0">
                          <a:solidFill>
                            <a:srgbClr val="000000"/>
                          </a:solidFill>
                          <a:effectLst/>
                          <a:latin typeface="+mn-lt"/>
                          <a:ea typeface="MS PMincho" panose="02020600040205080304" pitchFamily="18" charset="-128"/>
                          <a:cs typeface="Times New Roman" panose="02020603050405020304" pitchFamily="18" charset="0"/>
                        </a:rPr>
                        <a:t>15</a:t>
                      </a:r>
                    </a:p>
                  </a:txBody>
                  <a:tcPr marL="68580" marR="68580"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chemeClr val="bg2">
                        <a:lumMod val="20000"/>
                        <a:lumOff val="80000"/>
                      </a:scheme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marL="0" marR="0" algn="ctr">
                        <a:lnSpc>
                          <a:spcPct val="115000"/>
                        </a:lnSpc>
                        <a:spcBef>
                          <a:spcPts val="0"/>
                        </a:spcBef>
                        <a:spcAft>
                          <a:spcPts val="0"/>
                        </a:spcAft>
                      </a:pPr>
                      <a:r>
                        <a:rPr lang="en-US" sz="2000" dirty="0">
                          <a:solidFill>
                            <a:srgbClr val="000000"/>
                          </a:solidFill>
                          <a:effectLst/>
                          <a:latin typeface="+mn-lt"/>
                          <a:ea typeface="MS PMincho" panose="02020600040205080304" pitchFamily="18" charset="-128"/>
                          <a:cs typeface="Times New Roman" panose="02020603050405020304" pitchFamily="18" charset="0"/>
                        </a:rPr>
                        <a:t>5.42</a:t>
                      </a:r>
                    </a:p>
                  </a:txBody>
                  <a:tcPr marL="68580" marR="68580"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chemeClr val="bg2">
                        <a:lumMod val="20000"/>
                        <a:lumOff val="80000"/>
                      </a:scheme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marL="0" marR="0" algn="ctr">
                        <a:lnSpc>
                          <a:spcPct val="115000"/>
                        </a:lnSpc>
                        <a:spcBef>
                          <a:spcPts val="0"/>
                        </a:spcBef>
                        <a:spcAft>
                          <a:spcPts val="0"/>
                        </a:spcAft>
                      </a:pPr>
                      <a:r>
                        <a:rPr lang="en-US" sz="2000" dirty="0">
                          <a:solidFill>
                            <a:srgbClr val="000000"/>
                          </a:solidFill>
                          <a:effectLst/>
                          <a:latin typeface="+mn-lt"/>
                          <a:ea typeface="MS PMincho" panose="02020600040205080304" pitchFamily="18" charset="-128"/>
                          <a:cs typeface="Times New Roman" panose="02020603050405020304" pitchFamily="18" charset="0"/>
                        </a:rPr>
                        <a:t>0.50</a:t>
                      </a:r>
                    </a:p>
                  </a:txBody>
                  <a:tcPr marL="68580" marR="68580"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chemeClr val="bg2">
                        <a:lumMod val="20000"/>
                        <a:lumOff val="80000"/>
                      </a:schemeClr>
                    </a:solidFill>
                  </a:tcPr>
                </a:tc>
                <a:extLst>
                  <a:ext uri="{0D108BD9-81ED-4DB2-BD59-A6C34878D82A}">
                    <a16:rowId xmlns:a16="http://schemas.microsoft.com/office/drawing/2014/main" val="1817842528"/>
                  </a:ext>
                </a:extLst>
              </a:tr>
            </a:tbl>
          </a:graphicData>
        </a:graphic>
      </p:graphicFrame>
      <p:sp>
        <p:nvSpPr>
          <p:cNvPr id="3" name="TextBox 2">
            <a:extLst>
              <a:ext uri="{FF2B5EF4-FFF2-40B4-BE49-F238E27FC236}">
                <a16:creationId xmlns:a16="http://schemas.microsoft.com/office/drawing/2014/main" id="{A1423457-52CA-E00F-E3B0-38ECE1B292A9}"/>
              </a:ext>
            </a:extLst>
          </p:cNvPr>
          <p:cNvSpPr txBox="1"/>
          <p:nvPr/>
        </p:nvSpPr>
        <p:spPr>
          <a:xfrm>
            <a:off x="5256656" y="1791406"/>
            <a:ext cx="4731405" cy="338554"/>
          </a:xfrm>
          <a:prstGeom prst="rect">
            <a:avLst/>
          </a:prstGeom>
          <a:noFill/>
        </p:spPr>
        <p:txBody>
          <a:bodyPr wrap="square" rtlCol="0">
            <a:spAutoFit/>
          </a:bodyPr>
          <a:lstStyle/>
          <a:p>
            <a:pPr>
              <a:tabLst>
                <a:tab pos="227013" algn="ctr"/>
                <a:tab pos="1023938" algn="ctr"/>
                <a:tab pos="1816100" algn="ctr"/>
                <a:tab pos="2620963" algn="ctr"/>
                <a:tab pos="3424238" algn="ctr"/>
                <a:tab pos="4216400" algn="ctr"/>
              </a:tabLst>
            </a:pPr>
            <a:r>
              <a:rPr lang="en-US" sz="1600" dirty="0">
                <a:solidFill>
                  <a:schemeClr val="bg1"/>
                </a:solidFill>
                <a:cs typeface="Times New Roman" panose="02020603050405020304" pitchFamily="18" charset="0"/>
              </a:rPr>
              <a:t>	1	2	3	4	5	6   </a:t>
            </a:r>
          </a:p>
        </p:txBody>
      </p:sp>
    </p:spTree>
    <p:custDataLst>
      <p:tags r:id="rId1"/>
    </p:custDataLst>
    <p:extLst>
      <p:ext uri="{BB962C8B-B14F-4D97-AF65-F5344CB8AC3E}">
        <p14:creationId xmlns:p14="http://schemas.microsoft.com/office/powerpoint/2010/main" val="96401328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Table 7">
            <a:extLst>
              <a:ext uri="{FF2B5EF4-FFF2-40B4-BE49-F238E27FC236}">
                <a16:creationId xmlns:a16="http://schemas.microsoft.com/office/drawing/2014/main" id="{BC786412-F0CD-D2A7-9EE4-49346793804A}"/>
              </a:ext>
            </a:extLst>
          </p:cNvPr>
          <p:cNvGraphicFramePr>
            <a:graphicFrameLocks noGrp="1"/>
          </p:cNvGraphicFramePr>
          <p:nvPr>
            <p:extLst>
              <p:ext uri="{D42A27DB-BD31-4B8C-83A1-F6EECF244321}">
                <p14:modId xmlns:p14="http://schemas.microsoft.com/office/powerpoint/2010/main" val="1125725984"/>
              </p:ext>
            </p:extLst>
          </p:nvPr>
        </p:nvGraphicFramePr>
        <p:xfrm>
          <a:off x="0" y="0"/>
          <a:ext cx="12191996" cy="6836422"/>
        </p:xfrm>
        <a:graphic>
          <a:graphicData uri="http://schemas.openxmlformats.org/drawingml/2006/table">
            <a:tbl>
              <a:tblPr firstRow="1" bandRow="1"/>
              <a:tblGrid>
                <a:gridCol w="5181600">
                  <a:extLst>
                    <a:ext uri="{9D8B030D-6E8A-4147-A177-3AD203B41FA5}">
                      <a16:colId xmlns:a16="http://schemas.microsoft.com/office/drawing/2014/main" val="492797508"/>
                    </a:ext>
                  </a:extLst>
                </a:gridCol>
                <a:gridCol w="795866">
                  <a:extLst>
                    <a:ext uri="{9D8B030D-6E8A-4147-A177-3AD203B41FA5}">
                      <a16:colId xmlns:a16="http://schemas.microsoft.com/office/drawing/2014/main" val="1174327329"/>
                    </a:ext>
                  </a:extLst>
                </a:gridCol>
                <a:gridCol w="795866">
                  <a:extLst>
                    <a:ext uri="{9D8B030D-6E8A-4147-A177-3AD203B41FA5}">
                      <a16:colId xmlns:a16="http://schemas.microsoft.com/office/drawing/2014/main" val="3413383575"/>
                    </a:ext>
                  </a:extLst>
                </a:gridCol>
                <a:gridCol w="795866">
                  <a:extLst>
                    <a:ext uri="{9D8B030D-6E8A-4147-A177-3AD203B41FA5}">
                      <a16:colId xmlns:a16="http://schemas.microsoft.com/office/drawing/2014/main" val="1125744096"/>
                    </a:ext>
                  </a:extLst>
                </a:gridCol>
                <a:gridCol w="795866">
                  <a:extLst>
                    <a:ext uri="{9D8B030D-6E8A-4147-A177-3AD203B41FA5}">
                      <a16:colId xmlns:a16="http://schemas.microsoft.com/office/drawing/2014/main" val="966300763"/>
                    </a:ext>
                  </a:extLst>
                </a:gridCol>
                <a:gridCol w="795866">
                  <a:extLst>
                    <a:ext uri="{9D8B030D-6E8A-4147-A177-3AD203B41FA5}">
                      <a16:colId xmlns:a16="http://schemas.microsoft.com/office/drawing/2014/main" val="4040587557"/>
                    </a:ext>
                  </a:extLst>
                </a:gridCol>
                <a:gridCol w="795866">
                  <a:extLst>
                    <a:ext uri="{9D8B030D-6E8A-4147-A177-3AD203B41FA5}">
                      <a16:colId xmlns:a16="http://schemas.microsoft.com/office/drawing/2014/main" val="2932267033"/>
                    </a:ext>
                  </a:extLst>
                </a:gridCol>
                <a:gridCol w="914400">
                  <a:extLst>
                    <a:ext uri="{9D8B030D-6E8A-4147-A177-3AD203B41FA5}">
                      <a16:colId xmlns:a16="http://schemas.microsoft.com/office/drawing/2014/main" val="874159501"/>
                    </a:ext>
                  </a:extLst>
                </a:gridCol>
                <a:gridCol w="1320800">
                  <a:extLst>
                    <a:ext uri="{9D8B030D-6E8A-4147-A177-3AD203B41FA5}">
                      <a16:colId xmlns:a16="http://schemas.microsoft.com/office/drawing/2014/main" val="647428485"/>
                    </a:ext>
                  </a:extLst>
                </a:gridCol>
              </a:tblGrid>
              <a:tr h="2095018">
                <a:tc>
                  <a:txBody>
                    <a:bodyPr/>
                    <a:lstStyle>
                      <a:lvl1pPr marL="0" algn="l" defTabSz="914400" rtl="0" eaLnBrk="1" latinLnBrk="0" hangingPunct="1">
                        <a:defRPr sz="1800" b="1" kern="1200">
                          <a:solidFill>
                            <a:schemeClr val="lt1"/>
                          </a:solidFill>
                          <a:latin typeface="Calibri" panose="020F0502020204030204"/>
                        </a:defRPr>
                      </a:lvl1pPr>
                      <a:lvl2pPr marL="457200" algn="l" defTabSz="914400" rtl="0" eaLnBrk="1" latinLnBrk="0" hangingPunct="1">
                        <a:defRPr sz="1800" b="1" kern="1200">
                          <a:solidFill>
                            <a:schemeClr val="lt1"/>
                          </a:solidFill>
                          <a:latin typeface="Calibri" panose="020F0502020204030204"/>
                        </a:defRPr>
                      </a:lvl2pPr>
                      <a:lvl3pPr marL="914400" algn="l" defTabSz="914400" rtl="0" eaLnBrk="1" latinLnBrk="0" hangingPunct="1">
                        <a:defRPr sz="1800" b="1" kern="1200">
                          <a:solidFill>
                            <a:schemeClr val="lt1"/>
                          </a:solidFill>
                          <a:latin typeface="Calibri" panose="020F0502020204030204"/>
                        </a:defRPr>
                      </a:lvl3pPr>
                      <a:lvl4pPr marL="1371600" algn="l" defTabSz="914400" rtl="0" eaLnBrk="1" latinLnBrk="0" hangingPunct="1">
                        <a:defRPr sz="1800" b="1" kern="1200">
                          <a:solidFill>
                            <a:schemeClr val="lt1"/>
                          </a:solidFill>
                          <a:latin typeface="Calibri" panose="020F0502020204030204"/>
                        </a:defRPr>
                      </a:lvl4pPr>
                      <a:lvl5pPr marL="1828800" algn="l" defTabSz="914400" rtl="0" eaLnBrk="1" latinLnBrk="0" hangingPunct="1">
                        <a:defRPr sz="1800" b="1" kern="1200">
                          <a:solidFill>
                            <a:schemeClr val="lt1"/>
                          </a:solidFill>
                          <a:latin typeface="Calibri" panose="020F0502020204030204"/>
                        </a:defRPr>
                      </a:lvl5pPr>
                      <a:lvl6pPr marL="2286000" algn="l" defTabSz="914400" rtl="0" eaLnBrk="1" latinLnBrk="0" hangingPunct="1">
                        <a:defRPr sz="1800" b="1" kern="1200">
                          <a:solidFill>
                            <a:schemeClr val="lt1"/>
                          </a:solidFill>
                          <a:latin typeface="Calibri" panose="020F0502020204030204"/>
                        </a:defRPr>
                      </a:lvl6pPr>
                      <a:lvl7pPr marL="2743200" algn="l" defTabSz="914400" rtl="0" eaLnBrk="1" latinLnBrk="0" hangingPunct="1">
                        <a:defRPr sz="1800" b="1" kern="1200">
                          <a:solidFill>
                            <a:schemeClr val="lt1"/>
                          </a:solidFill>
                          <a:latin typeface="Calibri" panose="020F0502020204030204"/>
                        </a:defRPr>
                      </a:lvl7pPr>
                      <a:lvl8pPr marL="3200400" algn="l" defTabSz="914400" rtl="0" eaLnBrk="1" latinLnBrk="0" hangingPunct="1">
                        <a:defRPr sz="1800" b="1" kern="1200">
                          <a:solidFill>
                            <a:schemeClr val="lt1"/>
                          </a:solidFill>
                          <a:latin typeface="Calibri" panose="020F0502020204030204"/>
                        </a:defRPr>
                      </a:lvl8pPr>
                      <a:lvl9pPr marL="3657600" algn="l" defTabSz="914400" rtl="0" eaLnBrk="1" latinLnBrk="0" hangingPunct="1">
                        <a:defRPr sz="1800" b="1" kern="1200">
                          <a:solidFill>
                            <a:schemeClr val="lt1"/>
                          </a:solidFill>
                          <a:latin typeface="Calibri" panose="020F0502020204030204"/>
                        </a:defRPr>
                      </a:lvl9pPr>
                    </a:lstStyle>
                    <a:p>
                      <a:r>
                        <a:rPr kumimoji="0" lang="en-US" sz="3100" u="none" strike="noStrike" cap="none" normalizeH="0" baseline="0" dirty="0">
                          <a:ln>
                            <a:noFill/>
                          </a:ln>
                          <a:solidFill>
                            <a:schemeClr val="bg1"/>
                          </a:solidFill>
                          <a:effectLst/>
                        </a:rPr>
                        <a:t>Primary Intervention Rating Scale (PIRS) </a:t>
                      </a:r>
                    </a:p>
                    <a:p>
                      <a:endParaRPr lang="en-US" sz="1200" dirty="0">
                        <a:solidFill>
                          <a:schemeClr val="bg1"/>
                        </a:solidFill>
                      </a:endParaRPr>
                    </a:p>
                    <a:p>
                      <a:r>
                        <a:rPr lang="en-US" sz="2400" dirty="0">
                          <a:solidFill>
                            <a:schemeClr val="accent5">
                              <a:lumMod val="20000"/>
                              <a:lumOff val="80000"/>
                            </a:schemeClr>
                          </a:solidFill>
                        </a:rPr>
                        <a:t>Lincoln Elementary</a:t>
                      </a:r>
                    </a:p>
                  </a:txBody>
                  <a:tcPr marL="274320" marT="182880">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chemeClr val="accent5"/>
                    </a:solidFill>
                  </a:tcPr>
                </a:tc>
                <a:tc>
                  <a:txBody>
                    <a:bodyPr/>
                    <a:lstStyle>
                      <a:lvl1pPr marL="0" algn="l" defTabSz="914400" rtl="0" eaLnBrk="1" latinLnBrk="0" hangingPunct="1">
                        <a:defRPr sz="1800" b="1" kern="1200">
                          <a:solidFill>
                            <a:schemeClr val="lt1"/>
                          </a:solidFill>
                          <a:latin typeface="Calibri" panose="020F0502020204030204"/>
                        </a:defRPr>
                      </a:lvl1pPr>
                      <a:lvl2pPr marL="457200" algn="l" defTabSz="914400" rtl="0" eaLnBrk="1" latinLnBrk="0" hangingPunct="1">
                        <a:defRPr sz="1800" b="1" kern="1200">
                          <a:solidFill>
                            <a:schemeClr val="lt1"/>
                          </a:solidFill>
                          <a:latin typeface="Calibri" panose="020F0502020204030204"/>
                        </a:defRPr>
                      </a:lvl2pPr>
                      <a:lvl3pPr marL="914400" algn="l" defTabSz="914400" rtl="0" eaLnBrk="1" latinLnBrk="0" hangingPunct="1">
                        <a:defRPr sz="1800" b="1" kern="1200">
                          <a:solidFill>
                            <a:schemeClr val="lt1"/>
                          </a:solidFill>
                          <a:latin typeface="Calibri" panose="020F0502020204030204"/>
                        </a:defRPr>
                      </a:lvl3pPr>
                      <a:lvl4pPr marL="1371600" algn="l" defTabSz="914400" rtl="0" eaLnBrk="1" latinLnBrk="0" hangingPunct="1">
                        <a:defRPr sz="1800" b="1" kern="1200">
                          <a:solidFill>
                            <a:schemeClr val="lt1"/>
                          </a:solidFill>
                          <a:latin typeface="Calibri" panose="020F0502020204030204"/>
                        </a:defRPr>
                      </a:lvl4pPr>
                      <a:lvl5pPr marL="1828800" algn="l" defTabSz="914400" rtl="0" eaLnBrk="1" latinLnBrk="0" hangingPunct="1">
                        <a:defRPr sz="1800" b="1" kern="1200">
                          <a:solidFill>
                            <a:schemeClr val="lt1"/>
                          </a:solidFill>
                          <a:latin typeface="Calibri" panose="020F0502020204030204"/>
                        </a:defRPr>
                      </a:lvl5pPr>
                      <a:lvl6pPr marL="2286000" algn="l" defTabSz="914400" rtl="0" eaLnBrk="1" latinLnBrk="0" hangingPunct="1">
                        <a:defRPr sz="1800" b="1" kern="1200">
                          <a:solidFill>
                            <a:schemeClr val="lt1"/>
                          </a:solidFill>
                          <a:latin typeface="Calibri" panose="020F0502020204030204"/>
                        </a:defRPr>
                      </a:lvl6pPr>
                      <a:lvl7pPr marL="2743200" algn="l" defTabSz="914400" rtl="0" eaLnBrk="1" latinLnBrk="0" hangingPunct="1">
                        <a:defRPr sz="1800" b="1" kern="1200">
                          <a:solidFill>
                            <a:schemeClr val="lt1"/>
                          </a:solidFill>
                          <a:latin typeface="Calibri" panose="020F0502020204030204"/>
                        </a:defRPr>
                      </a:lvl7pPr>
                      <a:lvl8pPr marL="3200400" algn="l" defTabSz="914400" rtl="0" eaLnBrk="1" latinLnBrk="0" hangingPunct="1">
                        <a:defRPr sz="1800" b="1" kern="1200">
                          <a:solidFill>
                            <a:schemeClr val="lt1"/>
                          </a:solidFill>
                          <a:latin typeface="Calibri" panose="020F0502020204030204"/>
                        </a:defRPr>
                      </a:lvl8pPr>
                      <a:lvl9pPr marL="3657600" algn="l" defTabSz="914400" rtl="0" eaLnBrk="1" latinLnBrk="0" hangingPunct="1">
                        <a:defRPr sz="1800" b="1" kern="1200">
                          <a:solidFill>
                            <a:schemeClr val="lt1"/>
                          </a:solidFill>
                          <a:latin typeface="Calibri" panose="020F0502020204030204"/>
                        </a:defRPr>
                      </a:lvl9pPr>
                    </a:lstStyle>
                    <a:p>
                      <a:pPr marL="71755" marR="71755" algn="ctr">
                        <a:lnSpc>
                          <a:spcPct val="100000"/>
                        </a:lnSpc>
                        <a:spcBef>
                          <a:spcPts val="0"/>
                        </a:spcBef>
                        <a:spcAft>
                          <a:spcPts val="0"/>
                        </a:spcAft>
                      </a:pPr>
                      <a:r>
                        <a:rPr lang="en-US" sz="1800" dirty="0">
                          <a:solidFill>
                            <a:schemeClr val="bg1"/>
                          </a:solidFill>
                          <a:effectLst/>
                        </a:rPr>
                        <a:t>     Strongly Disagree</a:t>
                      </a:r>
                      <a:endParaRPr lang="en-US" sz="1800" dirty="0">
                        <a:solidFill>
                          <a:schemeClr val="bg1"/>
                        </a:solidFill>
                        <a:effectLst/>
                        <a:latin typeface="Times New Roman"/>
                        <a:ea typeface="Times New Roman"/>
                      </a:endParaRPr>
                    </a:p>
                  </a:txBody>
                  <a:tcPr marL="73152" marR="68580" marT="0" marB="0" vert="vert270" anchor="ct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chemeClr val="accent5"/>
                    </a:solidFill>
                  </a:tcPr>
                </a:tc>
                <a:tc>
                  <a:txBody>
                    <a:bodyPr/>
                    <a:lstStyle>
                      <a:lvl1pPr marL="0" algn="l" defTabSz="914400" rtl="0" eaLnBrk="1" latinLnBrk="0" hangingPunct="1">
                        <a:defRPr sz="1800" b="1" kern="1200">
                          <a:solidFill>
                            <a:schemeClr val="lt1"/>
                          </a:solidFill>
                          <a:latin typeface="Calibri" panose="020F0502020204030204"/>
                        </a:defRPr>
                      </a:lvl1pPr>
                      <a:lvl2pPr marL="457200" algn="l" defTabSz="914400" rtl="0" eaLnBrk="1" latinLnBrk="0" hangingPunct="1">
                        <a:defRPr sz="1800" b="1" kern="1200">
                          <a:solidFill>
                            <a:schemeClr val="lt1"/>
                          </a:solidFill>
                          <a:latin typeface="Calibri" panose="020F0502020204030204"/>
                        </a:defRPr>
                      </a:lvl2pPr>
                      <a:lvl3pPr marL="914400" algn="l" defTabSz="914400" rtl="0" eaLnBrk="1" latinLnBrk="0" hangingPunct="1">
                        <a:defRPr sz="1800" b="1" kern="1200">
                          <a:solidFill>
                            <a:schemeClr val="lt1"/>
                          </a:solidFill>
                          <a:latin typeface="Calibri" panose="020F0502020204030204"/>
                        </a:defRPr>
                      </a:lvl3pPr>
                      <a:lvl4pPr marL="1371600" algn="l" defTabSz="914400" rtl="0" eaLnBrk="1" latinLnBrk="0" hangingPunct="1">
                        <a:defRPr sz="1800" b="1" kern="1200">
                          <a:solidFill>
                            <a:schemeClr val="lt1"/>
                          </a:solidFill>
                          <a:latin typeface="Calibri" panose="020F0502020204030204"/>
                        </a:defRPr>
                      </a:lvl4pPr>
                      <a:lvl5pPr marL="1828800" algn="l" defTabSz="914400" rtl="0" eaLnBrk="1" latinLnBrk="0" hangingPunct="1">
                        <a:defRPr sz="1800" b="1" kern="1200">
                          <a:solidFill>
                            <a:schemeClr val="lt1"/>
                          </a:solidFill>
                          <a:latin typeface="Calibri" panose="020F0502020204030204"/>
                        </a:defRPr>
                      </a:lvl5pPr>
                      <a:lvl6pPr marL="2286000" algn="l" defTabSz="914400" rtl="0" eaLnBrk="1" latinLnBrk="0" hangingPunct="1">
                        <a:defRPr sz="1800" b="1" kern="1200">
                          <a:solidFill>
                            <a:schemeClr val="lt1"/>
                          </a:solidFill>
                          <a:latin typeface="Calibri" panose="020F0502020204030204"/>
                        </a:defRPr>
                      </a:lvl6pPr>
                      <a:lvl7pPr marL="2743200" algn="l" defTabSz="914400" rtl="0" eaLnBrk="1" latinLnBrk="0" hangingPunct="1">
                        <a:defRPr sz="1800" b="1" kern="1200">
                          <a:solidFill>
                            <a:schemeClr val="lt1"/>
                          </a:solidFill>
                          <a:latin typeface="Calibri" panose="020F0502020204030204"/>
                        </a:defRPr>
                      </a:lvl7pPr>
                      <a:lvl8pPr marL="3200400" algn="l" defTabSz="914400" rtl="0" eaLnBrk="1" latinLnBrk="0" hangingPunct="1">
                        <a:defRPr sz="1800" b="1" kern="1200">
                          <a:solidFill>
                            <a:schemeClr val="lt1"/>
                          </a:solidFill>
                          <a:latin typeface="Calibri" panose="020F0502020204030204"/>
                        </a:defRPr>
                      </a:lvl8pPr>
                      <a:lvl9pPr marL="3657600" algn="l" defTabSz="914400" rtl="0" eaLnBrk="1" latinLnBrk="0" hangingPunct="1">
                        <a:defRPr sz="1800" b="1" kern="1200">
                          <a:solidFill>
                            <a:schemeClr val="lt1"/>
                          </a:solidFill>
                          <a:latin typeface="Calibri" panose="020F0502020204030204"/>
                        </a:defRPr>
                      </a:lvl9pPr>
                    </a:lstStyle>
                    <a:p>
                      <a:pPr marL="71755" marR="71755" algn="ctr">
                        <a:lnSpc>
                          <a:spcPct val="100000"/>
                        </a:lnSpc>
                        <a:spcBef>
                          <a:spcPts val="0"/>
                        </a:spcBef>
                        <a:spcAft>
                          <a:spcPts val="0"/>
                        </a:spcAft>
                      </a:pPr>
                      <a:r>
                        <a:rPr lang="en-US" sz="1800" dirty="0">
                          <a:solidFill>
                            <a:schemeClr val="bg1"/>
                          </a:solidFill>
                          <a:effectLst/>
                        </a:rPr>
                        <a:t>Disagree</a:t>
                      </a:r>
                      <a:endParaRPr lang="en-US" sz="1800" dirty="0">
                        <a:solidFill>
                          <a:schemeClr val="bg1"/>
                        </a:solidFill>
                        <a:effectLst/>
                        <a:latin typeface="Times New Roman"/>
                        <a:ea typeface="Times New Roman"/>
                      </a:endParaRPr>
                    </a:p>
                  </a:txBody>
                  <a:tcPr marL="73152" marR="68580" marT="0" marB="0" vert="vert270" anchor="ct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chemeClr val="accent5"/>
                    </a:solidFill>
                  </a:tcPr>
                </a:tc>
                <a:tc>
                  <a:txBody>
                    <a:bodyPr/>
                    <a:lstStyle>
                      <a:lvl1pPr marL="0" algn="l" defTabSz="914400" rtl="0" eaLnBrk="1" latinLnBrk="0" hangingPunct="1">
                        <a:defRPr sz="1800" b="1" kern="1200">
                          <a:solidFill>
                            <a:schemeClr val="lt1"/>
                          </a:solidFill>
                          <a:latin typeface="Calibri" panose="020F0502020204030204"/>
                        </a:defRPr>
                      </a:lvl1pPr>
                      <a:lvl2pPr marL="457200" algn="l" defTabSz="914400" rtl="0" eaLnBrk="1" latinLnBrk="0" hangingPunct="1">
                        <a:defRPr sz="1800" b="1" kern="1200">
                          <a:solidFill>
                            <a:schemeClr val="lt1"/>
                          </a:solidFill>
                          <a:latin typeface="Calibri" panose="020F0502020204030204"/>
                        </a:defRPr>
                      </a:lvl2pPr>
                      <a:lvl3pPr marL="914400" algn="l" defTabSz="914400" rtl="0" eaLnBrk="1" latinLnBrk="0" hangingPunct="1">
                        <a:defRPr sz="1800" b="1" kern="1200">
                          <a:solidFill>
                            <a:schemeClr val="lt1"/>
                          </a:solidFill>
                          <a:latin typeface="Calibri" panose="020F0502020204030204"/>
                        </a:defRPr>
                      </a:lvl3pPr>
                      <a:lvl4pPr marL="1371600" algn="l" defTabSz="914400" rtl="0" eaLnBrk="1" latinLnBrk="0" hangingPunct="1">
                        <a:defRPr sz="1800" b="1" kern="1200">
                          <a:solidFill>
                            <a:schemeClr val="lt1"/>
                          </a:solidFill>
                          <a:latin typeface="Calibri" panose="020F0502020204030204"/>
                        </a:defRPr>
                      </a:lvl4pPr>
                      <a:lvl5pPr marL="1828800" algn="l" defTabSz="914400" rtl="0" eaLnBrk="1" latinLnBrk="0" hangingPunct="1">
                        <a:defRPr sz="1800" b="1" kern="1200">
                          <a:solidFill>
                            <a:schemeClr val="lt1"/>
                          </a:solidFill>
                          <a:latin typeface="Calibri" panose="020F0502020204030204"/>
                        </a:defRPr>
                      </a:lvl5pPr>
                      <a:lvl6pPr marL="2286000" algn="l" defTabSz="914400" rtl="0" eaLnBrk="1" latinLnBrk="0" hangingPunct="1">
                        <a:defRPr sz="1800" b="1" kern="1200">
                          <a:solidFill>
                            <a:schemeClr val="lt1"/>
                          </a:solidFill>
                          <a:latin typeface="Calibri" panose="020F0502020204030204"/>
                        </a:defRPr>
                      </a:lvl6pPr>
                      <a:lvl7pPr marL="2743200" algn="l" defTabSz="914400" rtl="0" eaLnBrk="1" latinLnBrk="0" hangingPunct="1">
                        <a:defRPr sz="1800" b="1" kern="1200">
                          <a:solidFill>
                            <a:schemeClr val="lt1"/>
                          </a:solidFill>
                          <a:latin typeface="Calibri" panose="020F0502020204030204"/>
                        </a:defRPr>
                      </a:lvl7pPr>
                      <a:lvl8pPr marL="3200400" algn="l" defTabSz="914400" rtl="0" eaLnBrk="1" latinLnBrk="0" hangingPunct="1">
                        <a:defRPr sz="1800" b="1" kern="1200">
                          <a:solidFill>
                            <a:schemeClr val="lt1"/>
                          </a:solidFill>
                          <a:latin typeface="Calibri" panose="020F0502020204030204"/>
                        </a:defRPr>
                      </a:lvl8pPr>
                      <a:lvl9pPr marL="3657600" algn="l" defTabSz="914400" rtl="0" eaLnBrk="1" latinLnBrk="0" hangingPunct="1">
                        <a:defRPr sz="1800" b="1" kern="1200">
                          <a:solidFill>
                            <a:schemeClr val="lt1"/>
                          </a:solidFill>
                          <a:latin typeface="Calibri" panose="020F0502020204030204"/>
                        </a:defRPr>
                      </a:lvl9pPr>
                    </a:lstStyle>
                    <a:p>
                      <a:pPr marL="71755" marR="71755" algn="ctr">
                        <a:lnSpc>
                          <a:spcPct val="100000"/>
                        </a:lnSpc>
                        <a:spcBef>
                          <a:spcPts val="0"/>
                        </a:spcBef>
                        <a:spcAft>
                          <a:spcPts val="0"/>
                        </a:spcAft>
                      </a:pPr>
                      <a:r>
                        <a:rPr lang="en-US" sz="1800" dirty="0">
                          <a:solidFill>
                            <a:schemeClr val="bg1"/>
                          </a:solidFill>
                          <a:effectLst/>
                        </a:rPr>
                        <a:t>     Slightly Disagree</a:t>
                      </a:r>
                      <a:endParaRPr lang="en-US" sz="1800" dirty="0">
                        <a:solidFill>
                          <a:schemeClr val="bg1"/>
                        </a:solidFill>
                        <a:effectLst/>
                        <a:latin typeface="Times New Roman"/>
                        <a:ea typeface="Times New Roman"/>
                      </a:endParaRPr>
                    </a:p>
                  </a:txBody>
                  <a:tcPr marL="73152" marR="68580" marT="0" marB="0" vert="vert270" anchor="ct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chemeClr val="accent5"/>
                    </a:solidFill>
                  </a:tcPr>
                </a:tc>
                <a:tc>
                  <a:txBody>
                    <a:bodyPr/>
                    <a:lstStyle>
                      <a:lvl1pPr marL="0" algn="l" defTabSz="914400" rtl="0" eaLnBrk="1" latinLnBrk="0" hangingPunct="1">
                        <a:defRPr sz="1800" b="1" kern="1200">
                          <a:solidFill>
                            <a:schemeClr val="lt1"/>
                          </a:solidFill>
                          <a:latin typeface="Calibri" panose="020F0502020204030204"/>
                        </a:defRPr>
                      </a:lvl1pPr>
                      <a:lvl2pPr marL="457200" algn="l" defTabSz="914400" rtl="0" eaLnBrk="1" latinLnBrk="0" hangingPunct="1">
                        <a:defRPr sz="1800" b="1" kern="1200">
                          <a:solidFill>
                            <a:schemeClr val="lt1"/>
                          </a:solidFill>
                          <a:latin typeface="Calibri" panose="020F0502020204030204"/>
                        </a:defRPr>
                      </a:lvl2pPr>
                      <a:lvl3pPr marL="914400" algn="l" defTabSz="914400" rtl="0" eaLnBrk="1" latinLnBrk="0" hangingPunct="1">
                        <a:defRPr sz="1800" b="1" kern="1200">
                          <a:solidFill>
                            <a:schemeClr val="lt1"/>
                          </a:solidFill>
                          <a:latin typeface="Calibri" panose="020F0502020204030204"/>
                        </a:defRPr>
                      </a:lvl3pPr>
                      <a:lvl4pPr marL="1371600" algn="l" defTabSz="914400" rtl="0" eaLnBrk="1" latinLnBrk="0" hangingPunct="1">
                        <a:defRPr sz="1800" b="1" kern="1200">
                          <a:solidFill>
                            <a:schemeClr val="lt1"/>
                          </a:solidFill>
                          <a:latin typeface="Calibri" panose="020F0502020204030204"/>
                        </a:defRPr>
                      </a:lvl4pPr>
                      <a:lvl5pPr marL="1828800" algn="l" defTabSz="914400" rtl="0" eaLnBrk="1" latinLnBrk="0" hangingPunct="1">
                        <a:defRPr sz="1800" b="1" kern="1200">
                          <a:solidFill>
                            <a:schemeClr val="lt1"/>
                          </a:solidFill>
                          <a:latin typeface="Calibri" panose="020F0502020204030204"/>
                        </a:defRPr>
                      </a:lvl5pPr>
                      <a:lvl6pPr marL="2286000" algn="l" defTabSz="914400" rtl="0" eaLnBrk="1" latinLnBrk="0" hangingPunct="1">
                        <a:defRPr sz="1800" b="1" kern="1200">
                          <a:solidFill>
                            <a:schemeClr val="lt1"/>
                          </a:solidFill>
                          <a:latin typeface="Calibri" panose="020F0502020204030204"/>
                        </a:defRPr>
                      </a:lvl6pPr>
                      <a:lvl7pPr marL="2743200" algn="l" defTabSz="914400" rtl="0" eaLnBrk="1" latinLnBrk="0" hangingPunct="1">
                        <a:defRPr sz="1800" b="1" kern="1200">
                          <a:solidFill>
                            <a:schemeClr val="lt1"/>
                          </a:solidFill>
                          <a:latin typeface="Calibri" panose="020F0502020204030204"/>
                        </a:defRPr>
                      </a:lvl7pPr>
                      <a:lvl8pPr marL="3200400" algn="l" defTabSz="914400" rtl="0" eaLnBrk="1" latinLnBrk="0" hangingPunct="1">
                        <a:defRPr sz="1800" b="1" kern="1200">
                          <a:solidFill>
                            <a:schemeClr val="lt1"/>
                          </a:solidFill>
                          <a:latin typeface="Calibri" panose="020F0502020204030204"/>
                        </a:defRPr>
                      </a:lvl8pPr>
                      <a:lvl9pPr marL="3657600" algn="l" defTabSz="914400" rtl="0" eaLnBrk="1" latinLnBrk="0" hangingPunct="1">
                        <a:defRPr sz="1800" b="1" kern="1200">
                          <a:solidFill>
                            <a:schemeClr val="lt1"/>
                          </a:solidFill>
                          <a:latin typeface="Calibri" panose="020F0502020204030204"/>
                        </a:defRPr>
                      </a:lvl9pPr>
                    </a:lstStyle>
                    <a:p>
                      <a:pPr marL="71755" marR="71755" algn="ctr">
                        <a:lnSpc>
                          <a:spcPct val="100000"/>
                        </a:lnSpc>
                        <a:spcBef>
                          <a:spcPts val="0"/>
                        </a:spcBef>
                        <a:spcAft>
                          <a:spcPts val="0"/>
                        </a:spcAft>
                      </a:pPr>
                      <a:r>
                        <a:rPr lang="en-US" sz="1800" dirty="0">
                          <a:solidFill>
                            <a:schemeClr val="bg1"/>
                          </a:solidFill>
                          <a:effectLst/>
                        </a:rPr>
                        <a:t>Slightly Agree</a:t>
                      </a:r>
                      <a:endParaRPr lang="en-US" sz="1800" dirty="0">
                        <a:solidFill>
                          <a:schemeClr val="bg1"/>
                        </a:solidFill>
                        <a:effectLst/>
                        <a:latin typeface="Times New Roman"/>
                        <a:ea typeface="Times New Roman"/>
                      </a:endParaRPr>
                    </a:p>
                  </a:txBody>
                  <a:tcPr marL="73152" marR="68580" marT="0" marB="0" vert="vert270" anchor="ct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chemeClr val="accent5"/>
                    </a:solidFill>
                  </a:tcPr>
                </a:tc>
                <a:tc>
                  <a:txBody>
                    <a:bodyPr/>
                    <a:lstStyle>
                      <a:lvl1pPr marL="0" algn="l" defTabSz="914400" rtl="0" eaLnBrk="1" latinLnBrk="0" hangingPunct="1">
                        <a:defRPr sz="1800" b="1" kern="1200">
                          <a:solidFill>
                            <a:schemeClr val="lt1"/>
                          </a:solidFill>
                          <a:latin typeface="Calibri" panose="020F0502020204030204"/>
                        </a:defRPr>
                      </a:lvl1pPr>
                      <a:lvl2pPr marL="457200" algn="l" defTabSz="914400" rtl="0" eaLnBrk="1" latinLnBrk="0" hangingPunct="1">
                        <a:defRPr sz="1800" b="1" kern="1200">
                          <a:solidFill>
                            <a:schemeClr val="lt1"/>
                          </a:solidFill>
                          <a:latin typeface="Calibri" panose="020F0502020204030204"/>
                        </a:defRPr>
                      </a:lvl2pPr>
                      <a:lvl3pPr marL="914400" algn="l" defTabSz="914400" rtl="0" eaLnBrk="1" latinLnBrk="0" hangingPunct="1">
                        <a:defRPr sz="1800" b="1" kern="1200">
                          <a:solidFill>
                            <a:schemeClr val="lt1"/>
                          </a:solidFill>
                          <a:latin typeface="Calibri" panose="020F0502020204030204"/>
                        </a:defRPr>
                      </a:lvl3pPr>
                      <a:lvl4pPr marL="1371600" algn="l" defTabSz="914400" rtl="0" eaLnBrk="1" latinLnBrk="0" hangingPunct="1">
                        <a:defRPr sz="1800" b="1" kern="1200">
                          <a:solidFill>
                            <a:schemeClr val="lt1"/>
                          </a:solidFill>
                          <a:latin typeface="Calibri" panose="020F0502020204030204"/>
                        </a:defRPr>
                      </a:lvl4pPr>
                      <a:lvl5pPr marL="1828800" algn="l" defTabSz="914400" rtl="0" eaLnBrk="1" latinLnBrk="0" hangingPunct="1">
                        <a:defRPr sz="1800" b="1" kern="1200">
                          <a:solidFill>
                            <a:schemeClr val="lt1"/>
                          </a:solidFill>
                          <a:latin typeface="Calibri" panose="020F0502020204030204"/>
                        </a:defRPr>
                      </a:lvl5pPr>
                      <a:lvl6pPr marL="2286000" algn="l" defTabSz="914400" rtl="0" eaLnBrk="1" latinLnBrk="0" hangingPunct="1">
                        <a:defRPr sz="1800" b="1" kern="1200">
                          <a:solidFill>
                            <a:schemeClr val="lt1"/>
                          </a:solidFill>
                          <a:latin typeface="Calibri" panose="020F0502020204030204"/>
                        </a:defRPr>
                      </a:lvl6pPr>
                      <a:lvl7pPr marL="2743200" algn="l" defTabSz="914400" rtl="0" eaLnBrk="1" latinLnBrk="0" hangingPunct="1">
                        <a:defRPr sz="1800" b="1" kern="1200">
                          <a:solidFill>
                            <a:schemeClr val="lt1"/>
                          </a:solidFill>
                          <a:latin typeface="Calibri" panose="020F0502020204030204"/>
                        </a:defRPr>
                      </a:lvl7pPr>
                      <a:lvl8pPr marL="3200400" algn="l" defTabSz="914400" rtl="0" eaLnBrk="1" latinLnBrk="0" hangingPunct="1">
                        <a:defRPr sz="1800" b="1" kern="1200">
                          <a:solidFill>
                            <a:schemeClr val="lt1"/>
                          </a:solidFill>
                          <a:latin typeface="Calibri" panose="020F0502020204030204"/>
                        </a:defRPr>
                      </a:lvl8pPr>
                      <a:lvl9pPr marL="3657600" algn="l" defTabSz="914400" rtl="0" eaLnBrk="1" latinLnBrk="0" hangingPunct="1">
                        <a:defRPr sz="1800" b="1" kern="1200">
                          <a:solidFill>
                            <a:schemeClr val="lt1"/>
                          </a:solidFill>
                          <a:latin typeface="Calibri" panose="020F0502020204030204"/>
                        </a:defRPr>
                      </a:lvl9pPr>
                    </a:lstStyle>
                    <a:p>
                      <a:pPr marL="71755" marR="71755" algn="ctr">
                        <a:lnSpc>
                          <a:spcPct val="100000"/>
                        </a:lnSpc>
                        <a:spcBef>
                          <a:spcPts val="0"/>
                        </a:spcBef>
                        <a:spcAft>
                          <a:spcPts val="0"/>
                        </a:spcAft>
                      </a:pPr>
                      <a:r>
                        <a:rPr lang="en-US" sz="1800" dirty="0">
                          <a:solidFill>
                            <a:schemeClr val="bg1"/>
                          </a:solidFill>
                          <a:effectLst/>
                        </a:rPr>
                        <a:t>Agree</a:t>
                      </a:r>
                      <a:endParaRPr lang="en-US" sz="1800" dirty="0">
                        <a:solidFill>
                          <a:schemeClr val="bg1"/>
                        </a:solidFill>
                        <a:effectLst/>
                        <a:latin typeface="Times New Roman"/>
                        <a:ea typeface="Times New Roman"/>
                      </a:endParaRPr>
                    </a:p>
                  </a:txBody>
                  <a:tcPr marL="73152" marR="68580" marT="0" marB="0" vert="vert270" anchor="ct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chemeClr val="accent5"/>
                    </a:solidFill>
                  </a:tcPr>
                </a:tc>
                <a:tc>
                  <a:txBody>
                    <a:bodyPr/>
                    <a:lstStyle>
                      <a:lvl1pPr marL="0" algn="l" defTabSz="914400" rtl="0" eaLnBrk="1" latinLnBrk="0" hangingPunct="1">
                        <a:defRPr sz="1800" b="1" kern="1200">
                          <a:solidFill>
                            <a:schemeClr val="lt1"/>
                          </a:solidFill>
                          <a:latin typeface="Calibri" panose="020F0502020204030204"/>
                        </a:defRPr>
                      </a:lvl1pPr>
                      <a:lvl2pPr marL="457200" algn="l" defTabSz="914400" rtl="0" eaLnBrk="1" latinLnBrk="0" hangingPunct="1">
                        <a:defRPr sz="1800" b="1" kern="1200">
                          <a:solidFill>
                            <a:schemeClr val="lt1"/>
                          </a:solidFill>
                          <a:latin typeface="Calibri" panose="020F0502020204030204"/>
                        </a:defRPr>
                      </a:lvl2pPr>
                      <a:lvl3pPr marL="914400" algn="l" defTabSz="914400" rtl="0" eaLnBrk="1" latinLnBrk="0" hangingPunct="1">
                        <a:defRPr sz="1800" b="1" kern="1200">
                          <a:solidFill>
                            <a:schemeClr val="lt1"/>
                          </a:solidFill>
                          <a:latin typeface="Calibri" panose="020F0502020204030204"/>
                        </a:defRPr>
                      </a:lvl3pPr>
                      <a:lvl4pPr marL="1371600" algn="l" defTabSz="914400" rtl="0" eaLnBrk="1" latinLnBrk="0" hangingPunct="1">
                        <a:defRPr sz="1800" b="1" kern="1200">
                          <a:solidFill>
                            <a:schemeClr val="lt1"/>
                          </a:solidFill>
                          <a:latin typeface="Calibri" panose="020F0502020204030204"/>
                        </a:defRPr>
                      </a:lvl4pPr>
                      <a:lvl5pPr marL="1828800" algn="l" defTabSz="914400" rtl="0" eaLnBrk="1" latinLnBrk="0" hangingPunct="1">
                        <a:defRPr sz="1800" b="1" kern="1200">
                          <a:solidFill>
                            <a:schemeClr val="lt1"/>
                          </a:solidFill>
                          <a:latin typeface="Calibri" panose="020F0502020204030204"/>
                        </a:defRPr>
                      </a:lvl5pPr>
                      <a:lvl6pPr marL="2286000" algn="l" defTabSz="914400" rtl="0" eaLnBrk="1" latinLnBrk="0" hangingPunct="1">
                        <a:defRPr sz="1800" b="1" kern="1200">
                          <a:solidFill>
                            <a:schemeClr val="lt1"/>
                          </a:solidFill>
                          <a:latin typeface="Calibri" panose="020F0502020204030204"/>
                        </a:defRPr>
                      </a:lvl6pPr>
                      <a:lvl7pPr marL="2743200" algn="l" defTabSz="914400" rtl="0" eaLnBrk="1" latinLnBrk="0" hangingPunct="1">
                        <a:defRPr sz="1800" b="1" kern="1200">
                          <a:solidFill>
                            <a:schemeClr val="lt1"/>
                          </a:solidFill>
                          <a:latin typeface="Calibri" panose="020F0502020204030204"/>
                        </a:defRPr>
                      </a:lvl7pPr>
                      <a:lvl8pPr marL="3200400" algn="l" defTabSz="914400" rtl="0" eaLnBrk="1" latinLnBrk="0" hangingPunct="1">
                        <a:defRPr sz="1800" b="1" kern="1200">
                          <a:solidFill>
                            <a:schemeClr val="lt1"/>
                          </a:solidFill>
                          <a:latin typeface="Calibri" panose="020F0502020204030204"/>
                        </a:defRPr>
                      </a:lvl8pPr>
                      <a:lvl9pPr marL="3657600" algn="l" defTabSz="914400" rtl="0" eaLnBrk="1" latinLnBrk="0" hangingPunct="1">
                        <a:defRPr sz="1800" b="1" kern="1200">
                          <a:solidFill>
                            <a:schemeClr val="lt1"/>
                          </a:solidFill>
                          <a:latin typeface="Calibri" panose="020F0502020204030204"/>
                        </a:defRPr>
                      </a:lvl9pPr>
                    </a:lstStyle>
                    <a:p>
                      <a:pPr marL="71755" marR="71755" algn="ctr">
                        <a:lnSpc>
                          <a:spcPct val="100000"/>
                        </a:lnSpc>
                        <a:spcBef>
                          <a:spcPts val="0"/>
                        </a:spcBef>
                        <a:spcAft>
                          <a:spcPts val="0"/>
                        </a:spcAft>
                      </a:pPr>
                      <a:r>
                        <a:rPr lang="en-US" sz="1800" dirty="0">
                          <a:solidFill>
                            <a:schemeClr val="bg1"/>
                          </a:solidFill>
                          <a:effectLst/>
                        </a:rPr>
                        <a:t>  Strongly Agree</a:t>
                      </a:r>
                      <a:endParaRPr lang="en-US" sz="1800" dirty="0">
                        <a:solidFill>
                          <a:schemeClr val="bg1"/>
                        </a:solidFill>
                        <a:effectLst/>
                        <a:latin typeface="Times New Roman"/>
                        <a:ea typeface="Times New Roman"/>
                      </a:endParaRPr>
                    </a:p>
                  </a:txBody>
                  <a:tcPr marL="73152" marR="68580" marT="0" marB="0" vert="vert270" anchor="ct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chemeClr val="accent5"/>
                    </a:solidFill>
                  </a:tcPr>
                </a:tc>
                <a:tc>
                  <a:txBody>
                    <a:bodyPr/>
                    <a:lstStyle>
                      <a:lvl1pPr marL="0" algn="l" defTabSz="914400" rtl="0" eaLnBrk="1" latinLnBrk="0" hangingPunct="1">
                        <a:defRPr sz="1800" b="1" kern="1200">
                          <a:solidFill>
                            <a:schemeClr val="lt1"/>
                          </a:solidFill>
                          <a:latin typeface="Calibri" panose="020F0502020204030204"/>
                        </a:defRPr>
                      </a:lvl1pPr>
                      <a:lvl2pPr marL="457200" algn="l" defTabSz="914400" rtl="0" eaLnBrk="1" latinLnBrk="0" hangingPunct="1">
                        <a:defRPr sz="1800" b="1" kern="1200">
                          <a:solidFill>
                            <a:schemeClr val="lt1"/>
                          </a:solidFill>
                          <a:latin typeface="Calibri" panose="020F0502020204030204"/>
                        </a:defRPr>
                      </a:lvl2pPr>
                      <a:lvl3pPr marL="914400" algn="l" defTabSz="914400" rtl="0" eaLnBrk="1" latinLnBrk="0" hangingPunct="1">
                        <a:defRPr sz="1800" b="1" kern="1200">
                          <a:solidFill>
                            <a:schemeClr val="lt1"/>
                          </a:solidFill>
                          <a:latin typeface="Calibri" panose="020F0502020204030204"/>
                        </a:defRPr>
                      </a:lvl3pPr>
                      <a:lvl4pPr marL="1371600" algn="l" defTabSz="914400" rtl="0" eaLnBrk="1" latinLnBrk="0" hangingPunct="1">
                        <a:defRPr sz="1800" b="1" kern="1200">
                          <a:solidFill>
                            <a:schemeClr val="lt1"/>
                          </a:solidFill>
                          <a:latin typeface="Calibri" panose="020F0502020204030204"/>
                        </a:defRPr>
                      </a:lvl4pPr>
                      <a:lvl5pPr marL="1828800" algn="l" defTabSz="914400" rtl="0" eaLnBrk="1" latinLnBrk="0" hangingPunct="1">
                        <a:defRPr sz="1800" b="1" kern="1200">
                          <a:solidFill>
                            <a:schemeClr val="lt1"/>
                          </a:solidFill>
                          <a:latin typeface="Calibri" panose="020F0502020204030204"/>
                        </a:defRPr>
                      </a:lvl5pPr>
                      <a:lvl6pPr marL="2286000" algn="l" defTabSz="914400" rtl="0" eaLnBrk="1" latinLnBrk="0" hangingPunct="1">
                        <a:defRPr sz="1800" b="1" kern="1200">
                          <a:solidFill>
                            <a:schemeClr val="lt1"/>
                          </a:solidFill>
                          <a:latin typeface="Calibri" panose="020F0502020204030204"/>
                        </a:defRPr>
                      </a:lvl6pPr>
                      <a:lvl7pPr marL="2743200" algn="l" defTabSz="914400" rtl="0" eaLnBrk="1" latinLnBrk="0" hangingPunct="1">
                        <a:defRPr sz="1800" b="1" kern="1200">
                          <a:solidFill>
                            <a:schemeClr val="lt1"/>
                          </a:solidFill>
                          <a:latin typeface="Calibri" panose="020F0502020204030204"/>
                        </a:defRPr>
                      </a:lvl7pPr>
                      <a:lvl8pPr marL="3200400" algn="l" defTabSz="914400" rtl="0" eaLnBrk="1" latinLnBrk="0" hangingPunct="1">
                        <a:defRPr sz="1800" b="1" kern="1200">
                          <a:solidFill>
                            <a:schemeClr val="lt1"/>
                          </a:solidFill>
                          <a:latin typeface="Calibri" panose="020F0502020204030204"/>
                        </a:defRPr>
                      </a:lvl8pPr>
                      <a:lvl9pPr marL="3657600" algn="l" defTabSz="914400" rtl="0" eaLnBrk="1" latinLnBrk="0" hangingPunct="1">
                        <a:defRPr sz="1800" b="1" kern="1200">
                          <a:solidFill>
                            <a:schemeClr val="lt1"/>
                          </a:solidFill>
                          <a:latin typeface="Calibri" panose="020F0502020204030204"/>
                        </a:defRPr>
                      </a:lvl9pPr>
                    </a:lstStyle>
                    <a:p>
                      <a:pPr marL="0" marR="0" algn="ctr">
                        <a:lnSpc>
                          <a:spcPct val="100000"/>
                        </a:lnSpc>
                        <a:spcBef>
                          <a:spcPts val="0"/>
                        </a:spcBef>
                        <a:spcAft>
                          <a:spcPts val="0"/>
                        </a:spcAft>
                      </a:pPr>
                      <a:r>
                        <a:rPr lang="en-US" sz="1800" dirty="0">
                          <a:solidFill>
                            <a:schemeClr val="bg1"/>
                          </a:solidFill>
                          <a:effectLst/>
                        </a:rPr>
                        <a:t> </a:t>
                      </a:r>
                    </a:p>
                    <a:p>
                      <a:pPr marL="0" marR="0" algn="ctr">
                        <a:lnSpc>
                          <a:spcPct val="100000"/>
                        </a:lnSpc>
                        <a:spcBef>
                          <a:spcPts val="0"/>
                        </a:spcBef>
                        <a:spcAft>
                          <a:spcPts val="0"/>
                        </a:spcAft>
                      </a:pPr>
                      <a:r>
                        <a:rPr lang="en-US" sz="1800" dirty="0">
                          <a:solidFill>
                            <a:schemeClr val="bg1"/>
                          </a:solidFill>
                          <a:effectLst/>
                        </a:rPr>
                        <a:t> </a:t>
                      </a:r>
                    </a:p>
                    <a:p>
                      <a:pPr marL="0" marR="0" algn="ctr">
                        <a:lnSpc>
                          <a:spcPct val="100000"/>
                        </a:lnSpc>
                        <a:spcBef>
                          <a:spcPts val="0"/>
                        </a:spcBef>
                        <a:spcAft>
                          <a:spcPts val="0"/>
                        </a:spcAft>
                      </a:pPr>
                      <a:r>
                        <a:rPr lang="en-US" sz="1800" dirty="0">
                          <a:solidFill>
                            <a:schemeClr val="bg1"/>
                          </a:solidFill>
                          <a:effectLst/>
                        </a:rPr>
                        <a:t>Mean</a:t>
                      </a:r>
                      <a:endParaRPr lang="en-US" sz="1800" dirty="0">
                        <a:solidFill>
                          <a:schemeClr val="bg1"/>
                        </a:solidFill>
                        <a:effectLst/>
                        <a:latin typeface="Times New Roman"/>
                        <a:ea typeface="Times New Roman"/>
                      </a:endParaRPr>
                    </a:p>
                  </a:txBody>
                  <a:tcPr marL="73152" marR="68580" marT="0" marB="0" anchor="ct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chemeClr val="accent5"/>
                    </a:solidFill>
                  </a:tcPr>
                </a:tc>
                <a:tc>
                  <a:txBody>
                    <a:bodyPr/>
                    <a:lstStyle>
                      <a:lvl1pPr marL="0" algn="l" defTabSz="914400" rtl="0" eaLnBrk="1" latinLnBrk="0" hangingPunct="1">
                        <a:defRPr sz="1800" b="1" kern="1200">
                          <a:solidFill>
                            <a:schemeClr val="lt1"/>
                          </a:solidFill>
                          <a:latin typeface="Calibri" panose="020F0502020204030204"/>
                        </a:defRPr>
                      </a:lvl1pPr>
                      <a:lvl2pPr marL="457200" algn="l" defTabSz="914400" rtl="0" eaLnBrk="1" latinLnBrk="0" hangingPunct="1">
                        <a:defRPr sz="1800" b="1" kern="1200">
                          <a:solidFill>
                            <a:schemeClr val="lt1"/>
                          </a:solidFill>
                          <a:latin typeface="Calibri" panose="020F0502020204030204"/>
                        </a:defRPr>
                      </a:lvl2pPr>
                      <a:lvl3pPr marL="914400" algn="l" defTabSz="914400" rtl="0" eaLnBrk="1" latinLnBrk="0" hangingPunct="1">
                        <a:defRPr sz="1800" b="1" kern="1200">
                          <a:solidFill>
                            <a:schemeClr val="lt1"/>
                          </a:solidFill>
                          <a:latin typeface="Calibri" panose="020F0502020204030204"/>
                        </a:defRPr>
                      </a:lvl3pPr>
                      <a:lvl4pPr marL="1371600" algn="l" defTabSz="914400" rtl="0" eaLnBrk="1" latinLnBrk="0" hangingPunct="1">
                        <a:defRPr sz="1800" b="1" kern="1200">
                          <a:solidFill>
                            <a:schemeClr val="lt1"/>
                          </a:solidFill>
                          <a:latin typeface="Calibri" panose="020F0502020204030204"/>
                        </a:defRPr>
                      </a:lvl4pPr>
                      <a:lvl5pPr marL="1828800" algn="l" defTabSz="914400" rtl="0" eaLnBrk="1" latinLnBrk="0" hangingPunct="1">
                        <a:defRPr sz="1800" b="1" kern="1200">
                          <a:solidFill>
                            <a:schemeClr val="lt1"/>
                          </a:solidFill>
                          <a:latin typeface="Calibri" panose="020F0502020204030204"/>
                        </a:defRPr>
                      </a:lvl5pPr>
                      <a:lvl6pPr marL="2286000" algn="l" defTabSz="914400" rtl="0" eaLnBrk="1" latinLnBrk="0" hangingPunct="1">
                        <a:defRPr sz="1800" b="1" kern="1200">
                          <a:solidFill>
                            <a:schemeClr val="lt1"/>
                          </a:solidFill>
                          <a:latin typeface="Calibri" panose="020F0502020204030204"/>
                        </a:defRPr>
                      </a:lvl6pPr>
                      <a:lvl7pPr marL="2743200" algn="l" defTabSz="914400" rtl="0" eaLnBrk="1" latinLnBrk="0" hangingPunct="1">
                        <a:defRPr sz="1800" b="1" kern="1200">
                          <a:solidFill>
                            <a:schemeClr val="lt1"/>
                          </a:solidFill>
                          <a:latin typeface="Calibri" panose="020F0502020204030204"/>
                        </a:defRPr>
                      </a:lvl7pPr>
                      <a:lvl8pPr marL="3200400" algn="l" defTabSz="914400" rtl="0" eaLnBrk="1" latinLnBrk="0" hangingPunct="1">
                        <a:defRPr sz="1800" b="1" kern="1200">
                          <a:solidFill>
                            <a:schemeClr val="lt1"/>
                          </a:solidFill>
                          <a:latin typeface="Calibri" panose="020F0502020204030204"/>
                        </a:defRPr>
                      </a:lvl8pPr>
                      <a:lvl9pPr marL="3657600" algn="l" defTabSz="914400" rtl="0" eaLnBrk="1" latinLnBrk="0" hangingPunct="1">
                        <a:defRPr sz="1800" b="1" kern="1200">
                          <a:solidFill>
                            <a:schemeClr val="lt1"/>
                          </a:solidFill>
                          <a:latin typeface="Calibri" panose="020F0502020204030204"/>
                        </a:defRPr>
                      </a:lvl9pPr>
                    </a:lstStyle>
                    <a:p>
                      <a:pPr marL="0" marR="0" algn="ctr">
                        <a:lnSpc>
                          <a:spcPct val="100000"/>
                        </a:lnSpc>
                        <a:spcBef>
                          <a:spcPts val="0"/>
                        </a:spcBef>
                        <a:spcAft>
                          <a:spcPts val="0"/>
                        </a:spcAft>
                      </a:pPr>
                      <a:r>
                        <a:rPr lang="en-US" sz="1800" dirty="0">
                          <a:solidFill>
                            <a:schemeClr val="bg1"/>
                          </a:solidFill>
                          <a:effectLst/>
                        </a:rPr>
                        <a:t> </a:t>
                      </a:r>
                    </a:p>
                    <a:p>
                      <a:pPr marL="0" marR="0" algn="ctr">
                        <a:lnSpc>
                          <a:spcPct val="100000"/>
                        </a:lnSpc>
                        <a:spcBef>
                          <a:spcPts val="0"/>
                        </a:spcBef>
                        <a:spcAft>
                          <a:spcPts val="0"/>
                        </a:spcAft>
                      </a:pPr>
                      <a:r>
                        <a:rPr lang="en-US" sz="1800" dirty="0">
                          <a:solidFill>
                            <a:schemeClr val="bg1"/>
                          </a:solidFill>
                          <a:effectLst/>
                        </a:rPr>
                        <a:t> </a:t>
                      </a:r>
                    </a:p>
                    <a:p>
                      <a:pPr marL="0" marR="0" algn="ctr">
                        <a:lnSpc>
                          <a:spcPct val="100000"/>
                        </a:lnSpc>
                        <a:spcBef>
                          <a:spcPts val="0"/>
                        </a:spcBef>
                        <a:spcAft>
                          <a:spcPts val="0"/>
                        </a:spcAft>
                      </a:pPr>
                      <a:r>
                        <a:rPr lang="en-US" sz="1800" dirty="0">
                          <a:solidFill>
                            <a:schemeClr val="bg1"/>
                          </a:solidFill>
                          <a:effectLst/>
                        </a:rPr>
                        <a:t>Standard Deviation</a:t>
                      </a:r>
                      <a:endParaRPr lang="en-US" sz="1800" dirty="0">
                        <a:solidFill>
                          <a:schemeClr val="bg1"/>
                        </a:solidFill>
                        <a:effectLst/>
                        <a:latin typeface="Times New Roman"/>
                        <a:ea typeface="Times New Roman"/>
                      </a:endParaRPr>
                    </a:p>
                  </a:txBody>
                  <a:tcPr marL="68580" marR="68580" marT="0" marB="0" anchor="ct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chemeClr val="accent5"/>
                    </a:solidFill>
                  </a:tcPr>
                </a:tc>
                <a:extLst>
                  <a:ext uri="{0D108BD9-81ED-4DB2-BD59-A6C34878D82A}">
                    <a16:rowId xmlns:a16="http://schemas.microsoft.com/office/drawing/2014/main" val="4012818119"/>
                  </a:ext>
                </a:extLst>
              </a:tr>
              <a:tr h="790234">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marL="457200" marR="0" indent="-438912">
                        <a:spcBef>
                          <a:spcPts val="0"/>
                        </a:spcBef>
                        <a:spcAft>
                          <a:spcPts val="0"/>
                        </a:spcAft>
                      </a:pPr>
                      <a:r>
                        <a:rPr lang="en-US" sz="2000" dirty="0">
                          <a:effectLst/>
                          <a:latin typeface="+mn-lt"/>
                        </a:rPr>
                        <a:t>7.   I would be willing to use the primary plan in this</a:t>
                      </a:r>
                      <a:r>
                        <a:rPr lang="en-US" sz="2000" baseline="0" dirty="0">
                          <a:effectLst/>
                          <a:latin typeface="+mn-lt"/>
                        </a:rPr>
                        <a:t> </a:t>
                      </a:r>
                      <a:r>
                        <a:rPr lang="en-US" sz="2000" dirty="0">
                          <a:effectLst/>
                          <a:latin typeface="+mn-lt"/>
                        </a:rPr>
                        <a:t>school setting.</a:t>
                      </a:r>
                      <a:endParaRPr lang="en-US" sz="2000" dirty="0">
                        <a:effectLst/>
                        <a:latin typeface="+mn-lt"/>
                        <a:ea typeface="Times New Roman"/>
                      </a:endParaRPr>
                    </a:p>
                  </a:txBody>
                  <a:tcPr marL="68580" marR="68580" marT="0" marB="0" anchor="ctr">
                    <a:lnL w="12700" cmpd="sng">
                      <a:solidFill>
                        <a:sysClr val="window" lastClr="FFFFFF"/>
                      </a:solidFill>
                    </a:lnL>
                    <a:lnR w="12700" cmpd="sng">
                      <a:solidFill>
                        <a:sysClr val="window" lastClr="FFFFFF"/>
                      </a:solidFill>
                    </a:lnR>
                    <a:lnT w="38100" cap="flat" cmpd="sng" algn="ctr">
                      <a:solidFill>
                        <a:sysClr val="window" lastClr="FFFFFF"/>
                      </a:solidFill>
                      <a:prstDash val="solid"/>
                      <a:round/>
                      <a:headEnd type="none" w="med" len="med"/>
                      <a:tailEnd type="none" w="med" len="med"/>
                    </a:lnT>
                    <a:lnB w="12700" cmpd="sng">
                      <a:solidFill>
                        <a:sysClr val="window" lastClr="FFFFFF"/>
                      </a:solidFill>
                    </a:lnB>
                    <a:lnTlToBr w="12700" cmpd="sng">
                      <a:noFill/>
                      <a:prstDash val="solid"/>
                    </a:lnTlToBr>
                    <a:lnBlToTr w="12700" cmpd="sng">
                      <a:noFill/>
                      <a:prstDash val="solid"/>
                    </a:lnBlToTr>
                    <a:solidFill>
                      <a:schemeClr val="accent4">
                        <a:lumMod val="20000"/>
                        <a:lumOff val="80000"/>
                      </a:scheme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marL="0" marR="0" algn="ctr">
                        <a:lnSpc>
                          <a:spcPct val="115000"/>
                        </a:lnSpc>
                        <a:spcBef>
                          <a:spcPts val="0"/>
                        </a:spcBef>
                        <a:spcAft>
                          <a:spcPts val="0"/>
                        </a:spcAft>
                      </a:pPr>
                      <a:r>
                        <a:rPr lang="en-US" sz="2000" dirty="0">
                          <a:solidFill>
                            <a:srgbClr val="000000"/>
                          </a:solidFill>
                          <a:effectLst/>
                          <a:latin typeface="+mn-lt"/>
                          <a:ea typeface="MS PMincho" panose="02020600040205080304" pitchFamily="18" charset="-128"/>
                          <a:cs typeface="Times New Roman" panose="02020603050405020304" pitchFamily="18" charset="0"/>
                        </a:rPr>
                        <a:t>0</a:t>
                      </a:r>
                    </a:p>
                  </a:txBody>
                  <a:tcPr marL="68580" marR="68580" marT="0" marB="0" anchor="ctr">
                    <a:lnL w="12700" cmpd="sng">
                      <a:solidFill>
                        <a:sysClr val="window" lastClr="FFFFFF"/>
                      </a:solidFill>
                    </a:lnL>
                    <a:lnR w="12700" cmpd="sng">
                      <a:solidFill>
                        <a:sysClr val="window" lastClr="FFFFFF"/>
                      </a:solidFill>
                    </a:lnR>
                    <a:lnT w="38100" cap="flat" cmpd="sng" algn="ctr">
                      <a:solidFill>
                        <a:sysClr val="window" lastClr="FFFFFF"/>
                      </a:solidFill>
                      <a:prstDash val="solid"/>
                      <a:round/>
                      <a:headEnd type="none" w="med" len="med"/>
                      <a:tailEnd type="none" w="med" len="med"/>
                    </a:lnT>
                    <a:lnB w="12700" cmpd="sng">
                      <a:solidFill>
                        <a:sysClr val="window" lastClr="FFFFFF"/>
                      </a:solidFill>
                    </a:lnB>
                    <a:lnTlToBr w="12700" cmpd="sng">
                      <a:noFill/>
                      <a:prstDash val="solid"/>
                    </a:lnTlToBr>
                    <a:lnBlToTr w="12700" cmpd="sng">
                      <a:noFill/>
                      <a:prstDash val="solid"/>
                    </a:lnBlToTr>
                    <a:solidFill>
                      <a:schemeClr val="accent4">
                        <a:lumMod val="20000"/>
                        <a:lumOff val="80000"/>
                      </a:scheme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marL="0" marR="0" algn="ctr">
                        <a:lnSpc>
                          <a:spcPct val="115000"/>
                        </a:lnSpc>
                        <a:spcBef>
                          <a:spcPts val="0"/>
                        </a:spcBef>
                        <a:spcAft>
                          <a:spcPts val="0"/>
                        </a:spcAft>
                      </a:pPr>
                      <a:r>
                        <a:rPr lang="en-US" sz="2000" dirty="0">
                          <a:solidFill>
                            <a:srgbClr val="000000"/>
                          </a:solidFill>
                          <a:effectLst/>
                          <a:latin typeface="+mn-lt"/>
                          <a:ea typeface="MS PMincho" panose="02020600040205080304" pitchFamily="18" charset="-128"/>
                          <a:cs typeface="Times New Roman" panose="02020603050405020304" pitchFamily="18" charset="0"/>
                        </a:rPr>
                        <a:t>0</a:t>
                      </a:r>
                    </a:p>
                  </a:txBody>
                  <a:tcPr marL="68580" marR="68580" marT="0" marB="0" anchor="ctr">
                    <a:lnL w="12700" cmpd="sng">
                      <a:solidFill>
                        <a:sysClr val="window" lastClr="FFFFFF"/>
                      </a:solidFill>
                    </a:lnL>
                    <a:lnR w="12700" cmpd="sng">
                      <a:solidFill>
                        <a:sysClr val="window" lastClr="FFFFFF"/>
                      </a:solidFill>
                    </a:lnR>
                    <a:lnT w="38100" cap="flat" cmpd="sng" algn="ctr">
                      <a:solidFill>
                        <a:sysClr val="window" lastClr="FFFFFF"/>
                      </a:solidFill>
                      <a:prstDash val="solid"/>
                      <a:round/>
                      <a:headEnd type="none" w="med" len="med"/>
                      <a:tailEnd type="none" w="med" len="med"/>
                    </a:lnT>
                    <a:lnB w="12700" cmpd="sng">
                      <a:solidFill>
                        <a:sysClr val="window" lastClr="FFFFFF"/>
                      </a:solidFill>
                    </a:lnB>
                    <a:lnTlToBr w="12700" cmpd="sng">
                      <a:noFill/>
                      <a:prstDash val="solid"/>
                    </a:lnTlToBr>
                    <a:lnBlToTr w="12700" cmpd="sng">
                      <a:noFill/>
                      <a:prstDash val="solid"/>
                    </a:lnBlToTr>
                    <a:solidFill>
                      <a:schemeClr val="accent4">
                        <a:lumMod val="20000"/>
                        <a:lumOff val="80000"/>
                      </a:scheme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marL="0" marR="0" algn="ctr">
                        <a:lnSpc>
                          <a:spcPct val="115000"/>
                        </a:lnSpc>
                        <a:spcBef>
                          <a:spcPts val="0"/>
                        </a:spcBef>
                        <a:spcAft>
                          <a:spcPts val="0"/>
                        </a:spcAft>
                      </a:pPr>
                      <a:r>
                        <a:rPr lang="en-US" sz="2000" dirty="0">
                          <a:solidFill>
                            <a:srgbClr val="000000"/>
                          </a:solidFill>
                          <a:effectLst/>
                          <a:latin typeface="+mn-lt"/>
                          <a:ea typeface="MS PMincho" panose="02020600040205080304" pitchFamily="18" charset="-128"/>
                          <a:cs typeface="Times New Roman" panose="02020603050405020304" pitchFamily="18" charset="0"/>
                        </a:rPr>
                        <a:t>0</a:t>
                      </a:r>
                    </a:p>
                  </a:txBody>
                  <a:tcPr marL="68580" marR="68580" marT="0" marB="0" anchor="ctr">
                    <a:lnL w="12700" cmpd="sng">
                      <a:solidFill>
                        <a:sysClr val="window" lastClr="FFFFFF"/>
                      </a:solidFill>
                    </a:lnL>
                    <a:lnR w="12700" cmpd="sng">
                      <a:solidFill>
                        <a:sysClr val="window" lastClr="FFFFFF"/>
                      </a:solidFill>
                    </a:lnR>
                    <a:lnT w="38100" cap="flat" cmpd="sng" algn="ctr">
                      <a:solidFill>
                        <a:sysClr val="window" lastClr="FFFFFF"/>
                      </a:solidFill>
                      <a:prstDash val="solid"/>
                      <a:round/>
                      <a:headEnd type="none" w="med" len="med"/>
                      <a:tailEnd type="none" w="med" len="med"/>
                    </a:lnT>
                    <a:lnB w="12700" cmpd="sng">
                      <a:solidFill>
                        <a:sysClr val="window" lastClr="FFFFFF"/>
                      </a:solidFill>
                    </a:lnB>
                    <a:lnTlToBr w="12700" cmpd="sng">
                      <a:noFill/>
                      <a:prstDash val="solid"/>
                    </a:lnTlToBr>
                    <a:lnBlToTr w="12700" cmpd="sng">
                      <a:noFill/>
                      <a:prstDash val="solid"/>
                    </a:lnBlToTr>
                    <a:solidFill>
                      <a:schemeClr val="accent4">
                        <a:lumMod val="20000"/>
                        <a:lumOff val="80000"/>
                      </a:scheme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marL="0" marR="0" algn="ctr">
                        <a:lnSpc>
                          <a:spcPct val="115000"/>
                        </a:lnSpc>
                        <a:spcBef>
                          <a:spcPts val="0"/>
                        </a:spcBef>
                        <a:spcAft>
                          <a:spcPts val="0"/>
                        </a:spcAft>
                      </a:pPr>
                      <a:r>
                        <a:rPr lang="en-US" sz="2000" dirty="0">
                          <a:solidFill>
                            <a:srgbClr val="000000"/>
                          </a:solidFill>
                          <a:effectLst/>
                          <a:latin typeface="+mn-lt"/>
                          <a:ea typeface="MS PMincho" panose="02020600040205080304" pitchFamily="18" charset="-128"/>
                          <a:cs typeface="Times New Roman" panose="02020603050405020304" pitchFamily="18" charset="0"/>
                        </a:rPr>
                        <a:t>0</a:t>
                      </a:r>
                    </a:p>
                  </a:txBody>
                  <a:tcPr marL="68580" marR="68580" marT="0" marB="0" anchor="ctr">
                    <a:lnL w="12700" cmpd="sng">
                      <a:solidFill>
                        <a:sysClr val="window" lastClr="FFFFFF"/>
                      </a:solidFill>
                    </a:lnL>
                    <a:lnR w="12700" cmpd="sng">
                      <a:solidFill>
                        <a:sysClr val="window" lastClr="FFFFFF"/>
                      </a:solidFill>
                    </a:lnR>
                    <a:lnT w="38100" cap="flat" cmpd="sng" algn="ctr">
                      <a:solidFill>
                        <a:sysClr val="window" lastClr="FFFFFF"/>
                      </a:solidFill>
                      <a:prstDash val="solid"/>
                      <a:round/>
                      <a:headEnd type="none" w="med" len="med"/>
                      <a:tailEnd type="none" w="med" len="med"/>
                    </a:lnT>
                    <a:lnB w="12700" cmpd="sng">
                      <a:solidFill>
                        <a:sysClr val="window" lastClr="FFFFFF"/>
                      </a:solidFill>
                    </a:lnB>
                    <a:lnTlToBr w="12700" cmpd="sng">
                      <a:noFill/>
                      <a:prstDash val="solid"/>
                    </a:lnTlToBr>
                    <a:lnBlToTr w="12700" cmpd="sng">
                      <a:noFill/>
                      <a:prstDash val="solid"/>
                    </a:lnBlToTr>
                    <a:solidFill>
                      <a:schemeClr val="accent4">
                        <a:lumMod val="20000"/>
                        <a:lumOff val="80000"/>
                      </a:scheme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marL="0" marR="0" algn="ctr">
                        <a:lnSpc>
                          <a:spcPct val="115000"/>
                        </a:lnSpc>
                        <a:spcBef>
                          <a:spcPts val="0"/>
                        </a:spcBef>
                        <a:spcAft>
                          <a:spcPts val="0"/>
                        </a:spcAft>
                      </a:pPr>
                      <a:r>
                        <a:rPr lang="en-US" sz="2000" dirty="0">
                          <a:solidFill>
                            <a:srgbClr val="000000"/>
                          </a:solidFill>
                          <a:effectLst/>
                          <a:latin typeface="+mn-lt"/>
                          <a:ea typeface="MS PMincho" panose="02020600040205080304" pitchFamily="18" charset="-128"/>
                          <a:cs typeface="Times New Roman" panose="02020603050405020304" pitchFamily="18" charset="0"/>
                        </a:rPr>
                        <a:t>15</a:t>
                      </a:r>
                    </a:p>
                  </a:txBody>
                  <a:tcPr marL="68580" marR="68580" marT="0" marB="0" anchor="ctr">
                    <a:lnL w="12700" cmpd="sng">
                      <a:solidFill>
                        <a:sysClr val="window" lastClr="FFFFFF"/>
                      </a:solidFill>
                    </a:lnL>
                    <a:lnR w="12700" cmpd="sng">
                      <a:solidFill>
                        <a:sysClr val="window" lastClr="FFFFFF"/>
                      </a:solidFill>
                    </a:lnR>
                    <a:lnT w="38100" cap="flat" cmpd="sng" algn="ctr">
                      <a:solidFill>
                        <a:sysClr val="window" lastClr="FFFFFF"/>
                      </a:solidFill>
                      <a:prstDash val="solid"/>
                      <a:round/>
                      <a:headEnd type="none" w="med" len="med"/>
                      <a:tailEnd type="none" w="med" len="med"/>
                    </a:lnT>
                    <a:lnB w="12700" cmpd="sng">
                      <a:solidFill>
                        <a:sysClr val="window" lastClr="FFFFFF"/>
                      </a:solidFill>
                    </a:lnB>
                    <a:lnTlToBr w="12700" cmpd="sng">
                      <a:noFill/>
                      <a:prstDash val="solid"/>
                    </a:lnTlToBr>
                    <a:lnBlToTr w="12700" cmpd="sng">
                      <a:noFill/>
                      <a:prstDash val="solid"/>
                    </a:lnBlToTr>
                    <a:solidFill>
                      <a:schemeClr val="accent4">
                        <a:lumMod val="20000"/>
                        <a:lumOff val="80000"/>
                      </a:scheme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marL="0" marR="0" algn="ctr">
                        <a:lnSpc>
                          <a:spcPct val="115000"/>
                        </a:lnSpc>
                        <a:spcBef>
                          <a:spcPts val="0"/>
                        </a:spcBef>
                        <a:spcAft>
                          <a:spcPts val="0"/>
                        </a:spcAft>
                      </a:pPr>
                      <a:r>
                        <a:rPr lang="en-US" sz="2000" dirty="0">
                          <a:solidFill>
                            <a:srgbClr val="000000"/>
                          </a:solidFill>
                          <a:effectLst/>
                          <a:latin typeface="+mn-lt"/>
                          <a:ea typeface="MS PMincho" panose="02020600040205080304" pitchFamily="18" charset="-128"/>
                          <a:cs typeface="Times New Roman" panose="02020603050405020304" pitchFamily="18" charset="0"/>
                        </a:rPr>
                        <a:t>21</a:t>
                      </a:r>
                    </a:p>
                  </a:txBody>
                  <a:tcPr marL="68580" marR="68580" marT="0" marB="0" anchor="ctr">
                    <a:lnL w="12700" cmpd="sng">
                      <a:solidFill>
                        <a:sysClr val="window" lastClr="FFFFFF"/>
                      </a:solidFill>
                    </a:lnL>
                    <a:lnR w="12700" cmpd="sng">
                      <a:solidFill>
                        <a:sysClr val="window" lastClr="FFFFFF"/>
                      </a:solidFill>
                    </a:lnR>
                    <a:lnT w="38100" cap="flat" cmpd="sng" algn="ctr">
                      <a:solidFill>
                        <a:sysClr val="window" lastClr="FFFFFF"/>
                      </a:solidFill>
                      <a:prstDash val="solid"/>
                      <a:round/>
                      <a:headEnd type="none" w="med" len="med"/>
                      <a:tailEnd type="none" w="med" len="med"/>
                    </a:lnT>
                    <a:lnB w="12700" cmpd="sng">
                      <a:solidFill>
                        <a:sysClr val="window" lastClr="FFFFFF"/>
                      </a:solidFill>
                    </a:lnB>
                    <a:lnTlToBr w="12700" cmpd="sng">
                      <a:noFill/>
                      <a:prstDash val="solid"/>
                    </a:lnTlToBr>
                    <a:lnBlToTr w="12700" cmpd="sng">
                      <a:noFill/>
                      <a:prstDash val="solid"/>
                    </a:lnBlToTr>
                    <a:solidFill>
                      <a:schemeClr val="accent4">
                        <a:lumMod val="20000"/>
                        <a:lumOff val="80000"/>
                      </a:scheme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marL="0" marR="0" algn="ctr">
                        <a:lnSpc>
                          <a:spcPct val="115000"/>
                        </a:lnSpc>
                        <a:spcBef>
                          <a:spcPts val="0"/>
                        </a:spcBef>
                        <a:spcAft>
                          <a:spcPts val="0"/>
                        </a:spcAft>
                      </a:pPr>
                      <a:r>
                        <a:rPr lang="en-US" sz="2000" b="0" i="0" u="none" strike="noStrike" kern="1200" baseline="0" dirty="0">
                          <a:solidFill>
                            <a:schemeClr val="dk1"/>
                          </a:solidFill>
                          <a:latin typeface="+mn-lt"/>
                          <a:ea typeface="+mn-ea"/>
                          <a:cs typeface="+mn-cs"/>
                        </a:rPr>
                        <a:t>5.58</a:t>
                      </a:r>
                      <a:endParaRPr lang="en-US" sz="2000" dirty="0">
                        <a:solidFill>
                          <a:srgbClr val="000000"/>
                        </a:solidFill>
                        <a:effectLst/>
                        <a:latin typeface="+mn-lt"/>
                        <a:ea typeface="MS PMincho" panose="02020600040205080304" pitchFamily="18" charset="-128"/>
                        <a:cs typeface="Times New Roman" panose="02020603050405020304" pitchFamily="18" charset="0"/>
                      </a:endParaRPr>
                    </a:p>
                  </a:txBody>
                  <a:tcPr marL="68580" marR="68580" marT="0" marB="0" anchor="ctr">
                    <a:lnL w="12700" cmpd="sng">
                      <a:solidFill>
                        <a:sysClr val="window" lastClr="FFFFFF"/>
                      </a:solidFill>
                    </a:lnL>
                    <a:lnR w="12700" cmpd="sng">
                      <a:solidFill>
                        <a:sysClr val="window" lastClr="FFFFFF"/>
                      </a:solidFill>
                    </a:lnR>
                    <a:lnT w="38100" cap="flat" cmpd="sng" algn="ctr">
                      <a:solidFill>
                        <a:sysClr val="window" lastClr="FFFFFF"/>
                      </a:solidFill>
                      <a:prstDash val="solid"/>
                      <a:round/>
                      <a:headEnd type="none" w="med" len="med"/>
                      <a:tailEnd type="none" w="med" len="med"/>
                    </a:lnT>
                    <a:lnB w="12700" cmpd="sng">
                      <a:solidFill>
                        <a:sysClr val="window" lastClr="FFFFFF"/>
                      </a:solidFill>
                    </a:lnB>
                    <a:lnTlToBr w="12700" cmpd="sng">
                      <a:noFill/>
                      <a:prstDash val="solid"/>
                    </a:lnTlToBr>
                    <a:lnBlToTr w="12700" cmpd="sng">
                      <a:noFill/>
                      <a:prstDash val="solid"/>
                    </a:lnBlToTr>
                    <a:solidFill>
                      <a:schemeClr val="accent4">
                        <a:lumMod val="20000"/>
                        <a:lumOff val="80000"/>
                      </a:scheme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marL="0" marR="0" algn="ctr">
                        <a:lnSpc>
                          <a:spcPct val="115000"/>
                        </a:lnSpc>
                        <a:spcBef>
                          <a:spcPts val="0"/>
                        </a:spcBef>
                        <a:spcAft>
                          <a:spcPts val="0"/>
                        </a:spcAft>
                      </a:pPr>
                      <a:r>
                        <a:rPr lang="en-US" sz="2000" b="0" i="0" u="none" strike="noStrike" kern="1200" baseline="0" dirty="0">
                          <a:solidFill>
                            <a:schemeClr val="dk1"/>
                          </a:solidFill>
                          <a:latin typeface="+mn-lt"/>
                          <a:ea typeface="+mn-ea"/>
                          <a:cs typeface="+mn-cs"/>
                        </a:rPr>
                        <a:t>0.50</a:t>
                      </a:r>
                      <a:endParaRPr lang="en-US" sz="2000" dirty="0">
                        <a:solidFill>
                          <a:srgbClr val="000000"/>
                        </a:solidFill>
                        <a:effectLst/>
                        <a:latin typeface="+mn-lt"/>
                        <a:ea typeface="MS PMincho" panose="02020600040205080304" pitchFamily="18" charset="-128"/>
                        <a:cs typeface="Times New Roman" panose="02020603050405020304" pitchFamily="18" charset="0"/>
                      </a:endParaRPr>
                    </a:p>
                  </a:txBody>
                  <a:tcPr marL="68580" marR="68580" marT="0" marB="0" anchor="ctr">
                    <a:lnL w="12700" cmpd="sng">
                      <a:solidFill>
                        <a:sysClr val="window" lastClr="FFFFFF"/>
                      </a:solidFill>
                    </a:lnL>
                    <a:lnR w="12700" cmpd="sng">
                      <a:solidFill>
                        <a:sysClr val="window" lastClr="FFFFFF"/>
                      </a:solidFill>
                    </a:lnR>
                    <a:lnT w="38100" cap="flat" cmpd="sng" algn="ctr">
                      <a:solidFill>
                        <a:sysClr val="window" lastClr="FFFFFF"/>
                      </a:solidFill>
                      <a:prstDash val="solid"/>
                      <a:round/>
                      <a:headEnd type="none" w="med" len="med"/>
                      <a:tailEnd type="none" w="med" len="med"/>
                    </a:lnT>
                    <a:lnB w="12700" cmpd="sng">
                      <a:solidFill>
                        <a:sysClr val="window" lastClr="FFFFFF"/>
                      </a:solidFill>
                    </a:lnB>
                    <a:lnTlToBr w="12700" cmpd="sng">
                      <a:noFill/>
                      <a:prstDash val="solid"/>
                    </a:lnTlToBr>
                    <a:lnBlToTr w="12700" cmpd="sng">
                      <a:noFill/>
                      <a:prstDash val="solid"/>
                    </a:lnBlToTr>
                    <a:solidFill>
                      <a:schemeClr val="accent4">
                        <a:lumMod val="20000"/>
                        <a:lumOff val="80000"/>
                      </a:schemeClr>
                    </a:solidFill>
                  </a:tcPr>
                </a:tc>
                <a:extLst>
                  <a:ext uri="{0D108BD9-81ED-4DB2-BD59-A6C34878D82A}">
                    <a16:rowId xmlns:a16="http://schemas.microsoft.com/office/drawing/2014/main" val="1501666613"/>
                  </a:ext>
                </a:extLst>
              </a:tr>
              <a:tr h="790234">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marL="457200" marR="0" indent="-438912">
                        <a:spcBef>
                          <a:spcPts val="0"/>
                        </a:spcBef>
                        <a:spcAft>
                          <a:spcPts val="0"/>
                        </a:spcAft>
                      </a:pPr>
                      <a:r>
                        <a:rPr lang="en-US" sz="2000" dirty="0">
                          <a:effectLst/>
                          <a:latin typeface="+mn-lt"/>
                        </a:rPr>
                        <a:t>8.   This primary plan will not result in negative side-effects for the students.</a:t>
                      </a:r>
                      <a:endParaRPr lang="en-US" sz="2000" dirty="0">
                        <a:effectLst/>
                        <a:latin typeface="+mn-lt"/>
                        <a:ea typeface="Times New Roman"/>
                      </a:endParaRPr>
                    </a:p>
                  </a:txBody>
                  <a:tcPr marL="68580" marR="68580"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chemeClr val="bg2">
                        <a:lumMod val="20000"/>
                        <a:lumOff val="80000"/>
                      </a:scheme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marL="0" marR="0" algn="ctr">
                        <a:lnSpc>
                          <a:spcPct val="115000"/>
                        </a:lnSpc>
                        <a:spcBef>
                          <a:spcPts val="0"/>
                        </a:spcBef>
                        <a:spcAft>
                          <a:spcPts val="0"/>
                        </a:spcAft>
                      </a:pPr>
                      <a:r>
                        <a:rPr lang="en-US" sz="2000" dirty="0">
                          <a:solidFill>
                            <a:srgbClr val="000000"/>
                          </a:solidFill>
                          <a:effectLst/>
                          <a:latin typeface="+mn-lt"/>
                          <a:ea typeface="MS PMincho" panose="02020600040205080304" pitchFamily="18" charset="-128"/>
                          <a:cs typeface="Times New Roman" panose="02020603050405020304" pitchFamily="18" charset="0"/>
                        </a:rPr>
                        <a:t>0</a:t>
                      </a:r>
                    </a:p>
                  </a:txBody>
                  <a:tcPr marL="68580" marR="68580"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chemeClr val="bg2">
                        <a:lumMod val="20000"/>
                        <a:lumOff val="80000"/>
                      </a:scheme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marL="0" marR="0" algn="ctr">
                        <a:lnSpc>
                          <a:spcPct val="115000"/>
                        </a:lnSpc>
                        <a:spcBef>
                          <a:spcPts val="0"/>
                        </a:spcBef>
                        <a:spcAft>
                          <a:spcPts val="0"/>
                        </a:spcAft>
                      </a:pPr>
                      <a:r>
                        <a:rPr lang="en-US" sz="2000" dirty="0">
                          <a:solidFill>
                            <a:srgbClr val="000000"/>
                          </a:solidFill>
                          <a:effectLst/>
                          <a:latin typeface="+mn-lt"/>
                          <a:ea typeface="MS PMincho" panose="02020600040205080304" pitchFamily="18" charset="-128"/>
                          <a:cs typeface="Times New Roman" panose="02020603050405020304" pitchFamily="18" charset="0"/>
                        </a:rPr>
                        <a:t>0</a:t>
                      </a:r>
                    </a:p>
                  </a:txBody>
                  <a:tcPr marL="68580" marR="68580"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chemeClr val="bg2">
                        <a:lumMod val="20000"/>
                        <a:lumOff val="80000"/>
                      </a:scheme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marL="0" marR="0" algn="ctr">
                        <a:lnSpc>
                          <a:spcPct val="115000"/>
                        </a:lnSpc>
                        <a:spcBef>
                          <a:spcPts val="0"/>
                        </a:spcBef>
                        <a:spcAft>
                          <a:spcPts val="0"/>
                        </a:spcAft>
                      </a:pPr>
                      <a:r>
                        <a:rPr lang="en-US" sz="2000" dirty="0">
                          <a:solidFill>
                            <a:srgbClr val="000000"/>
                          </a:solidFill>
                          <a:effectLst/>
                          <a:latin typeface="+mn-lt"/>
                          <a:ea typeface="MS PMincho" panose="02020600040205080304" pitchFamily="18" charset="-128"/>
                          <a:cs typeface="Times New Roman" panose="02020603050405020304" pitchFamily="18" charset="0"/>
                        </a:rPr>
                        <a:t>0</a:t>
                      </a:r>
                    </a:p>
                  </a:txBody>
                  <a:tcPr marL="68580" marR="68580"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chemeClr val="bg2">
                        <a:lumMod val="20000"/>
                        <a:lumOff val="80000"/>
                      </a:scheme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marL="0" marR="0" algn="ctr">
                        <a:lnSpc>
                          <a:spcPct val="115000"/>
                        </a:lnSpc>
                        <a:spcBef>
                          <a:spcPts val="0"/>
                        </a:spcBef>
                        <a:spcAft>
                          <a:spcPts val="0"/>
                        </a:spcAft>
                      </a:pPr>
                      <a:r>
                        <a:rPr lang="en-US" sz="2000" dirty="0">
                          <a:solidFill>
                            <a:srgbClr val="000000"/>
                          </a:solidFill>
                          <a:effectLst/>
                          <a:latin typeface="+mn-lt"/>
                          <a:ea typeface="MS PMincho" panose="02020600040205080304" pitchFamily="18" charset="-128"/>
                          <a:cs typeface="Times New Roman" panose="02020603050405020304" pitchFamily="18" charset="0"/>
                        </a:rPr>
                        <a:t>3</a:t>
                      </a:r>
                    </a:p>
                  </a:txBody>
                  <a:tcPr marL="68580" marR="68580"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chemeClr val="bg2">
                        <a:lumMod val="20000"/>
                        <a:lumOff val="80000"/>
                      </a:scheme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marL="0" marR="0" algn="ctr">
                        <a:lnSpc>
                          <a:spcPct val="115000"/>
                        </a:lnSpc>
                        <a:spcBef>
                          <a:spcPts val="0"/>
                        </a:spcBef>
                        <a:spcAft>
                          <a:spcPts val="0"/>
                        </a:spcAft>
                      </a:pPr>
                      <a:r>
                        <a:rPr lang="en-US" sz="2000" dirty="0">
                          <a:solidFill>
                            <a:srgbClr val="000000"/>
                          </a:solidFill>
                          <a:effectLst/>
                          <a:latin typeface="+mn-lt"/>
                          <a:ea typeface="MS PMincho" panose="02020600040205080304" pitchFamily="18" charset="-128"/>
                          <a:cs typeface="Times New Roman" panose="02020603050405020304" pitchFamily="18" charset="0"/>
                        </a:rPr>
                        <a:t>15</a:t>
                      </a:r>
                    </a:p>
                  </a:txBody>
                  <a:tcPr marL="68580" marR="68580"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chemeClr val="bg2">
                        <a:lumMod val="20000"/>
                        <a:lumOff val="80000"/>
                      </a:scheme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marL="0" marR="0" algn="ctr">
                        <a:lnSpc>
                          <a:spcPct val="115000"/>
                        </a:lnSpc>
                        <a:spcBef>
                          <a:spcPts val="0"/>
                        </a:spcBef>
                        <a:spcAft>
                          <a:spcPts val="0"/>
                        </a:spcAft>
                      </a:pPr>
                      <a:r>
                        <a:rPr lang="en-US" sz="2000" dirty="0">
                          <a:solidFill>
                            <a:srgbClr val="000000"/>
                          </a:solidFill>
                          <a:effectLst/>
                          <a:latin typeface="+mn-lt"/>
                          <a:ea typeface="MS PMincho" panose="02020600040205080304" pitchFamily="18" charset="-128"/>
                          <a:cs typeface="Times New Roman" panose="02020603050405020304" pitchFamily="18" charset="0"/>
                        </a:rPr>
                        <a:t>17</a:t>
                      </a:r>
                    </a:p>
                  </a:txBody>
                  <a:tcPr marL="68580" marR="68580"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chemeClr val="bg2">
                        <a:lumMod val="20000"/>
                        <a:lumOff val="80000"/>
                      </a:scheme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marL="0" marR="0" algn="ctr">
                        <a:lnSpc>
                          <a:spcPct val="115000"/>
                        </a:lnSpc>
                        <a:spcBef>
                          <a:spcPts val="0"/>
                        </a:spcBef>
                        <a:spcAft>
                          <a:spcPts val="0"/>
                        </a:spcAft>
                      </a:pPr>
                      <a:r>
                        <a:rPr lang="en-US" sz="2000" dirty="0">
                          <a:solidFill>
                            <a:srgbClr val="000000"/>
                          </a:solidFill>
                          <a:effectLst/>
                          <a:latin typeface="+mn-lt"/>
                          <a:ea typeface="MS PMincho" panose="02020600040205080304" pitchFamily="18" charset="-128"/>
                          <a:cs typeface="Times New Roman" panose="02020603050405020304" pitchFamily="18" charset="0"/>
                        </a:rPr>
                        <a:t>5.40</a:t>
                      </a:r>
                    </a:p>
                  </a:txBody>
                  <a:tcPr marL="68580" marR="68580"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chemeClr val="bg2">
                        <a:lumMod val="20000"/>
                        <a:lumOff val="80000"/>
                      </a:scheme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marL="0" marR="0" algn="ctr">
                        <a:lnSpc>
                          <a:spcPct val="115000"/>
                        </a:lnSpc>
                        <a:spcBef>
                          <a:spcPts val="0"/>
                        </a:spcBef>
                        <a:spcAft>
                          <a:spcPts val="0"/>
                        </a:spcAft>
                      </a:pPr>
                      <a:r>
                        <a:rPr lang="en-US" sz="2000" dirty="0">
                          <a:solidFill>
                            <a:srgbClr val="000000"/>
                          </a:solidFill>
                          <a:effectLst/>
                          <a:latin typeface="+mn-lt"/>
                          <a:ea typeface="MS PMincho" panose="02020600040205080304" pitchFamily="18" charset="-128"/>
                          <a:cs typeface="Times New Roman" panose="02020603050405020304" pitchFamily="18" charset="0"/>
                        </a:rPr>
                        <a:t>0.65</a:t>
                      </a:r>
                    </a:p>
                  </a:txBody>
                  <a:tcPr marL="68580" marR="68580"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chemeClr val="bg2">
                        <a:lumMod val="20000"/>
                        <a:lumOff val="80000"/>
                      </a:schemeClr>
                    </a:solidFill>
                  </a:tcPr>
                </a:tc>
                <a:extLst>
                  <a:ext uri="{0D108BD9-81ED-4DB2-BD59-A6C34878D82A}">
                    <a16:rowId xmlns:a16="http://schemas.microsoft.com/office/drawing/2014/main" val="3182890818"/>
                  </a:ext>
                </a:extLst>
              </a:tr>
              <a:tr h="790234">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marL="457200" marR="0" indent="-438912">
                        <a:spcBef>
                          <a:spcPts val="0"/>
                        </a:spcBef>
                        <a:spcAft>
                          <a:spcPts val="0"/>
                        </a:spcAft>
                      </a:pPr>
                      <a:r>
                        <a:rPr lang="en-US" sz="2000" dirty="0">
                          <a:effectLst/>
                          <a:latin typeface="+mn-lt"/>
                        </a:rPr>
                        <a:t>9.   This primary plan is appropriate for a variety of students.</a:t>
                      </a:r>
                      <a:endParaRPr lang="en-US" sz="2000" dirty="0">
                        <a:effectLst/>
                        <a:latin typeface="+mn-lt"/>
                        <a:ea typeface="Times New Roman"/>
                      </a:endParaRPr>
                    </a:p>
                  </a:txBody>
                  <a:tcPr marL="68580" marR="68580"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chemeClr val="accent4">
                        <a:lumMod val="20000"/>
                        <a:lumOff val="80000"/>
                      </a:scheme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marL="0" marR="0" algn="ctr">
                        <a:lnSpc>
                          <a:spcPct val="115000"/>
                        </a:lnSpc>
                        <a:spcBef>
                          <a:spcPts val="0"/>
                        </a:spcBef>
                        <a:spcAft>
                          <a:spcPts val="0"/>
                        </a:spcAft>
                      </a:pPr>
                      <a:r>
                        <a:rPr lang="en-US" sz="2000" dirty="0">
                          <a:solidFill>
                            <a:srgbClr val="000000"/>
                          </a:solidFill>
                          <a:effectLst/>
                          <a:latin typeface="+mn-lt"/>
                          <a:ea typeface="MS PMincho" panose="02020600040205080304" pitchFamily="18" charset="-128"/>
                          <a:cs typeface="Times New Roman" panose="02020603050405020304" pitchFamily="18" charset="0"/>
                        </a:rPr>
                        <a:t>0</a:t>
                      </a:r>
                    </a:p>
                  </a:txBody>
                  <a:tcPr marL="68580" marR="68580"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chemeClr val="accent4">
                        <a:lumMod val="20000"/>
                        <a:lumOff val="80000"/>
                      </a:scheme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marL="0" marR="0" algn="ctr">
                        <a:lnSpc>
                          <a:spcPct val="115000"/>
                        </a:lnSpc>
                        <a:spcBef>
                          <a:spcPts val="0"/>
                        </a:spcBef>
                        <a:spcAft>
                          <a:spcPts val="0"/>
                        </a:spcAft>
                      </a:pPr>
                      <a:r>
                        <a:rPr lang="en-US" sz="2000" dirty="0">
                          <a:solidFill>
                            <a:srgbClr val="000000"/>
                          </a:solidFill>
                          <a:effectLst/>
                          <a:latin typeface="+mn-lt"/>
                          <a:ea typeface="MS PMincho" panose="02020600040205080304" pitchFamily="18" charset="-128"/>
                          <a:cs typeface="Times New Roman" panose="02020603050405020304" pitchFamily="18" charset="0"/>
                        </a:rPr>
                        <a:t>0</a:t>
                      </a:r>
                    </a:p>
                  </a:txBody>
                  <a:tcPr marL="68580" marR="68580"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chemeClr val="accent4">
                        <a:lumMod val="20000"/>
                        <a:lumOff val="80000"/>
                      </a:scheme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marL="0" marR="0" algn="ctr">
                        <a:lnSpc>
                          <a:spcPct val="115000"/>
                        </a:lnSpc>
                        <a:spcBef>
                          <a:spcPts val="0"/>
                        </a:spcBef>
                        <a:spcAft>
                          <a:spcPts val="0"/>
                        </a:spcAft>
                      </a:pPr>
                      <a:r>
                        <a:rPr lang="en-US" sz="2000" dirty="0">
                          <a:solidFill>
                            <a:srgbClr val="000000"/>
                          </a:solidFill>
                          <a:effectLst/>
                          <a:latin typeface="+mn-lt"/>
                          <a:ea typeface="MS PMincho" panose="02020600040205080304" pitchFamily="18" charset="-128"/>
                          <a:cs typeface="Times New Roman" panose="02020603050405020304" pitchFamily="18" charset="0"/>
                        </a:rPr>
                        <a:t>0</a:t>
                      </a:r>
                    </a:p>
                  </a:txBody>
                  <a:tcPr marL="68580" marR="68580"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chemeClr val="accent4">
                        <a:lumMod val="20000"/>
                        <a:lumOff val="80000"/>
                      </a:scheme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marL="0" marR="0" algn="ctr">
                        <a:lnSpc>
                          <a:spcPct val="115000"/>
                        </a:lnSpc>
                        <a:spcBef>
                          <a:spcPts val="0"/>
                        </a:spcBef>
                        <a:spcAft>
                          <a:spcPts val="0"/>
                        </a:spcAft>
                      </a:pPr>
                      <a:r>
                        <a:rPr lang="en-US" sz="2000" dirty="0">
                          <a:solidFill>
                            <a:srgbClr val="000000"/>
                          </a:solidFill>
                          <a:effectLst/>
                          <a:latin typeface="+mn-lt"/>
                          <a:ea typeface="MS PMincho" panose="02020600040205080304" pitchFamily="18" charset="-128"/>
                          <a:cs typeface="Times New Roman" panose="02020603050405020304" pitchFamily="18" charset="0"/>
                        </a:rPr>
                        <a:t>2</a:t>
                      </a:r>
                    </a:p>
                  </a:txBody>
                  <a:tcPr marL="68580" marR="68580"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chemeClr val="accent4">
                        <a:lumMod val="20000"/>
                        <a:lumOff val="80000"/>
                      </a:scheme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marL="0" marR="0" algn="ctr">
                        <a:lnSpc>
                          <a:spcPct val="115000"/>
                        </a:lnSpc>
                        <a:spcBef>
                          <a:spcPts val="0"/>
                        </a:spcBef>
                        <a:spcAft>
                          <a:spcPts val="0"/>
                        </a:spcAft>
                      </a:pPr>
                      <a:r>
                        <a:rPr lang="en-US" sz="2000" dirty="0">
                          <a:solidFill>
                            <a:srgbClr val="000000"/>
                          </a:solidFill>
                          <a:effectLst/>
                          <a:latin typeface="+mn-lt"/>
                          <a:ea typeface="MS PMincho" panose="02020600040205080304" pitchFamily="18" charset="-128"/>
                          <a:cs typeface="Times New Roman" panose="02020603050405020304" pitchFamily="18" charset="0"/>
                        </a:rPr>
                        <a:t>18</a:t>
                      </a:r>
                    </a:p>
                  </a:txBody>
                  <a:tcPr marL="68580" marR="68580"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chemeClr val="accent4">
                        <a:lumMod val="20000"/>
                        <a:lumOff val="80000"/>
                      </a:scheme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marL="0" marR="0" algn="ctr">
                        <a:lnSpc>
                          <a:spcPct val="115000"/>
                        </a:lnSpc>
                        <a:spcBef>
                          <a:spcPts val="0"/>
                        </a:spcBef>
                        <a:spcAft>
                          <a:spcPts val="0"/>
                        </a:spcAft>
                      </a:pPr>
                      <a:r>
                        <a:rPr lang="en-US" sz="2000" dirty="0">
                          <a:solidFill>
                            <a:srgbClr val="000000"/>
                          </a:solidFill>
                          <a:effectLst/>
                          <a:latin typeface="+mn-lt"/>
                          <a:ea typeface="MS PMincho" panose="02020600040205080304" pitchFamily="18" charset="-128"/>
                          <a:cs typeface="Times New Roman" panose="02020603050405020304" pitchFamily="18" charset="0"/>
                        </a:rPr>
                        <a:t>16</a:t>
                      </a:r>
                    </a:p>
                  </a:txBody>
                  <a:tcPr marL="68580" marR="68580"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chemeClr val="accent4">
                        <a:lumMod val="20000"/>
                        <a:lumOff val="80000"/>
                      </a:scheme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marL="0" marR="0" algn="ctr">
                        <a:lnSpc>
                          <a:spcPct val="115000"/>
                        </a:lnSpc>
                        <a:spcBef>
                          <a:spcPts val="0"/>
                        </a:spcBef>
                        <a:spcAft>
                          <a:spcPts val="0"/>
                        </a:spcAft>
                      </a:pPr>
                      <a:r>
                        <a:rPr lang="en-US" sz="2000" dirty="0">
                          <a:solidFill>
                            <a:srgbClr val="000000"/>
                          </a:solidFill>
                          <a:effectLst/>
                          <a:latin typeface="+mn-lt"/>
                          <a:ea typeface="MS PMincho" panose="02020600040205080304" pitchFamily="18" charset="-128"/>
                          <a:cs typeface="Times New Roman" panose="02020603050405020304" pitchFamily="18" charset="0"/>
                        </a:rPr>
                        <a:t>5.39</a:t>
                      </a:r>
                    </a:p>
                  </a:txBody>
                  <a:tcPr marL="68580" marR="68580"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chemeClr val="accent4">
                        <a:lumMod val="20000"/>
                        <a:lumOff val="80000"/>
                      </a:scheme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marL="0" marR="0" algn="ctr">
                        <a:lnSpc>
                          <a:spcPct val="115000"/>
                        </a:lnSpc>
                        <a:spcBef>
                          <a:spcPts val="0"/>
                        </a:spcBef>
                        <a:spcAft>
                          <a:spcPts val="0"/>
                        </a:spcAft>
                      </a:pPr>
                      <a:r>
                        <a:rPr lang="en-US" sz="2000" dirty="0">
                          <a:solidFill>
                            <a:srgbClr val="000000"/>
                          </a:solidFill>
                          <a:effectLst/>
                          <a:latin typeface="+mn-lt"/>
                          <a:ea typeface="MS PMincho" panose="02020600040205080304" pitchFamily="18" charset="-128"/>
                          <a:cs typeface="Times New Roman" panose="02020603050405020304" pitchFamily="18" charset="0"/>
                        </a:rPr>
                        <a:t>0.60</a:t>
                      </a:r>
                    </a:p>
                  </a:txBody>
                  <a:tcPr marL="68580" marR="68580"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chemeClr val="accent4">
                        <a:lumMod val="20000"/>
                        <a:lumOff val="80000"/>
                      </a:schemeClr>
                    </a:solidFill>
                  </a:tcPr>
                </a:tc>
                <a:extLst>
                  <a:ext uri="{0D108BD9-81ED-4DB2-BD59-A6C34878D82A}">
                    <a16:rowId xmlns:a16="http://schemas.microsoft.com/office/drawing/2014/main" val="2228254668"/>
                  </a:ext>
                </a:extLst>
              </a:tr>
              <a:tr h="790234">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marL="457200" marR="0" indent="-438912">
                        <a:spcBef>
                          <a:spcPts val="0"/>
                        </a:spcBef>
                        <a:spcAft>
                          <a:spcPts val="0"/>
                        </a:spcAft>
                      </a:pPr>
                      <a:r>
                        <a:rPr lang="en-US" sz="2000" dirty="0">
                          <a:effectLst/>
                          <a:latin typeface="+mn-lt"/>
                        </a:rPr>
                        <a:t>10. This primary plan is consistent with those I have used in other school settings.</a:t>
                      </a:r>
                      <a:endParaRPr lang="en-US" sz="2000" dirty="0">
                        <a:effectLst/>
                        <a:latin typeface="+mn-lt"/>
                        <a:ea typeface="Times New Roman"/>
                      </a:endParaRPr>
                    </a:p>
                  </a:txBody>
                  <a:tcPr marL="68580" marR="0"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chemeClr val="bg2">
                        <a:lumMod val="20000"/>
                        <a:lumOff val="80000"/>
                      </a:scheme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marL="0" marR="0" algn="ctr">
                        <a:lnSpc>
                          <a:spcPct val="115000"/>
                        </a:lnSpc>
                        <a:spcBef>
                          <a:spcPts val="0"/>
                        </a:spcBef>
                        <a:spcAft>
                          <a:spcPts val="0"/>
                        </a:spcAft>
                      </a:pPr>
                      <a:r>
                        <a:rPr lang="en-US" sz="2000" dirty="0">
                          <a:solidFill>
                            <a:srgbClr val="000000"/>
                          </a:solidFill>
                          <a:effectLst/>
                          <a:latin typeface="+mn-lt"/>
                          <a:ea typeface="MS PMincho" panose="02020600040205080304" pitchFamily="18" charset="-128"/>
                          <a:cs typeface="Times New Roman" panose="02020603050405020304" pitchFamily="18" charset="0"/>
                        </a:rPr>
                        <a:t>1</a:t>
                      </a:r>
                    </a:p>
                  </a:txBody>
                  <a:tcPr marL="68580" marR="68580"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chemeClr val="bg2">
                        <a:lumMod val="20000"/>
                        <a:lumOff val="80000"/>
                      </a:scheme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marL="0" marR="0" algn="ctr">
                        <a:lnSpc>
                          <a:spcPct val="115000"/>
                        </a:lnSpc>
                        <a:spcBef>
                          <a:spcPts val="0"/>
                        </a:spcBef>
                        <a:spcAft>
                          <a:spcPts val="0"/>
                        </a:spcAft>
                      </a:pPr>
                      <a:r>
                        <a:rPr lang="en-US" sz="2000" dirty="0">
                          <a:solidFill>
                            <a:srgbClr val="000000"/>
                          </a:solidFill>
                          <a:effectLst/>
                          <a:latin typeface="+mn-lt"/>
                          <a:ea typeface="MS PMincho" panose="02020600040205080304" pitchFamily="18" charset="-128"/>
                          <a:cs typeface="Times New Roman" panose="02020603050405020304" pitchFamily="18" charset="0"/>
                        </a:rPr>
                        <a:t>2</a:t>
                      </a:r>
                    </a:p>
                  </a:txBody>
                  <a:tcPr marL="68580" marR="68580"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chemeClr val="bg2">
                        <a:lumMod val="20000"/>
                        <a:lumOff val="80000"/>
                      </a:scheme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marL="0" marR="0" algn="ctr">
                        <a:lnSpc>
                          <a:spcPct val="115000"/>
                        </a:lnSpc>
                        <a:spcBef>
                          <a:spcPts val="0"/>
                        </a:spcBef>
                        <a:spcAft>
                          <a:spcPts val="0"/>
                        </a:spcAft>
                      </a:pPr>
                      <a:r>
                        <a:rPr lang="en-US" sz="2000" dirty="0">
                          <a:solidFill>
                            <a:srgbClr val="000000"/>
                          </a:solidFill>
                          <a:effectLst/>
                          <a:latin typeface="+mn-lt"/>
                          <a:ea typeface="MS PMincho" panose="02020600040205080304" pitchFamily="18" charset="-128"/>
                          <a:cs typeface="Times New Roman" panose="02020603050405020304" pitchFamily="18" charset="0"/>
                        </a:rPr>
                        <a:t>3</a:t>
                      </a:r>
                    </a:p>
                  </a:txBody>
                  <a:tcPr marL="68580" marR="68580"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chemeClr val="bg2">
                        <a:lumMod val="20000"/>
                        <a:lumOff val="80000"/>
                      </a:scheme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marL="0" marR="0" algn="ctr">
                        <a:lnSpc>
                          <a:spcPct val="115000"/>
                        </a:lnSpc>
                        <a:spcBef>
                          <a:spcPts val="0"/>
                        </a:spcBef>
                        <a:spcAft>
                          <a:spcPts val="0"/>
                        </a:spcAft>
                      </a:pPr>
                      <a:r>
                        <a:rPr lang="en-US" sz="2000" dirty="0">
                          <a:solidFill>
                            <a:srgbClr val="000000"/>
                          </a:solidFill>
                          <a:effectLst/>
                          <a:latin typeface="+mn-lt"/>
                          <a:ea typeface="MS PMincho" panose="02020600040205080304" pitchFamily="18" charset="-128"/>
                          <a:cs typeface="Times New Roman" panose="02020603050405020304" pitchFamily="18" charset="0"/>
                        </a:rPr>
                        <a:t>7</a:t>
                      </a:r>
                    </a:p>
                  </a:txBody>
                  <a:tcPr marL="68580" marR="68580"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chemeClr val="bg2">
                        <a:lumMod val="20000"/>
                        <a:lumOff val="80000"/>
                      </a:scheme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marL="0" marR="0" algn="ctr">
                        <a:lnSpc>
                          <a:spcPct val="115000"/>
                        </a:lnSpc>
                        <a:spcBef>
                          <a:spcPts val="0"/>
                        </a:spcBef>
                        <a:spcAft>
                          <a:spcPts val="0"/>
                        </a:spcAft>
                      </a:pPr>
                      <a:r>
                        <a:rPr lang="en-US" sz="2000" dirty="0">
                          <a:solidFill>
                            <a:srgbClr val="000000"/>
                          </a:solidFill>
                          <a:effectLst/>
                          <a:latin typeface="+mn-lt"/>
                          <a:ea typeface="MS PMincho" panose="02020600040205080304" pitchFamily="18" charset="-128"/>
                          <a:cs typeface="Times New Roman" panose="02020603050405020304" pitchFamily="18" charset="0"/>
                        </a:rPr>
                        <a:t>14</a:t>
                      </a:r>
                    </a:p>
                  </a:txBody>
                  <a:tcPr marL="68580" marR="68580"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chemeClr val="bg2">
                        <a:lumMod val="20000"/>
                        <a:lumOff val="80000"/>
                      </a:scheme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marL="0" marR="0" algn="ctr">
                        <a:lnSpc>
                          <a:spcPct val="115000"/>
                        </a:lnSpc>
                        <a:spcBef>
                          <a:spcPts val="0"/>
                        </a:spcBef>
                        <a:spcAft>
                          <a:spcPts val="0"/>
                        </a:spcAft>
                      </a:pPr>
                      <a:r>
                        <a:rPr lang="en-US" sz="2000" dirty="0">
                          <a:solidFill>
                            <a:srgbClr val="000000"/>
                          </a:solidFill>
                          <a:effectLst/>
                          <a:latin typeface="+mn-lt"/>
                          <a:ea typeface="MS PMincho" panose="02020600040205080304" pitchFamily="18" charset="-128"/>
                          <a:cs typeface="Times New Roman" panose="02020603050405020304" pitchFamily="18" charset="0"/>
                        </a:rPr>
                        <a:t>9</a:t>
                      </a:r>
                    </a:p>
                  </a:txBody>
                  <a:tcPr marL="68580" marR="68580"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chemeClr val="bg2">
                        <a:lumMod val="20000"/>
                        <a:lumOff val="80000"/>
                      </a:scheme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marL="0" marR="0" algn="ctr">
                        <a:lnSpc>
                          <a:spcPct val="115000"/>
                        </a:lnSpc>
                        <a:spcBef>
                          <a:spcPts val="0"/>
                        </a:spcBef>
                        <a:spcAft>
                          <a:spcPts val="0"/>
                        </a:spcAft>
                      </a:pPr>
                      <a:r>
                        <a:rPr lang="en-US" sz="2000" dirty="0">
                          <a:solidFill>
                            <a:srgbClr val="000000"/>
                          </a:solidFill>
                          <a:effectLst/>
                          <a:latin typeface="+mn-lt"/>
                          <a:ea typeface="MS PMincho" panose="02020600040205080304" pitchFamily="18" charset="-128"/>
                          <a:cs typeface="Times New Roman" panose="02020603050405020304" pitchFamily="18" charset="0"/>
                        </a:rPr>
                        <a:t>4.61</a:t>
                      </a:r>
                    </a:p>
                  </a:txBody>
                  <a:tcPr marL="68580" marR="68580"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chemeClr val="bg2">
                        <a:lumMod val="20000"/>
                        <a:lumOff val="80000"/>
                      </a:scheme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marL="0" marR="0" algn="ctr">
                        <a:lnSpc>
                          <a:spcPct val="115000"/>
                        </a:lnSpc>
                        <a:spcBef>
                          <a:spcPts val="0"/>
                        </a:spcBef>
                        <a:spcAft>
                          <a:spcPts val="0"/>
                        </a:spcAft>
                      </a:pPr>
                      <a:r>
                        <a:rPr lang="en-US" sz="2000" dirty="0">
                          <a:solidFill>
                            <a:srgbClr val="000000"/>
                          </a:solidFill>
                          <a:effectLst/>
                          <a:latin typeface="+mn-lt"/>
                          <a:ea typeface="MS PMincho" panose="02020600040205080304" pitchFamily="18" charset="-128"/>
                          <a:cs typeface="Times New Roman" panose="02020603050405020304" pitchFamily="18" charset="0"/>
                        </a:rPr>
                        <a:t>1.27</a:t>
                      </a:r>
                    </a:p>
                  </a:txBody>
                  <a:tcPr marL="68580" marR="68580"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chemeClr val="bg2">
                        <a:lumMod val="20000"/>
                        <a:lumOff val="80000"/>
                      </a:schemeClr>
                    </a:solidFill>
                  </a:tcPr>
                </a:tc>
                <a:extLst>
                  <a:ext uri="{0D108BD9-81ED-4DB2-BD59-A6C34878D82A}">
                    <a16:rowId xmlns:a16="http://schemas.microsoft.com/office/drawing/2014/main" val="1117059438"/>
                  </a:ext>
                </a:extLst>
              </a:tr>
              <a:tr h="790234">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marL="457200" marR="0" indent="-438912">
                        <a:spcBef>
                          <a:spcPts val="0"/>
                        </a:spcBef>
                        <a:spcAft>
                          <a:spcPts val="0"/>
                        </a:spcAft>
                      </a:pPr>
                      <a:r>
                        <a:rPr lang="en-US" sz="2000" dirty="0">
                          <a:effectLst/>
                          <a:latin typeface="+mn-lt"/>
                        </a:rPr>
                        <a:t>11. The primary plan</a:t>
                      </a:r>
                      <a:r>
                        <a:rPr lang="en-US" sz="2000" baseline="0" dirty="0">
                          <a:effectLst/>
                          <a:latin typeface="+mn-lt"/>
                        </a:rPr>
                        <a:t> components </a:t>
                      </a:r>
                      <a:r>
                        <a:rPr lang="en-US" sz="2000" dirty="0">
                          <a:effectLst/>
                          <a:latin typeface="+mn-lt"/>
                        </a:rPr>
                        <a:t>are a fair way to fulfill the plan’s purposes. </a:t>
                      </a:r>
                      <a:endParaRPr lang="en-US" sz="2000" dirty="0">
                        <a:effectLst/>
                        <a:latin typeface="+mn-lt"/>
                        <a:ea typeface="Times New Roman"/>
                      </a:endParaRPr>
                    </a:p>
                  </a:txBody>
                  <a:tcPr marL="68580" marR="68580"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chemeClr val="accent4">
                        <a:lumMod val="20000"/>
                        <a:lumOff val="80000"/>
                      </a:scheme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marL="0" marR="0" algn="ctr">
                        <a:lnSpc>
                          <a:spcPct val="115000"/>
                        </a:lnSpc>
                        <a:spcBef>
                          <a:spcPts val="0"/>
                        </a:spcBef>
                        <a:spcAft>
                          <a:spcPts val="0"/>
                        </a:spcAft>
                      </a:pPr>
                      <a:r>
                        <a:rPr lang="en-US" sz="2000" dirty="0">
                          <a:solidFill>
                            <a:srgbClr val="000000"/>
                          </a:solidFill>
                          <a:effectLst/>
                          <a:latin typeface="+mn-lt"/>
                          <a:ea typeface="MS PMincho" panose="02020600040205080304" pitchFamily="18" charset="-128"/>
                          <a:cs typeface="Times New Roman" panose="02020603050405020304" pitchFamily="18" charset="0"/>
                        </a:rPr>
                        <a:t>0</a:t>
                      </a:r>
                    </a:p>
                  </a:txBody>
                  <a:tcPr marL="68580" marR="68580"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chemeClr val="accent4">
                        <a:lumMod val="20000"/>
                        <a:lumOff val="80000"/>
                      </a:scheme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marL="0" marR="0" algn="ctr">
                        <a:lnSpc>
                          <a:spcPct val="115000"/>
                        </a:lnSpc>
                        <a:spcBef>
                          <a:spcPts val="0"/>
                        </a:spcBef>
                        <a:spcAft>
                          <a:spcPts val="0"/>
                        </a:spcAft>
                      </a:pPr>
                      <a:r>
                        <a:rPr lang="en-US" sz="2000" dirty="0">
                          <a:solidFill>
                            <a:srgbClr val="000000"/>
                          </a:solidFill>
                          <a:effectLst/>
                          <a:latin typeface="+mn-lt"/>
                          <a:ea typeface="MS PMincho" panose="02020600040205080304" pitchFamily="18" charset="-128"/>
                          <a:cs typeface="Times New Roman" panose="02020603050405020304" pitchFamily="18" charset="0"/>
                        </a:rPr>
                        <a:t>0</a:t>
                      </a:r>
                    </a:p>
                  </a:txBody>
                  <a:tcPr marL="68580" marR="68580"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chemeClr val="accent4">
                        <a:lumMod val="20000"/>
                        <a:lumOff val="80000"/>
                      </a:scheme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marL="0" marR="0" algn="ctr">
                        <a:lnSpc>
                          <a:spcPct val="115000"/>
                        </a:lnSpc>
                        <a:spcBef>
                          <a:spcPts val="0"/>
                        </a:spcBef>
                        <a:spcAft>
                          <a:spcPts val="0"/>
                        </a:spcAft>
                      </a:pPr>
                      <a:r>
                        <a:rPr lang="en-US" sz="2000" dirty="0">
                          <a:solidFill>
                            <a:srgbClr val="000000"/>
                          </a:solidFill>
                          <a:effectLst/>
                          <a:latin typeface="+mn-lt"/>
                          <a:ea typeface="MS PMincho" panose="02020600040205080304" pitchFamily="18" charset="-128"/>
                          <a:cs typeface="Times New Roman" panose="02020603050405020304" pitchFamily="18" charset="0"/>
                        </a:rPr>
                        <a:t>0</a:t>
                      </a:r>
                    </a:p>
                  </a:txBody>
                  <a:tcPr marL="68580" marR="68580"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chemeClr val="accent4">
                        <a:lumMod val="20000"/>
                        <a:lumOff val="80000"/>
                      </a:scheme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marL="0" marR="0" algn="ctr">
                        <a:lnSpc>
                          <a:spcPct val="115000"/>
                        </a:lnSpc>
                        <a:spcBef>
                          <a:spcPts val="0"/>
                        </a:spcBef>
                        <a:spcAft>
                          <a:spcPts val="0"/>
                        </a:spcAft>
                      </a:pPr>
                      <a:r>
                        <a:rPr lang="en-US" sz="2000" dirty="0">
                          <a:solidFill>
                            <a:srgbClr val="000000"/>
                          </a:solidFill>
                          <a:effectLst/>
                          <a:latin typeface="+mn-lt"/>
                          <a:ea typeface="MS PMincho" panose="02020600040205080304" pitchFamily="18" charset="-128"/>
                          <a:cs typeface="Times New Roman" panose="02020603050405020304" pitchFamily="18" charset="0"/>
                        </a:rPr>
                        <a:t>0</a:t>
                      </a:r>
                    </a:p>
                  </a:txBody>
                  <a:tcPr marL="68580" marR="68580"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chemeClr val="accent4">
                        <a:lumMod val="20000"/>
                        <a:lumOff val="80000"/>
                      </a:scheme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marL="0" marR="0" algn="ctr">
                        <a:lnSpc>
                          <a:spcPct val="115000"/>
                        </a:lnSpc>
                        <a:spcBef>
                          <a:spcPts val="0"/>
                        </a:spcBef>
                        <a:spcAft>
                          <a:spcPts val="0"/>
                        </a:spcAft>
                      </a:pPr>
                      <a:r>
                        <a:rPr lang="en-US" sz="2000" dirty="0">
                          <a:solidFill>
                            <a:srgbClr val="000000"/>
                          </a:solidFill>
                          <a:effectLst/>
                          <a:latin typeface="+mn-lt"/>
                          <a:ea typeface="MS PMincho" panose="02020600040205080304" pitchFamily="18" charset="-128"/>
                          <a:cs typeface="Times New Roman" panose="02020603050405020304" pitchFamily="18" charset="0"/>
                        </a:rPr>
                        <a:t>21</a:t>
                      </a:r>
                    </a:p>
                  </a:txBody>
                  <a:tcPr marL="68580" marR="68580"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chemeClr val="accent4">
                        <a:lumMod val="20000"/>
                        <a:lumOff val="80000"/>
                      </a:scheme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marL="0" marR="0" algn="ctr">
                        <a:lnSpc>
                          <a:spcPct val="115000"/>
                        </a:lnSpc>
                        <a:spcBef>
                          <a:spcPts val="0"/>
                        </a:spcBef>
                        <a:spcAft>
                          <a:spcPts val="0"/>
                        </a:spcAft>
                      </a:pPr>
                      <a:r>
                        <a:rPr lang="en-US" sz="2000" dirty="0">
                          <a:solidFill>
                            <a:srgbClr val="000000"/>
                          </a:solidFill>
                          <a:effectLst/>
                          <a:latin typeface="+mn-lt"/>
                          <a:ea typeface="MS PMincho" panose="02020600040205080304" pitchFamily="18" charset="-128"/>
                          <a:cs typeface="Times New Roman" panose="02020603050405020304" pitchFamily="18" charset="0"/>
                        </a:rPr>
                        <a:t>15</a:t>
                      </a:r>
                    </a:p>
                  </a:txBody>
                  <a:tcPr marL="68580" marR="68580"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chemeClr val="accent4">
                        <a:lumMod val="20000"/>
                        <a:lumOff val="80000"/>
                      </a:scheme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marL="0" marR="0" algn="ctr">
                        <a:lnSpc>
                          <a:spcPct val="115000"/>
                        </a:lnSpc>
                        <a:spcBef>
                          <a:spcPts val="0"/>
                        </a:spcBef>
                        <a:spcAft>
                          <a:spcPts val="0"/>
                        </a:spcAft>
                      </a:pPr>
                      <a:r>
                        <a:rPr lang="en-US" sz="2000" dirty="0">
                          <a:solidFill>
                            <a:srgbClr val="000000"/>
                          </a:solidFill>
                          <a:effectLst/>
                          <a:latin typeface="+mn-lt"/>
                          <a:ea typeface="MS PMincho" panose="02020600040205080304" pitchFamily="18" charset="-128"/>
                          <a:cs typeface="Times New Roman" panose="02020603050405020304" pitchFamily="18" charset="0"/>
                        </a:rPr>
                        <a:t>5.42</a:t>
                      </a:r>
                    </a:p>
                  </a:txBody>
                  <a:tcPr marL="68580" marR="68580"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chemeClr val="accent4">
                        <a:lumMod val="20000"/>
                        <a:lumOff val="80000"/>
                      </a:scheme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marL="0" marR="0" algn="ctr">
                        <a:lnSpc>
                          <a:spcPct val="115000"/>
                        </a:lnSpc>
                        <a:spcBef>
                          <a:spcPts val="0"/>
                        </a:spcBef>
                        <a:spcAft>
                          <a:spcPts val="0"/>
                        </a:spcAft>
                      </a:pPr>
                      <a:r>
                        <a:rPr lang="en-US" sz="2000" dirty="0">
                          <a:solidFill>
                            <a:srgbClr val="000000"/>
                          </a:solidFill>
                          <a:effectLst/>
                          <a:latin typeface="+mn-lt"/>
                          <a:ea typeface="MS PMincho" panose="02020600040205080304" pitchFamily="18" charset="-128"/>
                          <a:cs typeface="Times New Roman" panose="02020603050405020304" pitchFamily="18" charset="0"/>
                        </a:rPr>
                        <a:t>0.50</a:t>
                      </a:r>
                    </a:p>
                  </a:txBody>
                  <a:tcPr marL="68580" marR="68580"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chemeClr val="accent4">
                        <a:lumMod val="20000"/>
                        <a:lumOff val="80000"/>
                      </a:schemeClr>
                    </a:solidFill>
                  </a:tcPr>
                </a:tc>
                <a:extLst>
                  <a:ext uri="{0D108BD9-81ED-4DB2-BD59-A6C34878D82A}">
                    <a16:rowId xmlns:a16="http://schemas.microsoft.com/office/drawing/2014/main" val="1725693688"/>
                  </a:ext>
                </a:extLst>
              </a:tr>
              <a:tr h="790234">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marL="457200" marR="0" indent="-438912">
                        <a:spcBef>
                          <a:spcPts val="0"/>
                        </a:spcBef>
                        <a:spcAft>
                          <a:spcPts val="0"/>
                        </a:spcAft>
                      </a:pPr>
                      <a:r>
                        <a:rPr lang="en-US" sz="2000" dirty="0">
                          <a:effectLst/>
                          <a:latin typeface="+mn-lt"/>
                        </a:rPr>
                        <a:t>12. The primary plan is reasonable to meet the stated purpose(s). </a:t>
                      </a:r>
                      <a:endParaRPr lang="en-US" sz="2000" dirty="0">
                        <a:effectLst/>
                        <a:latin typeface="+mn-lt"/>
                        <a:ea typeface="Times New Roman"/>
                      </a:endParaRPr>
                    </a:p>
                  </a:txBody>
                  <a:tcPr marL="68580" marR="68580"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chemeClr val="bg2">
                        <a:lumMod val="20000"/>
                        <a:lumOff val="80000"/>
                      </a:scheme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marL="0" marR="0" algn="ctr">
                        <a:lnSpc>
                          <a:spcPct val="115000"/>
                        </a:lnSpc>
                        <a:spcBef>
                          <a:spcPts val="0"/>
                        </a:spcBef>
                        <a:spcAft>
                          <a:spcPts val="0"/>
                        </a:spcAft>
                      </a:pPr>
                      <a:r>
                        <a:rPr lang="en-US" sz="2000" dirty="0">
                          <a:solidFill>
                            <a:srgbClr val="000000"/>
                          </a:solidFill>
                          <a:effectLst/>
                          <a:latin typeface="+mn-lt"/>
                          <a:ea typeface="MS PMincho" panose="02020600040205080304" pitchFamily="18" charset="-128"/>
                          <a:cs typeface="Times New Roman" panose="02020603050405020304" pitchFamily="18" charset="0"/>
                        </a:rPr>
                        <a:t>0</a:t>
                      </a:r>
                    </a:p>
                  </a:txBody>
                  <a:tcPr marL="68580" marR="68580"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chemeClr val="bg2">
                        <a:lumMod val="20000"/>
                        <a:lumOff val="80000"/>
                      </a:scheme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marL="0" marR="0" algn="ctr">
                        <a:lnSpc>
                          <a:spcPct val="115000"/>
                        </a:lnSpc>
                        <a:spcBef>
                          <a:spcPts val="0"/>
                        </a:spcBef>
                        <a:spcAft>
                          <a:spcPts val="0"/>
                        </a:spcAft>
                      </a:pPr>
                      <a:r>
                        <a:rPr lang="en-US" sz="2000" dirty="0">
                          <a:solidFill>
                            <a:srgbClr val="000000"/>
                          </a:solidFill>
                          <a:effectLst/>
                          <a:latin typeface="+mn-lt"/>
                          <a:ea typeface="MS PMincho" panose="02020600040205080304" pitchFamily="18" charset="-128"/>
                          <a:cs typeface="Times New Roman" panose="02020603050405020304" pitchFamily="18" charset="0"/>
                        </a:rPr>
                        <a:t>0</a:t>
                      </a:r>
                    </a:p>
                  </a:txBody>
                  <a:tcPr marL="68580" marR="68580"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chemeClr val="bg2">
                        <a:lumMod val="20000"/>
                        <a:lumOff val="80000"/>
                      </a:scheme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marL="0" marR="0" algn="ctr">
                        <a:lnSpc>
                          <a:spcPct val="115000"/>
                        </a:lnSpc>
                        <a:spcBef>
                          <a:spcPts val="0"/>
                        </a:spcBef>
                        <a:spcAft>
                          <a:spcPts val="0"/>
                        </a:spcAft>
                      </a:pPr>
                      <a:r>
                        <a:rPr lang="en-US" sz="2000" dirty="0">
                          <a:solidFill>
                            <a:srgbClr val="000000"/>
                          </a:solidFill>
                          <a:effectLst/>
                          <a:latin typeface="+mn-lt"/>
                          <a:ea typeface="MS PMincho" panose="02020600040205080304" pitchFamily="18" charset="-128"/>
                          <a:cs typeface="Times New Roman" panose="02020603050405020304" pitchFamily="18" charset="0"/>
                        </a:rPr>
                        <a:t>0</a:t>
                      </a:r>
                    </a:p>
                  </a:txBody>
                  <a:tcPr marL="68580" marR="68580"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chemeClr val="bg2">
                        <a:lumMod val="20000"/>
                        <a:lumOff val="80000"/>
                      </a:scheme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marL="0" marR="0" algn="ctr">
                        <a:lnSpc>
                          <a:spcPct val="115000"/>
                        </a:lnSpc>
                        <a:spcBef>
                          <a:spcPts val="0"/>
                        </a:spcBef>
                        <a:spcAft>
                          <a:spcPts val="0"/>
                        </a:spcAft>
                      </a:pPr>
                      <a:r>
                        <a:rPr lang="en-US" sz="2000" dirty="0">
                          <a:solidFill>
                            <a:srgbClr val="000000"/>
                          </a:solidFill>
                          <a:effectLst/>
                          <a:latin typeface="+mn-lt"/>
                          <a:ea typeface="MS PMincho" panose="02020600040205080304" pitchFamily="18" charset="-128"/>
                          <a:cs typeface="Times New Roman" panose="02020603050405020304" pitchFamily="18" charset="0"/>
                        </a:rPr>
                        <a:t>0</a:t>
                      </a:r>
                    </a:p>
                  </a:txBody>
                  <a:tcPr marL="68580" marR="68580"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chemeClr val="bg2">
                        <a:lumMod val="20000"/>
                        <a:lumOff val="80000"/>
                      </a:scheme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marL="0" marR="0" algn="ctr">
                        <a:lnSpc>
                          <a:spcPct val="115000"/>
                        </a:lnSpc>
                        <a:spcBef>
                          <a:spcPts val="0"/>
                        </a:spcBef>
                        <a:spcAft>
                          <a:spcPts val="0"/>
                        </a:spcAft>
                      </a:pPr>
                      <a:r>
                        <a:rPr lang="en-US" sz="2000" dirty="0">
                          <a:solidFill>
                            <a:srgbClr val="000000"/>
                          </a:solidFill>
                          <a:effectLst/>
                          <a:latin typeface="+mn-lt"/>
                          <a:ea typeface="MS PMincho" panose="02020600040205080304" pitchFamily="18" charset="-128"/>
                          <a:cs typeface="Times New Roman" panose="02020603050405020304" pitchFamily="18" charset="0"/>
                        </a:rPr>
                        <a:t>20</a:t>
                      </a:r>
                    </a:p>
                  </a:txBody>
                  <a:tcPr marL="68580" marR="68580"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chemeClr val="bg2">
                        <a:lumMod val="20000"/>
                        <a:lumOff val="80000"/>
                      </a:scheme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marL="0" marR="0" algn="ctr">
                        <a:lnSpc>
                          <a:spcPct val="115000"/>
                        </a:lnSpc>
                        <a:spcBef>
                          <a:spcPts val="0"/>
                        </a:spcBef>
                        <a:spcAft>
                          <a:spcPts val="0"/>
                        </a:spcAft>
                      </a:pPr>
                      <a:r>
                        <a:rPr lang="en-US" sz="2000" dirty="0">
                          <a:solidFill>
                            <a:srgbClr val="000000"/>
                          </a:solidFill>
                          <a:effectLst/>
                          <a:latin typeface="+mn-lt"/>
                          <a:ea typeface="MS PMincho" panose="02020600040205080304" pitchFamily="18" charset="-128"/>
                          <a:cs typeface="Times New Roman" panose="02020603050405020304" pitchFamily="18" charset="0"/>
                        </a:rPr>
                        <a:t>16</a:t>
                      </a:r>
                    </a:p>
                  </a:txBody>
                  <a:tcPr marL="68580" marR="68580"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chemeClr val="bg2">
                        <a:lumMod val="20000"/>
                        <a:lumOff val="80000"/>
                      </a:scheme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marL="0" marR="0" algn="ctr">
                        <a:lnSpc>
                          <a:spcPct val="115000"/>
                        </a:lnSpc>
                        <a:spcBef>
                          <a:spcPts val="0"/>
                        </a:spcBef>
                        <a:spcAft>
                          <a:spcPts val="0"/>
                        </a:spcAft>
                      </a:pPr>
                      <a:r>
                        <a:rPr lang="en-US" sz="2000" dirty="0">
                          <a:solidFill>
                            <a:srgbClr val="000000"/>
                          </a:solidFill>
                          <a:effectLst/>
                          <a:latin typeface="+mn-lt"/>
                          <a:ea typeface="MS PMincho" panose="02020600040205080304" pitchFamily="18" charset="-128"/>
                          <a:cs typeface="Times New Roman" panose="02020603050405020304" pitchFamily="18" charset="0"/>
                        </a:rPr>
                        <a:t>5.44</a:t>
                      </a:r>
                    </a:p>
                  </a:txBody>
                  <a:tcPr marL="68580" marR="68580"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chemeClr val="bg2">
                        <a:lumMod val="20000"/>
                        <a:lumOff val="80000"/>
                      </a:scheme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marL="0" marR="0" algn="ctr">
                        <a:lnSpc>
                          <a:spcPct val="115000"/>
                        </a:lnSpc>
                        <a:spcBef>
                          <a:spcPts val="0"/>
                        </a:spcBef>
                        <a:spcAft>
                          <a:spcPts val="0"/>
                        </a:spcAft>
                      </a:pPr>
                      <a:r>
                        <a:rPr lang="en-US" sz="2000" dirty="0">
                          <a:solidFill>
                            <a:srgbClr val="000000"/>
                          </a:solidFill>
                          <a:effectLst/>
                          <a:latin typeface="+mn-lt"/>
                          <a:ea typeface="MS PMincho" panose="02020600040205080304" pitchFamily="18" charset="-128"/>
                          <a:cs typeface="Times New Roman" panose="02020603050405020304" pitchFamily="18" charset="0"/>
                        </a:rPr>
                        <a:t>0.50</a:t>
                      </a:r>
                    </a:p>
                  </a:txBody>
                  <a:tcPr marL="68580" marR="68580"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chemeClr val="bg2">
                        <a:lumMod val="20000"/>
                        <a:lumOff val="80000"/>
                      </a:schemeClr>
                    </a:solidFill>
                  </a:tcPr>
                </a:tc>
                <a:extLst>
                  <a:ext uri="{0D108BD9-81ED-4DB2-BD59-A6C34878D82A}">
                    <a16:rowId xmlns:a16="http://schemas.microsoft.com/office/drawing/2014/main" val="46022188"/>
                  </a:ext>
                </a:extLst>
              </a:tr>
            </a:tbl>
          </a:graphicData>
        </a:graphic>
      </p:graphicFrame>
      <p:sp>
        <p:nvSpPr>
          <p:cNvPr id="2" name="TextBox 1">
            <a:extLst>
              <a:ext uri="{FF2B5EF4-FFF2-40B4-BE49-F238E27FC236}">
                <a16:creationId xmlns:a16="http://schemas.microsoft.com/office/drawing/2014/main" id="{DEFF97AD-2990-1CED-C32D-A8AD99EFF839}"/>
              </a:ext>
            </a:extLst>
          </p:cNvPr>
          <p:cNvSpPr txBox="1"/>
          <p:nvPr/>
        </p:nvSpPr>
        <p:spPr>
          <a:xfrm>
            <a:off x="5256656" y="1791406"/>
            <a:ext cx="4731405" cy="338554"/>
          </a:xfrm>
          <a:prstGeom prst="rect">
            <a:avLst/>
          </a:prstGeom>
          <a:noFill/>
        </p:spPr>
        <p:txBody>
          <a:bodyPr wrap="square" rtlCol="0">
            <a:spAutoFit/>
          </a:bodyPr>
          <a:lstStyle/>
          <a:p>
            <a:pPr>
              <a:tabLst>
                <a:tab pos="227013" algn="ctr"/>
                <a:tab pos="1023938" algn="ctr"/>
                <a:tab pos="1816100" algn="ctr"/>
                <a:tab pos="2620963" algn="ctr"/>
                <a:tab pos="3424238" algn="ctr"/>
                <a:tab pos="4216400" algn="ctr"/>
              </a:tabLst>
            </a:pPr>
            <a:r>
              <a:rPr lang="en-US" sz="1600" dirty="0">
                <a:solidFill>
                  <a:schemeClr val="bg1"/>
                </a:solidFill>
                <a:cs typeface="Times New Roman" panose="02020603050405020304" pitchFamily="18" charset="0"/>
              </a:rPr>
              <a:t>	1	2	3	4	5	6   </a:t>
            </a:r>
          </a:p>
        </p:txBody>
      </p:sp>
    </p:spTree>
    <p:custDataLst>
      <p:tags r:id="rId1"/>
    </p:custDataLst>
    <p:extLst>
      <p:ext uri="{BB962C8B-B14F-4D97-AF65-F5344CB8AC3E}">
        <p14:creationId xmlns:p14="http://schemas.microsoft.com/office/powerpoint/2010/main" val="126205957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Table 9">
            <a:extLst>
              <a:ext uri="{FF2B5EF4-FFF2-40B4-BE49-F238E27FC236}">
                <a16:creationId xmlns:a16="http://schemas.microsoft.com/office/drawing/2014/main" id="{7055AC0A-0055-1292-A4AD-E8C10012937D}"/>
              </a:ext>
            </a:extLst>
          </p:cNvPr>
          <p:cNvGraphicFramePr>
            <a:graphicFrameLocks noGrp="1"/>
          </p:cNvGraphicFramePr>
          <p:nvPr>
            <p:extLst>
              <p:ext uri="{D42A27DB-BD31-4B8C-83A1-F6EECF244321}">
                <p14:modId xmlns:p14="http://schemas.microsoft.com/office/powerpoint/2010/main" val="2938825879"/>
              </p:ext>
            </p:extLst>
          </p:nvPr>
        </p:nvGraphicFramePr>
        <p:xfrm>
          <a:off x="0" y="0"/>
          <a:ext cx="12193017" cy="6856138"/>
        </p:xfrm>
        <a:graphic>
          <a:graphicData uri="http://schemas.openxmlformats.org/drawingml/2006/table">
            <a:tbl>
              <a:tblPr firstRow="1" bandRow="1"/>
              <a:tblGrid>
                <a:gridCol w="5184648">
                  <a:extLst>
                    <a:ext uri="{9D8B030D-6E8A-4147-A177-3AD203B41FA5}">
                      <a16:colId xmlns:a16="http://schemas.microsoft.com/office/drawing/2014/main" val="1826047925"/>
                    </a:ext>
                  </a:extLst>
                </a:gridCol>
                <a:gridCol w="795528">
                  <a:extLst>
                    <a:ext uri="{9D8B030D-6E8A-4147-A177-3AD203B41FA5}">
                      <a16:colId xmlns:a16="http://schemas.microsoft.com/office/drawing/2014/main" val="2705966782"/>
                    </a:ext>
                  </a:extLst>
                </a:gridCol>
                <a:gridCol w="795528">
                  <a:extLst>
                    <a:ext uri="{9D8B030D-6E8A-4147-A177-3AD203B41FA5}">
                      <a16:colId xmlns:a16="http://schemas.microsoft.com/office/drawing/2014/main" val="3991372252"/>
                    </a:ext>
                  </a:extLst>
                </a:gridCol>
                <a:gridCol w="795528">
                  <a:extLst>
                    <a:ext uri="{9D8B030D-6E8A-4147-A177-3AD203B41FA5}">
                      <a16:colId xmlns:a16="http://schemas.microsoft.com/office/drawing/2014/main" val="1123756661"/>
                    </a:ext>
                  </a:extLst>
                </a:gridCol>
                <a:gridCol w="795528">
                  <a:extLst>
                    <a:ext uri="{9D8B030D-6E8A-4147-A177-3AD203B41FA5}">
                      <a16:colId xmlns:a16="http://schemas.microsoft.com/office/drawing/2014/main" val="3691131222"/>
                    </a:ext>
                  </a:extLst>
                </a:gridCol>
                <a:gridCol w="795528">
                  <a:extLst>
                    <a:ext uri="{9D8B030D-6E8A-4147-A177-3AD203B41FA5}">
                      <a16:colId xmlns:a16="http://schemas.microsoft.com/office/drawing/2014/main" val="2511887583"/>
                    </a:ext>
                  </a:extLst>
                </a:gridCol>
                <a:gridCol w="795528">
                  <a:extLst>
                    <a:ext uri="{9D8B030D-6E8A-4147-A177-3AD203B41FA5}">
                      <a16:colId xmlns:a16="http://schemas.microsoft.com/office/drawing/2014/main" val="1260072515"/>
                    </a:ext>
                  </a:extLst>
                </a:gridCol>
                <a:gridCol w="914400">
                  <a:extLst>
                    <a:ext uri="{9D8B030D-6E8A-4147-A177-3AD203B41FA5}">
                      <a16:colId xmlns:a16="http://schemas.microsoft.com/office/drawing/2014/main" val="2287786894"/>
                    </a:ext>
                  </a:extLst>
                </a:gridCol>
                <a:gridCol w="1320801">
                  <a:extLst>
                    <a:ext uri="{9D8B030D-6E8A-4147-A177-3AD203B41FA5}">
                      <a16:colId xmlns:a16="http://schemas.microsoft.com/office/drawing/2014/main" val="3241498103"/>
                    </a:ext>
                  </a:extLst>
                </a:gridCol>
              </a:tblGrid>
              <a:tr h="2093976">
                <a:tc>
                  <a:txBody>
                    <a:bodyPr/>
                    <a:lstStyle>
                      <a:lvl1pPr marL="0" algn="l" defTabSz="914400" rtl="0" eaLnBrk="1" latinLnBrk="0" hangingPunct="1">
                        <a:defRPr sz="1800" b="1" kern="1200">
                          <a:solidFill>
                            <a:schemeClr val="lt1"/>
                          </a:solidFill>
                          <a:latin typeface="Calibri" panose="020F0502020204030204"/>
                        </a:defRPr>
                      </a:lvl1pPr>
                      <a:lvl2pPr marL="457200" algn="l" defTabSz="914400" rtl="0" eaLnBrk="1" latinLnBrk="0" hangingPunct="1">
                        <a:defRPr sz="1800" b="1" kern="1200">
                          <a:solidFill>
                            <a:schemeClr val="lt1"/>
                          </a:solidFill>
                          <a:latin typeface="Calibri" panose="020F0502020204030204"/>
                        </a:defRPr>
                      </a:lvl2pPr>
                      <a:lvl3pPr marL="914400" algn="l" defTabSz="914400" rtl="0" eaLnBrk="1" latinLnBrk="0" hangingPunct="1">
                        <a:defRPr sz="1800" b="1" kern="1200">
                          <a:solidFill>
                            <a:schemeClr val="lt1"/>
                          </a:solidFill>
                          <a:latin typeface="Calibri" panose="020F0502020204030204"/>
                        </a:defRPr>
                      </a:lvl3pPr>
                      <a:lvl4pPr marL="1371600" algn="l" defTabSz="914400" rtl="0" eaLnBrk="1" latinLnBrk="0" hangingPunct="1">
                        <a:defRPr sz="1800" b="1" kern="1200">
                          <a:solidFill>
                            <a:schemeClr val="lt1"/>
                          </a:solidFill>
                          <a:latin typeface="Calibri" panose="020F0502020204030204"/>
                        </a:defRPr>
                      </a:lvl4pPr>
                      <a:lvl5pPr marL="1828800" algn="l" defTabSz="914400" rtl="0" eaLnBrk="1" latinLnBrk="0" hangingPunct="1">
                        <a:defRPr sz="1800" b="1" kern="1200">
                          <a:solidFill>
                            <a:schemeClr val="lt1"/>
                          </a:solidFill>
                          <a:latin typeface="Calibri" panose="020F0502020204030204"/>
                        </a:defRPr>
                      </a:lvl5pPr>
                      <a:lvl6pPr marL="2286000" algn="l" defTabSz="914400" rtl="0" eaLnBrk="1" latinLnBrk="0" hangingPunct="1">
                        <a:defRPr sz="1800" b="1" kern="1200">
                          <a:solidFill>
                            <a:schemeClr val="lt1"/>
                          </a:solidFill>
                          <a:latin typeface="Calibri" panose="020F0502020204030204"/>
                        </a:defRPr>
                      </a:lvl6pPr>
                      <a:lvl7pPr marL="2743200" algn="l" defTabSz="914400" rtl="0" eaLnBrk="1" latinLnBrk="0" hangingPunct="1">
                        <a:defRPr sz="1800" b="1" kern="1200">
                          <a:solidFill>
                            <a:schemeClr val="lt1"/>
                          </a:solidFill>
                          <a:latin typeface="Calibri" panose="020F0502020204030204"/>
                        </a:defRPr>
                      </a:lvl7pPr>
                      <a:lvl8pPr marL="3200400" algn="l" defTabSz="914400" rtl="0" eaLnBrk="1" latinLnBrk="0" hangingPunct="1">
                        <a:defRPr sz="1800" b="1" kern="1200">
                          <a:solidFill>
                            <a:schemeClr val="lt1"/>
                          </a:solidFill>
                          <a:latin typeface="Calibri" panose="020F0502020204030204"/>
                        </a:defRPr>
                      </a:lvl8pPr>
                      <a:lvl9pPr marL="3657600" algn="l" defTabSz="914400" rtl="0" eaLnBrk="1" latinLnBrk="0" hangingPunct="1">
                        <a:defRPr sz="1800" b="1" kern="1200">
                          <a:solidFill>
                            <a:schemeClr val="lt1"/>
                          </a:solidFill>
                          <a:latin typeface="Calibri" panose="020F0502020204030204"/>
                        </a:defRPr>
                      </a:lvl9pPr>
                    </a:lstStyle>
                    <a:p>
                      <a:r>
                        <a:rPr kumimoji="0" lang="en-US" sz="3100" u="none" strike="noStrike" cap="none" normalizeH="0" baseline="0" dirty="0">
                          <a:ln>
                            <a:noFill/>
                          </a:ln>
                          <a:solidFill>
                            <a:schemeClr val="bg1"/>
                          </a:solidFill>
                          <a:effectLst/>
                        </a:rPr>
                        <a:t>Primary Intervention Rating Scale (PIRS) </a:t>
                      </a:r>
                    </a:p>
                    <a:p>
                      <a:endParaRPr lang="en-US" sz="1200" dirty="0">
                        <a:solidFill>
                          <a:schemeClr val="bg1"/>
                        </a:solidFill>
                      </a:endParaRPr>
                    </a:p>
                    <a:p>
                      <a:r>
                        <a:rPr lang="en-US" sz="2400" dirty="0">
                          <a:solidFill>
                            <a:schemeClr val="accent5">
                              <a:lumMod val="20000"/>
                              <a:lumOff val="80000"/>
                            </a:schemeClr>
                          </a:solidFill>
                        </a:rPr>
                        <a:t>Lincoln Elementary</a:t>
                      </a:r>
                    </a:p>
                  </a:txBody>
                  <a:tcPr marL="274320" marT="182880">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chemeClr val="accent5"/>
                    </a:solidFill>
                  </a:tcPr>
                </a:tc>
                <a:tc>
                  <a:txBody>
                    <a:bodyPr/>
                    <a:lstStyle>
                      <a:lvl1pPr marL="0" algn="l" defTabSz="914400" rtl="0" eaLnBrk="1" latinLnBrk="0" hangingPunct="1">
                        <a:defRPr sz="1800" b="1" kern="1200">
                          <a:solidFill>
                            <a:schemeClr val="lt1"/>
                          </a:solidFill>
                          <a:latin typeface="Calibri" panose="020F0502020204030204"/>
                        </a:defRPr>
                      </a:lvl1pPr>
                      <a:lvl2pPr marL="457200" algn="l" defTabSz="914400" rtl="0" eaLnBrk="1" latinLnBrk="0" hangingPunct="1">
                        <a:defRPr sz="1800" b="1" kern="1200">
                          <a:solidFill>
                            <a:schemeClr val="lt1"/>
                          </a:solidFill>
                          <a:latin typeface="Calibri" panose="020F0502020204030204"/>
                        </a:defRPr>
                      </a:lvl2pPr>
                      <a:lvl3pPr marL="914400" algn="l" defTabSz="914400" rtl="0" eaLnBrk="1" latinLnBrk="0" hangingPunct="1">
                        <a:defRPr sz="1800" b="1" kern="1200">
                          <a:solidFill>
                            <a:schemeClr val="lt1"/>
                          </a:solidFill>
                          <a:latin typeface="Calibri" panose="020F0502020204030204"/>
                        </a:defRPr>
                      </a:lvl3pPr>
                      <a:lvl4pPr marL="1371600" algn="l" defTabSz="914400" rtl="0" eaLnBrk="1" latinLnBrk="0" hangingPunct="1">
                        <a:defRPr sz="1800" b="1" kern="1200">
                          <a:solidFill>
                            <a:schemeClr val="lt1"/>
                          </a:solidFill>
                          <a:latin typeface="Calibri" panose="020F0502020204030204"/>
                        </a:defRPr>
                      </a:lvl4pPr>
                      <a:lvl5pPr marL="1828800" algn="l" defTabSz="914400" rtl="0" eaLnBrk="1" latinLnBrk="0" hangingPunct="1">
                        <a:defRPr sz="1800" b="1" kern="1200">
                          <a:solidFill>
                            <a:schemeClr val="lt1"/>
                          </a:solidFill>
                          <a:latin typeface="Calibri" panose="020F0502020204030204"/>
                        </a:defRPr>
                      </a:lvl5pPr>
                      <a:lvl6pPr marL="2286000" algn="l" defTabSz="914400" rtl="0" eaLnBrk="1" latinLnBrk="0" hangingPunct="1">
                        <a:defRPr sz="1800" b="1" kern="1200">
                          <a:solidFill>
                            <a:schemeClr val="lt1"/>
                          </a:solidFill>
                          <a:latin typeface="Calibri" panose="020F0502020204030204"/>
                        </a:defRPr>
                      </a:lvl6pPr>
                      <a:lvl7pPr marL="2743200" algn="l" defTabSz="914400" rtl="0" eaLnBrk="1" latinLnBrk="0" hangingPunct="1">
                        <a:defRPr sz="1800" b="1" kern="1200">
                          <a:solidFill>
                            <a:schemeClr val="lt1"/>
                          </a:solidFill>
                          <a:latin typeface="Calibri" panose="020F0502020204030204"/>
                        </a:defRPr>
                      </a:lvl7pPr>
                      <a:lvl8pPr marL="3200400" algn="l" defTabSz="914400" rtl="0" eaLnBrk="1" latinLnBrk="0" hangingPunct="1">
                        <a:defRPr sz="1800" b="1" kern="1200">
                          <a:solidFill>
                            <a:schemeClr val="lt1"/>
                          </a:solidFill>
                          <a:latin typeface="Calibri" panose="020F0502020204030204"/>
                        </a:defRPr>
                      </a:lvl8pPr>
                      <a:lvl9pPr marL="3657600" algn="l" defTabSz="914400" rtl="0" eaLnBrk="1" latinLnBrk="0" hangingPunct="1">
                        <a:defRPr sz="1800" b="1" kern="1200">
                          <a:solidFill>
                            <a:schemeClr val="lt1"/>
                          </a:solidFill>
                          <a:latin typeface="Calibri" panose="020F0502020204030204"/>
                        </a:defRPr>
                      </a:lvl9pPr>
                    </a:lstStyle>
                    <a:p>
                      <a:pPr marL="71755" marR="71755" algn="ctr">
                        <a:lnSpc>
                          <a:spcPct val="100000"/>
                        </a:lnSpc>
                        <a:spcBef>
                          <a:spcPts val="0"/>
                        </a:spcBef>
                        <a:spcAft>
                          <a:spcPts val="0"/>
                        </a:spcAft>
                      </a:pPr>
                      <a:r>
                        <a:rPr lang="en-US" sz="1800" dirty="0">
                          <a:solidFill>
                            <a:schemeClr val="bg1"/>
                          </a:solidFill>
                          <a:effectLst/>
                        </a:rPr>
                        <a:t>     Strongly Disagree</a:t>
                      </a:r>
                      <a:endParaRPr lang="en-US" sz="1800" dirty="0">
                        <a:solidFill>
                          <a:schemeClr val="bg1"/>
                        </a:solidFill>
                        <a:effectLst/>
                        <a:latin typeface="Times New Roman"/>
                        <a:ea typeface="Times New Roman"/>
                      </a:endParaRPr>
                    </a:p>
                  </a:txBody>
                  <a:tcPr marL="68580" marR="68580" marT="0" marB="0" vert="vert270" anchor="ct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chemeClr val="accent5"/>
                    </a:solidFill>
                  </a:tcPr>
                </a:tc>
                <a:tc>
                  <a:txBody>
                    <a:bodyPr/>
                    <a:lstStyle>
                      <a:lvl1pPr marL="0" algn="l" defTabSz="914400" rtl="0" eaLnBrk="1" latinLnBrk="0" hangingPunct="1">
                        <a:defRPr sz="1800" b="1" kern="1200">
                          <a:solidFill>
                            <a:schemeClr val="lt1"/>
                          </a:solidFill>
                          <a:latin typeface="Calibri" panose="020F0502020204030204"/>
                        </a:defRPr>
                      </a:lvl1pPr>
                      <a:lvl2pPr marL="457200" algn="l" defTabSz="914400" rtl="0" eaLnBrk="1" latinLnBrk="0" hangingPunct="1">
                        <a:defRPr sz="1800" b="1" kern="1200">
                          <a:solidFill>
                            <a:schemeClr val="lt1"/>
                          </a:solidFill>
                          <a:latin typeface="Calibri" panose="020F0502020204030204"/>
                        </a:defRPr>
                      </a:lvl2pPr>
                      <a:lvl3pPr marL="914400" algn="l" defTabSz="914400" rtl="0" eaLnBrk="1" latinLnBrk="0" hangingPunct="1">
                        <a:defRPr sz="1800" b="1" kern="1200">
                          <a:solidFill>
                            <a:schemeClr val="lt1"/>
                          </a:solidFill>
                          <a:latin typeface="Calibri" panose="020F0502020204030204"/>
                        </a:defRPr>
                      </a:lvl3pPr>
                      <a:lvl4pPr marL="1371600" algn="l" defTabSz="914400" rtl="0" eaLnBrk="1" latinLnBrk="0" hangingPunct="1">
                        <a:defRPr sz="1800" b="1" kern="1200">
                          <a:solidFill>
                            <a:schemeClr val="lt1"/>
                          </a:solidFill>
                          <a:latin typeface="Calibri" panose="020F0502020204030204"/>
                        </a:defRPr>
                      </a:lvl4pPr>
                      <a:lvl5pPr marL="1828800" algn="l" defTabSz="914400" rtl="0" eaLnBrk="1" latinLnBrk="0" hangingPunct="1">
                        <a:defRPr sz="1800" b="1" kern="1200">
                          <a:solidFill>
                            <a:schemeClr val="lt1"/>
                          </a:solidFill>
                          <a:latin typeface="Calibri" panose="020F0502020204030204"/>
                        </a:defRPr>
                      </a:lvl5pPr>
                      <a:lvl6pPr marL="2286000" algn="l" defTabSz="914400" rtl="0" eaLnBrk="1" latinLnBrk="0" hangingPunct="1">
                        <a:defRPr sz="1800" b="1" kern="1200">
                          <a:solidFill>
                            <a:schemeClr val="lt1"/>
                          </a:solidFill>
                          <a:latin typeface="Calibri" panose="020F0502020204030204"/>
                        </a:defRPr>
                      </a:lvl6pPr>
                      <a:lvl7pPr marL="2743200" algn="l" defTabSz="914400" rtl="0" eaLnBrk="1" latinLnBrk="0" hangingPunct="1">
                        <a:defRPr sz="1800" b="1" kern="1200">
                          <a:solidFill>
                            <a:schemeClr val="lt1"/>
                          </a:solidFill>
                          <a:latin typeface="Calibri" panose="020F0502020204030204"/>
                        </a:defRPr>
                      </a:lvl7pPr>
                      <a:lvl8pPr marL="3200400" algn="l" defTabSz="914400" rtl="0" eaLnBrk="1" latinLnBrk="0" hangingPunct="1">
                        <a:defRPr sz="1800" b="1" kern="1200">
                          <a:solidFill>
                            <a:schemeClr val="lt1"/>
                          </a:solidFill>
                          <a:latin typeface="Calibri" panose="020F0502020204030204"/>
                        </a:defRPr>
                      </a:lvl8pPr>
                      <a:lvl9pPr marL="3657600" algn="l" defTabSz="914400" rtl="0" eaLnBrk="1" latinLnBrk="0" hangingPunct="1">
                        <a:defRPr sz="1800" b="1" kern="1200">
                          <a:solidFill>
                            <a:schemeClr val="lt1"/>
                          </a:solidFill>
                          <a:latin typeface="Calibri" panose="020F0502020204030204"/>
                        </a:defRPr>
                      </a:lvl9pPr>
                    </a:lstStyle>
                    <a:p>
                      <a:pPr marL="71755" marR="71755" algn="ctr">
                        <a:lnSpc>
                          <a:spcPct val="100000"/>
                        </a:lnSpc>
                        <a:spcBef>
                          <a:spcPts val="0"/>
                        </a:spcBef>
                        <a:spcAft>
                          <a:spcPts val="0"/>
                        </a:spcAft>
                      </a:pPr>
                      <a:r>
                        <a:rPr lang="en-US" sz="1800" dirty="0">
                          <a:solidFill>
                            <a:schemeClr val="bg1"/>
                          </a:solidFill>
                          <a:effectLst/>
                        </a:rPr>
                        <a:t>Disagree</a:t>
                      </a:r>
                      <a:endParaRPr lang="en-US" sz="1800" dirty="0">
                        <a:solidFill>
                          <a:schemeClr val="bg1"/>
                        </a:solidFill>
                        <a:effectLst/>
                        <a:latin typeface="Times New Roman"/>
                        <a:ea typeface="Times New Roman"/>
                      </a:endParaRPr>
                    </a:p>
                  </a:txBody>
                  <a:tcPr marL="68580" marR="68580" marT="0" marB="0" vert="vert270" anchor="ct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chemeClr val="accent5"/>
                    </a:solidFill>
                  </a:tcPr>
                </a:tc>
                <a:tc>
                  <a:txBody>
                    <a:bodyPr/>
                    <a:lstStyle>
                      <a:lvl1pPr marL="0" algn="l" defTabSz="914400" rtl="0" eaLnBrk="1" latinLnBrk="0" hangingPunct="1">
                        <a:defRPr sz="1800" b="1" kern="1200">
                          <a:solidFill>
                            <a:schemeClr val="lt1"/>
                          </a:solidFill>
                          <a:latin typeface="Calibri" panose="020F0502020204030204"/>
                        </a:defRPr>
                      </a:lvl1pPr>
                      <a:lvl2pPr marL="457200" algn="l" defTabSz="914400" rtl="0" eaLnBrk="1" latinLnBrk="0" hangingPunct="1">
                        <a:defRPr sz="1800" b="1" kern="1200">
                          <a:solidFill>
                            <a:schemeClr val="lt1"/>
                          </a:solidFill>
                          <a:latin typeface="Calibri" panose="020F0502020204030204"/>
                        </a:defRPr>
                      </a:lvl2pPr>
                      <a:lvl3pPr marL="914400" algn="l" defTabSz="914400" rtl="0" eaLnBrk="1" latinLnBrk="0" hangingPunct="1">
                        <a:defRPr sz="1800" b="1" kern="1200">
                          <a:solidFill>
                            <a:schemeClr val="lt1"/>
                          </a:solidFill>
                          <a:latin typeface="Calibri" panose="020F0502020204030204"/>
                        </a:defRPr>
                      </a:lvl3pPr>
                      <a:lvl4pPr marL="1371600" algn="l" defTabSz="914400" rtl="0" eaLnBrk="1" latinLnBrk="0" hangingPunct="1">
                        <a:defRPr sz="1800" b="1" kern="1200">
                          <a:solidFill>
                            <a:schemeClr val="lt1"/>
                          </a:solidFill>
                          <a:latin typeface="Calibri" panose="020F0502020204030204"/>
                        </a:defRPr>
                      </a:lvl4pPr>
                      <a:lvl5pPr marL="1828800" algn="l" defTabSz="914400" rtl="0" eaLnBrk="1" latinLnBrk="0" hangingPunct="1">
                        <a:defRPr sz="1800" b="1" kern="1200">
                          <a:solidFill>
                            <a:schemeClr val="lt1"/>
                          </a:solidFill>
                          <a:latin typeface="Calibri" panose="020F0502020204030204"/>
                        </a:defRPr>
                      </a:lvl5pPr>
                      <a:lvl6pPr marL="2286000" algn="l" defTabSz="914400" rtl="0" eaLnBrk="1" latinLnBrk="0" hangingPunct="1">
                        <a:defRPr sz="1800" b="1" kern="1200">
                          <a:solidFill>
                            <a:schemeClr val="lt1"/>
                          </a:solidFill>
                          <a:latin typeface="Calibri" panose="020F0502020204030204"/>
                        </a:defRPr>
                      </a:lvl6pPr>
                      <a:lvl7pPr marL="2743200" algn="l" defTabSz="914400" rtl="0" eaLnBrk="1" latinLnBrk="0" hangingPunct="1">
                        <a:defRPr sz="1800" b="1" kern="1200">
                          <a:solidFill>
                            <a:schemeClr val="lt1"/>
                          </a:solidFill>
                          <a:latin typeface="Calibri" panose="020F0502020204030204"/>
                        </a:defRPr>
                      </a:lvl7pPr>
                      <a:lvl8pPr marL="3200400" algn="l" defTabSz="914400" rtl="0" eaLnBrk="1" latinLnBrk="0" hangingPunct="1">
                        <a:defRPr sz="1800" b="1" kern="1200">
                          <a:solidFill>
                            <a:schemeClr val="lt1"/>
                          </a:solidFill>
                          <a:latin typeface="Calibri" panose="020F0502020204030204"/>
                        </a:defRPr>
                      </a:lvl8pPr>
                      <a:lvl9pPr marL="3657600" algn="l" defTabSz="914400" rtl="0" eaLnBrk="1" latinLnBrk="0" hangingPunct="1">
                        <a:defRPr sz="1800" b="1" kern="1200">
                          <a:solidFill>
                            <a:schemeClr val="lt1"/>
                          </a:solidFill>
                          <a:latin typeface="Calibri" panose="020F0502020204030204"/>
                        </a:defRPr>
                      </a:lvl9pPr>
                    </a:lstStyle>
                    <a:p>
                      <a:pPr marL="71755" marR="71755" algn="ctr">
                        <a:lnSpc>
                          <a:spcPct val="100000"/>
                        </a:lnSpc>
                        <a:spcBef>
                          <a:spcPts val="0"/>
                        </a:spcBef>
                        <a:spcAft>
                          <a:spcPts val="0"/>
                        </a:spcAft>
                      </a:pPr>
                      <a:r>
                        <a:rPr lang="en-US" sz="1800" dirty="0">
                          <a:solidFill>
                            <a:schemeClr val="bg1"/>
                          </a:solidFill>
                          <a:effectLst/>
                        </a:rPr>
                        <a:t>     Slightly Disagree</a:t>
                      </a:r>
                      <a:endParaRPr lang="en-US" sz="1800" dirty="0">
                        <a:solidFill>
                          <a:schemeClr val="bg1"/>
                        </a:solidFill>
                        <a:effectLst/>
                        <a:latin typeface="Times New Roman"/>
                        <a:ea typeface="Times New Roman"/>
                      </a:endParaRPr>
                    </a:p>
                  </a:txBody>
                  <a:tcPr marL="68580" marR="68580" marT="0" marB="0" vert="vert270" anchor="ct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chemeClr val="accent5"/>
                    </a:solidFill>
                  </a:tcPr>
                </a:tc>
                <a:tc>
                  <a:txBody>
                    <a:bodyPr/>
                    <a:lstStyle>
                      <a:lvl1pPr marL="0" algn="l" defTabSz="914400" rtl="0" eaLnBrk="1" latinLnBrk="0" hangingPunct="1">
                        <a:defRPr sz="1800" b="1" kern="1200">
                          <a:solidFill>
                            <a:schemeClr val="lt1"/>
                          </a:solidFill>
                          <a:latin typeface="Calibri" panose="020F0502020204030204"/>
                        </a:defRPr>
                      </a:lvl1pPr>
                      <a:lvl2pPr marL="457200" algn="l" defTabSz="914400" rtl="0" eaLnBrk="1" latinLnBrk="0" hangingPunct="1">
                        <a:defRPr sz="1800" b="1" kern="1200">
                          <a:solidFill>
                            <a:schemeClr val="lt1"/>
                          </a:solidFill>
                          <a:latin typeface="Calibri" panose="020F0502020204030204"/>
                        </a:defRPr>
                      </a:lvl2pPr>
                      <a:lvl3pPr marL="914400" algn="l" defTabSz="914400" rtl="0" eaLnBrk="1" latinLnBrk="0" hangingPunct="1">
                        <a:defRPr sz="1800" b="1" kern="1200">
                          <a:solidFill>
                            <a:schemeClr val="lt1"/>
                          </a:solidFill>
                          <a:latin typeface="Calibri" panose="020F0502020204030204"/>
                        </a:defRPr>
                      </a:lvl3pPr>
                      <a:lvl4pPr marL="1371600" algn="l" defTabSz="914400" rtl="0" eaLnBrk="1" latinLnBrk="0" hangingPunct="1">
                        <a:defRPr sz="1800" b="1" kern="1200">
                          <a:solidFill>
                            <a:schemeClr val="lt1"/>
                          </a:solidFill>
                          <a:latin typeface="Calibri" panose="020F0502020204030204"/>
                        </a:defRPr>
                      </a:lvl4pPr>
                      <a:lvl5pPr marL="1828800" algn="l" defTabSz="914400" rtl="0" eaLnBrk="1" latinLnBrk="0" hangingPunct="1">
                        <a:defRPr sz="1800" b="1" kern="1200">
                          <a:solidFill>
                            <a:schemeClr val="lt1"/>
                          </a:solidFill>
                          <a:latin typeface="Calibri" panose="020F0502020204030204"/>
                        </a:defRPr>
                      </a:lvl5pPr>
                      <a:lvl6pPr marL="2286000" algn="l" defTabSz="914400" rtl="0" eaLnBrk="1" latinLnBrk="0" hangingPunct="1">
                        <a:defRPr sz="1800" b="1" kern="1200">
                          <a:solidFill>
                            <a:schemeClr val="lt1"/>
                          </a:solidFill>
                          <a:latin typeface="Calibri" panose="020F0502020204030204"/>
                        </a:defRPr>
                      </a:lvl6pPr>
                      <a:lvl7pPr marL="2743200" algn="l" defTabSz="914400" rtl="0" eaLnBrk="1" latinLnBrk="0" hangingPunct="1">
                        <a:defRPr sz="1800" b="1" kern="1200">
                          <a:solidFill>
                            <a:schemeClr val="lt1"/>
                          </a:solidFill>
                          <a:latin typeface="Calibri" panose="020F0502020204030204"/>
                        </a:defRPr>
                      </a:lvl7pPr>
                      <a:lvl8pPr marL="3200400" algn="l" defTabSz="914400" rtl="0" eaLnBrk="1" latinLnBrk="0" hangingPunct="1">
                        <a:defRPr sz="1800" b="1" kern="1200">
                          <a:solidFill>
                            <a:schemeClr val="lt1"/>
                          </a:solidFill>
                          <a:latin typeface="Calibri" panose="020F0502020204030204"/>
                        </a:defRPr>
                      </a:lvl8pPr>
                      <a:lvl9pPr marL="3657600" algn="l" defTabSz="914400" rtl="0" eaLnBrk="1" latinLnBrk="0" hangingPunct="1">
                        <a:defRPr sz="1800" b="1" kern="1200">
                          <a:solidFill>
                            <a:schemeClr val="lt1"/>
                          </a:solidFill>
                          <a:latin typeface="Calibri" panose="020F0502020204030204"/>
                        </a:defRPr>
                      </a:lvl9pPr>
                    </a:lstStyle>
                    <a:p>
                      <a:pPr marL="71755" marR="71755" algn="ctr">
                        <a:lnSpc>
                          <a:spcPct val="100000"/>
                        </a:lnSpc>
                        <a:spcBef>
                          <a:spcPts val="0"/>
                        </a:spcBef>
                        <a:spcAft>
                          <a:spcPts val="0"/>
                        </a:spcAft>
                      </a:pPr>
                      <a:r>
                        <a:rPr lang="en-US" sz="1800" dirty="0">
                          <a:solidFill>
                            <a:schemeClr val="bg1"/>
                          </a:solidFill>
                          <a:effectLst/>
                        </a:rPr>
                        <a:t>Slightly Agree</a:t>
                      </a:r>
                      <a:endParaRPr lang="en-US" sz="1800" dirty="0">
                        <a:solidFill>
                          <a:schemeClr val="bg1"/>
                        </a:solidFill>
                        <a:effectLst/>
                        <a:latin typeface="Times New Roman"/>
                        <a:ea typeface="Times New Roman"/>
                      </a:endParaRPr>
                    </a:p>
                  </a:txBody>
                  <a:tcPr marL="68580" marR="68580" marT="0" marB="0" vert="vert270" anchor="ct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chemeClr val="accent5"/>
                    </a:solidFill>
                  </a:tcPr>
                </a:tc>
                <a:tc>
                  <a:txBody>
                    <a:bodyPr/>
                    <a:lstStyle>
                      <a:lvl1pPr marL="0" algn="l" defTabSz="914400" rtl="0" eaLnBrk="1" latinLnBrk="0" hangingPunct="1">
                        <a:defRPr sz="1800" b="1" kern="1200">
                          <a:solidFill>
                            <a:schemeClr val="lt1"/>
                          </a:solidFill>
                          <a:latin typeface="Calibri" panose="020F0502020204030204"/>
                        </a:defRPr>
                      </a:lvl1pPr>
                      <a:lvl2pPr marL="457200" algn="l" defTabSz="914400" rtl="0" eaLnBrk="1" latinLnBrk="0" hangingPunct="1">
                        <a:defRPr sz="1800" b="1" kern="1200">
                          <a:solidFill>
                            <a:schemeClr val="lt1"/>
                          </a:solidFill>
                          <a:latin typeface="Calibri" panose="020F0502020204030204"/>
                        </a:defRPr>
                      </a:lvl2pPr>
                      <a:lvl3pPr marL="914400" algn="l" defTabSz="914400" rtl="0" eaLnBrk="1" latinLnBrk="0" hangingPunct="1">
                        <a:defRPr sz="1800" b="1" kern="1200">
                          <a:solidFill>
                            <a:schemeClr val="lt1"/>
                          </a:solidFill>
                          <a:latin typeface="Calibri" panose="020F0502020204030204"/>
                        </a:defRPr>
                      </a:lvl3pPr>
                      <a:lvl4pPr marL="1371600" algn="l" defTabSz="914400" rtl="0" eaLnBrk="1" latinLnBrk="0" hangingPunct="1">
                        <a:defRPr sz="1800" b="1" kern="1200">
                          <a:solidFill>
                            <a:schemeClr val="lt1"/>
                          </a:solidFill>
                          <a:latin typeface="Calibri" panose="020F0502020204030204"/>
                        </a:defRPr>
                      </a:lvl4pPr>
                      <a:lvl5pPr marL="1828800" algn="l" defTabSz="914400" rtl="0" eaLnBrk="1" latinLnBrk="0" hangingPunct="1">
                        <a:defRPr sz="1800" b="1" kern="1200">
                          <a:solidFill>
                            <a:schemeClr val="lt1"/>
                          </a:solidFill>
                          <a:latin typeface="Calibri" panose="020F0502020204030204"/>
                        </a:defRPr>
                      </a:lvl5pPr>
                      <a:lvl6pPr marL="2286000" algn="l" defTabSz="914400" rtl="0" eaLnBrk="1" latinLnBrk="0" hangingPunct="1">
                        <a:defRPr sz="1800" b="1" kern="1200">
                          <a:solidFill>
                            <a:schemeClr val="lt1"/>
                          </a:solidFill>
                          <a:latin typeface="Calibri" panose="020F0502020204030204"/>
                        </a:defRPr>
                      </a:lvl6pPr>
                      <a:lvl7pPr marL="2743200" algn="l" defTabSz="914400" rtl="0" eaLnBrk="1" latinLnBrk="0" hangingPunct="1">
                        <a:defRPr sz="1800" b="1" kern="1200">
                          <a:solidFill>
                            <a:schemeClr val="lt1"/>
                          </a:solidFill>
                          <a:latin typeface="Calibri" panose="020F0502020204030204"/>
                        </a:defRPr>
                      </a:lvl7pPr>
                      <a:lvl8pPr marL="3200400" algn="l" defTabSz="914400" rtl="0" eaLnBrk="1" latinLnBrk="0" hangingPunct="1">
                        <a:defRPr sz="1800" b="1" kern="1200">
                          <a:solidFill>
                            <a:schemeClr val="lt1"/>
                          </a:solidFill>
                          <a:latin typeface="Calibri" panose="020F0502020204030204"/>
                        </a:defRPr>
                      </a:lvl8pPr>
                      <a:lvl9pPr marL="3657600" algn="l" defTabSz="914400" rtl="0" eaLnBrk="1" latinLnBrk="0" hangingPunct="1">
                        <a:defRPr sz="1800" b="1" kern="1200">
                          <a:solidFill>
                            <a:schemeClr val="lt1"/>
                          </a:solidFill>
                          <a:latin typeface="Calibri" panose="020F0502020204030204"/>
                        </a:defRPr>
                      </a:lvl9pPr>
                    </a:lstStyle>
                    <a:p>
                      <a:pPr marL="71755" marR="71755" algn="ctr">
                        <a:lnSpc>
                          <a:spcPct val="100000"/>
                        </a:lnSpc>
                        <a:spcBef>
                          <a:spcPts val="0"/>
                        </a:spcBef>
                        <a:spcAft>
                          <a:spcPts val="0"/>
                        </a:spcAft>
                      </a:pPr>
                      <a:r>
                        <a:rPr lang="en-US" sz="1800" dirty="0">
                          <a:solidFill>
                            <a:schemeClr val="bg1"/>
                          </a:solidFill>
                          <a:effectLst/>
                        </a:rPr>
                        <a:t>Agree</a:t>
                      </a:r>
                      <a:endParaRPr lang="en-US" sz="1800" dirty="0">
                        <a:solidFill>
                          <a:schemeClr val="bg1"/>
                        </a:solidFill>
                        <a:effectLst/>
                        <a:latin typeface="Times New Roman"/>
                        <a:ea typeface="Times New Roman"/>
                      </a:endParaRPr>
                    </a:p>
                  </a:txBody>
                  <a:tcPr marL="68580" marR="68580" marT="0" marB="0" vert="vert270" anchor="ct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chemeClr val="accent5"/>
                    </a:solidFill>
                  </a:tcPr>
                </a:tc>
                <a:tc>
                  <a:txBody>
                    <a:bodyPr/>
                    <a:lstStyle>
                      <a:lvl1pPr marL="0" algn="l" defTabSz="914400" rtl="0" eaLnBrk="1" latinLnBrk="0" hangingPunct="1">
                        <a:defRPr sz="1800" b="1" kern="1200">
                          <a:solidFill>
                            <a:schemeClr val="lt1"/>
                          </a:solidFill>
                          <a:latin typeface="Calibri" panose="020F0502020204030204"/>
                        </a:defRPr>
                      </a:lvl1pPr>
                      <a:lvl2pPr marL="457200" algn="l" defTabSz="914400" rtl="0" eaLnBrk="1" latinLnBrk="0" hangingPunct="1">
                        <a:defRPr sz="1800" b="1" kern="1200">
                          <a:solidFill>
                            <a:schemeClr val="lt1"/>
                          </a:solidFill>
                          <a:latin typeface="Calibri" panose="020F0502020204030204"/>
                        </a:defRPr>
                      </a:lvl2pPr>
                      <a:lvl3pPr marL="914400" algn="l" defTabSz="914400" rtl="0" eaLnBrk="1" latinLnBrk="0" hangingPunct="1">
                        <a:defRPr sz="1800" b="1" kern="1200">
                          <a:solidFill>
                            <a:schemeClr val="lt1"/>
                          </a:solidFill>
                          <a:latin typeface="Calibri" panose="020F0502020204030204"/>
                        </a:defRPr>
                      </a:lvl3pPr>
                      <a:lvl4pPr marL="1371600" algn="l" defTabSz="914400" rtl="0" eaLnBrk="1" latinLnBrk="0" hangingPunct="1">
                        <a:defRPr sz="1800" b="1" kern="1200">
                          <a:solidFill>
                            <a:schemeClr val="lt1"/>
                          </a:solidFill>
                          <a:latin typeface="Calibri" panose="020F0502020204030204"/>
                        </a:defRPr>
                      </a:lvl4pPr>
                      <a:lvl5pPr marL="1828800" algn="l" defTabSz="914400" rtl="0" eaLnBrk="1" latinLnBrk="0" hangingPunct="1">
                        <a:defRPr sz="1800" b="1" kern="1200">
                          <a:solidFill>
                            <a:schemeClr val="lt1"/>
                          </a:solidFill>
                          <a:latin typeface="Calibri" panose="020F0502020204030204"/>
                        </a:defRPr>
                      </a:lvl5pPr>
                      <a:lvl6pPr marL="2286000" algn="l" defTabSz="914400" rtl="0" eaLnBrk="1" latinLnBrk="0" hangingPunct="1">
                        <a:defRPr sz="1800" b="1" kern="1200">
                          <a:solidFill>
                            <a:schemeClr val="lt1"/>
                          </a:solidFill>
                          <a:latin typeface="Calibri" panose="020F0502020204030204"/>
                        </a:defRPr>
                      </a:lvl6pPr>
                      <a:lvl7pPr marL="2743200" algn="l" defTabSz="914400" rtl="0" eaLnBrk="1" latinLnBrk="0" hangingPunct="1">
                        <a:defRPr sz="1800" b="1" kern="1200">
                          <a:solidFill>
                            <a:schemeClr val="lt1"/>
                          </a:solidFill>
                          <a:latin typeface="Calibri" panose="020F0502020204030204"/>
                        </a:defRPr>
                      </a:lvl7pPr>
                      <a:lvl8pPr marL="3200400" algn="l" defTabSz="914400" rtl="0" eaLnBrk="1" latinLnBrk="0" hangingPunct="1">
                        <a:defRPr sz="1800" b="1" kern="1200">
                          <a:solidFill>
                            <a:schemeClr val="lt1"/>
                          </a:solidFill>
                          <a:latin typeface="Calibri" panose="020F0502020204030204"/>
                        </a:defRPr>
                      </a:lvl8pPr>
                      <a:lvl9pPr marL="3657600" algn="l" defTabSz="914400" rtl="0" eaLnBrk="1" latinLnBrk="0" hangingPunct="1">
                        <a:defRPr sz="1800" b="1" kern="1200">
                          <a:solidFill>
                            <a:schemeClr val="lt1"/>
                          </a:solidFill>
                          <a:latin typeface="Calibri" panose="020F0502020204030204"/>
                        </a:defRPr>
                      </a:lvl9pPr>
                    </a:lstStyle>
                    <a:p>
                      <a:pPr marL="71755" marR="71755" algn="ctr">
                        <a:lnSpc>
                          <a:spcPct val="100000"/>
                        </a:lnSpc>
                        <a:spcBef>
                          <a:spcPts val="0"/>
                        </a:spcBef>
                        <a:spcAft>
                          <a:spcPts val="0"/>
                        </a:spcAft>
                      </a:pPr>
                      <a:r>
                        <a:rPr lang="en-US" sz="1800" dirty="0">
                          <a:solidFill>
                            <a:schemeClr val="bg1"/>
                          </a:solidFill>
                          <a:effectLst/>
                        </a:rPr>
                        <a:t>  Strongly Agree</a:t>
                      </a:r>
                      <a:endParaRPr lang="en-US" sz="1800" dirty="0">
                        <a:solidFill>
                          <a:schemeClr val="bg1"/>
                        </a:solidFill>
                        <a:effectLst/>
                        <a:latin typeface="Times New Roman"/>
                        <a:ea typeface="Times New Roman"/>
                      </a:endParaRPr>
                    </a:p>
                  </a:txBody>
                  <a:tcPr marL="68580" marR="68580" marT="0" marB="0" vert="vert270" anchor="ct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chemeClr val="accent5"/>
                    </a:solidFill>
                  </a:tcPr>
                </a:tc>
                <a:tc>
                  <a:txBody>
                    <a:bodyPr/>
                    <a:lstStyle>
                      <a:lvl1pPr marL="0" algn="l" defTabSz="914400" rtl="0" eaLnBrk="1" latinLnBrk="0" hangingPunct="1">
                        <a:defRPr sz="1800" b="1" kern="1200">
                          <a:solidFill>
                            <a:schemeClr val="lt1"/>
                          </a:solidFill>
                          <a:latin typeface="Calibri" panose="020F0502020204030204"/>
                        </a:defRPr>
                      </a:lvl1pPr>
                      <a:lvl2pPr marL="457200" algn="l" defTabSz="914400" rtl="0" eaLnBrk="1" latinLnBrk="0" hangingPunct="1">
                        <a:defRPr sz="1800" b="1" kern="1200">
                          <a:solidFill>
                            <a:schemeClr val="lt1"/>
                          </a:solidFill>
                          <a:latin typeface="Calibri" panose="020F0502020204030204"/>
                        </a:defRPr>
                      </a:lvl2pPr>
                      <a:lvl3pPr marL="914400" algn="l" defTabSz="914400" rtl="0" eaLnBrk="1" latinLnBrk="0" hangingPunct="1">
                        <a:defRPr sz="1800" b="1" kern="1200">
                          <a:solidFill>
                            <a:schemeClr val="lt1"/>
                          </a:solidFill>
                          <a:latin typeface="Calibri" panose="020F0502020204030204"/>
                        </a:defRPr>
                      </a:lvl3pPr>
                      <a:lvl4pPr marL="1371600" algn="l" defTabSz="914400" rtl="0" eaLnBrk="1" latinLnBrk="0" hangingPunct="1">
                        <a:defRPr sz="1800" b="1" kern="1200">
                          <a:solidFill>
                            <a:schemeClr val="lt1"/>
                          </a:solidFill>
                          <a:latin typeface="Calibri" panose="020F0502020204030204"/>
                        </a:defRPr>
                      </a:lvl4pPr>
                      <a:lvl5pPr marL="1828800" algn="l" defTabSz="914400" rtl="0" eaLnBrk="1" latinLnBrk="0" hangingPunct="1">
                        <a:defRPr sz="1800" b="1" kern="1200">
                          <a:solidFill>
                            <a:schemeClr val="lt1"/>
                          </a:solidFill>
                          <a:latin typeface="Calibri" panose="020F0502020204030204"/>
                        </a:defRPr>
                      </a:lvl5pPr>
                      <a:lvl6pPr marL="2286000" algn="l" defTabSz="914400" rtl="0" eaLnBrk="1" latinLnBrk="0" hangingPunct="1">
                        <a:defRPr sz="1800" b="1" kern="1200">
                          <a:solidFill>
                            <a:schemeClr val="lt1"/>
                          </a:solidFill>
                          <a:latin typeface="Calibri" panose="020F0502020204030204"/>
                        </a:defRPr>
                      </a:lvl6pPr>
                      <a:lvl7pPr marL="2743200" algn="l" defTabSz="914400" rtl="0" eaLnBrk="1" latinLnBrk="0" hangingPunct="1">
                        <a:defRPr sz="1800" b="1" kern="1200">
                          <a:solidFill>
                            <a:schemeClr val="lt1"/>
                          </a:solidFill>
                          <a:latin typeface="Calibri" panose="020F0502020204030204"/>
                        </a:defRPr>
                      </a:lvl7pPr>
                      <a:lvl8pPr marL="3200400" algn="l" defTabSz="914400" rtl="0" eaLnBrk="1" latinLnBrk="0" hangingPunct="1">
                        <a:defRPr sz="1800" b="1" kern="1200">
                          <a:solidFill>
                            <a:schemeClr val="lt1"/>
                          </a:solidFill>
                          <a:latin typeface="Calibri" panose="020F0502020204030204"/>
                        </a:defRPr>
                      </a:lvl8pPr>
                      <a:lvl9pPr marL="3657600" algn="l" defTabSz="914400" rtl="0" eaLnBrk="1" latinLnBrk="0" hangingPunct="1">
                        <a:defRPr sz="1800" b="1" kern="1200">
                          <a:solidFill>
                            <a:schemeClr val="lt1"/>
                          </a:solidFill>
                          <a:latin typeface="Calibri" panose="020F0502020204030204"/>
                        </a:defRPr>
                      </a:lvl9pPr>
                    </a:lstStyle>
                    <a:p>
                      <a:pPr marL="0" marR="0" algn="ctr">
                        <a:lnSpc>
                          <a:spcPct val="100000"/>
                        </a:lnSpc>
                        <a:spcBef>
                          <a:spcPts val="0"/>
                        </a:spcBef>
                        <a:spcAft>
                          <a:spcPts val="0"/>
                        </a:spcAft>
                      </a:pPr>
                      <a:r>
                        <a:rPr lang="en-US" sz="1800" dirty="0">
                          <a:solidFill>
                            <a:schemeClr val="bg1"/>
                          </a:solidFill>
                          <a:effectLst/>
                        </a:rPr>
                        <a:t> </a:t>
                      </a:r>
                    </a:p>
                    <a:p>
                      <a:pPr marL="0" marR="0" algn="ctr">
                        <a:lnSpc>
                          <a:spcPct val="100000"/>
                        </a:lnSpc>
                        <a:spcBef>
                          <a:spcPts val="0"/>
                        </a:spcBef>
                        <a:spcAft>
                          <a:spcPts val="0"/>
                        </a:spcAft>
                      </a:pPr>
                      <a:r>
                        <a:rPr lang="en-US" sz="1800" dirty="0">
                          <a:solidFill>
                            <a:schemeClr val="bg1"/>
                          </a:solidFill>
                          <a:effectLst/>
                        </a:rPr>
                        <a:t> </a:t>
                      </a:r>
                    </a:p>
                    <a:p>
                      <a:pPr marL="0" marR="0" algn="ctr">
                        <a:lnSpc>
                          <a:spcPct val="100000"/>
                        </a:lnSpc>
                        <a:spcBef>
                          <a:spcPts val="0"/>
                        </a:spcBef>
                        <a:spcAft>
                          <a:spcPts val="0"/>
                        </a:spcAft>
                      </a:pPr>
                      <a:r>
                        <a:rPr lang="en-US" sz="1800" dirty="0">
                          <a:solidFill>
                            <a:schemeClr val="bg1"/>
                          </a:solidFill>
                          <a:effectLst/>
                        </a:rPr>
                        <a:t>Mean</a:t>
                      </a:r>
                      <a:endParaRPr lang="en-US" sz="1800" dirty="0">
                        <a:solidFill>
                          <a:schemeClr val="bg1"/>
                        </a:solidFill>
                        <a:effectLst/>
                        <a:latin typeface="Times New Roman"/>
                        <a:ea typeface="Times New Roman"/>
                      </a:endParaRPr>
                    </a:p>
                  </a:txBody>
                  <a:tcPr marL="68580" marR="68580" marT="0" marB="0" anchor="ct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chemeClr val="accent5"/>
                    </a:solidFill>
                  </a:tcPr>
                </a:tc>
                <a:tc>
                  <a:txBody>
                    <a:bodyPr/>
                    <a:lstStyle>
                      <a:lvl1pPr marL="0" algn="l" defTabSz="914400" rtl="0" eaLnBrk="1" latinLnBrk="0" hangingPunct="1">
                        <a:defRPr sz="1800" b="1" kern="1200">
                          <a:solidFill>
                            <a:schemeClr val="lt1"/>
                          </a:solidFill>
                          <a:latin typeface="Calibri" panose="020F0502020204030204"/>
                        </a:defRPr>
                      </a:lvl1pPr>
                      <a:lvl2pPr marL="457200" algn="l" defTabSz="914400" rtl="0" eaLnBrk="1" latinLnBrk="0" hangingPunct="1">
                        <a:defRPr sz="1800" b="1" kern="1200">
                          <a:solidFill>
                            <a:schemeClr val="lt1"/>
                          </a:solidFill>
                          <a:latin typeface="Calibri" panose="020F0502020204030204"/>
                        </a:defRPr>
                      </a:lvl2pPr>
                      <a:lvl3pPr marL="914400" algn="l" defTabSz="914400" rtl="0" eaLnBrk="1" latinLnBrk="0" hangingPunct="1">
                        <a:defRPr sz="1800" b="1" kern="1200">
                          <a:solidFill>
                            <a:schemeClr val="lt1"/>
                          </a:solidFill>
                          <a:latin typeface="Calibri" panose="020F0502020204030204"/>
                        </a:defRPr>
                      </a:lvl3pPr>
                      <a:lvl4pPr marL="1371600" algn="l" defTabSz="914400" rtl="0" eaLnBrk="1" latinLnBrk="0" hangingPunct="1">
                        <a:defRPr sz="1800" b="1" kern="1200">
                          <a:solidFill>
                            <a:schemeClr val="lt1"/>
                          </a:solidFill>
                          <a:latin typeface="Calibri" panose="020F0502020204030204"/>
                        </a:defRPr>
                      </a:lvl4pPr>
                      <a:lvl5pPr marL="1828800" algn="l" defTabSz="914400" rtl="0" eaLnBrk="1" latinLnBrk="0" hangingPunct="1">
                        <a:defRPr sz="1800" b="1" kern="1200">
                          <a:solidFill>
                            <a:schemeClr val="lt1"/>
                          </a:solidFill>
                          <a:latin typeface="Calibri" panose="020F0502020204030204"/>
                        </a:defRPr>
                      </a:lvl5pPr>
                      <a:lvl6pPr marL="2286000" algn="l" defTabSz="914400" rtl="0" eaLnBrk="1" latinLnBrk="0" hangingPunct="1">
                        <a:defRPr sz="1800" b="1" kern="1200">
                          <a:solidFill>
                            <a:schemeClr val="lt1"/>
                          </a:solidFill>
                          <a:latin typeface="Calibri" panose="020F0502020204030204"/>
                        </a:defRPr>
                      </a:lvl6pPr>
                      <a:lvl7pPr marL="2743200" algn="l" defTabSz="914400" rtl="0" eaLnBrk="1" latinLnBrk="0" hangingPunct="1">
                        <a:defRPr sz="1800" b="1" kern="1200">
                          <a:solidFill>
                            <a:schemeClr val="lt1"/>
                          </a:solidFill>
                          <a:latin typeface="Calibri" panose="020F0502020204030204"/>
                        </a:defRPr>
                      </a:lvl7pPr>
                      <a:lvl8pPr marL="3200400" algn="l" defTabSz="914400" rtl="0" eaLnBrk="1" latinLnBrk="0" hangingPunct="1">
                        <a:defRPr sz="1800" b="1" kern="1200">
                          <a:solidFill>
                            <a:schemeClr val="lt1"/>
                          </a:solidFill>
                          <a:latin typeface="Calibri" panose="020F0502020204030204"/>
                        </a:defRPr>
                      </a:lvl8pPr>
                      <a:lvl9pPr marL="3657600" algn="l" defTabSz="914400" rtl="0" eaLnBrk="1" latinLnBrk="0" hangingPunct="1">
                        <a:defRPr sz="1800" b="1" kern="1200">
                          <a:solidFill>
                            <a:schemeClr val="lt1"/>
                          </a:solidFill>
                          <a:latin typeface="Calibri" panose="020F0502020204030204"/>
                        </a:defRPr>
                      </a:lvl9pPr>
                    </a:lstStyle>
                    <a:p>
                      <a:pPr marL="0" marR="0" algn="ctr">
                        <a:lnSpc>
                          <a:spcPct val="100000"/>
                        </a:lnSpc>
                        <a:spcBef>
                          <a:spcPts val="0"/>
                        </a:spcBef>
                        <a:spcAft>
                          <a:spcPts val="0"/>
                        </a:spcAft>
                      </a:pPr>
                      <a:r>
                        <a:rPr lang="en-US" sz="1800" dirty="0">
                          <a:solidFill>
                            <a:schemeClr val="bg1"/>
                          </a:solidFill>
                          <a:effectLst/>
                        </a:rPr>
                        <a:t> </a:t>
                      </a:r>
                    </a:p>
                    <a:p>
                      <a:pPr marL="0" marR="0" algn="ctr">
                        <a:lnSpc>
                          <a:spcPct val="100000"/>
                        </a:lnSpc>
                        <a:spcBef>
                          <a:spcPts val="0"/>
                        </a:spcBef>
                        <a:spcAft>
                          <a:spcPts val="0"/>
                        </a:spcAft>
                      </a:pPr>
                      <a:r>
                        <a:rPr lang="en-US" sz="1800" dirty="0">
                          <a:solidFill>
                            <a:schemeClr val="bg1"/>
                          </a:solidFill>
                          <a:effectLst/>
                        </a:rPr>
                        <a:t> </a:t>
                      </a:r>
                    </a:p>
                    <a:p>
                      <a:pPr marL="0" marR="0" algn="ctr">
                        <a:lnSpc>
                          <a:spcPct val="100000"/>
                        </a:lnSpc>
                        <a:spcBef>
                          <a:spcPts val="0"/>
                        </a:spcBef>
                        <a:spcAft>
                          <a:spcPts val="0"/>
                        </a:spcAft>
                      </a:pPr>
                      <a:r>
                        <a:rPr lang="en-US" sz="1800" dirty="0">
                          <a:solidFill>
                            <a:schemeClr val="bg1"/>
                          </a:solidFill>
                          <a:effectLst/>
                        </a:rPr>
                        <a:t>Standard Deviation</a:t>
                      </a:r>
                      <a:endParaRPr lang="en-US" sz="1800" dirty="0">
                        <a:solidFill>
                          <a:schemeClr val="bg1"/>
                        </a:solidFill>
                        <a:effectLst/>
                        <a:latin typeface="Times New Roman"/>
                        <a:ea typeface="Times New Roman"/>
                      </a:endParaRPr>
                    </a:p>
                  </a:txBody>
                  <a:tcPr marL="68580" marR="68580" marT="0" marB="0" anchor="ct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chemeClr val="accent5"/>
                    </a:solidFill>
                  </a:tcPr>
                </a:tc>
                <a:extLst>
                  <a:ext uri="{0D108BD9-81ED-4DB2-BD59-A6C34878D82A}">
                    <a16:rowId xmlns:a16="http://schemas.microsoft.com/office/drawing/2014/main" val="3034876063"/>
                  </a:ext>
                </a:extLst>
              </a:tr>
              <a:tr h="768701">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marL="457200" marR="0" indent="-438912">
                        <a:spcBef>
                          <a:spcPts val="0"/>
                        </a:spcBef>
                        <a:spcAft>
                          <a:spcPts val="0"/>
                        </a:spcAft>
                      </a:pPr>
                      <a:r>
                        <a:rPr lang="en-US" sz="2000" dirty="0">
                          <a:effectLst/>
                          <a:latin typeface="+mn-lt"/>
                        </a:rPr>
                        <a:t>13.	I like the procedures used in the primary plan.</a:t>
                      </a:r>
                      <a:endParaRPr lang="en-US" sz="2000" dirty="0">
                        <a:effectLst/>
                        <a:latin typeface="+mn-lt"/>
                        <a:ea typeface="Times New Roman"/>
                      </a:endParaRPr>
                    </a:p>
                  </a:txBody>
                  <a:tcPr marL="68580" marR="68580" marT="0" marB="0" anchor="ctr">
                    <a:lnL w="12700" cmpd="sng">
                      <a:solidFill>
                        <a:sysClr val="window" lastClr="FFFFFF"/>
                      </a:solidFill>
                    </a:lnL>
                    <a:lnR w="12700" cmpd="sng">
                      <a:solidFill>
                        <a:sysClr val="window" lastClr="FFFFFF"/>
                      </a:solidFill>
                    </a:lnR>
                    <a:lnT w="38100" cap="flat" cmpd="sng" algn="ctr">
                      <a:solidFill>
                        <a:sysClr val="window" lastClr="FFFFFF"/>
                      </a:solidFill>
                      <a:prstDash val="solid"/>
                      <a:round/>
                      <a:headEnd type="none" w="med" len="med"/>
                      <a:tailEnd type="none" w="med" len="med"/>
                    </a:lnT>
                    <a:lnB w="12700" cmpd="sng">
                      <a:solidFill>
                        <a:sysClr val="window" lastClr="FFFFFF"/>
                      </a:solidFill>
                    </a:lnB>
                    <a:lnTlToBr w="12700" cmpd="sng">
                      <a:noFill/>
                      <a:prstDash val="solid"/>
                    </a:lnTlToBr>
                    <a:lnBlToTr w="12700" cmpd="sng">
                      <a:noFill/>
                      <a:prstDash val="solid"/>
                    </a:lnBlToTr>
                    <a:solidFill>
                      <a:schemeClr val="accent4">
                        <a:lumMod val="20000"/>
                        <a:lumOff val="80000"/>
                      </a:scheme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marL="0" marR="0" algn="ctr">
                        <a:lnSpc>
                          <a:spcPct val="115000"/>
                        </a:lnSpc>
                        <a:spcBef>
                          <a:spcPts val="0"/>
                        </a:spcBef>
                        <a:spcAft>
                          <a:spcPts val="0"/>
                        </a:spcAft>
                      </a:pPr>
                      <a:r>
                        <a:rPr lang="en-US" sz="2000" dirty="0">
                          <a:solidFill>
                            <a:srgbClr val="000000"/>
                          </a:solidFill>
                          <a:effectLst/>
                          <a:latin typeface="+mn-lt"/>
                          <a:ea typeface="MS PMincho" panose="02020600040205080304" pitchFamily="18" charset="-128"/>
                          <a:cs typeface="Times New Roman" panose="02020603050405020304" pitchFamily="18" charset="0"/>
                        </a:rPr>
                        <a:t>0</a:t>
                      </a:r>
                    </a:p>
                  </a:txBody>
                  <a:tcPr marL="68580" marR="68580" marT="0" marB="0" anchor="ctr">
                    <a:lnL w="12700" cmpd="sng">
                      <a:solidFill>
                        <a:sysClr val="window" lastClr="FFFFFF"/>
                      </a:solidFill>
                    </a:lnL>
                    <a:lnR w="12700" cmpd="sng">
                      <a:solidFill>
                        <a:sysClr val="window" lastClr="FFFFFF"/>
                      </a:solidFill>
                    </a:lnR>
                    <a:lnT w="38100" cap="flat" cmpd="sng" algn="ctr">
                      <a:solidFill>
                        <a:sysClr val="window" lastClr="FFFFFF"/>
                      </a:solidFill>
                      <a:prstDash val="solid"/>
                      <a:round/>
                      <a:headEnd type="none" w="med" len="med"/>
                      <a:tailEnd type="none" w="med" len="med"/>
                    </a:lnT>
                    <a:lnB w="12700" cmpd="sng">
                      <a:solidFill>
                        <a:sysClr val="window" lastClr="FFFFFF"/>
                      </a:solidFill>
                    </a:lnB>
                    <a:lnTlToBr w="12700" cmpd="sng">
                      <a:noFill/>
                      <a:prstDash val="solid"/>
                    </a:lnTlToBr>
                    <a:lnBlToTr w="12700" cmpd="sng">
                      <a:noFill/>
                      <a:prstDash val="solid"/>
                    </a:lnBlToTr>
                    <a:solidFill>
                      <a:schemeClr val="accent4">
                        <a:lumMod val="20000"/>
                        <a:lumOff val="80000"/>
                      </a:scheme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marL="0" marR="0" algn="ctr">
                        <a:lnSpc>
                          <a:spcPct val="115000"/>
                        </a:lnSpc>
                        <a:spcBef>
                          <a:spcPts val="0"/>
                        </a:spcBef>
                        <a:spcAft>
                          <a:spcPts val="0"/>
                        </a:spcAft>
                      </a:pPr>
                      <a:r>
                        <a:rPr lang="en-US" sz="2000" dirty="0">
                          <a:solidFill>
                            <a:srgbClr val="000000"/>
                          </a:solidFill>
                          <a:effectLst/>
                          <a:latin typeface="+mn-lt"/>
                          <a:ea typeface="MS PMincho" panose="02020600040205080304" pitchFamily="18" charset="-128"/>
                          <a:cs typeface="Times New Roman" panose="02020603050405020304" pitchFamily="18" charset="0"/>
                        </a:rPr>
                        <a:t>0</a:t>
                      </a:r>
                    </a:p>
                  </a:txBody>
                  <a:tcPr marL="68580" marR="68580" marT="0" marB="0" anchor="ctr">
                    <a:lnL w="12700" cmpd="sng">
                      <a:solidFill>
                        <a:sysClr val="window" lastClr="FFFFFF"/>
                      </a:solidFill>
                    </a:lnL>
                    <a:lnR w="12700" cmpd="sng">
                      <a:solidFill>
                        <a:sysClr val="window" lastClr="FFFFFF"/>
                      </a:solidFill>
                    </a:lnR>
                    <a:lnT w="38100" cap="flat" cmpd="sng" algn="ctr">
                      <a:solidFill>
                        <a:sysClr val="window" lastClr="FFFFFF"/>
                      </a:solidFill>
                      <a:prstDash val="solid"/>
                      <a:round/>
                      <a:headEnd type="none" w="med" len="med"/>
                      <a:tailEnd type="none" w="med" len="med"/>
                    </a:lnT>
                    <a:lnB w="12700" cmpd="sng">
                      <a:solidFill>
                        <a:sysClr val="window" lastClr="FFFFFF"/>
                      </a:solidFill>
                    </a:lnB>
                    <a:lnTlToBr w="12700" cmpd="sng">
                      <a:noFill/>
                      <a:prstDash val="solid"/>
                    </a:lnTlToBr>
                    <a:lnBlToTr w="12700" cmpd="sng">
                      <a:noFill/>
                      <a:prstDash val="solid"/>
                    </a:lnBlToTr>
                    <a:solidFill>
                      <a:schemeClr val="accent4">
                        <a:lumMod val="20000"/>
                        <a:lumOff val="80000"/>
                      </a:scheme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marL="0" marR="0" algn="ctr">
                        <a:lnSpc>
                          <a:spcPct val="115000"/>
                        </a:lnSpc>
                        <a:spcBef>
                          <a:spcPts val="0"/>
                        </a:spcBef>
                        <a:spcAft>
                          <a:spcPts val="0"/>
                        </a:spcAft>
                      </a:pPr>
                      <a:r>
                        <a:rPr lang="en-US" sz="2000" dirty="0">
                          <a:solidFill>
                            <a:srgbClr val="000000"/>
                          </a:solidFill>
                          <a:effectLst/>
                          <a:latin typeface="+mn-lt"/>
                          <a:ea typeface="MS PMincho" panose="02020600040205080304" pitchFamily="18" charset="-128"/>
                          <a:cs typeface="Times New Roman" panose="02020603050405020304" pitchFamily="18" charset="0"/>
                        </a:rPr>
                        <a:t>0</a:t>
                      </a:r>
                    </a:p>
                  </a:txBody>
                  <a:tcPr marL="68580" marR="68580" marT="0" marB="0" anchor="ctr">
                    <a:lnL w="12700" cmpd="sng">
                      <a:solidFill>
                        <a:sysClr val="window" lastClr="FFFFFF"/>
                      </a:solidFill>
                    </a:lnL>
                    <a:lnR w="12700" cmpd="sng">
                      <a:solidFill>
                        <a:sysClr val="window" lastClr="FFFFFF"/>
                      </a:solidFill>
                    </a:lnR>
                    <a:lnT w="38100" cap="flat" cmpd="sng" algn="ctr">
                      <a:solidFill>
                        <a:sysClr val="window" lastClr="FFFFFF"/>
                      </a:solidFill>
                      <a:prstDash val="solid"/>
                      <a:round/>
                      <a:headEnd type="none" w="med" len="med"/>
                      <a:tailEnd type="none" w="med" len="med"/>
                    </a:lnT>
                    <a:lnB w="12700" cmpd="sng">
                      <a:solidFill>
                        <a:sysClr val="window" lastClr="FFFFFF"/>
                      </a:solidFill>
                    </a:lnB>
                    <a:lnTlToBr w="12700" cmpd="sng">
                      <a:noFill/>
                      <a:prstDash val="solid"/>
                    </a:lnTlToBr>
                    <a:lnBlToTr w="12700" cmpd="sng">
                      <a:noFill/>
                      <a:prstDash val="solid"/>
                    </a:lnBlToTr>
                    <a:solidFill>
                      <a:schemeClr val="accent4">
                        <a:lumMod val="20000"/>
                        <a:lumOff val="80000"/>
                      </a:scheme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marL="0" marR="0" algn="ctr">
                        <a:lnSpc>
                          <a:spcPct val="115000"/>
                        </a:lnSpc>
                        <a:spcBef>
                          <a:spcPts val="0"/>
                        </a:spcBef>
                        <a:spcAft>
                          <a:spcPts val="0"/>
                        </a:spcAft>
                      </a:pPr>
                      <a:r>
                        <a:rPr lang="en-US" sz="2000" dirty="0">
                          <a:solidFill>
                            <a:srgbClr val="000000"/>
                          </a:solidFill>
                          <a:effectLst/>
                          <a:latin typeface="+mn-lt"/>
                          <a:ea typeface="MS PMincho" panose="02020600040205080304" pitchFamily="18" charset="-128"/>
                          <a:cs typeface="Times New Roman" panose="02020603050405020304" pitchFamily="18" charset="0"/>
                        </a:rPr>
                        <a:t>1</a:t>
                      </a:r>
                    </a:p>
                  </a:txBody>
                  <a:tcPr marL="68580" marR="68580" marT="0" marB="0" anchor="ctr">
                    <a:lnL w="12700" cmpd="sng">
                      <a:solidFill>
                        <a:sysClr val="window" lastClr="FFFFFF"/>
                      </a:solidFill>
                    </a:lnL>
                    <a:lnR w="12700" cmpd="sng">
                      <a:solidFill>
                        <a:sysClr val="window" lastClr="FFFFFF"/>
                      </a:solidFill>
                    </a:lnR>
                    <a:lnT w="38100" cap="flat" cmpd="sng" algn="ctr">
                      <a:solidFill>
                        <a:sysClr val="window" lastClr="FFFFFF"/>
                      </a:solidFill>
                      <a:prstDash val="solid"/>
                      <a:round/>
                      <a:headEnd type="none" w="med" len="med"/>
                      <a:tailEnd type="none" w="med" len="med"/>
                    </a:lnT>
                    <a:lnB w="12700" cmpd="sng">
                      <a:solidFill>
                        <a:sysClr val="window" lastClr="FFFFFF"/>
                      </a:solidFill>
                    </a:lnB>
                    <a:lnTlToBr w="12700" cmpd="sng">
                      <a:noFill/>
                      <a:prstDash val="solid"/>
                    </a:lnTlToBr>
                    <a:lnBlToTr w="12700" cmpd="sng">
                      <a:noFill/>
                      <a:prstDash val="solid"/>
                    </a:lnBlToTr>
                    <a:solidFill>
                      <a:schemeClr val="accent4">
                        <a:lumMod val="20000"/>
                        <a:lumOff val="80000"/>
                      </a:scheme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marL="0" marR="0" algn="ctr">
                        <a:lnSpc>
                          <a:spcPct val="115000"/>
                        </a:lnSpc>
                        <a:spcBef>
                          <a:spcPts val="0"/>
                        </a:spcBef>
                        <a:spcAft>
                          <a:spcPts val="0"/>
                        </a:spcAft>
                      </a:pPr>
                      <a:r>
                        <a:rPr lang="en-US" sz="2000" dirty="0">
                          <a:solidFill>
                            <a:srgbClr val="000000"/>
                          </a:solidFill>
                          <a:effectLst/>
                          <a:latin typeface="+mn-lt"/>
                          <a:ea typeface="MS PMincho" panose="02020600040205080304" pitchFamily="18" charset="-128"/>
                          <a:cs typeface="Times New Roman" panose="02020603050405020304" pitchFamily="18" charset="0"/>
                        </a:rPr>
                        <a:t>19</a:t>
                      </a:r>
                    </a:p>
                  </a:txBody>
                  <a:tcPr marL="68580" marR="68580" marT="0" marB="0" anchor="ctr">
                    <a:lnL w="12700" cmpd="sng">
                      <a:solidFill>
                        <a:sysClr val="window" lastClr="FFFFFF"/>
                      </a:solidFill>
                    </a:lnL>
                    <a:lnR w="12700" cmpd="sng">
                      <a:solidFill>
                        <a:sysClr val="window" lastClr="FFFFFF"/>
                      </a:solidFill>
                    </a:lnR>
                    <a:lnT w="38100" cap="flat" cmpd="sng" algn="ctr">
                      <a:solidFill>
                        <a:sysClr val="window" lastClr="FFFFFF"/>
                      </a:solidFill>
                      <a:prstDash val="solid"/>
                      <a:round/>
                      <a:headEnd type="none" w="med" len="med"/>
                      <a:tailEnd type="none" w="med" len="med"/>
                    </a:lnT>
                    <a:lnB w="12700" cmpd="sng">
                      <a:solidFill>
                        <a:sysClr val="window" lastClr="FFFFFF"/>
                      </a:solidFill>
                    </a:lnB>
                    <a:lnTlToBr w="12700" cmpd="sng">
                      <a:noFill/>
                      <a:prstDash val="solid"/>
                    </a:lnTlToBr>
                    <a:lnBlToTr w="12700" cmpd="sng">
                      <a:noFill/>
                      <a:prstDash val="solid"/>
                    </a:lnBlToTr>
                    <a:solidFill>
                      <a:schemeClr val="accent4">
                        <a:lumMod val="20000"/>
                        <a:lumOff val="80000"/>
                      </a:scheme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marL="0" marR="0" algn="ctr">
                        <a:lnSpc>
                          <a:spcPct val="115000"/>
                        </a:lnSpc>
                        <a:spcBef>
                          <a:spcPts val="0"/>
                        </a:spcBef>
                        <a:spcAft>
                          <a:spcPts val="0"/>
                        </a:spcAft>
                      </a:pPr>
                      <a:r>
                        <a:rPr lang="en-US" sz="2000" dirty="0">
                          <a:solidFill>
                            <a:srgbClr val="000000"/>
                          </a:solidFill>
                          <a:effectLst/>
                          <a:latin typeface="+mn-lt"/>
                          <a:ea typeface="MS PMincho" panose="02020600040205080304" pitchFamily="18" charset="-128"/>
                          <a:cs typeface="Times New Roman" panose="02020603050405020304" pitchFamily="18" charset="0"/>
                        </a:rPr>
                        <a:t>16</a:t>
                      </a:r>
                    </a:p>
                  </a:txBody>
                  <a:tcPr marL="68580" marR="68580" marT="0" marB="0" anchor="ctr">
                    <a:lnL w="12700" cmpd="sng">
                      <a:solidFill>
                        <a:sysClr val="window" lastClr="FFFFFF"/>
                      </a:solidFill>
                    </a:lnL>
                    <a:lnR w="12700" cmpd="sng">
                      <a:solidFill>
                        <a:sysClr val="window" lastClr="FFFFFF"/>
                      </a:solidFill>
                    </a:lnR>
                    <a:lnT w="38100" cap="flat" cmpd="sng" algn="ctr">
                      <a:solidFill>
                        <a:sysClr val="window" lastClr="FFFFFF"/>
                      </a:solidFill>
                      <a:prstDash val="solid"/>
                      <a:round/>
                      <a:headEnd type="none" w="med" len="med"/>
                      <a:tailEnd type="none" w="med" len="med"/>
                    </a:lnT>
                    <a:lnB w="12700" cmpd="sng">
                      <a:solidFill>
                        <a:sysClr val="window" lastClr="FFFFFF"/>
                      </a:solidFill>
                    </a:lnB>
                    <a:lnTlToBr w="12700" cmpd="sng">
                      <a:noFill/>
                      <a:prstDash val="solid"/>
                    </a:lnTlToBr>
                    <a:lnBlToTr w="12700" cmpd="sng">
                      <a:noFill/>
                      <a:prstDash val="solid"/>
                    </a:lnBlToTr>
                    <a:solidFill>
                      <a:schemeClr val="accent4">
                        <a:lumMod val="20000"/>
                        <a:lumOff val="80000"/>
                      </a:scheme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marL="0" marR="0" algn="ctr">
                        <a:lnSpc>
                          <a:spcPct val="115000"/>
                        </a:lnSpc>
                        <a:spcBef>
                          <a:spcPts val="0"/>
                        </a:spcBef>
                        <a:spcAft>
                          <a:spcPts val="0"/>
                        </a:spcAft>
                      </a:pPr>
                      <a:r>
                        <a:rPr lang="en-US" sz="2000" dirty="0">
                          <a:solidFill>
                            <a:srgbClr val="000000"/>
                          </a:solidFill>
                          <a:effectLst/>
                          <a:latin typeface="+mn-lt"/>
                          <a:ea typeface="MS PMincho" panose="02020600040205080304" pitchFamily="18" charset="-128"/>
                          <a:cs typeface="Times New Roman" panose="02020603050405020304" pitchFamily="18" charset="0"/>
                        </a:rPr>
                        <a:t>5.44</a:t>
                      </a:r>
                    </a:p>
                  </a:txBody>
                  <a:tcPr marL="68580" marR="68580" marT="0" marB="0" anchor="ctr">
                    <a:lnL w="12700" cmpd="sng">
                      <a:solidFill>
                        <a:sysClr val="window" lastClr="FFFFFF"/>
                      </a:solidFill>
                    </a:lnL>
                    <a:lnR w="12700" cmpd="sng">
                      <a:solidFill>
                        <a:sysClr val="window" lastClr="FFFFFF"/>
                      </a:solidFill>
                    </a:lnR>
                    <a:lnT w="38100" cap="flat" cmpd="sng" algn="ctr">
                      <a:solidFill>
                        <a:sysClr val="window" lastClr="FFFFFF"/>
                      </a:solidFill>
                      <a:prstDash val="solid"/>
                      <a:round/>
                      <a:headEnd type="none" w="med" len="med"/>
                      <a:tailEnd type="none" w="med" len="med"/>
                    </a:lnT>
                    <a:lnB w="12700" cmpd="sng">
                      <a:solidFill>
                        <a:sysClr val="window" lastClr="FFFFFF"/>
                      </a:solidFill>
                    </a:lnB>
                    <a:lnTlToBr w="12700" cmpd="sng">
                      <a:noFill/>
                      <a:prstDash val="solid"/>
                    </a:lnTlToBr>
                    <a:lnBlToTr w="12700" cmpd="sng">
                      <a:noFill/>
                      <a:prstDash val="solid"/>
                    </a:lnBlToTr>
                    <a:solidFill>
                      <a:schemeClr val="accent4">
                        <a:lumMod val="20000"/>
                        <a:lumOff val="80000"/>
                      </a:scheme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marL="0" marR="0" algn="ctr">
                        <a:lnSpc>
                          <a:spcPct val="115000"/>
                        </a:lnSpc>
                        <a:spcBef>
                          <a:spcPts val="0"/>
                        </a:spcBef>
                        <a:spcAft>
                          <a:spcPts val="0"/>
                        </a:spcAft>
                      </a:pPr>
                      <a:r>
                        <a:rPr lang="en-US" sz="2000" dirty="0">
                          <a:solidFill>
                            <a:srgbClr val="000000"/>
                          </a:solidFill>
                          <a:effectLst/>
                          <a:latin typeface="+mn-lt"/>
                          <a:ea typeface="MS PMincho" panose="02020600040205080304" pitchFamily="18" charset="-128"/>
                          <a:cs typeface="Times New Roman" panose="02020603050405020304" pitchFamily="18" charset="0"/>
                        </a:rPr>
                        <a:t>0.50</a:t>
                      </a:r>
                    </a:p>
                  </a:txBody>
                  <a:tcPr marL="68580" marR="68580" marT="0" marB="0" anchor="ctr">
                    <a:lnL w="12700" cmpd="sng">
                      <a:solidFill>
                        <a:sysClr val="window" lastClr="FFFFFF"/>
                      </a:solidFill>
                    </a:lnL>
                    <a:lnR w="12700" cmpd="sng">
                      <a:solidFill>
                        <a:sysClr val="window" lastClr="FFFFFF"/>
                      </a:solidFill>
                    </a:lnR>
                    <a:lnT w="38100" cap="flat" cmpd="sng" algn="ctr">
                      <a:solidFill>
                        <a:sysClr val="window" lastClr="FFFFFF"/>
                      </a:solidFill>
                      <a:prstDash val="solid"/>
                      <a:round/>
                      <a:headEnd type="none" w="med" len="med"/>
                      <a:tailEnd type="none" w="med" len="med"/>
                    </a:lnT>
                    <a:lnB w="12700" cmpd="sng">
                      <a:solidFill>
                        <a:sysClr val="window" lastClr="FFFFFF"/>
                      </a:solidFill>
                    </a:lnB>
                    <a:lnTlToBr w="12700" cmpd="sng">
                      <a:noFill/>
                      <a:prstDash val="solid"/>
                    </a:lnTlToBr>
                    <a:lnBlToTr w="12700" cmpd="sng">
                      <a:noFill/>
                      <a:prstDash val="solid"/>
                    </a:lnBlToTr>
                    <a:solidFill>
                      <a:schemeClr val="accent4">
                        <a:lumMod val="20000"/>
                        <a:lumOff val="80000"/>
                      </a:schemeClr>
                    </a:solidFill>
                  </a:tcPr>
                </a:tc>
                <a:extLst>
                  <a:ext uri="{0D108BD9-81ED-4DB2-BD59-A6C34878D82A}">
                    <a16:rowId xmlns:a16="http://schemas.microsoft.com/office/drawing/2014/main" val="2711309180"/>
                  </a:ext>
                </a:extLst>
              </a:tr>
              <a:tr h="768701">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marL="457200" marR="0" indent="-438912">
                        <a:spcBef>
                          <a:spcPts val="0"/>
                        </a:spcBef>
                        <a:spcAft>
                          <a:spcPts val="0"/>
                        </a:spcAft>
                      </a:pPr>
                      <a:r>
                        <a:rPr lang="en-US" sz="2000" dirty="0">
                          <a:effectLst/>
                          <a:latin typeface="+mn-lt"/>
                        </a:rPr>
                        <a:t>14.	The primary plan is a good way to meet the specified purpose(s). </a:t>
                      </a:r>
                      <a:endParaRPr lang="en-US" sz="2000" dirty="0">
                        <a:effectLst/>
                        <a:latin typeface="+mn-lt"/>
                        <a:ea typeface="Times New Roman"/>
                      </a:endParaRPr>
                    </a:p>
                  </a:txBody>
                  <a:tcPr marL="68580" marR="68580"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chemeClr val="bg2">
                        <a:lumMod val="20000"/>
                        <a:lumOff val="80000"/>
                      </a:scheme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marL="0" marR="0" algn="ctr">
                        <a:lnSpc>
                          <a:spcPct val="115000"/>
                        </a:lnSpc>
                        <a:spcBef>
                          <a:spcPts val="0"/>
                        </a:spcBef>
                        <a:spcAft>
                          <a:spcPts val="0"/>
                        </a:spcAft>
                      </a:pPr>
                      <a:r>
                        <a:rPr lang="en-US" sz="2000" dirty="0">
                          <a:solidFill>
                            <a:srgbClr val="000000"/>
                          </a:solidFill>
                          <a:effectLst/>
                          <a:latin typeface="+mn-lt"/>
                          <a:ea typeface="MS PMincho" panose="02020600040205080304" pitchFamily="18" charset="-128"/>
                          <a:cs typeface="Times New Roman" panose="02020603050405020304" pitchFamily="18" charset="0"/>
                        </a:rPr>
                        <a:t>0</a:t>
                      </a:r>
                    </a:p>
                  </a:txBody>
                  <a:tcPr marL="68580" marR="68580"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chemeClr val="bg2">
                        <a:lumMod val="20000"/>
                        <a:lumOff val="80000"/>
                      </a:scheme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marL="0" marR="0" algn="ctr">
                        <a:lnSpc>
                          <a:spcPct val="115000"/>
                        </a:lnSpc>
                        <a:spcBef>
                          <a:spcPts val="0"/>
                        </a:spcBef>
                        <a:spcAft>
                          <a:spcPts val="0"/>
                        </a:spcAft>
                      </a:pPr>
                      <a:r>
                        <a:rPr lang="en-US" sz="2000" dirty="0">
                          <a:solidFill>
                            <a:srgbClr val="000000"/>
                          </a:solidFill>
                          <a:effectLst/>
                          <a:latin typeface="+mn-lt"/>
                          <a:ea typeface="MS PMincho" panose="02020600040205080304" pitchFamily="18" charset="-128"/>
                          <a:cs typeface="Times New Roman" panose="02020603050405020304" pitchFamily="18" charset="0"/>
                        </a:rPr>
                        <a:t>0</a:t>
                      </a:r>
                    </a:p>
                  </a:txBody>
                  <a:tcPr marL="68580" marR="68580"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chemeClr val="bg2">
                        <a:lumMod val="20000"/>
                        <a:lumOff val="80000"/>
                      </a:scheme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marL="0" marR="0" algn="ctr">
                        <a:lnSpc>
                          <a:spcPct val="115000"/>
                        </a:lnSpc>
                        <a:spcBef>
                          <a:spcPts val="0"/>
                        </a:spcBef>
                        <a:spcAft>
                          <a:spcPts val="0"/>
                        </a:spcAft>
                      </a:pPr>
                      <a:r>
                        <a:rPr lang="en-US" sz="2000" dirty="0">
                          <a:solidFill>
                            <a:srgbClr val="000000"/>
                          </a:solidFill>
                          <a:effectLst/>
                          <a:latin typeface="+mn-lt"/>
                          <a:ea typeface="MS PMincho" panose="02020600040205080304" pitchFamily="18" charset="-128"/>
                          <a:cs typeface="Times New Roman" panose="02020603050405020304" pitchFamily="18" charset="0"/>
                        </a:rPr>
                        <a:t>0</a:t>
                      </a:r>
                    </a:p>
                  </a:txBody>
                  <a:tcPr marL="68580" marR="68580"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chemeClr val="bg2">
                        <a:lumMod val="20000"/>
                        <a:lumOff val="80000"/>
                      </a:scheme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marL="0" marR="0" algn="ctr">
                        <a:lnSpc>
                          <a:spcPct val="115000"/>
                        </a:lnSpc>
                        <a:spcBef>
                          <a:spcPts val="0"/>
                        </a:spcBef>
                        <a:spcAft>
                          <a:spcPts val="0"/>
                        </a:spcAft>
                      </a:pPr>
                      <a:r>
                        <a:rPr lang="en-US" sz="2000" dirty="0">
                          <a:solidFill>
                            <a:srgbClr val="000000"/>
                          </a:solidFill>
                          <a:effectLst/>
                          <a:latin typeface="+mn-lt"/>
                          <a:ea typeface="MS PMincho" panose="02020600040205080304" pitchFamily="18" charset="-128"/>
                          <a:cs typeface="Times New Roman" panose="02020603050405020304" pitchFamily="18" charset="0"/>
                        </a:rPr>
                        <a:t>0</a:t>
                      </a:r>
                    </a:p>
                  </a:txBody>
                  <a:tcPr marL="68580" marR="68580"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chemeClr val="bg2">
                        <a:lumMod val="20000"/>
                        <a:lumOff val="80000"/>
                      </a:scheme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marL="0" marR="0" algn="ctr">
                        <a:lnSpc>
                          <a:spcPct val="115000"/>
                        </a:lnSpc>
                        <a:spcBef>
                          <a:spcPts val="0"/>
                        </a:spcBef>
                        <a:spcAft>
                          <a:spcPts val="0"/>
                        </a:spcAft>
                      </a:pPr>
                      <a:r>
                        <a:rPr lang="en-US" sz="2000" dirty="0">
                          <a:solidFill>
                            <a:srgbClr val="000000"/>
                          </a:solidFill>
                          <a:effectLst/>
                          <a:latin typeface="+mn-lt"/>
                          <a:ea typeface="MS PMincho" panose="02020600040205080304" pitchFamily="18" charset="-128"/>
                          <a:cs typeface="Times New Roman" panose="02020603050405020304" pitchFamily="18" charset="0"/>
                        </a:rPr>
                        <a:t>18</a:t>
                      </a:r>
                    </a:p>
                  </a:txBody>
                  <a:tcPr marL="68580" marR="68580"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chemeClr val="bg2">
                        <a:lumMod val="20000"/>
                        <a:lumOff val="80000"/>
                      </a:scheme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marL="0" marR="0" algn="ctr">
                        <a:lnSpc>
                          <a:spcPct val="115000"/>
                        </a:lnSpc>
                        <a:spcBef>
                          <a:spcPts val="0"/>
                        </a:spcBef>
                        <a:spcAft>
                          <a:spcPts val="0"/>
                        </a:spcAft>
                      </a:pPr>
                      <a:r>
                        <a:rPr lang="en-US" sz="2000" dirty="0">
                          <a:solidFill>
                            <a:srgbClr val="000000"/>
                          </a:solidFill>
                          <a:effectLst/>
                          <a:latin typeface="+mn-lt"/>
                          <a:ea typeface="MS PMincho" panose="02020600040205080304" pitchFamily="18" charset="-128"/>
                          <a:cs typeface="Times New Roman" panose="02020603050405020304" pitchFamily="18" charset="0"/>
                        </a:rPr>
                        <a:t>18</a:t>
                      </a:r>
                    </a:p>
                  </a:txBody>
                  <a:tcPr marL="68580" marR="68580"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chemeClr val="bg2">
                        <a:lumMod val="20000"/>
                        <a:lumOff val="80000"/>
                      </a:scheme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marL="0" marR="0" algn="ctr">
                        <a:lnSpc>
                          <a:spcPct val="115000"/>
                        </a:lnSpc>
                        <a:spcBef>
                          <a:spcPts val="0"/>
                        </a:spcBef>
                        <a:spcAft>
                          <a:spcPts val="0"/>
                        </a:spcAft>
                      </a:pPr>
                      <a:r>
                        <a:rPr lang="en-US" sz="2000" dirty="0">
                          <a:solidFill>
                            <a:srgbClr val="000000"/>
                          </a:solidFill>
                          <a:effectLst/>
                          <a:latin typeface="+mn-lt"/>
                          <a:ea typeface="MS PMincho" panose="02020600040205080304" pitchFamily="18" charset="-128"/>
                          <a:cs typeface="Times New Roman" panose="02020603050405020304" pitchFamily="18" charset="0"/>
                        </a:rPr>
                        <a:t>5.50</a:t>
                      </a:r>
                    </a:p>
                  </a:txBody>
                  <a:tcPr marL="68580" marR="68580"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chemeClr val="bg2">
                        <a:lumMod val="20000"/>
                        <a:lumOff val="80000"/>
                      </a:scheme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marL="0" marR="0" algn="ctr">
                        <a:lnSpc>
                          <a:spcPct val="115000"/>
                        </a:lnSpc>
                        <a:spcBef>
                          <a:spcPts val="0"/>
                        </a:spcBef>
                        <a:spcAft>
                          <a:spcPts val="0"/>
                        </a:spcAft>
                      </a:pPr>
                      <a:r>
                        <a:rPr lang="en-US" sz="2000" dirty="0">
                          <a:solidFill>
                            <a:srgbClr val="000000"/>
                          </a:solidFill>
                          <a:effectLst/>
                          <a:latin typeface="+mn-lt"/>
                          <a:ea typeface="MS PMincho" panose="02020600040205080304" pitchFamily="18" charset="-128"/>
                          <a:cs typeface="Times New Roman" panose="02020603050405020304" pitchFamily="18" charset="0"/>
                        </a:rPr>
                        <a:t>0.51</a:t>
                      </a:r>
                    </a:p>
                  </a:txBody>
                  <a:tcPr marL="68580" marR="68580"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chemeClr val="bg2">
                        <a:lumMod val="20000"/>
                        <a:lumOff val="80000"/>
                      </a:schemeClr>
                    </a:solidFill>
                  </a:tcPr>
                </a:tc>
                <a:extLst>
                  <a:ext uri="{0D108BD9-81ED-4DB2-BD59-A6C34878D82A}">
                    <a16:rowId xmlns:a16="http://schemas.microsoft.com/office/drawing/2014/main" val="1249205639"/>
                  </a:ext>
                </a:extLst>
              </a:tr>
              <a:tr h="768701">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marL="457200" marR="0" indent="-438912">
                        <a:spcBef>
                          <a:spcPts val="0"/>
                        </a:spcBef>
                        <a:spcAft>
                          <a:spcPts val="0"/>
                        </a:spcAft>
                      </a:pPr>
                      <a:r>
                        <a:rPr lang="en-US" sz="2000" dirty="0">
                          <a:effectLst/>
                          <a:latin typeface="+mn-lt"/>
                        </a:rPr>
                        <a:t>15.  The primary plan’s monitoring procedures are manageable.</a:t>
                      </a:r>
                      <a:endParaRPr lang="en-US" sz="2000" dirty="0">
                        <a:effectLst/>
                        <a:latin typeface="+mn-lt"/>
                        <a:ea typeface="Times New Roman"/>
                      </a:endParaRPr>
                    </a:p>
                  </a:txBody>
                  <a:tcPr marL="68580" marR="68580"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chemeClr val="accent4">
                        <a:lumMod val="20000"/>
                        <a:lumOff val="80000"/>
                      </a:scheme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marL="0" marR="0" algn="ctr">
                        <a:lnSpc>
                          <a:spcPct val="115000"/>
                        </a:lnSpc>
                        <a:spcBef>
                          <a:spcPts val="0"/>
                        </a:spcBef>
                        <a:spcAft>
                          <a:spcPts val="0"/>
                        </a:spcAft>
                      </a:pPr>
                      <a:r>
                        <a:rPr lang="en-US" sz="2000" dirty="0">
                          <a:solidFill>
                            <a:srgbClr val="000000"/>
                          </a:solidFill>
                          <a:effectLst/>
                          <a:latin typeface="+mn-lt"/>
                          <a:ea typeface="MS PMincho" panose="02020600040205080304" pitchFamily="18" charset="-128"/>
                          <a:cs typeface="Times New Roman" panose="02020603050405020304" pitchFamily="18" charset="0"/>
                        </a:rPr>
                        <a:t>0</a:t>
                      </a:r>
                    </a:p>
                  </a:txBody>
                  <a:tcPr marL="68580" marR="68580"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chemeClr val="accent4">
                        <a:lumMod val="20000"/>
                        <a:lumOff val="80000"/>
                      </a:scheme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marL="0" marR="0" algn="ctr">
                        <a:lnSpc>
                          <a:spcPct val="115000"/>
                        </a:lnSpc>
                        <a:spcBef>
                          <a:spcPts val="0"/>
                        </a:spcBef>
                        <a:spcAft>
                          <a:spcPts val="0"/>
                        </a:spcAft>
                      </a:pPr>
                      <a:r>
                        <a:rPr lang="en-US" sz="2000" dirty="0">
                          <a:solidFill>
                            <a:srgbClr val="000000"/>
                          </a:solidFill>
                          <a:effectLst/>
                          <a:latin typeface="+mn-lt"/>
                          <a:ea typeface="MS PMincho" panose="02020600040205080304" pitchFamily="18" charset="-128"/>
                          <a:cs typeface="Times New Roman" panose="02020603050405020304" pitchFamily="18" charset="0"/>
                        </a:rPr>
                        <a:t>0</a:t>
                      </a:r>
                    </a:p>
                  </a:txBody>
                  <a:tcPr marL="68580" marR="68580"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chemeClr val="accent4">
                        <a:lumMod val="20000"/>
                        <a:lumOff val="80000"/>
                      </a:scheme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marL="0" marR="0" algn="ctr">
                        <a:lnSpc>
                          <a:spcPct val="115000"/>
                        </a:lnSpc>
                        <a:spcBef>
                          <a:spcPts val="0"/>
                        </a:spcBef>
                        <a:spcAft>
                          <a:spcPts val="0"/>
                        </a:spcAft>
                      </a:pPr>
                      <a:r>
                        <a:rPr lang="en-US" sz="2000" dirty="0">
                          <a:solidFill>
                            <a:srgbClr val="000000"/>
                          </a:solidFill>
                          <a:effectLst/>
                          <a:latin typeface="+mn-lt"/>
                          <a:ea typeface="MS PMincho" panose="02020600040205080304" pitchFamily="18" charset="-128"/>
                          <a:cs typeface="Times New Roman" panose="02020603050405020304" pitchFamily="18" charset="0"/>
                        </a:rPr>
                        <a:t>0</a:t>
                      </a:r>
                    </a:p>
                  </a:txBody>
                  <a:tcPr marL="68580" marR="68580"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chemeClr val="accent4">
                        <a:lumMod val="20000"/>
                        <a:lumOff val="80000"/>
                      </a:scheme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marL="0" marR="0" algn="ctr">
                        <a:lnSpc>
                          <a:spcPct val="115000"/>
                        </a:lnSpc>
                        <a:spcBef>
                          <a:spcPts val="0"/>
                        </a:spcBef>
                        <a:spcAft>
                          <a:spcPts val="0"/>
                        </a:spcAft>
                      </a:pPr>
                      <a:r>
                        <a:rPr lang="en-US" sz="2000" dirty="0">
                          <a:solidFill>
                            <a:srgbClr val="000000"/>
                          </a:solidFill>
                          <a:effectLst/>
                          <a:latin typeface="+mn-lt"/>
                          <a:ea typeface="MS PMincho" panose="02020600040205080304" pitchFamily="18" charset="-128"/>
                          <a:cs typeface="Times New Roman" panose="02020603050405020304" pitchFamily="18" charset="0"/>
                        </a:rPr>
                        <a:t>8</a:t>
                      </a:r>
                    </a:p>
                  </a:txBody>
                  <a:tcPr marL="68580" marR="68580"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chemeClr val="accent4">
                        <a:lumMod val="20000"/>
                        <a:lumOff val="80000"/>
                      </a:scheme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marL="0" marR="0" algn="ctr">
                        <a:lnSpc>
                          <a:spcPct val="115000"/>
                        </a:lnSpc>
                        <a:spcBef>
                          <a:spcPts val="0"/>
                        </a:spcBef>
                        <a:spcAft>
                          <a:spcPts val="0"/>
                        </a:spcAft>
                      </a:pPr>
                      <a:r>
                        <a:rPr lang="en-US" sz="2000" dirty="0">
                          <a:solidFill>
                            <a:srgbClr val="000000"/>
                          </a:solidFill>
                          <a:effectLst/>
                          <a:latin typeface="+mn-lt"/>
                          <a:ea typeface="MS PMincho" panose="02020600040205080304" pitchFamily="18" charset="-128"/>
                          <a:cs typeface="Times New Roman" panose="02020603050405020304" pitchFamily="18" charset="0"/>
                        </a:rPr>
                        <a:t>18</a:t>
                      </a:r>
                    </a:p>
                  </a:txBody>
                  <a:tcPr marL="68580" marR="68580"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chemeClr val="accent4">
                        <a:lumMod val="20000"/>
                        <a:lumOff val="80000"/>
                      </a:scheme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marL="0" marR="0" algn="ctr">
                        <a:lnSpc>
                          <a:spcPct val="115000"/>
                        </a:lnSpc>
                        <a:spcBef>
                          <a:spcPts val="0"/>
                        </a:spcBef>
                        <a:spcAft>
                          <a:spcPts val="0"/>
                        </a:spcAft>
                      </a:pPr>
                      <a:r>
                        <a:rPr lang="en-US" sz="2000" dirty="0">
                          <a:solidFill>
                            <a:srgbClr val="000000"/>
                          </a:solidFill>
                          <a:effectLst/>
                          <a:latin typeface="+mn-lt"/>
                          <a:ea typeface="MS PMincho" panose="02020600040205080304" pitchFamily="18" charset="-128"/>
                          <a:cs typeface="Times New Roman" panose="02020603050405020304" pitchFamily="18" charset="0"/>
                        </a:rPr>
                        <a:t>10</a:t>
                      </a:r>
                    </a:p>
                  </a:txBody>
                  <a:tcPr marL="68580" marR="68580"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chemeClr val="accent4">
                        <a:lumMod val="20000"/>
                        <a:lumOff val="80000"/>
                      </a:scheme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marL="0" marR="0" algn="ctr">
                        <a:lnSpc>
                          <a:spcPct val="115000"/>
                        </a:lnSpc>
                        <a:spcBef>
                          <a:spcPts val="0"/>
                        </a:spcBef>
                        <a:spcAft>
                          <a:spcPts val="0"/>
                        </a:spcAft>
                      </a:pPr>
                      <a:r>
                        <a:rPr lang="en-US" sz="2000" dirty="0">
                          <a:solidFill>
                            <a:srgbClr val="000000"/>
                          </a:solidFill>
                          <a:effectLst/>
                          <a:latin typeface="+mn-lt"/>
                          <a:ea typeface="MS PMincho" panose="02020600040205080304" pitchFamily="18" charset="-128"/>
                          <a:cs typeface="Times New Roman" panose="02020603050405020304" pitchFamily="18" charset="0"/>
                        </a:rPr>
                        <a:t>5.06</a:t>
                      </a:r>
                    </a:p>
                  </a:txBody>
                  <a:tcPr marL="68580" marR="68580"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chemeClr val="accent4">
                        <a:lumMod val="20000"/>
                        <a:lumOff val="80000"/>
                      </a:scheme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marL="0" marR="0" algn="ctr">
                        <a:lnSpc>
                          <a:spcPct val="115000"/>
                        </a:lnSpc>
                        <a:spcBef>
                          <a:spcPts val="0"/>
                        </a:spcBef>
                        <a:spcAft>
                          <a:spcPts val="0"/>
                        </a:spcAft>
                      </a:pPr>
                      <a:r>
                        <a:rPr lang="en-US" sz="2000" dirty="0">
                          <a:solidFill>
                            <a:srgbClr val="000000"/>
                          </a:solidFill>
                          <a:effectLst/>
                          <a:latin typeface="+mn-lt"/>
                          <a:ea typeface="MS PMincho" panose="02020600040205080304" pitchFamily="18" charset="-128"/>
                          <a:cs typeface="Times New Roman" panose="02020603050405020304" pitchFamily="18" charset="0"/>
                        </a:rPr>
                        <a:t>0.71</a:t>
                      </a:r>
                    </a:p>
                  </a:txBody>
                  <a:tcPr marL="68580" marR="68580"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chemeClr val="accent4">
                        <a:lumMod val="20000"/>
                        <a:lumOff val="80000"/>
                      </a:schemeClr>
                    </a:solidFill>
                  </a:tcPr>
                </a:tc>
                <a:extLst>
                  <a:ext uri="{0D108BD9-81ED-4DB2-BD59-A6C34878D82A}">
                    <a16:rowId xmlns:a16="http://schemas.microsoft.com/office/drawing/2014/main" val="3854700207"/>
                  </a:ext>
                </a:extLst>
              </a:tr>
              <a:tr h="1063172">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marL="457200" marR="0" indent="-438912">
                        <a:spcBef>
                          <a:spcPts val="0"/>
                        </a:spcBef>
                        <a:spcAft>
                          <a:spcPts val="0"/>
                        </a:spcAft>
                      </a:pPr>
                      <a:r>
                        <a:rPr lang="en-US" sz="2000" dirty="0">
                          <a:effectLst/>
                          <a:latin typeface="+mn-lt"/>
                        </a:rPr>
                        <a:t>16. The primary plan’s monitoring procedures give the necessary information to evaluate the plan.</a:t>
                      </a:r>
                      <a:endParaRPr lang="en-US" sz="2000" dirty="0">
                        <a:effectLst/>
                        <a:latin typeface="+mn-lt"/>
                        <a:ea typeface="Times New Roman"/>
                      </a:endParaRPr>
                    </a:p>
                  </a:txBody>
                  <a:tcPr marL="68580" marR="68580"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chemeClr val="bg2">
                        <a:lumMod val="20000"/>
                        <a:lumOff val="80000"/>
                      </a:scheme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marL="0" marR="0" algn="ctr">
                        <a:lnSpc>
                          <a:spcPct val="115000"/>
                        </a:lnSpc>
                        <a:spcBef>
                          <a:spcPts val="0"/>
                        </a:spcBef>
                        <a:spcAft>
                          <a:spcPts val="0"/>
                        </a:spcAft>
                      </a:pPr>
                      <a:r>
                        <a:rPr lang="en-US" sz="2000" dirty="0">
                          <a:solidFill>
                            <a:srgbClr val="000000"/>
                          </a:solidFill>
                          <a:effectLst/>
                          <a:latin typeface="+mn-lt"/>
                          <a:ea typeface="MS PMincho" panose="02020600040205080304" pitchFamily="18" charset="-128"/>
                          <a:cs typeface="Times New Roman" panose="02020603050405020304" pitchFamily="18" charset="0"/>
                        </a:rPr>
                        <a:t>0</a:t>
                      </a:r>
                    </a:p>
                  </a:txBody>
                  <a:tcPr marL="68580" marR="68580"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chemeClr val="bg2">
                        <a:lumMod val="20000"/>
                        <a:lumOff val="80000"/>
                      </a:scheme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marL="0" marR="0" algn="ctr">
                        <a:lnSpc>
                          <a:spcPct val="115000"/>
                        </a:lnSpc>
                        <a:spcBef>
                          <a:spcPts val="0"/>
                        </a:spcBef>
                        <a:spcAft>
                          <a:spcPts val="0"/>
                        </a:spcAft>
                      </a:pPr>
                      <a:r>
                        <a:rPr lang="en-US" sz="2000" dirty="0">
                          <a:solidFill>
                            <a:srgbClr val="000000"/>
                          </a:solidFill>
                          <a:effectLst/>
                          <a:latin typeface="+mn-lt"/>
                          <a:ea typeface="MS PMincho" panose="02020600040205080304" pitchFamily="18" charset="-128"/>
                          <a:cs typeface="Times New Roman" panose="02020603050405020304" pitchFamily="18" charset="0"/>
                        </a:rPr>
                        <a:t>0</a:t>
                      </a:r>
                    </a:p>
                  </a:txBody>
                  <a:tcPr marL="68580" marR="68580"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chemeClr val="bg2">
                        <a:lumMod val="20000"/>
                        <a:lumOff val="80000"/>
                      </a:scheme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marL="0" marR="0" algn="ctr">
                        <a:lnSpc>
                          <a:spcPct val="115000"/>
                        </a:lnSpc>
                        <a:spcBef>
                          <a:spcPts val="0"/>
                        </a:spcBef>
                        <a:spcAft>
                          <a:spcPts val="0"/>
                        </a:spcAft>
                      </a:pPr>
                      <a:r>
                        <a:rPr lang="en-US" sz="2000" dirty="0">
                          <a:solidFill>
                            <a:srgbClr val="000000"/>
                          </a:solidFill>
                          <a:effectLst/>
                          <a:latin typeface="+mn-lt"/>
                          <a:ea typeface="MS PMincho" panose="02020600040205080304" pitchFamily="18" charset="-128"/>
                          <a:cs typeface="Times New Roman" panose="02020603050405020304" pitchFamily="18" charset="0"/>
                        </a:rPr>
                        <a:t>0</a:t>
                      </a:r>
                    </a:p>
                  </a:txBody>
                  <a:tcPr marL="68580" marR="68580"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chemeClr val="bg2">
                        <a:lumMod val="20000"/>
                        <a:lumOff val="80000"/>
                      </a:scheme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marL="0" marR="0" algn="ctr">
                        <a:lnSpc>
                          <a:spcPct val="115000"/>
                        </a:lnSpc>
                        <a:spcBef>
                          <a:spcPts val="0"/>
                        </a:spcBef>
                        <a:spcAft>
                          <a:spcPts val="0"/>
                        </a:spcAft>
                      </a:pPr>
                      <a:r>
                        <a:rPr lang="en-US" sz="2000" dirty="0">
                          <a:solidFill>
                            <a:srgbClr val="000000"/>
                          </a:solidFill>
                          <a:effectLst/>
                          <a:latin typeface="+mn-lt"/>
                          <a:ea typeface="MS PMincho" panose="02020600040205080304" pitchFamily="18" charset="-128"/>
                          <a:cs typeface="Times New Roman" panose="02020603050405020304" pitchFamily="18" charset="0"/>
                        </a:rPr>
                        <a:t>2</a:t>
                      </a:r>
                    </a:p>
                  </a:txBody>
                  <a:tcPr marL="68580" marR="68580"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chemeClr val="bg2">
                        <a:lumMod val="20000"/>
                        <a:lumOff val="80000"/>
                      </a:scheme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marL="0" marR="0" algn="ctr">
                        <a:lnSpc>
                          <a:spcPct val="115000"/>
                        </a:lnSpc>
                        <a:spcBef>
                          <a:spcPts val="0"/>
                        </a:spcBef>
                        <a:spcAft>
                          <a:spcPts val="0"/>
                        </a:spcAft>
                      </a:pPr>
                      <a:r>
                        <a:rPr lang="en-US" sz="2000" dirty="0">
                          <a:solidFill>
                            <a:srgbClr val="000000"/>
                          </a:solidFill>
                          <a:effectLst/>
                          <a:latin typeface="+mn-lt"/>
                          <a:ea typeface="MS PMincho" panose="02020600040205080304" pitchFamily="18" charset="-128"/>
                          <a:cs typeface="Times New Roman" panose="02020603050405020304" pitchFamily="18" charset="0"/>
                        </a:rPr>
                        <a:t>18</a:t>
                      </a:r>
                    </a:p>
                  </a:txBody>
                  <a:tcPr marL="68580" marR="68580"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chemeClr val="bg2">
                        <a:lumMod val="20000"/>
                        <a:lumOff val="80000"/>
                      </a:scheme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marL="0" marR="0" algn="ctr">
                        <a:lnSpc>
                          <a:spcPct val="115000"/>
                        </a:lnSpc>
                        <a:spcBef>
                          <a:spcPts val="0"/>
                        </a:spcBef>
                        <a:spcAft>
                          <a:spcPts val="0"/>
                        </a:spcAft>
                      </a:pPr>
                      <a:r>
                        <a:rPr lang="en-US" sz="2000" dirty="0">
                          <a:solidFill>
                            <a:srgbClr val="000000"/>
                          </a:solidFill>
                          <a:effectLst/>
                          <a:latin typeface="+mn-lt"/>
                          <a:ea typeface="MS PMincho" panose="02020600040205080304" pitchFamily="18" charset="-128"/>
                          <a:cs typeface="Times New Roman" panose="02020603050405020304" pitchFamily="18" charset="0"/>
                        </a:rPr>
                        <a:t>16</a:t>
                      </a:r>
                    </a:p>
                  </a:txBody>
                  <a:tcPr marL="68580" marR="68580"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chemeClr val="bg2">
                        <a:lumMod val="20000"/>
                        <a:lumOff val="80000"/>
                      </a:scheme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marL="0" marR="0" algn="ctr">
                        <a:lnSpc>
                          <a:spcPct val="115000"/>
                        </a:lnSpc>
                        <a:spcBef>
                          <a:spcPts val="0"/>
                        </a:spcBef>
                        <a:spcAft>
                          <a:spcPts val="0"/>
                        </a:spcAft>
                      </a:pPr>
                      <a:r>
                        <a:rPr lang="en-US" sz="2000" dirty="0">
                          <a:solidFill>
                            <a:srgbClr val="000000"/>
                          </a:solidFill>
                          <a:effectLst/>
                          <a:latin typeface="+mn-lt"/>
                          <a:ea typeface="MS PMincho" panose="02020600040205080304" pitchFamily="18" charset="-128"/>
                          <a:cs typeface="Times New Roman" panose="02020603050405020304" pitchFamily="18" charset="0"/>
                        </a:rPr>
                        <a:t>5.39</a:t>
                      </a:r>
                    </a:p>
                  </a:txBody>
                  <a:tcPr marL="68580" marR="68580"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chemeClr val="bg2">
                        <a:lumMod val="20000"/>
                        <a:lumOff val="80000"/>
                      </a:scheme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marL="0" marR="0" algn="ctr">
                        <a:lnSpc>
                          <a:spcPct val="115000"/>
                        </a:lnSpc>
                        <a:spcBef>
                          <a:spcPts val="0"/>
                        </a:spcBef>
                        <a:spcAft>
                          <a:spcPts val="0"/>
                        </a:spcAft>
                      </a:pPr>
                      <a:r>
                        <a:rPr lang="en-US" sz="2000" dirty="0">
                          <a:solidFill>
                            <a:srgbClr val="000000"/>
                          </a:solidFill>
                          <a:effectLst/>
                          <a:latin typeface="+mn-lt"/>
                          <a:ea typeface="MS PMincho" panose="02020600040205080304" pitchFamily="18" charset="-128"/>
                          <a:cs typeface="Times New Roman" panose="02020603050405020304" pitchFamily="18" charset="0"/>
                        </a:rPr>
                        <a:t>0.60</a:t>
                      </a:r>
                    </a:p>
                  </a:txBody>
                  <a:tcPr marL="68580" marR="68580"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chemeClr val="bg2">
                        <a:lumMod val="20000"/>
                        <a:lumOff val="80000"/>
                      </a:schemeClr>
                    </a:solidFill>
                  </a:tcPr>
                </a:tc>
                <a:extLst>
                  <a:ext uri="{0D108BD9-81ED-4DB2-BD59-A6C34878D82A}">
                    <a16:rowId xmlns:a16="http://schemas.microsoft.com/office/drawing/2014/main" val="2261564068"/>
                  </a:ext>
                </a:extLst>
              </a:tr>
              <a:tr h="768096">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marL="457200" marR="0" indent="-438912">
                        <a:spcBef>
                          <a:spcPts val="0"/>
                        </a:spcBef>
                        <a:spcAft>
                          <a:spcPts val="0"/>
                        </a:spcAft>
                      </a:pPr>
                      <a:r>
                        <a:rPr lang="en-US" sz="2000" dirty="0">
                          <a:effectLst/>
                          <a:latin typeface="+mn-lt"/>
                        </a:rPr>
                        <a:t>17.	Overall, this primary</a:t>
                      </a:r>
                      <a:r>
                        <a:rPr lang="en-US" sz="2000" baseline="0" dirty="0">
                          <a:effectLst/>
                          <a:latin typeface="+mn-lt"/>
                        </a:rPr>
                        <a:t> plan </a:t>
                      </a:r>
                      <a:r>
                        <a:rPr lang="en-US" sz="2000" dirty="0">
                          <a:effectLst/>
                          <a:latin typeface="+mn-lt"/>
                        </a:rPr>
                        <a:t>is beneficial for this age group of students.</a:t>
                      </a:r>
                      <a:endParaRPr lang="en-US" sz="2000" dirty="0">
                        <a:effectLst/>
                        <a:latin typeface="+mn-lt"/>
                        <a:ea typeface="Times New Roman"/>
                      </a:endParaRPr>
                    </a:p>
                  </a:txBody>
                  <a:tcPr marL="68580" marR="68580"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chemeClr val="accent4">
                        <a:lumMod val="20000"/>
                        <a:lumOff val="80000"/>
                      </a:scheme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marL="0" marR="0" algn="ctr">
                        <a:lnSpc>
                          <a:spcPct val="115000"/>
                        </a:lnSpc>
                        <a:spcBef>
                          <a:spcPts val="0"/>
                        </a:spcBef>
                        <a:spcAft>
                          <a:spcPts val="0"/>
                        </a:spcAft>
                      </a:pPr>
                      <a:r>
                        <a:rPr lang="en-US" sz="2000" dirty="0">
                          <a:solidFill>
                            <a:srgbClr val="000000"/>
                          </a:solidFill>
                          <a:effectLst/>
                          <a:latin typeface="+mn-lt"/>
                          <a:ea typeface="MS PMincho" panose="02020600040205080304" pitchFamily="18" charset="-128"/>
                          <a:cs typeface="Times New Roman" panose="02020603050405020304" pitchFamily="18" charset="0"/>
                        </a:rPr>
                        <a:t>0</a:t>
                      </a:r>
                    </a:p>
                  </a:txBody>
                  <a:tcPr marL="68580" marR="68580"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chemeClr val="accent4">
                        <a:lumMod val="20000"/>
                        <a:lumOff val="80000"/>
                      </a:scheme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marL="0" marR="0" algn="ctr">
                        <a:lnSpc>
                          <a:spcPct val="115000"/>
                        </a:lnSpc>
                        <a:spcBef>
                          <a:spcPts val="0"/>
                        </a:spcBef>
                        <a:spcAft>
                          <a:spcPts val="0"/>
                        </a:spcAft>
                      </a:pPr>
                      <a:r>
                        <a:rPr lang="en-US" sz="2000" dirty="0">
                          <a:solidFill>
                            <a:srgbClr val="000000"/>
                          </a:solidFill>
                          <a:effectLst/>
                          <a:latin typeface="+mn-lt"/>
                          <a:ea typeface="MS PMincho" panose="02020600040205080304" pitchFamily="18" charset="-128"/>
                          <a:cs typeface="Times New Roman" panose="02020603050405020304" pitchFamily="18" charset="0"/>
                        </a:rPr>
                        <a:t>0</a:t>
                      </a:r>
                    </a:p>
                  </a:txBody>
                  <a:tcPr marL="68580" marR="68580"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chemeClr val="accent4">
                        <a:lumMod val="20000"/>
                        <a:lumOff val="80000"/>
                      </a:scheme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marL="0" marR="0" algn="ctr">
                        <a:lnSpc>
                          <a:spcPct val="115000"/>
                        </a:lnSpc>
                        <a:spcBef>
                          <a:spcPts val="0"/>
                        </a:spcBef>
                        <a:spcAft>
                          <a:spcPts val="0"/>
                        </a:spcAft>
                      </a:pPr>
                      <a:r>
                        <a:rPr lang="en-US" sz="2000" dirty="0">
                          <a:solidFill>
                            <a:srgbClr val="000000"/>
                          </a:solidFill>
                          <a:effectLst/>
                          <a:latin typeface="+mn-lt"/>
                          <a:ea typeface="MS PMincho" panose="02020600040205080304" pitchFamily="18" charset="-128"/>
                          <a:cs typeface="Times New Roman" panose="02020603050405020304" pitchFamily="18" charset="0"/>
                        </a:rPr>
                        <a:t>0</a:t>
                      </a:r>
                    </a:p>
                  </a:txBody>
                  <a:tcPr marL="68580" marR="68580"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chemeClr val="accent4">
                        <a:lumMod val="20000"/>
                        <a:lumOff val="80000"/>
                      </a:scheme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marL="0" marR="0" algn="ctr">
                        <a:lnSpc>
                          <a:spcPct val="115000"/>
                        </a:lnSpc>
                        <a:spcBef>
                          <a:spcPts val="0"/>
                        </a:spcBef>
                        <a:spcAft>
                          <a:spcPts val="0"/>
                        </a:spcAft>
                      </a:pPr>
                      <a:r>
                        <a:rPr lang="en-US" sz="2000" dirty="0">
                          <a:solidFill>
                            <a:srgbClr val="000000"/>
                          </a:solidFill>
                          <a:effectLst/>
                          <a:latin typeface="+mn-lt"/>
                          <a:ea typeface="MS PMincho" panose="02020600040205080304" pitchFamily="18" charset="-128"/>
                          <a:cs typeface="Times New Roman" panose="02020603050405020304" pitchFamily="18" charset="0"/>
                        </a:rPr>
                        <a:t>1</a:t>
                      </a:r>
                    </a:p>
                  </a:txBody>
                  <a:tcPr marL="68580" marR="68580"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chemeClr val="accent4">
                        <a:lumMod val="20000"/>
                        <a:lumOff val="80000"/>
                      </a:scheme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marL="0" marR="0" algn="ctr">
                        <a:lnSpc>
                          <a:spcPct val="115000"/>
                        </a:lnSpc>
                        <a:spcBef>
                          <a:spcPts val="0"/>
                        </a:spcBef>
                        <a:spcAft>
                          <a:spcPts val="0"/>
                        </a:spcAft>
                      </a:pPr>
                      <a:r>
                        <a:rPr lang="en-US" sz="2000" dirty="0">
                          <a:solidFill>
                            <a:srgbClr val="000000"/>
                          </a:solidFill>
                          <a:effectLst/>
                          <a:latin typeface="+mn-lt"/>
                          <a:ea typeface="MS PMincho" panose="02020600040205080304" pitchFamily="18" charset="-128"/>
                          <a:cs typeface="Times New Roman" panose="02020603050405020304" pitchFamily="18" charset="0"/>
                        </a:rPr>
                        <a:t>16</a:t>
                      </a:r>
                    </a:p>
                  </a:txBody>
                  <a:tcPr marL="68580" marR="68580"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chemeClr val="accent4">
                        <a:lumMod val="20000"/>
                        <a:lumOff val="80000"/>
                      </a:scheme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marL="0" marR="0" algn="ctr">
                        <a:lnSpc>
                          <a:spcPct val="115000"/>
                        </a:lnSpc>
                        <a:spcBef>
                          <a:spcPts val="0"/>
                        </a:spcBef>
                        <a:spcAft>
                          <a:spcPts val="0"/>
                        </a:spcAft>
                      </a:pPr>
                      <a:r>
                        <a:rPr lang="en-US" sz="2000" dirty="0">
                          <a:solidFill>
                            <a:srgbClr val="000000"/>
                          </a:solidFill>
                          <a:effectLst/>
                          <a:latin typeface="+mn-lt"/>
                          <a:ea typeface="MS PMincho" panose="02020600040205080304" pitchFamily="18" charset="-128"/>
                          <a:cs typeface="Times New Roman" panose="02020603050405020304" pitchFamily="18" charset="0"/>
                        </a:rPr>
                        <a:t>19</a:t>
                      </a:r>
                    </a:p>
                  </a:txBody>
                  <a:tcPr marL="68580" marR="68580"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chemeClr val="accent4">
                        <a:lumMod val="20000"/>
                        <a:lumOff val="80000"/>
                      </a:scheme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marL="0" marR="0" algn="ctr">
                        <a:lnSpc>
                          <a:spcPct val="115000"/>
                        </a:lnSpc>
                        <a:spcBef>
                          <a:spcPts val="0"/>
                        </a:spcBef>
                        <a:spcAft>
                          <a:spcPts val="0"/>
                        </a:spcAft>
                      </a:pPr>
                      <a:r>
                        <a:rPr lang="en-US" sz="2000" dirty="0">
                          <a:solidFill>
                            <a:srgbClr val="000000"/>
                          </a:solidFill>
                          <a:effectLst/>
                          <a:latin typeface="+mn-lt"/>
                          <a:ea typeface="MS PMincho" panose="02020600040205080304" pitchFamily="18" charset="-128"/>
                          <a:cs typeface="Times New Roman" panose="02020603050405020304" pitchFamily="18" charset="0"/>
                        </a:rPr>
                        <a:t>5.50</a:t>
                      </a:r>
                    </a:p>
                  </a:txBody>
                  <a:tcPr marL="68580" marR="68580"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chemeClr val="accent4">
                        <a:lumMod val="20000"/>
                        <a:lumOff val="80000"/>
                      </a:scheme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marL="0" marR="0" algn="ctr">
                        <a:lnSpc>
                          <a:spcPct val="115000"/>
                        </a:lnSpc>
                        <a:spcBef>
                          <a:spcPts val="0"/>
                        </a:spcBef>
                        <a:spcAft>
                          <a:spcPts val="0"/>
                        </a:spcAft>
                      </a:pPr>
                      <a:r>
                        <a:rPr lang="en-US" sz="2000" dirty="0">
                          <a:solidFill>
                            <a:srgbClr val="000000"/>
                          </a:solidFill>
                          <a:effectLst/>
                          <a:latin typeface="+mn-lt"/>
                          <a:ea typeface="MS PMincho" panose="02020600040205080304" pitchFamily="18" charset="-128"/>
                          <a:cs typeface="Times New Roman" panose="02020603050405020304" pitchFamily="18" charset="0"/>
                        </a:rPr>
                        <a:t>0.56</a:t>
                      </a:r>
                    </a:p>
                  </a:txBody>
                  <a:tcPr marL="68580" marR="68580"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chemeClr val="accent4">
                        <a:lumMod val="20000"/>
                        <a:lumOff val="80000"/>
                      </a:schemeClr>
                    </a:solidFill>
                  </a:tcPr>
                </a:tc>
                <a:extLst>
                  <a:ext uri="{0D108BD9-81ED-4DB2-BD59-A6C34878D82A}">
                    <a16:rowId xmlns:a16="http://schemas.microsoft.com/office/drawing/2014/main" val="1626900643"/>
                  </a:ext>
                </a:extLst>
              </a:tr>
              <a:tr h="624791">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r"/>
                      <a:r>
                        <a:rPr lang="en-US" sz="2000" dirty="0">
                          <a:latin typeface="+mn-lt"/>
                        </a:rPr>
                        <a:t>Mean</a:t>
                      </a:r>
                      <a:r>
                        <a:rPr lang="en-US" sz="2000" baseline="0" dirty="0">
                          <a:latin typeface="+mn-lt"/>
                        </a:rPr>
                        <a:t> Percentage (</a:t>
                      </a:r>
                      <a:r>
                        <a:rPr lang="en-US" sz="2000" i="1" baseline="0" dirty="0">
                          <a:latin typeface="+mn-lt"/>
                        </a:rPr>
                        <a:t>SD</a:t>
                      </a:r>
                      <a:r>
                        <a:rPr lang="en-US" sz="2000" baseline="0" dirty="0">
                          <a:latin typeface="+mn-lt"/>
                        </a:rPr>
                        <a:t>; Range)</a:t>
                      </a:r>
                      <a:endParaRPr lang="en-US" sz="2000" b="1" dirty="0">
                        <a:latin typeface="+mn-lt"/>
                        <a:cs typeface="Times New Roman" panose="02020603050405020304" pitchFamily="18" charset="0"/>
                      </a:endParaRPr>
                    </a:p>
                  </a:txBody>
                  <a:tcPr anchor="ctr" horzOverflow="overflow">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chemeClr val="bg1">
                        <a:lumMod val="95000"/>
                      </a:schemeClr>
                    </a:solidFill>
                  </a:tcPr>
                </a:tc>
                <a:tc gridSpan="8">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r>
                        <a:rPr lang="en-US" sz="2400" b="1" dirty="0">
                          <a:latin typeface="+mn-lt"/>
                          <a:cs typeface="Times New Roman" panose="02020603050405020304" pitchFamily="18" charset="0"/>
                        </a:rPr>
                        <a:t>89.72% (</a:t>
                      </a:r>
                      <a:r>
                        <a:rPr lang="en-US" sz="2400" b="1" i="1" dirty="0">
                          <a:latin typeface="+mn-lt"/>
                          <a:cs typeface="Times New Roman" panose="02020603050405020304" pitchFamily="18" charset="0"/>
                        </a:rPr>
                        <a:t>SD</a:t>
                      </a:r>
                      <a:r>
                        <a:rPr lang="en-US" sz="2400" b="1" dirty="0">
                          <a:latin typeface="+mn-lt"/>
                          <a:cs typeface="Times New Roman" panose="02020603050405020304" pitchFamily="18" charset="0"/>
                        </a:rPr>
                        <a:t> = 7.62; 78.43-100)</a:t>
                      </a:r>
                    </a:p>
                  </a:txBody>
                  <a:tcPr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chemeClr val="bg1">
                        <a:lumMod val="95000"/>
                      </a:schemeClr>
                    </a:solidFill>
                  </a:tcPr>
                </a:tc>
                <a:tc hMerge="1">
                  <a:txBody>
                    <a:bodyPr/>
                    <a:lstStyle/>
                    <a:p>
                      <a:endParaRPr lang="en-US" sz="1900" dirty="0"/>
                    </a:p>
                  </a:txBody>
                  <a:tcPr/>
                </a:tc>
                <a:tc hMerge="1">
                  <a:txBody>
                    <a:bodyPr/>
                    <a:lstStyle/>
                    <a:p>
                      <a:endParaRPr lang="en-US" sz="1900"/>
                    </a:p>
                  </a:txBody>
                  <a:tcPr/>
                </a:tc>
                <a:tc hMerge="1">
                  <a:txBody>
                    <a:bodyPr/>
                    <a:lstStyle/>
                    <a:p>
                      <a:endParaRPr lang="en-US" sz="1900"/>
                    </a:p>
                  </a:txBody>
                  <a:tcPr/>
                </a:tc>
                <a:tc hMerge="1">
                  <a:txBody>
                    <a:bodyPr/>
                    <a:lstStyle/>
                    <a:p>
                      <a:endParaRPr lang="en-US" sz="1900"/>
                    </a:p>
                  </a:txBody>
                  <a:tcPr/>
                </a:tc>
                <a:tc hMerge="1">
                  <a:txBody>
                    <a:bodyPr/>
                    <a:lstStyle/>
                    <a:p>
                      <a:endParaRPr lang="en-US" sz="1900"/>
                    </a:p>
                  </a:txBody>
                  <a:tcPr/>
                </a:tc>
                <a:tc hMerge="1">
                  <a:txBody>
                    <a:bodyPr/>
                    <a:lstStyle/>
                    <a:p>
                      <a:endParaRPr lang="en-US" sz="1900" dirty="0"/>
                    </a:p>
                  </a:txBody>
                  <a:tcPr/>
                </a:tc>
                <a:tc hMerge="1">
                  <a:txBody>
                    <a:bodyPr/>
                    <a:lstStyle/>
                    <a:p>
                      <a:endParaRPr lang="en-US" sz="1900" dirty="0"/>
                    </a:p>
                  </a:txBody>
                  <a:tcPr/>
                </a:tc>
                <a:extLst>
                  <a:ext uri="{0D108BD9-81ED-4DB2-BD59-A6C34878D82A}">
                    <a16:rowId xmlns:a16="http://schemas.microsoft.com/office/drawing/2014/main" val="2639048268"/>
                  </a:ext>
                </a:extLst>
              </a:tr>
            </a:tbl>
          </a:graphicData>
        </a:graphic>
      </p:graphicFrame>
      <p:sp>
        <p:nvSpPr>
          <p:cNvPr id="3" name="TextBox 2">
            <a:extLst>
              <a:ext uri="{FF2B5EF4-FFF2-40B4-BE49-F238E27FC236}">
                <a16:creationId xmlns:a16="http://schemas.microsoft.com/office/drawing/2014/main" id="{9C87203E-BBF8-BC01-16D2-AB59352230DB}"/>
              </a:ext>
            </a:extLst>
          </p:cNvPr>
          <p:cNvSpPr txBox="1"/>
          <p:nvPr/>
        </p:nvSpPr>
        <p:spPr>
          <a:xfrm>
            <a:off x="5256656" y="1791406"/>
            <a:ext cx="4731405" cy="338554"/>
          </a:xfrm>
          <a:prstGeom prst="rect">
            <a:avLst/>
          </a:prstGeom>
          <a:noFill/>
        </p:spPr>
        <p:txBody>
          <a:bodyPr wrap="square" rtlCol="0">
            <a:spAutoFit/>
          </a:bodyPr>
          <a:lstStyle/>
          <a:p>
            <a:pPr>
              <a:tabLst>
                <a:tab pos="227013" algn="ctr"/>
                <a:tab pos="1023938" algn="ctr"/>
                <a:tab pos="1816100" algn="ctr"/>
                <a:tab pos="2620963" algn="ctr"/>
                <a:tab pos="3424238" algn="ctr"/>
                <a:tab pos="4216400" algn="ctr"/>
              </a:tabLst>
            </a:pPr>
            <a:r>
              <a:rPr lang="en-US" sz="1600" dirty="0">
                <a:solidFill>
                  <a:schemeClr val="bg1"/>
                </a:solidFill>
                <a:cs typeface="Times New Roman" panose="02020603050405020304" pitchFamily="18" charset="0"/>
              </a:rPr>
              <a:t>	1	2	3	4	5	6   </a:t>
            </a:r>
          </a:p>
        </p:txBody>
      </p:sp>
    </p:spTree>
    <p:custDataLst>
      <p:tags r:id="rId1"/>
    </p:custDataLst>
    <p:extLst>
      <p:ext uri="{BB962C8B-B14F-4D97-AF65-F5344CB8AC3E}">
        <p14:creationId xmlns:p14="http://schemas.microsoft.com/office/powerpoint/2010/main" val="369579433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9BB392-DE63-9142-9617-0C8C7782DC64}"/>
              </a:ext>
            </a:extLst>
          </p:cNvPr>
          <p:cNvSpPr>
            <a:spLocks noGrp="1"/>
          </p:cNvSpPr>
          <p:nvPr>
            <p:ph type="title"/>
          </p:nvPr>
        </p:nvSpPr>
        <p:spPr>
          <a:xfrm>
            <a:off x="838200" y="365125"/>
            <a:ext cx="10515600" cy="1325563"/>
          </a:xfrm>
          <a:noFill/>
          <a:ln w="42500" cap="flat" cmpd="sng" algn="ctr">
            <a:noFill/>
            <a:prstDash val="solid"/>
          </a:ln>
        </p:spPr>
        <p:txBody>
          <a:bodyPr anchor="ctr">
            <a:normAutofit/>
          </a:bodyPr>
          <a:lstStyle/>
          <a:p>
            <a:pPr algn="ctr"/>
            <a:r>
              <a:rPr lang="en-US" dirty="0"/>
              <a:t>Primary Intervention Rating Scale</a:t>
            </a:r>
          </a:p>
        </p:txBody>
      </p:sp>
      <p:graphicFrame>
        <p:nvGraphicFramePr>
          <p:cNvPr id="9" name="Content Placeholder 5"/>
          <p:cNvGraphicFramePr>
            <a:graphicFrameLocks noGrp="1"/>
          </p:cNvGraphicFramePr>
          <p:nvPr>
            <p:ph idx="1"/>
            <p:extLst>
              <p:ext uri="{D42A27DB-BD31-4B8C-83A1-F6EECF244321}">
                <p14:modId xmlns:p14="http://schemas.microsoft.com/office/powerpoint/2010/main" val="1878181625"/>
              </p:ext>
            </p:extLst>
          </p:nvPr>
        </p:nvGraphicFramePr>
        <p:xfrm>
          <a:off x="544453" y="1825625"/>
          <a:ext cx="11103094" cy="3870960"/>
        </p:xfrm>
        <a:graphic>
          <a:graphicData uri="http://schemas.openxmlformats.org/drawingml/2006/table">
            <a:tbl>
              <a:tblPr firstRow="1" bandRow="1">
                <a:tableStyleId>{D7AC3CCA-C797-4891-BE02-D94E43425B78}</a:tableStyleId>
              </a:tblPr>
              <a:tblGrid>
                <a:gridCol w="8903904">
                  <a:extLst>
                    <a:ext uri="{9D8B030D-6E8A-4147-A177-3AD203B41FA5}">
                      <a16:colId xmlns:a16="http://schemas.microsoft.com/office/drawing/2014/main" val="20000"/>
                    </a:ext>
                  </a:extLst>
                </a:gridCol>
                <a:gridCol w="2199190">
                  <a:extLst>
                    <a:ext uri="{9D8B030D-6E8A-4147-A177-3AD203B41FA5}">
                      <a16:colId xmlns:a16="http://schemas.microsoft.com/office/drawing/2014/main" val="20001"/>
                    </a:ext>
                  </a:extLst>
                </a:gridCol>
              </a:tblGrid>
              <a:tr h="611476">
                <a:tc>
                  <a:txBody>
                    <a:bodyPr/>
                    <a:lstStyle/>
                    <a:p>
                      <a:r>
                        <a:rPr kumimoji="0" lang="en-US" sz="2000" b="0" i="0" u="none" strike="noStrike" kern="1200" cap="none" normalizeH="0" baseline="0" dirty="0">
                          <a:ln>
                            <a:noFill/>
                          </a:ln>
                          <a:solidFill>
                            <a:schemeClr val="bg1"/>
                          </a:solidFill>
                          <a:effectLst/>
                          <a:latin typeface="+mj-lt"/>
                          <a:ea typeface="+mn-ea"/>
                          <a:cs typeface="Times New Roman" panose="02020603050405020304" pitchFamily="18" charset="0"/>
                        </a:rPr>
                        <a:t>School (district; number completed; response rate)</a:t>
                      </a:r>
                    </a:p>
                  </a:txBody>
                  <a:tcPr>
                    <a:solidFill>
                      <a:schemeClr val="accent5"/>
                    </a:solidFill>
                  </a:tcPr>
                </a:tc>
                <a:tc>
                  <a:txBody>
                    <a:bodyPr/>
                    <a:lstStyle/>
                    <a:p>
                      <a:pPr algn="ctr"/>
                      <a:r>
                        <a:rPr kumimoji="0" lang="en-US" sz="2000" b="0" i="0" u="none" strike="noStrike" kern="1200" cap="none" normalizeH="0" baseline="0" dirty="0">
                          <a:ln>
                            <a:noFill/>
                          </a:ln>
                          <a:solidFill>
                            <a:schemeClr val="bg1"/>
                          </a:solidFill>
                          <a:effectLst/>
                          <a:latin typeface="+mj-lt"/>
                          <a:ea typeface="+mn-ea"/>
                          <a:cs typeface="Times New Roman" panose="02020603050405020304" pitchFamily="18" charset="0"/>
                        </a:rPr>
                        <a:t>Mean % (</a:t>
                      </a:r>
                      <a:r>
                        <a:rPr kumimoji="0" lang="en-US" sz="2000" b="0" i="1" u="none" strike="noStrike" kern="1200" cap="none" normalizeH="0" baseline="0" dirty="0">
                          <a:ln>
                            <a:noFill/>
                          </a:ln>
                          <a:solidFill>
                            <a:schemeClr val="bg1"/>
                          </a:solidFill>
                          <a:effectLst/>
                          <a:latin typeface="+mj-lt"/>
                          <a:ea typeface="+mn-ea"/>
                          <a:cs typeface="Times New Roman" panose="02020603050405020304" pitchFamily="18" charset="0"/>
                        </a:rPr>
                        <a:t>SD</a:t>
                      </a:r>
                      <a:r>
                        <a:rPr kumimoji="0" lang="en-US" sz="2000" b="0" i="0" u="none" strike="noStrike" kern="1200" cap="none" normalizeH="0" baseline="0" dirty="0">
                          <a:ln>
                            <a:noFill/>
                          </a:ln>
                          <a:solidFill>
                            <a:schemeClr val="bg1"/>
                          </a:solidFill>
                          <a:effectLst/>
                          <a:latin typeface="+mj-lt"/>
                          <a:ea typeface="+mn-ea"/>
                          <a:cs typeface="Times New Roman" panose="02020603050405020304" pitchFamily="18" charset="0"/>
                        </a:rPr>
                        <a:t>)</a:t>
                      </a:r>
                    </a:p>
                    <a:p>
                      <a:pPr algn="ctr"/>
                      <a:r>
                        <a:rPr kumimoji="0" lang="en-US" sz="2000" b="0" i="0" u="none" strike="noStrike" kern="1200" cap="none" normalizeH="0" baseline="0" dirty="0">
                          <a:ln>
                            <a:noFill/>
                          </a:ln>
                          <a:solidFill>
                            <a:schemeClr val="bg1"/>
                          </a:solidFill>
                          <a:effectLst/>
                          <a:latin typeface="+mj-lt"/>
                          <a:ea typeface="+mn-ea"/>
                          <a:cs typeface="Times New Roman" panose="02020603050405020304" pitchFamily="18" charset="0"/>
                        </a:rPr>
                        <a:t>Total</a:t>
                      </a:r>
                    </a:p>
                  </a:txBody>
                  <a:tcPr>
                    <a:solidFill>
                      <a:schemeClr val="accent5"/>
                    </a:solidFill>
                  </a:tcPr>
                </a:tc>
                <a:extLst>
                  <a:ext uri="{0D108BD9-81ED-4DB2-BD59-A6C34878D82A}">
                    <a16:rowId xmlns:a16="http://schemas.microsoft.com/office/drawing/2014/main" val="10000"/>
                  </a:ext>
                </a:extLst>
              </a:tr>
              <a:tr h="0">
                <a:tc>
                  <a:txBody>
                    <a:bodyPr/>
                    <a:lstStyle/>
                    <a:p>
                      <a:pPr marL="342900" marR="0" lvl="0" indent="-342900" algn="l" defTabSz="914400" rtl="0" eaLnBrk="0" fontAlgn="base" latinLnBrk="0" hangingPunct="0">
                        <a:lnSpc>
                          <a:spcPct val="100000"/>
                        </a:lnSpc>
                        <a:spcBef>
                          <a:spcPct val="0"/>
                        </a:spcBef>
                        <a:spcAft>
                          <a:spcPct val="0"/>
                        </a:spcAft>
                        <a:buClrTx/>
                        <a:buSzTx/>
                        <a:buFontTx/>
                        <a:buNone/>
                        <a:tabLst/>
                      </a:pPr>
                      <a:r>
                        <a:rPr kumimoji="0" lang="en-US" sz="2000" b="0" i="0" u="none" strike="noStrike" kern="1200" cap="none" normalizeH="0" baseline="0" dirty="0">
                          <a:ln>
                            <a:noFill/>
                          </a:ln>
                          <a:solidFill>
                            <a:schemeClr val="tx1"/>
                          </a:solidFill>
                          <a:effectLst/>
                          <a:latin typeface="+mj-lt"/>
                          <a:ea typeface="+mn-ea"/>
                          <a:cs typeface="Times New Roman" panose="02020603050405020304" pitchFamily="18" charset="0"/>
                        </a:rPr>
                        <a:t>Lincoln Elementary School (Presidential School District; </a:t>
                      </a:r>
                      <a:r>
                        <a:rPr kumimoji="0" lang="en-US" sz="2000" b="0" i="1" u="none" strike="noStrike" kern="1200" cap="none" normalizeH="0" baseline="0" dirty="0">
                          <a:ln>
                            <a:noFill/>
                          </a:ln>
                          <a:solidFill>
                            <a:schemeClr val="tx1"/>
                          </a:solidFill>
                          <a:effectLst/>
                          <a:latin typeface="+mj-lt"/>
                          <a:ea typeface="+mn-ea"/>
                          <a:cs typeface="Times New Roman" panose="02020603050405020304" pitchFamily="18" charset="0"/>
                        </a:rPr>
                        <a:t>N</a:t>
                      </a:r>
                      <a:r>
                        <a:rPr kumimoji="0" lang="en-US" sz="2000" b="0" i="0" u="none" strike="noStrike" kern="1200" cap="none" normalizeH="0" baseline="0" dirty="0">
                          <a:ln>
                            <a:noFill/>
                          </a:ln>
                          <a:solidFill>
                            <a:schemeClr val="tx1"/>
                          </a:solidFill>
                          <a:effectLst/>
                          <a:latin typeface="+mj-lt"/>
                          <a:ea typeface="+mn-ea"/>
                          <a:cs typeface="Times New Roman" panose="02020603050405020304" pitchFamily="18" charset="0"/>
                        </a:rPr>
                        <a:t> = 36; 41.86%)</a:t>
                      </a:r>
                    </a:p>
                  </a:txBody>
                  <a:tcPr horzOverflow="overflow">
                    <a:solidFill>
                      <a:schemeClr val="accent4">
                        <a:lumMod val="20000"/>
                        <a:lumOff val="80000"/>
                      </a:schemeClr>
                    </a:solidFill>
                  </a:tcPr>
                </a:tc>
                <a:tc>
                  <a:txBody>
                    <a:bodyPr/>
                    <a:lstStyle/>
                    <a:p>
                      <a:pPr algn="ctr"/>
                      <a:r>
                        <a:rPr kumimoji="0" lang="en-US" sz="2000" b="0" i="0" u="none" strike="noStrike" kern="1200" cap="none" normalizeH="0" baseline="0" dirty="0">
                          <a:ln>
                            <a:noFill/>
                          </a:ln>
                          <a:solidFill>
                            <a:schemeClr val="tx1"/>
                          </a:solidFill>
                          <a:effectLst/>
                          <a:latin typeface="+mj-lt"/>
                          <a:ea typeface="+mn-ea"/>
                          <a:cs typeface="Times New Roman" panose="02020603050405020304" pitchFamily="18" charset="0"/>
                        </a:rPr>
                        <a:t>89.72 (7.67)</a:t>
                      </a:r>
                    </a:p>
                  </a:txBody>
                  <a:tcPr>
                    <a:solidFill>
                      <a:schemeClr val="accent4">
                        <a:lumMod val="20000"/>
                        <a:lumOff val="80000"/>
                      </a:schemeClr>
                    </a:solidFill>
                  </a:tcPr>
                </a:tc>
                <a:extLst>
                  <a:ext uri="{0D108BD9-81ED-4DB2-BD59-A6C34878D82A}">
                    <a16:rowId xmlns:a16="http://schemas.microsoft.com/office/drawing/2014/main" val="10001"/>
                  </a:ext>
                </a:extLst>
              </a:tr>
              <a:tr h="0">
                <a:tc>
                  <a:txBody>
                    <a:bodyPr/>
                    <a:lstStyle/>
                    <a:p>
                      <a:pPr marL="342900" marR="0" lvl="0" indent="-342900" algn="l" defTabSz="914400" rtl="0" eaLnBrk="0" fontAlgn="base" latinLnBrk="0" hangingPunct="0">
                        <a:lnSpc>
                          <a:spcPct val="100000"/>
                        </a:lnSpc>
                        <a:spcBef>
                          <a:spcPct val="0"/>
                        </a:spcBef>
                        <a:spcAft>
                          <a:spcPct val="0"/>
                        </a:spcAft>
                        <a:buClrTx/>
                        <a:buSzTx/>
                        <a:buFontTx/>
                        <a:buNone/>
                        <a:tabLst/>
                      </a:pPr>
                      <a:r>
                        <a:rPr kumimoji="0" lang="en-US" sz="2000" b="0" i="0" u="none" strike="noStrike" kern="1200" cap="none" normalizeH="0" baseline="0" dirty="0">
                          <a:ln>
                            <a:noFill/>
                          </a:ln>
                          <a:solidFill>
                            <a:schemeClr val="tx1"/>
                          </a:solidFill>
                          <a:effectLst/>
                          <a:latin typeface="+mj-lt"/>
                          <a:ea typeface="+mn-ea"/>
                          <a:cs typeface="Times New Roman" panose="02020603050405020304" pitchFamily="18" charset="0"/>
                        </a:rPr>
                        <a:t>Coolidge Middle School (</a:t>
                      </a:r>
                      <a:r>
                        <a:rPr kumimoji="0" lang="en-US" sz="2000" b="0" i="0" u="none" strike="noStrike" kern="1200" cap="none" normalizeH="0" baseline="0" dirty="0">
                          <a:ln>
                            <a:noFill/>
                          </a:ln>
                          <a:solidFill>
                            <a:schemeClr val="tx1"/>
                          </a:solidFill>
                          <a:effectLst/>
                          <a:latin typeface="+mn-lt"/>
                          <a:ea typeface="+mn-ea"/>
                          <a:cs typeface="Times New Roman" panose="02020603050405020304" pitchFamily="18" charset="0"/>
                        </a:rPr>
                        <a:t>Presidential School District</a:t>
                      </a:r>
                      <a:r>
                        <a:rPr kumimoji="0" lang="en-US" sz="2000" b="0" i="0" u="none" strike="noStrike" kern="1200" cap="none" normalizeH="0" baseline="0" dirty="0">
                          <a:ln>
                            <a:noFill/>
                          </a:ln>
                          <a:solidFill>
                            <a:schemeClr val="tx1"/>
                          </a:solidFill>
                          <a:effectLst/>
                          <a:latin typeface="+mj-lt"/>
                          <a:ea typeface="+mn-ea"/>
                          <a:cs typeface="Times New Roman" panose="02020603050405020304" pitchFamily="18" charset="0"/>
                        </a:rPr>
                        <a:t>; </a:t>
                      </a:r>
                      <a:r>
                        <a:rPr kumimoji="0" lang="en-US" sz="2000" b="0" i="1" u="none" strike="noStrike" kern="1200" cap="none" normalizeH="0" baseline="0" dirty="0">
                          <a:ln>
                            <a:noFill/>
                          </a:ln>
                          <a:solidFill>
                            <a:schemeClr val="tx1"/>
                          </a:solidFill>
                          <a:effectLst/>
                          <a:latin typeface="+mj-lt"/>
                          <a:ea typeface="+mn-ea"/>
                          <a:cs typeface="Times New Roman" panose="02020603050405020304" pitchFamily="18" charset="0"/>
                        </a:rPr>
                        <a:t>N</a:t>
                      </a:r>
                      <a:r>
                        <a:rPr kumimoji="0" lang="en-US" sz="2000" b="0" i="0" u="none" strike="noStrike" kern="1200" cap="none" normalizeH="0" baseline="0" dirty="0">
                          <a:ln>
                            <a:noFill/>
                          </a:ln>
                          <a:solidFill>
                            <a:schemeClr val="tx1"/>
                          </a:solidFill>
                          <a:effectLst/>
                          <a:latin typeface="+mj-lt"/>
                          <a:ea typeface="+mn-ea"/>
                          <a:cs typeface="Times New Roman" panose="02020603050405020304" pitchFamily="18" charset="0"/>
                        </a:rPr>
                        <a:t> = 28; 51.85%)</a:t>
                      </a:r>
                    </a:p>
                  </a:txBody>
                  <a:tcPr horzOverflow="overflow">
                    <a:solidFill>
                      <a:schemeClr val="bg2">
                        <a:lumMod val="20000"/>
                        <a:lumOff val="80000"/>
                      </a:schemeClr>
                    </a:solidFill>
                  </a:tcPr>
                </a:tc>
                <a:tc>
                  <a:txBody>
                    <a:bodyPr/>
                    <a:lstStyle/>
                    <a:p>
                      <a:pPr algn="ctr"/>
                      <a:r>
                        <a:rPr kumimoji="0" lang="en-US" sz="2000" b="0" i="0" u="none" strike="noStrike" kern="1200" cap="none" normalizeH="0" baseline="0" dirty="0">
                          <a:ln>
                            <a:noFill/>
                          </a:ln>
                          <a:solidFill>
                            <a:schemeClr val="tx1"/>
                          </a:solidFill>
                          <a:effectLst/>
                          <a:latin typeface="+mj-lt"/>
                          <a:ea typeface="+mn-ea"/>
                          <a:cs typeface="Times New Roman" panose="02020603050405020304" pitchFamily="18" charset="0"/>
                        </a:rPr>
                        <a:t>81.19 (11.44)</a:t>
                      </a:r>
                    </a:p>
                  </a:txBody>
                  <a:tcPr>
                    <a:solidFill>
                      <a:schemeClr val="bg2">
                        <a:lumMod val="20000"/>
                        <a:lumOff val="80000"/>
                      </a:schemeClr>
                    </a:solidFill>
                  </a:tcPr>
                </a:tc>
                <a:extLst>
                  <a:ext uri="{0D108BD9-81ED-4DB2-BD59-A6C34878D82A}">
                    <a16:rowId xmlns:a16="http://schemas.microsoft.com/office/drawing/2014/main" val="10002"/>
                  </a:ext>
                </a:extLst>
              </a:tr>
              <a:tr h="0">
                <a:tc>
                  <a:txBody>
                    <a:bodyPr/>
                    <a:lstStyle/>
                    <a:p>
                      <a:r>
                        <a:rPr kumimoji="0" lang="en-US" sz="2000" b="0" i="0" u="none" strike="noStrike" kern="1200" cap="none" normalizeH="0" baseline="0" dirty="0">
                          <a:ln>
                            <a:noFill/>
                          </a:ln>
                          <a:solidFill>
                            <a:schemeClr val="tx1"/>
                          </a:solidFill>
                          <a:effectLst/>
                          <a:latin typeface="+mj-lt"/>
                          <a:ea typeface="+mn-ea"/>
                          <a:cs typeface="Times New Roman" panose="02020603050405020304" pitchFamily="18" charset="0"/>
                        </a:rPr>
                        <a:t>College and Career Extension (</a:t>
                      </a:r>
                      <a:r>
                        <a:rPr kumimoji="0" lang="en-US" sz="2000" b="0" i="0" u="none" strike="noStrike" kern="1200" cap="none" normalizeH="0" baseline="0" dirty="0">
                          <a:ln>
                            <a:noFill/>
                          </a:ln>
                          <a:solidFill>
                            <a:schemeClr val="tx1"/>
                          </a:solidFill>
                          <a:effectLst/>
                          <a:latin typeface="+mn-lt"/>
                          <a:ea typeface="+mn-ea"/>
                          <a:cs typeface="Times New Roman" panose="02020603050405020304" pitchFamily="18" charset="0"/>
                        </a:rPr>
                        <a:t>Presidential School District</a:t>
                      </a:r>
                      <a:r>
                        <a:rPr kumimoji="0" lang="en-US" sz="2000" b="0" i="0" u="none" strike="noStrike" kern="1200" cap="none" normalizeH="0" baseline="0" dirty="0">
                          <a:ln>
                            <a:noFill/>
                          </a:ln>
                          <a:solidFill>
                            <a:schemeClr val="tx1"/>
                          </a:solidFill>
                          <a:effectLst/>
                          <a:latin typeface="+mj-lt"/>
                          <a:ea typeface="+mn-ea"/>
                          <a:cs typeface="Times New Roman" panose="02020603050405020304" pitchFamily="18" charset="0"/>
                        </a:rPr>
                        <a:t>; </a:t>
                      </a:r>
                      <a:r>
                        <a:rPr kumimoji="0" lang="en-US" sz="2000" b="0" i="1" u="none" strike="noStrike" kern="1200" cap="none" normalizeH="0" baseline="0" dirty="0">
                          <a:ln>
                            <a:noFill/>
                          </a:ln>
                          <a:solidFill>
                            <a:schemeClr val="tx1"/>
                          </a:solidFill>
                          <a:effectLst/>
                          <a:latin typeface="+mj-lt"/>
                          <a:ea typeface="+mn-ea"/>
                          <a:cs typeface="Times New Roman" panose="02020603050405020304" pitchFamily="18" charset="0"/>
                        </a:rPr>
                        <a:t>N</a:t>
                      </a:r>
                      <a:r>
                        <a:rPr kumimoji="0" lang="en-US" sz="2000" b="0" i="0" u="none" strike="noStrike" kern="1200" cap="none" normalizeH="0" baseline="0" dirty="0">
                          <a:ln>
                            <a:noFill/>
                          </a:ln>
                          <a:solidFill>
                            <a:schemeClr val="tx1"/>
                          </a:solidFill>
                          <a:effectLst/>
                          <a:latin typeface="+mj-lt"/>
                          <a:ea typeface="+mn-ea"/>
                          <a:cs typeface="Times New Roman" panose="02020603050405020304" pitchFamily="18" charset="0"/>
                        </a:rPr>
                        <a:t> = 6; 35.29%)</a:t>
                      </a:r>
                    </a:p>
                  </a:txBody>
                  <a:tcPr horzOverflow="overflow">
                    <a:solidFill>
                      <a:schemeClr val="accent4">
                        <a:lumMod val="20000"/>
                        <a:lumOff val="80000"/>
                      </a:schemeClr>
                    </a:solidFill>
                  </a:tcPr>
                </a:tc>
                <a:tc>
                  <a:txBody>
                    <a:bodyPr/>
                    <a:lstStyle/>
                    <a:p>
                      <a:pPr algn="ctr"/>
                      <a:r>
                        <a:rPr kumimoji="0" lang="en-US" sz="2000" b="0" i="0" u="none" strike="noStrike" kern="1200" cap="none" normalizeH="0" baseline="0" dirty="0">
                          <a:ln>
                            <a:noFill/>
                          </a:ln>
                          <a:solidFill>
                            <a:schemeClr val="tx1"/>
                          </a:solidFill>
                          <a:effectLst/>
                          <a:latin typeface="+mj-lt"/>
                          <a:ea typeface="+mn-ea"/>
                          <a:cs typeface="Times New Roman" panose="02020603050405020304" pitchFamily="18" charset="0"/>
                        </a:rPr>
                        <a:t>79.58 (9.71)</a:t>
                      </a:r>
                    </a:p>
                  </a:txBody>
                  <a:tcPr>
                    <a:solidFill>
                      <a:schemeClr val="accent4">
                        <a:lumMod val="20000"/>
                        <a:lumOff val="80000"/>
                      </a:schemeClr>
                    </a:solidFill>
                  </a:tcPr>
                </a:tc>
                <a:extLst>
                  <a:ext uri="{0D108BD9-81ED-4DB2-BD59-A6C34878D82A}">
                    <a16:rowId xmlns:a16="http://schemas.microsoft.com/office/drawing/2014/main" val="10003"/>
                  </a:ext>
                </a:extLst>
              </a:tr>
              <a:tr h="0">
                <a:tc>
                  <a:txBody>
                    <a:bodyPr/>
                    <a:lstStyle/>
                    <a:p>
                      <a:pPr marL="342900" marR="0" lvl="0" indent="-342900" algn="l" defTabSz="914400" rtl="0" eaLnBrk="0" fontAlgn="base" latinLnBrk="0" hangingPunct="0">
                        <a:lnSpc>
                          <a:spcPct val="100000"/>
                        </a:lnSpc>
                        <a:spcBef>
                          <a:spcPct val="0"/>
                        </a:spcBef>
                        <a:spcAft>
                          <a:spcPct val="0"/>
                        </a:spcAft>
                        <a:buClrTx/>
                        <a:buSzTx/>
                        <a:buFontTx/>
                        <a:buNone/>
                        <a:tabLst/>
                      </a:pPr>
                      <a:r>
                        <a:rPr kumimoji="0" lang="en-US" sz="2000" b="0" i="0" u="none" strike="noStrike" kern="1200" cap="none" normalizeH="0" baseline="0" dirty="0">
                          <a:ln>
                            <a:noFill/>
                          </a:ln>
                          <a:solidFill>
                            <a:schemeClr val="tx1"/>
                          </a:solidFill>
                          <a:effectLst/>
                          <a:latin typeface="+mj-lt"/>
                          <a:ea typeface="+mn-ea"/>
                          <a:cs typeface="Times New Roman" panose="02020603050405020304" pitchFamily="18" charset="0"/>
                        </a:rPr>
                        <a:t>Pierce High School (</a:t>
                      </a:r>
                      <a:r>
                        <a:rPr kumimoji="0" lang="en-US" sz="2000" b="0" i="0" u="none" strike="noStrike" kern="1200" cap="none" normalizeH="0" baseline="0" dirty="0">
                          <a:ln>
                            <a:noFill/>
                          </a:ln>
                          <a:solidFill>
                            <a:schemeClr val="tx1"/>
                          </a:solidFill>
                          <a:effectLst/>
                          <a:latin typeface="+mn-lt"/>
                          <a:ea typeface="+mn-ea"/>
                          <a:cs typeface="Times New Roman" panose="02020603050405020304" pitchFamily="18" charset="0"/>
                        </a:rPr>
                        <a:t>Presidential School District</a:t>
                      </a:r>
                      <a:r>
                        <a:rPr kumimoji="0" lang="en-US" sz="2000" b="0" i="0" u="none" strike="noStrike" kern="1200" cap="none" normalizeH="0" baseline="0" dirty="0">
                          <a:ln>
                            <a:noFill/>
                          </a:ln>
                          <a:solidFill>
                            <a:schemeClr val="tx1"/>
                          </a:solidFill>
                          <a:effectLst/>
                          <a:latin typeface="+mj-lt"/>
                          <a:ea typeface="+mn-ea"/>
                          <a:cs typeface="Times New Roman" panose="02020603050405020304" pitchFamily="18" charset="0"/>
                        </a:rPr>
                        <a:t>; </a:t>
                      </a:r>
                      <a:r>
                        <a:rPr kumimoji="0" lang="en-US" sz="2000" b="0" i="1" u="none" strike="noStrike" kern="1200" cap="none" normalizeH="0" baseline="0" dirty="0">
                          <a:ln>
                            <a:noFill/>
                          </a:ln>
                          <a:solidFill>
                            <a:schemeClr val="tx1"/>
                          </a:solidFill>
                          <a:effectLst/>
                          <a:latin typeface="+mj-lt"/>
                          <a:ea typeface="+mn-ea"/>
                          <a:cs typeface="Times New Roman" panose="02020603050405020304" pitchFamily="18" charset="0"/>
                        </a:rPr>
                        <a:t>N</a:t>
                      </a:r>
                      <a:r>
                        <a:rPr kumimoji="0" lang="en-US" sz="2000" b="0" i="0" u="none" strike="noStrike" kern="1200" cap="none" normalizeH="0" baseline="0" dirty="0">
                          <a:ln>
                            <a:noFill/>
                          </a:ln>
                          <a:solidFill>
                            <a:schemeClr val="tx1"/>
                          </a:solidFill>
                          <a:effectLst/>
                          <a:latin typeface="+mj-lt"/>
                          <a:ea typeface="+mn-ea"/>
                          <a:cs typeface="Times New Roman" panose="02020603050405020304" pitchFamily="18" charset="0"/>
                        </a:rPr>
                        <a:t> = 47; 51.65%)</a:t>
                      </a:r>
                    </a:p>
                  </a:txBody>
                  <a:tcPr horzOverflow="overflow">
                    <a:solidFill>
                      <a:schemeClr val="bg2">
                        <a:lumMod val="20000"/>
                        <a:lumOff val="80000"/>
                      </a:schemeClr>
                    </a:solidFill>
                  </a:tcPr>
                </a:tc>
                <a:tc>
                  <a:txBody>
                    <a:bodyPr/>
                    <a:lstStyle/>
                    <a:p>
                      <a:pPr algn="ctr"/>
                      <a:r>
                        <a:rPr kumimoji="0" lang="en-US" sz="2000" b="0" i="0" u="none" strike="noStrike" kern="1200" cap="none" normalizeH="0" baseline="0" dirty="0">
                          <a:ln>
                            <a:noFill/>
                          </a:ln>
                          <a:solidFill>
                            <a:schemeClr val="tx1"/>
                          </a:solidFill>
                          <a:effectLst/>
                          <a:latin typeface="+mj-lt"/>
                          <a:ea typeface="+mn-ea"/>
                          <a:cs typeface="Times New Roman" panose="02020603050405020304" pitchFamily="18" charset="0"/>
                        </a:rPr>
                        <a:t>80.96 (13.13)</a:t>
                      </a:r>
                    </a:p>
                  </a:txBody>
                  <a:tcPr>
                    <a:solidFill>
                      <a:schemeClr val="bg2">
                        <a:lumMod val="20000"/>
                        <a:lumOff val="80000"/>
                      </a:schemeClr>
                    </a:solidFill>
                  </a:tcPr>
                </a:tc>
                <a:extLst>
                  <a:ext uri="{0D108BD9-81ED-4DB2-BD59-A6C34878D82A}">
                    <a16:rowId xmlns:a16="http://schemas.microsoft.com/office/drawing/2014/main" val="10004"/>
                  </a:ext>
                </a:extLst>
              </a:tr>
              <a:tr h="0">
                <a:tc>
                  <a:txBody>
                    <a:bodyPr/>
                    <a:lstStyle/>
                    <a:p>
                      <a:pPr marL="342900" marR="0" lvl="0" indent="-342900" algn="l" defTabSz="914400" rtl="0" eaLnBrk="0" fontAlgn="base" latinLnBrk="0" hangingPunct="0">
                        <a:lnSpc>
                          <a:spcPct val="100000"/>
                        </a:lnSpc>
                        <a:spcBef>
                          <a:spcPct val="0"/>
                        </a:spcBef>
                        <a:spcAft>
                          <a:spcPct val="0"/>
                        </a:spcAft>
                        <a:buClrTx/>
                        <a:buSzTx/>
                        <a:buFontTx/>
                        <a:buNone/>
                        <a:tabLst/>
                      </a:pPr>
                      <a:r>
                        <a:rPr kumimoji="0" lang="en-US" sz="2000" b="0" i="0" u="none" strike="noStrike" kern="1200" cap="none" normalizeH="0" baseline="0" dirty="0">
                          <a:ln>
                            <a:noFill/>
                          </a:ln>
                          <a:solidFill>
                            <a:schemeClr val="tx1"/>
                          </a:solidFill>
                          <a:effectLst/>
                          <a:latin typeface="+mj-lt"/>
                          <a:ea typeface="+mn-ea"/>
                          <a:cs typeface="Times New Roman" panose="02020603050405020304" pitchFamily="18" charset="0"/>
                        </a:rPr>
                        <a:t>Lincoln Preschool (</a:t>
                      </a:r>
                      <a:r>
                        <a:rPr kumimoji="0" lang="en-US" sz="2000" b="0" i="0" u="none" strike="noStrike" kern="1200" cap="none" normalizeH="0" baseline="0" dirty="0">
                          <a:ln>
                            <a:noFill/>
                          </a:ln>
                          <a:solidFill>
                            <a:schemeClr val="tx1"/>
                          </a:solidFill>
                          <a:effectLst/>
                          <a:latin typeface="+mn-lt"/>
                          <a:ea typeface="+mn-ea"/>
                          <a:cs typeface="Times New Roman" panose="02020603050405020304" pitchFamily="18" charset="0"/>
                        </a:rPr>
                        <a:t>Presidential School District</a:t>
                      </a:r>
                      <a:r>
                        <a:rPr kumimoji="0" lang="en-US" sz="2000" b="0" i="0" u="none" strike="noStrike" kern="1200" cap="none" normalizeH="0" baseline="0" dirty="0">
                          <a:ln>
                            <a:noFill/>
                          </a:ln>
                          <a:solidFill>
                            <a:schemeClr val="tx1"/>
                          </a:solidFill>
                          <a:effectLst/>
                          <a:latin typeface="+mj-lt"/>
                          <a:ea typeface="+mn-ea"/>
                          <a:cs typeface="Times New Roman" panose="02020603050405020304" pitchFamily="18" charset="0"/>
                        </a:rPr>
                        <a:t>; </a:t>
                      </a:r>
                      <a:r>
                        <a:rPr kumimoji="0" lang="en-US" sz="2000" b="0" i="1" u="none" strike="noStrike" kern="1200" cap="none" normalizeH="0" baseline="0" dirty="0">
                          <a:ln>
                            <a:noFill/>
                          </a:ln>
                          <a:solidFill>
                            <a:schemeClr val="tx1"/>
                          </a:solidFill>
                          <a:effectLst/>
                          <a:latin typeface="+mj-lt"/>
                          <a:ea typeface="+mn-ea"/>
                          <a:cs typeface="Times New Roman" panose="02020603050405020304" pitchFamily="18" charset="0"/>
                        </a:rPr>
                        <a:t>N</a:t>
                      </a:r>
                      <a:r>
                        <a:rPr kumimoji="0" lang="en-US" sz="2000" b="0" i="0" u="none" strike="noStrike" kern="1200" cap="none" normalizeH="0" baseline="0" dirty="0">
                          <a:ln>
                            <a:noFill/>
                          </a:ln>
                          <a:solidFill>
                            <a:schemeClr val="tx1"/>
                          </a:solidFill>
                          <a:effectLst/>
                          <a:latin typeface="+mj-lt"/>
                          <a:ea typeface="+mn-ea"/>
                          <a:cs typeface="Times New Roman" panose="02020603050405020304" pitchFamily="18" charset="0"/>
                        </a:rPr>
                        <a:t> = 12; 84.41%)</a:t>
                      </a:r>
                    </a:p>
                  </a:txBody>
                  <a:tcPr horzOverflow="overflow">
                    <a:solidFill>
                      <a:schemeClr val="accent4">
                        <a:lumMod val="20000"/>
                        <a:lumOff val="80000"/>
                      </a:schemeClr>
                    </a:solidFill>
                  </a:tcPr>
                </a:tc>
                <a:tc>
                  <a:txBody>
                    <a:bodyPr/>
                    <a:lstStyle/>
                    <a:p>
                      <a:pPr algn="ctr"/>
                      <a:r>
                        <a:rPr kumimoji="0" lang="en-US" sz="2000" b="0" i="0" u="none" strike="noStrike" kern="1200" cap="none" normalizeH="0" baseline="0" dirty="0">
                          <a:ln>
                            <a:noFill/>
                          </a:ln>
                          <a:solidFill>
                            <a:schemeClr val="tx1"/>
                          </a:solidFill>
                          <a:effectLst/>
                          <a:latin typeface="+mj-lt"/>
                          <a:ea typeface="+mn-ea"/>
                          <a:cs typeface="Times New Roman" panose="02020603050405020304" pitchFamily="18" charset="0"/>
                        </a:rPr>
                        <a:t>81.82 (8.40)</a:t>
                      </a:r>
                    </a:p>
                  </a:txBody>
                  <a:tcPr>
                    <a:solidFill>
                      <a:schemeClr val="accent4">
                        <a:lumMod val="20000"/>
                        <a:lumOff val="80000"/>
                      </a:schemeClr>
                    </a:solidFill>
                  </a:tcPr>
                </a:tc>
                <a:extLst>
                  <a:ext uri="{0D108BD9-81ED-4DB2-BD59-A6C34878D82A}">
                    <a16:rowId xmlns:a16="http://schemas.microsoft.com/office/drawing/2014/main" val="10005"/>
                  </a:ext>
                </a:extLst>
              </a:tr>
              <a:tr h="368120">
                <a:tc>
                  <a:txBody>
                    <a:bodyPr/>
                    <a:lstStyle/>
                    <a:p>
                      <a:pPr marL="342900" marR="0" lvl="0" indent="-342900" algn="l" defTabSz="914400" rtl="0" eaLnBrk="0" fontAlgn="base" latinLnBrk="0" hangingPunct="0">
                        <a:lnSpc>
                          <a:spcPct val="100000"/>
                        </a:lnSpc>
                        <a:spcBef>
                          <a:spcPct val="0"/>
                        </a:spcBef>
                        <a:spcAft>
                          <a:spcPct val="0"/>
                        </a:spcAft>
                        <a:buClrTx/>
                        <a:buSzTx/>
                        <a:buFontTx/>
                        <a:buNone/>
                        <a:tabLst/>
                        <a:defRPr/>
                      </a:pPr>
                      <a:r>
                        <a:rPr kumimoji="0" lang="en-US" sz="2000" b="0" i="0" u="none" strike="noStrike" kern="1200" cap="none" normalizeH="0" baseline="0" dirty="0">
                          <a:ln>
                            <a:noFill/>
                          </a:ln>
                          <a:solidFill>
                            <a:schemeClr val="tx1"/>
                          </a:solidFill>
                          <a:effectLst/>
                          <a:latin typeface="+mj-lt"/>
                          <a:ea typeface="+mn-ea"/>
                          <a:cs typeface="Times New Roman" panose="02020603050405020304" pitchFamily="18" charset="0"/>
                        </a:rPr>
                        <a:t>King Elementary School (Freedom County Schools; </a:t>
                      </a:r>
                      <a:r>
                        <a:rPr kumimoji="0" lang="en-US" sz="2000" b="0" i="1" u="none" strike="noStrike" kern="1200" cap="none" normalizeH="0" baseline="0" dirty="0">
                          <a:ln>
                            <a:noFill/>
                          </a:ln>
                          <a:solidFill>
                            <a:schemeClr val="tx1"/>
                          </a:solidFill>
                          <a:effectLst/>
                          <a:latin typeface="+mj-lt"/>
                          <a:ea typeface="+mn-ea"/>
                          <a:cs typeface="Times New Roman" panose="02020603050405020304" pitchFamily="18" charset="0"/>
                        </a:rPr>
                        <a:t>N</a:t>
                      </a:r>
                      <a:r>
                        <a:rPr kumimoji="0" lang="en-US" sz="2000" b="0" i="0" u="none" strike="noStrike" kern="1200" cap="none" normalizeH="0" baseline="0" dirty="0">
                          <a:ln>
                            <a:noFill/>
                          </a:ln>
                          <a:solidFill>
                            <a:schemeClr val="tx1"/>
                          </a:solidFill>
                          <a:effectLst/>
                          <a:latin typeface="+mj-lt"/>
                          <a:ea typeface="+mn-ea"/>
                          <a:cs typeface="Times New Roman" panose="02020603050405020304" pitchFamily="18" charset="0"/>
                        </a:rPr>
                        <a:t> = 28; 56.00%)</a:t>
                      </a:r>
                    </a:p>
                  </a:txBody>
                  <a:tcPr horzOverflow="overflow">
                    <a:solidFill>
                      <a:schemeClr val="bg2">
                        <a:lumMod val="20000"/>
                        <a:lumOff val="80000"/>
                      </a:schemeClr>
                    </a:solidFill>
                  </a:tcPr>
                </a:tc>
                <a:tc>
                  <a:txBody>
                    <a:bodyPr/>
                    <a:lstStyle/>
                    <a:p>
                      <a:pPr algn="ctr"/>
                      <a:r>
                        <a:rPr kumimoji="0" lang="en-US" sz="2000" b="0" i="0" u="none" strike="noStrike" kern="1200" cap="none" normalizeH="0" baseline="0" dirty="0">
                          <a:ln>
                            <a:noFill/>
                          </a:ln>
                          <a:solidFill>
                            <a:schemeClr val="tx1"/>
                          </a:solidFill>
                          <a:effectLst/>
                          <a:latin typeface="+mj-lt"/>
                          <a:ea typeface="+mn-ea"/>
                          <a:cs typeface="Times New Roman" panose="02020603050405020304" pitchFamily="18" charset="0"/>
                        </a:rPr>
                        <a:t>84.82 (6.73)</a:t>
                      </a:r>
                    </a:p>
                  </a:txBody>
                  <a:tcPr>
                    <a:solidFill>
                      <a:schemeClr val="bg2">
                        <a:lumMod val="20000"/>
                        <a:lumOff val="80000"/>
                      </a:schemeClr>
                    </a:solidFill>
                  </a:tcPr>
                </a:tc>
                <a:extLst>
                  <a:ext uri="{0D108BD9-81ED-4DB2-BD59-A6C34878D82A}">
                    <a16:rowId xmlns:a16="http://schemas.microsoft.com/office/drawing/2014/main" val="10006"/>
                  </a:ext>
                </a:extLst>
              </a:tr>
              <a:tr h="0">
                <a:tc>
                  <a:txBody>
                    <a:bodyPr/>
                    <a:lstStyle/>
                    <a:p>
                      <a:pPr marL="342900" marR="0" lvl="0" indent="-342900" algn="l" defTabSz="914400" rtl="0" eaLnBrk="0" fontAlgn="base" latinLnBrk="0" hangingPunct="0">
                        <a:lnSpc>
                          <a:spcPct val="100000"/>
                        </a:lnSpc>
                        <a:spcBef>
                          <a:spcPct val="0"/>
                        </a:spcBef>
                        <a:spcAft>
                          <a:spcPct val="0"/>
                        </a:spcAft>
                        <a:buClrTx/>
                        <a:buSzTx/>
                        <a:buFontTx/>
                        <a:buNone/>
                        <a:tabLst/>
                      </a:pPr>
                      <a:r>
                        <a:rPr kumimoji="0" lang="en-US" sz="2000" b="0" i="0" u="none" strike="noStrike" kern="1200" cap="none" normalizeH="0" baseline="0" dirty="0">
                          <a:ln>
                            <a:noFill/>
                          </a:ln>
                          <a:solidFill>
                            <a:schemeClr val="tx1"/>
                          </a:solidFill>
                          <a:effectLst/>
                          <a:latin typeface="+mj-lt"/>
                          <a:ea typeface="+mn-ea"/>
                          <a:cs typeface="Times New Roman" panose="02020603050405020304" pitchFamily="18" charset="0"/>
                        </a:rPr>
                        <a:t>Parks Middle School (</a:t>
                      </a:r>
                      <a:r>
                        <a:rPr kumimoji="0" lang="en-US" sz="2000" b="0" i="0" u="none" strike="noStrike" kern="1200" cap="none" normalizeH="0" baseline="0" dirty="0">
                          <a:ln>
                            <a:noFill/>
                          </a:ln>
                          <a:solidFill>
                            <a:schemeClr val="tx1"/>
                          </a:solidFill>
                          <a:effectLst/>
                          <a:latin typeface="+mn-lt"/>
                          <a:ea typeface="+mn-ea"/>
                          <a:cs typeface="Times New Roman" panose="02020603050405020304" pitchFamily="18" charset="0"/>
                        </a:rPr>
                        <a:t>Freedom County Schools</a:t>
                      </a:r>
                      <a:r>
                        <a:rPr kumimoji="0" lang="en-US" sz="2000" b="0" i="0" u="none" strike="noStrike" kern="1200" cap="none" normalizeH="0" baseline="0" dirty="0">
                          <a:ln>
                            <a:noFill/>
                          </a:ln>
                          <a:solidFill>
                            <a:schemeClr val="tx1"/>
                          </a:solidFill>
                          <a:effectLst/>
                          <a:latin typeface="+mj-lt"/>
                          <a:ea typeface="+mn-ea"/>
                          <a:cs typeface="Times New Roman" panose="02020603050405020304" pitchFamily="18" charset="0"/>
                        </a:rPr>
                        <a:t>; </a:t>
                      </a:r>
                      <a:r>
                        <a:rPr kumimoji="0" lang="en-US" sz="2000" b="0" i="1" u="none" strike="noStrike" kern="1200" cap="none" normalizeH="0" baseline="0" dirty="0">
                          <a:ln>
                            <a:noFill/>
                          </a:ln>
                          <a:solidFill>
                            <a:schemeClr val="tx1"/>
                          </a:solidFill>
                          <a:effectLst/>
                          <a:latin typeface="+mj-lt"/>
                          <a:ea typeface="+mn-ea"/>
                          <a:cs typeface="Times New Roman" panose="02020603050405020304" pitchFamily="18" charset="0"/>
                        </a:rPr>
                        <a:t>N</a:t>
                      </a:r>
                      <a:r>
                        <a:rPr kumimoji="0" lang="en-US" sz="2000" b="0" i="0" u="none" strike="noStrike" kern="1200" cap="none" normalizeH="0" baseline="0" dirty="0">
                          <a:ln>
                            <a:noFill/>
                          </a:ln>
                          <a:solidFill>
                            <a:schemeClr val="tx1"/>
                          </a:solidFill>
                          <a:effectLst/>
                          <a:latin typeface="+mj-lt"/>
                          <a:ea typeface="+mn-ea"/>
                          <a:cs typeface="Times New Roman" panose="02020603050405020304" pitchFamily="18" charset="0"/>
                        </a:rPr>
                        <a:t> = 39; 58.21%)</a:t>
                      </a:r>
                    </a:p>
                  </a:txBody>
                  <a:tcPr horzOverflow="overflow">
                    <a:solidFill>
                      <a:schemeClr val="accent4">
                        <a:lumMod val="20000"/>
                        <a:lumOff val="80000"/>
                      </a:schemeClr>
                    </a:solidFill>
                  </a:tcPr>
                </a:tc>
                <a:tc>
                  <a:txBody>
                    <a:bodyPr/>
                    <a:lstStyle/>
                    <a:p>
                      <a:pPr algn="ctr"/>
                      <a:r>
                        <a:rPr kumimoji="0" lang="en-US" sz="2000" b="0" i="0" u="none" strike="noStrike" kern="1200" cap="none" normalizeH="0" baseline="0" dirty="0">
                          <a:ln>
                            <a:noFill/>
                          </a:ln>
                          <a:solidFill>
                            <a:schemeClr val="tx1"/>
                          </a:solidFill>
                          <a:effectLst/>
                          <a:latin typeface="+mj-lt"/>
                          <a:ea typeface="+mn-ea"/>
                          <a:cs typeface="Times New Roman" panose="02020603050405020304" pitchFamily="18" charset="0"/>
                        </a:rPr>
                        <a:t>77.15 (15.42)</a:t>
                      </a:r>
                    </a:p>
                  </a:txBody>
                  <a:tcPr>
                    <a:solidFill>
                      <a:schemeClr val="accent4">
                        <a:lumMod val="20000"/>
                        <a:lumOff val="80000"/>
                      </a:schemeClr>
                    </a:solidFill>
                  </a:tcPr>
                </a:tc>
                <a:extLst>
                  <a:ext uri="{0D108BD9-81ED-4DB2-BD59-A6C34878D82A}">
                    <a16:rowId xmlns:a16="http://schemas.microsoft.com/office/drawing/2014/main" val="10007"/>
                  </a:ext>
                </a:extLst>
              </a:tr>
              <a:tr h="0">
                <a:tc>
                  <a:txBody>
                    <a:bodyPr/>
                    <a:lstStyle/>
                    <a:p>
                      <a:pPr marL="342900" marR="0" lvl="0" indent="-342900" algn="l" defTabSz="914400" rtl="0" eaLnBrk="0" fontAlgn="base" latinLnBrk="0" hangingPunct="0">
                        <a:lnSpc>
                          <a:spcPct val="100000"/>
                        </a:lnSpc>
                        <a:spcBef>
                          <a:spcPct val="0"/>
                        </a:spcBef>
                        <a:spcAft>
                          <a:spcPct val="0"/>
                        </a:spcAft>
                        <a:buClrTx/>
                        <a:buSzTx/>
                        <a:buFontTx/>
                        <a:buNone/>
                        <a:tabLst/>
                      </a:pPr>
                      <a:r>
                        <a:rPr kumimoji="0" lang="en-US" sz="2000" b="0" i="0" u="none" strike="noStrike" kern="1200" cap="none" normalizeH="0" baseline="0" dirty="0">
                          <a:ln>
                            <a:noFill/>
                          </a:ln>
                          <a:solidFill>
                            <a:schemeClr val="tx1"/>
                          </a:solidFill>
                          <a:effectLst/>
                          <a:latin typeface="+mj-lt"/>
                          <a:ea typeface="+mn-ea"/>
                          <a:cs typeface="Times New Roman" panose="02020603050405020304" pitchFamily="18" charset="0"/>
                        </a:rPr>
                        <a:t>Marshall High School (</a:t>
                      </a:r>
                      <a:r>
                        <a:rPr kumimoji="0" lang="en-US" sz="2000" b="0" i="0" u="none" strike="noStrike" kern="1200" cap="none" normalizeH="0" baseline="0" dirty="0">
                          <a:ln>
                            <a:noFill/>
                          </a:ln>
                          <a:solidFill>
                            <a:schemeClr val="tx1"/>
                          </a:solidFill>
                          <a:effectLst/>
                          <a:latin typeface="+mn-lt"/>
                          <a:ea typeface="+mn-ea"/>
                          <a:cs typeface="Times New Roman" panose="02020603050405020304" pitchFamily="18" charset="0"/>
                        </a:rPr>
                        <a:t>Freedom County Schools</a:t>
                      </a:r>
                      <a:r>
                        <a:rPr kumimoji="0" lang="en-US" sz="2000" b="0" i="0" u="none" strike="noStrike" kern="1200" cap="none" normalizeH="0" baseline="0" dirty="0">
                          <a:ln>
                            <a:noFill/>
                          </a:ln>
                          <a:solidFill>
                            <a:schemeClr val="tx1"/>
                          </a:solidFill>
                          <a:effectLst/>
                          <a:latin typeface="+mj-lt"/>
                          <a:ea typeface="+mn-ea"/>
                          <a:cs typeface="Times New Roman" panose="02020603050405020304" pitchFamily="18" charset="0"/>
                        </a:rPr>
                        <a:t>; </a:t>
                      </a:r>
                      <a:r>
                        <a:rPr kumimoji="0" lang="en-US" sz="2000" b="0" i="1" u="none" strike="noStrike" kern="1200" cap="none" normalizeH="0" baseline="0" dirty="0">
                          <a:ln>
                            <a:noFill/>
                          </a:ln>
                          <a:solidFill>
                            <a:schemeClr val="tx1"/>
                          </a:solidFill>
                          <a:effectLst/>
                          <a:latin typeface="+mj-lt"/>
                          <a:ea typeface="+mn-ea"/>
                          <a:cs typeface="Times New Roman" panose="02020603050405020304" pitchFamily="18" charset="0"/>
                        </a:rPr>
                        <a:t>N</a:t>
                      </a:r>
                      <a:r>
                        <a:rPr kumimoji="0" lang="en-US" sz="2000" b="0" i="0" u="none" strike="noStrike" kern="1200" cap="none" normalizeH="0" baseline="0" dirty="0">
                          <a:ln>
                            <a:noFill/>
                          </a:ln>
                          <a:solidFill>
                            <a:schemeClr val="tx1"/>
                          </a:solidFill>
                          <a:effectLst/>
                          <a:latin typeface="+mj-lt"/>
                          <a:ea typeface="+mn-ea"/>
                          <a:cs typeface="Times New Roman" panose="02020603050405020304" pitchFamily="18" charset="0"/>
                        </a:rPr>
                        <a:t> = 29; 43.28%)</a:t>
                      </a:r>
                    </a:p>
                  </a:txBody>
                  <a:tcPr horzOverflow="overflow">
                    <a:solidFill>
                      <a:schemeClr val="bg2">
                        <a:lumMod val="20000"/>
                        <a:lumOff val="80000"/>
                      </a:schemeClr>
                    </a:solidFill>
                  </a:tcPr>
                </a:tc>
                <a:tc>
                  <a:txBody>
                    <a:bodyPr/>
                    <a:lstStyle/>
                    <a:p>
                      <a:pPr algn="ctr"/>
                      <a:r>
                        <a:rPr kumimoji="0" lang="en-US" sz="2000" b="0" i="0" u="none" strike="noStrike" kern="1200" cap="none" normalizeH="0" baseline="0" dirty="0">
                          <a:ln>
                            <a:noFill/>
                          </a:ln>
                          <a:solidFill>
                            <a:schemeClr val="tx1"/>
                          </a:solidFill>
                          <a:effectLst/>
                          <a:latin typeface="+mj-lt"/>
                          <a:ea typeface="+mn-ea"/>
                          <a:cs typeface="Times New Roman" panose="02020603050405020304" pitchFamily="18" charset="0"/>
                        </a:rPr>
                        <a:t>82.35 (11.82)</a:t>
                      </a:r>
                    </a:p>
                  </a:txBody>
                  <a:tcPr>
                    <a:solidFill>
                      <a:schemeClr val="bg2">
                        <a:lumMod val="20000"/>
                        <a:lumOff val="80000"/>
                      </a:schemeClr>
                    </a:solidFill>
                  </a:tcPr>
                </a:tc>
                <a:extLst>
                  <a:ext uri="{0D108BD9-81ED-4DB2-BD59-A6C34878D82A}">
                    <a16:rowId xmlns:a16="http://schemas.microsoft.com/office/drawing/2014/main" val="10008"/>
                  </a:ext>
                </a:extLst>
              </a:tr>
            </a:tbl>
          </a:graphicData>
        </a:graphic>
      </p:graphicFrame>
      <p:sp>
        <p:nvSpPr>
          <p:cNvPr id="13" name="Rectangle 12"/>
          <p:cNvSpPr/>
          <p:nvPr/>
        </p:nvSpPr>
        <p:spPr>
          <a:xfrm>
            <a:off x="1816652" y="1268902"/>
            <a:ext cx="8361556" cy="419100"/>
          </a:xfrm>
          <a:prstGeom prst="rect">
            <a:avLst/>
          </a:prstGeom>
          <a:noFill/>
          <a:ln>
            <a:noFill/>
          </a:ln>
        </p:spPr>
        <p:style>
          <a:lnRef idx="2">
            <a:schemeClr val="dk1"/>
          </a:lnRef>
          <a:fillRef idx="1">
            <a:schemeClr val="lt1"/>
          </a:fillRef>
          <a:effectRef idx="0">
            <a:schemeClr val="dk1"/>
          </a:effectRef>
          <a:fontRef idx="minor">
            <a:schemeClr val="dk1"/>
          </a:fontRef>
        </p:style>
        <p:txBody>
          <a:bodyPr rtlCol="0" anchor="ctr"/>
          <a:lstStyle/>
          <a:p>
            <a:pPr algn="ctr"/>
            <a:r>
              <a:rPr lang="en-US" sz="2000" dirty="0">
                <a:latin typeface="Arial" pitchFamily="34" charset="0"/>
                <a:cs typeface="Arial" pitchFamily="34" charset="0"/>
              </a:rPr>
              <a:t>Higher Scores Reflect Stronger Agreement</a:t>
            </a:r>
          </a:p>
        </p:txBody>
      </p:sp>
    </p:spTree>
    <p:custDataLst>
      <p:tags r:id="rId1"/>
    </p:custDataLst>
    <p:extLst>
      <p:ext uri="{BB962C8B-B14F-4D97-AF65-F5344CB8AC3E}">
        <p14:creationId xmlns:p14="http://schemas.microsoft.com/office/powerpoint/2010/main" val="279505811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457200" y="365125"/>
            <a:ext cx="10515600" cy="514551"/>
          </a:xfrm>
          <a:noFill/>
        </p:spPr>
        <p:txBody>
          <a:bodyPr>
            <a:noAutofit/>
          </a:bodyPr>
          <a:lstStyle/>
          <a:p>
            <a:r>
              <a:rPr lang="en-US" dirty="0"/>
              <a:t>PIRS Comments</a:t>
            </a:r>
          </a:p>
        </p:txBody>
      </p:sp>
      <p:sp>
        <p:nvSpPr>
          <p:cNvPr id="2" name="Content Placeholder 1"/>
          <p:cNvSpPr>
            <a:spLocks noGrp="1"/>
          </p:cNvSpPr>
          <p:nvPr>
            <p:ph idx="1"/>
          </p:nvPr>
        </p:nvSpPr>
        <p:spPr>
          <a:xfrm>
            <a:off x="838200" y="879676"/>
            <a:ext cx="10515600" cy="5978323"/>
          </a:xfrm>
        </p:spPr>
        <p:txBody>
          <a:bodyPr>
            <a:normAutofit fontScale="92500"/>
          </a:bodyPr>
          <a:lstStyle/>
          <a:p>
            <a:pPr marL="346075" lvl="0" indent="-346075">
              <a:buNone/>
            </a:pPr>
            <a:r>
              <a:rPr lang="en-US" dirty="0"/>
              <a:t>1. A) What do you feel is most beneficial about this primary </a:t>
            </a:r>
            <a:br>
              <a:rPr lang="en-US" dirty="0"/>
            </a:br>
            <a:r>
              <a:rPr lang="en-US" dirty="0"/>
              <a:t>prevention plan’s components (Tier 1 efforts)?</a:t>
            </a:r>
          </a:p>
          <a:p>
            <a:pPr lvl="1"/>
            <a:r>
              <a:rPr lang="en-US" dirty="0"/>
              <a:t>I love that it looks at academic, behavior, and social skills. I also like that it has student, parent, and teacher expectations.  </a:t>
            </a:r>
          </a:p>
          <a:p>
            <a:pPr lvl="1"/>
            <a:r>
              <a:rPr lang="en-US" dirty="0"/>
              <a:t>The building-wide (all school) approach to improving social-emotional-behavioral-academic performance of our students</a:t>
            </a:r>
          </a:p>
          <a:p>
            <a:pPr lvl="1"/>
            <a:r>
              <a:rPr lang="en-US" dirty="0"/>
              <a:t>I think everyone will be on the same page as far as expectations. Some may have issues with specific pieces. I like having this foundation all in one place.</a:t>
            </a:r>
          </a:p>
          <a:p>
            <a:pPr lvl="1"/>
            <a:r>
              <a:rPr lang="en-US" dirty="0"/>
              <a:t>The most beneficial part is the focus placed on social skill instruction.</a:t>
            </a:r>
          </a:p>
          <a:p>
            <a:pPr marL="0" indent="0">
              <a:buNone/>
            </a:pPr>
            <a:r>
              <a:rPr lang="en-US" dirty="0"/>
              <a:t>B) What is the least beneficial part?</a:t>
            </a:r>
          </a:p>
          <a:p>
            <a:pPr lvl="1"/>
            <a:r>
              <a:rPr lang="en-US" dirty="0"/>
              <a:t>The monitoring components are the only area that I am a little concerned about.</a:t>
            </a:r>
          </a:p>
          <a:p>
            <a:pPr lvl="1"/>
            <a:r>
              <a:rPr lang="en-US" dirty="0"/>
              <a:t>I feel that the least beneficial part is finding a way to get parents to buy in to what we're doing.</a:t>
            </a:r>
          </a:p>
          <a:p>
            <a:pPr lvl="1"/>
            <a:r>
              <a:rPr lang="en-US" dirty="0"/>
              <a:t>Right now we are waiting to hear more about the assessment piece, so that will be interesting information once we know for sure what we will be using.</a:t>
            </a:r>
          </a:p>
        </p:txBody>
      </p:sp>
      <p:pic>
        <p:nvPicPr>
          <p:cNvPr id="12" name="Picture 11">
            <a:extLst>
              <a:ext uri="{FF2B5EF4-FFF2-40B4-BE49-F238E27FC236}">
                <a16:creationId xmlns:a16="http://schemas.microsoft.com/office/drawing/2014/main" id="{FDCC53B8-A73C-6B07-57FC-B57DFFF374CA}"/>
              </a:ext>
            </a:extLst>
          </p:cNvPr>
          <p:cNvPicPr>
            <a:picLocks noChangeAspect="1"/>
          </p:cNvPicPr>
          <p:nvPr/>
        </p:nvPicPr>
        <p:blipFill>
          <a:blip r:embed="rId4"/>
          <a:srcRect r="1447"/>
          <a:stretch/>
        </p:blipFill>
        <p:spPr>
          <a:xfrm>
            <a:off x="10972799" y="85404"/>
            <a:ext cx="1107119" cy="1437039"/>
          </a:xfrm>
          <a:prstGeom prst="rect">
            <a:avLst/>
          </a:prstGeom>
          <a:ln w="3175">
            <a:solidFill>
              <a:schemeClr val="tx1">
                <a:lumMod val="50000"/>
                <a:lumOff val="50000"/>
              </a:schemeClr>
            </a:solidFill>
          </a:ln>
          <a:effectLst/>
        </p:spPr>
      </p:pic>
    </p:spTree>
    <p:custDataLst>
      <p:tags r:id="rId1"/>
    </p:custDataLst>
    <p:extLst>
      <p:ext uri="{BB962C8B-B14F-4D97-AF65-F5344CB8AC3E}">
        <p14:creationId xmlns:p14="http://schemas.microsoft.com/office/powerpoint/2010/main" val="428145583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365126"/>
            <a:ext cx="10515600" cy="537700"/>
          </a:xfrm>
          <a:noFill/>
        </p:spPr>
        <p:txBody>
          <a:bodyPr>
            <a:noAutofit/>
          </a:bodyPr>
          <a:lstStyle/>
          <a:p>
            <a:r>
              <a:rPr lang="en-US" kern="0" dirty="0">
                <a:solidFill>
                  <a:sysClr val="windowText" lastClr="000000"/>
                </a:solidFill>
                <a:cs typeface="Times New Roman" pitchFamily="18" charset="0"/>
              </a:rPr>
              <a:t>PIRS Comments</a:t>
            </a:r>
            <a:endParaRPr lang="en-US" dirty="0"/>
          </a:p>
        </p:txBody>
      </p:sp>
      <p:sp>
        <p:nvSpPr>
          <p:cNvPr id="2" name="Content Placeholder 1"/>
          <p:cNvSpPr>
            <a:spLocks noGrp="1"/>
          </p:cNvSpPr>
          <p:nvPr>
            <p:ph idx="1"/>
          </p:nvPr>
        </p:nvSpPr>
        <p:spPr>
          <a:xfrm>
            <a:off x="838200" y="902826"/>
            <a:ext cx="10515600" cy="5955173"/>
          </a:xfrm>
        </p:spPr>
        <p:txBody>
          <a:bodyPr>
            <a:noAutofit/>
          </a:bodyPr>
          <a:lstStyle/>
          <a:p>
            <a:pPr marL="368300" lvl="0" indent="-368300">
              <a:buNone/>
            </a:pPr>
            <a:r>
              <a:rPr lang="en-US" sz="2600" dirty="0"/>
              <a:t>2. Do you think that your and your students’ participation in this </a:t>
            </a:r>
            <a:br>
              <a:rPr lang="en-US" sz="2600" dirty="0"/>
            </a:br>
            <a:r>
              <a:rPr lang="en-US" sz="2600" dirty="0"/>
              <a:t>Ci3T plan will cause your students’ behavior, social, and/or </a:t>
            </a:r>
            <a:br>
              <a:rPr lang="en-US" sz="2600" dirty="0"/>
            </a:br>
            <a:r>
              <a:rPr lang="en-US" sz="2600" dirty="0"/>
              <a:t>learning problems to improve?  Why or why not? or If so, how?</a:t>
            </a:r>
          </a:p>
          <a:p>
            <a:pPr lvl="1">
              <a:lnSpc>
                <a:spcPct val="100000"/>
              </a:lnSpc>
            </a:pPr>
            <a:r>
              <a:rPr lang="en-US" sz="2200" dirty="0"/>
              <a:t>I think that this plan, if carried out with fidelity, will help in all areas. </a:t>
            </a:r>
          </a:p>
          <a:p>
            <a:pPr lvl="1">
              <a:lnSpc>
                <a:spcPct val="100000"/>
              </a:lnSpc>
            </a:pPr>
            <a:r>
              <a:rPr lang="en-US" sz="2200" dirty="0"/>
              <a:t>Yes, I think it will help it improve, because most students like being praised for the things they do. They take pride when they are recognized for doing a good job (be it academically, socially, or behaviorally).</a:t>
            </a:r>
          </a:p>
          <a:p>
            <a:pPr lvl="1">
              <a:lnSpc>
                <a:spcPct val="100000"/>
              </a:lnSpc>
            </a:pPr>
            <a:r>
              <a:rPr lang="en-US" sz="2200" dirty="0"/>
              <a:t>I think clearly stating expectations gives students the best opportunity to succeed. Behaviors must be under control to have the best academic experience.</a:t>
            </a:r>
          </a:p>
          <a:p>
            <a:pPr lvl="1">
              <a:lnSpc>
                <a:spcPct val="100000"/>
              </a:lnSpc>
            </a:pPr>
            <a:r>
              <a:rPr lang="en-US" sz="2200" dirty="0"/>
              <a:t>Having school-wide expectations are crucial and it will make things more consistent for students throughout the building, as well as from year to year.</a:t>
            </a:r>
          </a:p>
          <a:p>
            <a:pPr lvl="1">
              <a:lnSpc>
                <a:spcPct val="100000"/>
              </a:lnSpc>
            </a:pPr>
            <a:r>
              <a:rPr lang="en-US" sz="2200" dirty="0"/>
              <a:t>I just think it develops a sense of cohesion and teamwork.</a:t>
            </a:r>
          </a:p>
          <a:p>
            <a:pPr lvl="1">
              <a:lnSpc>
                <a:spcPct val="100000"/>
              </a:lnSpc>
            </a:pPr>
            <a:r>
              <a:rPr lang="en-US" sz="2200" dirty="0"/>
              <a:t>I think overuse of the tickets could lead to students expecting to be rewarded for behaviors when in fact, we expect certain behaviors to occur, HOWEVER, I am a proponent of positive behavioral supports and generally support this.</a:t>
            </a:r>
          </a:p>
        </p:txBody>
      </p:sp>
      <p:pic>
        <p:nvPicPr>
          <p:cNvPr id="4" name="Picture 3">
            <a:extLst>
              <a:ext uri="{FF2B5EF4-FFF2-40B4-BE49-F238E27FC236}">
                <a16:creationId xmlns:a16="http://schemas.microsoft.com/office/drawing/2014/main" id="{C7442B99-4C08-CE1D-FB1D-068DFEC23C78}"/>
              </a:ext>
            </a:extLst>
          </p:cNvPr>
          <p:cNvPicPr>
            <a:picLocks noChangeAspect="1"/>
          </p:cNvPicPr>
          <p:nvPr/>
        </p:nvPicPr>
        <p:blipFill>
          <a:blip r:embed="rId4"/>
          <a:srcRect r="1447"/>
          <a:stretch/>
        </p:blipFill>
        <p:spPr>
          <a:xfrm>
            <a:off x="10972799" y="85404"/>
            <a:ext cx="1107119" cy="1437039"/>
          </a:xfrm>
          <a:prstGeom prst="rect">
            <a:avLst/>
          </a:prstGeom>
          <a:ln w="3175">
            <a:solidFill>
              <a:schemeClr val="tx1">
                <a:lumMod val="50000"/>
                <a:lumOff val="50000"/>
              </a:schemeClr>
            </a:solidFill>
          </a:ln>
          <a:effectLst/>
        </p:spPr>
      </p:pic>
    </p:spTree>
    <p:custDataLst>
      <p:tags r:id="rId1"/>
    </p:custDataLst>
    <p:extLst>
      <p:ext uri="{BB962C8B-B14F-4D97-AF65-F5344CB8AC3E}">
        <p14:creationId xmlns:p14="http://schemas.microsoft.com/office/powerpoint/2010/main" val="206687157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365126"/>
            <a:ext cx="10515600" cy="526126"/>
          </a:xfrm>
          <a:noFill/>
        </p:spPr>
        <p:txBody>
          <a:bodyPr>
            <a:noAutofit/>
          </a:bodyPr>
          <a:lstStyle/>
          <a:p>
            <a:r>
              <a:rPr lang="en-US" kern="0" dirty="0">
                <a:solidFill>
                  <a:sysClr val="windowText" lastClr="000000"/>
                </a:solidFill>
                <a:cs typeface="Times New Roman" pitchFamily="18" charset="0"/>
              </a:rPr>
              <a:t>PIRS Comments</a:t>
            </a:r>
            <a:endParaRPr lang="en-US" dirty="0"/>
          </a:p>
        </p:txBody>
      </p:sp>
      <p:sp>
        <p:nvSpPr>
          <p:cNvPr id="2" name="Content Placeholder 1"/>
          <p:cNvSpPr>
            <a:spLocks noGrp="1"/>
          </p:cNvSpPr>
          <p:nvPr>
            <p:ph idx="1"/>
          </p:nvPr>
        </p:nvSpPr>
        <p:spPr>
          <a:xfrm>
            <a:off x="838200" y="891252"/>
            <a:ext cx="10515600" cy="5966747"/>
          </a:xfrm>
        </p:spPr>
        <p:txBody>
          <a:bodyPr>
            <a:noAutofit/>
          </a:bodyPr>
          <a:lstStyle/>
          <a:p>
            <a:pPr marL="287338" lvl="0" indent="-287338">
              <a:buNone/>
            </a:pPr>
            <a:r>
              <a:rPr lang="en-US" sz="2600" dirty="0"/>
              <a:t>3. What would you change about this plan (components, design, implementation, etc.) to make it more student-friendly and </a:t>
            </a:r>
            <a:br>
              <a:rPr lang="en-US" sz="2600" dirty="0"/>
            </a:br>
            <a:r>
              <a:rPr lang="en-US" sz="2600" dirty="0"/>
              <a:t>educator-friendly?</a:t>
            </a:r>
          </a:p>
          <a:p>
            <a:pPr lvl="1"/>
            <a:r>
              <a:rPr lang="en-US" sz="2200" dirty="0"/>
              <a:t>My concern is too many assessments for students to take and teachers to implement.</a:t>
            </a:r>
          </a:p>
          <a:p>
            <a:pPr lvl="1"/>
            <a:r>
              <a:rPr lang="en-US" sz="2200" dirty="0"/>
              <a:t>Clearly defined consequences for choosing not to follow school expectations-without paperwork. Life has consequences for making bad choices, school should help students be successful in life.</a:t>
            </a:r>
          </a:p>
          <a:p>
            <a:pPr lvl="1"/>
            <a:r>
              <a:rPr lang="en-US" sz="2200" dirty="0"/>
              <a:t>The monitor how much assessing we are needing to conduct. Currently we do have a lot and too much will be overwhelming to staff and students alike.</a:t>
            </a:r>
          </a:p>
          <a:p>
            <a:pPr lvl="1"/>
            <a:r>
              <a:rPr lang="en-US" sz="2200" dirty="0"/>
              <a:t>The plan seems very straight-forward and appropriate. I would not recommend any changes at this time.</a:t>
            </a:r>
          </a:p>
          <a:p>
            <a:pPr lvl="1"/>
            <a:r>
              <a:rPr lang="en-US" sz="2200" dirty="0"/>
              <a:t>I find it very educator and student friendly. However, I do see that it would be very overwhelming to new staff members who come aboard. It looks like there is a plan in place for professional development for newcomers. </a:t>
            </a:r>
          </a:p>
        </p:txBody>
      </p:sp>
      <p:pic>
        <p:nvPicPr>
          <p:cNvPr id="4" name="Picture 3">
            <a:extLst>
              <a:ext uri="{FF2B5EF4-FFF2-40B4-BE49-F238E27FC236}">
                <a16:creationId xmlns:a16="http://schemas.microsoft.com/office/drawing/2014/main" id="{9C3600AA-71F1-304A-36B9-FD3CC6A12D82}"/>
              </a:ext>
            </a:extLst>
          </p:cNvPr>
          <p:cNvPicPr>
            <a:picLocks noChangeAspect="1"/>
          </p:cNvPicPr>
          <p:nvPr/>
        </p:nvPicPr>
        <p:blipFill>
          <a:blip r:embed="rId4"/>
          <a:srcRect r="1447"/>
          <a:stretch/>
        </p:blipFill>
        <p:spPr>
          <a:xfrm>
            <a:off x="10972799" y="85404"/>
            <a:ext cx="1107119" cy="1437039"/>
          </a:xfrm>
          <a:prstGeom prst="rect">
            <a:avLst/>
          </a:prstGeom>
          <a:ln w="3175">
            <a:solidFill>
              <a:schemeClr val="tx1">
                <a:lumMod val="50000"/>
                <a:lumOff val="50000"/>
              </a:schemeClr>
            </a:solidFill>
          </a:ln>
          <a:effectLst/>
        </p:spPr>
      </p:pic>
    </p:spTree>
    <p:custDataLst>
      <p:tags r:id="rId1"/>
    </p:custDataLst>
    <p:extLst>
      <p:ext uri="{BB962C8B-B14F-4D97-AF65-F5344CB8AC3E}">
        <p14:creationId xmlns:p14="http://schemas.microsoft.com/office/powerpoint/2010/main" val="381548384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365126"/>
            <a:ext cx="10515600" cy="526126"/>
          </a:xfrm>
          <a:noFill/>
        </p:spPr>
        <p:txBody>
          <a:bodyPr>
            <a:noAutofit/>
          </a:bodyPr>
          <a:lstStyle/>
          <a:p>
            <a:r>
              <a:rPr lang="en-US" kern="0" dirty="0">
                <a:solidFill>
                  <a:sysClr val="windowText" lastClr="000000"/>
                </a:solidFill>
                <a:cs typeface="Times New Roman" pitchFamily="18" charset="0"/>
              </a:rPr>
              <a:t>PIRS Comments</a:t>
            </a:r>
            <a:endParaRPr lang="en-US" dirty="0"/>
          </a:p>
        </p:txBody>
      </p:sp>
      <p:sp>
        <p:nvSpPr>
          <p:cNvPr id="2" name="Content Placeholder 1"/>
          <p:cNvSpPr>
            <a:spLocks noGrp="1"/>
          </p:cNvSpPr>
          <p:nvPr>
            <p:ph idx="1"/>
          </p:nvPr>
        </p:nvSpPr>
        <p:spPr>
          <a:xfrm>
            <a:off x="838200" y="891252"/>
            <a:ext cx="10515600" cy="5285711"/>
          </a:xfrm>
        </p:spPr>
        <p:txBody>
          <a:bodyPr>
            <a:normAutofit/>
          </a:bodyPr>
          <a:lstStyle/>
          <a:p>
            <a:pPr marL="346075" lvl="0" indent="-346075">
              <a:buNone/>
            </a:pPr>
            <a:r>
              <a:rPr lang="en-US" sz="2600" dirty="0"/>
              <a:t>4. What other information would you like to contribute about </a:t>
            </a:r>
            <a:br>
              <a:rPr lang="en-US" sz="2600" dirty="0"/>
            </a:br>
            <a:r>
              <a:rPr lang="en-US" sz="2600" dirty="0"/>
              <a:t>this plan? </a:t>
            </a:r>
          </a:p>
          <a:p>
            <a:pPr lvl="1"/>
            <a:r>
              <a:rPr lang="en-US" sz="2200" dirty="0"/>
              <a:t>Great job on all the hard work. I know the work you have done will pay off dividends with our students and staff. Keep it up!</a:t>
            </a:r>
          </a:p>
          <a:p>
            <a:pPr lvl="1"/>
            <a:r>
              <a:rPr lang="en-US" sz="2200" dirty="0"/>
              <a:t>It is a good beginning for communicating the IMPORTANCE of student attendance. We are taking great steps to encourage this, and we need to try to change the culture/perceptions of WHY ATTENDANCE IS IMPORTANT - with our parents!</a:t>
            </a:r>
          </a:p>
          <a:p>
            <a:pPr lvl="1"/>
            <a:r>
              <a:rPr lang="en-US" sz="2200" dirty="0"/>
              <a:t>I LOVE the plan and greatly appreciate the support of the Ci3T Team!!! Thank you!</a:t>
            </a:r>
          </a:p>
          <a:p>
            <a:pPr lvl="1"/>
            <a:r>
              <a:rPr lang="en-US" sz="2200" dirty="0"/>
              <a:t>I think we put a lot of focus on behavior and our school climate is much better. We have a great school and I'm proud to work here. I now think we now need to put more of a focus on the ways to improve academics.</a:t>
            </a:r>
          </a:p>
        </p:txBody>
      </p:sp>
      <p:pic>
        <p:nvPicPr>
          <p:cNvPr id="4" name="Picture 3">
            <a:extLst>
              <a:ext uri="{FF2B5EF4-FFF2-40B4-BE49-F238E27FC236}">
                <a16:creationId xmlns:a16="http://schemas.microsoft.com/office/drawing/2014/main" id="{0DF94D30-E6AE-4D2F-4705-D29DF8B03F67}"/>
              </a:ext>
            </a:extLst>
          </p:cNvPr>
          <p:cNvPicPr>
            <a:picLocks noChangeAspect="1"/>
          </p:cNvPicPr>
          <p:nvPr/>
        </p:nvPicPr>
        <p:blipFill>
          <a:blip r:embed="rId4"/>
          <a:srcRect r="1447"/>
          <a:stretch/>
        </p:blipFill>
        <p:spPr>
          <a:xfrm>
            <a:off x="10972799" y="85404"/>
            <a:ext cx="1107119" cy="1437039"/>
          </a:xfrm>
          <a:prstGeom prst="rect">
            <a:avLst/>
          </a:prstGeom>
          <a:ln w="3175">
            <a:solidFill>
              <a:schemeClr val="tx1">
                <a:lumMod val="50000"/>
                <a:lumOff val="50000"/>
              </a:schemeClr>
            </a:solidFill>
          </a:ln>
          <a:effectLst/>
        </p:spPr>
      </p:pic>
    </p:spTree>
    <p:custDataLst>
      <p:tags r:id="rId1"/>
    </p:custDataLst>
    <p:extLst>
      <p:ext uri="{BB962C8B-B14F-4D97-AF65-F5344CB8AC3E}">
        <p14:creationId xmlns:p14="http://schemas.microsoft.com/office/powerpoint/2010/main" val="217578472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Title 30"/>
          <p:cNvSpPr>
            <a:spLocks noGrp="1"/>
          </p:cNvSpPr>
          <p:nvPr>
            <p:ph type="title"/>
          </p:nvPr>
        </p:nvSpPr>
        <p:spPr>
          <a:xfrm>
            <a:off x="838200" y="365125"/>
            <a:ext cx="10515600" cy="1325563"/>
          </a:xfrm>
        </p:spPr>
        <p:txBody>
          <a:bodyPr/>
          <a:lstStyle/>
          <a:p>
            <a:r>
              <a:rPr lang="en-US" dirty="0"/>
              <a:t>PIRS Report: Examining Results</a:t>
            </a:r>
          </a:p>
        </p:txBody>
      </p:sp>
      <p:grpSp>
        <p:nvGrpSpPr>
          <p:cNvPr id="6" name="Group 5"/>
          <p:cNvGrpSpPr/>
          <p:nvPr/>
        </p:nvGrpSpPr>
        <p:grpSpPr>
          <a:xfrm rot="21425015">
            <a:off x="3520445" y="1614563"/>
            <a:ext cx="5001523" cy="4853731"/>
            <a:chOff x="2336800" y="-434898"/>
            <a:chExt cx="7515616" cy="7292898"/>
          </a:xfrm>
        </p:grpSpPr>
        <p:pic>
          <p:nvPicPr>
            <p:cNvPr id="7" name="Picture 6" title="Sticky note"/>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336800" y="0"/>
              <a:ext cx="7515616" cy="6858000"/>
            </a:xfrm>
            <a:prstGeom prst="rect">
              <a:avLst/>
            </a:prstGeom>
          </p:spPr>
        </p:pic>
        <p:pic>
          <p:nvPicPr>
            <p:cNvPr id="8" name="Picture 7" title="Push pin"/>
            <p:cNvPicPr>
              <a:picLocks noChangeAspect="1"/>
            </p:cNvPicPr>
            <p:nvPr/>
          </p:nvPicPr>
          <p:blipFill>
            <a:blip r:embed="rId5" cstate="print">
              <a:grayscl/>
              <a:extLst>
                <a:ext uri="{28A0092B-C50C-407E-A947-70E740481C1C}">
                  <a14:useLocalDpi xmlns:a14="http://schemas.microsoft.com/office/drawing/2010/main" val="0"/>
                </a:ext>
              </a:extLst>
            </a:blip>
            <a:stretch>
              <a:fillRect/>
            </a:stretch>
          </p:blipFill>
          <p:spPr>
            <a:xfrm>
              <a:off x="4546381" y="-434898"/>
              <a:ext cx="2398413" cy="2256007"/>
            </a:xfrm>
            <a:prstGeom prst="rect">
              <a:avLst/>
            </a:prstGeom>
          </p:spPr>
        </p:pic>
      </p:grpSp>
      <p:sp>
        <p:nvSpPr>
          <p:cNvPr id="2" name="TextBox 1"/>
          <p:cNvSpPr txBox="1"/>
          <p:nvPr/>
        </p:nvSpPr>
        <p:spPr>
          <a:xfrm rot="21436137">
            <a:off x="3877946" y="2741108"/>
            <a:ext cx="4364952" cy="2893100"/>
          </a:xfrm>
          <a:prstGeom prst="rect">
            <a:avLst/>
          </a:prstGeom>
          <a:noFill/>
        </p:spPr>
        <p:txBody>
          <a:bodyPr wrap="square" rtlCol="0">
            <a:spAutoFit/>
          </a:bodyPr>
          <a:lstStyle/>
          <a:p>
            <a:pPr algn="ctr">
              <a:defRPr/>
            </a:pPr>
            <a:r>
              <a:rPr lang="en-US" sz="2600" dirty="0">
                <a:latin typeface="Arial" panose="020B0604020202020204" pitchFamily="34" charset="0"/>
                <a:cs typeface="Arial" panose="020B0604020202020204" pitchFamily="34" charset="0"/>
              </a:rPr>
              <a:t>Please review item level scores, mean scores, and narrative comments. </a:t>
            </a:r>
          </a:p>
          <a:p>
            <a:pPr algn="ctr">
              <a:defRPr/>
            </a:pPr>
            <a:r>
              <a:rPr lang="en-US" sz="2600" dirty="0">
                <a:latin typeface="Arial" panose="020B0604020202020204" pitchFamily="34" charset="0"/>
                <a:cs typeface="Arial" panose="020B0604020202020204" pitchFamily="34" charset="0"/>
              </a:rPr>
              <a:t>Look for common themes. Consider your faculty’s ideas, concerns, and suggestions.</a:t>
            </a:r>
          </a:p>
        </p:txBody>
      </p:sp>
      <p:pic>
        <p:nvPicPr>
          <p:cNvPr id="4" name="Picture 3">
            <a:extLst>
              <a:ext uri="{FF2B5EF4-FFF2-40B4-BE49-F238E27FC236}">
                <a16:creationId xmlns:a16="http://schemas.microsoft.com/office/drawing/2014/main" id="{4805D05D-B2E0-9BAF-905D-3DEBA5D0CBFB}"/>
              </a:ext>
            </a:extLst>
          </p:cNvPr>
          <p:cNvPicPr>
            <a:picLocks noChangeAspect="1"/>
          </p:cNvPicPr>
          <p:nvPr/>
        </p:nvPicPr>
        <p:blipFill>
          <a:blip r:embed="rId6"/>
          <a:srcRect r="1447"/>
          <a:stretch/>
        </p:blipFill>
        <p:spPr>
          <a:xfrm>
            <a:off x="10225475" y="157324"/>
            <a:ext cx="1833896" cy="2380394"/>
          </a:xfrm>
          <a:prstGeom prst="rect">
            <a:avLst/>
          </a:prstGeom>
          <a:ln w="3175">
            <a:solidFill>
              <a:schemeClr val="tx1">
                <a:lumMod val="50000"/>
                <a:lumOff val="50000"/>
              </a:schemeClr>
            </a:solidFill>
          </a:ln>
          <a:effectLst/>
        </p:spPr>
      </p:pic>
    </p:spTree>
    <p:custDataLst>
      <p:tags r:id="rId1"/>
    </p:custDataLst>
    <p:extLst>
      <p:ext uri="{BB962C8B-B14F-4D97-AF65-F5344CB8AC3E}">
        <p14:creationId xmlns:p14="http://schemas.microsoft.com/office/powerpoint/2010/main" val="27129124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p:spPr>
        <p:txBody>
          <a:bodyPr/>
          <a:lstStyle/>
          <a:p>
            <a:r>
              <a:rPr lang="en-US" dirty="0"/>
              <a:t>Agenda</a:t>
            </a:r>
          </a:p>
        </p:txBody>
      </p:sp>
      <p:sp>
        <p:nvSpPr>
          <p:cNvPr id="3" name="Content Placeholder 2"/>
          <p:cNvSpPr>
            <a:spLocks noGrp="1"/>
          </p:cNvSpPr>
          <p:nvPr>
            <p:ph idx="1"/>
          </p:nvPr>
        </p:nvSpPr>
        <p:spPr>
          <a:xfrm>
            <a:off x="838200" y="1825625"/>
            <a:ext cx="10515600" cy="4351338"/>
          </a:xfrm>
        </p:spPr>
        <p:txBody>
          <a:bodyPr>
            <a:normAutofit/>
          </a:bodyPr>
          <a:lstStyle/>
          <a:p>
            <a:pPr lvl="0"/>
            <a:r>
              <a:rPr lang="en-US" dirty="0"/>
              <a:t>Welcome!           </a:t>
            </a:r>
          </a:p>
          <a:p>
            <a:r>
              <a:rPr lang="en-US" dirty="0"/>
              <a:t>How did your faculty and staff perceive the plan? </a:t>
            </a:r>
            <a:r>
              <a:rPr lang="en-US" sz="2400" dirty="0">
                <a:solidFill>
                  <a:schemeClr val="accent4"/>
                </a:solidFill>
              </a:rPr>
              <a:t>Obtaining feedback on the Ci3T Blueprint A Primary (Tier 1) Plan</a:t>
            </a:r>
          </a:p>
          <a:p>
            <a:pPr lvl="0"/>
            <a:r>
              <a:rPr lang="en-US" dirty="0"/>
              <a:t>How can we use the Primary Intervention Rating Scale (PIRS) data to revise our Ci3T Blueprint A Primary (Tier 1) Plan? </a:t>
            </a:r>
          </a:p>
          <a:p>
            <a:pPr lvl="0"/>
            <a:r>
              <a:rPr lang="en-US" dirty="0"/>
              <a:t>How do we coordinate supports at the tertiary (Tier 3) level? </a:t>
            </a:r>
            <a:r>
              <a:rPr lang="en-US" sz="2400" dirty="0">
                <a:solidFill>
                  <a:schemeClr val="accent4"/>
                </a:solidFill>
              </a:rPr>
              <a:t>Drafting the Ci3T Blueprint F Tertiary (Tier 3) Intervention Grid</a:t>
            </a:r>
          </a:p>
          <a:p>
            <a:pPr lvl="0"/>
            <a:r>
              <a:rPr lang="en-US" dirty="0"/>
              <a:t>Where do we go from here? </a:t>
            </a:r>
            <a:r>
              <a:rPr lang="en-US" sz="2400" dirty="0">
                <a:solidFill>
                  <a:schemeClr val="accent4"/>
                </a:solidFill>
              </a:rPr>
              <a:t>Setting goals for Session 6 </a:t>
            </a:r>
          </a:p>
        </p:txBody>
      </p:sp>
    </p:spTree>
    <p:custDataLst>
      <p:tags r:id="rId1"/>
    </p:custDataLst>
    <p:extLst>
      <p:ext uri="{BB962C8B-B14F-4D97-AF65-F5344CB8AC3E}">
        <p14:creationId xmlns:p14="http://schemas.microsoft.com/office/powerpoint/2010/main" val="89073218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11B3D092-B0C0-BC41-8525-577D8DF0F8D3}"/>
              </a:ext>
            </a:extLst>
          </p:cNvPr>
          <p:cNvGrpSpPr/>
          <p:nvPr/>
        </p:nvGrpSpPr>
        <p:grpSpPr>
          <a:xfrm rot="690781">
            <a:off x="416846" y="2147093"/>
            <a:ext cx="3140048" cy="3064885"/>
            <a:chOff x="5843235" y="3759740"/>
            <a:chExt cx="3140048" cy="3064885"/>
          </a:xfrm>
        </p:grpSpPr>
        <p:grpSp>
          <p:nvGrpSpPr>
            <p:cNvPr id="18" name="Group 17"/>
            <p:cNvGrpSpPr/>
            <p:nvPr/>
          </p:nvGrpSpPr>
          <p:grpSpPr>
            <a:xfrm rot="21216813">
              <a:off x="5843235" y="3759740"/>
              <a:ext cx="3140048" cy="3064885"/>
              <a:chOff x="2336800" y="-477078"/>
              <a:chExt cx="7515616" cy="7335078"/>
            </a:xfrm>
          </p:grpSpPr>
          <p:pic>
            <p:nvPicPr>
              <p:cNvPr id="19" name="Picture 18" title="Sticky note"/>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336800" y="0"/>
                <a:ext cx="7515616" cy="6858000"/>
              </a:xfrm>
              <a:prstGeom prst="rect">
                <a:avLst/>
              </a:prstGeom>
            </p:spPr>
          </p:pic>
          <p:pic>
            <p:nvPicPr>
              <p:cNvPr id="20" name="Picture 19" title="Push pin"/>
              <p:cNvPicPr>
                <a:picLocks noChangeAspect="1"/>
              </p:cNvPicPr>
              <p:nvPr/>
            </p:nvPicPr>
            <p:blipFill>
              <a:blip r:embed="rId5" cstate="print">
                <a:grayscl/>
                <a:extLst>
                  <a:ext uri="{28A0092B-C50C-407E-A947-70E740481C1C}">
                    <a14:useLocalDpi xmlns:a14="http://schemas.microsoft.com/office/drawing/2010/main" val="0"/>
                  </a:ext>
                </a:extLst>
              </a:blip>
              <a:stretch>
                <a:fillRect/>
              </a:stretch>
            </p:blipFill>
            <p:spPr>
              <a:xfrm>
                <a:off x="4147930" y="-477078"/>
                <a:ext cx="3142967" cy="2956353"/>
              </a:xfrm>
              <a:prstGeom prst="rect">
                <a:avLst/>
              </a:prstGeom>
            </p:spPr>
          </p:pic>
        </p:grpSp>
        <p:sp>
          <p:nvSpPr>
            <p:cNvPr id="21" name="Rectangle 20"/>
            <p:cNvSpPr/>
            <p:nvPr/>
          </p:nvSpPr>
          <p:spPr>
            <a:xfrm rot="21230781">
              <a:off x="6177478" y="4565870"/>
              <a:ext cx="2604660" cy="1985159"/>
            </a:xfrm>
            <a:prstGeom prst="rect">
              <a:avLst/>
            </a:prstGeom>
          </p:spPr>
          <p:txBody>
            <a:bodyPr wrap="square">
              <a:spAutoFit/>
            </a:bodyPr>
            <a:lstStyle/>
            <a:p>
              <a:pPr algn="ctr"/>
              <a:r>
                <a:rPr lang="en-US" sz="2400" dirty="0">
                  <a:latin typeface="Arial" panose="020B0604020202020204" pitchFamily="34" charset="0"/>
                  <a:cs typeface="Arial" panose="020B0604020202020204" pitchFamily="34" charset="0"/>
                </a:rPr>
                <a:t>Review PIRS scores and narrative comments</a:t>
              </a:r>
            </a:p>
            <a:p>
              <a:pPr algn="ctr"/>
              <a:endParaRPr lang="en-US" sz="700" dirty="0">
                <a:latin typeface="Arial" panose="020B0604020202020204" pitchFamily="34" charset="0"/>
                <a:cs typeface="Arial" panose="020B0604020202020204" pitchFamily="34" charset="0"/>
              </a:endParaRPr>
            </a:p>
            <a:p>
              <a:pPr algn="ctr"/>
              <a:r>
                <a:rPr lang="en-US" sz="2000" b="1" dirty="0">
                  <a:solidFill>
                    <a:schemeClr val="accent5"/>
                  </a:solidFill>
                  <a:latin typeface="Arial" panose="020B0604020202020204" pitchFamily="34" charset="0"/>
                  <a:cs typeface="Arial" panose="020B0604020202020204" pitchFamily="34" charset="0"/>
                </a:rPr>
                <a:t>10 minutes</a:t>
              </a:r>
            </a:p>
          </p:txBody>
        </p:sp>
      </p:grpSp>
      <p:sp>
        <p:nvSpPr>
          <p:cNvPr id="2" name="Title 1">
            <a:extLst>
              <a:ext uri="{FF2B5EF4-FFF2-40B4-BE49-F238E27FC236}">
                <a16:creationId xmlns:a16="http://schemas.microsoft.com/office/drawing/2014/main" id="{58A18C51-2803-E243-8D34-CCFE8423E7EF}"/>
              </a:ext>
            </a:extLst>
          </p:cNvPr>
          <p:cNvSpPr>
            <a:spLocks noGrp="1"/>
          </p:cNvSpPr>
          <p:nvPr>
            <p:ph type="title"/>
          </p:nvPr>
        </p:nvSpPr>
        <p:spPr>
          <a:noFill/>
          <a:ln>
            <a:noFill/>
          </a:ln>
        </p:spPr>
        <p:txBody>
          <a:bodyPr>
            <a:noAutofit/>
          </a:bodyPr>
          <a:lstStyle/>
          <a:p>
            <a:r>
              <a:rPr lang="en-US" dirty="0"/>
              <a:t>How did your faculty and staff</a:t>
            </a:r>
          </a:p>
          <a:p>
            <a:r>
              <a:rPr lang="en-US" dirty="0"/>
              <a:t>perceive the plan?</a:t>
            </a:r>
          </a:p>
        </p:txBody>
      </p:sp>
      <p:pic>
        <p:nvPicPr>
          <p:cNvPr id="3" name="Picture 2">
            <a:extLst>
              <a:ext uri="{FF2B5EF4-FFF2-40B4-BE49-F238E27FC236}">
                <a16:creationId xmlns:a16="http://schemas.microsoft.com/office/drawing/2014/main" id="{4E0C47E0-140B-0B16-1604-0B13E1184A0A}"/>
              </a:ext>
            </a:extLst>
          </p:cNvPr>
          <p:cNvPicPr>
            <a:picLocks noChangeAspect="1"/>
          </p:cNvPicPr>
          <p:nvPr/>
        </p:nvPicPr>
        <p:blipFill>
          <a:blip r:embed="rId6"/>
          <a:srcRect r="1447"/>
          <a:stretch/>
        </p:blipFill>
        <p:spPr>
          <a:xfrm>
            <a:off x="8729575" y="1592011"/>
            <a:ext cx="3214740" cy="4172728"/>
          </a:xfrm>
          <a:prstGeom prst="rect">
            <a:avLst/>
          </a:prstGeom>
          <a:ln w="3175">
            <a:solidFill>
              <a:schemeClr val="tx1">
                <a:lumMod val="50000"/>
                <a:lumOff val="50000"/>
              </a:schemeClr>
            </a:solidFill>
          </a:ln>
          <a:effectLst/>
        </p:spPr>
      </p:pic>
      <p:pic>
        <p:nvPicPr>
          <p:cNvPr id="5" name="Picture 47">
            <a:extLst>
              <a:ext uri="{FF2B5EF4-FFF2-40B4-BE49-F238E27FC236}">
                <a16:creationId xmlns:a16="http://schemas.microsoft.com/office/drawing/2014/main" id="{8ABE7720-B956-13E5-416E-977F02756F5F}"/>
              </a:ext>
            </a:extLst>
          </p:cNvPr>
          <p:cNvPicPr>
            <a:picLocks noChangeAspect="1" noChangeArrowheads="1"/>
          </p:cNvPicPr>
          <p:nvPr/>
        </p:nvPicPr>
        <p:blipFill>
          <a:blip r:embed="rId7">
            <a:extLst>
              <a:ext uri="{28A0092B-C50C-407E-A947-70E740481C1C}">
                <a14:useLocalDpi xmlns:a14="http://schemas.microsoft.com/office/drawing/2010/main" val="0"/>
              </a:ext>
            </a:extLst>
          </a:blip>
          <a:stretch>
            <a:fillRect/>
          </a:stretch>
        </p:blipFill>
        <p:spPr bwMode="auto">
          <a:xfrm>
            <a:off x="3557587" y="2581260"/>
            <a:ext cx="5076825" cy="1800292"/>
          </a:xfrm>
          <a:prstGeom prst="rect">
            <a:avLst/>
          </a:prstGeom>
          <a:noFill/>
          <a:ln w="9525">
            <a:noFill/>
            <a:miter lim="800000"/>
            <a:headEnd/>
            <a:tailEnd/>
          </a:ln>
        </p:spPr>
      </p:pic>
      <p:pic>
        <p:nvPicPr>
          <p:cNvPr id="6" name="Picture 46">
            <a:extLst>
              <a:ext uri="{FF2B5EF4-FFF2-40B4-BE49-F238E27FC236}">
                <a16:creationId xmlns:a16="http://schemas.microsoft.com/office/drawing/2014/main" id="{835A0B38-8998-A187-5EDB-7868126253AB}"/>
              </a:ext>
            </a:extLst>
          </p:cNvPr>
          <p:cNvPicPr>
            <a:picLocks noChangeAspect="1" noChangeArrowheads="1"/>
          </p:cNvPicPr>
          <p:nvPr/>
        </p:nvPicPr>
        <p:blipFill>
          <a:blip r:embed="rId8">
            <a:extLst>
              <a:ext uri="{28A0092B-C50C-407E-A947-70E740481C1C}">
                <a14:useLocalDpi xmlns:a14="http://schemas.microsoft.com/office/drawing/2010/main" val="0"/>
              </a:ext>
            </a:extLst>
          </a:blip>
          <a:stretch>
            <a:fillRect/>
          </a:stretch>
        </p:blipFill>
        <p:spPr bwMode="auto">
          <a:xfrm>
            <a:off x="3557587" y="2581260"/>
            <a:ext cx="5076825" cy="1800292"/>
          </a:xfrm>
          <a:prstGeom prst="rect">
            <a:avLst/>
          </a:prstGeom>
          <a:noFill/>
          <a:ln w="9525">
            <a:noFill/>
            <a:miter lim="800000"/>
            <a:headEnd/>
            <a:tailEnd/>
          </a:ln>
        </p:spPr>
      </p:pic>
      <p:pic>
        <p:nvPicPr>
          <p:cNvPr id="7" name="Picture 45">
            <a:extLst>
              <a:ext uri="{FF2B5EF4-FFF2-40B4-BE49-F238E27FC236}">
                <a16:creationId xmlns:a16="http://schemas.microsoft.com/office/drawing/2014/main" id="{9BD75D38-A3C8-8F28-D149-1C349C1AA6D7}"/>
              </a:ext>
            </a:extLst>
          </p:cNvPr>
          <p:cNvPicPr>
            <a:picLocks noChangeAspect="1" noChangeArrowheads="1"/>
          </p:cNvPicPr>
          <p:nvPr/>
        </p:nvPicPr>
        <p:blipFill>
          <a:blip r:embed="rId9">
            <a:extLst>
              <a:ext uri="{28A0092B-C50C-407E-A947-70E740481C1C}">
                <a14:useLocalDpi xmlns:a14="http://schemas.microsoft.com/office/drawing/2010/main" val="0"/>
              </a:ext>
            </a:extLst>
          </a:blip>
          <a:stretch>
            <a:fillRect/>
          </a:stretch>
        </p:blipFill>
        <p:spPr bwMode="auto">
          <a:xfrm>
            <a:off x="3557587" y="2581260"/>
            <a:ext cx="5076825" cy="1800292"/>
          </a:xfrm>
          <a:prstGeom prst="rect">
            <a:avLst/>
          </a:prstGeom>
          <a:noFill/>
          <a:ln w="9525">
            <a:noFill/>
            <a:miter lim="800000"/>
            <a:headEnd/>
            <a:tailEnd/>
          </a:ln>
        </p:spPr>
      </p:pic>
      <p:pic>
        <p:nvPicPr>
          <p:cNvPr id="8" name="Picture 44">
            <a:extLst>
              <a:ext uri="{FF2B5EF4-FFF2-40B4-BE49-F238E27FC236}">
                <a16:creationId xmlns:a16="http://schemas.microsoft.com/office/drawing/2014/main" id="{FFF2B287-CFD2-40A5-C48B-C295A6F7FDDA}"/>
              </a:ext>
            </a:extLst>
          </p:cNvPr>
          <p:cNvPicPr>
            <a:picLocks noChangeAspect="1" noChangeArrowheads="1"/>
          </p:cNvPicPr>
          <p:nvPr/>
        </p:nvPicPr>
        <p:blipFill>
          <a:blip r:embed="rId10">
            <a:extLst>
              <a:ext uri="{28A0092B-C50C-407E-A947-70E740481C1C}">
                <a14:useLocalDpi xmlns:a14="http://schemas.microsoft.com/office/drawing/2010/main" val="0"/>
              </a:ext>
            </a:extLst>
          </a:blip>
          <a:stretch>
            <a:fillRect/>
          </a:stretch>
        </p:blipFill>
        <p:spPr bwMode="auto">
          <a:xfrm>
            <a:off x="3557587" y="2581260"/>
            <a:ext cx="5076825" cy="1800292"/>
          </a:xfrm>
          <a:prstGeom prst="rect">
            <a:avLst/>
          </a:prstGeom>
          <a:noFill/>
          <a:ln w="9525">
            <a:noFill/>
            <a:miter lim="800000"/>
            <a:headEnd/>
            <a:tailEnd/>
          </a:ln>
        </p:spPr>
      </p:pic>
      <p:pic>
        <p:nvPicPr>
          <p:cNvPr id="9" name="Picture 43">
            <a:extLst>
              <a:ext uri="{FF2B5EF4-FFF2-40B4-BE49-F238E27FC236}">
                <a16:creationId xmlns:a16="http://schemas.microsoft.com/office/drawing/2014/main" id="{77EC55A0-F920-CF1A-4C69-0BC90DCC981F}"/>
              </a:ext>
            </a:extLst>
          </p:cNvPr>
          <p:cNvPicPr>
            <a:picLocks noChangeAspect="1" noChangeArrowheads="1"/>
          </p:cNvPicPr>
          <p:nvPr/>
        </p:nvPicPr>
        <p:blipFill>
          <a:blip r:embed="rId11">
            <a:extLst>
              <a:ext uri="{28A0092B-C50C-407E-A947-70E740481C1C}">
                <a14:useLocalDpi xmlns:a14="http://schemas.microsoft.com/office/drawing/2010/main" val="0"/>
              </a:ext>
            </a:extLst>
          </a:blip>
          <a:stretch>
            <a:fillRect/>
          </a:stretch>
        </p:blipFill>
        <p:spPr bwMode="auto">
          <a:xfrm>
            <a:off x="3557587" y="2581260"/>
            <a:ext cx="5076825" cy="1800292"/>
          </a:xfrm>
          <a:prstGeom prst="rect">
            <a:avLst/>
          </a:prstGeom>
          <a:noFill/>
          <a:ln w="9525">
            <a:noFill/>
            <a:miter lim="800000"/>
            <a:headEnd/>
            <a:tailEnd/>
          </a:ln>
        </p:spPr>
      </p:pic>
      <p:pic>
        <p:nvPicPr>
          <p:cNvPr id="10" name="Picture 41">
            <a:extLst>
              <a:ext uri="{FF2B5EF4-FFF2-40B4-BE49-F238E27FC236}">
                <a16:creationId xmlns:a16="http://schemas.microsoft.com/office/drawing/2014/main" id="{24338767-4805-CCEC-1062-7A0F49AD1840}"/>
              </a:ext>
            </a:extLst>
          </p:cNvPr>
          <p:cNvPicPr>
            <a:picLocks noChangeAspect="1" noChangeArrowheads="1"/>
          </p:cNvPicPr>
          <p:nvPr/>
        </p:nvPicPr>
        <p:blipFill>
          <a:blip r:embed="rId12">
            <a:extLst>
              <a:ext uri="{28A0092B-C50C-407E-A947-70E740481C1C}">
                <a14:useLocalDpi xmlns:a14="http://schemas.microsoft.com/office/drawing/2010/main" val="0"/>
              </a:ext>
            </a:extLst>
          </a:blip>
          <a:stretch>
            <a:fillRect/>
          </a:stretch>
        </p:blipFill>
        <p:spPr bwMode="auto">
          <a:xfrm>
            <a:off x="3557587" y="2581260"/>
            <a:ext cx="5076825" cy="1800292"/>
          </a:xfrm>
          <a:prstGeom prst="rect">
            <a:avLst/>
          </a:prstGeom>
          <a:noFill/>
          <a:ln w="9525">
            <a:noFill/>
            <a:miter lim="800000"/>
            <a:headEnd/>
            <a:tailEnd/>
          </a:ln>
        </p:spPr>
      </p:pic>
      <p:pic>
        <p:nvPicPr>
          <p:cNvPr id="11" name="Picture 40">
            <a:extLst>
              <a:ext uri="{FF2B5EF4-FFF2-40B4-BE49-F238E27FC236}">
                <a16:creationId xmlns:a16="http://schemas.microsoft.com/office/drawing/2014/main" id="{2F80A7E8-CDC8-9CDA-B1A4-89AC140DFE42}"/>
              </a:ext>
            </a:extLst>
          </p:cNvPr>
          <p:cNvPicPr>
            <a:picLocks noChangeAspect="1" noChangeArrowheads="1"/>
          </p:cNvPicPr>
          <p:nvPr/>
        </p:nvPicPr>
        <p:blipFill>
          <a:blip r:embed="rId13">
            <a:extLst>
              <a:ext uri="{28A0092B-C50C-407E-A947-70E740481C1C}">
                <a14:useLocalDpi xmlns:a14="http://schemas.microsoft.com/office/drawing/2010/main" val="0"/>
              </a:ext>
            </a:extLst>
          </a:blip>
          <a:stretch>
            <a:fillRect/>
          </a:stretch>
        </p:blipFill>
        <p:spPr bwMode="auto">
          <a:xfrm>
            <a:off x="3557587" y="2581260"/>
            <a:ext cx="5076825" cy="1800292"/>
          </a:xfrm>
          <a:prstGeom prst="rect">
            <a:avLst/>
          </a:prstGeom>
          <a:noFill/>
          <a:ln w="9525">
            <a:noFill/>
            <a:miter lim="800000"/>
            <a:headEnd/>
            <a:tailEnd/>
          </a:ln>
        </p:spPr>
      </p:pic>
      <p:pic>
        <p:nvPicPr>
          <p:cNvPr id="12" name="Picture 39">
            <a:extLst>
              <a:ext uri="{FF2B5EF4-FFF2-40B4-BE49-F238E27FC236}">
                <a16:creationId xmlns:a16="http://schemas.microsoft.com/office/drawing/2014/main" id="{CF9550F4-2F8E-20F8-C8D2-A99152BE51DD}"/>
              </a:ext>
            </a:extLst>
          </p:cNvPr>
          <p:cNvPicPr>
            <a:picLocks noChangeAspect="1" noChangeArrowheads="1"/>
          </p:cNvPicPr>
          <p:nvPr/>
        </p:nvPicPr>
        <p:blipFill>
          <a:blip r:embed="rId14">
            <a:extLst>
              <a:ext uri="{28A0092B-C50C-407E-A947-70E740481C1C}">
                <a14:useLocalDpi xmlns:a14="http://schemas.microsoft.com/office/drawing/2010/main" val="0"/>
              </a:ext>
            </a:extLst>
          </a:blip>
          <a:stretch>
            <a:fillRect/>
          </a:stretch>
        </p:blipFill>
        <p:spPr bwMode="auto">
          <a:xfrm>
            <a:off x="3557587" y="2581260"/>
            <a:ext cx="5076825" cy="1800292"/>
          </a:xfrm>
          <a:prstGeom prst="rect">
            <a:avLst/>
          </a:prstGeom>
          <a:noFill/>
          <a:ln w="9525">
            <a:noFill/>
            <a:miter lim="800000"/>
            <a:headEnd/>
            <a:tailEnd/>
          </a:ln>
        </p:spPr>
      </p:pic>
      <p:pic>
        <p:nvPicPr>
          <p:cNvPr id="13" name="Picture 38">
            <a:extLst>
              <a:ext uri="{FF2B5EF4-FFF2-40B4-BE49-F238E27FC236}">
                <a16:creationId xmlns:a16="http://schemas.microsoft.com/office/drawing/2014/main" id="{D9C0184D-FA4F-B7D7-3118-4AEEF1629DF7}"/>
              </a:ext>
            </a:extLst>
          </p:cNvPr>
          <p:cNvPicPr>
            <a:picLocks noChangeAspect="1" noChangeArrowheads="1"/>
          </p:cNvPicPr>
          <p:nvPr/>
        </p:nvPicPr>
        <p:blipFill>
          <a:blip r:embed="rId15">
            <a:extLst>
              <a:ext uri="{28A0092B-C50C-407E-A947-70E740481C1C}">
                <a14:useLocalDpi xmlns:a14="http://schemas.microsoft.com/office/drawing/2010/main" val="0"/>
              </a:ext>
            </a:extLst>
          </a:blip>
          <a:stretch>
            <a:fillRect/>
          </a:stretch>
        </p:blipFill>
        <p:spPr bwMode="auto">
          <a:xfrm>
            <a:off x="3557587" y="2581260"/>
            <a:ext cx="5076825" cy="1800292"/>
          </a:xfrm>
          <a:prstGeom prst="rect">
            <a:avLst/>
          </a:prstGeom>
          <a:noFill/>
          <a:ln w="9525">
            <a:noFill/>
            <a:miter lim="800000"/>
            <a:headEnd/>
            <a:tailEnd/>
          </a:ln>
        </p:spPr>
      </p:pic>
      <p:pic>
        <p:nvPicPr>
          <p:cNvPr id="14" name="Picture 33">
            <a:extLst>
              <a:ext uri="{FF2B5EF4-FFF2-40B4-BE49-F238E27FC236}">
                <a16:creationId xmlns:a16="http://schemas.microsoft.com/office/drawing/2014/main" id="{E42E6F70-8753-F24E-C51E-9AFC3E5C8933}"/>
              </a:ext>
            </a:extLst>
          </p:cNvPr>
          <p:cNvPicPr>
            <a:picLocks noChangeAspect="1" noChangeArrowheads="1"/>
          </p:cNvPicPr>
          <p:nvPr/>
        </p:nvPicPr>
        <p:blipFill>
          <a:blip r:embed="rId16">
            <a:extLst>
              <a:ext uri="{28A0092B-C50C-407E-A947-70E740481C1C}">
                <a14:useLocalDpi xmlns:a14="http://schemas.microsoft.com/office/drawing/2010/main" val="0"/>
              </a:ext>
            </a:extLst>
          </a:blip>
          <a:stretch>
            <a:fillRect/>
          </a:stretch>
        </p:blipFill>
        <p:spPr bwMode="auto">
          <a:xfrm>
            <a:off x="3557587" y="2581260"/>
            <a:ext cx="5076825" cy="1800292"/>
          </a:xfrm>
          <a:prstGeom prst="rect">
            <a:avLst/>
          </a:prstGeom>
          <a:noFill/>
          <a:ln w="9525">
            <a:noFill/>
            <a:miter lim="800000"/>
            <a:headEnd/>
            <a:tailEnd/>
          </a:ln>
        </p:spPr>
      </p:pic>
      <p:pic>
        <p:nvPicPr>
          <p:cNvPr id="15" name="Picture 36">
            <a:extLst>
              <a:ext uri="{FF2B5EF4-FFF2-40B4-BE49-F238E27FC236}">
                <a16:creationId xmlns:a16="http://schemas.microsoft.com/office/drawing/2014/main" id="{91331713-64E9-880B-802B-5C8D302FFCA8}"/>
              </a:ext>
            </a:extLst>
          </p:cNvPr>
          <p:cNvPicPr>
            <a:picLocks noChangeAspect="1" noChangeArrowheads="1"/>
          </p:cNvPicPr>
          <p:nvPr/>
        </p:nvPicPr>
        <p:blipFill>
          <a:blip r:embed="rId17">
            <a:extLst>
              <a:ext uri="{28A0092B-C50C-407E-A947-70E740481C1C}">
                <a14:useLocalDpi xmlns:a14="http://schemas.microsoft.com/office/drawing/2010/main" val="0"/>
              </a:ext>
            </a:extLst>
          </a:blip>
          <a:stretch>
            <a:fillRect/>
          </a:stretch>
        </p:blipFill>
        <p:spPr bwMode="auto">
          <a:xfrm>
            <a:off x="3557587" y="2581260"/>
            <a:ext cx="5076825" cy="1800292"/>
          </a:xfrm>
          <a:prstGeom prst="rect">
            <a:avLst/>
          </a:prstGeom>
          <a:noFill/>
          <a:ln w="9525">
            <a:noFill/>
            <a:miter lim="800000"/>
            <a:headEnd/>
            <a:tailEnd/>
          </a:ln>
        </p:spPr>
      </p:pic>
      <p:pic>
        <p:nvPicPr>
          <p:cNvPr id="16" name="Picture 32">
            <a:extLst>
              <a:ext uri="{FF2B5EF4-FFF2-40B4-BE49-F238E27FC236}">
                <a16:creationId xmlns:a16="http://schemas.microsoft.com/office/drawing/2014/main" id="{EEAA07F0-6CFC-1C83-FA70-89277813E955}"/>
              </a:ext>
            </a:extLst>
          </p:cNvPr>
          <p:cNvPicPr>
            <a:picLocks noChangeAspect="1" noChangeArrowheads="1"/>
          </p:cNvPicPr>
          <p:nvPr/>
        </p:nvPicPr>
        <p:blipFill>
          <a:blip r:embed="rId18">
            <a:extLst>
              <a:ext uri="{28A0092B-C50C-407E-A947-70E740481C1C}">
                <a14:useLocalDpi xmlns:a14="http://schemas.microsoft.com/office/drawing/2010/main" val="0"/>
              </a:ext>
            </a:extLst>
          </a:blip>
          <a:stretch>
            <a:fillRect/>
          </a:stretch>
        </p:blipFill>
        <p:spPr bwMode="auto">
          <a:xfrm>
            <a:off x="3557587" y="2581260"/>
            <a:ext cx="5076825" cy="1800292"/>
          </a:xfrm>
          <a:prstGeom prst="rect">
            <a:avLst/>
          </a:prstGeom>
          <a:noFill/>
          <a:ln w="9525">
            <a:noFill/>
            <a:miter lim="800000"/>
            <a:headEnd/>
            <a:tailEnd/>
          </a:ln>
        </p:spPr>
      </p:pic>
    </p:spTree>
    <p:custDataLst>
      <p:tags r:id="rId1"/>
    </p:custDataLst>
    <p:extLst>
      <p:ext uri="{BB962C8B-B14F-4D97-AF65-F5344CB8AC3E}">
        <p14:creationId xmlns:p14="http://schemas.microsoft.com/office/powerpoint/2010/main" val="135363582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afterEffect">
                                  <p:stCondLst>
                                    <p:cond delay="60000"/>
                                  </p:stCondLst>
                                  <p:childTnLst>
                                    <p:set>
                                      <p:cBhvr>
                                        <p:cTn id="6" dur="1" fill="hold">
                                          <p:stCondLst>
                                            <p:cond delay="0"/>
                                          </p:stCondLst>
                                        </p:cTn>
                                        <p:tgtEl>
                                          <p:spTgt spid="6"/>
                                        </p:tgtEl>
                                        <p:attrNameLst>
                                          <p:attrName>style.visibility</p:attrName>
                                        </p:attrNameLst>
                                      </p:cBhvr>
                                      <p:to>
                                        <p:strVal val="visible"/>
                                      </p:to>
                                    </p:set>
                                  </p:childTnLst>
                                </p:cTn>
                              </p:par>
                            </p:childTnLst>
                          </p:cTn>
                        </p:par>
                        <p:par>
                          <p:cTn id="7" fill="hold">
                            <p:stCondLst>
                              <p:cond delay="60000"/>
                            </p:stCondLst>
                            <p:childTnLst>
                              <p:par>
                                <p:cTn id="8" presetID="1" presetClass="entr" presetSubtype="0" fill="hold" nodeType="afterEffect">
                                  <p:stCondLst>
                                    <p:cond delay="60000"/>
                                  </p:stCondLst>
                                  <p:childTnLst>
                                    <p:set>
                                      <p:cBhvr>
                                        <p:cTn id="9" dur="1" fill="hold">
                                          <p:stCondLst>
                                            <p:cond delay="0"/>
                                          </p:stCondLst>
                                        </p:cTn>
                                        <p:tgtEl>
                                          <p:spTgt spid="7"/>
                                        </p:tgtEl>
                                        <p:attrNameLst>
                                          <p:attrName>style.visibility</p:attrName>
                                        </p:attrNameLst>
                                      </p:cBhvr>
                                      <p:to>
                                        <p:strVal val="visible"/>
                                      </p:to>
                                    </p:set>
                                  </p:childTnLst>
                                </p:cTn>
                              </p:par>
                            </p:childTnLst>
                          </p:cTn>
                        </p:par>
                        <p:par>
                          <p:cTn id="10" fill="hold">
                            <p:stCondLst>
                              <p:cond delay="120000"/>
                            </p:stCondLst>
                            <p:childTnLst>
                              <p:par>
                                <p:cTn id="11" presetID="1" presetClass="entr" presetSubtype="0" fill="hold" nodeType="afterEffect">
                                  <p:stCondLst>
                                    <p:cond delay="60000"/>
                                  </p:stCondLst>
                                  <p:childTnLst>
                                    <p:set>
                                      <p:cBhvr>
                                        <p:cTn id="12" dur="1" fill="hold">
                                          <p:stCondLst>
                                            <p:cond delay="0"/>
                                          </p:stCondLst>
                                        </p:cTn>
                                        <p:tgtEl>
                                          <p:spTgt spid="8"/>
                                        </p:tgtEl>
                                        <p:attrNameLst>
                                          <p:attrName>style.visibility</p:attrName>
                                        </p:attrNameLst>
                                      </p:cBhvr>
                                      <p:to>
                                        <p:strVal val="visible"/>
                                      </p:to>
                                    </p:set>
                                  </p:childTnLst>
                                </p:cTn>
                              </p:par>
                            </p:childTnLst>
                          </p:cTn>
                        </p:par>
                        <p:par>
                          <p:cTn id="13" fill="hold">
                            <p:stCondLst>
                              <p:cond delay="180000"/>
                            </p:stCondLst>
                            <p:childTnLst>
                              <p:par>
                                <p:cTn id="14" presetID="1" presetClass="entr" presetSubtype="0" fill="hold" nodeType="afterEffect">
                                  <p:stCondLst>
                                    <p:cond delay="60000"/>
                                  </p:stCondLst>
                                  <p:childTnLst>
                                    <p:set>
                                      <p:cBhvr>
                                        <p:cTn id="15" dur="1" fill="hold">
                                          <p:stCondLst>
                                            <p:cond delay="0"/>
                                          </p:stCondLst>
                                        </p:cTn>
                                        <p:tgtEl>
                                          <p:spTgt spid="9"/>
                                        </p:tgtEl>
                                        <p:attrNameLst>
                                          <p:attrName>style.visibility</p:attrName>
                                        </p:attrNameLst>
                                      </p:cBhvr>
                                      <p:to>
                                        <p:strVal val="visible"/>
                                      </p:to>
                                    </p:set>
                                  </p:childTnLst>
                                </p:cTn>
                              </p:par>
                            </p:childTnLst>
                          </p:cTn>
                        </p:par>
                        <p:par>
                          <p:cTn id="16" fill="hold">
                            <p:stCondLst>
                              <p:cond delay="240000"/>
                            </p:stCondLst>
                            <p:childTnLst>
                              <p:par>
                                <p:cTn id="17" presetID="1" presetClass="entr" presetSubtype="0" fill="hold" nodeType="afterEffect">
                                  <p:stCondLst>
                                    <p:cond delay="60000"/>
                                  </p:stCondLst>
                                  <p:childTnLst>
                                    <p:set>
                                      <p:cBhvr>
                                        <p:cTn id="18" dur="1" fill="hold">
                                          <p:stCondLst>
                                            <p:cond delay="0"/>
                                          </p:stCondLst>
                                        </p:cTn>
                                        <p:tgtEl>
                                          <p:spTgt spid="10"/>
                                        </p:tgtEl>
                                        <p:attrNameLst>
                                          <p:attrName>style.visibility</p:attrName>
                                        </p:attrNameLst>
                                      </p:cBhvr>
                                      <p:to>
                                        <p:strVal val="visible"/>
                                      </p:to>
                                    </p:set>
                                  </p:childTnLst>
                                </p:cTn>
                              </p:par>
                            </p:childTnLst>
                          </p:cTn>
                        </p:par>
                        <p:par>
                          <p:cTn id="19" fill="hold">
                            <p:stCondLst>
                              <p:cond delay="300000"/>
                            </p:stCondLst>
                            <p:childTnLst>
                              <p:par>
                                <p:cTn id="20" presetID="1" presetClass="entr" presetSubtype="0" fill="hold" nodeType="afterEffect">
                                  <p:stCondLst>
                                    <p:cond delay="60000"/>
                                  </p:stCondLst>
                                  <p:childTnLst>
                                    <p:set>
                                      <p:cBhvr>
                                        <p:cTn id="21" dur="1" fill="hold">
                                          <p:stCondLst>
                                            <p:cond delay="0"/>
                                          </p:stCondLst>
                                        </p:cTn>
                                        <p:tgtEl>
                                          <p:spTgt spid="11"/>
                                        </p:tgtEl>
                                        <p:attrNameLst>
                                          <p:attrName>style.visibility</p:attrName>
                                        </p:attrNameLst>
                                      </p:cBhvr>
                                      <p:to>
                                        <p:strVal val="visible"/>
                                      </p:to>
                                    </p:set>
                                  </p:childTnLst>
                                </p:cTn>
                              </p:par>
                            </p:childTnLst>
                          </p:cTn>
                        </p:par>
                        <p:par>
                          <p:cTn id="22" fill="hold">
                            <p:stCondLst>
                              <p:cond delay="360000"/>
                            </p:stCondLst>
                            <p:childTnLst>
                              <p:par>
                                <p:cTn id="23" presetID="1" presetClass="entr" presetSubtype="0" fill="hold" nodeType="afterEffect">
                                  <p:stCondLst>
                                    <p:cond delay="60000"/>
                                  </p:stCondLst>
                                  <p:childTnLst>
                                    <p:set>
                                      <p:cBhvr>
                                        <p:cTn id="24" dur="1" fill="hold">
                                          <p:stCondLst>
                                            <p:cond delay="0"/>
                                          </p:stCondLst>
                                        </p:cTn>
                                        <p:tgtEl>
                                          <p:spTgt spid="12"/>
                                        </p:tgtEl>
                                        <p:attrNameLst>
                                          <p:attrName>style.visibility</p:attrName>
                                        </p:attrNameLst>
                                      </p:cBhvr>
                                      <p:to>
                                        <p:strVal val="visible"/>
                                      </p:to>
                                    </p:set>
                                  </p:childTnLst>
                                </p:cTn>
                              </p:par>
                            </p:childTnLst>
                          </p:cTn>
                        </p:par>
                        <p:par>
                          <p:cTn id="25" fill="hold">
                            <p:stCondLst>
                              <p:cond delay="420000"/>
                            </p:stCondLst>
                            <p:childTnLst>
                              <p:par>
                                <p:cTn id="26" presetID="1" presetClass="entr" presetSubtype="0" fill="hold" nodeType="afterEffect">
                                  <p:stCondLst>
                                    <p:cond delay="60000"/>
                                  </p:stCondLst>
                                  <p:childTnLst>
                                    <p:set>
                                      <p:cBhvr>
                                        <p:cTn id="27" dur="1" fill="hold">
                                          <p:stCondLst>
                                            <p:cond delay="0"/>
                                          </p:stCondLst>
                                        </p:cTn>
                                        <p:tgtEl>
                                          <p:spTgt spid="13"/>
                                        </p:tgtEl>
                                        <p:attrNameLst>
                                          <p:attrName>style.visibility</p:attrName>
                                        </p:attrNameLst>
                                      </p:cBhvr>
                                      <p:to>
                                        <p:strVal val="visible"/>
                                      </p:to>
                                    </p:set>
                                  </p:childTnLst>
                                </p:cTn>
                              </p:par>
                            </p:childTnLst>
                          </p:cTn>
                        </p:par>
                        <p:par>
                          <p:cTn id="28" fill="hold">
                            <p:stCondLst>
                              <p:cond delay="480000"/>
                            </p:stCondLst>
                            <p:childTnLst>
                              <p:par>
                                <p:cTn id="29" presetID="1" presetClass="entr" presetSubtype="0" fill="hold" nodeType="afterEffect">
                                  <p:stCondLst>
                                    <p:cond delay="60000"/>
                                  </p:stCondLst>
                                  <p:childTnLst>
                                    <p:set>
                                      <p:cBhvr>
                                        <p:cTn id="30" dur="1" fill="hold">
                                          <p:stCondLst>
                                            <p:cond delay="0"/>
                                          </p:stCondLst>
                                        </p:cTn>
                                        <p:tgtEl>
                                          <p:spTgt spid="14"/>
                                        </p:tgtEl>
                                        <p:attrNameLst>
                                          <p:attrName>style.visibility</p:attrName>
                                        </p:attrNameLst>
                                      </p:cBhvr>
                                      <p:to>
                                        <p:strVal val="visible"/>
                                      </p:to>
                                    </p:set>
                                  </p:childTnLst>
                                </p:cTn>
                              </p:par>
                            </p:childTnLst>
                          </p:cTn>
                        </p:par>
                        <p:par>
                          <p:cTn id="31" fill="hold">
                            <p:stCondLst>
                              <p:cond delay="540000"/>
                            </p:stCondLst>
                            <p:childTnLst>
                              <p:par>
                                <p:cTn id="32" presetID="1" presetClass="entr" presetSubtype="0" fill="hold" nodeType="afterEffect">
                                  <p:stCondLst>
                                    <p:cond delay="30000"/>
                                  </p:stCondLst>
                                  <p:childTnLst>
                                    <p:set>
                                      <p:cBhvr>
                                        <p:cTn id="33" dur="1" fill="hold">
                                          <p:stCondLst>
                                            <p:cond delay="0"/>
                                          </p:stCondLst>
                                        </p:cTn>
                                        <p:tgtEl>
                                          <p:spTgt spid="15"/>
                                        </p:tgtEl>
                                        <p:attrNameLst>
                                          <p:attrName>style.visibility</p:attrName>
                                        </p:attrNameLst>
                                      </p:cBhvr>
                                      <p:to>
                                        <p:strVal val="visible"/>
                                      </p:to>
                                    </p:set>
                                  </p:childTnLst>
                                </p:cTn>
                              </p:par>
                            </p:childTnLst>
                          </p:cTn>
                        </p:par>
                        <p:par>
                          <p:cTn id="34" fill="hold">
                            <p:stCondLst>
                              <p:cond delay="570000"/>
                            </p:stCondLst>
                            <p:childTnLst>
                              <p:par>
                                <p:cTn id="35" presetID="1" presetClass="entr" presetSubtype="0" fill="hold" nodeType="afterEffect">
                                  <p:stCondLst>
                                    <p:cond delay="30000"/>
                                  </p:stCondLst>
                                  <p:childTnLst>
                                    <p:set>
                                      <p:cBhvr>
                                        <p:cTn id="36"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oAutofit/>
          </a:bodyPr>
          <a:lstStyle/>
          <a:p>
            <a:r>
              <a:rPr lang="en-US" sz="5400" dirty="0"/>
              <a:t>How can we use the Primary Intervention Rating Scale (PIRS) data to revise our Ci3T Blueprint A Primary (Tier 1) Plan?</a:t>
            </a:r>
          </a:p>
        </p:txBody>
      </p:sp>
      <p:pic>
        <p:nvPicPr>
          <p:cNvPr id="16" name="Picture 15">
            <a:extLst>
              <a:ext uri="{FF2B5EF4-FFF2-40B4-BE49-F238E27FC236}">
                <a16:creationId xmlns:a16="http://schemas.microsoft.com/office/drawing/2014/main" id="{2F01EB33-262D-C522-D35D-CBB364D956D0}"/>
              </a:ext>
            </a:extLst>
          </p:cNvPr>
          <p:cNvPicPr>
            <a:picLocks noChangeAspect="1"/>
          </p:cNvPicPr>
          <p:nvPr/>
        </p:nvPicPr>
        <p:blipFill>
          <a:blip r:embed="rId4"/>
          <a:srcRect r="1447"/>
          <a:stretch/>
        </p:blipFill>
        <p:spPr>
          <a:xfrm>
            <a:off x="9823622" y="3844431"/>
            <a:ext cx="2231904" cy="2897008"/>
          </a:xfrm>
          <a:prstGeom prst="rect">
            <a:avLst/>
          </a:prstGeom>
          <a:ln w="3175">
            <a:solidFill>
              <a:schemeClr val="tx1">
                <a:lumMod val="50000"/>
                <a:lumOff val="50000"/>
              </a:schemeClr>
            </a:solidFill>
          </a:ln>
          <a:effectLst/>
        </p:spPr>
      </p:pic>
    </p:spTree>
    <p:custDataLst>
      <p:tags r:id="rId1"/>
    </p:custDataLst>
    <p:extLst>
      <p:ext uri="{BB962C8B-B14F-4D97-AF65-F5344CB8AC3E}">
        <p14:creationId xmlns:p14="http://schemas.microsoft.com/office/powerpoint/2010/main" val="74226872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Title 30"/>
          <p:cNvSpPr>
            <a:spLocks noGrp="1"/>
          </p:cNvSpPr>
          <p:nvPr>
            <p:ph type="title"/>
          </p:nvPr>
        </p:nvSpPr>
        <p:spPr>
          <a:xfrm>
            <a:off x="838200" y="365125"/>
            <a:ext cx="10515600" cy="1325563"/>
          </a:xfrm>
        </p:spPr>
        <p:txBody>
          <a:bodyPr/>
          <a:lstStyle/>
          <a:p>
            <a:r>
              <a:rPr lang="en-US" dirty="0"/>
              <a:t>Revising Your Ci3T Plan</a:t>
            </a:r>
          </a:p>
        </p:txBody>
      </p:sp>
      <p:sp>
        <p:nvSpPr>
          <p:cNvPr id="4" name="Content Placeholder 3"/>
          <p:cNvSpPr>
            <a:spLocks noGrp="1"/>
          </p:cNvSpPr>
          <p:nvPr>
            <p:ph idx="1"/>
          </p:nvPr>
        </p:nvSpPr>
        <p:spPr>
          <a:xfrm>
            <a:off x="838200" y="1825625"/>
            <a:ext cx="7835764" cy="4351338"/>
          </a:xfrm>
        </p:spPr>
        <p:txBody>
          <a:bodyPr>
            <a:normAutofit/>
          </a:bodyPr>
          <a:lstStyle/>
          <a:p>
            <a:pPr marL="0" indent="0">
              <a:buNone/>
            </a:pPr>
            <a:r>
              <a:rPr lang="en-US" dirty="0">
                <a:solidFill>
                  <a:schemeClr val="tx2"/>
                </a:solidFill>
              </a:rPr>
              <a:t>Please</a:t>
            </a:r>
            <a:r>
              <a:rPr lang="en-US" dirty="0"/>
              <a:t> </a:t>
            </a:r>
          </a:p>
          <a:p>
            <a:r>
              <a:rPr lang="en-US" dirty="0"/>
              <a:t>Revise Ci3T Blueprints A-D based on </a:t>
            </a:r>
            <a:br>
              <a:rPr lang="en-US" dirty="0"/>
            </a:br>
            <a:r>
              <a:rPr lang="en-US" dirty="0"/>
              <a:t>PIRS feedback and be sure to name your programs and curricula (e.g., reading curriculum, social skills program).</a:t>
            </a:r>
          </a:p>
          <a:p>
            <a:r>
              <a:rPr lang="en-US" dirty="0"/>
              <a:t>Use </a:t>
            </a:r>
            <a:r>
              <a:rPr lang="en-US" dirty="0">
                <a:solidFill>
                  <a:schemeClr val="tx2"/>
                </a:solidFill>
              </a:rPr>
              <a:t>R08 PIRS Feedback to Faculty and Staff </a:t>
            </a:r>
            <a:r>
              <a:rPr lang="en-US" dirty="0"/>
              <a:t>to highlight feedback and explain changes.</a:t>
            </a:r>
          </a:p>
          <a:p>
            <a:r>
              <a:rPr lang="en-US" dirty="0"/>
              <a:t>Use the draft email slide to send your presentation to faculty and staff along with Ci3T Feedback Form instructions.</a:t>
            </a:r>
          </a:p>
        </p:txBody>
      </p:sp>
      <p:grpSp>
        <p:nvGrpSpPr>
          <p:cNvPr id="10" name="Group 9"/>
          <p:cNvGrpSpPr/>
          <p:nvPr/>
        </p:nvGrpSpPr>
        <p:grpSpPr>
          <a:xfrm rot="21216813">
            <a:off x="9194487" y="140557"/>
            <a:ext cx="2660835" cy="2697981"/>
            <a:chOff x="2385632" y="-477078"/>
            <a:chExt cx="7515616" cy="6937854"/>
          </a:xfrm>
        </p:grpSpPr>
        <p:pic>
          <p:nvPicPr>
            <p:cNvPr id="11" name="Picture 10" title="Sticky note"/>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385632" y="-397225"/>
              <a:ext cx="7515616" cy="6858001"/>
            </a:xfrm>
            <a:prstGeom prst="rect">
              <a:avLst/>
            </a:prstGeom>
          </p:spPr>
        </p:pic>
        <p:pic>
          <p:nvPicPr>
            <p:cNvPr id="12" name="Picture 11" title="Push pin"/>
            <p:cNvPicPr>
              <a:picLocks noChangeAspect="1"/>
            </p:cNvPicPr>
            <p:nvPr/>
          </p:nvPicPr>
          <p:blipFill>
            <a:blip r:embed="rId5" cstate="print">
              <a:grayscl/>
              <a:extLst>
                <a:ext uri="{28A0092B-C50C-407E-A947-70E740481C1C}">
                  <a14:useLocalDpi xmlns:a14="http://schemas.microsoft.com/office/drawing/2010/main" val="0"/>
                </a:ext>
              </a:extLst>
            </a:blip>
            <a:stretch>
              <a:fillRect/>
            </a:stretch>
          </p:blipFill>
          <p:spPr>
            <a:xfrm>
              <a:off x="4147930" y="-477078"/>
              <a:ext cx="3142967" cy="2956353"/>
            </a:xfrm>
            <a:prstGeom prst="rect">
              <a:avLst/>
            </a:prstGeom>
          </p:spPr>
        </p:pic>
      </p:grpSp>
      <p:sp>
        <p:nvSpPr>
          <p:cNvPr id="13" name="Rectangle 12"/>
          <p:cNvSpPr/>
          <p:nvPr/>
        </p:nvSpPr>
        <p:spPr>
          <a:xfrm rot="21230781">
            <a:off x="9414510" y="733869"/>
            <a:ext cx="2353107" cy="1938992"/>
          </a:xfrm>
          <a:prstGeom prst="rect">
            <a:avLst/>
          </a:prstGeom>
        </p:spPr>
        <p:txBody>
          <a:bodyPr wrap="square">
            <a:spAutoFit/>
          </a:bodyPr>
          <a:lstStyle/>
          <a:p>
            <a:pPr algn="ctr"/>
            <a:r>
              <a:rPr lang="en-US" sz="2000" b="1" dirty="0">
                <a:latin typeface="Arial" panose="020B0604020202020204" pitchFamily="34" charset="0"/>
                <a:cs typeface="Arial" panose="020B0604020202020204" pitchFamily="34" charset="0"/>
              </a:rPr>
              <a:t>R08 PIRS Feedback to Faculty and Staff</a:t>
            </a:r>
            <a:r>
              <a:rPr lang="en-US" sz="2000" dirty="0">
                <a:latin typeface="Arial" panose="020B0604020202020204" pitchFamily="34" charset="0"/>
                <a:cs typeface="Arial" panose="020B0604020202020204" pitchFamily="34" charset="0"/>
              </a:rPr>
              <a:t> is in Ci3T Leadership Team </a:t>
            </a:r>
            <a:r>
              <a:rPr lang="en-US" sz="2000" dirty="0">
                <a:solidFill>
                  <a:schemeClr val="accent5"/>
                </a:solidFill>
                <a:latin typeface="Arial" panose="020B0604020202020204" pitchFamily="34" charset="0"/>
                <a:cs typeface="Arial" panose="020B0604020202020204" pitchFamily="34" charset="0"/>
              </a:rPr>
              <a:t>Resources</a:t>
            </a:r>
            <a:r>
              <a:rPr lang="en-US" sz="2000" dirty="0">
                <a:latin typeface="Arial" panose="020B0604020202020204" pitchFamily="34" charset="0"/>
                <a:cs typeface="Arial" panose="020B0604020202020204" pitchFamily="34" charset="0"/>
              </a:rPr>
              <a:t> folder</a:t>
            </a:r>
            <a:endParaRPr lang="en-US" sz="1800" dirty="0">
              <a:solidFill>
                <a:schemeClr val="tx1">
                  <a:lumMod val="85000"/>
                  <a:lumOff val="15000"/>
                </a:schemeClr>
              </a:solidFill>
              <a:latin typeface="Arial" panose="020B0604020202020204" pitchFamily="34" charset="0"/>
              <a:cs typeface="Arial" panose="020B0604020202020204" pitchFamily="34" charset="0"/>
            </a:endParaRPr>
          </a:p>
        </p:txBody>
      </p:sp>
      <p:pic>
        <p:nvPicPr>
          <p:cNvPr id="9" name="Picture 8">
            <a:extLst>
              <a:ext uri="{FF2B5EF4-FFF2-40B4-BE49-F238E27FC236}">
                <a16:creationId xmlns:a16="http://schemas.microsoft.com/office/drawing/2014/main" id="{2D144367-732E-194D-9220-1D76BEAD525A}"/>
              </a:ext>
            </a:extLst>
          </p:cNvPr>
          <p:cNvPicPr>
            <a:picLocks noChangeAspect="1"/>
          </p:cNvPicPr>
          <p:nvPr/>
        </p:nvPicPr>
        <p:blipFill>
          <a:blip r:embed="rId6"/>
          <a:srcRect/>
          <a:stretch/>
        </p:blipFill>
        <p:spPr>
          <a:xfrm>
            <a:off x="8673964" y="3113859"/>
            <a:ext cx="3318544" cy="1865144"/>
          </a:xfrm>
          <a:prstGeom prst="rect">
            <a:avLst/>
          </a:prstGeom>
          <a:ln>
            <a:solidFill>
              <a:schemeClr val="tx1">
                <a:lumMod val="50000"/>
                <a:lumOff val="50000"/>
              </a:schemeClr>
            </a:solidFill>
          </a:ln>
        </p:spPr>
      </p:pic>
      <p:pic>
        <p:nvPicPr>
          <p:cNvPr id="8" name="Picture 7">
            <a:extLst>
              <a:ext uri="{FF2B5EF4-FFF2-40B4-BE49-F238E27FC236}">
                <a16:creationId xmlns:a16="http://schemas.microsoft.com/office/drawing/2014/main" id="{29681C87-B50F-D64A-8704-A5BB8C6BF9E6}"/>
              </a:ext>
            </a:extLst>
          </p:cNvPr>
          <p:cNvPicPr>
            <a:picLocks noChangeAspect="1"/>
          </p:cNvPicPr>
          <p:nvPr/>
        </p:nvPicPr>
        <p:blipFill>
          <a:blip r:embed="rId7"/>
          <a:srcRect/>
          <a:stretch/>
        </p:blipFill>
        <p:spPr>
          <a:xfrm>
            <a:off x="8483766" y="4806659"/>
            <a:ext cx="3312744" cy="1866681"/>
          </a:xfrm>
          <a:prstGeom prst="rect">
            <a:avLst/>
          </a:prstGeom>
          <a:ln>
            <a:solidFill>
              <a:schemeClr val="tx1">
                <a:lumMod val="50000"/>
                <a:lumOff val="50000"/>
              </a:schemeClr>
            </a:solidFill>
          </a:ln>
          <a:effectLst/>
        </p:spPr>
      </p:pic>
    </p:spTree>
    <p:custDataLst>
      <p:tags r:id="rId1"/>
    </p:custDataLst>
    <p:extLst>
      <p:ext uri="{BB962C8B-B14F-4D97-AF65-F5344CB8AC3E}">
        <p14:creationId xmlns:p14="http://schemas.microsoft.com/office/powerpoint/2010/main" val="416126388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gradFill>
          <a:gsLst>
            <a:gs pos="67000">
              <a:srgbClr val="FAFAFA"/>
            </a:gs>
            <a:gs pos="74000">
              <a:srgbClr val="D7D7D7">
                <a:lumMod val="100000"/>
              </a:srgbClr>
            </a:gs>
            <a:gs pos="83000">
              <a:srgbClr val="D7D7D7">
                <a:lumMod val="100000"/>
              </a:srgbClr>
            </a:gs>
            <a:gs pos="100000">
              <a:srgbClr val="E4E4E4">
                <a:lumMod val="100000"/>
              </a:srgbClr>
            </a:gs>
          </a:gsLst>
          <a:lin ang="5400000" scaled="1"/>
        </a:gra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4"/>
          <a:srcRect/>
          <a:stretch/>
        </p:blipFill>
        <p:spPr>
          <a:xfrm>
            <a:off x="1717604" y="179089"/>
            <a:ext cx="4160147" cy="2340082"/>
          </a:xfrm>
          <a:prstGeom prst="rect">
            <a:avLst/>
          </a:prstGeom>
          <a:ln>
            <a:solidFill>
              <a:schemeClr val="tx1">
                <a:lumMod val="50000"/>
                <a:lumOff val="50000"/>
              </a:schemeClr>
            </a:solidFill>
          </a:ln>
          <a:effectLst>
            <a:outerShdw blurRad="292100" dist="139700" dir="2700000" algn="tl" rotWithShape="0">
              <a:srgbClr val="333333">
                <a:alpha val="65000"/>
              </a:srgbClr>
            </a:outerShdw>
          </a:effectLst>
        </p:spPr>
      </p:pic>
      <p:pic>
        <p:nvPicPr>
          <p:cNvPr id="3" name="Picture 2"/>
          <p:cNvPicPr>
            <a:picLocks noChangeAspect="1"/>
          </p:cNvPicPr>
          <p:nvPr/>
        </p:nvPicPr>
        <p:blipFill>
          <a:blip r:embed="rId5"/>
          <a:srcRect/>
          <a:stretch/>
        </p:blipFill>
        <p:spPr>
          <a:xfrm>
            <a:off x="6323069" y="185279"/>
            <a:ext cx="4149142" cy="2333892"/>
          </a:xfrm>
          <a:prstGeom prst="rect">
            <a:avLst/>
          </a:prstGeom>
          <a:ln>
            <a:solidFill>
              <a:schemeClr val="tx1">
                <a:lumMod val="50000"/>
                <a:lumOff val="50000"/>
              </a:schemeClr>
            </a:solidFill>
          </a:ln>
          <a:effectLst>
            <a:outerShdw blurRad="292100" dist="139700" dir="2700000" algn="tl" rotWithShape="0">
              <a:srgbClr val="333333">
                <a:alpha val="65000"/>
              </a:srgbClr>
            </a:outerShdw>
          </a:effectLst>
        </p:spPr>
      </p:pic>
      <p:pic>
        <p:nvPicPr>
          <p:cNvPr id="18" name="Picture 17"/>
          <p:cNvPicPr>
            <a:picLocks noChangeAspect="1"/>
          </p:cNvPicPr>
          <p:nvPr/>
        </p:nvPicPr>
        <p:blipFill>
          <a:blip r:embed="rId6"/>
          <a:srcRect/>
          <a:stretch/>
        </p:blipFill>
        <p:spPr>
          <a:xfrm>
            <a:off x="1717603" y="2575696"/>
            <a:ext cx="4164231" cy="2342380"/>
          </a:xfrm>
          <a:prstGeom prst="rect">
            <a:avLst/>
          </a:prstGeom>
          <a:ln>
            <a:solidFill>
              <a:schemeClr val="tx1">
                <a:lumMod val="50000"/>
                <a:lumOff val="50000"/>
              </a:schemeClr>
            </a:solidFill>
          </a:ln>
          <a:effectLst>
            <a:outerShdw blurRad="292100" dist="139700" dir="2700000" algn="tl" rotWithShape="0">
              <a:srgbClr val="333333">
                <a:alpha val="65000"/>
              </a:srgbClr>
            </a:outerShdw>
          </a:effectLst>
        </p:spPr>
      </p:pic>
      <p:pic>
        <p:nvPicPr>
          <p:cNvPr id="19" name="Picture 18"/>
          <p:cNvPicPr>
            <a:picLocks noChangeAspect="1"/>
          </p:cNvPicPr>
          <p:nvPr/>
        </p:nvPicPr>
        <p:blipFill>
          <a:blip r:embed="rId7"/>
          <a:srcRect/>
          <a:stretch/>
        </p:blipFill>
        <p:spPr>
          <a:xfrm>
            <a:off x="6307979" y="2575696"/>
            <a:ext cx="4164231" cy="2342380"/>
          </a:xfrm>
          <a:prstGeom prst="rect">
            <a:avLst/>
          </a:prstGeom>
          <a:ln>
            <a:solidFill>
              <a:schemeClr val="tx1">
                <a:lumMod val="50000"/>
                <a:lumOff val="50000"/>
              </a:schemeClr>
            </a:solidFill>
          </a:ln>
          <a:effectLst>
            <a:outerShdw blurRad="292100" dist="139700" dir="2700000" algn="tl" rotWithShape="0">
              <a:srgbClr val="333333">
                <a:alpha val="65000"/>
              </a:srgbClr>
            </a:outerShdw>
          </a:effectLst>
        </p:spPr>
      </p:pic>
      <p:pic>
        <p:nvPicPr>
          <p:cNvPr id="7" name="Picture 6"/>
          <p:cNvPicPr>
            <a:picLocks noChangeAspect="1"/>
          </p:cNvPicPr>
          <p:nvPr/>
        </p:nvPicPr>
        <p:blipFill>
          <a:blip r:embed="rId8"/>
          <a:srcRect/>
          <a:stretch/>
        </p:blipFill>
        <p:spPr>
          <a:xfrm>
            <a:off x="3809489" y="4386524"/>
            <a:ext cx="4164231" cy="2342380"/>
          </a:xfrm>
          <a:prstGeom prst="rect">
            <a:avLst/>
          </a:prstGeom>
          <a:noFill/>
          <a:ln>
            <a:solidFill>
              <a:schemeClr val="tx1">
                <a:lumMod val="50000"/>
                <a:lumOff val="50000"/>
              </a:schemeClr>
            </a:solidFill>
          </a:ln>
        </p:spPr>
      </p:pic>
      <p:grpSp>
        <p:nvGrpSpPr>
          <p:cNvPr id="11" name="Group 10"/>
          <p:cNvGrpSpPr/>
          <p:nvPr/>
        </p:nvGrpSpPr>
        <p:grpSpPr>
          <a:xfrm rot="21216813">
            <a:off x="8722307" y="3027686"/>
            <a:ext cx="2686597" cy="2622288"/>
            <a:chOff x="2336800" y="-477078"/>
            <a:chExt cx="7515616" cy="7335078"/>
          </a:xfrm>
        </p:grpSpPr>
        <p:pic>
          <p:nvPicPr>
            <p:cNvPr id="12" name="Picture 11" title="Sticky note"/>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2336800" y="0"/>
              <a:ext cx="7515616" cy="6858000"/>
            </a:xfrm>
            <a:prstGeom prst="rect">
              <a:avLst/>
            </a:prstGeom>
          </p:spPr>
        </p:pic>
        <p:pic>
          <p:nvPicPr>
            <p:cNvPr id="13" name="Picture 12" title="Push pin"/>
            <p:cNvPicPr>
              <a:picLocks noChangeAspect="1"/>
            </p:cNvPicPr>
            <p:nvPr/>
          </p:nvPicPr>
          <p:blipFill>
            <a:blip r:embed="rId10" cstate="print">
              <a:grayscl/>
              <a:extLst>
                <a:ext uri="{28A0092B-C50C-407E-A947-70E740481C1C}">
                  <a14:useLocalDpi xmlns:a14="http://schemas.microsoft.com/office/drawing/2010/main" val="0"/>
                </a:ext>
              </a:extLst>
            </a:blip>
            <a:stretch>
              <a:fillRect/>
            </a:stretch>
          </p:blipFill>
          <p:spPr>
            <a:xfrm>
              <a:off x="4147930" y="-477078"/>
              <a:ext cx="3142967" cy="2956353"/>
            </a:xfrm>
            <a:prstGeom prst="rect">
              <a:avLst/>
            </a:prstGeom>
          </p:spPr>
        </p:pic>
      </p:grpSp>
      <p:sp>
        <p:nvSpPr>
          <p:cNvPr id="14" name="Rectangle 13"/>
          <p:cNvSpPr/>
          <p:nvPr/>
        </p:nvSpPr>
        <p:spPr>
          <a:xfrm rot="21230781">
            <a:off x="8930617" y="3580552"/>
            <a:ext cx="2353107" cy="1938992"/>
          </a:xfrm>
          <a:prstGeom prst="rect">
            <a:avLst/>
          </a:prstGeom>
        </p:spPr>
        <p:txBody>
          <a:bodyPr wrap="square">
            <a:spAutoFit/>
          </a:bodyPr>
          <a:lstStyle/>
          <a:p>
            <a:pPr algn="ctr"/>
            <a:r>
              <a:rPr lang="en-US" sz="2000" b="1" dirty="0">
                <a:latin typeface="Arial" panose="020B0604020202020204" pitchFamily="34" charset="0"/>
                <a:cs typeface="Arial" panose="020B0604020202020204" pitchFamily="34" charset="0"/>
              </a:rPr>
              <a:t>R08 PIRS Feedback to Faculty and Staff</a:t>
            </a:r>
            <a:r>
              <a:rPr lang="en-US" sz="2000" dirty="0">
                <a:latin typeface="Arial" panose="020B0604020202020204" pitchFamily="34" charset="0"/>
                <a:cs typeface="Arial" panose="020B0604020202020204" pitchFamily="34" charset="0"/>
              </a:rPr>
              <a:t> is in Ci3T Leadership Team </a:t>
            </a:r>
            <a:r>
              <a:rPr lang="en-US" sz="2000" dirty="0">
                <a:solidFill>
                  <a:schemeClr val="accent5"/>
                </a:solidFill>
                <a:latin typeface="Arial" panose="020B0604020202020204" pitchFamily="34" charset="0"/>
                <a:cs typeface="Arial" panose="020B0604020202020204" pitchFamily="34" charset="0"/>
              </a:rPr>
              <a:t>Resources</a:t>
            </a:r>
            <a:r>
              <a:rPr lang="en-US" sz="2000" dirty="0">
                <a:latin typeface="Arial" panose="020B0604020202020204" pitchFamily="34" charset="0"/>
                <a:cs typeface="Arial" panose="020B0604020202020204" pitchFamily="34" charset="0"/>
              </a:rPr>
              <a:t> folder</a:t>
            </a:r>
            <a:endParaRPr lang="en-US" sz="1800" dirty="0">
              <a:latin typeface="Arial" panose="020B0604020202020204" pitchFamily="34" charset="0"/>
              <a:cs typeface="Arial" panose="020B0604020202020204" pitchFamily="34" charset="0"/>
            </a:endParaRPr>
          </a:p>
        </p:txBody>
      </p:sp>
    </p:spTree>
    <p:custDataLst>
      <p:tags r:id="rId1"/>
    </p:custDataLst>
    <p:extLst>
      <p:ext uri="{BB962C8B-B14F-4D97-AF65-F5344CB8AC3E}">
        <p14:creationId xmlns:p14="http://schemas.microsoft.com/office/powerpoint/2010/main" val="224126537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p:spPr>
        <p:txBody>
          <a:bodyPr>
            <a:normAutofit fontScale="90000"/>
          </a:bodyPr>
          <a:lstStyle/>
          <a:p>
            <a:r>
              <a:rPr lang="en-US" dirty="0"/>
              <a:t>Comprehensive, Integrated, Three-Tiered (Ci3T) Model of Prevention: Feedback Form</a:t>
            </a:r>
          </a:p>
        </p:txBody>
      </p:sp>
      <p:sp>
        <p:nvSpPr>
          <p:cNvPr id="3" name="Content Placeholder 2"/>
          <p:cNvSpPr>
            <a:spLocks noGrp="1"/>
          </p:cNvSpPr>
          <p:nvPr>
            <p:ph idx="1"/>
          </p:nvPr>
        </p:nvSpPr>
        <p:spPr>
          <a:xfrm>
            <a:off x="838200" y="1825625"/>
            <a:ext cx="6612924" cy="5032375"/>
          </a:xfrm>
        </p:spPr>
        <p:txBody>
          <a:bodyPr>
            <a:noAutofit/>
          </a:bodyPr>
          <a:lstStyle/>
          <a:p>
            <a:r>
              <a:rPr lang="en-US" dirty="0"/>
              <a:t>Social validity measure</a:t>
            </a:r>
          </a:p>
          <a:p>
            <a:r>
              <a:rPr lang="en-US" dirty="0"/>
              <a:t>Short</a:t>
            </a:r>
          </a:p>
          <a:p>
            <a:r>
              <a:rPr lang="en-US" dirty="0"/>
              <a:t>Complete by </a:t>
            </a:r>
            <a:r>
              <a:rPr lang="en-US" dirty="0">
                <a:solidFill>
                  <a:srgbClr val="FF0000"/>
                </a:solidFill>
              </a:rPr>
              <a:t>xx/xx/xx</a:t>
            </a:r>
          </a:p>
          <a:p>
            <a:pPr lvl="1"/>
            <a:r>
              <a:rPr lang="en-US" dirty="0"/>
              <a:t>to have your data by Session 6 on </a:t>
            </a:r>
            <a:r>
              <a:rPr lang="en-US" dirty="0">
                <a:solidFill>
                  <a:srgbClr val="FF0000"/>
                </a:solidFill>
              </a:rPr>
              <a:t>XX/XX/XX </a:t>
            </a:r>
          </a:p>
          <a:p>
            <a:r>
              <a:rPr lang="en-US" dirty="0"/>
              <a:t>We will email Qualtrics links at each school’s scheduled time </a:t>
            </a:r>
          </a:p>
          <a:p>
            <a:r>
              <a:rPr lang="en-US" dirty="0"/>
              <a:t>A faculty and staff meeting is encouraged but not required</a:t>
            </a:r>
          </a:p>
          <a:p>
            <a:r>
              <a:rPr lang="en-US" dirty="0"/>
              <a:t>Draft email to faculty and staff now</a:t>
            </a:r>
          </a:p>
          <a:p>
            <a:pPr lvl="1"/>
            <a:r>
              <a:rPr lang="en-US" dirty="0"/>
              <a:t>We will follow your email with a survey link</a:t>
            </a:r>
          </a:p>
        </p:txBody>
      </p:sp>
      <p:pic>
        <p:nvPicPr>
          <p:cNvPr id="5" name="Picture 4">
            <a:extLst>
              <a:ext uri="{FF2B5EF4-FFF2-40B4-BE49-F238E27FC236}">
                <a16:creationId xmlns:a16="http://schemas.microsoft.com/office/drawing/2014/main" id="{BAB5A58C-E9F4-8C5D-DDDD-478D32DB84DB}"/>
              </a:ext>
            </a:extLst>
          </p:cNvPr>
          <p:cNvPicPr>
            <a:picLocks noChangeAspect="1"/>
          </p:cNvPicPr>
          <p:nvPr/>
        </p:nvPicPr>
        <p:blipFill>
          <a:blip r:embed="rId4"/>
          <a:stretch>
            <a:fillRect/>
          </a:stretch>
        </p:blipFill>
        <p:spPr>
          <a:xfrm>
            <a:off x="8662085" y="1577641"/>
            <a:ext cx="3468130" cy="5243287"/>
          </a:xfrm>
          <a:prstGeom prst="rect">
            <a:avLst/>
          </a:prstGeom>
          <a:ln w="3175">
            <a:solidFill>
              <a:schemeClr val="tx1">
                <a:lumMod val="50000"/>
                <a:lumOff val="50000"/>
              </a:schemeClr>
            </a:solidFill>
          </a:ln>
        </p:spPr>
      </p:pic>
      <p:pic>
        <p:nvPicPr>
          <p:cNvPr id="6" name="Picture 5">
            <a:extLst>
              <a:ext uri="{FF2B5EF4-FFF2-40B4-BE49-F238E27FC236}">
                <a16:creationId xmlns:a16="http://schemas.microsoft.com/office/drawing/2014/main" id="{E9BEF27A-35DA-D8CF-EC95-4CD185807313}"/>
              </a:ext>
            </a:extLst>
          </p:cNvPr>
          <p:cNvPicPr>
            <a:picLocks noChangeAspect="1"/>
          </p:cNvPicPr>
          <p:nvPr/>
        </p:nvPicPr>
        <p:blipFill>
          <a:blip r:embed="rId5"/>
          <a:stretch>
            <a:fillRect/>
          </a:stretch>
        </p:blipFill>
        <p:spPr>
          <a:xfrm>
            <a:off x="7300649" y="2697207"/>
            <a:ext cx="4453448" cy="3346933"/>
          </a:xfrm>
          <a:prstGeom prst="rect">
            <a:avLst/>
          </a:prstGeom>
          <a:ln w="3175">
            <a:solidFill>
              <a:schemeClr val="tx1">
                <a:lumMod val="50000"/>
                <a:lumOff val="50000"/>
              </a:schemeClr>
            </a:solidFill>
          </a:ln>
          <a:effectLst>
            <a:outerShdw blurRad="292100" dist="139700" dir="2700000" algn="tl" rotWithShape="0">
              <a:srgbClr val="333333">
                <a:alpha val="65000"/>
              </a:srgbClr>
            </a:outerShdw>
          </a:effectLst>
        </p:spPr>
      </p:pic>
    </p:spTree>
    <p:custDataLst>
      <p:tags r:id="rId1"/>
    </p:custDataLst>
    <p:extLst>
      <p:ext uri="{BB962C8B-B14F-4D97-AF65-F5344CB8AC3E}">
        <p14:creationId xmlns:p14="http://schemas.microsoft.com/office/powerpoint/2010/main" val="350772733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9" name="Group 18"/>
          <p:cNvGrpSpPr/>
          <p:nvPr/>
        </p:nvGrpSpPr>
        <p:grpSpPr>
          <a:xfrm rot="21216813">
            <a:off x="9008459" y="3828960"/>
            <a:ext cx="2686597" cy="2702811"/>
            <a:chOff x="2336800" y="-702316"/>
            <a:chExt cx="7515616" cy="7560316"/>
          </a:xfrm>
        </p:grpSpPr>
        <p:pic>
          <p:nvPicPr>
            <p:cNvPr id="20" name="Picture 19" title="Sticky note"/>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336800" y="0"/>
              <a:ext cx="7515616" cy="6858000"/>
            </a:xfrm>
            <a:prstGeom prst="rect">
              <a:avLst/>
            </a:prstGeom>
          </p:spPr>
        </p:pic>
        <p:pic>
          <p:nvPicPr>
            <p:cNvPr id="21" name="Picture 20" title="Push pin"/>
            <p:cNvPicPr>
              <a:picLocks noChangeAspect="1"/>
            </p:cNvPicPr>
            <p:nvPr/>
          </p:nvPicPr>
          <p:blipFill>
            <a:blip r:embed="rId5" cstate="print">
              <a:grayscl/>
              <a:extLst>
                <a:ext uri="{28A0092B-C50C-407E-A947-70E740481C1C}">
                  <a14:useLocalDpi xmlns:a14="http://schemas.microsoft.com/office/drawing/2010/main" val="0"/>
                </a:ext>
              </a:extLst>
            </a:blip>
            <a:stretch>
              <a:fillRect/>
            </a:stretch>
          </p:blipFill>
          <p:spPr>
            <a:xfrm>
              <a:off x="4173146" y="-702316"/>
              <a:ext cx="3142967" cy="2956352"/>
            </a:xfrm>
            <a:prstGeom prst="rect">
              <a:avLst/>
            </a:prstGeom>
          </p:spPr>
        </p:pic>
      </p:grpSp>
      <p:sp>
        <p:nvSpPr>
          <p:cNvPr id="22" name="Rectangle 21"/>
          <p:cNvSpPr/>
          <p:nvPr/>
        </p:nvSpPr>
        <p:spPr>
          <a:xfrm rot="21230781">
            <a:off x="9221249" y="4462099"/>
            <a:ext cx="2353107" cy="1938992"/>
          </a:xfrm>
          <a:prstGeom prst="rect">
            <a:avLst/>
          </a:prstGeom>
        </p:spPr>
        <p:txBody>
          <a:bodyPr wrap="square">
            <a:spAutoFit/>
          </a:bodyPr>
          <a:lstStyle/>
          <a:p>
            <a:pPr algn="ctr"/>
            <a:r>
              <a:rPr lang="en-US" sz="2000" b="1" dirty="0">
                <a:solidFill>
                  <a:prstClr val="black"/>
                </a:solidFill>
                <a:latin typeface="Arial" panose="020B0604020202020204" pitchFamily="34" charset="0"/>
                <a:cs typeface="Arial" panose="020B0604020202020204" pitchFamily="34" charset="0"/>
              </a:rPr>
              <a:t>R08 PIRS Feedback to Faculty and Staff</a:t>
            </a:r>
            <a:r>
              <a:rPr lang="en-US" sz="2000" dirty="0">
                <a:solidFill>
                  <a:prstClr val="black"/>
                </a:solidFill>
                <a:latin typeface="Arial" panose="020B0604020202020204" pitchFamily="34" charset="0"/>
                <a:cs typeface="Arial" panose="020B0604020202020204" pitchFamily="34" charset="0"/>
              </a:rPr>
              <a:t> is in Ci3T Leadership Team </a:t>
            </a:r>
            <a:r>
              <a:rPr lang="en-US" sz="2000" dirty="0">
                <a:solidFill>
                  <a:schemeClr val="accent5"/>
                </a:solidFill>
                <a:latin typeface="Arial" panose="020B0604020202020204" pitchFamily="34" charset="0"/>
                <a:cs typeface="Arial" panose="020B0604020202020204" pitchFamily="34" charset="0"/>
              </a:rPr>
              <a:t>Resources</a:t>
            </a:r>
            <a:r>
              <a:rPr lang="en-US" sz="2000" dirty="0">
                <a:solidFill>
                  <a:prstClr val="black"/>
                </a:solidFill>
                <a:latin typeface="Arial" panose="020B0604020202020204" pitchFamily="34" charset="0"/>
                <a:cs typeface="Arial" panose="020B0604020202020204" pitchFamily="34" charset="0"/>
              </a:rPr>
              <a:t> folder</a:t>
            </a:r>
            <a:endParaRPr lang="en-US" dirty="0">
              <a:solidFill>
                <a:prstClr val="black"/>
              </a:solidFill>
              <a:latin typeface="Arial" panose="020B0604020202020204" pitchFamily="34" charset="0"/>
              <a:cs typeface="Arial" panose="020B0604020202020204" pitchFamily="34" charset="0"/>
            </a:endParaRPr>
          </a:p>
        </p:txBody>
      </p:sp>
      <p:sp>
        <p:nvSpPr>
          <p:cNvPr id="5" name="TextBox 4"/>
          <p:cNvSpPr txBox="1"/>
          <p:nvPr/>
        </p:nvSpPr>
        <p:spPr>
          <a:xfrm>
            <a:off x="3843005" y="4523735"/>
            <a:ext cx="4505990" cy="1938992"/>
          </a:xfrm>
          <a:prstGeom prst="rect">
            <a:avLst/>
          </a:prstGeom>
          <a:noFill/>
        </p:spPr>
        <p:txBody>
          <a:bodyPr wrap="square" rtlCol="0">
            <a:spAutoFit/>
          </a:bodyPr>
          <a:lstStyle/>
          <a:p>
            <a:pPr marL="285750" indent="-285750">
              <a:buFont typeface="Arial" charset="0"/>
              <a:buChar char="•"/>
            </a:pPr>
            <a:r>
              <a:rPr lang="en-US" sz="2400" dirty="0">
                <a:solidFill>
                  <a:prstClr val="black">
                    <a:lumMod val="75000"/>
                    <a:lumOff val="25000"/>
                  </a:prstClr>
                </a:solidFill>
                <a:latin typeface="Arial" panose="020B0604020202020204" pitchFamily="34" charset="0"/>
                <a:cs typeface="Arial" panose="020B0604020202020204" pitchFamily="34" charset="0"/>
              </a:rPr>
              <a:t>Revise Ci3T Blueprints A-D</a:t>
            </a:r>
          </a:p>
          <a:p>
            <a:pPr marL="285750" indent="-285750">
              <a:buFont typeface="Arial" charset="0"/>
              <a:buChar char="•"/>
            </a:pPr>
            <a:r>
              <a:rPr lang="en-US" sz="2400" dirty="0">
                <a:solidFill>
                  <a:prstClr val="black">
                    <a:lumMod val="75000"/>
                    <a:lumOff val="25000"/>
                  </a:prstClr>
                </a:solidFill>
                <a:latin typeface="Arial" panose="020B0604020202020204" pitchFamily="34" charset="0"/>
                <a:cs typeface="Arial" panose="020B0604020202020204" pitchFamily="34" charset="0"/>
              </a:rPr>
              <a:t>Create </a:t>
            </a:r>
            <a:r>
              <a:rPr lang="en-US" sz="2400" b="1" dirty="0">
                <a:solidFill>
                  <a:prstClr val="black">
                    <a:lumMod val="75000"/>
                    <a:lumOff val="25000"/>
                  </a:prstClr>
                </a:solidFill>
                <a:latin typeface="Arial" panose="020B0604020202020204" pitchFamily="34" charset="0"/>
                <a:cs typeface="Arial" panose="020B0604020202020204" pitchFamily="34" charset="0"/>
              </a:rPr>
              <a:t>R08 PIRS Feedback to Faculty and Staff</a:t>
            </a:r>
            <a:endParaRPr lang="en-US" sz="2400" dirty="0">
              <a:solidFill>
                <a:prstClr val="black">
                  <a:lumMod val="75000"/>
                  <a:lumOff val="25000"/>
                </a:prstClr>
              </a:solidFill>
              <a:latin typeface="Arial" panose="020B0604020202020204" pitchFamily="34" charset="0"/>
              <a:cs typeface="Arial" panose="020B0604020202020204" pitchFamily="34" charset="0"/>
            </a:endParaRPr>
          </a:p>
          <a:p>
            <a:pPr marL="285750" indent="-285750">
              <a:buFont typeface="Arial" charset="0"/>
              <a:buChar char="•"/>
            </a:pPr>
            <a:r>
              <a:rPr lang="en-US" sz="2400" dirty="0">
                <a:solidFill>
                  <a:prstClr val="black">
                    <a:lumMod val="75000"/>
                    <a:lumOff val="25000"/>
                  </a:prstClr>
                </a:solidFill>
                <a:latin typeface="Arial" panose="020B0604020202020204" pitchFamily="34" charset="0"/>
                <a:cs typeface="Arial" panose="020B0604020202020204" pitchFamily="34" charset="0"/>
              </a:rPr>
              <a:t>Draft email to faculty and staff</a:t>
            </a:r>
          </a:p>
          <a:p>
            <a:pPr algn="ctr"/>
            <a:r>
              <a:rPr lang="en-US" sz="2400" b="1" dirty="0">
                <a:solidFill>
                  <a:srgbClr val="4472C4">
                    <a:lumMod val="75000"/>
                  </a:srgbClr>
                </a:solidFill>
                <a:latin typeface="Arial" panose="020B0604020202020204" pitchFamily="34" charset="0"/>
                <a:cs typeface="Arial" panose="020B0604020202020204" pitchFamily="34" charset="0"/>
              </a:rPr>
              <a:t>20 minutes</a:t>
            </a:r>
          </a:p>
        </p:txBody>
      </p:sp>
      <p:sp>
        <p:nvSpPr>
          <p:cNvPr id="2" name="Title 1">
            <a:extLst>
              <a:ext uri="{FF2B5EF4-FFF2-40B4-BE49-F238E27FC236}">
                <a16:creationId xmlns:a16="http://schemas.microsoft.com/office/drawing/2014/main" id="{2D5223AD-1EEC-2742-8A5A-C22306174BD9}"/>
              </a:ext>
            </a:extLst>
          </p:cNvPr>
          <p:cNvSpPr>
            <a:spLocks noGrp="1"/>
          </p:cNvSpPr>
          <p:nvPr>
            <p:ph type="title" idx="4294967295"/>
          </p:nvPr>
        </p:nvSpPr>
        <p:spPr>
          <a:xfrm>
            <a:off x="2157046" y="754570"/>
            <a:ext cx="7877908" cy="1746250"/>
          </a:xfrm>
          <a:noFill/>
          <a:ln>
            <a:noFill/>
          </a:ln>
        </p:spPr>
        <p:txBody>
          <a:bodyPr vert="horz" lIns="91440" tIns="45720" rIns="91440" bIns="45720" rtlCol="0" anchor="ctr">
            <a:noAutofit/>
          </a:bodyPr>
          <a:lstStyle/>
          <a:p>
            <a:pPr algn="ctr"/>
            <a:r>
              <a:rPr lang="en-US" sz="4000" spc="-100" dirty="0">
                <a:latin typeface="Arial" panose="020B0604020202020204" pitchFamily="34" charset="0"/>
                <a:cs typeface="Arial" panose="020B0604020202020204" pitchFamily="34" charset="0"/>
              </a:rPr>
              <a:t>How and what should we revise in our school’s </a:t>
            </a:r>
            <a:br>
              <a:rPr lang="en-US" sz="4000" spc="-100" dirty="0">
                <a:solidFill>
                  <a:schemeClr val="tx2"/>
                </a:solidFill>
                <a:latin typeface="Arial" panose="020B0604020202020204" pitchFamily="34" charset="0"/>
                <a:cs typeface="Arial" panose="020B0604020202020204" pitchFamily="34" charset="0"/>
              </a:rPr>
            </a:br>
            <a:r>
              <a:rPr lang="en-US" sz="4000" spc="-100" dirty="0">
                <a:solidFill>
                  <a:schemeClr val="accent5"/>
                </a:solidFill>
                <a:latin typeface="Arial" panose="020B0604020202020204" pitchFamily="34" charset="0"/>
                <a:cs typeface="Arial" panose="020B0604020202020204" pitchFamily="34" charset="0"/>
              </a:rPr>
              <a:t>Ci3T Blueprints A-D?</a:t>
            </a:r>
          </a:p>
        </p:txBody>
      </p:sp>
      <p:pic>
        <p:nvPicPr>
          <p:cNvPr id="3" name="20">
            <a:extLst>
              <a:ext uri="{FF2B5EF4-FFF2-40B4-BE49-F238E27FC236}">
                <a16:creationId xmlns:a16="http://schemas.microsoft.com/office/drawing/2014/main" id="{D749A18F-B6D5-42D0-F45C-19BA7C5328A1}"/>
              </a:ext>
            </a:extLst>
          </p:cNvPr>
          <p:cNvPicPr>
            <a:picLocks noChangeAspect="1" noChangeArrowheads="1"/>
          </p:cNvPicPr>
          <p:nvPr/>
        </p:nvPicPr>
        <p:blipFill>
          <a:blip r:embed="rId6">
            <a:extLst>
              <a:ext uri="{28A0092B-C50C-407E-A947-70E740481C1C}">
                <a14:useLocalDpi xmlns:a14="http://schemas.microsoft.com/office/drawing/2010/main" val="0"/>
              </a:ext>
            </a:extLst>
          </a:blip>
          <a:stretch>
            <a:fillRect/>
          </a:stretch>
        </p:blipFill>
        <p:spPr bwMode="auto">
          <a:xfrm>
            <a:off x="3557588" y="2545326"/>
            <a:ext cx="5076825" cy="1800292"/>
          </a:xfrm>
          <a:prstGeom prst="rect">
            <a:avLst/>
          </a:prstGeom>
          <a:noFill/>
        </p:spPr>
      </p:pic>
      <p:pic>
        <p:nvPicPr>
          <p:cNvPr id="4" name="19">
            <a:extLst>
              <a:ext uri="{FF2B5EF4-FFF2-40B4-BE49-F238E27FC236}">
                <a16:creationId xmlns:a16="http://schemas.microsoft.com/office/drawing/2014/main" id="{34467EF9-A0DE-6C84-EBD5-FB817E97DC6B}"/>
              </a:ext>
            </a:extLst>
          </p:cNvPr>
          <p:cNvPicPr>
            <a:picLocks noChangeAspect="1" noChangeArrowheads="1"/>
          </p:cNvPicPr>
          <p:nvPr/>
        </p:nvPicPr>
        <p:blipFill>
          <a:blip r:embed="rId7">
            <a:extLst>
              <a:ext uri="{28A0092B-C50C-407E-A947-70E740481C1C}">
                <a14:useLocalDpi xmlns:a14="http://schemas.microsoft.com/office/drawing/2010/main" val="0"/>
              </a:ext>
            </a:extLst>
          </a:blip>
          <a:stretch>
            <a:fillRect/>
          </a:stretch>
        </p:blipFill>
        <p:spPr bwMode="auto">
          <a:xfrm>
            <a:off x="3557588" y="2545326"/>
            <a:ext cx="5076825" cy="1800292"/>
          </a:xfrm>
          <a:prstGeom prst="rect">
            <a:avLst/>
          </a:prstGeom>
          <a:noFill/>
        </p:spPr>
      </p:pic>
      <p:pic>
        <p:nvPicPr>
          <p:cNvPr id="6" name="18">
            <a:extLst>
              <a:ext uri="{FF2B5EF4-FFF2-40B4-BE49-F238E27FC236}">
                <a16:creationId xmlns:a16="http://schemas.microsoft.com/office/drawing/2014/main" id="{F950E17D-0DE7-6743-6112-1A703F154953}"/>
              </a:ext>
            </a:extLst>
          </p:cNvPr>
          <p:cNvPicPr>
            <a:picLocks noChangeAspect="1" noChangeArrowheads="1"/>
          </p:cNvPicPr>
          <p:nvPr/>
        </p:nvPicPr>
        <p:blipFill>
          <a:blip r:embed="rId8">
            <a:extLst>
              <a:ext uri="{28A0092B-C50C-407E-A947-70E740481C1C}">
                <a14:useLocalDpi xmlns:a14="http://schemas.microsoft.com/office/drawing/2010/main" val="0"/>
              </a:ext>
            </a:extLst>
          </a:blip>
          <a:stretch>
            <a:fillRect/>
          </a:stretch>
        </p:blipFill>
        <p:spPr bwMode="auto">
          <a:xfrm>
            <a:off x="3557588" y="2545326"/>
            <a:ext cx="5076825" cy="1800292"/>
          </a:xfrm>
          <a:prstGeom prst="rect">
            <a:avLst/>
          </a:prstGeom>
          <a:noFill/>
        </p:spPr>
      </p:pic>
      <p:pic>
        <p:nvPicPr>
          <p:cNvPr id="7" name="17">
            <a:extLst>
              <a:ext uri="{FF2B5EF4-FFF2-40B4-BE49-F238E27FC236}">
                <a16:creationId xmlns:a16="http://schemas.microsoft.com/office/drawing/2014/main" id="{289366A2-4A80-0D7B-F6B4-85CBF2AFBD3E}"/>
              </a:ext>
            </a:extLst>
          </p:cNvPr>
          <p:cNvPicPr>
            <a:picLocks noChangeAspect="1" noChangeArrowheads="1"/>
          </p:cNvPicPr>
          <p:nvPr/>
        </p:nvPicPr>
        <p:blipFill>
          <a:blip r:embed="rId9">
            <a:extLst>
              <a:ext uri="{28A0092B-C50C-407E-A947-70E740481C1C}">
                <a14:useLocalDpi xmlns:a14="http://schemas.microsoft.com/office/drawing/2010/main" val="0"/>
              </a:ext>
            </a:extLst>
          </a:blip>
          <a:stretch>
            <a:fillRect/>
          </a:stretch>
        </p:blipFill>
        <p:spPr bwMode="auto">
          <a:xfrm>
            <a:off x="3557588" y="2545326"/>
            <a:ext cx="5076825" cy="1800292"/>
          </a:xfrm>
          <a:prstGeom prst="rect">
            <a:avLst/>
          </a:prstGeom>
          <a:noFill/>
        </p:spPr>
      </p:pic>
      <p:pic>
        <p:nvPicPr>
          <p:cNvPr id="8" name="16">
            <a:extLst>
              <a:ext uri="{FF2B5EF4-FFF2-40B4-BE49-F238E27FC236}">
                <a16:creationId xmlns:a16="http://schemas.microsoft.com/office/drawing/2014/main" id="{11E4632F-4CC2-1942-B5F3-C40D5BE7E89B}"/>
              </a:ext>
            </a:extLst>
          </p:cNvPr>
          <p:cNvPicPr>
            <a:picLocks noChangeAspect="1" noChangeArrowheads="1"/>
          </p:cNvPicPr>
          <p:nvPr/>
        </p:nvPicPr>
        <p:blipFill>
          <a:blip r:embed="rId10">
            <a:extLst>
              <a:ext uri="{28A0092B-C50C-407E-A947-70E740481C1C}">
                <a14:useLocalDpi xmlns:a14="http://schemas.microsoft.com/office/drawing/2010/main" val="0"/>
              </a:ext>
            </a:extLst>
          </a:blip>
          <a:stretch>
            <a:fillRect/>
          </a:stretch>
        </p:blipFill>
        <p:spPr bwMode="auto">
          <a:xfrm>
            <a:off x="3557588" y="2545326"/>
            <a:ext cx="5076825" cy="1800292"/>
          </a:xfrm>
          <a:prstGeom prst="rect">
            <a:avLst/>
          </a:prstGeom>
          <a:noFill/>
        </p:spPr>
      </p:pic>
      <p:pic>
        <p:nvPicPr>
          <p:cNvPr id="9" name="Picture 47">
            <a:extLst>
              <a:ext uri="{FF2B5EF4-FFF2-40B4-BE49-F238E27FC236}">
                <a16:creationId xmlns:a16="http://schemas.microsoft.com/office/drawing/2014/main" id="{DE36FA0A-6CDA-F882-85A5-520B0715368E}"/>
              </a:ext>
            </a:extLst>
          </p:cNvPr>
          <p:cNvPicPr>
            <a:picLocks noChangeAspect="1" noChangeArrowheads="1"/>
          </p:cNvPicPr>
          <p:nvPr/>
        </p:nvPicPr>
        <p:blipFill>
          <a:blip r:embed="rId11">
            <a:extLst>
              <a:ext uri="{28A0092B-C50C-407E-A947-70E740481C1C}">
                <a14:useLocalDpi xmlns:a14="http://schemas.microsoft.com/office/drawing/2010/main" val="0"/>
              </a:ext>
            </a:extLst>
          </a:blip>
          <a:stretch>
            <a:fillRect/>
          </a:stretch>
        </p:blipFill>
        <p:spPr bwMode="auto">
          <a:xfrm>
            <a:off x="3557588" y="2545326"/>
            <a:ext cx="5076825" cy="1800292"/>
          </a:xfrm>
          <a:prstGeom prst="rect">
            <a:avLst/>
          </a:prstGeom>
          <a:noFill/>
        </p:spPr>
      </p:pic>
      <p:pic>
        <p:nvPicPr>
          <p:cNvPr id="10" name="Picture 51">
            <a:extLst>
              <a:ext uri="{FF2B5EF4-FFF2-40B4-BE49-F238E27FC236}">
                <a16:creationId xmlns:a16="http://schemas.microsoft.com/office/drawing/2014/main" id="{02113C2F-E32C-026E-C059-2D6A6C7FC3A9}"/>
              </a:ext>
            </a:extLst>
          </p:cNvPr>
          <p:cNvPicPr>
            <a:picLocks noChangeAspect="1" noChangeArrowheads="1"/>
          </p:cNvPicPr>
          <p:nvPr/>
        </p:nvPicPr>
        <p:blipFill>
          <a:blip r:embed="rId12">
            <a:extLst>
              <a:ext uri="{28A0092B-C50C-407E-A947-70E740481C1C}">
                <a14:useLocalDpi xmlns:a14="http://schemas.microsoft.com/office/drawing/2010/main" val="0"/>
              </a:ext>
            </a:extLst>
          </a:blip>
          <a:stretch>
            <a:fillRect/>
          </a:stretch>
        </p:blipFill>
        <p:spPr bwMode="auto">
          <a:xfrm>
            <a:off x="3557588" y="2545326"/>
            <a:ext cx="5076825" cy="1800292"/>
          </a:xfrm>
          <a:prstGeom prst="rect">
            <a:avLst/>
          </a:prstGeom>
          <a:noFill/>
        </p:spPr>
      </p:pic>
      <p:pic>
        <p:nvPicPr>
          <p:cNvPr id="11" name="Picture 50">
            <a:extLst>
              <a:ext uri="{FF2B5EF4-FFF2-40B4-BE49-F238E27FC236}">
                <a16:creationId xmlns:a16="http://schemas.microsoft.com/office/drawing/2014/main" id="{14B04D2C-7D06-E144-88EF-855464049EB1}"/>
              </a:ext>
            </a:extLst>
          </p:cNvPr>
          <p:cNvPicPr>
            <a:picLocks noChangeAspect="1" noChangeArrowheads="1"/>
          </p:cNvPicPr>
          <p:nvPr/>
        </p:nvPicPr>
        <p:blipFill>
          <a:blip r:embed="rId13">
            <a:extLst>
              <a:ext uri="{28A0092B-C50C-407E-A947-70E740481C1C}">
                <a14:useLocalDpi xmlns:a14="http://schemas.microsoft.com/office/drawing/2010/main" val="0"/>
              </a:ext>
            </a:extLst>
          </a:blip>
          <a:stretch>
            <a:fillRect/>
          </a:stretch>
        </p:blipFill>
        <p:spPr bwMode="auto">
          <a:xfrm>
            <a:off x="3557588" y="2545326"/>
            <a:ext cx="5076825" cy="1800292"/>
          </a:xfrm>
          <a:prstGeom prst="rect">
            <a:avLst/>
          </a:prstGeom>
          <a:noFill/>
        </p:spPr>
      </p:pic>
      <p:pic>
        <p:nvPicPr>
          <p:cNvPr id="12" name="Picture 49">
            <a:extLst>
              <a:ext uri="{FF2B5EF4-FFF2-40B4-BE49-F238E27FC236}">
                <a16:creationId xmlns:a16="http://schemas.microsoft.com/office/drawing/2014/main" id="{ACCBDF5F-3A70-FD91-371D-2E6FC2343C45}"/>
              </a:ext>
            </a:extLst>
          </p:cNvPr>
          <p:cNvPicPr>
            <a:picLocks noChangeAspect="1" noChangeArrowheads="1"/>
          </p:cNvPicPr>
          <p:nvPr/>
        </p:nvPicPr>
        <p:blipFill>
          <a:blip r:embed="rId14">
            <a:extLst>
              <a:ext uri="{28A0092B-C50C-407E-A947-70E740481C1C}">
                <a14:useLocalDpi xmlns:a14="http://schemas.microsoft.com/office/drawing/2010/main" val="0"/>
              </a:ext>
            </a:extLst>
          </a:blip>
          <a:stretch>
            <a:fillRect/>
          </a:stretch>
        </p:blipFill>
        <p:spPr bwMode="auto">
          <a:xfrm>
            <a:off x="3557588" y="2545326"/>
            <a:ext cx="5076825" cy="1800292"/>
          </a:xfrm>
          <a:prstGeom prst="rect">
            <a:avLst/>
          </a:prstGeom>
          <a:noFill/>
        </p:spPr>
      </p:pic>
      <p:pic>
        <p:nvPicPr>
          <p:cNvPr id="13" name="Picture 48">
            <a:extLst>
              <a:ext uri="{FF2B5EF4-FFF2-40B4-BE49-F238E27FC236}">
                <a16:creationId xmlns:a16="http://schemas.microsoft.com/office/drawing/2014/main" id="{3D0C5197-9018-8658-D299-627CD30B4599}"/>
              </a:ext>
            </a:extLst>
          </p:cNvPr>
          <p:cNvPicPr>
            <a:picLocks noChangeAspect="1" noChangeArrowheads="1"/>
          </p:cNvPicPr>
          <p:nvPr/>
        </p:nvPicPr>
        <p:blipFill>
          <a:blip r:embed="rId15">
            <a:extLst>
              <a:ext uri="{28A0092B-C50C-407E-A947-70E740481C1C}">
                <a14:useLocalDpi xmlns:a14="http://schemas.microsoft.com/office/drawing/2010/main" val="0"/>
              </a:ext>
            </a:extLst>
          </a:blip>
          <a:stretch>
            <a:fillRect/>
          </a:stretch>
        </p:blipFill>
        <p:spPr bwMode="auto">
          <a:xfrm>
            <a:off x="3557588" y="2545326"/>
            <a:ext cx="5076825" cy="1800292"/>
          </a:xfrm>
          <a:prstGeom prst="rect">
            <a:avLst/>
          </a:prstGeom>
          <a:noFill/>
        </p:spPr>
      </p:pic>
      <p:pic>
        <p:nvPicPr>
          <p:cNvPr id="14" name="Picture 42">
            <a:extLst>
              <a:ext uri="{FF2B5EF4-FFF2-40B4-BE49-F238E27FC236}">
                <a16:creationId xmlns:a16="http://schemas.microsoft.com/office/drawing/2014/main" id="{04A247D1-AC03-1851-985F-E116A689156E}"/>
              </a:ext>
            </a:extLst>
          </p:cNvPr>
          <p:cNvPicPr>
            <a:picLocks noChangeAspect="1" noChangeArrowheads="1"/>
          </p:cNvPicPr>
          <p:nvPr/>
        </p:nvPicPr>
        <p:blipFill>
          <a:blip r:embed="rId16">
            <a:extLst>
              <a:ext uri="{28A0092B-C50C-407E-A947-70E740481C1C}">
                <a14:useLocalDpi xmlns:a14="http://schemas.microsoft.com/office/drawing/2010/main" val="0"/>
              </a:ext>
            </a:extLst>
          </a:blip>
          <a:stretch>
            <a:fillRect/>
          </a:stretch>
        </p:blipFill>
        <p:spPr bwMode="auto">
          <a:xfrm>
            <a:off x="3557588" y="2545326"/>
            <a:ext cx="5076825" cy="1800292"/>
          </a:xfrm>
          <a:prstGeom prst="rect">
            <a:avLst/>
          </a:prstGeom>
          <a:noFill/>
        </p:spPr>
      </p:pic>
      <p:pic>
        <p:nvPicPr>
          <p:cNvPr id="15" name="Picture 46">
            <a:extLst>
              <a:ext uri="{FF2B5EF4-FFF2-40B4-BE49-F238E27FC236}">
                <a16:creationId xmlns:a16="http://schemas.microsoft.com/office/drawing/2014/main" id="{8557985F-85DD-C4C3-6394-165EC3EABC7A}"/>
              </a:ext>
            </a:extLst>
          </p:cNvPr>
          <p:cNvPicPr>
            <a:picLocks noChangeAspect="1" noChangeArrowheads="1"/>
          </p:cNvPicPr>
          <p:nvPr/>
        </p:nvPicPr>
        <p:blipFill>
          <a:blip r:embed="rId17">
            <a:extLst>
              <a:ext uri="{28A0092B-C50C-407E-A947-70E740481C1C}">
                <a14:useLocalDpi xmlns:a14="http://schemas.microsoft.com/office/drawing/2010/main" val="0"/>
              </a:ext>
            </a:extLst>
          </a:blip>
          <a:stretch>
            <a:fillRect/>
          </a:stretch>
        </p:blipFill>
        <p:spPr bwMode="auto">
          <a:xfrm>
            <a:off x="3557588" y="2545326"/>
            <a:ext cx="5076825" cy="1800292"/>
          </a:xfrm>
          <a:prstGeom prst="rect">
            <a:avLst/>
          </a:prstGeom>
          <a:noFill/>
        </p:spPr>
      </p:pic>
      <p:pic>
        <p:nvPicPr>
          <p:cNvPr id="16" name="Picture 45">
            <a:extLst>
              <a:ext uri="{FF2B5EF4-FFF2-40B4-BE49-F238E27FC236}">
                <a16:creationId xmlns:a16="http://schemas.microsoft.com/office/drawing/2014/main" id="{6D50A5C5-E157-17EE-F7A3-9C836977EF8D}"/>
              </a:ext>
            </a:extLst>
          </p:cNvPr>
          <p:cNvPicPr>
            <a:picLocks noChangeAspect="1" noChangeArrowheads="1"/>
          </p:cNvPicPr>
          <p:nvPr/>
        </p:nvPicPr>
        <p:blipFill>
          <a:blip r:embed="rId18">
            <a:extLst>
              <a:ext uri="{28A0092B-C50C-407E-A947-70E740481C1C}">
                <a14:useLocalDpi xmlns:a14="http://schemas.microsoft.com/office/drawing/2010/main" val="0"/>
              </a:ext>
            </a:extLst>
          </a:blip>
          <a:stretch>
            <a:fillRect/>
          </a:stretch>
        </p:blipFill>
        <p:spPr bwMode="auto">
          <a:xfrm>
            <a:off x="3557588" y="2545326"/>
            <a:ext cx="5076825" cy="1800292"/>
          </a:xfrm>
          <a:prstGeom prst="rect">
            <a:avLst/>
          </a:prstGeom>
          <a:noFill/>
        </p:spPr>
      </p:pic>
      <p:pic>
        <p:nvPicPr>
          <p:cNvPr id="17" name="Picture 44">
            <a:extLst>
              <a:ext uri="{FF2B5EF4-FFF2-40B4-BE49-F238E27FC236}">
                <a16:creationId xmlns:a16="http://schemas.microsoft.com/office/drawing/2014/main" id="{CC16B574-8A45-C88D-BE4F-0D0A92231C58}"/>
              </a:ext>
            </a:extLst>
          </p:cNvPr>
          <p:cNvPicPr>
            <a:picLocks noChangeAspect="1" noChangeArrowheads="1"/>
          </p:cNvPicPr>
          <p:nvPr/>
        </p:nvPicPr>
        <p:blipFill>
          <a:blip r:embed="rId19">
            <a:extLst>
              <a:ext uri="{28A0092B-C50C-407E-A947-70E740481C1C}">
                <a14:useLocalDpi xmlns:a14="http://schemas.microsoft.com/office/drawing/2010/main" val="0"/>
              </a:ext>
            </a:extLst>
          </a:blip>
          <a:stretch>
            <a:fillRect/>
          </a:stretch>
        </p:blipFill>
        <p:spPr bwMode="auto">
          <a:xfrm>
            <a:off x="3557588" y="2545326"/>
            <a:ext cx="5076825" cy="1800292"/>
          </a:xfrm>
          <a:prstGeom prst="rect">
            <a:avLst/>
          </a:prstGeom>
          <a:noFill/>
        </p:spPr>
      </p:pic>
      <p:pic>
        <p:nvPicPr>
          <p:cNvPr id="18" name="Picture 43">
            <a:extLst>
              <a:ext uri="{FF2B5EF4-FFF2-40B4-BE49-F238E27FC236}">
                <a16:creationId xmlns:a16="http://schemas.microsoft.com/office/drawing/2014/main" id="{4A5454CB-4339-5521-B7C5-D03AA990CD53}"/>
              </a:ext>
            </a:extLst>
          </p:cNvPr>
          <p:cNvPicPr>
            <a:picLocks noChangeAspect="1" noChangeArrowheads="1"/>
          </p:cNvPicPr>
          <p:nvPr/>
        </p:nvPicPr>
        <p:blipFill>
          <a:blip r:embed="rId20">
            <a:extLst>
              <a:ext uri="{28A0092B-C50C-407E-A947-70E740481C1C}">
                <a14:useLocalDpi xmlns:a14="http://schemas.microsoft.com/office/drawing/2010/main" val="0"/>
              </a:ext>
            </a:extLst>
          </a:blip>
          <a:stretch>
            <a:fillRect/>
          </a:stretch>
        </p:blipFill>
        <p:spPr bwMode="auto">
          <a:xfrm>
            <a:off x="3557588" y="2545326"/>
            <a:ext cx="5076825" cy="1800292"/>
          </a:xfrm>
          <a:prstGeom prst="rect">
            <a:avLst/>
          </a:prstGeom>
          <a:noFill/>
        </p:spPr>
      </p:pic>
      <p:pic>
        <p:nvPicPr>
          <p:cNvPr id="23" name="Picture 22">
            <a:extLst>
              <a:ext uri="{FF2B5EF4-FFF2-40B4-BE49-F238E27FC236}">
                <a16:creationId xmlns:a16="http://schemas.microsoft.com/office/drawing/2014/main" id="{15FAB9B3-812E-862E-B6BA-6E477AF9B509}"/>
              </a:ext>
            </a:extLst>
          </p:cNvPr>
          <p:cNvPicPr>
            <a:picLocks noChangeAspect="1" noChangeArrowheads="1"/>
          </p:cNvPicPr>
          <p:nvPr/>
        </p:nvPicPr>
        <p:blipFill>
          <a:blip r:embed="rId21">
            <a:extLst>
              <a:ext uri="{28A0092B-C50C-407E-A947-70E740481C1C}">
                <a14:useLocalDpi xmlns:a14="http://schemas.microsoft.com/office/drawing/2010/main" val="0"/>
              </a:ext>
            </a:extLst>
          </a:blip>
          <a:stretch>
            <a:fillRect/>
          </a:stretch>
        </p:blipFill>
        <p:spPr bwMode="auto">
          <a:xfrm>
            <a:off x="3557588" y="2545326"/>
            <a:ext cx="5076825" cy="1800292"/>
          </a:xfrm>
          <a:prstGeom prst="rect">
            <a:avLst/>
          </a:prstGeom>
          <a:noFill/>
        </p:spPr>
      </p:pic>
      <p:pic>
        <p:nvPicPr>
          <p:cNvPr id="24" name="Picture 40">
            <a:extLst>
              <a:ext uri="{FF2B5EF4-FFF2-40B4-BE49-F238E27FC236}">
                <a16:creationId xmlns:a16="http://schemas.microsoft.com/office/drawing/2014/main" id="{A780A3A5-620C-FA57-82CF-99DFD0FE98FC}"/>
              </a:ext>
            </a:extLst>
          </p:cNvPr>
          <p:cNvPicPr>
            <a:picLocks noChangeAspect="1" noChangeArrowheads="1"/>
          </p:cNvPicPr>
          <p:nvPr/>
        </p:nvPicPr>
        <p:blipFill>
          <a:blip r:embed="rId22">
            <a:extLst>
              <a:ext uri="{28A0092B-C50C-407E-A947-70E740481C1C}">
                <a14:useLocalDpi xmlns:a14="http://schemas.microsoft.com/office/drawing/2010/main" val="0"/>
              </a:ext>
            </a:extLst>
          </a:blip>
          <a:stretch>
            <a:fillRect/>
          </a:stretch>
        </p:blipFill>
        <p:spPr bwMode="auto">
          <a:xfrm>
            <a:off x="3557588" y="2545326"/>
            <a:ext cx="5076825" cy="1800292"/>
          </a:xfrm>
          <a:prstGeom prst="rect">
            <a:avLst/>
          </a:prstGeom>
          <a:noFill/>
        </p:spPr>
      </p:pic>
      <p:pic>
        <p:nvPicPr>
          <p:cNvPr id="25" name="Picture 39">
            <a:extLst>
              <a:ext uri="{FF2B5EF4-FFF2-40B4-BE49-F238E27FC236}">
                <a16:creationId xmlns:a16="http://schemas.microsoft.com/office/drawing/2014/main" id="{1F72C596-4179-4BF0-82F1-2949CA0F8B6D}"/>
              </a:ext>
            </a:extLst>
          </p:cNvPr>
          <p:cNvPicPr>
            <a:picLocks noChangeAspect="1" noChangeArrowheads="1"/>
          </p:cNvPicPr>
          <p:nvPr/>
        </p:nvPicPr>
        <p:blipFill>
          <a:blip r:embed="rId23">
            <a:extLst>
              <a:ext uri="{28A0092B-C50C-407E-A947-70E740481C1C}">
                <a14:useLocalDpi xmlns:a14="http://schemas.microsoft.com/office/drawing/2010/main" val="0"/>
              </a:ext>
            </a:extLst>
          </a:blip>
          <a:stretch>
            <a:fillRect/>
          </a:stretch>
        </p:blipFill>
        <p:spPr bwMode="auto">
          <a:xfrm>
            <a:off x="3557588" y="2545326"/>
            <a:ext cx="5076825" cy="1800292"/>
          </a:xfrm>
          <a:prstGeom prst="rect">
            <a:avLst/>
          </a:prstGeom>
          <a:noFill/>
        </p:spPr>
      </p:pic>
      <p:pic>
        <p:nvPicPr>
          <p:cNvPr id="26" name="Picture 38">
            <a:extLst>
              <a:ext uri="{FF2B5EF4-FFF2-40B4-BE49-F238E27FC236}">
                <a16:creationId xmlns:a16="http://schemas.microsoft.com/office/drawing/2014/main" id="{C1CEBA58-500D-64FC-6E2A-A1DCD0733750}"/>
              </a:ext>
            </a:extLst>
          </p:cNvPr>
          <p:cNvPicPr>
            <a:picLocks noChangeAspect="1" noChangeArrowheads="1"/>
          </p:cNvPicPr>
          <p:nvPr/>
        </p:nvPicPr>
        <p:blipFill>
          <a:blip r:embed="rId24">
            <a:extLst>
              <a:ext uri="{28A0092B-C50C-407E-A947-70E740481C1C}">
                <a14:useLocalDpi xmlns:a14="http://schemas.microsoft.com/office/drawing/2010/main" val="0"/>
              </a:ext>
            </a:extLst>
          </a:blip>
          <a:stretch>
            <a:fillRect/>
          </a:stretch>
        </p:blipFill>
        <p:spPr bwMode="auto">
          <a:xfrm>
            <a:off x="3557588" y="2545326"/>
            <a:ext cx="5076825" cy="1800292"/>
          </a:xfrm>
          <a:prstGeom prst="rect">
            <a:avLst/>
          </a:prstGeom>
          <a:noFill/>
        </p:spPr>
      </p:pic>
      <p:pic>
        <p:nvPicPr>
          <p:cNvPr id="27" name="Picture 33">
            <a:extLst>
              <a:ext uri="{FF2B5EF4-FFF2-40B4-BE49-F238E27FC236}">
                <a16:creationId xmlns:a16="http://schemas.microsoft.com/office/drawing/2014/main" id="{88C047AF-5B60-D590-0010-1B36D0C4E1FB}"/>
              </a:ext>
            </a:extLst>
          </p:cNvPr>
          <p:cNvPicPr>
            <a:picLocks noChangeAspect="1" noChangeArrowheads="1"/>
          </p:cNvPicPr>
          <p:nvPr/>
        </p:nvPicPr>
        <p:blipFill>
          <a:blip r:embed="rId25">
            <a:extLst>
              <a:ext uri="{28A0092B-C50C-407E-A947-70E740481C1C}">
                <a14:useLocalDpi xmlns:a14="http://schemas.microsoft.com/office/drawing/2010/main" val="0"/>
              </a:ext>
            </a:extLst>
          </a:blip>
          <a:stretch>
            <a:fillRect/>
          </a:stretch>
        </p:blipFill>
        <p:spPr bwMode="auto">
          <a:xfrm>
            <a:off x="3557588" y="2545326"/>
            <a:ext cx="5076825" cy="1800292"/>
          </a:xfrm>
          <a:prstGeom prst="rect">
            <a:avLst/>
          </a:prstGeom>
          <a:noFill/>
        </p:spPr>
      </p:pic>
      <p:pic>
        <p:nvPicPr>
          <p:cNvPr id="28" name="Picture 36">
            <a:extLst>
              <a:ext uri="{FF2B5EF4-FFF2-40B4-BE49-F238E27FC236}">
                <a16:creationId xmlns:a16="http://schemas.microsoft.com/office/drawing/2014/main" id="{EDF86103-2D3C-ED00-065D-6A24497298DC}"/>
              </a:ext>
            </a:extLst>
          </p:cNvPr>
          <p:cNvPicPr>
            <a:picLocks noChangeAspect="1" noChangeArrowheads="1"/>
          </p:cNvPicPr>
          <p:nvPr/>
        </p:nvPicPr>
        <p:blipFill>
          <a:blip r:embed="rId26">
            <a:extLst>
              <a:ext uri="{28A0092B-C50C-407E-A947-70E740481C1C}">
                <a14:useLocalDpi xmlns:a14="http://schemas.microsoft.com/office/drawing/2010/main" val="0"/>
              </a:ext>
            </a:extLst>
          </a:blip>
          <a:stretch>
            <a:fillRect/>
          </a:stretch>
        </p:blipFill>
        <p:spPr bwMode="auto">
          <a:xfrm>
            <a:off x="3557588" y="2545326"/>
            <a:ext cx="5076825" cy="1800292"/>
          </a:xfrm>
          <a:prstGeom prst="rect">
            <a:avLst/>
          </a:prstGeom>
          <a:noFill/>
        </p:spPr>
      </p:pic>
      <p:pic>
        <p:nvPicPr>
          <p:cNvPr id="29" name="Picture 32">
            <a:extLst>
              <a:ext uri="{FF2B5EF4-FFF2-40B4-BE49-F238E27FC236}">
                <a16:creationId xmlns:a16="http://schemas.microsoft.com/office/drawing/2014/main" id="{9AB6D590-2800-D4E5-4730-7C5EB7158AAD}"/>
              </a:ext>
            </a:extLst>
          </p:cNvPr>
          <p:cNvPicPr>
            <a:picLocks noChangeAspect="1" noChangeArrowheads="1"/>
          </p:cNvPicPr>
          <p:nvPr/>
        </p:nvPicPr>
        <p:blipFill>
          <a:blip r:embed="rId27">
            <a:extLst>
              <a:ext uri="{28A0092B-C50C-407E-A947-70E740481C1C}">
                <a14:useLocalDpi xmlns:a14="http://schemas.microsoft.com/office/drawing/2010/main" val="0"/>
              </a:ext>
            </a:extLst>
          </a:blip>
          <a:stretch>
            <a:fillRect/>
          </a:stretch>
        </p:blipFill>
        <p:spPr bwMode="auto">
          <a:xfrm>
            <a:off x="3557588" y="2545326"/>
            <a:ext cx="5076825" cy="1800292"/>
          </a:xfrm>
          <a:prstGeom prst="rect">
            <a:avLst/>
          </a:prstGeom>
          <a:noFill/>
        </p:spPr>
      </p:pic>
    </p:spTree>
    <p:custDataLst>
      <p:tags r:id="rId1"/>
    </p:custDataLst>
    <p:extLst>
      <p:ext uri="{BB962C8B-B14F-4D97-AF65-F5344CB8AC3E}">
        <p14:creationId xmlns:p14="http://schemas.microsoft.com/office/powerpoint/2010/main" val="88014436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afterEffect">
                                  <p:stCondLst>
                                    <p:cond delay="59000"/>
                                  </p:stCondLst>
                                  <p:childTnLst>
                                    <p:set>
                                      <p:cBhvr>
                                        <p:cTn id="6" dur="1" fill="hold">
                                          <p:stCondLst>
                                            <p:cond delay="0"/>
                                          </p:stCondLst>
                                        </p:cTn>
                                        <p:tgtEl>
                                          <p:spTgt spid="4"/>
                                        </p:tgtEl>
                                        <p:attrNameLst>
                                          <p:attrName>style.visibility</p:attrName>
                                        </p:attrNameLst>
                                      </p:cBhvr>
                                      <p:to>
                                        <p:strVal val="visible"/>
                                      </p:to>
                                    </p:set>
                                  </p:childTnLst>
                                </p:cTn>
                              </p:par>
                            </p:childTnLst>
                          </p:cTn>
                        </p:par>
                        <p:par>
                          <p:cTn id="7" fill="hold">
                            <p:stCondLst>
                              <p:cond delay="59000"/>
                            </p:stCondLst>
                            <p:childTnLst>
                              <p:par>
                                <p:cTn id="8" presetID="1" presetClass="entr" presetSubtype="0" fill="hold" nodeType="afterEffect">
                                  <p:stCondLst>
                                    <p:cond delay="59000"/>
                                  </p:stCondLst>
                                  <p:childTnLst>
                                    <p:set>
                                      <p:cBhvr>
                                        <p:cTn id="9" dur="1" fill="hold">
                                          <p:stCondLst>
                                            <p:cond delay="0"/>
                                          </p:stCondLst>
                                        </p:cTn>
                                        <p:tgtEl>
                                          <p:spTgt spid="6"/>
                                        </p:tgtEl>
                                        <p:attrNameLst>
                                          <p:attrName>style.visibility</p:attrName>
                                        </p:attrNameLst>
                                      </p:cBhvr>
                                      <p:to>
                                        <p:strVal val="visible"/>
                                      </p:to>
                                    </p:set>
                                  </p:childTnLst>
                                </p:cTn>
                              </p:par>
                            </p:childTnLst>
                          </p:cTn>
                        </p:par>
                        <p:par>
                          <p:cTn id="10" fill="hold">
                            <p:stCondLst>
                              <p:cond delay="118000"/>
                            </p:stCondLst>
                            <p:childTnLst>
                              <p:par>
                                <p:cTn id="11" presetID="1" presetClass="entr" presetSubtype="0" fill="hold" nodeType="afterEffect">
                                  <p:stCondLst>
                                    <p:cond delay="59000"/>
                                  </p:stCondLst>
                                  <p:childTnLst>
                                    <p:set>
                                      <p:cBhvr>
                                        <p:cTn id="12" dur="1" fill="hold">
                                          <p:stCondLst>
                                            <p:cond delay="0"/>
                                          </p:stCondLst>
                                        </p:cTn>
                                        <p:tgtEl>
                                          <p:spTgt spid="7"/>
                                        </p:tgtEl>
                                        <p:attrNameLst>
                                          <p:attrName>style.visibility</p:attrName>
                                        </p:attrNameLst>
                                      </p:cBhvr>
                                      <p:to>
                                        <p:strVal val="visible"/>
                                      </p:to>
                                    </p:set>
                                  </p:childTnLst>
                                </p:cTn>
                              </p:par>
                            </p:childTnLst>
                          </p:cTn>
                        </p:par>
                        <p:par>
                          <p:cTn id="13" fill="hold">
                            <p:stCondLst>
                              <p:cond delay="177000"/>
                            </p:stCondLst>
                            <p:childTnLst>
                              <p:par>
                                <p:cTn id="14" presetID="1" presetClass="entr" presetSubtype="0" fill="hold" nodeType="afterEffect">
                                  <p:stCondLst>
                                    <p:cond delay="59000"/>
                                  </p:stCondLst>
                                  <p:childTnLst>
                                    <p:set>
                                      <p:cBhvr>
                                        <p:cTn id="15" dur="1" fill="hold">
                                          <p:stCondLst>
                                            <p:cond delay="0"/>
                                          </p:stCondLst>
                                        </p:cTn>
                                        <p:tgtEl>
                                          <p:spTgt spid="8"/>
                                        </p:tgtEl>
                                        <p:attrNameLst>
                                          <p:attrName>style.visibility</p:attrName>
                                        </p:attrNameLst>
                                      </p:cBhvr>
                                      <p:to>
                                        <p:strVal val="visible"/>
                                      </p:to>
                                    </p:set>
                                  </p:childTnLst>
                                </p:cTn>
                              </p:par>
                            </p:childTnLst>
                          </p:cTn>
                        </p:par>
                        <p:par>
                          <p:cTn id="16" fill="hold">
                            <p:stCondLst>
                              <p:cond delay="236000"/>
                            </p:stCondLst>
                            <p:childTnLst>
                              <p:par>
                                <p:cTn id="17" presetID="1" presetClass="entr" presetSubtype="0" fill="hold" nodeType="afterEffect">
                                  <p:stCondLst>
                                    <p:cond delay="59000"/>
                                  </p:stCondLst>
                                  <p:childTnLst>
                                    <p:set>
                                      <p:cBhvr>
                                        <p:cTn id="18" dur="1" fill="hold">
                                          <p:stCondLst>
                                            <p:cond delay="0"/>
                                          </p:stCondLst>
                                        </p:cTn>
                                        <p:tgtEl>
                                          <p:spTgt spid="9"/>
                                        </p:tgtEl>
                                        <p:attrNameLst>
                                          <p:attrName>style.visibility</p:attrName>
                                        </p:attrNameLst>
                                      </p:cBhvr>
                                      <p:to>
                                        <p:strVal val="visible"/>
                                      </p:to>
                                    </p:set>
                                  </p:childTnLst>
                                </p:cTn>
                              </p:par>
                            </p:childTnLst>
                          </p:cTn>
                        </p:par>
                        <p:par>
                          <p:cTn id="19" fill="hold">
                            <p:stCondLst>
                              <p:cond delay="295000"/>
                            </p:stCondLst>
                            <p:childTnLst>
                              <p:par>
                                <p:cTn id="20" presetID="1" presetClass="entr" presetSubtype="0" fill="hold" nodeType="afterEffect">
                                  <p:stCondLst>
                                    <p:cond delay="59000"/>
                                  </p:stCondLst>
                                  <p:childTnLst>
                                    <p:set>
                                      <p:cBhvr>
                                        <p:cTn id="21" dur="1" fill="hold">
                                          <p:stCondLst>
                                            <p:cond delay="0"/>
                                          </p:stCondLst>
                                        </p:cTn>
                                        <p:tgtEl>
                                          <p:spTgt spid="10"/>
                                        </p:tgtEl>
                                        <p:attrNameLst>
                                          <p:attrName>style.visibility</p:attrName>
                                        </p:attrNameLst>
                                      </p:cBhvr>
                                      <p:to>
                                        <p:strVal val="visible"/>
                                      </p:to>
                                    </p:set>
                                  </p:childTnLst>
                                </p:cTn>
                              </p:par>
                            </p:childTnLst>
                          </p:cTn>
                        </p:par>
                        <p:par>
                          <p:cTn id="22" fill="hold">
                            <p:stCondLst>
                              <p:cond delay="354000"/>
                            </p:stCondLst>
                            <p:childTnLst>
                              <p:par>
                                <p:cTn id="23" presetID="1" presetClass="entr" presetSubtype="0" fill="hold" nodeType="afterEffect">
                                  <p:stCondLst>
                                    <p:cond delay="59000"/>
                                  </p:stCondLst>
                                  <p:childTnLst>
                                    <p:set>
                                      <p:cBhvr>
                                        <p:cTn id="24" dur="1" fill="hold">
                                          <p:stCondLst>
                                            <p:cond delay="0"/>
                                          </p:stCondLst>
                                        </p:cTn>
                                        <p:tgtEl>
                                          <p:spTgt spid="11"/>
                                        </p:tgtEl>
                                        <p:attrNameLst>
                                          <p:attrName>style.visibility</p:attrName>
                                        </p:attrNameLst>
                                      </p:cBhvr>
                                      <p:to>
                                        <p:strVal val="visible"/>
                                      </p:to>
                                    </p:set>
                                  </p:childTnLst>
                                </p:cTn>
                              </p:par>
                            </p:childTnLst>
                          </p:cTn>
                        </p:par>
                        <p:par>
                          <p:cTn id="25" fill="hold">
                            <p:stCondLst>
                              <p:cond delay="413000"/>
                            </p:stCondLst>
                            <p:childTnLst>
                              <p:par>
                                <p:cTn id="26" presetID="1" presetClass="entr" presetSubtype="0" fill="hold" nodeType="afterEffect">
                                  <p:stCondLst>
                                    <p:cond delay="59000"/>
                                  </p:stCondLst>
                                  <p:childTnLst>
                                    <p:set>
                                      <p:cBhvr>
                                        <p:cTn id="27" dur="1" fill="hold">
                                          <p:stCondLst>
                                            <p:cond delay="0"/>
                                          </p:stCondLst>
                                        </p:cTn>
                                        <p:tgtEl>
                                          <p:spTgt spid="12"/>
                                        </p:tgtEl>
                                        <p:attrNameLst>
                                          <p:attrName>style.visibility</p:attrName>
                                        </p:attrNameLst>
                                      </p:cBhvr>
                                      <p:to>
                                        <p:strVal val="visible"/>
                                      </p:to>
                                    </p:set>
                                  </p:childTnLst>
                                </p:cTn>
                              </p:par>
                            </p:childTnLst>
                          </p:cTn>
                        </p:par>
                        <p:par>
                          <p:cTn id="28" fill="hold">
                            <p:stCondLst>
                              <p:cond delay="472000"/>
                            </p:stCondLst>
                            <p:childTnLst>
                              <p:par>
                                <p:cTn id="29" presetID="1" presetClass="entr" presetSubtype="0" fill="hold" nodeType="afterEffect">
                                  <p:stCondLst>
                                    <p:cond delay="59000"/>
                                  </p:stCondLst>
                                  <p:childTnLst>
                                    <p:set>
                                      <p:cBhvr>
                                        <p:cTn id="30" dur="1" fill="hold">
                                          <p:stCondLst>
                                            <p:cond delay="0"/>
                                          </p:stCondLst>
                                        </p:cTn>
                                        <p:tgtEl>
                                          <p:spTgt spid="13"/>
                                        </p:tgtEl>
                                        <p:attrNameLst>
                                          <p:attrName>style.visibility</p:attrName>
                                        </p:attrNameLst>
                                      </p:cBhvr>
                                      <p:to>
                                        <p:strVal val="visible"/>
                                      </p:to>
                                    </p:set>
                                  </p:childTnLst>
                                </p:cTn>
                              </p:par>
                            </p:childTnLst>
                          </p:cTn>
                        </p:par>
                        <p:par>
                          <p:cTn id="31" fill="hold">
                            <p:stCondLst>
                              <p:cond delay="531000"/>
                            </p:stCondLst>
                            <p:childTnLst>
                              <p:par>
                                <p:cTn id="32" presetID="1" presetClass="entr" presetSubtype="0" fill="hold" nodeType="afterEffect">
                                  <p:stCondLst>
                                    <p:cond delay="59000"/>
                                  </p:stCondLst>
                                  <p:childTnLst>
                                    <p:set>
                                      <p:cBhvr>
                                        <p:cTn id="33" dur="1" fill="hold">
                                          <p:stCondLst>
                                            <p:cond delay="0"/>
                                          </p:stCondLst>
                                        </p:cTn>
                                        <p:tgtEl>
                                          <p:spTgt spid="14"/>
                                        </p:tgtEl>
                                        <p:attrNameLst>
                                          <p:attrName>style.visibility</p:attrName>
                                        </p:attrNameLst>
                                      </p:cBhvr>
                                      <p:to>
                                        <p:strVal val="visible"/>
                                      </p:to>
                                    </p:set>
                                  </p:childTnLst>
                                </p:cTn>
                              </p:par>
                            </p:childTnLst>
                          </p:cTn>
                        </p:par>
                        <p:par>
                          <p:cTn id="34" fill="hold">
                            <p:stCondLst>
                              <p:cond delay="590000"/>
                            </p:stCondLst>
                            <p:childTnLst>
                              <p:par>
                                <p:cTn id="35" presetID="1" presetClass="entr" presetSubtype="0" fill="hold" nodeType="afterEffect">
                                  <p:stCondLst>
                                    <p:cond delay="59000"/>
                                  </p:stCondLst>
                                  <p:childTnLst>
                                    <p:set>
                                      <p:cBhvr>
                                        <p:cTn id="36" dur="1" fill="hold">
                                          <p:stCondLst>
                                            <p:cond delay="0"/>
                                          </p:stCondLst>
                                        </p:cTn>
                                        <p:tgtEl>
                                          <p:spTgt spid="15"/>
                                        </p:tgtEl>
                                        <p:attrNameLst>
                                          <p:attrName>style.visibility</p:attrName>
                                        </p:attrNameLst>
                                      </p:cBhvr>
                                      <p:to>
                                        <p:strVal val="visible"/>
                                      </p:to>
                                    </p:set>
                                  </p:childTnLst>
                                </p:cTn>
                              </p:par>
                            </p:childTnLst>
                          </p:cTn>
                        </p:par>
                        <p:par>
                          <p:cTn id="37" fill="hold">
                            <p:stCondLst>
                              <p:cond delay="649000"/>
                            </p:stCondLst>
                            <p:childTnLst>
                              <p:par>
                                <p:cTn id="38" presetID="1" presetClass="entr" presetSubtype="0" fill="hold" nodeType="afterEffect">
                                  <p:stCondLst>
                                    <p:cond delay="59000"/>
                                  </p:stCondLst>
                                  <p:childTnLst>
                                    <p:set>
                                      <p:cBhvr>
                                        <p:cTn id="39" dur="1" fill="hold">
                                          <p:stCondLst>
                                            <p:cond delay="0"/>
                                          </p:stCondLst>
                                        </p:cTn>
                                        <p:tgtEl>
                                          <p:spTgt spid="16"/>
                                        </p:tgtEl>
                                        <p:attrNameLst>
                                          <p:attrName>style.visibility</p:attrName>
                                        </p:attrNameLst>
                                      </p:cBhvr>
                                      <p:to>
                                        <p:strVal val="visible"/>
                                      </p:to>
                                    </p:set>
                                  </p:childTnLst>
                                </p:cTn>
                              </p:par>
                            </p:childTnLst>
                          </p:cTn>
                        </p:par>
                        <p:par>
                          <p:cTn id="40" fill="hold">
                            <p:stCondLst>
                              <p:cond delay="708000"/>
                            </p:stCondLst>
                            <p:childTnLst>
                              <p:par>
                                <p:cTn id="41" presetID="1" presetClass="entr" presetSubtype="0" fill="hold" nodeType="afterEffect">
                                  <p:stCondLst>
                                    <p:cond delay="59000"/>
                                  </p:stCondLst>
                                  <p:childTnLst>
                                    <p:set>
                                      <p:cBhvr>
                                        <p:cTn id="42" dur="1" fill="hold">
                                          <p:stCondLst>
                                            <p:cond delay="0"/>
                                          </p:stCondLst>
                                        </p:cTn>
                                        <p:tgtEl>
                                          <p:spTgt spid="17"/>
                                        </p:tgtEl>
                                        <p:attrNameLst>
                                          <p:attrName>style.visibility</p:attrName>
                                        </p:attrNameLst>
                                      </p:cBhvr>
                                      <p:to>
                                        <p:strVal val="visible"/>
                                      </p:to>
                                    </p:set>
                                  </p:childTnLst>
                                </p:cTn>
                              </p:par>
                            </p:childTnLst>
                          </p:cTn>
                        </p:par>
                        <p:par>
                          <p:cTn id="43" fill="hold">
                            <p:stCondLst>
                              <p:cond delay="767000"/>
                            </p:stCondLst>
                            <p:childTnLst>
                              <p:par>
                                <p:cTn id="44" presetID="1" presetClass="entr" presetSubtype="0" fill="hold" nodeType="afterEffect">
                                  <p:stCondLst>
                                    <p:cond delay="59000"/>
                                  </p:stCondLst>
                                  <p:childTnLst>
                                    <p:set>
                                      <p:cBhvr>
                                        <p:cTn id="45" dur="1" fill="hold">
                                          <p:stCondLst>
                                            <p:cond delay="0"/>
                                          </p:stCondLst>
                                        </p:cTn>
                                        <p:tgtEl>
                                          <p:spTgt spid="18"/>
                                        </p:tgtEl>
                                        <p:attrNameLst>
                                          <p:attrName>style.visibility</p:attrName>
                                        </p:attrNameLst>
                                      </p:cBhvr>
                                      <p:to>
                                        <p:strVal val="visible"/>
                                      </p:to>
                                    </p:set>
                                  </p:childTnLst>
                                </p:cTn>
                              </p:par>
                            </p:childTnLst>
                          </p:cTn>
                        </p:par>
                        <p:par>
                          <p:cTn id="46" fill="hold">
                            <p:stCondLst>
                              <p:cond delay="826000"/>
                            </p:stCondLst>
                            <p:childTnLst>
                              <p:par>
                                <p:cTn id="47" presetID="1" presetClass="entr" presetSubtype="0" fill="hold" nodeType="afterEffect">
                                  <p:stCondLst>
                                    <p:cond delay="59000"/>
                                  </p:stCondLst>
                                  <p:childTnLst>
                                    <p:set>
                                      <p:cBhvr>
                                        <p:cTn id="48" dur="1" fill="hold">
                                          <p:stCondLst>
                                            <p:cond delay="0"/>
                                          </p:stCondLst>
                                        </p:cTn>
                                        <p:tgtEl>
                                          <p:spTgt spid="23"/>
                                        </p:tgtEl>
                                        <p:attrNameLst>
                                          <p:attrName>style.visibility</p:attrName>
                                        </p:attrNameLst>
                                      </p:cBhvr>
                                      <p:to>
                                        <p:strVal val="visible"/>
                                      </p:to>
                                    </p:set>
                                  </p:childTnLst>
                                </p:cTn>
                              </p:par>
                            </p:childTnLst>
                          </p:cTn>
                        </p:par>
                        <p:par>
                          <p:cTn id="49" fill="hold">
                            <p:stCondLst>
                              <p:cond delay="885000"/>
                            </p:stCondLst>
                            <p:childTnLst>
                              <p:par>
                                <p:cTn id="50" presetID="1" presetClass="entr" presetSubtype="0" fill="hold" nodeType="afterEffect">
                                  <p:stCondLst>
                                    <p:cond delay="59000"/>
                                  </p:stCondLst>
                                  <p:childTnLst>
                                    <p:set>
                                      <p:cBhvr>
                                        <p:cTn id="51" dur="1" fill="hold">
                                          <p:stCondLst>
                                            <p:cond delay="0"/>
                                          </p:stCondLst>
                                        </p:cTn>
                                        <p:tgtEl>
                                          <p:spTgt spid="24"/>
                                        </p:tgtEl>
                                        <p:attrNameLst>
                                          <p:attrName>style.visibility</p:attrName>
                                        </p:attrNameLst>
                                      </p:cBhvr>
                                      <p:to>
                                        <p:strVal val="visible"/>
                                      </p:to>
                                    </p:set>
                                  </p:childTnLst>
                                </p:cTn>
                              </p:par>
                            </p:childTnLst>
                          </p:cTn>
                        </p:par>
                        <p:par>
                          <p:cTn id="52" fill="hold">
                            <p:stCondLst>
                              <p:cond delay="944000"/>
                            </p:stCondLst>
                            <p:childTnLst>
                              <p:par>
                                <p:cTn id="53" presetID="1" presetClass="entr" presetSubtype="0" fill="hold" nodeType="afterEffect">
                                  <p:stCondLst>
                                    <p:cond delay="59000"/>
                                  </p:stCondLst>
                                  <p:childTnLst>
                                    <p:set>
                                      <p:cBhvr>
                                        <p:cTn id="54" dur="1" fill="hold">
                                          <p:stCondLst>
                                            <p:cond delay="0"/>
                                          </p:stCondLst>
                                        </p:cTn>
                                        <p:tgtEl>
                                          <p:spTgt spid="25"/>
                                        </p:tgtEl>
                                        <p:attrNameLst>
                                          <p:attrName>style.visibility</p:attrName>
                                        </p:attrNameLst>
                                      </p:cBhvr>
                                      <p:to>
                                        <p:strVal val="visible"/>
                                      </p:to>
                                    </p:set>
                                  </p:childTnLst>
                                </p:cTn>
                              </p:par>
                            </p:childTnLst>
                          </p:cTn>
                        </p:par>
                        <p:par>
                          <p:cTn id="55" fill="hold">
                            <p:stCondLst>
                              <p:cond delay="1003000"/>
                            </p:stCondLst>
                            <p:childTnLst>
                              <p:par>
                                <p:cTn id="56" presetID="1" presetClass="entr" presetSubtype="0" fill="hold" nodeType="afterEffect">
                                  <p:stCondLst>
                                    <p:cond delay="59000"/>
                                  </p:stCondLst>
                                  <p:childTnLst>
                                    <p:set>
                                      <p:cBhvr>
                                        <p:cTn id="57" dur="1" fill="hold">
                                          <p:stCondLst>
                                            <p:cond delay="0"/>
                                          </p:stCondLst>
                                        </p:cTn>
                                        <p:tgtEl>
                                          <p:spTgt spid="26"/>
                                        </p:tgtEl>
                                        <p:attrNameLst>
                                          <p:attrName>style.visibility</p:attrName>
                                        </p:attrNameLst>
                                      </p:cBhvr>
                                      <p:to>
                                        <p:strVal val="visible"/>
                                      </p:to>
                                    </p:set>
                                  </p:childTnLst>
                                </p:cTn>
                              </p:par>
                            </p:childTnLst>
                          </p:cTn>
                        </p:par>
                        <p:par>
                          <p:cTn id="58" fill="hold">
                            <p:stCondLst>
                              <p:cond delay="1062000"/>
                            </p:stCondLst>
                            <p:childTnLst>
                              <p:par>
                                <p:cTn id="59" presetID="1" presetClass="entr" presetSubtype="0" fill="hold" nodeType="afterEffect">
                                  <p:stCondLst>
                                    <p:cond delay="59000"/>
                                  </p:stCondLst>
                                  <p:childTnLst>
                                    <p:set>
                                      <p:cBhvr>
                                        <p:cTn id="60" dur="1" fill="hold">
                                          <p:stCondLst>
                                            <p:cond delay="0"/>
                                          </p:stCondLst>
                                        </p:cTn>
                                        <p:tgtEl>
                                          <p:spTgt spid="27"/>
                                        </p:tgtEl>
                                        <p:attrNameLst>
                                          <p:attrName>style.visibility</p:attrName>
                                        </p:attrNameLst>
                                      </p:cBhvr>
                                      <p:to>
                                        <p:strVal val="visible"/>
                                      </p:to>
                                    </p:set>
                                  </p:childTnLst>
                                </p:cTn>
                              </p:par>
                            </p:childTnLst>
                          </p:cTn>
                        </p:par>
                        <p:par>
                          <p:cTn id="61" fill="hold">
                            <p:stCondLst>
                              <p:cond delay="1121000"/>
                            </p:stCondLst>
                            <p:childTnLst>
                              <p:par>
                                <p:cTn id="62" presetID="1" presetClass="entr" presetSubtype="0" fill="hold" nodeType="afterEffect">
                                  <p:stCondLst>
                                    <p:cond delay="30000"/>
                                  </p:stCondLst>
                                  <p:childTnLst>
                                    <p:set>
                                      <p:cBhvr>
                                        <p:cTn id="63" dur="1" fill="hold">
                                          <p:stCondLst>
                                            <p:cond delay="0"/>
                                          </p:stCondLst>
                                        </p:cTn>
                                        <p:tgtEl>
                                          <p:spTgt spid="28"/>
                                        </p:tgtEl>
                                        <p:attrNameLst>
                                          <p:attrName>style.visibility</p:attrName>
                                        </p:attrNameLst>
                                      </p:cBhvr>
                                      <p:to>
                                        <p:strVal val="visible"/>
                                      </p:to>
                                    </p:set>
                                  </p:childTnLst>
                                </p:cTn>
                              </p:par>
                            </p:childTnLst>
                          </p:cTn>
                        </p:par>
                        <p:par>
                          <p:cTn id="64" fill="hold">
                            <p:stCondLst>
                              <p:cond delay="1151000"/>
                            </p:stCondLst>
                            <p:childTnLst>
                              <p:par>
                                <p:cTn id="65" presetID="1" presetClass="entr" presetSubtype="0" fill="hold" nodeType="afterEffect">
                                  <p:stCondLst>
                                    <p:cond delay="30000"/>
                                  </p:stCondLst>
                                  <p:childTnLst>
                                    <p:set>
                                      <p:cBhvr>
                                        <p:cTn id="66" dur="1" fill="hold">
                                          <p:stCondLst>
                                            <p:cond delay="0"/>
                                          </p:stCondLst>
                                        </p:cTn>
                                        <p:tgtEl>
                                          <p:spTgt spid="2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title="Illustration of 3D person juggling bowling pins">
            <a:extLst>
              <a:ext uri="{FF2B5EF4-FFF2-40B4-BE49-F238E27FC236}">
                <a16:creationId xmlns:a16="http://schemas.microsoft.com/office/drawing/2014/main" id="{464F7748-0952-4C4C-BEEE-EBAB92C3C0C2}"/>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27682" r="25361"/>
          <a:stretch/>
        </p:blipFill>
        <p:spPr>
          <a:xfrm>
            <a:off x="9741789" y="1639957"/>
            <a:ext cx="2450211" cy="5218043"/>
          </a:xfrm>
          <a:prstGeom prst="rect">
            <a:avLst/>
          </a:prstGeom>
        </p:spPr>
      </p:pic>
      <p:sp>
        <p:nvSpPr>
          <p:cNvPr id="2" name="Title 1"/>
          <p:cNvSpPr>
            <a:spLocks noGrp="1"/>
          </p:cNvSpPr>
          <p:nvPr>
            <p:ph type="title"/>
          </p:nvPr>
        </p:nvSpPr>
        <p:spPr>
          <a:xfrm>
            <a:off x="831850" y="1709738"/>
            <a:ext cx="10515600" cy="2852737"/>
          </a:xfrm>
        </p:spPr>
        <p:txBody>
          <a:bodyPr>
            <a:noAutofit/>
          </a:bodyPr>
          <a:lstStyle/>
          <a:p>
            <a:pPr lvl="0"/>
            <a:r>
              <a:rPr lang="en-US" dirty="0"/>
              <a:t>How do we coordinate supports at the tertiary </a:t>
            </a:r>
            <a:br>
              <a:rPr lang="en-US" dirty="0"/>
            </a:br>
            <a:r>
              <a:rPr lang="en-US" dirty="0"/>
              <a:t>(Tier 3) level?</a:t>
            </a:r>
          </a:p>
        </p:txBody>
      </p:sp>
      <p:sp>
        <p:nvSpPr>
          <p:cNvPr id="4" name="Text Placeholder 3"/>
          <p:cNvSpPr>
            <a:spLocks noGrp="1"/>
          </p:cNvSpPr>
          <p:nvPr>
            <p:ph type="body" idx="1"/>
          </p:nvPr>
        </p:nvSpPr>
        <p:spPr>
          <a:xfrm>
            <a:off x="831850" y="4589463"/>
            <a:ext cx="10515600" cy="1500187"/>
          </a:xfrm>
        </p:spPr>
        <p:txBody>
          <a:bodyPr/>
          <a:lstStyle/>
          <a:p>
            <a:r>
              <a:rPr lang="en-US" dirty="0"/>
              <a:t>Drafting the Ci3T Blueprint F Tertiary (Tier 3) Intervention Grid</a:t>
            </a:r>
          </a:p>
        </p:txBody>
      </p:sp>
    </p:spTree>
    <p:custDataLst>
      <p:tags r:id="rId1"/>
    </p:custDataLst>
    <p:extLst>
      <p:ext uri="{BB962C8B-B14F-4D97-AF65-F5344CB8AC3E}">
        <p14:creationId xmlns:p14="http://schemas.microsoft.com/office/powerpoint/2010/main" val="100330980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ustDataLst>
      <p:tags r:id="rId1"/>
    </p:custDataLst>
    <p:extLst>
      <p:ext uri="{BB962C8B-B14F-4D97-AF65-F5344CB8AC3E}">
        <p14:creationId xmlns:p14="http://schemas.microsoft.com/office/powerpoint/2010/main" val="264697103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p:spPr>
        <p:txBody>
          <a:bodyPr/>
          <a:lstStyle/>
          <a:p>
            <a:r>
              <a:rPr lang="en-US"/>
              <a:t> Tertiary (Tier 3) Supports</a:t>
            </a:r>
            <a:endParaRPr lang="en-US" dirty="0"/>
          </a:p>
        </p:txBody>
      </p:sp>
      <p:sp>
        <p:nvSpPr>
          <p:cNvPr id="4" name="Content Placeholder 3"/>
          <p:cNvSpPr>
            <a:spLocks noGrp="1"/>
          </p:cNvSpPr>
          <p:nvPr>
            <p:ph idx="1"/>
          </p:nvPr>
        </p:nvSpPr>
        <p:spPr>
          <a:xfrm>
            <a:off x="838200" y="1825624"/>
            <a:ext cx="8610600" cy="5032375"/>
          </a:xfrm>
        </p:spPr>
        <p:txBody>
          <a:bodyPr>
            <a:normAutofit/>
          </a:bodyPr>
          <a:lstStyle/>
          <a:p>
            <a:r>
              <a:rPr lang="en-US"/>
              <a:t>Student specific</a:t>
            </a:r>
          </a:p>
          <a:p>
            <a:r>
              <a:rPr lang="en-US"/>
              <a:t>The most intensive level of support within general education</a:t>
            </a:r>
          </a:p>
          <a:p>
            <a:r>
              <a:rPr lang="en-US"/>
              <a:t>Offered to students who receive special education services and those who do not</a:t>
            </a:r>
          </a:p>
          <a:p>
            <a:r>
              <a:rPr lang="en-US"/>
              <a:t>Used along with both primary (Tier 1) and secondary (Tier 2) interventions</a:t>
            </a:r>
          </a:p>
          <a:p>
            <a:r>
              <a:rPr lang="en-US"/>
              <a:t>May address academic, behavioral, or social skill concerns or multiple concerns within one intervention</a:t>
            </a:r>
            <a:endParaRPr lang="en-US" dirty="0"/>
          </a:p>
        </p:txBody>
      </p:sp>
      <p:pic>
        <p:nvPicPr>
          <p:cNvPr id="5" name="Graphic 4" title="Red triangle">
            <a:extLst>
              <a:ext uri="{FF2B5EF4-FFF2-40B4-BE49-F238E27FC236}">
                <a16:creationId xmlns:a16="http://schemas.microsoft.com/office/drawing/2014/main" id="{162D0437-9DB3-0846-BC88-AAC62E840369}"/>
              </a:ext>
            </a:extLst>
          </p:cNvPr>
          <p:cNvPicPr>
            <a:picLocks noChangeAspect="1"/>
          </p:cNvPicPr>
          <p:nvPr/>
        </p:nvPicPr>
        <p:blipFill rotWithShape="1">
          <a:blip r:embed="rId4">
            <a:alphaModFix amt="70000"/>
            <a:extLst>
              <a:ext uri="{28A0092B-C50C-407E-A947-70E740481C1C}">
                <a14:useLocalDpi xmlns:a14="http://schemas.microsoft.com/office/drawing/2010/main" val="0"/>
              </a:ext>
              <a:ext uri="{96DAC541-7B7A-43D3-8B79-37D633B846F1}">
                <asvg:svgBlip xmlns:asvg="http://schemas.microsoft.com/office/drawing/2016/SVG/main" r:embed="rId5"/>
              </a:ext>
            </a:extLst>
          </a:blip>
          <a:srcRect l="3653" t="36951" r="74498" b="39140"/>
          <a:stretch/>
        </p:blipFill>
        <p:spPr>
          <a:xfrm>
            <a:off x="7759700" y="0"/>
            <a:ext cx="4432300" cy="6858000"/>
          </a:xfrm>
          <a:prstGeom prst="rect">
            <a:avLst/>
          </a:prstGeom>
        </p:spPr>
      </p:pic>
    </p:spTree>
    <p:custDataLst>
      <p:tags r:id="rId1"/>
    </p:custDataLst>
    <p:extLst>
      <p:ext uri="{BB962C8B-B14F-4D97-AF65-F5344CB8AC3E}">
        <p14:creationId xmlns:p14="http://schemas.microsoft.com/office/powerpoint/2010/main" val="359972459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p:txBody>
          <a:bodyPr>
            <a:normAutofit/>
          </a:bodyPr>
          <a:lstStyle/>
          <a:p>
            <a:r>
              <a:rPr lang="en-US" dirty="0"/>
              <a:t>Tertiary (Tier 3) Intervention Grid</a:t>
            </a:r>
          </a:p>
        </p:txBody>
      </p:sp>
      <p:pic>
        <p:nvPicPr>
          <p:cNvPr id="6" name="Picture 5" descr="A table of information&#10;&#10;AI-generated content may be incorrect.">
            <a:extLst>
              <a:ext uri="{FF2B5EF4-FFF2-40B4-BE49-F238E27FC236}">
                <a16:creationId xmlns:a16="http://schemas.microsoft.com/office/drawing/2014/main" id="{80CB7094-AC9D-729F-DE4F-22B56970CE34}"/>
              </a:ext>
            </a:extLst>
          </p:cNvPr>
          <p:cNvPicPr>
            <a:picLocks noChangeAspect="1"/>
          </p:cNvPicPr>
          <p:nvPr/>
        </p:nvPicPr>
        <p:blipFill>
          <a:blip r:embed="rId4"/>
          <a:stretch>
            <a:fillRect/>
          </a:stretch>
        </p:blipFill>
        <p:spPr>
          <a:xfrm>
            <a:off x="1562100" y="1690688"/>
            <a:ext cx="9067800" cy="5054600"/>
          </a:xfrm>
          <a:prstGeom prst="rect">
            <a:avLst/>
          </a:prstGeom>
        </p:spPr>
      </p:pic>
    </p:spTree>
    <p:custDataLst>
      <p:tags r:id="rId1"/>
    </p:custDataLst>
    <p:extLst>
      <p:ext uri="{BB962C8B-B14F-4D97-AF65-F5344CB8AC3E}">
        <p14:creationId xmlns:p14="http://schemas.microsoft.com/office/powerpoint/2010/main" val="312101916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AC2CF0E-F095-918B-57EB-44C75386984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1173B37-7989-4274-C76D-6C1C110D3896}"/>
              </a:ext>
            </a:extLst>
          </p:cNvPr>
          <p:cNvSpPr>
            <a:spLocks noGrp="1"/>
          </p:cNvSpPr>
          <p:nvPr>
            <p:ph type="title"/>
          </p:nvPr>
        </p:nvSpPr>
        <p:spPr>
          <a:xfrm>
            <a:off x="838200" y="365125"/>
            <a:ext cx="10515600" cy="1325563"/>
          </a:xfrm>
        </p:spPr>
        <p:txBody>
          <a:bodyPr/>
          <a:lstStyle/>
          <a:p>
            <a:r>
              <a:rPr lang="en-US" dirty="0"/>
              <a:t>Agenda</a:t>
            </a:r>
          </a:p>
        </p:txBody>
      </p:sp>
      <p:sp>
        <p:nvSpPr>
          <p:cNvPr id="3" name="Content Placeholder 2">
            <a:extLst>
              <a:ext uri="{FF2B5EF4-FFF2-40B4-BE49-F238E27FC236}">
                <a16:creationId xmlns:a16="http://schemas.microsoft.com/office/drawing/2014/main" id="{D3965D36-1EED-0EEC-9E9B-95B917ED3323}"/>
              </a:ext>
            </a:extLst>
          </p:cNvPr>
          <p:cNvSpPr>
            <a:spLocks noGrp="1"/>
          </p:cNvSpPr>
          <p:nvPr>
            <p:ph idx="1"/>
          </p:nvPr>
        </p:nvSpPr>
        <p:spPr>
          <a:xfrm>
            <a:off x="838200" y="1825625"/>
            <a:ext cx="10515600" cy="4351338"/>
          </a:xfrm>
        </p:spPr>
        <p:txBody>
          <a:bodyPr>
            <a:normAutofit/>
          </a:bodyPr>
          <a:lstStyle/>
          <a:p>
            <a:pPr lvl="0"/>
            <a:r>
              <a:rPr lang="en-US" dirty="0"/>
              <a:t>Welcome!           </a:t>
            </a:r>
          </a:p>
          <a:p>
            <a:r>
              <a:rPr lang="en-US" dirty="0"/>
              <a:t>How did your faculty and staff perceive the plan? </a:t>
            </a:r>
            <a:r>
              <a:rPr lang="en-US" sz="2400" dirty="0">
                <a:solidFill>
                  <a:schemeClr val="accent4"/>
                </a:solidFill>
              </a:rPr>
              <a:t>Obtaining feedback on the Ci3T Blueprint A Primary (Tier 1) Plan</a:t>
            </a:r>
          </a:p>
          <a:p>
            <a:pPr lvl="0"/>
            <a:r>
              <a:rPr lang="en-US" dirty="0"/>
              <a:t>How can we use the Primary Intervention Rating Scale (PIRS) data to revise our Ci3T Blueprint A Primary (Tier 1) Plan? </a:t>
            </a:r>
          </a:p>
          <a:p>
            <a:pPr lvl="0"/>
            <a:r>
              <a:rPr lang="en-US" dirty="0"/>
              <a:t>How do we coordinate supports at the tertiary (Tier 3) level? </a:t>
            </a:r>
            <a:r>
              <a:rPr lang="en-US" sz="2400" dirty="0">
                <a:solidFill>
                  <a:schemeClr val="accent4"/>
                </a:solidFill>
              </a:rPr>
              <a:t>Drafting the Ci3T Blueprint F Tertiary (Tier 3) Intervention Grid</a:t>
            </a:r>
          </a:p>
          <a:p>
            <a:pPr lvl="0"/>
            <a:r>
              <a:rPr lang="en-US" dirty="0"/>
              <a:t>Where do we go from here? </a:t>
            </a:r>
            <a:r>
              <a:rPr lang="en-US" sz="2400" dirty="0">
                <a:solidFill>
                  <a:schemeClr val="accent4"/>
                </a:solidFill>
              </a:rPr>
              <a:t>Setting goals for Session 6 </a:t>
            </a:r>
          </a:p>
        </p:txBody>
      </p:sp>
      <p:graphicFrame>
        <p:nvGraphicFramePr>
          <p:cNvPr id="4" name="Diagram 3">
            <a:extLst>
              <a:ext uri="{FF2B5EF4-FFF2-40B4-BE49-F238E27FC236}">
                <a16:creationId xmlns:a16="http://schemas.microsoft.com/office/drawing/2014/main" id="{0FB6B7A0-97FC-ACCB-73CC-7784CFB3D43D}"/>
              </a:ext>
            </a:extLst>
          </p:cNvPr>
          <p:cNvGraphicFramePr/>
          <p:nvPr>
            <p:extLst>
              <p:ext uri="{D42A27DB-BD31-4B8C-83A1-F6EECF244321}">
                <p14:modId xmlns:p14="http://schemas.microsoft.com/office/powerpoint/2010/main" val="2182672678"/>
              </p:ext>
            </p:extLst>
          </p:nvPr>
        </p:nvGraphicFramePr>
        <p:xfrm>
          <a:off x="115747" y="0"/>
          <a:ext cx="11968223" cy="68580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5" name="Rectangle 4">
            <a:extLst>
              <a:ext uri="{FF2B5EF4-FFF2-40B4-BE49-F238E27FC236}">
                <a16:creationId xmlns:a16="http://schemas.microsoft.com/office/drawing/2014/main" id="{ED9967C1-9108-8422-8124-CE1B10E9ABC1}"/>
              </a:ext>
            </a:extLst>
          </p:cNvPr>
          <p:cNvSpPr/>
          <p:nvPr/>
        </p:nvSpPr>
        <p:spPr>
          <a:xfrm>
            <a:off x="1524000" y="1306793"/>
            <a:ext cx="9144000" cy="646331"/>
          </a:xfrm>
          <a:prstGeom prst="rect">
            <a:avLst/>
          </a:prstGeom>
          <a:noFill/>
        </p:spPr>
        <p:txBody>
          <a:bodyPr wrap="square" lIns="91440" tIns="45720" rIns="91440" bIns="45720">
            <a:spAutoFit/>
          </a:bodyPr>
          <a:lstStyle/>
          <a:p>
            <a:pPr algn="ctr"/>
            <a:r>
              <a:rPr lang="en-US" sz="3600" dirty="0">
                <a:ln w="0"/>
                <a:effectLst>
                  <a:outerShdw blurRad="38100" dist="19050" dir="2700000" algn="tl" rotWithShape="0">
                    <a:schemeClr val="dk1">
                      <a:alpha val="40000"/>
                    </a:schemeClr>
                  </a:outerShdw>
                </a:effectLst>
              </a:rPr>
              <a:t>Please t</a:t>
            </a:r>
            <a:r>
              <a:rPr lang="en-US" sz="3600" b="0" cap="none" spc="0" dirty="0">
                <a:ln w="0"/>
                <a:solidFill>
                  <a:schemeClr val="tx1"/>
                </a:solidFill>
                <a:effectLst>
                  <a:outerShdw blurRad="38100" dist="19050" dir="2700000" algn="tl" rotWithShape="0">
                    <a:schemeClr val="dk1">
                      <a:alpha val="40000"/>
                    </a:schemeClr>
                  </a:outerShdw>
                </a:effectLst>
              </a:rPr>
              <a:t>ake a moment to assign team roles:</a:t>
            </a:r>
          </a:p>
        </p:txBody>
      </p:sp>
    </p:spTree>
    <p:custDataLst>
      <p:tags r:id="rId1"/>
    </p:custDataLst>
    <p:extLst>
      <p:ext uri="{BB962C8B-B14F-4D97-AF65-F5344CB8AC3E}">
        <p14:creationId xmlns:p14="http://schemas.microsoft.com/office/powerpoint/2010/main" val="17277480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EA19F6-A42A-FE4E-A14A-B588294B0094}"/>
              </a:ext>
            </a:extLst>
          </p:cNvPr>
          <p:cNvSpPr>
            <a:spLocks noGrp="1"/>
          </p:cNvSpPr>
          <p:nvPr>
            <p:ph type="title"/>
          </p:nvPr>
        </p:nvSpPr>
        <p:spPr>
          <a:noFill/>
          <a:ln>
            <a:noFill/>
          </a:ln>
        </p:spPr>
        <p:txBody>
          <a:bodyPr anchor="ctr"/>
          <a:lstStyle/>
          <a:p>
            <a:r>
              <a:rPr lang="en-US" dirty="0"/>
              <a:t>Tertiary (Tier 3) Intervention Grid</a:t>
            </a:r>
          </a:p>
        </p:txBody>
      </p:sp>
      <p:pic>
        <p:nvPicPr>
          <p:cNvPr id="6" name="Picture 5" descr="A close-up of a chart&#10;&#10;AI-generated content may be incorrect.">
            <a:extLst>
              <a:ext uri="{FF2B5EF4-FFF2-40B4-BE49-F238E27FC236}">
                <a16:creationId xmlns:a16="http://schemas.microsoft.com/office/drawing/2014/main" id="{5077AD7A-F79A-FC04-F9C5-8418A053BE33}"/>
              </a:ext>
            </a:extLst>
          </p:cNvPr>
          <p:cNvPicPr>
            <a:picLocks noChangeAspect="1"/>
          </p:cNvPicPr>
          <p:nvPr/>
        </p:nvPicPr>
        <p:blipFill>
          <a:blip r:embed="rId4"/>
          <a:srcRect l="4025" t="18552" r="4717" b="11765"/>
          <a:stretch/>
        </p:blipFill>
        <p:spPr>
          <a:xfrm>
            <a:off x="1506416" y="1441937"/>
            <a:ext cx="9179169" cy="5416063"/>
          </a:xfrm>
          <a:prstGeom prst="rect">
            <a:avLst/>
          </a:prstGeom>
        </p:spPr>
      </p:pic>
    </p:spTree>
    <p:custDataLst>
      <p:tags r:id="rId1"/>
    </p:custDataLst>
    <p:extLst>
      <p:ext uri="{BB962C8B-B14F-4D97-AF65-F5344CB8AC3E}">
        <p14:creationId xmlns:p14="http://schemas.microsoft.com/office/powerpoint/2010/main" val="225906173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838882" y="1758876"/>
            <a:ext cx="10515599" cy="476078"/>
          </a:xfrm>
          <a:prstGeom prst="rect">
            <a:avLst/>
          </a:prstGeom>
          <a:solidFill>
            <a:schemeClr val="accent5">
              <a:lumMod val="20000"/>
              <a:lumOff val="80000"/>
              <a:alpha val="80000"/>
            </a:schemeClr>
          </a:solidFill>
          <a:ln/>
        </p:spPr>
        <p:style>
          <a:lnRef idx="2">
            <a:schemeClr val="accent5">
              <a:shade val="15000"/>
            </a:schemeClr>
          </a:lnRef>
          <a:fillRef idx="1">
            <a:schemeClr val="accent5"/>
          </a:fillRef>
          <a:effectRef idx="0">
            <a:schemeClr val="accent5"/>
          </a:effectRef>
          <a:fontRef idx="minor">
            <a:schemeClr val="lt1"/>
          </a:fontRef>
        </p:style>
        <p:txBody>
          <a:bodyPr rtlCol="0" anchor="ctr"/>
          <a:lstStyle/>
          <a:p>
            <a:pPr algn="ctr"/>
            <a:endParaRPr lang="en-US" sz="3200"/>
          </a:p>
        </p:txBody>
      </p:sp>
      <p:sp>
        <p:nvSpPr>
          <p:cNvPr id="2" name="Title 1">
            <a:extLst>
              <a:ext uri="{FF2B5EF4-FFF2-40B4-BE49-F238E27FC236}">
                <a16:creationId xmlns:a16="http://schemas.microsoft.com/office/drawing/2014/main" id="{03B8D1A9-B08A-7C45-A249-4507AA8F5B82}"/>
              </a:ext>
            </a:extLst>
          </p:cNvPr>
          <p:cNvSpPr>
            <a:spLocks noGrp="1"/>
          </p:cNvSpPr>
          <p:nvPr>
            <p:ph type="title"/>
          </p:nvPr>
        </p:nvSpPr>
        <p:spPr>
          <a:xfrm>
            <a:off x="838200" y="365125"/>
            <a:ext cx="10515600" cy="1325563"/>
          </a:xfrm>
        </p:spPr>
        <p:txBody>
          <a:bodyPr/>
          <a:lstStyle/>
          <a:p>
            <a:r>
              <a:rPr lang="en-US" dirty="0"/>
              <a:t>A Systematic Approach to Designing</a:t>
            </a:r>
          </a:p>
          <a:p>
            <a:r>
              <a:rPr lang="en-US" dirty="0"/>
              <a:t>Tertiary (Tier 3) Interventions </a:t>
            </a:r>
          </a:p>
        </p:txBody>
      </p:sp>
      <p:sp>
        <p:nvSpPr>
          <p:cNvPr id="49155" name="Rectangle 3"/>
          <p:cNvSpPr>
            <a:spLocks noGrp="1"/>
          </p:cNvSpPr>
          <p:nvPr>
            <p:ph idx="1"/>
          </p:nvPr>
        </p:nvSpPr>
        <p:spPr>
          <a:xfrm>
            <a:off x="838200" y="1825625"/>
            <a:ext cx="10515600" cy="4351338"/>
          </a:xfrm>
        </p:spPr>
        <p:txBody>
          <a:bodyPr>
            <a:noAutofit/>
          </a:bodyPr>
          <a:lstStyle/>
          <a:p>
            <a:pPr marL="0" indent="0">
              <a:buNone/>
            </a:pPr>
            <a:r>
              <a:rPr lang="en-US" sz="2000" dirty="0"/>
              <a:t>Step 1: Construct your assessment schedule</a:t>
            </a:r>
          </a:p>
          <a:p>
            <a:pPr marL="0" indent="0">
              <a:buNone/>
            </a:pPr>
            <a:r>
              <a:rPr lang="en-US" sz="2000" dirty="0"/>
              <a:t>Step 2: Identify your tertiary (Tier 3) supports</a:t>
            </a:r>
          </a:p>
          <a:p>
            <a:pPr lvl="1"/>
            <a:r>
              <a:rPr lang="en-US" sz="2000" dirty="0"/>
              <a:t>Existing and new interventions</a:t>
            </a:r>
          </a:p>
          <a:p>
            <a:pPr marL="0" indent="0">
              <a:buNone/>
            </a:pPr>
            <a:r>
              <a:rPr lang="en-US" sz="2000" dirty="0"/>
              <a:t>Step 3: Determine entry criteria</a:t>
            </a:r>
          </a:p>
          <a:p>
            <a:pPr lvl="1"/>
            <a:r>
              <a:rPr lang="en-US" sz="2000" dirty="0"/>
              <a:t>Academic failure, behavior and academic screening scores, attendance data, etc.</a:t>
            </a:r>
          </a:p>
          <a:p>
            <a:pPr marL="0" indent="0">
              <a:buNone/>
            </a:pPr>
            <a:r>
              <a:rPr lang="en-US" sz="2000" dirty="0"/>
              <a:t>Step 4: Identify data to monitor progress</a:t>
            </a:r>
          </a:p>
          <a:p>
            <a:pPr lvl="1"/>
            <a:r>
              <a:rPr lang="en-US" sz="2000" dirty="0"/>
              <a:t>Student performance: pre- and post-tests, curriculum-based measures, office discipline referral data, GPA, etc.</a:t>
            </a:r>
          </a:p>
          <a:p>
            <a:pPr lvl="1"/>
            <a:r>
              <a:rPr lang="en-US" sz="2000" dirty="0"/>
              <a:t>Treatment integrity</a:t>
            </a:r>
          </a:p>
          <a:p>
            <a:pPr lvl="1"/>
            <a:r>
              <a:rPr lang="en-US" sz="2000" dirty="0"/>
              <a:t>Social validity</a:t>
            </a:r>
          </a:p>
          <a:p>
            <a:pPr marL="0" indent="0">
              <a:buNone/>
            </a:pPr>
            <a:r>
              <a:rPr lang="en-US" sz="2000" dirty="0"/>
              <a:t>Step 5: Identify exit criteria</a:t>
            </a:r>
          </a:p>
          <a:p>
            <a:pPr lvl="1"/>
            <a:r>
              <a:rPr lang="en-US" sz="2000" dirty="0"/>
              <a:t>Reduction of discipline contacts, demonstration of grade level performance based on academic progress monitoring data, reduction of truancies and absences, etc.</a:t>
            </a:r>
          </a:p>
          <a:p>
            <a:pPr marL="0" indent="0">
              <a:buNone/>
            </a:pPr>
            <a:r>
              <a:rPr lang="en-US" sz="2000" dirty="0"/>
              <a:t>Step 6: Consider additional needs</a:t>
            </a:r>
          </a:p>
        </p:txBody>
      </p:sp>
    </p:spTree>
    <p:custDataLst>
      <p:tags r:id="rId1"/>
    </p:custDataLst>
    <p:extLst>
      <p:ext uri="{BB962C8B-B14F-4D97-AF65-F5344CB8AC3E}">
        <p14:creationId xmlns:p14="http://schemas.microsoft.com/office/powerpoint/2010/main" val="401402882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gradFill>
          <a:gsLst>
            <a:gs pos="67000">
              <a:srgbClr val="FAFAFA"/>
            </a:gs>
            <a:gs pos="74000">
              <a:srgbClr val="D7D7D7">
                <a:lumMod val="100000"/>
              </a:srgbClr>
            </a:gs>
            <a:gs pos="83000">
              <a:srgbClr val="D7D7D7">
                <a:lumMod val="100000"/>
              </a:srgbClr>
            </a:gs>
            <a:gs pos="100000">
              <a:srgbClr val="E4E4E4">
                <a:lumMod val="100000"/>
              </a:srgbClr>
            </a:gs>
          </a:gsLst>
          <a:lin ang="5400000" scaled="1"/>
        </a:gradFill>
        <a:effectLst/>
      </p:bgPr>
    </p:bg>
    <p:spTree>
      <p:nvGrpSpPr>
        <p:cNvPr id="1" name="">
          <a:extLst>
            <a:ext uri="{FF2B5EF4-FFF2-40B4-BE49-F238E27FC236}">
              <a16:creationId xmlns:a16="http://schemas.microsoft.com/office/drawing/2014/main" id="{CC3153BB-B0F2-E9DF-4A55-4396E77806DD}"/>
            </a:ext>
          </a:extLst>
        </p:cNvPr>
        <p:cNvGrpSpPr/>
        <p:nvPr/>
      </p:nvGrpSpPr>
      <p:grpSpPr>
        <a:xfrm>
          <a:off x="0" y="0"/>
          <a:ext cx="0" cy="0"/>
          <a:chOff x="0" y="0"/>
          <a:chExt cx="0" cy="0"/>
        </a:xfrm>
      </p:grpSpPr>
      <p:pic>
        <p:nvPicPr>
          <p:cNvPr id="2" name="Picture 1">
            <a:extLst>
              <a:ext uri="{FF2B5EF4-FFF2-40B4-BE49-F238E27FC236}">
                <a16:creationId xmlns:a16="http://schemas.microsoft.com/office/drawing/2014/main" id="{97991979-7661-B9BA-A0D0-E3FBF548210A}"/>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895139" y="182881"/>
            <a:ext cx="8401722" cy="6492239"/>
          </a:xfrm>
          <a:prstGeom prst="rect">
            <a:avLst/>
          </a:prstGeom>
          <a:noFill/>
          <a:ln>
            <a:solidFill>
              <a:schemeClr val="tx1">
                <a:lumMod val="50000"/>
                <a:lumOff val="50000"/>
              </a:schemeClr>
            </a:solidFill>
          </a:ln>
          <a:effectLst>
            <a:outerShdw blurRad="292100" dist="139700" dir="2700000" algn="tl" rotWithShape="0">
              <a:srgbClr val="333333">
                <a:alpha val="65000"/>
              </a:srgbClr>
            </a:outerShdw>
          </a:effectLst>
        </p:spPr>
      </p:pic>
      <p:grpSp>
        <p:nvGrpSpPr>
          <p:cNvPr id="3" name="Group 2">
            <a:extLst>
              <a:ext uri="{FF2B5EF4-FFF2-40B4-BE49-F238E27FC236}">
                <a16:creationId xmlns:a16="http://schemas.microsoft.com/office/drawing/2014/main" id="{3E349ADD-F8CA-A284-7C70-8B7920A3E97A}"/>
              </a:ext>
            </a:extLst>
          </p:cNvPr>
          <p:cNvGrpSpPr/>
          <p:nvPr/>
        </p:nvGrpSpPr>
        <p:grpSpPr>
          <a:xfrm rot="21216813">
            <a:off x="8700424" y="3078094"/>
            <a:ext cx="2686597" cy="2622288"/>
            <a:chOff x="2336800" y="-477078"/>
            <a:chExt cx="7515616" cy="7335078"/>
          </a:xfrm>
        </p:grpSpPr>
        <p:pic>
          <p:nvPicPr>
            <p:cNvPr id="4" name="Picture 3" title="Sticky note">
              <a:extLst>
                <a:ext uri="{FF2B5EF4-FFF2-40B4-BE49-F238E27FC236}">
                  <a16:creationId xmlns:a16="http://schemas.microsoft.com/office/drawing/2014/main" id="{348D3AA5-517F-99DE-4E70-8983CAD1ADD8}"/>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336800" y="0"/>
              <a:ext cx="7515616" cy="6858000"/>
            </a:xfrm>
            <a:prstGeom prst="rect">
              <a:avLst/>
            </a:prstGeom>
          </p:spPr>
        </p:pic>
        <p:pic>
          <p:nvPicPr>
            <p:cNvPr id="5" name="Picture 4" title="Push pin">
              <a:extLst>
                <a:ext uri="{FF2B5EF4-FFF2-40B4-BE49-F238E27FC236}">
                  <a16:creationId xmlns:a16="http://schemas.microsoft.com/office/drawing/2014/main" id="{477BF122-C297-FFF3-E398-3A9E4B87CFA1}"/>
                </a:ext>
              </a:extLst>
            </p:cNvPr>
            <p:cNvPicPr>
              <a:picLocks noChangeAspect="1"/>
            </p:cNvPicPr>
            <p:nvPr/>
          </p:nvPicPr>
          <p:blipFill>
            <a:blip r:embed="rId6" cstate="print">
              <a:grayscl/>
              <a:extLst>
                <a:ext uri="{28A0092B-C50C-407E-A947-70E740481C1C}">
                  <a14:useLocalDpi xmlns:a14="http://schemas.microsoft.com/office/drawing/2010/main" val="0"/>
                </a:ext>
              </a:extLst>
            </a:blip>
            <a:stretch>
              <a:fillRect/>
            </a:stretch>
          </p:blipFill>
          <p:spPr>
            <a:xfrm>
              <a:off x="4147930" y="-477078"/>
              <a:ext cx="3142967" cy="2956353"/>
            </a:xfrm>
            <a:prstGeom prst="rect">
              <a:avLst/>
            </a:prstGeom>
          </p:spPr>
        </p:pic>
      </p:grpSp>
      <p:sp>
        <p:nvSpPr>
          <p:cNvPr id="6" name="Rectangle 5">
            <a:extLst>
              <a:ext uri="{FF2B5EF4-FFF2-40B4-BE49-F238E27FC236}">
                <a16:creationId xmlns:a16="http://schemas.microsoft.com/office/drawing/2014/main" id="{633CCC49-31D8-C770-2BD2-B55A3BA056D9}"/>
              </a:ext>
            </a:extLst>
          </p:cNvPr>
          <p:cNvSpPr/>
          <p:nvPr/>
        </p:nvSpPr>
        <p:spPr>
          <a:xfrm rot="21216225">
            <a:off x="8933047" y="4055537"/>
            <a:ext cx="2317087" cy="1015663"/>
          </a:xfrm>
          <a:prstGeom prst="rect">
            <a:avLst/>
          </a:prstGeom>
        </p:spPr>
        <p:txBody>
          <a:bodyPr wrap="square">
            <a:spAutoFit/>
          </a:bodyPr>
          <a:lstStyle/>
          <a:p>
            <a:pPr algn="ctr">
              <a:defRPr/>
            </a:pPr>
            <a:r>
              <a:rPr lang="en-US" sz="2000" b="1" dirty="0">
                <a:latin typeface="Arial" panose="020B0604020202020204" pitchFamily="34" charset="0"/>
                <a:cs typeface="Arial" panose="020B0604020202020204" pitchFamily="34" charset="0"/>
              </a:rPr>
              <a:t>Ci3T Blueprint D Assessment Schedule</a:t>
            </a:r>
            <a:endParaRPr lang="en-US" sz="1600" b="1" dirty="0">
              <a:latin typeface="Arial" panose="020B0604020202020204" pitchFamily="34" charset="0"/>
              <a:cs typeface="Arial" panose="020B0604020202020204" pitchFamily="34" charset="0"/>
            </a:endParaRPr>
          </a:p>
        </p:txBody>
      </p:sp>
    </p:spTree>
    <p:custDataLst>
      <p:tags r:id="rId1"/>
    </p:custDataLst>
    <p:extLst>
      <p:ext uri="{BB962C8B-B14F-4D97-AF65-F5344CB8AC3E}">
        <p14:creationId xmlns:p14="http://schemas.microsoft.com/office/powerpoint/2010/main" val="218130567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838199" y="2165264"/>
            <a:ext cx="10605117" cy="739982"/>
          </a:xfrm>
          <a:prstGeom prst="rect">
            <a:avLst/>
          </a:prstGeom>
          <a:solidFill>
            <a:schemeClr val="accent5">
              <a:lumMod val="20000"/>
              <a:lumOff val="80000"/>
              <a:alpha val="80000"/>
            </a:schemeClr>
          </a:solidFill>
          <a:ln/>
        </p:spPr>
        <p:style>
          <a:lnRef idx="2">
            <a:schemeClr val="accent5">
              <a:shade val="15000"/>
            </a:schemeClr>
          </a:lnRef>
          <a:fillRef idx="1">
            <a:schemeClr val="accent5"/>
          </a:fillRef>
          <a:effectRef idx="0">
            <a:schemeClr val="accent5"/>
          </a:effectRef>
          <a:fontRef idx="minor">
            <a:schemeClr val="lt1"/>
          </a:fontRef>
        </p:style>
        <p:txBody>
          <a:bodyPr rtlCol="0" anchor="ctr"/>
          <a:lstStyle/>
          <a:p>
            <a:pPr algn="ctr"/>
            <a:endParaRPr lang="en-US" sz="3200"/>
          </a:p>
        </p:txBody>
      </p:sp>
      <p:sp>
        <p:nvSpPr>
          <p:cNvPr id="2" name="Title 1">
            <a:extLst>
              <a:ext uri="{FF2B5EF4-FFF2-40B4-BE49-F238E27FC236}">
                <a16:creationId xmlns:a16="http://schemas.microsoft.com/office/drawing/2014/main" id="{49DC9605-D59A-2049-A3E5-DA2009A6C1CB}"/>
              </a:ext>
            </a:extLst>
          </p:cNvPr>
          <p:cNvSpPr>
            <a:spLocks noGrp="1"/>
          </p:cNvSpPr>
          <p:nvPr>
            <p:ph type="title"/>
          </p:nvPr>
        </p:nvSpPr>
        <p:spPr>
          <a:xfrm>
            <a:off x="838200" y="365125"/>
            <a:ext cx="10515600" cy="1325563"/>
          </a:xfrm>
        </p:spPr>
        <p:txBody>
          <a:bodyPr/>
          <a:lstStyle/>
          <a:p>
            <a:r>
              <a:rPr lang="en-US" dirty="0"/>
              <a:t>A Systematic Approach to Designing</a:t>
            </a:r>
          </a:p>
          <a:p>
            <a:r>
              <a:rPr lang="en-US" dirty="0"/>
              <a:t>Tertiary (Tier 3) Interventions </a:t>
            </a:r>
          </a:p>
        </p:txBody>
      </p:sp>
      <p:sp>
        <p:nvSpPr>
          <p:cNvPr id="49155" name="Rectangle 3"/>
          <p:cNvSpPr>
            <a:spLocks noGrp="1"/>
          </p:cNvSpPr>
          <p:nvPr>
            <p:ph idx="1"/>
          </p:nvPr>
        </p:nvSpPr>
        <p:spPr>
          <a:xfrm>
            <a:off x="838200" y="1792908"/>
            <a:ext cx="10515600" cy="4351338"/>
          </a:xfrm>
        </p:spPr>
        <p:txBody>
          <a:bodyPr>
            <a:noAutofit/>
          </a:bodyPr>
          <a:lstStyle/>
          <a:p>
            <a:pPr marL="0" indent="0">
              <a:buNone/>
            </a:pPr>
            <a:r>
              <a:rPr lang="en-US" sz="2000" dirty="0"/>
              <a:t>Step 1: Construct your assessment schedule</a:t>
            </a:r>
          </a:p>
          <a:p>
            <a:pPr marL="0" indent="0">
              <a:buNone/>
            </a:pPr>
            <a:r>
              <a:rPr lang="en-US" sz="2000" dirty="0"/>
              <a:t>Step 2: Identify your tertiary (Tier 3) supports</a:t>
            </a:r>
          </a:p>
          <a:p>
            <a:pPr lvl="1"/>
            <a:r>
              <a:rPr lang="en-US" sz="2000" dirty="0"/>
              <a:t>Existing and new interventions</a:t>
            </a:r>
          </a:p>
          <a:p>
            <a:pPr marL="0" indent="0">
              <a:buNone/>
            </a:pPr>
            <a:r>
              <a:rPr lang="en-US" sz="2000" dirty="0"/>
              <a:t>Step 3: Determine entry criteria</a:t>
            </a:r>
          </a:p>
          <a:p>
            <a:pPr lvl="1"/>
            <a:r>
              <a:rPr lang="en-US" sz="2000" dirty="0"/>
              <a:t>Academic failure, behavior and academic screening scores, attendance data, etc.</a:t>
            </a:r>
          </a:p>
          <a:p>
            <a:pPr marL="0" indent="0">
              <a:buNone/>
            </a:pPr>
            <a:r>
              <a:rPr lang="en-US" sz="2000" dirty="0"/>
              <a:t>Step 4: Identify data to monitor progress</a:t>
            </a:r>
          </a:p>
          <a:p>
            <a:pPr lvl="1"/>
            <a:r>
              <a:rPr lang="en-US" sz="2000" dirty="0"/>
              <a:t>Student performance: pre- and post-tests, curriculum-based measures, office discipline referral data, GPA, etc.</a:t>
            </a:r>
          </a:p>
          <a:p>
            <a:pPr lvl="1"/>
            <a:r>
              <a:rPr lang="en-US" sz="2000" dirty="0"/>
              <a:t>Treatment integrity</a:t>
            </a:r>
          </a:p>
          <a:p>
            <a:pPr lvl="1"/>
            <a:r>
              <a:rPr lang="en-US" sz="2000" dirty="0"/>
              <a:t>Social validity</a:t>
            </a:r>
          </a:p>
          <a:p>
            <a:pPr marL="0" indent="0">
              <a:buNone/>
            </a:pPr>
            <a:r>
              <a:rPr lang="en-US" sz="2000" dirty="0"/>
              <a:t>Step 5: Identify exit criteria</a:t>
            </a:r>
          </a:p>
          <a:p>
            <a:pPr lvl="1"/>
            <a:r>
              <a:rPr lang="en-US" sz="2000" dirty="0"/>
              <a:t>Reduction of discipline contacts, demonstration of grade level performance based on academic progress monitoring data, reduction of truancies and absences, etc.</a:t>
            </a:r>
          </a:p>
          <a:p>
            <a:pPr marL="0" indent="0">
              <a:buNone/>
            </a:pPr>
            <a:r>
              <a:rPr lang="en-US" sz="2000" dirty="0"/>
              <a:t>Step 6: Consider additional needs</a:t>
            </a:r>
          </a:p>
        </p:txBody>
      </p:sp>
    </p:spTree>
    <p:custDataLst>
      <p:tags r:id="rId1"/>
    </p:custDataLst>
    <p:extLst>
      <p:ext uri="{BB962C8B-B14F-4D97-AF65-F5344CB8AC3E}">
        <p14:creationId xmlns:p14="http://schemas.microsoft.com/office/powerpoint/2010/main" val="35162311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gradFill>
          <a:gsLst>
            <a:gs pos="67000">
              <a:srgbClr val="FAFAFA"/>
            </a:gs>
            <a:gs pos="74000">
              <a:srgbClr val="D7D7D7">
                <a:lumMod val="100000"/>
              </a:srgbClr>
            </a:gs>
            <a:gs pos="83000">
              <a:srgbClr val="D7D7D7">
                <a:lumMod val="100000"/>
              </a:srgbClr>
            </a:gs>
            <a:gs pos="100000">
              <a:srgbClr val="E4E4E4">
                <a:lumMod val="100000"/>
              </a:srgbClr>
            </a:gs>
          </a:gsLst>
          <a:lin ang="5400000" scaled="1"/>
        </a:gradFill>
        <a:effectLst/>
      </p:bgPr>
    </p:bg>
    <p:spTree>
      <p:nvGrpSpPr>
        <p:cNvPr id="1" name="">
          <a:extLst>
            <a:ext uri="{FF2B5EF4-FFF2-40B4-BE49-F238E27FC236}">
              <a16:creationId xmlns:a16="http://schemas.microsoft.com/office/drawing/2014/main" id="{5558AC36-9E94-AAB3-A21A-3411BBCEE79E}"/>
            </a:ext>
          </a:extLst>
        </p:cNvPr>
        <p:cNvGrpSpPr/>
        <p:nvPr/>
      </p:nvGrpSpPr>
      <p:grpSpPr>
        <a:xfrm>
          <a:off x="0" y="0"/>
          <a:ext cx="0" cy="0"/>
          <a:chOff x="0" y="0"/>
          <a:chExt cx="0" cy="0"/>
        </a:xfrm>
      </p:grpSpPr>
      <p:sp>
        <p:nvSpPr>
          <p:cNvPr id="11" name="Title 1">
            <a:extLst>
              <a:ext uri="{FF2B5EF4-FFF2-40B4-BE49-F238E27FC236}">
                <a16:creationId xmlns:a16="http://schemas.microsoft.com/office/drawing/2014/main" id="{220C89F8-74F3-8AB6-8D64-9651795B9653}"/>
              </a:ext>
            </a:extLst>
          </p:cNvPr>
          <p:cNvSpPr txBox="1">
            <a:spLocks/>
          </p:cNvSpPr>
          <p:nvPr/>
        </p:nvSpPr>
        <p:spPr>
          <a:xfrm>
            <a:off x="1676400" y="76200"/>
            <a:ext cx="8839200" cy="990600"/>
          </a:xfrm>
          <a:prstGeom prst="rect">
            <a:avLst/>
          </a:prstGeom>
          <a:noFill/>
          <a:ln>
            <a:noFill/>
          </a:ln>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4800" b="0" i="0" u="none" strike="noStrike" kern="1200" cap="none" spc="0" normalizeH="0" baseline="0" noProof="0">
                <a:ln>
                  <a:noFill/>
                </a:ln>
                <a:solidFill>
                  <a:sysClr val="windowText" lastClr="000000"/>
                </a:solidFill>
                <a:effectLst/>
                <a:uLnTx/>
                <a:uFillTx/>
                <a:latin typeface="Calibri Light" panose="020F0302020204030204"/>
                <a:ea typeface="+mj-ea"/>
                <a:cs typeface="+mj-cs"/>
              </a:rPr>
              <a:t>Tertiary (Tier 3) Intervention Grid</a:t>
            </a:r>
            <a:endParaRPr kumimoji="0" lang="en-US" sz="4800" b="0" i="0" u="none" strike="noStrike" kern="1200" cap="none" spc="0" normalizeH="0" baseline="0" noProof="0" dirty="0">
              <a:ln>
                <a:noFill/>
              </a:ln>
              <a:solidFill>
                <a:sysClr val="windowText" lastClr="000000"/>
              </a:solidFill>
              <a:effectLst/>
              <a:uLnTx/>
              <a:uFillTx/>
              <a:latin typeface="Calibri Light" panose="020F0302020204030204"/>
              <a:ea typeface="+mj-ea"/>
              <a:cs typeface="+mj-cs"/>
            </a:endParaRPr>
          </a:p>
        </p:txBody>
      </p:sp>
      <p:pic>
        <p:nvPicPr>
          <p:cNvPr id="12" name="Picture 11">
            <a:extLst>
              <a:ext uri="{FF2B5EF4-FFF2-40B4-BE49-F238E27FC236}">
                <a16:creationId xmlns:a16="http://schemas.microsoft.com/office/drawing/2014/main" id="{4671FF3B-AC80-2FD1-8848-19D6843FDDDB}"/>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895139" y="182881"/>
            <a:ext cx="8401722" cy="6492239"/>
          </a:xfrm>
          <a:prstGeom prst="rect">
            <a:avLst/>
          </a:prstGeom>
          <a:noFill/>
          <a:ln>
            <a:solidFill>
              <a:sysClr val="windowText" lastClr="000000">
                <a:lumMod val="50000"/>
                <a:lumOff val="50000"/>
              </a:sysClr>
            </a:solidFill>
          </a:ln>
          <a:effectLst>
            <a:outerShdw blurRad="292100" dist="139700" dir="2700000" algn="tl" rotWithShape="0">
              <a:srgbClr val="333333">
                <a:alpha val="65000"/>
              </a:srgbClr>
            </a:outerShdw>
          </a:effectLst>
        </p:spPr>
      </p:pic>
      <p:sp>
        <p:nvSpPr>
          <p:cNvPr id="13" name="Rectangle 12">
            <a:extLst>
              <a:ext uri="{FF2B5EF4-FFF2-40B4-BE49-F238E27FC236}">
                <a16:creationId xmlns:a16="http://schemas.microsoft.com/office/drawing/2014/main" id="{3C959E07-FDB0-5C01-6E95-E57005BA92EE}"/>
              </a:ext>
            </a:extLst>
          </p:cNvPr>
          <p:cNvSpPr/>
          <p:nvPr/>
        </p:nvSpPr>
        <p:spPr>
          <a:xfrm>
            <a:off x="2292587" y="1001202"/>
            <a:ext cx="2788700" cy="4813190"/>
          </a:xfrm>
          <a:prstGeom prst="rect">
            <a:avLst/>
          </a:prstGeom>
          <a:noFill/>
          <a:ln w="76200" cap="flat" cmpd="sng" algn="ctr">
            <a:solidFill>
              <a:srgbClr val="00B0F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14" name="Curved Up Arrow 9">
            <a:extLst>
              <a:ext uri="{FF2B5EF4-FFF2-40B4-BE49-F238E27FC236}">
                <a16:creationId xmlns:a16="http://schemas.microsoft.com/office/drawing/2014/main" id="{039AD9E8-FAD3-E058-75B4-39E2CA165F08}"/>
              </a:ext>
            </a:extLst>
          </p:cNvPr>
          <p:cNvSpPr/>
          <p:nvPr/>
        </p:nvSpPr>
        <p:spPr>
          <a:xfrm flipV="1">
            <a:off x="2706757" y="76200"/>
            <a:ext cx="1600200" cy="838200"/>
          </a:xfrm>
          <a:prstGeom prst="curvedUpArrow">
            <a:avLst/>
          </a:prstGeom>
          <a:ln/>
        </p:spPr>
        <p:style>
          <a:lnRef idx="1">
            <a:schemeClr val="accent5"/>
          </a:lnRef>
          <a:fillRef idx="2">
            <a:schemeClr val="accent5"/>
          </a:fillRef>
          <a:effectRef idx="1">
            <a:schemeClr val="accent5"/>
          </a:effectRef>
          <a:fontRef idx="minor">
            <a:schemeClr val="dk1"/>
          </a:fontRef>
        </p:style>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black"/>
              </a:solidFill>
              <a:effectLst/>
              <a:uLnTx/>
              <a:uFillTx/>
              <a:latin typeface="Calibri" panose="020F0502020204030204"/>
              <a:ea typeface="+mn-ea"/>
              <a:cs typeface="+mn-cs"/>
            </a:endParaRPr>
          </a:p>
        </p:txBody>
      </p:sp>
      <p:grpSp>
        <p:nvGrpSpPr>
          <p:cNvPr id="15" name="Group 14">
            <a:extLst>
              <a:ext uri="{FF2B5EF4-FFF2-40B4-BE49-F238E27FC236}">
                <a16:creationId xmlns:a16="http://schemas.microsoft.com/office/drawing/2014/main" id="{D1A5F867-080A-E628-97C7-FA109CAC2B46}"/>
              </a:ext>
            </a:extLst>
          </p:cNvPr>
          <p:cNvGrpSpPr/>
          <p:nvPr/>
        </p:nvGrpSpPr>
        <p:grpSpPr>
          <a:xfrm rot="21216813">
            <a:off x="8723573" y="3050820"/>
            <a:ext cx="2686597" cy="2622288"/>
            <a:chOff x="2336800" y="-477078"/>
            <a:chExt cx="7515616" cy="7335078"/>
          </a:xfrm>
        </p:grpSpPr>
        <p:pic>
          <p:nvPicPr>
            <p:cNvPr id="16" name="Picture 15" title="Sticky note">
              <a:extLst>
                <a:ext uri="{FF2B5EF4-FFF2-40B4-BE49-F238E27FC236}">
                  <a16:creationId xmlns:a16="http://schemas.microsoft.com/office/drawing/2014/main" id="{B5CE46F5-07E7-FDF9-D315-499EB1B5A146}"/>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336800" y="0"/>
              <a:ext cx="7515616" cy="6858000"/>
            </a:xfrm>
            <a:prstGeom prst="rect">
              <a:avLst/>
            </a:prstGeom>
          </p:spPr>
        </p:pic>
        <p:pic>
          <p:nvPicPr>
            <p:cNvPr id="17" name="Picture 16" title="Push pin">
              <a:extLst>
                <a:ext uri="{FF2B5EF4-FFF2-40B4-BE49-F238E27FC236}">
                  <a16:creationId xmlns:a16="http://schemas.microsoft.com/office/drawing/2014/main" id="{F28CF8EF-65CF-7D62-C648-EFC2D630502D}"/>
                </a:ext>
              </a:extLst>
            </p:cNvPr>
            <p:cNvPicPr>
              <a:picLocks noChangeAspect="1"/>
            </p:cNvPicPr>
            <p:nvPr/>
          </p:nvPicPr>
          <p:blipFill>
            <a:blip r:embed="rId6" cstate="print">
              <a:grayscl/>
              <a:extLst>
                <a:ext uri="{28A0092B-C50C-407E-A947-70E740481C1C}">
                  <a14:useLocalDpi xmlns:a14="http://schemas.microsoft.com/office/drawing/2010/main" val="0"/>
                </a:ext>
              </a:extLst>
            </a:blip>
            <a:stretch>
              <a:fillRect/>
            </a:stretch>
          </p:blipFill>
          <p:spPr>
            <a:xfrm>
              <a:off x="4147930" y="-477078"/>
              <a:ext cx="3142967" cy="2956353"/>
            </a:xfrm>
            <a:prstGeom prst="rect">
              <a:avLst/>
            </a:prstGeom>
          </p:spPr>
        </p:pic>
      </p:grpSp>
      <p:sp>
        <p:nvSpPr>
          <p:cNvPr id="18" name="TextBox 17">
            <a:extLst>
              <a:ext uri="{FF2B5EF4-FFF2-40B4-BE49-F238E27FC236}">
                <a16:creationId xmlns:a16="http://schemas.microsoft.com/office/drawing/2014/main" id="{4B541674-C459-6EAE-58DE-49F374842123}"/>
              </a:ext>
            </a:extLst>
          </p:cNvPr>
          <p:cNvSpPr txBox="1"/>
          <p:nvPr/>
        </p:nvSpPr>
        <p:spPr>
          <a:xfrm rot="21301130">
            <a:off x="8875249" y="3942144"/>
            <a:ext cx="2439440" cy="1015663"/>
          </a:xfrm>
          <a:prstGeom prst="rect">
            <a:avLst/>
          </a:prstGeom>
          <a:noFill/>
        </p:spPr>
        <p:txBody>
          <a:bodyPr wrap="square" rtlCol="0">
            <a:spAutoFit/>
          </a:bodyPr>
          <a:lstStyle/>
          <a:p>
            <a:pPr algn="ctr"/>
            <a:r>
              <a:rPr lang="en-US" sz="2000" b="1" dirty="0">
                <a:solidFill>
                  <a:prstClr val="black"/>
                </a:solidFill>
                <a:cs typeface="Arial" panose="020B0604020202020204" pitchFamily="34" charset="0"/>
              </a:rPr>
              <a:t>Ci3T Blueprint F Tertiary (Tier 3) Intervention Grid</a:t>
            </a:r>
            <a:r>
              <a:rPr lang="en-US" b="1" dirty="0">
                <a:solidFill>
                  <a:prstClr val="black"/>
                </a:solidFill>
                <a:cs typeface="Arial" panose="020B0604020202020204" pitchFamily="34" charset="0"/>
              </a:rPr>
              <a:t> </a:t>
            </a:r>
          </a:p>
        </p:txBody>
      </p:sp>
      <p:sp>
        <p:nvSpPr>
          <p:cNvPr id="19" name="Rounded Rectangle 14">
            <a:extLst>
              <a:ext uri="{FF2B5EF4-FFF2-40B4-BE49-F238E27FC236}">
                <a16:creationId xmlns:a16="http://schemas.microsoft.com/office/drawing/2014/main" id="{95A0EDF1-4CCF-2A09-4A4C-3F5F6F669589}"/>
              </a:ext>
            </a:extLst>
          </p:cNvPr>
          <p:cNvSpPr/>
          <p:nvPr/>
        </p:nvSpPr>
        <p:spPr>
          <a:xfrm>
            <a:off x="435651" y="3619563"/>
            <a:ext cx="7950647" cy="1134269"/>
          </a:xfrm>
          <a:prstGeom prst="roundRect">
            <a:avLst>
              <a:gd name="adj" fmla="val 9657"/>
            </a:avLst>
          </a:prstGeom>
          <a:gradFill flip="none" rotWithShape="1">
            <a:gsLst>
              <a:gs pos="0">
                <a:schemeClr val="accent5">
                  <a:lumMod val="67000"/>
                </a:schemeClr>
              </a:gs>
              <a:gs pos="48000">
                <a:schemeClr val="accent5">
                  <a:lumMod val="97000"/>
                  <a:lumOff val="3000"/>
                </a:schemeClr>
              </a:gs>
              <a:gs pos="100000">
                <a:schemeClr val="accent5">
                  <a:lumMod val="60000"/>
                  <a:lumOff val="4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tIns="0" rtlCol="0"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1" i="0" u="none" strike="noStrike" kern="0" cap="none" spc="0" normalizeH="0" baseline="0" noProof="0" dirty="0">
                <a:ln>
                  <a:noFill/>
                </a:ln>
                <a:solidFill>
                  <a:schemeClr val="bg1"/>
                </a:solidFill>
                <a:effectLst/>
                <a:uLnTx/>
                <a:uFillTx/>
                <a:ea typeface="+mn-ea"/>
                <a:cs typeface="+mn-cs"/>
              </a:rPr>
              <a:t>Remember these supports are strategies, practices, or programs. </a:t>
            </a:r>
          </a:p>
          <a:p>
            <a:pPr marL="0" marR="0" lvl="0" indent="0"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schemeClr val="bg1"/>
                </a:solidFill>
                <a:effectLst/>
                <a:uLnTx/>
                <a:uFillTx/>
                <a:ea typeface="+mn-ea"/>
                <a:cs typeface="+mn-cs"/>
              </a:rPr>
              <a:t>A support is not a person (e.g., counselor).</a:t>
            </a:r>
          </a:p>
          <a:p>
            <a:pPr marL="0" marR="0" lvl="0" indent="0"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schemeClr val="bg1"/>
                </a:solidFill>
                <a:effectLst/>
                <a:uLnTx/>
                <a:uFillTx/>
                <a:ea typeface="+mn-ea"/>
                <a:cs typeface="+mn-cs"/>
              </a:rPr>
              <a:t>A support is not a pre-referral intervention team or a multi-disciplinary team.  </a:t>
            </a:r>
          </a:p>
        </p:txBody>
      </p:sp>
    </p:spTree>
    <p:custDataLst>
      <p:tags r:id="rId1"/>
    </p:custDataLst>
    <p:extLst>
      <p:ext uri="{BB962C8B-B14F-4D97-AF65-F5344CB8AC3E}">
        <p14:creationId xmlns:p14="http://schemas.microsoft.com/office/powerpoint/2010/main" val="40744532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5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4" fill="hold" grpId="0" nodeType="clickEffect">
                                  <p:stCondLst>
                                    <p:cond delay="0"/>
                                  </p:stCondLst>
                                  <p:childTnLst>
                                    <p:set>
                                      <p:cBhvr>
                                        <p:cTn id="11" dur="1" fill="hold">
                                          <p:stCondLst>
                                            <p:cond delay="0"/>
                                          </p:stCondLst>
                                        </p:cTn>
                                        <p:tgtEl>
                                          <p:spTgt spid="19"/>
                                        </p:tgtEl>
                                        <p:attrNameLst>
                                          <p:attrName>style.visibility</p:attrName>
                                        </p:attrNameLst>
                                      </p:cBhvr>
                                      <p:to>
                                        <p:strVal val="visible"/>
                                      </p:to>
                                    </p:set>
                                    <p:anim calcmode="lin" valueType="num">
                                      <p:cBhvr additive="base">
                                        <p:cTn id="12" dur="500"/>
                                        <p:tgtEl>
                                          <p:spTgt spid="19"/>
                                        </p:tgtEl>
                                        <p:attrNameLst>
                                          <p:attrName>ppt_y</p:attrName>
                                        </p:attrNameLst>
                                      </p:cBhvr>
                                      <p:tavLst>
                                        <p:tav tm="0">
                                          <p:val>
                                            <p:strVal val="#ppt_y+#ppt_h*1.125000"/>
                                          </p:val>
                                        </p:tav>
                                        <p:tav tm="100000">
                                          <p:val>
                                            <p:strVal val="#ppt_y"/>
                                          </p:val>
                                        </p:tav>
                                      </p:tavLst>
                                    </p:anim>
                                    <p:animEffect transition="in" filter="wipe(up)">
                                      <p:cBhvr>
                                        <p:cTn id="13"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bg>
      <p:bgPr>
        <a:gradFill>
          <a:gsLst>
            <a:gs pos="67000">
              <a:srgbClr val="FAFAFA"/>
            </a:gs>
            <a:gs pos="74000">
              <a:srgbClr val="D7D7D7">
                <a:lumMod val="100000"/>
              </a:srgbClr>
            </a:gs>
            <a:gs pos="83000">
              <a:srgbClr val="D7D7D7">
                <a:lumMod val="100000"/>
              </a:srgbClr>
            </a:gs>
            <a:gs pos="100000">
              <a:srgbClr val="E4E4E4">
                <a:lumMod val="100000"/>
              </a:srgbClr>
            </a:gs>
          </a:gsLst>
          <a:lin ang="5400000" scaled="1"/>
        </a:gradFill>
        <a:effectLst/>
      </p:bgPr>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10F1B502-7CBD-F607-E2EA-66FE72552B0E}"/>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895139" y="182881"/>
            <a:ext cx="8401722" cy="6492239"/>
          </a:xfrm>
          <a:prstGeom prst="rect">
            <a:avLst/>
          </a:prstGeom>
          <a:noFill/>
          <a:ln>
            <a:solidFill>
              <a:sysClr val="windowText" lastClr="000000">
                <a:lumMod val="50000"/>
                <a:lumOff val="50000"/>
              </a:sysClr>
            </a:solidFill>
          </a:ln>
          <a:effectLst>
            <a:outerShdw blurRad="292100" dist="139700" dir="2700000" algn="tl" rotWithShape="0">
              <a:srgbClr val="333333">
                <a:alpha val="65000"/>
              </a:srgbClr>
            </a:outerShdw>
          </a:effectLst>
        </p:spPr>
      </p:pic>
      <p:sp>
        <p:nvSpPr>
          <p:cNvPr id="4" name="Rectangle 3">
            <a:extLst>
              <a:ext uri="{FF2B5EF4-FFF2-40B4-BE49-F238E27FC236}">
                <a16:creationId xmlns:a16="http://schemas.microsoft.com/office/drawing/2014/main" id="{7F28A25A-C2B9-DDCC-DEFD-070474588CF2}"/>
              </a:ext>
            </a:extLst>
          </p:cNvPr>
          <p:cNvSpPr/>
          <p:nvPr/>
        </p:nvSpPr>
        <p:spPr>
          <a:xfrm>
            <a:off x="2292587" y="1001202"/>
            <a:ext cx="2788700" cy="4813190"/>
          </a:xfrm>
          <a:prstGeom prst="rect">
            <a:avLst/>
          </a:prstGeom>
          <a:noFill/>
          <a:ln w="76200" cap="flat" cmpd="sng" algn="ctr">
            <a:solidFill>
              <a:srgbClr val="00B0F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grpSp>
        <p:nvGrpSpPr>
          <p:cNvPr id="6" name="Group 5"/>
          <p:cNvGrpSpPr/>
          <p:nvPr/>
        </p:nvGrpSpPr>
        <p:grpSpPr>
          <a:xfrm rot="21425015">
            <a:off x="3470404" y="878772"/>
            <a:ext cx="5331349" cy="5178509"/>
            <a:chOff x="2336800" y="-441520"/>
            <a:chExt cx="7515616" cy="7299520"/>
          </a:xfrm>
        </p:grpSpPr>
        <p:pic>
          <p:nvPicPr>
            <p:cNvPr id="7" name="Picture 6" title="Sticky note"/>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336800" y="0"/>
              <a:ext cx="7515616" cy="6858000"/>
            </a:xfrm>
            <a:prstGeom prst="rect">
              <a:avLst/>
            </a:prstGeom>
          </p:spPr>
        </p:pic>
        <p:pic>
          <p:nvPicPr>
            <p:cNvPr id="8" name="Picture 7" title="Push pin"/>
            <p:cNvPicPr>
              <a:picLocks noChangeAspect="1"/>
            </p:cNvPicPr>
            <p:nvPr/>
          </p:nvPicPr>
          <p:blipFill>
            <a:blip r:embed="rId6" cstate="print">
              <a:grayscl/>
              <a:extLst>
                <a:ext uri="{28A0092B-C50C-407E-A947-70E740481C1C}">
                  <a14:useLocalDpi xmlns:a14="http://schemas.microsoft.com/office/drawing/2010/main" val="0"/>
                </a:ext>
              </a:extLst>
            </a:blip>
            <a:stretch>
              <a:fillRect/>
            </a:stretch>
          </p:blipFill>
          <p:spPr>
            <a:xfrm>
              <a:off x="4557173" y="-441520"/>
              <a:ext cx="2437297" cy="2292582"/>
            </a:xfrm>
            <a:prstGeom prst="rect">
              <a:avLst/>
            </a:prstGeom>
          </p:spPr>
        </p:pic>
      </p:grpSp>
      <p:sp>
        <p:nvSpPr>
          <p:cNvPr id="3" name="TextBox 2"/>
          <p:cNvSpPr txBox="1"/>
          <p:nvPr/>
        </p:nvSpPr>
        <p:spPr>
          <a:xfrm rot="21427090">
            <a:off x="3905937" y="2034407"/>
            <a:ext cx="4568221" cy="3724096"/>
          </a:xfrm>
          <a:prstGeom prst="rect">
            <a:avLst/>
          </a:prstGeom>
          <a:noFill/>
        </p:spPr>
        <p:txBody>
          <a:bodyPr wrap="square" rtlCol="0">
            <a:spAutoFit/>
          </a:bodyPr>
          <a:lstStyle/>
          <a:p>
            <a:pPr algn="ctr"/>
            <a:r>
              <a:rPr lang="en-US" sz="2800" dirty="0">
                <a:latin typeface="Arial" panose="020B0604020202020204" pitchFamily="34" charset="0"/>
                <a:cs typeface="Arial" panose="020B0604020202020204" pitchFamily="34" charset="0"/>
              </a:rPr>
              <a:t>Record tertiary (Tier 3) supports currently available on </a:t>
            </a:r>
            <a:r>
              <a:rPr lang="en-US" sz="2800" b="1" dirty="0">
                <a:latin typeface="Arial" panose="020B0604020202020204" pitchFamily="34" charset="0"/>
                <a:cs typeface="Arial" panose="020B0604020202020204" pitchFamily="34" charset="0"/>
              </a:rPr>
              <a:t>Ci3T Blueprint F Tertiary (Tier 3) Intervention Grid</a:t>
            </a:r>
            <a:endParaRPr lang="en-US" sz="2800" dirty="0">
              <a:latin typeface="Arial" panose="020B0604020202020204" pitchFamily="34" charset="0"/>
              <a:cs typeface="Arial" panose="020B0604020202020204" pitchFamily="34" charset="0"/>
            </a:endParaRPr>
          </a:p>
          <a:p>
            <a:pPr algn="ctr"/>
            <a:r>
              <a:rPr lang="en-US" sz="2400" dirty="0">
                <a:solidFill>
                  <a:schemeClr val="accent5"/>
                </a:solidFill>
                <a:latin typeface="Arial" panose="020B0604020202020204" pitchFamily="34" charset="0"/>
                <a:cs typeface="Arial" panose="020B0604020202020204" pitchFamily="34" charset="0"/>
              </a:rPr>
              <a:t>Please name each support and type a description</a:t>
            </a:r>
          </a:p>
          <a:p>
            <a:pPr algn="ctr"/>
            <a:r>
              <a:rPr lang="en-US" sz="2400" dirty="0">
                <a:solidFill>
                  <a:schemeClr val="accent5"/>
                </a:solidFill>
                <a:latin typeface="Arial" panose="020B0604020202020204" pitchFamily="34" charset="0"/>
                <a:cs typeface="Arial" panose="020B0604020202020204" pitchFamily="34" charset="0"/>
              </a:rPr>
              <a:t> (Columns 1 and 2)</a:t>
            </a:r>
          </a:p>
          <a:p>
            <a:pPr algn="ctr"/>
            <a:r>
              <a:rPr lang="en-US" sz="2400" b="1" dirty="0">
                <a:solidFill>
                  <a:srgbClr val="F6EB93"/>
                </a:solidFill>
                <a:latin typeface="Arial" panose="020B0604020202020204" pitchFamily="34" charset="0"/>
                <a:cs typeface="Arial" panose="020B0604020202020204" pitchFamily="34" charset="0"/>
              </a:rPr>
              <a:t>15 minutes</a:t>
            </a:r>
          </a:p>
        </p:txBody>
      </p:sp>
    </p:spTree>
    <p:custDataLst>
      <p:tags r:id="rId1"/>
    </p:custDataLst>
    <p:extLst>
      <p:ext uri="{BB962C8B-B14F-4D97-AF65-F5344CB8AC3E}">
        <p14:creationId xmlns:p14="http://schemas.microsoft.com/office/powerpoint/2010/main" val="204454466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47">
            <a:extLst>
              <a:ext uri="{FF2B5EF4-FFF2-40B4-BE49-F238E27FC236}">
                <a16:creationId xmlns:a16="http://schemas.microsoft.com/office/drawing/2014/main" id="{BFDE9E48-B9B3-3CE1-7103-27C7613BFC2E}"/>
              </a:ext>
            </a:extLst>
          </p:cNvPr>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6539695" y="341702"/>
            <a:ext cx="5652305" cy="2004363"/>
          </a:xfrm>
          <a:prstGeom prst="rect">
            <a:avLst/>
          </a:prstGeom>
          <a:noFill/>
        </p:spPr>
      </p:pic>
      <p:pic>
        <p:nvPicPr>
          <p:cNvPr id="4" name="Picture 51">
            <a:extLst>
              <a:ext uri="{FF2B5EF4-FFF2-40B4-BE49-F238E27FC236}">
                <a16:creationId xmlns:a16="http://schemas.microsoft.com/office/drawing/2014/main" id="{5655CB76-D5B0-A4FF-BA72-64A04F09A284}"/>
              </a:ext>
            </a:extLst>
          </p:cNvPr>
          <p:cNvPicPr>
            <a:picLocks noChangeAspect="1" noChangeArrowheads="1"/>
          </p:cNvPicPr>
          <p:nvPr/>
        </p:nvPicPr>
        <p:blipFill>
          <a:blip r:embed="rId5">
            <a:extLst>
              <a:ext uri="{28A0092B-C50C-407E-A947-70E740481C1C}">
                <a14:useLocalDpi xmlns:a14="http://schemas.microsoft.com/office/drawing/2010/main" val="0"/>
              </a:ext>
            </a:extLst>
          </a:blip>
          <a:stretch>
            <a:fillRect/>
          </a:stretch>
        </p:blipFill>
        <p:spPr bwMode="auto">
          <a:xfrm>
            <a:off x="6539695" y="341702"/>
            <a:ext cx="5652305" cy="2004363"/>
          </a:xfrm>
          <a:prstGeom prst="rect">
            <a:avLst/>
          </a:prstGeom>
          <a:noFill/>
        </p:spPr>
      </p:pic>
      <p:pic>
        <p:nvPicPr>
          <p:cNvPr id="5" name="Picture 50">
            <a:extLst>
              <a:ext uri="{FF2B5EF4-FFF2-40B4-BE49-F238E27FC236}">
                <a16:creationId xmlns:a16="http://schemas.microsoft.com/office/drawing/2014/main" id="{EB2CD5A7-FB13-B5EF-D72E-EACF71B7EC8D}"/>
              </a:ext>
            </a:extLst>
          </p:cNvPr>
          <p:cNvPicPr>
            <a:picLocks noChangeAspect="1" noChangeArrowheads="1"/>
          </p:cNvPicPr>
          <p:nvPr/>
        </p:nvPicPr>
        <p:blipFill>
          <a:blip r:embed="rId6">
            <a:extLst>
              <a:ext uri="{28A0092B-C50C-407E-A947-70E740481C1C}">
                <a14:useLocalDpi xmlns:a14="http://schemas.microsoft.com/office/drawing/2010/main" val="0"/>
              </a:ext>
            </a:extLst>
          </a:blip>
          <a:stretch>
            <a:fillRect/>
          </a:stretch>
        </p:blipFill>
        <p:spPr bwMode="auto">
          <a:xfrm>
            <a:off x="6539695" y="341702"/>
            <a:ext cx="5652305" cy="2004363"/>
          </a:xfrm>
          <a:prstGeom prst="rect">
            <a:avLst/>
          </a:prstGeom>
          <a:noFill/>
        </p:spPr>
      </p:pic>
      <p:pic>
        <p:nvPicPr>
          <p:cNvPr id="6" name="Picture 49">
            <a:extLst>
              <a:ext uri="{FF2B5EF4-FFF2-40B4-BE49-F238E27FC236}">
                <a16:creationId xmlns:a16="http://schemas.microsoft.com/office/drawing/2014/main" id="{D76F4D4B-6DF3-BFD3-D395-4102717385FF}"/>
              </a:ext>
            </a:extLst>
          </p:cNvPr>
          <p:cNvPicPr>
            <a:picLocks noChangeAspect="1" noChangeArrowheads="1"/>
          </p:cNvPicPr>
          <p:nvPr/>
        </p:nvPicPr>
        <p:blipFill>
          <a:blip r:embed="rId7">
            <a:extLst>
              <a:ext uri="{28A0092B-C50C-407E-A947-70E740481C1C}">
                <a14:useLocalDpi xmlns:a14="http://schemas.microsoft.com/office/drawing/2010/main" val="0"/>
              </a:ext>
            </a:extLst>
          </a:blip>
          <a:stretch>
            <a:fillRect/>
          </a:stretch>
        </p:blipFill>
        <p:spPr bwMode="auto">
          <a:xfrm>
            <a:off x="6539695" y="341702"/>
            <a:ext cx="5652305" cy="2004363"/>
          </a:xfrm>
          <a:prstGeom prst="rect">
            <a:avLst/>
          </a:prstGeom>
          <a:noFill/>
        </p:spPr>
      </p:pic>
      <p:pic>
        <p:nvPicPr>
          <p:cNvPr id="7" name="Picture 48">
            <a:extLst>
              <a:ext uri="{FF2B5EF4-FFF2-40B4-BE49-F238E27FC236}">
                <a16:creationId xmlns:a16="http://schemas.microsoft.com/office/drawing/2014/main" id="{E2FAF4C2-4536-1D50-210B-2D0FEF13E604}"/>
              </a:ext>
            </a:extLst>
          </p:cNvPr>
          <p:cNvPicPr>
            <a:picLocks noChangeAspect="1" noChangeArrowheads="1"/>
          </p:cNvPicPr>
          <p:nvPr/>
        </p:nvPicPr>
        <p:blipFill>
          <a:blip r:embed="rId8">
            <a:extLst>
              <a:ext uri="{28A0092B-C50C-407E-A947-70E740481C1C}">
                <a14:useLocalDpi xmlns:a14="http://schemas.microsoft.com/office/drawing/2010/main" val="0"/>
              </a:ext>
            </a:extLst>
          </a:blip>
          <a:stretch>
            <a:fillRect/>
          </a:stretch>
        </p:blipFill>
        <p:spPr bwMode="auto">
          <a:xfrm>
            <a:off x="6539695" y="341702"/>
            <a:ext cx="5652305" cy="2004363"/>
          </a:xfrm>
          <a:prstGeom prst="rect">
            <a:avLst/>
          </a:prstGeom>
          <a:noFill/>
        </p:spPr>
      </p:pic>
      <p:pic>
        <p:nvPicPr>
          <p:cNvPr id="8" name="Picture 42">
            <a:extLst>
              <a:ext uri="{FF2B5EF4-FFF2-40B4-BE49-F238E27FC236}">
                <a16:creationId xmlns:a16="http://schemas.microsoft.com/office/drawing/2014/main" id="{FF0F2273-0B3D-0189-F770-FA545426AB49}"/>
              </a:ext>
            </a:extLst>
          </p:cNvPr>
          <p:cNvPicPr>
            <a:picLocks noChangeAspect="1" noChangeArrowheads="1"/>
          </p:cNvPicPr>
          <p:nvPr/>
        </p:nvPicPr>
        <p:blipFill>
          <a:blip r:embed="rId9">
            <a:extLst>
              <a:ext uri="{28A0092B-C50C-407E-A947-70E740481C1C}">
                <a14:useLocalDpi xmlns:a14="http://schemas.microsoft.com/office/drawing/2010/main" val="0"/>
              </a:ext>
            </a:extLst>
          </a:blip>
          <a:stretch>
            <a:fillRect/>
          </a:stretch>
        </p:blipFill>
        <p:spPr bwMode="auto">
          <a:xfrm>
            <a:off x="6539695" y="341702"/>
            <a:ext cx="5652305" cy="2004363"/>
          </a:xfrm>
          <a:prstGeom prst="rect">
            <a:avLst/>
          </a:prstGeom>
          <a:noFill/>
        </p:spPr>
      </p:pic>
      <p:pic>
        <p:nvPicPr>
          <p:cNvPr id="9" name="Picture 46">
            <a:extLst>
              <a:ext uri="{FF2B5EF4-FFF2-40B4-BE49-F238E27FC236}">
                <a16:creationId xmlns:a16="http://schemas.microsoft.com/office/drawing/2014/main" id="{DABA4FD1-8C57-45BF-42AE-486EFC451FE8}"/>
              </a:ext>
            </a:extLst>
          </p:cNvPr>
          <p:cNvPicPr>
            <a:picLocks noChangeAspect="1" noChangeArrowheads="1"/>
          </p:cNvPicPr>
          <p:nvPr/>
        </p:nvPicPr>
        <p:blipFill>
          <a:blip r:embed="rId10">
            <a:extLst>
              <a:ext uri="{28A0092B-C50C-407E-A947-70E740481C1C}">
                <a14:useLocalDpi xmlns:a14="http://schemas.microsoft.com/office/drawing/2010/main" val="0"/>
              </a:ext>
            </a:extLst>
          </a:blip>
          <a:stretch>
            <a:fillRect/>
          </a:stretch>
        </p:blipFill>
        <p:spPr bwMode="auto">
          <a:xfrm>
            <a:off x="6539695" y="341702"/>
            <a:ext cx="5652305" cy="2004363"/>
          </a:xfrm>
          <a:prstGeom prst="rect">
            <a:avLst/>
          </a:prstGeom>
          <a:noFill/>
        </p:spPr>
      </p:pic>
      <p:pic>
        <p:nvPicPr>
          <p:cNvPr id="10" name="Picture 45">
            <a:extLst>
              <a:ext uri="{FF2B5EF4-FFF2-40B4-BE49-F238E27FC236}">
                <a16:creationId xmlns:a16="http://schemas.microsoft.com/office/drawing/2014/main" id="{DFFC009C-B533-767C-ECE6-52E6C1F8BC39}"/>
              </a:ext>
            </a:extLst>
          </p:cNvPr>
          <p:cNvPicPr>
            <a:picLocks noChangeAspect="1" noChangeArrowheads="1"/>
          </p:cNvPicPr>
          <p:nvPr/>
        </p:nvPicPr>
        <p:blipFill>
          <a:blip r:embed="rId11">
            <a:extLst>
              <a:ext uri="{28A0092B-C50C-407E-A947-70E740481C1C}">
                <a14:useLocalDpi xmlns:a14="http://schemas.microsoft.com/office/drawing/2010/main" val="0"/>
              </a:ext>
            </a:extLst>
          </a:blip>
          <a:stretch>
            <a:fillRect/>
          </a:stretch>
        </p:blipFill>
        <p:spPr bwMode="auto">
          <a:xfrm>
            <a:off x="6539695" y="341702"/>
            <a:ext cx="5652305" cy="2004363"/>
          </a:xfrm>
          <a:prstGeom prst="rect">
            <a:avLst/>
          </a:prstGeom>
          <a:noFill/>
        </p:spPr>
      </p:pic>
      <p:pic>
        <p:nvPicPr>
          <p:cNvPr id="11" name="Picture 44">
            <a:extLst>
              <a:ext uri="{FF2B5EF4-FFF2-40B4-BE49-F238E27FC236}">
                <a16:creationId xmlns:a16="http://schemas.microsoft.com/office/drawing/2014/main" id="{8749865A-C128-2B66-BEC0-0668546F5395}"/>
              </a:ext>
            </a:extLst>
          </p:cNvPr>
          <p:cNvPicPr>
            <a:picLocks noChangeAspect="1" noChangeArrowheads="1"/>
          </p:cNvPicPr>
          <p:nvPr/>
        </p:nvPicPr>
        <p:blipFill>
          <a:blip r:embed="rId12">
            <a:extLst>
              <a:ext uri="{28A0092B-C50C-407E-A947-70E740481C1C}">
                <a14:useLocalDpi xmlns:a14="http://schemas.microsoft.com/office/drawing/2010/main" val="0"/>
              </a:ext>
            </a:extLst>
          </a:blip>
          <a:stretch>
            <a:fillRect/>
          </a:stretch>
        </p:blipFill>
        <p:spPr bwMode="auto">
          <a:xfrm>
            <a:off x="6539695" y="341702"/>
            <a:ext cx="5652305" cy="2004363"/>
          </a:xfrm>
          <a:prstGeom prst="rect">
            <a:avLst/>
          </a:prstGeom>
          <a:noFill/>
        </p:spPr>
      </p:pic>
      <p:pic>
        <p:nvPicPr>
          <p:cNvPr id="12" name="Picture 43">
            <a:extLst>
              <a:ext uri="{FF2B5EF4-FFF2-40B4-BE49-F238E27FC236}">
                <a16:creationId xmlns:a16="http://schemas.microsoft.com/office/drawing/2014/main" id="{685420D1-0D66-9F1D-0213-E172473E3C54}"/>
              </a:ext>
            </a:extLst>
          </p:cNvPr>
          <p:cNvPicPr>
            <a:picLocks noChangeAspect="1" noChangeArrowheads="1"/>
          </p:cNvPicPr>
          <p:nvPr/>
        </p:nvPicPr>
        <p:blipFill>
          <a:blip r:embed="rId13">
            <a:extLst>
              <a:ext uri="{28A0092B-C50C-407E-A947-70E740481C1C}">
                <a14:useLocalDpi xmlns:a14="http://schemas.microsoft.com/office/drawing/2010/main" val="0"/>
              </a:ext>
            </a:extLst>
          </a:blip>
          <a:stretch>
            <a:fillRect/>
          </a:stretch>
        </p:blipFill>
        <p:spPr bwMode="auto">
          <a:xfrm>
            <a:off x="6539695" y="341702"/>
            <a:ext cx="5652305" cy="2004363"/>
          </a:xfrm>
          <a:prstGeom prst="rect">
            <a:avLst/>
          </a:prstGeom>
          <a:noFill/>
        </p:spPr>
      </p:pic>
      <p:pic>
        <p:nvPicPr>
          <p:cNvPr id="13" name="Picture 41">
            <a:extLst>
              <a:ext uri="{FF2B5EF4-FFF2-40B4-BE49-F238E27FC236}">
                <a16:creationId xmlns:a16="http://schemas.microsoft.com/office/drawing/2014/main" id="{1112B4FE-95C9-1FBC-23E0-152DDD5B123E}"/>
              </a:ext>
            </a:extLst>
          </p:cNvPr>
          <p:cNvPicPr>
            <a:picLocks noChangeAspect="1" noChangeArrowheads="1"/>
          </p:cNvPicPr>
          <p:nvPr/>
        </p:nvPicPr>
        <p:blipFill>
          <a:blip r:embed="rId14">
            <a:extLst>
              <a:ext uri="{28A0092B-C50C-407E-A947-70E740481C1C}">
                <a14:useLocalDpi xmlns:a14="http://schemas.microsoft.com/office/drawing/2010/main" val="0"/>
              </a:ext>
            </a:extLst>
          </a:blip>
          <a:stretch>
            <a:fillRect/>
          </a:stretch>
        </p:blipFill>
        <p:spPr bwMode="auto">
          <a:xfrm>
            <a:off x="6539695" y="341702"/>
            <a:ext cx="5652305" cy="2004363"/>
          </a:xfrm>
          <a:prstGeom prst="rect">
            <a:avLst/>
          </a:prstGeom>
          <a:noFill/>
        </p:spPr>
      </p:pic>
      <p:pic>
        <p:nvPicPr>
          <p:cNvPr id="14" name="Picture 40">
            <a:extLst>
              <a:ext uri="{FF2B5EF4-FFF2-40B4-BE49-F238E27FC236}">
                <a16:creationId xmlns:a16="http://schemas.microsoft.com/office/drawing/2014/main" id="{37DBD0DB-F4A4-8B75-4FE5-E0AD1A79FEC0}"/>
              </a:ext>
            </a:extLst>
          </p:cNvPr>
          <p:cNvPicPr>
            <a:picLocks noChangeAspect="1" noChangeArrowheads="1"/>
          </p:cNvPicPr>
          <p:nvPr/>
        </p:nvPicPr>
        <p:blipFill>
          <a:blip r:embed="rId15">
            <a:extLst>
              <a:ext uri="{28A0092B-C50C-407E-A947-70E740481C1C}">
                <a14:useLocalDpi xmlns:a14="http://schemas.microsoft.com/office/drawing/2010/main" val="0"/>
              </a:ext>
            </a:extLst>
          </a:blip>
          <a:stretch>
            <a:fillRect/>
          </a:stretch>
        </p:blipFill>
        <p:spPr bwMode="auto">
          <a:xfrm>
            <a:off x="6539695" y="341702"/>
            <a:ext cx="5652305" cy="2004363"/>
          </a:xfrm>
          <a:prstGeom prst="rect">
            <a:avLst/>
          </a:prstGeom>
          <a:noFill/>
        </p:spPr>
      </p:pic>
      <p:pic>
        <p:nvPicPr>
          <p:cNvPr id="15" name="Picture 39">
            <a:extLst>
              <a:ext uri="{FF2B5EF4-FFF2-40B4-BE49-F238E27FC236}">
                <a16:creationId xmlns:a16="http://schemas.microsoft.com/office/drawing/2014/main" id="{5CCF7C3F-828D-755C-5F3A-693060A015C1}"/>
              </a:ext>
            </a:extLst>
          </p:cNvPr>
          <p:cNvPicPr>
            <a:picLocks noChangeAspect="1" noChangeArrowheads="1"/>
          </p:cNvPicPr>
          <p:nvPr/>
        </p:nvPicPr>
        <p:blipFill>
          <a:blip r:embed="rId16">
            <a:extLst>
              <a:ext uri="{28A0092B-C50C-407E-A947-70E740481C1C}">
                <a14:useLocalDpi xmlns:a14="http://schemas.microsoft.com/office/drawing/2010/main" val="0"/>
              </a:ext>
            </a:extLst>
          </a:blip>
          <a:stretch>
            <a:fillRect/>
          </a:stretch>
        </p:blipFill>
        <p:spPr bwMode="auto">
          <a:xfrm>
            <a:off x="6539695" y="341702"/>
            <a:ext cx="5652305" cy="2004363"/>
          </a:xfrm>
          <a:prstGeom prst="rect">
            <a:avLst/>
          </a:prstGeom>
          <a:noFill/>
        </p:spPr>
      </p:pic>
      <p:pic>
        <p:nvPicPr>
          <p:cNvPr id="16" name="Picture 38">
            <a:extLst>
              <a:ext uri="{FF2B5EF4-FFF2-40B4-BE49-F238E27FC236}">
                <a16:creationId xmlns:a16="http://schemas.microsoft.com/office/drawing/2014/main" id="{25973935-A034-7541-8977-22F929775A5F}"/>
              </a:ext>
            </a:extLst>
          </p:cNvPr>
          <p:cNvPicPr>
            <a:picLocks noChangeAspect="1" noChangeArrowheads="1"/>
          </p:cNvPicPr>
          <p:nvPr/>
        </p:nvPicPr>
        <p:blipFill>
          <a:blip r:embed="rId17">
            <a:extLst>
              <a:ext uri="{28A0092B-C50C-407E-A947-70E740481C1C}">
                <a14:useLocalDpi xmlns:a14="http://schemas.microsoft.com/office/drawing/2010/main" val="0"/>
              </a:ext>
            </a:extLst>
          </a:blip>
          <a:stretch>
            <a:fillRect/>
          </a:stretch>
        </p:blipFill>
        <p:spPr bwMode="auto">
          <a:xfrm>
            <a:off x="6539695" y="341702"/>
            <a:ext cx="5652305" cy="2004363"/>
          </a:xfrm>
          <a:prstGeom prst="rect">
            <a:avLst/>
          </a:prstGeom>
          <a:noFill/>
        </p:spPr>
      </p:pic>
      <p:pic>
        <p:nvPicPr>
          <p:cNvPr id="17" name="Picture 33">
            <a:extLst>
              <a:ext uri="{FF2B5EF4-FFF2-40B4-BE49-F238E27FC236}">
                <a16:creationId xmlns:a16="http://schemas.microsoft.com/office/drawing/2014/main" id="{EBD015FA-6AA9-2553-EB6D-464EE212CF65}"/>
              </a:ext>
            </a:extLst>
          </p:cNvPr>
          <p:cNvPicPr>
            <a:picLocks noChangeAspect="1" noChangeArrowheads="1"/>
          </p:cNvPicPr>
          <p:nvPr/>
        </p:nvPicPr>
        <p:blipFill>
          <a:blip r:embed="rId18">
            <a:extLst>
              <a:ext uri="{28A0092B-C50C-407E-A947-70E740481C1C}">
                <a14:useLocalDpi xmlns:a14="http://schemas.microsoft.com/office/drawing/2010/main" val="0"/>
              </a:ext>
            </a:extLst>
          </a:blip>
          <a:stretch>
            <a:fillRect/>
          </a:stretch>
        </p:blipFill>
        <p:spPr bwMode="auto">
          <a:xfrm>
            <a:off x="6539695" y="341702"/>
            <a:ext cx="5652305" cy="2004363"/>
          </a:xfrm>
          <a:prstGeom prst="rect">
            <a:avLst/>
          </a:prstGeom>
          <a:noFill/>
        </p:spPr>
      </p:pic>
      <p:pic>
        <p:nvPicPr>
          <p:cNvPr id="18" name="Picture 36">
            <a:extLst>
              <a:ext uri="{FF2B5EF4-FFF2-40B4-BE49-F238E27FC236}">
                <a16:creationId xmlns:a16="http://schemas.microsoft.com/office/drawing/2014/main" id="{96DAC9E2-B072-997C-F47A-64310BE7504D}"/>
              </a:ext>
            </a:extLst>
          </p:cNvPr>
          <p:cNvPicPr>
            <a:picLocks noChangeAspect="1" noChangeArrowheads="1"/>
          </p:cNvPicPr>
          <p:nvPr/>
        </p:nvPicPr>
        <p:blipFill>
          <a:blip r:embed="rId19">
            <a:extLst>
              <a:ext uri="{28A0092B-C50C-407E-A947-70E740481C1C}">
                <a14:useLocalDpi xmlns:a14="http://schemas.microsoft.com/office/drawing/2010/main" val="0"/>
              </a:ext>
            </a:extLst>
          </a:blip>
          <a:stretch>
            <a:fillRect/>
          </a:stretch>
        </p:blipFill>
        <p:spPr bwMode="auto">
          <a:xfrm>
            <a:off x="6539695" y="341702"/>
            <a:ext cx="5652305" cy="2004363"/>
          </a:xfrm>
          <a:prstGeom prst="rect">
            <a:avLst/>
          </a:prstGeom>
          <a:noFill/>
        </p:spPr>
      </p:pic>
      <p:pic>
        <p:nvPicPr>
          <p:cNvPr id="19" name="Picture 32">
            <a:extLst>
              <a:ext uri="{FF2B5EF4-FFF2-40B4-BE49-F238E27FC236}">
                <a16:creationId xmlns:a16="http://schemas.microsoft.com/office/drawing/2014/main" id="{EE6A6F27-A2DE-B2B4-A9BC-5E71D7CD721A}"/>
              </a:ext>
            </a:extLst>
          </p:cNvPr>
          <p:cNvPicPr>
            <a:picLocks noChangeAspect="1" noChangeArrowheads="1"/>
          </p:cNvPicPr>
          <p:nvPr/>
        </p:nvPicPr>
        <p:blipFill>
          <a:blip r:embed="rId20">
            <a:extLst>
              <a:ext uri="{28A0092B-C50C-407E-A947-70E740481C1C}">
                <a14:useLocalDpi xmlns:a14="http://schemas.microsoft.com/office/drawing/2010/main" val="0"/>
              </a:ext>
            </a:extLst>
          </a:blip>
          <a:stretch>
            <a:fillRect/>
          </a:stretch>
        </p:blipFill>
        <p:spPr bwMode="auto">
          <a:xfrm>
            <a:off x="6539696" y="341702"/>
            <a:ext cx="5652303" cy="2004363"/>
          </a:xfrm>
          <a:prstGeom prst="rect">
            <a:avLst/>
          </a:prstGeom>
          <a:noFill/>
        </p:spPr>
      </p:pic>
      <p:pic>
        <p:nvPicPr>
          <p:cNvPr id="30" name="Picture 29" title="Ci3T Blueprint F">
            <a:extLst>
              <a:ext uri="{FF2B5EF4-FFF2-40B4-BE49-F238E27FC236}">
                <a16:creationId xmlns:a16="http://schemas.microsoft.com/office/drawing/2014/main" id="{A746CEC7-7C05-B54D-A20C-9735DF49A8A2}"/>
              </a:ext>
            </a:extLst>
          </p:cNvPr>
          <p:cNvPicPr>
            <a:picLocks noChangeAspect="1"/>
          </p:cNvPicPr>
          <p:nvPr/>
        </p:nvPicPr>
        <p:blipFill rotWithShape="1">
          <a:blip r:embed="rId21" cstate="print">
            <a:extLst>
              <a:ext uri="{28A0092B-C50C-407E-A947-70E740481C1C}">
                <a14:useLocalDpi xmlns:a14="http://schemas.microsoft.com/office/drawing/2010/main" val="0"/>
              </a:ext>
            </a:extLst>
          </a:blip>
          <a:srcRect l="4611" t="8965" r="4084" b="12311"/>
          <a:stretch>
            <a:fillRect/>
          </a:stretch>
        </p:blipFill>
        <p:spPr>
          <a:xfrm>
            <a:off x="146395" y="144282"/>
            <a:ext cx="6334670" cy="4220443"/>
          </a:xfrm>
          <a:prstGeom prst="rect">
            <a:avLst/>
          </a:prstGeom>
          <a:noFill/>
          <a:ln>
            <a:noFill/>
          </a:ln>
          <a:effectLst>
            <a:outerShdw blurRad="292100" dist="139700" dir="2700000" algn="tl" rotWithShape="0">
              <a:srgbClr val="333333">
                <a:alpha val="65000"/>
              </a:srgbClr>
            </a:outerShdw>
          </a:effectLst>
        </p:spPr>
      </p:pic>
      <p:sp>
        <p:nvSpPr>
          <p:cNvPr id="31" name="Rectangle 30">
            <a:extLst>
              <a:ext uri="{FF2B5EF4-FFF2-40B4-BE49-F238E27FC236}">
                <a16:creationId xmlns:a16="http://schemas.microsoft.com/office/drawing/2014/main" id="{0919BA62-82D1-5447-B072-25717A26C9C4}"/>
              </a:ext>
            </a:extLst>
          </p:cNvPr>
          <p:cNvSpPr/>
          <p:nvPr/>
        </p:nvSpPr>
        <p:spPr>
          <a:xfrm>
            <a:off x="235846" y="312516"/>
            <a:ext cx="2217988" cy="4052209"/>
          </a:xfrm>
          <a:prstGeom prst="rect">
            <a:avLst/>
          </a:prstGeom>
          <a:noFill/>
          <a:ln w="762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grpSp>
        <p:nvGrpSpPr>
          <p:cNvPr id="2" name="Group 1">
            <a:extLst>
              <a:ext uri="{FF2B5EF4-FFF2-40B4-BE49-F238E27FC236}">
                <a16:creationId xmlns:a16="http://schemas.microsoft.com/office/drawing/2014/main" id="{6C5F7FA2-C70B-5406-54B3-5602A974BCD4}"/>
              </a:ext>
            </a:extLst>
          </p:cNvPr>
          <p:cNvGrpSpPr/>
          <p:nvPr/>
        </p:nvGrpSpPr>
        <p:grpSpPr>
          <a:xfrm rot="21425015">
            <a:off x="7092363" y="2213112"/>
            <a:ext cx="4749905" cy="4597648"/>
            <a:chOff x="2336798" y="-441520"/>
            <a:chExt cx="7541911" cy="7299520"/>
          </a:xfrm>
        </p:grpSpPr>
        <p:pic>
          <p:nvPicPr>
            <p:cNvPr id="20" name="Picture 19" title="Sticky note">
              <a:extLst>
                <a:ext uri="{FF2B5EF4-FFF2-40B4-BE49-F238E27FC236}">
                  <a16:creationId xmlns:a16="http://schemas.microsoft.com/office/drawing/2014/main" id="{19B90EFE-3796-E287-8A10-C12A448F1349}"/>
                </a:ext>
              </a:extLst>
            </p:cNvPr>
            <p:cNvPicPr>
              <a:picLocks noChangeAspect="1"/>
            </p:cNvPicPr>
            <p:nvPr/>
          </p:nvPicPr>
          <p:blipFill>
            <a:blip r:embed="rId22" cstate="print">
              <a:extLst>
                <a:ext uri="{28A0092B-C50C-407E-A947-70E740481C1C}">
                  <a14:useLocalDpi xmlns:a14="http://schemas.microsoft.com/office/drawing/2010/main" val="0"/>
                </a:ext>
              </a:extLst>
            </a:blip>
            <a:stretch>
              <a:fillRect/>
            </a:stretch>
          </p:blipFill>
          <p:spPr>
            <a:xfrm>
              <a:off x="2336798" y="0"/>
              <a:ext cx="7541911" cy="6858000"/>
            </a:xfrm>
            <a:prstGeom prst="rect">
              <a:avLst/>
            </a:prstGeom>
          </p:spPr>
        </p:pic>
        <p:pic>
          <p:nvPicPr>
            <p:cNvPr id="21" name="Picture 20" title="Push pin">
              <a:extLst>
                <a:ext uri="{FF2B5EF4-FFF2-40B4-BE49-F238E27FC236}">
                  <a16:creationId xmlns:a16="http://schemas.microsoft.com/office/drawing/2014/main" id="{C104F1E1-A580-6424-4698-17D1C571D7AD}"/>
                </a:ext>
              </a:extLst>
            </p:cNvPr>
            <p:cNvPicPr>
              <a:picLocks noChangeAspect="1"/>
            </p:cNvPicPr>
            <p:nvPr/>
          </p:nvPicPr>
          <p:blipFill>
            <a:blip r:embed="rId23" cstate="print">
              <a:grayscl/>
              <a:extLst>
                <a:ext uri="{28A0092B-C50C-407E-A947-70E740481C1C}">
                  <a14:useLocalDpi xmlns:a14="http://schemas.microsoft.com/office/drawing/2010/main" val="0"/>
                </a:ext>
              </a:extLst>
            </a:blip>
            <a:stretch>
              <a:fillRect/>
            </a:stretch>
          </p:blipFill>
          <p:spPr>
            <a:xfrm>
              <a:off x="4557173" y="-441520"/>
              <a:ext cx="2437297" cy="2292582"/>
            </a:xfrm>
            <a:prstGeom prst="rect">
              <a:avLst/>
            </a:prstGeom>
          </p:spPr>
        </p:pic>
      </p:grpSp>
      <p:sp>
        <p:nvSpPr>
          <p:cNvPr id="22" name="TextBox 21">
            <a:extLst>
              <a:ext uri="{FF2B5EF4-FFF2-40B4-BE49-F238E27FC236}">
                <a16:creationId xmlns:a16="http://schemas.microsoft.com/office/drawing/2014/main" id="{740B305F-BF91-BFBF-9171-5A1AFC6468C8}"/>
              </a:ext>
            </a:extLst>
          </p:cNvPr>
          <p:cNvSpPr txBox="1"/>
          <p:nvPr/>
        </p:nvSpPr>
        <p:spPr>
          <a:xfrm rot="21427090">
            <a:off x="7495422" y="3251846"/>
            <a:ext cx="3997438" cy="3170099"/>
          </a:xfrm>
          <a:prstGeom prst="rect">
            <a:avLst/>
          </a:prstGeom>
          <a:noFill/>
        </p:spPr>
        <p:txBody>
          <a:bodyPr wrap="square" rtlCol="0">
            <a:spAutoFit/>
          </a:bodyPr>
          <a:lstStyle/>
          <a:p>
            <a:pPr algn="ctr"/>
            <a:r>
              <a:rPr lang="en-US" sz="2400" dirty="0">
                <a:latin typeface="Arial" panose="020B0604020202020204" pitchFamily="34" charset="0"/>
                <a:cs typeface="Arial" panose="020B0604020202020204" pitchFamily="34" charset="0"/>
              </a:rPr>
              <a:t>Record tertiary (Tier 3) supports currently available on </a:t>
            </a:r>
            <a:r>
              <a:rPr lang="en-US" sz="2400" b="1" dirty="0">
                <a:latin typeface="Arial" panose="020B0604020202020204" pitchFamily="34" charset="0"/>
                <a:cs typeface="Arial" panose="020B0604020202020204" pitchFamily="34" charset="0"/>
              </a:rPr>
              <a:t>Ci3T Blueprint F Tertiary (Tier 3) Intervention Grid</a:t>
            </a:r>
            <a:endParaRPr lang="en-US" sz="2400" dirty="0">
              <a:latin typeface="Arial" panose="020B0604020202020204" pitchFamily="34" charset="0"/>
              <a:cs typeface="Arial" panose="020B0604020202020204" pitchFamily="34" charset="0"/>
            </a:endParaRPr>
          </a:p>
          <a:p>
            <a:pPr algn="ctr"/>
            <a:r>
              <a:rPr lang="en-US" sz="2000" dirty="0">
                <a:solidFill>
                  <a:schemeClr val="accent5"/>
                </a:solidFill>
                <a:latin typeface="Arial" panose="020B0604020202020204" pitchFamily="34" charset="0"/>
                <a:cs typeface="Arial" panose="020B0604020202020204" pitchFamily="34" charset="0"/>
              </a:rPr>
              <a:t>Please name each support and type a description</a:t>
            </a:r>
          </a:p>
          <a:p>
            <a:pPr algn="ctr"/>
            <a:r>
              <a:rPr lang="en-US" sz="2000" dirty="0">
                <a:solidFill>
                  <a:schemeClr val="accent5"/>
                </a:solidFill>
                <a:latin typeface="Arial" panose="020B0604020202020204" pitchFamily="34" charset="0"/>
                <a:cs typeface="Arial" panose="020B0604020202020204" pitchFamily="34" charset="0"/>
              </a:rPr>
              <a:t> (Columns 1 and 2)</a:t>
            </a:r>
          </a:p>
          <a:p>
            <a:pPr algn="ctr"/>
            <a:r>
              <a:rPr lang="en-US" sz="2000" b="1" dirty="0">
                <a:solidFill>
                  <a:schemeClr val="accent5"/>
                </a:solidFill>
                <a:latin typeface="Arial" panose="020B0604020202020204" pitchFamily="34" charset="0"/>
                <a:cs typeface="Arial" panose="020B0604020202020204" pitchFamily="34" charset="0"/>
              </a:rPr>
              <a:t>15 minutes</a:t>
            </a:r>
          </a:p>
        </p:txBody>
      </p:sp>
    </p:spTree>
    <p:custDataLst>
      <p:tags r:id="rId1"/>
    </p:custDataLst>
    <p:extLst>
      <p:ext uri="{BB962C8B-B14F-4D97-AF65-F5344CB8AC3E}">
        <p14:creationId xmlns:p14="http://schemas.microsoft.com/office/powerpoint/2010/main" val="253550507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afterEffect">
                                  <p:stCondLst>
                                    <p:cond delay="60000"/>
                                  </p:stCondLst>
                                  <p:childTnLst>
                                    <p:set>
                                      <p:cBhvr>
                                        <p:cTn id="6" dur="1" fill="hold">
                                          <p:stCondLst>
                                            <p:cond delay="0"/>
                                          </p:stCondLst>
                                        </p:cTn>
                                        <p:tgtEl>
                                          <p:spTgt spid="4"/>
                                        </p:tgtEl>
                                        <p:attrNameLst>
                                          <p:attrName>style.visibility</p:attrName>
                                        </p:attrNameLst>
                                      </p:cBhvr>
                                      <p:to>
                                        <p:strVal val="visible"/>
                                      </p:to>
                                    </p:set>
                                  </p:childTnLst>
                                </p:cTn>
                              </p:par>
                            </p:childTnLst>
                          </p:cTn>
                        </p:par>
                        <p:par>
                          <p:cTn id="7" fill="hold">
                            <p:stCondLst>
                              <p:cond delay="60000"/>
                            </p:stCondLst>
                            <p:childTnLst>
                              <p:par>
                                <p:cTn id="8" presetID="1" presetClass="entr" presetSubtype="0" fill="hold" nodeType="afterEffect">
                                  <p:stCondLst>
                                    <p:cond delay="60000"/>
                                  </p:stCondLst>
                                  <p:childTnLst>
                                    <p:set>
                                      <p:cBhvr>
                                        <p:cTn id="9" dur="1" fill="hold">
                                          <p:stCondLst>
                                            <p:cond delay="0"/>
                                          </p:stCondLst>
                                        </p:cTn>
                                        <p:tgtEl>
                                          <p:spTgt spid="5"/>
                                        </p:tgtEl>
                                        <p:attrNameLst>
                                          <p:attrName>style.visibility</p:attrName>
                                        </p:attrNameLst>
                                      </p:cBhvr>
                                      <p:to>
                                        <p:strVal val="visible"/>
                                      </p:to>
                                    </p:set>
                                  </p:childTnLst>
                                </p:cTn>
                              </p:par>
                            </p:childTnLst>
                          </p:cTn>
                        </p:par>
                        <p:par>
                          <p:cTn id="10" fill="hold">
                            <p:stCondLst>
                              <p:cond delay="120000"/>
                            </p:stCondLst>
                            <p:childTnLst>
                              <p:par>
                                <p:cTn id="11" presetID="1" presetClass="entr" presetSubtype="0" fill="hold" nodeType="afterEffect">
                                  <p:stCondLst>
                                    <p:cond delay="60000"/>
                                  </p:stCondLst>
                                  <p:childTnLst>
                                    <p:set>
                                      <p:cBhvr>
                                        <p:cTn id="12" dur="1" fill="hold">
                                          <p:stCondLst>
                                            <p:cond delay="0"/>
                                          </p:stCondLst>
                                        </p:cTn>
                                        <p:tgtEl>
                                          <p:spTgt spid="6"/>
                                        </p:tgtEl>
                                        <p:attrNameLst>
                                          <p:attrName>style.visibility</p:attrName>
                                        </p:attrNameLst>
                                      </p:cBhvr>
                                      <p:to>
                                        <p:strVal val="visible"/>
                                      </p:to>
                                    </p:set>
                                  </p:childTnLst>
                                </p:cTn>
                              </p:par>
                            </p:childTnLst>
                          </p:cTn>
                        </p:par>
                        <p:par>
                          <p:cTn id="13" fill="hold">
                            <p:stCondLst>
                              <p:cond delay="180000"/>
                            </p:stCondLst>
                            <p:childTnLst>
                              <p:par>
                                <p:cTn id="14" presetID="1" presetClass="entr" presetSubtype="0" fill="hold" nodeType="afterEffect">
                                  <p:stCondLst>
                                    <p:cond delay="60000"/>
                                  </p:stCondLst>
                                  <p:childTnLst>
                                    <p:set>
                                      <p:cBhvr>
                                        <p:cTn id="15" dur="1" fill="hold">
                                          <p:stCondLst>
                                            <p:cond delay="0"/>
                                          </p:stCondLst>
                                        </p:cTn>
                                        <p:tgtEl>
                                          <p:spTgt spid="7"/>
                                        </p:tgtEl>
                                        <p:attrNameLst>
                                          <p:attrName>style.visibility</p:attrName>
                                        </p:attrNameLst>
                                      </p:cBhvr>
                                      <p:to>
                                        <p:strVal val="visible"/>
                                      </p:to>
                                    </p:set>
                                  </p:childTnLst>
                                </p:cTn>
                              </p:par>
                            </p:childTnLst>
                          </p:cTn>
                        </p:par>
                        <p:par>
                          <p:cTn id="16" fill="hold">
                            <p:stCondLst>
                              <p:cond delay="240000"/>
                            </p:stCondLst>
                            <p:childTnLst>
                              <p:par>
                                <p:cTn id="17" presetID="1" presetClass="entr" presetSubtype="0" fill="hold" nodeType="afterEffect">
                                  <p:stCondLst>
                                    <p:cond delay="60000"/>
                                  </p:stCondLst>
                                  <p:childTnLst>
                                    <p:set>
                                      <p:cBhvr>
                                        <p:cTn id="18" dur="1" fill="hold">
                                          <p:stCondLst>
                                            <p:cond delay="0"/>
                                          </p:stCondLst>
                                        </p:cTn>
                                        <p:tgtEl>
                                          <p:spTgt spid="8"/>
                                        </p:tgtEl>
                                        <p:attrNameLst>
                                          <p:attrName>style.visibility</p:attrName>
                                        </p:attrNameLst>
                                      </p:cBhvr>
                                      <p:to>
                                        <p:strVal val="visible"/>
                                      </p:to>
                                    </p:set>
                                  </p:childTnLst>
                                </p:cTn>
                              </p:par>
                            </p:childTnLst>
                          </p:cTn>
                        </p:par>
                        <p:par>
                          <p:cTn id="19" fill="hold">
                            <p:stCondLst>
                              <p:cond delay="300000"/>
                            </p:stCondLst>
                            <p:childTnLst>
                              <p:par>
                                <p:cTn id="20" presetID="1" presetClass="entr" presetSubtype="0" fill="hold" nodeType="afterEffect">
                                  <p:stCondLst>
                                    <p:cond delay="60000"/>
                                  </p:stCondLst>
                                  <p:childTnLst>
                                    <p:set>
                                      <p:cBhvr>
                                        <p:cTn id="21" dur="1" fill="hold">
                                          <p:stCondLst>
                                            <p:cond delay="0"/>
                                          </p:stCondLst>
                                        </p:cTn>
                                        <p:tgtEl>
                                          <p:spTgt spid="9"/>
                                        </p:tgtEl>
                                        <p:attrNameLst>
                                          <p:attrName>style.visibility</p:attrName>
                                        </p:attrNameLst>
                                      </p:cBhvr>
                                      <p:to>
                                        <p:strVal val="visible"/>
                                      </p:to>
                                    </p:set>
                                  </p:childTnLst>
                                </p:cTn>
                              </p:par>
                            </p:childTnLst>
                          </p:cTn>
                        </p:par>
                        <p:par>
                          <p:cTn id="22" fill="hold">
                            <p:stCondLst>
                              <p:cond delay="360000"/>
                            </p:stCondLst>
                            <p:childTnLst>
                              <p:par>
                                <p:cTn id="23" presetID="1" presetClass="entr" presetSubtype="0" fill="hold" nodeType="afterEffect">
                                  <p:stCondLst>
                                    <p:cond delay="60000"/>
                                  </p:stCondLst>
                                  <p:childTnLst>
                                    <p:set>
                                      <p:cBhvr>
                                        <p:cTn id="24" dur="1" fill="hold">
                                          <p:stCondLst>
                                            <p:cond delay="0"/>
                                          </p:stCondLst>
                                        </p:cTn>
                                        <p:tgtEl>
                                          <p:spTgt spid="10"/>
                                        </p:tgtEl>
                                        <p:attrNameLst>
                                          <p:attrName>style.visibility</p:attrName>
                                        </p:attrNameLst>
                                      </p:cBhvr>
                                      <p:to>
                                        <p:strVal val="visible"/>
                                      </p:to>
                                    </p:set>
                                  </p:childTnLst>
                                </p:cTn>
                              </p:par>
                            </p:childTnLst>
                          </p:cTn>
                        </p:par>
                        <p:par>
                          <p:cTn id="25" fill="hold">
                            <p:stCondLst>
                              <p:cond delay="420000"/>
                            </p:stCondLst>
                            <p:childTnLst>
                              <p:par>
                                <p:cTn id="26" presetID="1" presetClass="entr" presetSubtype="0" fill="hold" nodeType="afterEffect">
                                  <p:stCondLst>
                                    <p:cond delay="60000"/>
                                  </p:stCondLst>
                                  <p:childTnLst>
                                    <p:set>
                                      <p:cBhvr>
                                        <p:cTn id="27" dur="1" fill="hold">
                                          <p:stCondLst>
                                            <p:cond delay="0"/>
                                          </p:stCondLst>
                                        </p:cTn>
                                        <p:tgtEl>
                                          <p:spTgt spid="11"/>
                                        </p:tgtEl>
                                        <p:attrNameLst>
                                          <p:attrName>style.visibility</p:attrName>
                                        </p:attrNameLst>
                                      </p:cBhvr>
                                      <p:to>
                                        <p:strVal val="visible"/>
                                      </p:to>
                                    </p:set>
                                  </p:childTnLst>
                                </p:cTn>
                              </p:par>
                            </p:childTnLst>
                          </p:cTn>
                        </p:par>
                        <p:par>
                          <p:cTn id="28" fill="hold">
                            <p:stCondLst>
                              <p:cond delay="480000"/>
                            </p:stCondLst>
                            <p:childTnLst>
                              <p:par>
                                <p:cTn id="29" presetID="1" presetClass="entr" presetSubtype="0" fill="hold" nodeType="afterEffect">
                                  <p:stCondLst>
                                    <p:cond delay="60000"/>
                                  </p:stCondLst>
                                  <p:childTnLst>
                                    <p:set>
                                      <p:cBhvr>
                                        <p:cTn id="30" dur="1" fill="hold">
                                          <p:stCondLst>
                                            <p:cond delay="0"/>
                                          </p:stCondLst>
                                        </p:cTn>
                                        <p:tgtEl>
                                          <p:spTgt spid="12"/>
                                        </p:tgtEl>
                                        <p:attrNameLst>
                                          <p:attrName>style.visibility</p:attrName>
                                        </p:attrNameLst>
                                      </p:cBhvr>
                                      <p:to>
                                        <p:strVal val="visible"/>
                                      </p:to>
                                    </p:set>
                                  </p:childTnLst>
                                </p:cTn>
                              </p:par>
                            </p:childTnLst>
                          </p:cTn>
                        </p:par>
                        <p:par>
                          <p:cTn id="31" fill="hold">
                            <p:stCondLst>
                              <p:cond delay="540000"/>
                            </p:stCondLst>
                            <p:childTnLst>
                              <p:par>
                                <p:cTn id="32" presetID="1" presetClass="entr" presetSubtype="0" fill="hold" nodeType="afterEffect">
                                  <p:stCondLst>
                                    <p:cond delay="60000"/>
                                  </p:stCondLst>
                                  <p:childTnLst>
                                    <p:set>
                                      <p:cBhvr>
                                        <p:cTn id="33" dur="1" fill="hold">
                                          <p:stCondLst>
                                            <p:cond delay="0"/>
                                          </p:stCondLst>
                                        </p:cTn>
                                        <p:tgtEl>
                                          <p:spTgt spid="13"/>
                                        </p:tgtEl>
                                        <p:attrNameLst>
                                          <p:attrName>style.visibility</p:attrName>
                                        </p:attrNameLst>
                                      </p:cBhvr>
                                      <p:to>
                                        <p:strVal val="visible"/>
                                      </p:to>
                                    </p:set>
                                  </p:childTnLst>
                                </p:cTn>
                              </p:par>
                            </p:childTnLst>
                          </p:cTn>
                        </p:par>
                        <p:par>
                          <p:cTn id="34" fill="hold">
                            <p:stCondLst>
                              <p:cond delay="600000"/>
                            </p:stCondLst>
                            <p:childTnLst>
                              <p:par>
                                <p:cTn id="35" presetID="1" presetClass="entr" presetSubtype="0" fill="hold" nodeType="afterEffect">
                                  <p:stCondLst>
                                    <p:cond delay="60000"/>
                                  </p:stCondLst>
                                  <p:childTnLst>
                                    <p:set>
                                      <p:cBhvr>
                                        <p:cTn id="36" dur="1" fill="hold">
                                          <p:stCondLst>
                                            <p:cond delay="0"/>
                                          </p:stCondLst>
                                        </p:cTn>
                                        <p:tgtEl>
                                          <p:spTgt spid="14"/>
                                        </p:tgtEl>
                                        <p:attrNameLst>
                                          <p:attrName>style.visibility</p:attrName>
                                        </p:attrNameLst>
                                      </p:cBhvr>
                                      <p:to>
                                        <p:strVal val="visible"/>
                                      </p:to>
                                    </p:set>
                                  </p:childTnLst>
                                </p:cTn>
                              </p:par>
                            </p:childTnLst>
                          </p:cTn>
                        </p:par>
                        <p:par>
                          <p:cTn id="37" fill="hold">
                            <p:stCondLst>
                              <p:cond delay="660000"/>
                            </p:stCondLst>
                            <p:childTnLst>
                              <p:par>
                                <p:cTn id="38" presetID="1" presetClass="entr" presetSubtype="0" fill="hold" nodeType="afterEffect">
                                  <p:stCondLst>
                                    <p:cond delay="60000"/>
                                  </p:stCondLst>
                                  <p:childTnLst>
                                    <p:set>
                                      <p:cBhvr>
                                        <p:cTn id="39" dur="1" fill="hold">
                                          <p:stCondLst>
                                            <p:cond delay="0"/>
                                          </p:stCondLst>
                                        </p:cTn>
                                        <p:tgtEl>
                                          <p:spTgt spid="15"/>
                                        </p:tgtEl>
                                        <p:attrNameLst>
                                          <p:attrName>style.visibility</p:attrName>
                                        </p:attrNameLst>
                                      </p:cBhvr>
                                      <p:to>
                                        <p:strVal val="visible"/>
                                      </p:to>
                                    </p:set>
                                  </p:childTnLst>
                                </p:cTn>
                              </p:par>
                            </p:childTnLst>
                          </p:cTn>
                        </p:par>
                        <p:par>
                          <p:cTn id="40" fill="hold">
                            <p:stCondLst>
                              <p:cond delay="720000"/>
                            </p:stCondLst>
                            <p:childTnLst>
                              <p:par>
                                <p:cTn id="41" presetID="1" presetClass="entr" presetSubtype="0" fill="hold" nodeType="afterEffect">
                                  <p:stCondLst>
                                    <p:cond delay="60000"/>
                                  </p:stCondLst>
                                  <p:childTnLst>
                                    <p:set>
                                      <p:cBhvr>
                                        <p:cTn id="42" dur="1" fill="hold">
                                          <p:stCondLst>
                                            <p:cond delay="0"/>
                                          </p:stCondLst>
                                        </p:cTn>
                                        <p:tgtEl>
                                          <p:spTgt spid="16"/>
                                        </p:tgtEl>
                                        <p:attrNameLst>
                                          <p:attrName>style.visibility</p:attrName>
                                        </p:attrNameLst>
                                      </p:cBhvr>
                                      <p:to>
                                        <p:strVal val="visible"/>
                                      </p:to>
                                    </p:set>
                                  </p:childTnLst>
                                </p:cTn>
                              </p:par>
                            </p:childTnLst>
                          </p:cTn>
                        </p:par>
                        <p:par>
                          <p:cTn id="43" fill="hold">
                            <p:stCondLst>
                              <p:cond delay="780000"/>
                            </p:stCondLst>
                            <p:childTnLst>
                              <p:par>
                                <p:cTn id="44" presetID="1" presetClass="entr" presetSubtype="0" fill="hold" nodeType="afterEffect">
                                  <p:stCondLst>
                                    <p:cond delay="60000"/>
                                  </p:stCondLst>
                                  <p:childTnLst>
                                    <p:set>
                                      <p:cBhvr>
                                        <p:cTn id="45" dur="1" fill="hold">
                                          <p:stCondLst>
                                            <p:cond delay="0"/>
                                          </p:stCondLst>
                                        </p:cTn>
                                        <p:tgtEl>
                                          <p:spTgt spid="17"/>
                                        </p:tgtEl>
                                        <p:attrNameLst>
                                          <p:attrName>style.visibility</p:attrName>
                                        </p:attrNameLst>
                                      </p:cBhvr>
                                      <p:to>
                                        <p:strVal val="visible"/>
                                      </p:to>
                                    </p:set>
                                  </p:childTnLst>
                                </p:cTn>
                              </p:par>
                            </p:childTnLst>
                          </p:cTn>
                        </p:par>
                        <p:par>
                          <p:cTn id="46" fill="hold">
                            <p:stCondLst>
                              <p:cond delay="840000"/>
                            </p:stCondLst>
                            <p:childTnLst>
                              <p:par>
                                <p:cTn id="47" presetID="1" presetClass="entr" presetSubtype="0" fill="hold" nodeType="afterEffect">
                                  <p:stCondLst>
                                    <p:cond delay="30000"/>
                                  </p:stCondLst>
                                  <p:childTnLst>
                                    <p:set>
                                      <p:cBhvr>
                                        <p:cTn id="48" dur="1" fill="hold">
                                          <p:stCondLst>
                                            <p:cond delay="0"/>
                                          </p:stCondLst>
                                        </p:cTn>
                                        <p:tgtEl>
                                          <p:spTgt spid="18"/>
                                        </p:tgtEl>
                                        <p:attrNameLst>
                                          <p:attrName>style.visibility</p:attrName>
                                        </p:attrNameLst>
                                      </p:cBhvr>
                                      <p:to>
                                        <p:strVal val="visible"/>
                                      </p:to>
                                    </p:set>
                                  </p:childTnLst>
                                </p:cTn>
                              </p:par>
                            </p:childTnLst>
                          </p:cTn>
                        </p:par>
                        <p:par>
                          <p:cTn id="49" fill="hold">
                            <p:stCondLst>
                              <p:cond delay="870000"/>
                            </p:stCondLst>
                            <p:childTnLst>
                              <p:par>
                                <p:cTn id="50" presetID="1" presetClass="entr" presetSubtype="0" fill="hold" nodeType="afterEffect">
                                  <p:stCondLst>
                                    <p:cond delay="30000"/>
                                  </p:stCondLst>
                                  <p:childTnLst>
                                    <p:set>
                                      <p:cBhvr>
                                        <p:cTn id="51"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838201" y="2942866"/>
            <a:ext cx="10515599" cy="3457934"/>
          </a:xfrm>
          <a:prstGeom prst="rect">
            <a:avLst/>
          </a:prstGeom>
          <a:solidFill>
            <a:schemeClr val="accent5">
              <a:lumMod val="20000"/>
              <a:lumOff val="80000"/>
              <a:alpha val="80000"/>
            </a:schemeClr>
          </a:solidFill>
          <a:ln/>
        </p:spPr>
        <p:style>
          <a:lnRef idx="2">
            <a:schemeClr val="accent5">
              <a:shade val="15000"/>
            </a:schemeClr>
          </a:lnRef>
          <a:fillRef idx="1">
            <a:schemeClr val="accent5"/>
          </a:fillRef>
          <a:effectRef idx="0">
            <a:schemeClr val="accent5"/>
          </a:effectRef>
          <a:fontRef idx="minor">
            <a:schemeClr val="lt1"/>
          </a:fontRef>
        </p:style>
        <p:txBody>
          <a:bodyPr rtlCol="0" anchor="ctr"/>
          <a:lstStyle/>
          <a:p>
            <a:pPr algn="ctr"/>
            <a:endParaRPr lang="en-US" sz="3200" dirty="0"/>
          </a:p>
        </p:txBody>
      </p:sp>
      <p:sp>
        <p:nvSpPr>
          <p:cNvPr id="2" name="Title 1">
            <a:extLst>
              <a:ext uri="{FF2B5EF4-FFF2-40B4-BE49-F238E27FC236}">
                <a16:creationId xmlns:a16="http://schemas.microsoft.com/office/drawing/2014/main" id="{45EEF2C7-6F06-A34C-A1E6-7ABDE1766DC5}"/>
              </a:ext>
            </a:extLst>
          </p:cNvPr>
          <p:cNvSpPr>
            <a:spLocks noGrp="1"/>
          </p:cNvSpPr>
          <p:nvPr>
            <p:ph type="title"/>
          </p:nvPr>
        </p:nvSpPr>
        <p:spPr>
          <a:xfrm>
            <a:off x="838200" y="365125"/>
            <a:ext cx="10515600" cy="1325563"/>
          </a:xfrm>
        </p:spPr>
        <p:txBody>
          <a:bodyPr/>
          <a:lstStyle/>
          <a:p>
            <a:r>
              <a:rPr lang="en-US" dirty="0"/>
              <a:t>A Systematic Approach to Designing</a:t>
            </a:r>
          </a:p>
          <a:p>
            <a:r>
              <a:rPr lang="en-US" dirty="0"/>
              <a:t>Tertiary (Tier 3) Interventions </a:t>
            </a:r>
          </a:p>
        </p:txBody>
      </p:sp>
      <p:sp>
        <p:nvSpPr>
          <p:cNvPr id="49155" name="Rectangle 3"/>
          <p:cNvSpPr>
            <a:spLocks noGrp="1"/>
          </p:cNvSpPr>
          <p:nvPr>
            <p:ph idx="1"/>
          </p:nvPr>
        </p:nvSpPr>
        <p:spPr>
          <a:xfrm>
            <a:off x="838200" y="1825625"/>
            <a:ext cx="10515600" cy="4351338"/>
          </a:xfrm>
        </p:spPr>
        <p:txBody>
          <a:bodyPr>
            <a:noAutofit/>
          </a:bodyPr>
          <a:lstStyle/>
          <a:p>
            <a:pPr marL="0" indent="0">
              <a:buNone/>
            </a:pPr>
            <a:r>
              <a:rPr lang="en-US" sz="2000" dirty="0"/>
              <a:t>Step 1: Construct your assessment schedule</a:t>
            </a:r>
          </a:p>
          <a:p>
            <a:pPr marL="0" indent="0">
              <a:buNone/>
            </a:pPr>
            <a:r>
              <a:rPr lang="en-US" sz="2000" dirty="0"/>
              <a:t>Step 2: Identify your tertiary (Tier 3) supports</a:t>
            </a:r>
          </a:p>
          <a:p>
            <a:pPr lvl="1"/>
            <a:r>
              <a:rPr lang="en-US" sz="2000" dirty="0"/>
              <a:t>Existing and new interventions</a:t>
            </a:r>
          </a:p>
          <a:p>
            <a:pPr marL="0" indent="0">
              <a:buNone/>
            </a:pPr>
            <a:r>
              <a:rPr lang="en-US" sz="2000" dirty="0"/>
              <a:t>Step 3: Determine entry criteria</a:t>
            </a:r>
          </a:p>
          <a:p>
            <a:pPr lvl="1"/>
            <a:r>
              <a:rPr lang="en-US" sz="2000" dirty="0"/>
              <a:t>Academic failure, behavior and academic screening scores, attendance data, etc.</a:t>
            </a:r>
          </a:p>
          <a:p>
            <a:pPr marL="0" indent="0">
              <a:buNone/>
            </a:pPr>
            <a:r>
              <a:rPr lang="en-US" sz="2000" dirty="0"/>
              <a:t>Step 4: Identify data to monitor progress</a:t>
            </a:r>
          </a:p>
          <a:p>
            <a:pPr lvl="1"/>
            <a:r>
              <a:rPr lang="en-US" sz="2000" dirty="0"/>
              <a:t>Student performance: pre- and post-tests, curriculum-based measures, office discipline referral data, GPA, etc.</a:t>
            </a:r>
          </a:p>
          <a:p>
            <a:pPr lvl="1"/>
            <a:r>
              <a:rPr lang="en-US" sz="2000" dirty="0"/>
              <a:t>Treatment integrity</a:t>
            </a:r>
          </a:p>
          <a:p>
            <a:pPr lvl="1"/>
            <a:r>
              <a:rPr lang="en-US" sz="2000" dirty="0"/>
              <a:t>Social validity</a:t>
            </a:r>
          </a:p>
          <a:p>
            <a:pPr marL="0" indent="0">
              <a:buNone/>
            </a:pPr>
            <a:r>
              <a:rPr lang="en-US" sz="2000" dirty="0"/>
              <a:t>Step 5: Identify exit criteria</a:t>
            </a:r>
          </a:p>
          <a:p>
            <a:pPr lvl="1"/>
            <a:r>
              <a:rPr lang="en-US" sz="2000" dirty="0"/>
              <a:t>Reduction of discipline contacts, demonstration of grade level performance based on academic progress monitoring data, reduction of truancies and absences, etc.</a:t>
            </a:r>
          </a:p>
          <a:p>
            <a:pPr marL="0" indent="0">
              <a:buNone/>
            </a:pPr>
            <a:r>
              <a:rPr lang="en-US" sz="2000" dirty="0"/>
              <a:t>Step 6: Consider additional needs</a:t>
            </a:r>
          </a:p>
        </p:txBody>
      </p:sp>
    </p:spTree>
    <p:custDataLst>
      <p:tags r:id="rId1"/>
    </p:custDataLst>
    <p:extLst>
      <p:ext uri="{BB962C8B-B14F-4D97-AF65-F5344CB8AC3E}">
        <p14:creationId xmlns:p14="http://schemas.microsoft.com/office/powerpoint/2010/main" val="109653002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gradFill>
          <a:gsLst>
            <a:gs pos="67000">
              <a:srgbClr val="FAFAFA"/>
            </a:gs>
            <a:gs pos="74000">
              <a:srgbClr val="D7D7D7">
                <a:lumMod val="100000"/>
              </a:srgbClr>
            </a:gs>
            <a:gs pos="83000">
              <a:srgbClr val="D7D7D7">
                <a:lumMod val="100000"/>
              </a:srgbClr>
            </a:gs>
            <a:gs pos="100000">
              <a:srgbClr val="E4E4E4">
                <a:lumMod val="100000"/>
              </a:srgbClr>
            </a:gs>
          </a:gsLst>
          <a:lin ang="5400000" scaled="1"/>
        </a:gradFill>
        <a:effectLst/>
      </p:bgPr>
    </p:bg>
    <p:spTree>
      <p:nvGrpSpPr>
        <p:cNvPr id="1" name="">
          <a:extLst>
            <a:ext uri="{FF2B5EF4-FFF2-40B4-BE49-F238E27FC236}">
              <a16:creationId xmlns:a16="http://schemas.microsoft.com/office/drawing/2014/main" id="{855F6C35-AF5F-8FB2-E9AA-425C16127323}"/>
            </a:ext>
          </a:extLst>
        </p:cNvPr>
        <p:cNvGrpSpPr/>
        <p:nvPr/>
      </p:nvGrpSpPr>
      <p:grpSpPr>
        <a:xfrm>
          <a:off x="0" y="0"/>
          <a:ext cx="0" cy="0"/>
          <a:chOff x="0" y="0"/>
          <a:chExt cx="0" cy="0"/>
        </a:xfrm>
      </p:grpSpPr>
      <p:sp>
        <p:nvSpPr>
          <p:cNvPr id="12" name="Title 1">
            <a:extLst>
              <a:ext uri="{FF2B5EF4-FFF2-40B4-BE49-F238E27FC236}">
                <a16:creationId xmlns:a16="http://schemas.microsoft.com/office/drawing/2014/main" id="{E4A03A4E-8C09-3615-5E3C-45B0002FDF5D}"/>
              </a:ext>
            </a:extLst>
          </p:cNvPr>
          <p:cNvSpPr txBox="1">
            <a:spLocks/>
          </p:cNvSpPr>
          <p:nvPr/>
        </p:nvSpPr>
        <p:spPr>
          <a:xfrm>
            <a:off x="1524000" y="3849"/>
            <a:ext cx="9120482" cy="1158722"/>
          </a:xfrm>
          <a:prstGeom prst="rect">
            <a:avLst/>
          </a:prstGeom>
          <a:no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4800" b="0" i="0" u="none" strike="noStrike" kern="1200" cap="none" spc="0" normalizeH="0" baseline="0" noProof="0">
                <a:ln>
                  <a:noFill/>
                </a:ln>
                <a:solidFill>
                  <a:sysClr val="windowText" lastClr="000000"/>
                </a:solidFill>
                <a:effectLst/>
                <a:uLnTx/>
                <a:uFillTx/>
                <a:latin typeface="Calibri Light" panose="020F0302020204030204"/>
                <a:ea typeface="+mj-ea"/>
                <a:cs typeface="+mj-cs"/>
              </a:rPr>
              <a:t>Tertiary (Tier 3) Intervention Grid</a:t>
            </a:r>
            <a:endParaRPr kumimoji="0" lang="en-US" sz="4800" b="0" i="0" u="none" strike="noStrike" kern="1200" cap="none" spc="0" normalizeH="0" baseline="0" noProof="0" dirty="0">
              <a:ln>
                <a:noFill/>
              </a:ln>
              <a:solidFill>
                <a:sysClr val="windowText" lastClr="000000"/>
              </a:solidFill>
              <a:effectLst/>
              <a:uLnTx/>
              <a:uFillTx/>
              <a:latin typeface="Calibri Light" panose="020F0302020204030204"/>
              <a:ea typeface="+mj-ea"/>
              <a:cs typeface="+mj-cs"/>
            </a:endParaRPr>
          </a:p>
        </p:txBody>
      </p:sp>
      <p:pic>
        <p:nvPicPr>
          <p:cNvPr id="13" name="Picture 12">
            <a:extLst>
              <a:ext uri="{FF2B5EF4-FFF2-40B4-BE49-F238E27FC236}">
                <a16:creationId xmlns:a16="http://schemas.microsoft.com/office/drawing/2014/main" id="{B0034C2F-A335-9010-9379-2B296351B891}"/>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895139" y="183009"/>
            <a:ext cx="8401722" cy="6492239"/>
          </a:xfrm>
          <a:prstGeom prst="rect">
            <a:avLst/>
          </a:prstGeom>
          <a:noFill/>
          <a:ln>
            <a:solidFill>
              <a:sysClr val="windowText" lastClr="000000">
                <a:lumMod val="50000"/>
                <a:lumOff val="50000"/>
              </a:sysClr>
            </a:solidFill>
          </a:ln>
          <a:effectLst>
            <a:outerShdw blurRad="292100" dist="139700" dir="2700000" algn="tl" rotWithShape="0">
              <a:srgbClr val="333333">
                <a:alpha val="65000"/>
              </a:srgbClr>
            </a:outerShdw>
          </a:effectLst>
        </p:spPr>
      </p:pic>
      <p:sp>
        <p:nvSpPr>
          <p:cNvPr id="14" name="Rectangle 13" title="Ci3T Blueprint F">
            <a:extLst>
              <a:ext uri="{FF2B5EF4-FFF2-40B4-BE49-F238E27FC236}">
                <a16:creationId xmlns:a16="http://schemas.microsoft.com/office/drawing/2014/main" id="{D9C5B863-D32E-3C19-7391-A7FD57AE4F86}"/>
              </a:ext>
            </a:extLst>
          </p:cNvPr>
          <p:cNvSpPr/>
          <p:nvPr/>
        </p:nvSpPr>
        <p:spPr>
          <a:xfrm>
            <a:off x="4998229" y="1012824"/>
            <a:ext cx="4924336" cy="4815857"/>
          </a:xfrm>
          <a:prstGeom prst="rect">
            <a:avLst/>
          </a:prstGeom>
          <a:noFill/>
          <a:ln w="76200" cap="flat" cmpd="sng" algn="ctr">
            <a:solidFill>
              <a:srgbClr val="00B0F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15" name="Curved Up Arrow 10">
            <a:extLst>
              <a:ext uri="{FF2B5EF4-FFF2-40B4-BE49-F238E27FC236}">
                <a16:creationId xmlns:a16="http://schemas.microsoft.com/office/drawing/2014/main" id="{85200CFF-C691-52D5-9FB3-7F7F4E71D30C}"/>
              </a:ext>
            </a:extLst>
          </p:cNvPr>
          <p:cNvSpPr/>
          <p:nvPr/>
        </p:nvSpPr>
        <p:spPr>
          <a:xfrm flipV="1">
            <a:off x="7835348" y="102437"/>
            <a:ext cx="1398065" cy="731228"/>
          </a:xfrm>
          <a:prstGeom prst="curvedUpArrow">
            <a:avLst/>
          </a:prstGeom>
          <a:ln/>
        </p:spPr>
        <p:style>
          <a:lnRef idx="1">
            <a:schemeClr val="accent5"/>
          </a:lnRef>
          <a:fillRef idx="2">
            <a:schemeClr val="accent5"/>
          </a:fillRef>
          <a:effectRef idx="1">
            <a:schemeClr val="accent5"/>
          </a:effectRef>
          <a:fontRef idx="minor">
            <a:schemeClr val="dk1"/>
          </a:fontRef>
        </p:style>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black"/>
              </a:solidFill>
              <a:effectLst/>
              <a:uLnTx/>
              <a:uFillTx/>
              <a:latin typeface="Calibri" panose="020F0502020204030204"/>
              <a:ea typeface="+mn-ea"/>
              <a:cs typeface="+mn-cs"/>
            </a:endParaRPr>
          </a:p>
        </p:txBody>
      </p:sp>
      <p:sp>
        <p:nvSpPr>
          <p:cNvPr id="16" name="Curved Up Arrow 9">
            <a:extLst>
              <a:ext uri="{FF2B5EF4-FFF2-40B4-BE49-F238E27FC236}">
                <a16:creationId xmlns:a16="http://schemas.microsoft.com/office/drawing/2014/main" id="{33425E1D-A8C3-93A2-E9FB-559A9D36E6FB}"/>
              </a:ext>
            </a:extLst>
          </p:cNvPr>
          <p:cNvSpPr/>
          <p:nvPr/>
        </p:nvSpPr>
        <p:spPr>
          <a:xfrm flipV="1">
            <a:off x="6229267" y="88582"/>
            <a:ext cx="1387938" cy="746304"/>
          </a:xfrm>
          <a:prstGeom prst="curvedUpArrow">
            <a:avLst/>
          </a:prstGeom>
          <a:ln/>
        </p:spPr>
        <p:style>
          <a:lnRef idx="1">
            <a:schemeClr val="accent5"/>
          </a:lnRef>
          <a:fillRef idx="2">
            <a:schemeClr val="accent5"/>
          </a:fillRef>
          <a:effectRef idx="1">
            <a:schemeClr val="accent5"/>
          </a:effectRef>
          <a:fontRef idx="minor">
            <a:schemeClr val="dk1"/>
          </a:fontRef>
        </p:style>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black"/>
              </a:solidFill>
              <a:effectLst/>
              <a:uLnTx/>
              <a:uFillTx/>
              <a:latin typeface="Calibri" panose="020F0502020204030204"/>
              <a:ea typeface="+mn-ea"/>
              <a:cs typeface="+mn-cs"/>
            </a:endParaRPr>
          </a:p>
        </p:txBody>
      </p:sp>
      <p:sp>
        <p:nvSpPr>
          <p:cNvPr id="17" name="Curved Up Arrow 11">
            <a:extLst>
              <a:ext uri="{FF2B5EF4-FFF2-40B4-BE49-F238E27FC236}">
                <a16:creationId xmlns:a16="http://schemas.microsoft.com/office/drawing/2014/main" id="{5E196739-168F-32DC-B15F-538B031AF288}"/>
              </a:ext>
            </a:extLst>
          </p:cNvPr>
          <p:cNvSpPr/>
          <p:nvPr/>
        </p:nvSpPr>
        <p:spPr>
          <a:xfrm flipV="1">
            <a:off x="4332601" y="102438"/>
            <a:ext cx="1600200" cy="731229"/>
          </a:xfrm>
          <a:prstGeom prst="curvedUpArrow">
            <a:avLst/>
          </a:prstGeom>
          <a:ln/>
        </p:spPr>
        <p:style>
          <a:lnRef idx="1">
            <a:schemeClr val="accent5"/>
          </a:lnRef>
          <a:fillRef idx="2">
            <a:schemeClr val="accent5"/>
          </a:fillRef>
          <a:effectRef idx="1">
            <a:schemeClr val="accent5"/>
          </a:effectRef>
          <a:fontRef idx="minor">
            <a:schemeClr val="dk1"/>
          </a:fontRef>
        </p:style>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black"/>
              </a:solidFill>
              <a:effectLst/>
              <a:uLnTx/>
              <a:uFillTx/>
              <a:latin typeface="Calibri" panose="020F0502020204030204"/>
              <a:ea typeface="+mn-ea"/>
              <a:cs typeface="+mn-cs"/>
            </a:endParaRPr>
          </a:p>
        </p:txBody>
      </p:sp>
      <p:grpSp>
        <p:nvGrpSpPr>
          <p:cNvPr id="18" name="Group 17">
            <a:extLst>
              <a:ext uri="{FF2B5EF4-FFF2-40B4-BE49-F238E27FC236}">
                <a16:creationId xmlns:a16="http://schemas.microsoft.com/office/drawing/2014/main" id="{4BC00401-7623-279E-ED42-29D87FF74C36}"/>
              </a:ext>
            </a:extLst>
          </p:cNvPr>
          <p:cNvGrpSpPr/>
          <p:nvPr/>
        </p:nvGrpSpPr>
        <p:grpSpPr>
          <a:xfrm rot="234808">
            <a:off x="1210465" y="3374070"/>
            <a:ext cx="2686597" cy="2622288"/>
            <a:chOff x="2336800" y="-477078"/>
            <a:chExt cx="7515616" cy="7335078"/>
          </a:xfrm>
        </p:grpSpPr>
        <p:pic>
          <p:nvPicPr>
            <p:cNvPr id="19" name="Picture 18" title="Sticky note">
              <a:extLst>
                <a:ext uri="{FF2B5EF4-FFF2-40B4-BE49-F238E27FC236}">
                  <a16:creationId xmlns:a16="http://schemas.microsoft.com/office/drawing/2014/main" id="{EDD82E2B-2C1C-A400-C67E-73FE003D1986}"/>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336800" y="0"/>
              <a:ext cx="7515616" cy="6858000"/>
            </a:xfrm>
            <a:prstGeom prst="rect">
              <a:avLst/>
            </a:prstGeom>
          </p:spPr>
        </p:pic>
        <p:pic>
          <p:nvPicPr>
            <p:cNvPr id="20" name="Picture 19" title="Push pin">
              <a:extLst>
                <a:ext uri="{FF2B5EF4-FFF2-40B4-BE49-F238E27FC236}">
                  <a16:creationId xmlns:a16="http://schemas.microsoft.com/office/drawing/2014/main" id="{9E046C2B-CE24-9895-6307-22A517DAE830}"/>
                </a:ext>
              </a:extLst>
            </p:cNvPr>
            <p:cNvPicPr>
              <a:picLocks noChangeAspect="1"/>
            </p:cNvPicPr>
            <p:nvPr/>
          </p:nvPicPr>
          <p:blipFill>
            <a:blip r:embed="rId6" cstate="print">
              <a:grayscl/>
              <a:extLst>
                <a:ext uri="{28A0092B-C50C-407E-A947-70E740481C1C}">
                  <a14:useLocalDpi xmlns:a14="http://schemas.microsoft.com/office/drawing/2010/main" val="0"/>
                </a:ext>
              </a:extLst>
            </a:blip>
            <a:stretch>
              <a:fillRect/>
            </a:stretch>
          </p:blipFill>
          <p:spPr>
            <a:xfrm>
              <a:off x="4147930" y="-477078"/>
              <a:ext cx="3142967" cy="2956353"/>
            </a:xfrm>
            <a:prstGeom prst="rect">
              <a:avLst/>
            </a:prstGeom>
          </p:spPr>
        </p:pic>
      </p:grpSp>
      <p:sp>
        <p:nvSpPr>
          <p:cNvPr id="21" name="TextBox 20">
            <a:extLst>
              <a:ext uri="{FF2B5EF4-FFF2-40B4-BE49-F238E27FC236}">
                <a16:creationId xmlns:a16="http://schemas.microsoft.com/office/drawing/2014/main" id="{6C389867-5FCA-EB35-3518-71E87CE183EF}"/>
              </a:ext>
            </a:extLst>
          </p:cNvPr>
          <p:cNvSpPr txBox="1"/>
          <p:nvPr/>
        </p:nvSpPr>
        <p:spPr>
          <a:xfrm rot="319125">
            <a:off x="1361999" y="4262131"/>
            <a:ext cx="2514600" cy="1015663"/>
          </a:xfrm>
          <a:prstGeom prst="rect">
            <a:avLst/>
          </a:prstGeom>
          <a:noFill/>
        </p:spPr>
        <p:txBody>
          <a:bodyPr wrap="square" rtlCol="0">
            <a:spAutoFit/>
          </a:bodyPr>
          <a:lstStyle/>
          <a:p>
            <a:pPr algn="ctr"/>
            <a:r>
              <a:rPr lang="en-US" sz="2000" b="1" dirty="0">
                <a:solidFill>
                  <a:prstClr val="black"/>
                </a:solidFill>
                <a:cs typeface="Arial" panose="020B0604020202020204" pitchFamily="34" charset="0"/>
              </a:rPr>
              <a:t>Ci3T Blueprint F Tertiary (Tier 3) Intervention Grid</a:t>
            </a:r>
            <a:r>
              <a:rPr lang="en-US" b="1" dirty="0">
                <a:solidFill>
                  <a:prstClr val="black"/>
                </a:solidFill>
                <a:cs typeface="Arial" panose="020B0604020202020204" pitchFamily="34" charset="0"/>
              </a:rPr>
              <a:t> </a:t>
            </a:r>
          </a:p>
        </p:txBody>
      </p:sp>
    </p:spTree>
    <p:custDataLst>
      <p:tags r:id="rId1"/>
    </p:custDataLst>
    <p:extLst>
      <p:ext uri="{BB962C8B-B14F-4D97-AF65-F5344CB8AC3E}">
        <p14:creationId xmlns:p14="http://schemas.microsoft.com/office/powerpoint/2010/main" val="42338656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wipe(left)">
                                      <p:cBhvr>
                                        <p:cTn id="7" dur="500"/>
                                        <p:tgtEl>
                                          <p:spTgt spid="1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wipe(left)">
                                      <p:cBhvr>
                                        <p:cTn id="12" dur="500"/>
                                        <p:tgtEl>
                                          <p:spTgt spid="16"/>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wipe(left)">
                                      <p:cBhvr>
                                        <p:cTn id="17"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bg>
      <p:bgPr>
        <a:gradFill>
          <a:gsLst>
            <a:gs pos="67000">
              <a:srgbClr val="FAFAFA"/>
            </a:gs>
            <a:gs pos="74000">
              <a:srgbClr val="D7D7D7">
                <a:lumMod val="100000"/>
              </a:srgbClr>
            </a:gs>
            <a:gs pos="83000">
              <a:srgbClr val="D7D7D7">
                <a:lumMod val="100000"/>
              </a:srgbClr>
            </a:gs>
            <a:gs pos="100000">
              <a:srgbClr val="E4E4E4">
                <a:lumMod val="100000"/>
              </a:srgbClr>
            </a:gs>
          </a:gsLst>
          <a:lin ang="5400000" scaled="1"/>
        </a:gradFill>
        <a:effectLst/>
      </p:bgPr>
    </p:bg>
    <p:spTree>
      <p:nvGrpSpPr>
        <p:cNvPr id="1" name="">
          <a:extLst>
            <a:ext uri="{FF2B5EF4-FFF2-40B4-BE49-F238E27FC236}">
              <a16:creationId xmlns:a16="http://schemas.microsoft.com/office/drawing/2014/main" id="{CE1B4FD5-D282-600F-E0FE-063EAF0F6C27}"/>
            </a:ext>
          </a:extLst>
        </p:cNvPr>
        <p:cNvGrpSpPr/>
        <p:nvPr/>
      </p:nvGrpSpPr>
      <p:grpSpPr>
        <a:xfrm>
          <a:off x="0" y="0"/>
          <a:ext cx="0" cy="0"/>
          <a:chOff x="0" y="0"/>
          <a:chExt cx="0" cy="0"/>
        </a:xfrm>
      </p:grpSpPr>
      <p:pic>
        <p:nvPicPr>
          <p:cNvPr id="3" name="Content Placeholder 2" title="SRSS SSBD and AIMSweb reading data spreadsheet">
            <a:extLst>
              <a:ext uri="{FF2B5EF4-FFF2-40B4-BE49-F238E27FC236}">
                <a16:creationId xmlns:a16="http://schemas.microsoft.com/office/drawing/2014/main" id="{63BB16EC-8550-8E96-E224-E145C16420EB}"/>
              </a:ext>
            </a:extLst>
          </p:cNvPr>
          <p:cNvPicPr>
            <a:picLocks noChangeAspect="1"/>
          </p:cNvPicPr>
          <p:nvPr/>
        </p:nvPicPr>
        <p:blipFill>
          <a:blip r:embed="rId4">
            <a:extLst>
              <a:ext uri="{28A0092B-C50C-407E-A947-70E740481C1C}">
                <a14:useLocalDpi xmlns:a14="http://schemas.microsoft.com/office/drawing/2010/main" val="0"/>
              </a:ext>
            </a:extLst>
          </a:blip>
          <a:srcRect b="7947"/>
          <a:stretch>
            <a:fillRect/>
          </a:stretch>
        </p:blipFill>
        <p:spPr>
          <a:xfrm>
            <a:off x="5347383" y="1313846"/>
            <a:ext cx="5028784" cy="5179029"/>
          </a:xfrm>
          <a:prstGeom prst="rect">
            <a:avLst/>
          </a:prstGeom>
        </p:spPr>
      </p:pic>
      <p:sp>
        <p:nvSpPr>
          <p:cNvPr id="4" name="Rectangle 3">
            <a:extLst>
              <a:ext uri="{FF2B5EF4-FFF2-40B4-BE49-F238E27FC236}">
                <a16:creationId xmlns:a16="http://schemas.microsoft.com/office/drawing/2014/main" id="{0E39699B-5CEE-F13D-4AA7-6A4006985DCA}"/>
              </a:ext>
            </a:extLst>
          </p:cNvPr>
          <p:cNvSpPr/>
          <p:nvPr/>
        </p:nvSpPr>
        <p:spPr>
          <a:xfrm>
            <a:off x="7937767" y="3502072"/>
            <a:ext cx="2377440" cy="228600"/>
          </a:xfrm>
          <a:prstGeom prst="rect">
            <a:avLst/>
          </a:prstGeom>
          <a:noFill/>
          <a:ln w="381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prstClr val="white"/>
              </a:solidFill>
            </a:endParaRPr>
          </a:p>
        </p:txBody>
      </p:sp>
      <p:sp>
        <p:nvSpPr>
          <p:cNvPr id="5" name="Rectangle 4">
            <a:extLst>
              <a:ext uri="{FF2B5EF4-FFF2-40B4-BE49-F238E27FC236}">
                <a16:creationId xmlns:a16="http://schemas.microsoft.com/office/drawing/2014/main" id="{145BB1F3-1F6F-9F94-CACE-4D4217C38EA0}"/>
              </a:ext>
            </a:extLst>
          </p:cNvPr>
          <p:cNvSpPr/>
          <p:nvPr/>
        </p:nvSpPr>
        <p:spPr>
          <a:xfrm>
            <a:off x="7937767" y="5585972"/>
            <a:ext cx="2377440" cy="228600"/>
          </a:xfrm>
          <a:prstGeom prst="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prstClr val="white"/>
              </a:solidFill>
            </a:endParaRPr>
          </a:p>
        </p:txBody>
      </p:sp>
      <p:sp>
        <p:nvSpPr>
          <p:cNvPr id="6" name="Rectangle 5">
            <a:extLst>
              <a:ext uri="{FF2B5EF4-FFF2-40B4-BE49-F238E27FC236}">
                <a16:creationId xmlns:a16="http://schemas.microsoft.com/office/drawing/2014/main" id="{EF41EA11-C94D-862B-4EA4-397D4F78CFED}"/>
              </a:ext>
            </a:extLst>
          </p:cNvPr>
          <p:cNvSpPr/>
          <p:nvPr/>
        </p:nvSpPr>
        <p:spPr>
          <a:xfrm>
            <a:off x="7937767" y="4765356"/>
            <a:ext cx="2377440" cy="228600"/>
          </a:xfrm>
          <a:prstGeom prst="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prstClr val="white"/>
              </a:solidFill>
            </a:endParaRPr>
          </a:p>
        </p:txBody>
      </p:sp>
      <p:sp>
        <p:nvSpPr>
          <p:cNvPr id="7" name="Rectangle 6">
            <a:extLst>
              <a:ext uri="{FF2B5EF4-FFF2-40B4-BE49-F238E27FC236}">
                <a16:creationId xmlns:a16="http://schemas.microsoft.com/office/drawing/2014/main" id="{BAD77AFA-E45D-BD29-0437-E0D450B83A4E}"/>
              </a:ext>
            </a:extLst>
          </p:cNvPr>
          <p:cNvSpPr/>
          <p:nvPr/>
        </p:nvSpPr>
        <p:spPr>
          <a:xfrm>
            <a:off x="7937767" y="6008004"/>
            <a:ext cx="2377440" cy="228600"/>
          </a:xfrm>
          <a:prstGeom prst="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prstClr val="white"/>
              </a:solidFill>
            </a:endParaRPr>
          </a:p>
        </p:txBody>
      </p:sp>
      <p:cxnSp>
        <p:nvCxnSpPr>
          <p:cNvPr id="8" name="Straight Arrow Connector 7">
            <a:extLst>
              <a:ext uri="{FF2B5EF4-FFF2-40B4-BE49-F238E27FC236}">
                <a16:creationId xmlns:a16="http://schemas.microsoft.com/office/drawing/2014/main" id="{72E40140-61A6-AEE1-D126-2EB4175C832B}"/>
              </a:ext>
            </a:extLst>
          </p:cNvPr>
          <p:cNvCxnSpPr>
            <a:cxnSpLocks/>
            <a:stCxn id="4" idx="1"/>
            <a:endCxn id="9" idx="3"/>
          </p:cNvCxnSpPr>
          <p:nvPr/>
        </p:nvCxnSpPr>
        <p:spPr>
          <a:xfrm flipH="1" flipV="1">
            <a:off x="4619014" y="3613689"/>
            <a:ext cx="3318753" cy="2683"/>
          </a:xfrm>
          <a:prstGeom prst="straightConnector1">
            <a:avLst/>
          </a:prstGeom>
          <a:ln w="28575">
            <a:solidFill>
              <a:srgbClr val="FFC000"/>
            </a:solidFill>
            <a:tailEnd type="arrow"/>
          </a:ln>
        </p:spPr>
        <p:style>
          <a:lnRef idx="2">
            <a:schemeClr val="accent1"/>
          </a:lnRef>
          <a:fillRef idx="0">
            <a:schemeClr val="accent1"/>
          </a:fillRef>
          <a:effectRef idx="1">
            <a:schemeClr val="accent1"/>
          </a:effectRef>
          <a:fontRef idx="minor">
            <a:schemeClr val="tx1"/>
          </a:fontRef>
        </p:style>
      </p:cxnSp>
      <p:sp>
        <p:nvSpPr>
          <p:cNvPr id="9" name="Rectangle 8">
            <a:extLst>
              <a:ext uri="{FF2B5EF4-FFF2-40B4-BE49-F238E27FC236}">
                <a16:creationId xmlns:a16="http://schemas.microsoft.com/office/drawing/2014/main" id="{349805C4-23D6-4077-7CAC-0D92E8F94242}"/>
              </a:ext>
            </a:extLst>
          </p:cNvPr>
          <p:cNvSpPr/>
          <p:nvPr/>
        </p:nvSpPr>
        <p:spPr>
          <a:xfrm>
            <a:off x="1750314" y="3346989"/>
            <a:ext cx="2868700" cy="533400"/>
          </a:xfrm>
          <a:prstGeom prst="rect">
            <a:avLst/>
          </a:prstGeom>
          <a:solidFill>
            <a:schemeClr val="bg1"/>
          </a:solidFill>
          <a:ln w="285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dirty="0">
                <a:solidFill>
                  <a:srgbClr val="000000"/>
                </a:solidFill>
              </a:rPr>
              <a:t>Increased Rates of Reinforcement</a:t>
            </a:r>
          </a:p>
        </p:txBody>
      </p:sp>
      <p:cxnSp>
        <p:nvCxnSpPr>
          <p:cNvPr id="10" name="Straight Arrow Connector 9">
            <a:extLst>
              <a:ext uri="{FF2B5EF4-FFF2-40B4-BE49-F238E27FC236}">
                <a16:creationId xmlns:a16="http://schemas.microsoft.com/office/drawing/2014/main" id="{9E852427-F95F-B826-581E-E97AC15DB116}"/>
              </a:ext>
            </a:extLst>
          </p:cNvPr>
          <p:cNvCxnSpPr/>
          <p:nvPr/>
        </p:nvCxnSpPr>
        <p:spPr>
          <a:xfrm flipH="1">
            <a:off x="5080683" y="4958788"/>
            <a:ext cx="2857084" cy="627184"/>
          </a:xfrm>
          <a:prstGeom prst="straightConnector1">
            <a:avLst/>
          </a:prstGeom>
          <a:ln w="28575">
            <a:solidFill>
              <a:srgbClr val="C00000"/>
            </a:solidFill>
            <a:tailEnd type="arrow"/>
          </a:ln>
        </p:spPr>
        <p:style>
          <a:lnRef idx="2">
            <a:schemeClr val="accent1"/>
          </a:lnRef>
          <a:fillRef idx="0">
            <a:schemeClr val="accent1"/>
          </a:fillRef>
          <a:effectRef idx="1">
            <a:schemeClr val="accent1"/>
          </a:effectRef>
          <a:fontRef idx="minor">
            <a:schemeClr val="tx1"/>
          </a:fontRef>
        </p:style>
      </p:cxnSp>
      <p:cxnSp>
        <p:nvCxnSpPr>
          <p:cNvPr id="11" name="Straight Arrow Connector 10">
            <a:extLst>
              <a:ext uri="{FF2B5EF4-FFF2-40B4-BE49-F238E27FC236}">
                <a16:creationId xmlns:a16="http://schemas.microsoft.com/office/drawing/2014/main" id="{2C564E1B-26DC-8FF7-FE16-4C4A2FD22AE6}"/>
              </a:ext>
            </a:extLst>
          </p:cNvPr>
          <p:cNvCxnSpPr>
            <a:cxnSpLocks/>
            <a:stCxn id="5" idx="1"/>
            <a:endCxn id="13" idx="3"/>
          </p:cNvCxnSpPr>
          <p:nvPr/>
        </p:nvCxnSpPr>
        <p:spPr>
          <a:xfrm flipH="1" flipV="1">
            <a:off x="5080683" y="5653380"/>
            <a:ext cx="2857084" cy="46892"/>
          </a:xfrm>
          <a:prstGeom prst="straightConnector1">
            <a:avLst/>
          </a:prstGeom>
          <a:ln w="28575">
            <a:solidFill>
              <a:srgbClr val="C00000"/>
            </a:solidFill>
            <a:tailEnd type="arrow"/>
          </a:ln>
        </p:spPr>
        <p:style>
          <a:lnRef idx="2">
            <a:schemeClr val="accent1"/>
          </a:lnRef>
          <a:fillRef idx="0">
            <a:schemeClr val="accent1"/>
          </a:fillRef>
          <a:effectRef idx="1">
            <a:schemeClr val="accent1"/>
          </a:effectRef>
          <a:fontRef idx="minor">
            <a:schemeClr val="tx1"/>
          </a:fontRef>
        </p:style>
      </p:cxnSp>
      <p:cxnSp>
        <p:nvCxnSpPr>
          <p:cNvPr id="12" name="Straight Arrow Connector 11">
            <a:extLst>
              <a:ext uri="{FF2B5EF4-FFF2-40B4-BE49-F238E27FC236}">
                <a16:creationId xmlns:a16="http://schemas.microsoft.com/office/drawing/2014/main" id="{761F45F1-1EC5-60E1-C8D4-BA56574E71D4}"/>
              </a:ext>
            </a:extLst>
          </p:cNvPr>
          <p:cNvCxnSpPr>
            <a:stCxn id="7" idx="1"/>
          </p:cNvCxnSpPr>
          <p:nvPr/>
        </p:nvCxnSpPr>
        <p:spPr>
          <a:xfrm flipH="1" flipV="1">
            <a:off x="5080683" y="5814572"/>
            <a:ext cx="2857084" cy="307732"/>
          </a:xfrm>
          <a:prstGeom prst="straightConnector1">
            <a:avLst/>
          </a:prstGeom>
          <a:ln w="28575">
            <a:solidFill>
              <a:srgbClr val="C00000"/>
            </a:solidFill>
            <a:tailEnd type="arrow"/>
          </a:ln>
        </p:spPr>
        <p:style>
          <a:lnRef idx="2">
            <a:schemeClr val="accent1"/>
          </a:lnRef>
          <a:fillRef idx="0">
            <a:schemeClr val="accent1"/>
          </a:fillRef>
          <a:effectRef idx="1">
            <a:schemeClr val="accent1"/>
          </a:effectRef>
          <a:fontRef idx="minor">
            <a:schemeClr val="tx1"/>
          </a:fontRef>
        </p:style>
      </p:cxnSp>
      <p:sp>
        <p:nvSpPr>
          <p:cNvPr id="13" name="Rectangle 12">
            <a:extLst>
              <a:ext uri="{FF2B5EF4-FFF2-40B4-BE49-F238E27FC236}">
                <a16:creationId xmlns:a16="http://schemas.microsoft.com/office/drawing/2014/main" id="{06ED1103-7036-3134-15ED-12FFD657605C}"/>
              </a:ext>
            </a:extLst>
          </p:cNvPr>
          <p:cNvSpPr/>
          <p:nvPr/>
        </p:nvSpPr>
        <p:spPr>
          <a:xfrm>
            <a:off x="1545021" y="5339788"/>
            <a:ext cx="3535662" cy="627184"/>
          </a:xfrm>
          <a:prstGeom prst="rect">
            <a:avLst/>
          </a:prstGeom>
          <a:solidFill>
            <a:schemeClr val="bg1"/>
          </a:solid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dirty="0">
                <a:solidFill>
                  <a:srgbClr val="000000"/>
                </a:solidFill>
              </a:rPr>
              <a:t>Intensive Reading Intervention with Self-Monitoring</a:t>
            </a:r>
          </a:p>
        </p:txBody>
      </p:sp>
      <p:sp>
        <p:nvSpPr>
          <p:cNvPr id="14" name="Title 13">
            <a:extLst>
              <a:ext uri="{FF2B5EF4-FFF2-40B4-BE49-F238E27FC236}">
                <a16:creationId xmlns:a16="http://schemas.microsoft.com/office/drawing/2014/main" id="{F8C624D8-DEF3-7695-0FEB-BDF4BB5BFC08}"/>
              </a:ext>
            </a:extLst>
          </p:cNvPr>
          <p:cNvSpPr>
            <a:spLocks noGrp="1"/>
          </p:cNvSpPr>
          <p:nvPr>
            <p:ph type="title"/>
          </p:nvPr>
        </p:nvSpPr>
        <p:spPr/>
        <p:txBody>
          <a:bodyPr>
            <a:normAutofit/>
          </a:bodyPr>
          <a:lstStyle/>
          <a:p>
            <a:r>
              <a:rPr lang="en-US" dirty="0"/>
              <a:t>Using Data to Consider Interventions – Elementary </a:t>
            </a:r>
          </a:p>
        </p:txBody>
      </p:sp>
    </p:spTree>
    <p:custDataLst>
      <p:tags r:id="rId1"/>
    </p:custDataLst>
    <p:extLst>
      <p:ext uri="{BB962C8B-B14F-4D97-AF65-F5344CB8AC3E}">
        <p14:creationId xmlns:p14="http://schemas.microsoft.com/office/powerpoint/2010/main" val="4507401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3"/>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2"/>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0"/>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6"/>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5"/>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P spid="9" grpId="0" animBg="1"/>
      <p:bldP spid="13"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dirty="0"/>
              <a:t>Review and Preview</a:t>
            </a:r>
          </a:p>
        </p:txBody>
      </p:sp>
      <p:sp>
        <p:nvSpPr>
          <p:cNvPr id="5" name="Text Placeholder 4"/>
          <p:cNvSpPr>
            <a:spLocks noGrp="1"/>
          </p:cNvSpPr>
          <p:nvPr>
            <p:ph type="body" idx="1"/>
          </p:nvPr>
        </p:nvSpPr>
        <p:spPr>
          <a:xfrm>
            <a:off x="839788" y="1681163"/>
            <a:ext cx="5157787" cy="823912"/>
          </a:xfrm>
        </p:spPr>
        <p:txBody>
          <a:bodyPr>
            <a:normAutofit/>
          </a:bodyPr>
          <a:lstStyle/>
          <a:p>
            <a:r>
              <a:rPr lang="en-US" dirty="0"/>
              <a:t>Last Session’s Review</a:t>
            </a:r>
          </a:p>
        </p:txBody>
      </p:sp>
      <p:sp>
        <p:nvSpPr>
          <p:cNvPr id="4" name="Content Placeholder 3"/>
          <p:cNvSpPr>
            <a:spLocks noGrp="1"/>
          </p:cNvSpPr>
          <p:nvPr>
            <p:ph sz="half" idx="2"/>
          </p:nvPr>
        </p:nvSpPr>
        <p:spPr>
          <a:xfrm>
            <a:off x="839788" y="2505074"/>
            <a:ext cx="5256212" cy="4352925"/>
          </a:xfrm>
        </p:spPr>
        <p:txBody>
          <a:bodyPr>
            <a:noAutofit/>
          </a:bodyPr>
          <a:lstStyle/>
          <a:p>
            <a:r>
              <a:rPr lang="en-US" sz="2400" dirty="0"/>
              <a:t>Finalized Ci3T Blueprint D Assessment Schedule</a:t>
            </a:r>
          </a:p>
          <a:p>
            <a:r>
              <a:rPr lang="en-US" sz="2400" dirty="0"/>
              <a:t>Finalized procedures for monitoring</a:t>
            </a:r>
          </a:p>
          <a:p>
            <a:r>
              <a:rPr lang="en-US" sz="2400" dirty="0"/>
              <a:t>Final revisions made to the full draft of the Ci3T Blueprint A Primary (Tier 1) Plan</a:t>
            </a:r>
          </a:p>
          <a:p>
            <a:r>
              <a:rPr lang="en-US" sz="2400" dirty="0"/>
              <a:t>Created IM02 Faculty and Staff Presentation</a:t>
            </a:r>
          </a:p>
          <a:p>
            <a:r>
              <a:rPr lang="en-US" sz="2400" dirty="0"/>
              <a:t>Started Ci3T Blueprint E Secondary (Tier 2) Intervention Grid</a:t>
            </a:r>
          </a:p>
        </p:txBody>
      </p:sp>
      <p:sp>
        <p:nvSpPr>
          <p:cNvPr id="3" name="Text Placeholder 2"/>
          <p:cNvSpPr>
            <a:spLocks noGrp="1"/>
          </p:cNvSpPr>
          <p:nvPr>
            <p:ph type="body" sz="quarter" idx="3"/>
          </p:nvPr>
        </p:nvSpPr>
        <p:spPr>
          <a:xfrm>
            <a:off x="6172200" y="1681163"/>
            <a:ext cx="5183188" cy="823912"/>
          </a:xfrm>
        </p:spPr>
        <p:txBody>
          <a:bodyPr>
            <a:normAutofit/>
          </a:bodyPr>
          <a:lstStyle/>
          <a:p>
            <a:r>
              <a:rPr lang="en-US" dirty="0"/>
              <a:t>Today’s Preview</a:t>
            </a:r>
          </a:p>
        </p:txBody>
      </p:sp>
      <p:sp>
        <p:nvSpPr>
          <p:cNvPr id="6" name="Content Placeholder 5"/>
          <p:cNvSpPr>
            <a:spLocks noGrp="1"/>
          </p:cNvSpPr>
          <p:nvPr>
            <p:ph sz="quarter" idx="4"/>
          </p:nvPr>
        </p:nvSpPr>
        <p:spPr>
          <a:xfrm>
            <a:off x="6172199" y="2505074"/>
            <a:ext cx="5459361" cy="4352925"/>
          </a:xfrm>
        </p:spPr>
        <p:txBody>
          <a:bodyPr>
            <a:noAutofit/>
          </a:bodyPr>
          <a:lstStyle/>
          <a:p>
            <a:r>
              <a:rPr lang="en-US" sz="2400" dirty="0"/>
              <a:t>Revise plan based on faculty feedback (PIRS Pre-Implementation)</a:t>
            </a:r>
          </a:p>
          <a:p>
            <a:r>
              <a:rPr lang="en-US" sz="2400" dirty="0"/>
              <a:t>Decide how to share feedback and revisions with faculty (R08 PIRS Feedback to Faculty and Staff)</a:t>
            </a:r>
          </a:p>
          <a:p>
            <a:r>
              <a:rPr lang="en-US" sz="2400" dirty="0"/>
              <a:t>Begin Ci3T Blueprint F Tertiary (Tier 3) Intervention Grid</a:t>
            </a:r>
          </a:p>
          <a:p>
            <a:r>
              <a:rPr lang="en-US" sz="2400" dirty="0"/>
              <a:t>Discuss Ci3T Feedback Form</a:t>
            </a:r>
          </a:p>
        </p:txBody>
      </p:sp>
    </p:spTree>
    <p:custDataLst>
      <p:tags r:id="rId1"/>
    </p:custDataLst>
    <p:extLst>
      <p:ext uri="{BB962C8B-B14F-4D97-AF65-F5344CB8AC3E}">
        <p14:creationId xmlns:p14="http://schemas.microsoft.com/office/powerpoint/2010/main" val="218132817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gradFill>
          <a:gsLst>
            <a:gs pos="67000">
              <a:srgbClr val="FAFAFA"/>
            </a:gs>
            <a:gs pos="74000">
              <a:srgbClr val="D7D7D7">
                <a:lumMod val="100000"/>
              </a:srgbClr>
            </a:gs>
            <a:gs pos="83000">
              <a:srgbClr val="D7D7D7">
                <a:lumMod val="100000"/>
              </a:srgbClr>
            </a:gs>
            <a:gs pos="100000">
              <a:srgbClr val="E4E4E4">
                <a:lumMod val="100000"/>
              </a:srgbClr>
            </a:gs>
          </a:gsLst>
          <a:lin ang="5400000" scaled="1"/>
        </a:gradFill>
        <a:effectLst/>
      </p:bgPr>
    </p:bg>
    <p:spTree>
      <p:nvGrpSpPr>
        <p:cNvPr id="1" name="">
          <a:extLst>
            <a:ext uri="{FF2B5EF4-FFF2-40B4-BE49-F238E27FC236}">
              <a16:creationId xmlns:a16="http://schemas.microsoft.com/office/drawing/2014/main" id="{3188F5FE-E3F6-A8F6-C930-588A40301AD3}"/>
            </a:ext>
          </a:extLst>
        </p:cNvPr>
        <p:cNvGrpSpPr/>
        <p:nvPr/>
      </p:nvGrpSpPr>
      <p:grpSpPr>
        <a:xfrm>
          <a:off x="0" y="0"/>
          <a:ext cx="0" cy="0"/>
          <a:chOff x="0" y="0"/>
          <a:chExt cx="0" cy="0"/>
        </a:xfrm>
      </p:grpSpPr>
      <p:pic>
        <p:nvPicPr>
          <p:cNvPr id="3" name="Picture 2" title="SRSS ODR and course failure data spreadsheet">
            <a:extLst>
              <a:ext uri="{FF2B5EF4-FFF2-40B4-BE49-F238E27FC236}">
                <a16:creationId xmlns:a16="http://schemas.microsoft.com/office/drawing/2014/main" id="{FBC7F7C9-7D8D-E4C2-9CB9-83595AE57F0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559212" y="1458123"/>
            <a:ext cx="3780952" cy="4428571"/>
          </a:xfrm>
          <a:prstGeom prst="rect">
            <a:avLst/>
          </a:prstGeom>
        </p:spPr>
      </p:pic>
      <p:sp>
        <p:nvSpPr>
          <p:cNvPr id="4" name="Rectangle 16">
            <a:extLst>
              <a:ext uri="{FF2B5EF4-FFF2-40B4-BE49-F238E27FC236}">
                <a16:creationId xmlns:a16="http://schemas.microsoft.com/office/drawing/2014/main" id="{00091F7F-9F97-63F0-2BF5-561A92450391}"/>
              </a:ext>
            </a:extLst>
          </p:cNvPr>
          <p:cNvSpPr>
            <a:spLocks noChangeArrowheads="1"/>
          </p:cNvSpPr>
          <p:nvPr/>
        </p:nvSpPr>
        <p:spPr bwMode="auto">
          <a:xfrm>
            <a:off x="1388962" y="2888706"/>
            <a:ext cx="3990164" cy="781050"/>
          </a:xfrm>
          <a:prstGeom prst="rect">
            <a:avLst/>
          </a:prstGeom>
          <a:solidFill>
            <a:schemeClr val="bg1"/>
          </a:solidFill>
          <a:ln w="28575">
            <a:solidFill>
              <a:srgbClr val="FFC000"/>
            </a:solidFill>
            <a:miter lim="800000"/>
            <a:headEnd/>
            <a:tailEnd/>
          </a:ln>
        </p:spPr>
        <p:txBody>
          <a:bodyPr wrap="none" anchor="ctr"/>
          <a:lstStyle/>
          <a:p>
            <a:pPr algn="ctr"/>
            <a:r>
              <a:rPr lang="en-US" sz="2000" dirty="0">
                <a:solidFill>
                  <a:prstClr val="black"/>
                </a:solidFill>
              </a:rPr>
              <a:t>Check-In/Check-Out (Mentoring);</a:t>
            </a:r>
          </a:p>
          <a:p>
            <a:pPr algn="ctr"/>
            <a:r>
              <a:rPr lang="en-US" sz="2000" dirty="0">
                <a:solidFill>
                  <a:prstClr val="black"/>
                </a:solidFill>
              </a:rPr>
              <a:t>Study Hall Tutoring</a:t>
            </a:r>
          </a:p>
        </p:txBody>
      </p:sp>
      <p:sp>
        <p:nvSpPr>
          <p:cNvPr id="5" name="Rectangle 14">
            <a:extLst>
              <a:ext uri="{FF2B5EF4-FFF2-40B4-BE49-F238E27FC236}">
                <a16:creationId xmlns:a16="http://schemas.microsoft.com/office/drawing/2014/main" id="{D6D289CF-E822-5CB7-7658-2B3673BD8179}"/>
              </a:ext>
            </a:extLst>
          </p:cNvPr>
          <p:cNvSpPr>
            <a:spLocks noChangeArrowheads="1"/>
          </p:cNvSpPr>
          <p:nvPr/>
        </p:nvSpPr>
        <p:spPr bwMode="auto">
          <a:xfrm>
            <a:off x="1169043" y="4454571"/>
            <a:ext cx="5074671" cy="854687"/>
          </a:xfrm>
          <a:prstGeom prst="rect">
            <a:avLst/>
          </a:prstGeom>
          <a:solidFill>
            <a:schemeClr val="bg1"/>
          </a:solidFill>
          <a:ln w="28575">
            <a:solidFill>
              <a:srgbClr val="FF0000"/>
            </a:solidFill>
            <a:miter lim="800000"/>
            <a:headEnd/>
            <a:tailEnd/>
          </a:ln>
        </p:spPr>
        <p:txBody>
          <a:bodyPr wrap="none" anchor="ctr"/>
          <a:lstStyle/>
          <a:p>
            <a:pPr algn="ctr"/>
            <a:r>
              <a:rPr lang="en-US" sz="2000" dirty="0">
                <a:solidFill>
                  <a:prstClr val="black"/>
                </a:solidFill>
              </a:rPr>
              <a:t>Functional Assessment-Based Intervention</a:t>
            </a:r>
          </a:p>
        </p:txBody>
      </p:sp>
      <p:sp>
        <p:nvSpPr>
          <p:cNvPr id="6" name="Rectangle 5">
            <a:extLst>
              <a:ext uri="{FF2B5EF4-FFF2-40B4-BE49-F238E27FC236}">
                <a16:creationId xmlns:a16="http://schemas.microsoft.com/office/drawing/2014/main" id="{6F9B1179-1ABD-EFCA-AE9B-8AC5D58EDF45}"/>
              </a:ext>
            </a:extLst>
          </p:cNvPr>
          <p:cNvSpPr/>
          <p:nvPr/>
        </p:nvSpPr>
        <p:spPr>
          <a:xfrm>
            <a:off x="8484950" y="3244274"/>
            <a:ext cx="1828800" cy="201168"/>
          </a:xfrm>
          <a:prstGeom prst="rect">
            <a:avLst/>
          </a:prstGeom>
          <a:noFill/>
          <a:ln w="381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prstClr val="white"/>
              </a:solidFill>
            </a:endParaRPr>
          </a:p>
        </p:txBody>
      </p:sp>
      <p:sp>
        <p:nvSpPr>
          <p:cNvPr id="7" name="Rectangle 6">
            <a:extLst>
              <a:ext uri="{FF2B5EF4-FFF2-40B4-BE49-F238E27FC236}">
                <a16:creationId xmlns:a16="http://schemas.microsoft.com/office/drawing/2014/main" id="{97D736AA-71A8-2035-AED2-B4E049A8F304}"/>
              </a:ext>
            </a:extLst>
          </p:cNvPr>
          <p:cNvSpPr/>
          <p:nvPr/>
        </p:nvSpPr>
        <p:spPr>
          <a:xfrm>
            <a:off x="8484950" y="4058317"/>
            <a:ext cx="1828800" cy="169753"/>
          </a:xfrm>
          <a:prstGeom prst="rect">
            <a:avLst/>
          </a:prstGeom>
          <a:noFill/>
          <a:ln w="381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prstClr val="white"/>
              </a:solidFill>
            </a:endParaRPr>
          </a:p>
        </p:txBody>
      </p:sp>
      <p:sp>
        <p:nvSpPr>
          <p:cNvPr id="8" name="Rectangle 7">
            <a:extLst>
              <a:ext uri="{FF2B5EF4-FFF2-40B4-BE49-F238E27FC236}">
                <a16:creationId xmlns:a16="http://schemas.microsoft.com/office/drawing/2014/main" id="{8BEE1DC5-312C-27A8-2FBB-1C89D30FDBC0}"/>
              </a:ext>
            </a:extLst>
          </p:cNvPr>
          <p:cNvSpPr/>
          <p:nvPr/>
        </p:nvSpPr>
        <p:spPr>
          <a:xfrm>
            <a:off x="8484950" y="5185316"/>
            <a:ext cx="1828800" cy="201168"/>
          </a:xfrm>
          <a:prstGeom prst="rect">
            <a:avLst/>
          </a:prstGeom>
          <a:noFill/>
          <a:ln w="381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prstClr val="white"/>
              </a:solidFill>
            </a:endParaRPr>
          </a:p>
        </p:txBody>
      </p:sp>
      <p:cxnSp>
        <p:nvCxnSpPr>
          <p:cNvPr id="9" name="Straight Arrow Connector 8">
            <a:extLst>
              <a:ext uri="{FF2B5EF4-FFF2-40B4-BE49-F238E27FC236}">
                <a16:creationId xmlns:a16="http://schemas.microsoft.com/office/drawing/2014/main" id="{74EFC24A-EF15-9B73-DC2B-37C8EE8B4022}"/>
              </a:ext>
            </a:extLst>
          </p:cNvPr>
          <p:cNvCxnSpPr>
            <a:cxnSpLocks/>
            <a:stCxn id="6" idx="1"/>
            <a:endCxn id="4" idx="3"/>
          </p:cNvCxnSpPr>
          <p:nvPr/>
        </p:nvCxnSpPr>
        <p:spPr>
          <a:xfrm flipH="1" flipV="1">
            <a:off x="5379126" y="3279231"/>
            <a:ext cx="3105824" cy="65627"/>
          </a:xfrm>
          <a:prstGeom prst="straightConnector1">
            <a:avLst/>
          </a:prstGeom>
          <a:ln w="28575">
            <a:solidFill>
              <a:srgbClr val="FFC000"/>
            </a:solidFill>
            <a:tailEnd type="arrow"/>
          </a:ln>
        </p:spPr>
        <p:style>
          <a:lnRef idx="2">
            <a:schemeClr val="accent1"/>
          </a:lnRef>
          <a:fillRef idx="0">
            <a:schemeClr val="accent1"/>
          </a:fillRef>
          <a:effectRef idx="1">
            <a:schemeClr val="accent1"/>
          </a:effectRef>
          <a:fontRef idx="minor">
            <a:schemeClr val="tx1"/>
          </a:fontRef>
        </p:style>
      </p:cxnSp>
      <p:cxnSp>
        <p:nvCxnSpPr>
          <p:cNvPr id="10" name="Straight Arrow Connector 9">
            <a:extLst>
              <a:ext uri="{FF2B5EF4-FFF2-40B4-BE49-F238E27FC236}">
                <a16:creationId xmlns:a16="http://schemas.microsoft.com/office/drawing/2014/main" id="{A7BDEB53-E82C-63B7-52E0-5711A2C8C200}"/>
              </a:ext>
            </a:extLst>
          </p:cNvPr>
          <p:cNvCxnSpPr>
            <a:cxnSpLocks/>
            <a:stCxn id="7" idx="1"/>
            <a:endCxn id="4" idx="3"/>
          </p:cNvCxnSpPr>
          <p:nvPr/>
        </p:nvCxnSpPr>
        <p:spPr>
          <a:xfrm flipH="1" flipV="1">
            <a:off x="5379126" y="3279231"/>
            <a:ext cx="3105824" cy="863963"/>
          </a:xfrm>
          <a:prstGeom prst="straightConnector1">
            <a:avLst/>
          </a:prstGeom>
          <a:ln w="28575">
            <a:solidFill>
              <a:srgbClr val="FFC000"/>
            </a:solidFill>
            <a:tailEnd type="arrow"/>
          </a:ln>
        </p:spPr>
        <p:style>
          <a:lnRef idx="2">
            <a:schemeClr val="accent1"/>
          </a:lnRef>
          <a:fillRef idx="0">
            <a:schemeClr val="accent1"/>
          </a:fillRef>
          <a:effectRef idx="1">
            <a:schemeClr val="accent1"/>
          </a:effectRef>
          <a:fontRef idx="minor">
            <a:schemeClr val="tx1"/>
          </a:fontRef>
        </p:style>
      </p:cxnSp>
      <p:cxnSp>
        <p:nvCxnSpPr>
          <p:cNvPr id="11" name="Straight Arrow Connector 10">
            <a:extLst>
              <a:ext uri="{FF2B5EF4-FFF2-40B4-BE49-F238E27FC236}">
                <a16:creationId xmlns:a16="http://schemas.microsoft.com/office/drawing/2014/main" id="{6A1C3315-DA76-94D6-0DC0-A34D8031A16D}"/>
              </a:ext>
            </a:extLst>
          </p:cNvPr>
          <p:cNvCxnSpPr>
            <a:cxnSpLocks/>
            <a:stCxn id="17" idx="1"/>
            <a:endCxn id="4" idx="3"/>
          </p:cNvCxnSpPr>
          <p:nvPr/>
        </p:nvCxnSpPr>
        <p:spPr>
          <a:xfrm flipH="1" flipV="1">
            <a:off x="5379126" y="3279231"/>
            <a:ext cx="3105824" cy="1345870"/>
          </a:xfrm>
          <a:prstGeom prst="straightConnector1">
            <a:avLst/>
          </a:prstGeom>
          <a:ln w="28575">
            <a:solidFill>
              <a:srgbClr val="FFC000"/>
            </a:solidFill>
            <a:tailEnd type="arrow"/>
          </a:ln>
        </p:spPr>
        <p:style>
          <a:lnRef idx="2">
            <a:schemeClr val="accent1"/>
          </a:lnRef>
          <a:fillRef idx="0">
            <a:schemeClr val="accent1"/>
          </a:fillRef>
          <a:effectRef idx="1">
            <a:schemeClr val="accent1"/>
          </a:effectRef>
          <a:fontRef idx="minor">
            <a:schemeClr val="tx1"/>
          </a:fontRef>
        </p:style>
      </p:cxnSp>
      <p:cxnSp>
        <p:nvCxnSpPr>
          <p:cNvPr id="12" name="Straight Arrow Connector 11">
            <a:extLst>
              <a:ext uri="{FF2B5EF4-FFF2-40B4-BE49-F238E27FC236}">
                <a16:creationId xmlns:a16="http://schemas.microsoft.com/office/drawing/2014/main" id="{1F74EF6A-6330-E19F-ED32-194621E77081}"/>
              </a:ext>
            </a:extLst>
          </p:cNvPr>
          <p:cNvCxnSpPr>
            <a:stCxn id="8" idx="1"/>
          </p:cNvCxnSpPr>
          <p:nvPr/>
        </p:nvCxnSpPr>
        <p:spPr>
          <a:xfrm flipH="1" flipV="1">
            <a:off x="5464404" y="3357806"/>
            <a:ext cx="3020546" cy="1928094"/>
          </a:xfrm>
          <a:prstGeom prst="straightConnector1">
            <a:avLst/>
          </a:prstGeom>
          <a:ln w="28575">
            <a:solidFill>
              <a:srgbClr val="FFC000"/>
            </a:solidFill>
            <a:tailEnd type="arrow"/>
          </a:ln>
        </p:spPr>
        <p:style>
          <a:lnRef idx="2">
            <a:schemeClr val="accent1"/>
          </a:lnRef>
          <a:fillRef idx="0">
            <a:schemeClr val="accent1"/>
          </a:fillRef>
          <a:effectRef idx="1">
            <a:schemeClr val="accent1"/>
          </a:effectRef>
          <a:fontRef idx="minor">
            <a:schemeClr val="tx1"/>
          </a:fontRef>
        </p:style>
      </p:cxnSp>
      <p:sp>
        <p:nvSpPr>
          <p:cNvPr id="13" name="Rectangle 12">
            <a:extLst>
              <a:ext uri="{FF2B5EF4-FFF2-40B4-BE49-F238E27FC236}">
                <a16:creationId xmlns:a16="http://schemas.microsoft.com/office/drawing/2014/main" id="{160B002C-C384-6B1E-953A-AC2DC3005D46}"/>
              </a:ext>
            </a:extLst>
          </p:cNvPr>
          <p:cNvSpPr/>
          <p:nvPr/>
        </p:nvSpPr>
        <p:spPr>
          <a:xfrm>
            <a:off x="8484950" y="4239969"/>
            <a:ext cx="1828800" cy="171914"/>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prstClr val="white"/>
              </a:solidFill>
            </a:endParaRPr>
          </a:p>
        </p:txBody>
      </p:sp>
      <p:sp>
        <p:nvSpPr>
          <p:cNvPr id="14" name="Rectangle 13">
            <a:extLst>
              <a:ext uri="{FF2B5EF4-FFF2-40B4-BE49-F238E27FC236}">
                <a16:creationId xmlns:a16="http://schemas.microsoft.com/office/drawing/2014/main" id="{F23CD2D6-BA85-F1B8-AB6A-EE71930CF3F5}"/>
              </a:ext>
            </a:extLst>
          </p:cNvPr>
          <p:cNvSpPr/>
          <p:nvPr/>
        </p:nvSpPr>
        <p:spPr>
          <a:xfrm>
            <a:off x="8484950" y="4724400"/>
            <a:ext cx="1828800" cy="340455"/>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prstClr val="white"/>
              </a:solidFill>
            </a:endParaRPr>
          </a:p>
        </p:txBody>
      </p:sp>
      <p:cxnSp>
        <p:nvCxnSpPr>
          <p:cNvPr id="15" name="Straight Arrow Connector 14">
            <a:extLst>
              <a:ext uri="{FF2B5EF4-FFF2-40B4-BE49-F238E27FC236}">
                <a16:creationId xmlns:a16="http://schemas.microsoft.com/office/drawing/2014/main" id="{CD2715AF-C99E-6F0E-0DE8-E1A6B25A937E}"/>
              </a:ext>
            </a:extLst>
          </p:cNvPr>
          <p:cNvCxnSpPr>
            <a:stCxn id="13" idx="1"/>
          </p:cNvCxnSpPr>
          <p:nvPr/>
        </p:nvCxnSpPr>
        <p:spPr>
          <a:xfrm flipH="1">
            <a:off x="6252454" y="4325926"/>
            <a:ext cx="2232497" cy="453124"/>
          </a:xfrm>
          <a:prstGeom prst="straightConnector1">
            <a:avLst/>
          </a:prstGeom>
          <a:ln w="28575">
            <a:solidFill>
              <a:srgbClr val="FF0000"/>
            </a:solidFill>
            <a:tailEnd type="arrow"/>
          </a:ln>
        </p:spPr>
        <p:style>
          <a:lnRef idx="2">
            <a:schemeClr val="accent1"/>
          </a:lnRef>
          <a:fillRef idx="0">
            <a:schemeClr val="accent1"/>
          </a:fillRef>
          <a:effectRef idx="1">
            <a:schemeClr val="accent1"/>
          </a:effectRef>
          <a:fontRef idx="minor">
            <a:schemeClr val="tx1"/>
          </a:fontRef>
        </p:style>
      </p:cxnSp>
      <p:cxnSp>
        <p:nvCxnSpPr>
          <p:cNvPr id="16" name="Straight Arrow Connector 15">
            <a:extLst>
              <a:ext uri="{FF2B5EF4-FFF2-40B4-BE49-F238E27FC236}">
                <a16:creationId xmlns:a16="http://schemas.microsoft.com/office/drawing/2014/main" id="{DECA4152-5B7F-30CE-D650-FB893A0B0F0C}"/>
              </a:ext>
            </a:extLst>
          </p:cNvPr>
          <p:cNvCxnSpPr/>
          <p:nvPr/>
        </p:nvCxnSpPr>
        <p:spPr>
          <a:xfrm flipH="1">
            <a:off x="6243714" y="4838065"/>
            <a:ext cx="2241236" cy="24106"/>
          </a:xfrm>
          <a:prstGeom prst="straightConnector1">
            <a:avLst/>
          </a:prstGeom>
          <a:ln w="28575">
            <a:solidFill>
              <a:srgbClr val="FF0000"/>
            </a:solidFill>
            <a:tailEnd type="arrow"/>
          </a:ln>
        </p:spPr>
        <p:style>
          <a:lnRef idx="2">
            <a:schemeClr val="accent1"/>
          </a:lnRef>
          <a:fillRef idx="0">
            <a:schemeClr val="accent1"/>
          </a:fillRef>
          <a:effectRef idx="1">
            <a:schemeClr val="accent1"/>
          </a:effectRef>
          <a:fontRef idx="minor">
            <a:schemeClr val="tx1"/>
          </a:fontRef>
        </p:style>
      </p:cxnSp>
      <p:sp>
        <p:nvSpPr>
          <p:cNvPr id="17" name="Rectangle 16">
            <a:extLst>
              <a:ext uri="{FF2B5EF4-FFF2-40B4-BE49-F238E27FC236}">
                <a16:creationId xmlns:a16="http://schemas.microsoft.com/office/drawing/2014/main" id="{0836759C-9858-9F9C-7A69-BB4313F986EA}"/>
              </a:ext>
            </a:extLst>
          </p:cNvPr>
          <p:cNvSpPr/>
          <p:nvPr/>
        </p:nvSpPr>
        <p:spPr>
          <a:xfrm>
            <a:off x="8484950" y="4537725"/>
            <a:ext cx="1828800" cy="174751"/>
          </a:xfrm>
          <a:prstGeom prst="rect">
            <a:avLst/>
          </a:prstGeom>
          <a:noFill/>
          <a:ln w="381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prstClr val="white"/>
              </a:solidFill>
            </a:endParaRPr>
          </a:p>
        </p:txBody>
      </p:sp>
      <p:cxnSp>
        <p:nvCxnSpPr>
          <p:cNvPr id="18" name="Straight Arrow Connector 17">
            <a:extLst>
              <a:ext uri="{FF2B5EF4-FFF2-40B4-BE49-F238E27FC236}">
                <a16:creationId xmlns:a16="http://schemas.microsoft.com/office/drawing/2014/main" id="{0AD7907B-E18B-CF2D-2E1D-B1C4033B79A7}"/>
              </a:ext>
            </a:extLst>
          </p:cNvPr>
          <p:cNvCxnSpPr/>
          <p:nvPr/>
        </p:nvCxnSpPr>
        <p:spPr>
          <a:xfrm flipH="1">
            <a:off x="6245282" y="4962184"/>
            <a:ext cx="2241236" cy="24106"/>
          </a:xfrm>
          <a:prstGeom prst="straightConnector1">
            <a:avLst/>
          </a:prstGeom>
          <a:ln w="28575">
            <a:solidFill>
              <a:srgbClr val="FF0000"/>
            </a:solidFill>
            <a:tailEnd type="arrow"/>
          </a:ln>
        </p:spPr>
        <p:style>
          <a:lnRef idx="2">
            <a:schemeClr val="accent1"/>
          </a:lnRef>
          <a:fillRef idx="0">
            <a:schemeClr val="accent1"/>
          </a:fillRef>
          <a:effectRef idx="1">
            <a:schemeClr val="accent1"/>
          </a:effectRef>
          <a:fontRef idx="minor">
            <a:schemeClr val="tx1"/>
          </a:fontRef>
        </p:style>
      </p:cxnSp>
      <p:sp>
        <p:nvSpPr>
          <p:cNvPr id="19" name="Title 18">
            <a:extLst>
              <a:ext uri="{FF2B5EF4-FFF2-40B4-BE49-F238E27FC236}">
                <a16:creationId xmlns:a16="http://schemas.microsoft.com/office/drawing/2014/main" id="{3FF1E92B-726C-1904-B989-000BF116DAB1}"/>
              </a:ext>
            </a:extLst>
          </p:cNvPr>
          <p:cNvSpPr>
            <a:spLocks noGrp="1"/>
          </p:cNvSpPr>
          <p:nvPr>
            <p:ph type="title"/>
          </p:nvPr>
        </p:nvSpPr>
        <p:spPr/>
        <p:txBody>
          <a:bodyPr>
            <a:normAutofit/>
          </a:bodyPr>
          <a:lstStyle/>
          <a:p>
            <a:r>
              <a:rPr lang="en-US" dirty="0"/>
              <a:t>Using Data to Consider Interventions – MS/HS</a:t>
            </a:r>
          </a:p>
        </p:txBody>
      </p:sp>
    </p:spTree>
    <p:custDataLst>
      <p:tags r:id="rId1"/>
    </p:custDataLst>
    <p:extLst>
      <p:ext uri="{BB962C8B-B14F-4D97-AF65-F5344CB8AC3E}">
        <p14:creationId xmlns:p14="http://schemas.microsoft.com/office/powerpoint/2010/main" val="28580321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2"/>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6"/>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7"/>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7"/>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8"/>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xit" presetSubtype="0" fill="hold" grpId="1" nodeType="clickEffect">
                                  <p:stCondLst>
                                    <p:cond delay="0"/>
                                  </p:stCondLst>
                                  <p:childTnLst>
                                    <p:set>
                                      <p:cBhvr>
                                        <p:cTn id="26" dur="1" fill="hold">
                                          <p:stCondLst>
                                            <p:cond delay="0"/>
                                          </p:stCondLst>
                                        </p:cTn>
                                        <p:tgtEl>
                                          <p:spTgt spid="4"/>
                                        </p:tgtEl>
                                        <p:attrNameLst>
                                          <p:attrName>style.visibility</p:attrName>
                                        </p:attrNameLst>
                                      </p:cBhvr>
                                      <p:to>
                                        <p:strVal val="hidden"/>
                                      </p:to>
                                    </p:set>
                                  </p:childTnLst>
                                </p:cTn>
                              </p:par>
                              <p:par>
                                <p:cTn id="27" presetID="1" presetClass="exit" presetSubtype="0" fill="hold" nodeType="withEffect">
                                  <p:stCondLst>
                                    <p:cond delay="0"/>
                                  </p:stCondLst>
                                  <p:childTnLst>
                                    <p:set>
                                      <p:cBhvr>
                                        <p:cTn id="28" dur="1" fill="hold">
                                          <p:stCondLst>
                                            <p:cond delay="0"/>
                                          </p:stCondLst>
                                        </p:cTn>
                                        <p:tgtEl>
                                          <p:spTgt spid="9"/>
                                        </p:tgtEl>
                                        <p:attrNameLst>
                                          <p:attrName>style.visibility</p:attrName>
                                        </p:attrNameLst>
                                      </p:cBhvr>
                                      <p:to>
                                        <p:strVal val="hidden"/>
                                      </p:to>
                                    </p:set>
                                  </p:childTnLst>
                                </p:cTn>
                              </p:par>
                              <p:par>
                                <p:cTn id="29" presetID="1" presetClass="exit" presetSubtype="0" fill="hold" nodeType="withEffect">
                                  <p:stCondLst>
                                    <p:cond delay="0"/>
                                  </p:stCondLst>
                                  <p:childTnLst>
                                    <p:set>
                                      <p:cBhvr>
                                        <p:cTn id="30" dur="1" fill="hold">
                                          <p:stCondLst>
                                            <p:cond delay="0"/>
                                          </p:stCondLst>
                                        </p:cTn>
                                        <p:tgtEl>
                                          <p:spTgt spid="10"/>
                                        </p:tgtEl>
                                        <p:attrNameLst>
                                          <p:attrName>style.visibility</p:attrName>
                                        </p:attrNameLst>
                                      </p:cBhvr>
                                      <p:to>
                                        <p:strVal val="hidden"/>
                                      </p:to>
                                    </p:set>
                                  </p:childTnLst>
                                </p:cTn>
                              </p:par>
                              <p:par>
                                <p:cTn id="31" presetID="1" presetClass="exit" presetSubtype="0" fill="hold" nodeType="withEffect">
                                  <p:stCondLst>
                                    <p:cond delay="0"/>
                                  </p:stCondLst>
                                  <p:childTnLst>
                                    <p:set>
                                      <p:cBhvr>
                                        <p:cTn id="32" dur="1" fill="hold">
                                          <p:stCondLst>
                                            <p:cond delay="0"/>
                                          </p:stCondLst>
                                        </p:cTn>
                                        <p:tgtEl>
                                          <p:spTgt spid="12"/>
                                        </p:tgtEl>
                                        <p:attrNameLst>
                                          <p:attrName>style.visibility</p:attrName>
                                        </p:attrNameLst>
                                      </p:cBhvr>
                                      <p:to>
                                        <p:strVal val="hidden"/>
                                      </p:to>
                                    </p:set>
                                  </p:childTnLst>
                                </p:cTn>
                              </p:par>
                              <p:par>
                                <p:cTn id="33" presetID="1" presetClass="exit" presetSubtype="0" fill="hold" nodeType="withEffect">
                                  <p:stCondLst>
                                    <p:cond delay="0"/>
                                  </p:stCondLst>
                                  <p:childTnLst>
                                    <p:set>
                                      <p:cBhvr>
                                        <p:cTn id="34" dur="1" fill="hold">
                                          <p:stCondLst>
                                            <p:cond delay="0"/>
                                          </p:stCondLst>
                                        </p:cTn>
                                        <p:tgtEl>
                                          <p:spTgt spid="11"/>
                                        </p:tgtEl>
                                        <p:attrNameLst>
                                          <p:attrName>style.visibility</p:attrName>
                                        </p:attrNameLst>
                                      </p:cBhvr>
                                      <p:to>
                                        <p:strVal val="hidden"/>
                                      </p:to>
                                    </p:set>
                                  </p:childTnLst>
                                </p:cTn>
                              </p:par>
                              <p:par>
                                <p:cTn id="35" presetID="1" presetClass="exit" presetSubtype="0" fill="hold" grpId="1" nodeType="withEffect">
                                  <p:stCondLst>
                                    <p:cond delay="0"/>
                                  </p:stCondLst>
                                  <p:childTnLst>
                                    <p:set>
                                      <p:cBhvr>
                                        <p:cTn id="36" dur="1" fill="hold">
                                          <p:stCondLst>
                                            <p:cond delay="0"/>
                                          </p:stCondLst>
                                        </p:cTn>
                                        <p:tgtEl>
                                          <p:spTgt spid="6"/>
                                        </p:tgtEl>
                                        <p:attrNameLst>
                                          <p:attrName>style.visibility</p:attrName>
                                        </p:attrNameLst>
                                      </p:cBhvr>
                                      <p:to>
                                        <p:strVal val="hidden"/>
                                      </p:to>
                                    </p:set>
                                  </p:childTnLst>
                                </p:cTn>
                              </p:par>
                              <p:par>
                                <p:cTn id="37" presetID="1" presetClass="exit" presetSubtype="0" fill="hold" grpId="1" nodeType="withEffect">
                                  <p:stCondLst>
                                    <p:cond delay="0"/>
                                  </p:stCondLst>
                                  <p:childTnLst>
                                    <p:set>
                                      <p:cBhvr>
                                        <p:cTn id="38" dur="1" fill="hold">
                                          <p:stCondLst>
                                            <p:cond delay="0"/>
                                          </p:stCondLst>
                                        </p:cTn>
                                        <p:tgtEl>
                                          <p:spTgt spid="7"/>
                                        </p:tgtEl>
                                        <p:attrNameLst>
                                          <p:attrName>style.visibility</p:attrName>
                                        </p:attrNameLst>
                                      </p:cBhvr>
                                      <p:to>
                                        <p:strVal val="hidden"/>
                                      </p:to>
                                    </p:set>
                                  </p:childTnLst>
                                </p:cTn>
                              </p:par>
                              <p:par>
                                <p:cTn id="39" presetID="1" presetClass="exit" presetSubtype="0" fill="hold" grpId="1" nodeType="withEffect">
                                  <p:stCondLst>
                                    <p:cond delay="0"/>
                                  </p:stCondLst>
                                  <p:childTnLst>
                                    <p:set>
                                      <p:cBhvr>
                                        <p:cTn id="40" dur="1" fill="hold">
                                          <p:stCondLst>
                                            <p:cond delay="0"/>
                                          </p:stCondLst>
                                        </p:cTn>
                                        <p:tgtEl>
                                          <p:spTgt spid="17"/>
                                        </p:tgtEl>
                                        <p:attrNameLst>
                                          <p:attrName>style.visibility</p:attrName>
                                        </p:attrNameLst>
                                      </p:cBhvr>
                                      <p:to>
                                        <p:strVal val="hidden"/>
                                      </p:to>
                                    </p:set>
                                  </p:childTnLst>
                                </p:cTn>
                              </p:par>
                              <p:par>
                                <p:cTn id="41" presetID="1" presetClass="exit" presetSubtype="0" fill="hold" grpId="1" nodeType="withEffect">
                                  <p:stCondLst>
                                    <p:cond delay="0"/>
                                  </p:stCondLst>
                                  <p:childTnLst>
                                    <p:set>
                                      <p:cBhvr>
                                        <p:cTn id="42" dur="1" fill="hold">
                                          <p:stCondLst>
                                            <p:cond delay="0"/>
                                          </p:stCondLst>
                                        </p:cTn>
                                        <p:tgtEl>
                                          <p:spTgt spid="8"/>
                                        </p:tgtEl>
                                        <p:attrNameLst>
                                          <p:attrName>style.visibility</p:attrName>
                                        </p:attrNameLst>
                                      </p:cBhvr>
                                      <p:to>
                                        <p:strVal val="hidden"/>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5"/>
                                        </p:tgtEl>
                                        <p:attrNameLst>
                                          <p:attrName>style.visibility</p:attrName>
                                        </p:attrNameLst>
                                      </p:cBhvr>
                                      <p:to>
                                        <p:strVal val="visible"/>
                                      </p:to>
                                    </p:set>
                                  </p:childTnLst>
                                </p:cTn>
                              </p:par>
                              <p:par>
                                <p:cTn id="47" presetID="1" presetClass="entr" presetSubtype="0" fill="hold" nodeType="withEffect">
                                  <p:stCondLst>
                                    <p:cond delay="0"/>
                                  </p:stCondLst>
                                  <p:childTnLst>
                                    <p:set>
                                      <p:cBhvr>
                                        <p:cTn id="48" dur="1" fill="hold">
                                          <p:stCondLst>
                                            <p:cond delay="0"/>
                                          </p:stCondLst>
                                        </p:cTn>
                                        <p:tgtEl>
                                          <p:spTgt spid="16"/>
                                        </p:tgtEl>
                                        <p:attrNameLst>
                                          <p:attrName>style.visibility</p:attrName>
                                        </p:attrNameLst>
                                      </p:cBhvr>
                                      <p:to>
                                        <p:strVal val="visible"/>
                                      </p:to>
                                    </p:set>
                                  </p:childTnLst>
                                </p:cTn>
                              </p:par>
                              <p:par>
                                <p:cTn id="49" presetID="1" presetClass="entr" presetSubtype="0" fill="hold" nodeType="withEffect">
                                  <p:stCondLst>
                                    <p:cond delay="0"/>
                                  </p:stCondLst>
                                  <p:childTnLst>
                                    <p:set>
                                      <p:cBhvr>
                                        <p:cTn id="50" dur="1" fill="hold">
                                          <p:stCondLst>
                                            <p:cond delay="0"/>
                                          </p:stCondLst>
                                        </p:cTn>
                                        <p:tgtEl>
                                          <p:spTgt spid="15"/>
                                        </p:tgtEl>
                                        <p:attrNameLst>
                                          <p:attrName>style.visibility</p:attrName>
                                        </p:attrNameLst>
                                      </p:cBhvr>
                                      <p:to>
                                        <p:strVal val="visible"/>
                                      </p:to>
                                    </p:set>
                                  </p:childTnLst>
                                </p:cTn>
                              </p:par>
                              <p:par>
                                <p:cTn id="51" presetID="1" presetClass="entr" presetSubtype="0" fill="hold" grpId="0" nodeType="withEffect">
                                  <p:stCondLst>
                                    <p:cond delay="0"/>
                                  </p:stCondLst>
                                  <p:childTnLst>
                                    <p:set>
                                      <p:cBhvr>
                                        <p:cTn id="52" dur="1" fill="hold">
                                          <p:stCondLst>
                                            <p:cond delay="0"/>
                                          </p:stCondLst>
                                        </p:cTn>
                                        <p:tgtEl>
                                          <p:spTgt spid="13"/>
                                        </p:tgtEl>
                                        <p:attrNameLst>
                                          <p:attrName>style.visibility</p:attrName>
                                        </p:attrNameLst>
                                      </p:cBhvr>
                                      <p:to>
                                        <p:strVal val="visible"/>
                                      </p:to>
                                    </p:set>
                                  </p:childTnLst>
                                </p:cTn>
                              </p:par>
                              <p:par>
                                <p:cTn id="53" presetID="1" presetClass="entr" presetSubtype="0" fill="hold" grpId="0" nodeType="withEffect">
                                  <p:stCondLst>
                                    <p:cond delay="0"/>
                                  </p:stCondLst>
                                  <p:childTnLst>
                                    <p:set>
                                      <p:cBhvr>
                                        <p:cTn id="54" dur="1" fill="hold">
                                          <p:stCondLst>
                                            <p:cond delay="0"/>
                                          </p:stCondLst>
                                        </p:cTn>
                                        <p:tgtEl>
                                          <p:spTgt spid="14"/>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xit" presetSubtype="0" fill="hold" grpId="1" nodeType="clickEffect">
                                  <p:stCondLst>
                                    <p:cond delay="0"/>
                                  </p:stCondLst>
                                  <p:childTnLst>
                                    <p:set>
                                      <p:cBhvr>
                                        <p:cTn id="58" dur="1" fill="hold">
                                          <p:stCondLst>
                                            <p:cond delay="0"/>
                                          </p:stCondLst>
                                        </p:cTn>
                                        <p:tgtEl>
                                          <p:spTgt spid="5"/>
                                        </p:tgtEl>
                                        <p:attrNameLst>
                                          <p:attrName>style.visibility</p:attrName>
                                        </p:attrNameLst>
                                      </p:cBhvr>
                                      <p:to>
                                        <p:strVal val="hidden"/>
                                      </p:to>
                                    </p:set>
                                  </p:childTnLst>
                                </p:cTn>
                              </p:par>
                              <p:par>
                                <p:cTn id="59" presetID="1" presetClass="exit" presetSubtype="0" fill="hold" nodeType="withEffect">
                                  <p:stCondLst>
                                    <p:cond delay="0"/>
                                  </p:stCondLst>
                                  <p:childTnLst>
                                    <p:set>
                                      <p:cBhvr>
                                        <p:cTn id="60" dur="1" fill="hold">
                                          <p:stCondLst>
                                            <p:cond delay="0"/>
                                          </p:stCondLst>
                                        </p:cTn>
                                        <p:tgtEl>
                                          <p:spTgt spid="16"/>
                                        </p:tgtEl>
                                        <p:attrNameLst>
                                          <p:attrName>style.visibility</p:attrName>
                                        </p:attrNameLst>
                                      </p:cBhvr>
                                      <p:to>
                                        <p:strVal val="hidden"/>
                                      </p:to>
                                    </p:set>
                                  </p:childTnLst>
                                </p:cTn>
                              </p:par>
                              <p:par>
                                <p:cTn id="61" presetID="1" presetClass="exit" presetSubtype="0" fill="hold" nodeType="withEffect">
                                  <p:stCondLst>
                                    <p:cond delay="0"/>
                                  </p:stCondLst>
                                  <p:childTnLst>
                                    <p:set>
                                      <p:cBhvr>
                                        <p:cTn id="62" dur="1" fill="hold">
                                          <p:stCondLst>
                                            <p:cond delay="0"/>
                                          </p:stCondLst>
                                        </p:cTn>
                                        <p:tgtEl>
                                          <p:spTgt spid="15"/>
                                        </p:tgtEl>
                                        <p:attrNameLst>
                                          <p:attrName>style.visibility</p:attrName>
                                        </p:attrNameLst>
                                      </p:cBhvr>
                                      <p:to>
                                        <p:strVal val="hidden"/>
                                      </p:to>
                                    </p:set>
                                  </p:childTnLst>
                                </p:cTn>
                              </p:par>
                              <p:par>
                                <p:cTn id="63" presetID="1" presetClass="exit" presetSubtype="0" fill="hold" grpId="1" nodeType="withEffect">
                                  <p:stCondLst>
                                    <p:cond delay="0"/>
                                  </p:stCondLst>
                                  <p:childTnLst>
                                    <p:set>
                                      <p:cBhvr>
                                        <p:cTn id="64" dur="1" fill="hold">
                                          <p:stCondLst>
                                            <p:cond delay="0"/>
                                          </p:stCondLst>
                                        </p:cTn>
                                        <p:tgtEl>
                                          <p:spTgt spid="13"/>
                                        </p:tgtEl>
                                        <p:attrNameLst>
                                          <p:attrName>style.visibility</p:attrName>
                                        </p:attrNameLst>
                                      </p:cBhvr>
                                      <p:to>
                                        <p:strVal val="hidden"/>
                                      </p:to>
                                    </p:set>
                                  </p:childTnLst>
                                </p:cTn>
                              </p:par>
                              <p:par>
                                <p:cTn id="65" presetID="1" presetClass="exit" presetSubtype="0" fill="hold" grpId="1" nodeType="withEffect">
                                  <p:stCondLst>
                                    <p:cond delay="0"/>
                                  </p:stCondLst>
                                  <p:childTnLst>
                                    <p:set>
                                      <p:cBhvr>
                                        <p:cTn id="66" dur="1" fill="hold">
                                          <p:stCondLst>
                                            <p:cond delay="0"/>
                                          </p:stCondLst>
                                        </p:cTn>
                                        <p:tgtEl>
                                          <p:spTgt spid="14"/>
                                        </p:tgtEl>
                                        <p:attrNameLst>
                                          <p:attrName>style.visibility</p:attrName>
                                        </p:attrNameLst>
                                      </p:cBhvr>
                                      <p:to>
                                        <p:strVal val="hidden"/>
                                      </p:to>
                                    </p:set>
                                  </p:childTnLst>
                                </p:cTn>
                              </p:par>
                              <p:par>
                                <p:cTn id="67" presetID="1" presetClass="entr" presetSubtype="0" fill="hold" nodeType="withEffect">
                                  <p:stCondLst>
                                    <p:cond delay="0"/>
                                  </p:stCondLst>
                                  <p:childTnLst>
                                    <p:set>
                                      <p:cBhvr>
                                        <p:cTn id="68" dur="1" fill="hold">
                                          <p:stCondLst>
                                            <p:cond delay="0"/>
                                          </p:stCondLst>
                                        </p:cTn>
                                        <p:tgtEl>
                                          <p:spTgt spid="18"/>
                                        </p:tgtEl>
                                        <p:attrNameLst>
                                          <p:attrName>style.visibility</p:attrName>
                                        </p:attrNameLst>
                                      </p:cBhvr>
                                      <p:to>
                                        <p:strVal val="visible"/>
                                      </p:to>
                                    </p:set>
                                  </p:childTnLst>
                                </p:cTn>
                              </p:par>
                              <p:par>
                                <p:cTn id="69" presetID="1" presetClass="exit" presetSubtype="0" fill="hold" nodeType="withEffect">
                                  <p:stCondLst>
                                    <p:cond delay="0"/>
                                  </p:stCondLst>
                                  <p:childTnLst>
                                    <p:set>
                                      <p:cBhvr>
                                        <p:cTn id="70" dur="1" fill="hold">
                                          <p:stCondLst>
                                            <p:cond delay="0"/>
                                          </p:stCondLst>
                                        </p:cTn>
                                        <p:tgtEl>
                                          <p:spTgt spid="1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4" grpId="1" animBg="1"/>
      <p:bldP spid="5" grpId="0" animBg="1"/>
      <p:bldP spid="5" grpId="1" animBg="1"/>
      <p:bldP spid="6" grpId="0" animBg="1"/>
      <p:bldP spid="6" grpId="1" animBg="1"/>
      <p:bldP spid="7" grpId="0" animBg="1"/>
      <p:bldP spid="7" grpId="1" animBg="1"/>
      <p:bldP spid="8" grpId="0" animBg="1"/>
      <p:bldP spid="8" grpId="1" animBg="1"/>
      <p:bldP spid="13" grpId="0" animBg="1"/>
      <p:bldP spid="13" grpId="1" animBg="1"/>
      <p:bldP spid="14" grpId="0" animBg="1"/>
      <p:bldP spid="14" grpId="1" animBg="1"/>
      <p:bldP spid="17" grpId="0" animBg="1"/>
      <p:bldP spid="17" grpId="1" animBg="1"/>
    </p:bldLst>
  </p:timing>
</p:sld>
</file>

<file path=ppt/slides/slide41.xml><?xml version="1.0" encoding="utf-8"?>
<p:sld xmlns:a="http://schemas.openxmlformats.org/drawingml/2006/main" xmlns:r="http://schemas.openxmlformats.org/officeDocument/2006/relationships" xmlns:p="http://schemas.openxmlformats.org/presentationml/2006/main">
  <p:cSld>
    <p:bg>
      <p:bgPr>
        <a:gradFill>
          <a:gsLst>
            <a:gs pos="67000">
              <a:srgbClr val="FAFAFA"/>
            </a:gs>
            <a:gs pos="74000">
              <a:srgbClr val="D7D7D7">
                <a:lumMod val="100000"/>
              </a:srgbClr>
            </a:gs>
            <a:gs pos="83000">
              <a:srgbClr val="D7D7D7">
                <a:lumMod val="100000"/>
              </a:srgbClr>
            </a:gs>
            <a:gs pos="100000">
              <a:srgbClr val="E4E4E4">
                <a:lumMod val="100000"/>
              </a:srgbClr>
            </a:gs>
          </a:gsLst>
          <a:lin ang="5400000" scaled="1"/>
        </a:gradFill>
        <a:effectLst/>
      </p:bgPr>
    </p:bg>
    <p:spTree>
      <p:nvGrpSpPr>
        <p:cNvPr id="1" name="">
          <a:extLst>
            <a:ext uri="{FF2B5EF4-FFF2-40B4-BE49-F238E27FC236}">
              <a16:creationId xmlns:a16="http://schemas.microsoft.com/office/drawing/2014/main" id="{0A5B014D-30F5-6583-C3A0-381039BB1D54}"/>
            </a:ext>
          </a:extLst>
        </p:cNvPr>
        <p:cNvGrpSpPr/>
        <p:nvPr/>
      </p:nvGrpSpPr>
      <p:grpSpPr>
        <a:xfrm>
          <a:off x="0" y="0"/>
          <a:ext cx="0" cy="0"/>
          <a:chOff x="0" y="0"/>
          <a:chExt cx="0" cy="0"/>
        </a:xfrm>
      </p:grpSpPr>
      <p:pic>
        <p:nvPicPr>
          <p:cNvPr id="3" name="Picture 2" title="A man and a woman working at a laptop computer">
            <a:extLst>
              <a:ext uri="{FF2B5EF4-FFF2-40B4-BE49-F238E27FC236}">
                <a16:creationId xmlns:a16="http://schemas.microsoft.com/office/drawing/2014/main" id="{95FC33AB-7233-C579-4F39-5DC6281248E7}"/>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170471" y="3711577"/>
            <a:ext cx="2286000" cy="1523551"/>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4" name="Picture 3" title="2 women working at a laptop computer">
            <a:extLst>
              <a:ext uri="{FF2B5EF4-FFF2-40B4-BE49-F238E27FC236}">
                <a16:creationId xmlns:a16="http://schemas.microsoft.com/office/drawing/2014/main" id="{BA341895-96AA-20BA-3B7F-96F4E9C20219}"/>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753928" y="3711578"/>
            <a:ext cx="2286000" cy="1523551"/>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graphicFrame>
        <p:nvGraphicFramePr>
          <p:cNvPr id="5" name="Diagram 4">
            <a:extLst>
              <a:ext uri="{FF2B5EF4-FFF2-40B4-BE49-F238E27FC236}">
                <a16:creationId xmlns:a16="http://schemas.microsoft.com/office/drawing/2014/main" id="{037D4394-E182-58A0-C078-E102618DDB75}"/>
              </a:ext>
            </a:extLst>
          </p:cNvPr>
          <p:cNvGraphicFramePr/>
          <p:nvPr>
            <p:extLst>
              <p:ext uri="{D42A27DB-BD31-4B8C-83A1-F6EECF244321}">
                <p14:modId xmlns:p14="http://schemas.microsoft.com/office/powerpoint/2010/main" val="2199325436"/>
              </p:ext>
            </p:extLst>
          </p:nvPr>
        </p:nvGraphicFramePr>
        <p:xfrm>
          <a:off x="3217471" y="2636874"/>
          <a:ext cx="6096000" cy="3868479"/>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sp>
        <p:nvSpPr>
          <p:cNvPr id="7" name="Title 6">
            <a:extLst>
              <a:ext uri="{FF2B5EF4-FFF2-40B4-BE49-F238E27FC236}">
                <a16:creationId xmlns:a16="http://schemas.microsoft.com/office/drawing/2014/main" id="{60D0393F-A6C6-FB47-F0F9-7157F7DB10CC}"/>
              </a:ext>
            </a:extLst>
          </p:cNvPr>
          <p:cNvSpPr>
            <a:spLocks noGrp="1"/>
          </p:cNvSpPr>
          <p:nvPr>
            <p:ph type="title"/>
          </p:nvPr>
        </p:nvSpPr>
        <p:spPr>
          <a:xfrm>
            <a:off x="838200" y="365125"/>
            <a:ext cx="10515600" cy="1745029"/>
          </a:xfrm>
        </p:spPr>
        <p:txBody>
          <a:bodyPr>
            <a:normAutofit fontScale="90000"/>
          </a:bodyPr>
          <a:lstStyle/>
          <a:p>
            <a:r>
              <a:rPr lang="en-US" dirty="0"/>
              <a:t>In teams of two, refine your tertiary (Tier 3) grid by editing current supports and getting feedback from your colleagues</a:t>
            </a:r>
          </a:p>
        </p:txBody>
      </p:sp>
      <p:grpSp>
        <p:nvGrpSpPr>
          <p:cNvPr id="2" name="Group 1">
            <a:extLst>
              <a:ext uri="{FF2B5EF4-FFF2-40B4-BE49-F238E27FC236}">
                <a16:creationId xmlns:a16="http://schemas.microsoft.com/office/drawing/2014/main" id="{1D952F3E-4957-82BD-B969-06724BE3028D}"/>
              </a:ext>
            </a:extLst>
          </p:cNvPr>
          <p:cNvGrpSpPr/>
          <p:nvPr/>
        </p:nvGrpSpPr>
        <p:grpSpPr>
          <a:xfrm>
            <a:off x="11000708" y="200943"/>
            <a:ext cx="1001688" cy="1001688"/>
            <a:chOff x="9117880" y="2004559"/>
            <a:chExt cx="2848881" cy="2848881"/>
          </a:xfrm>
          <a:scene3d>
            <a:camera prst="orthographicFront"/>
            <a:lightRig rig="chilly" dir="t"/>
          </a:scene3d>
        </p:grpSpPr>
        <p:sp>
          <p:nvSpPr>
            <p:cNvPr id="6" name="Oval 5">
              <a:extLst>
                <a:ext uri="{FF2B5EF4-FFF2-40B4-BE49-F238E27FC236}">
                  <a16:creationId xmlns:a16="http://schemas.microsoft.com/office/drawing/2014/main" id="{CADF255C-99CA-68A0-3B3C-65D9979E8F07}"/>
                </a:ext>
              </a:extLst>
            </p:cNvPr>
            <p:cNvSpPr/>
            <p:nvPr/>
          </p:nvSpPr>
          <p:spPr>
            <a:xfrm>
              <a:off x="9117880" y="2004559"/>
              <a:ext cx="2848881" cy="2848881"/>
            </a:xfrm>
            <a:prstGeom prst="ellipse">
              <a:avLst/>
            </a:prstGeom>
            <a:gradFill rotWithShape="0">
              <a:gsLst>
                <a:gs pos="0">
                  <a:srgbClr val="1D1700"/>
                </a:gs>
                <a:gs pos="100000">
                  <a:srgbClr val="E1B900"/>
                </a:gs>
              </a:gsLst>
              <a:lin ang="5400000" scaled="1"/>
            </a:gradFill>
            <a:sp3d prstMaterial="translucentPowder">
              <a:bevelT w="127000" h="25400" prst="softRound"/>
            </a:sp3d>
          </p:spPr>
          <p:style>
            <a:lnRef idx="0">
              <a:schemeClr val="lt1">
                <a:hueOff val="0"/>
                <a:satOff val="0"/>
                <a:lumOff val="0"/>
                <a:alphaOff val="0"/>
              </a:schemeClr>
            </a:lnRef>
            <a:fillRef idx="1">
              <a:scrgbClr r="0" g="0" b="0"/>
            </a:fillRef>
            <a:effectRef idx="0">
              <a:schemeClr val="accent5">
                <a:alpha val="50000"/>
                <a:hueOff val="-4949793"/>
                <a:satOff val="-5172"/>
                <a:lumOff val="1176"/>
                <a:alphaOff val="0"/>
              </a:schemeClr>
            </a:effectRef>
            <a:fontRef idx="minor">
              <a:schemeClr val="tx1"/>
            </a:fontRef>
          </p:style>
          <p:txBody>
            <a:bodyPr lIns="0" tIns="0" rIns="0" bIns="0"/>
            <a:lstStyle/>
            <a:p>
              <a:endParaRPr lang="en-US" sz="1600"/>
            </a:p>
          </p:txBody>
        </p:sp>
        <p:sp>
          <p:nvSpPr>
            <p:cNvPr id="8" name="Oval 4">
              <a:extLst>
                <a:ext uri="{FF2B5EF4-FFF2-40B4-BE49-F238E27FC236}">
                  <a16:creationId xmlns:a16="http://schemas.microsoft.com/office/drawing/2014/main" id="{C2CD26AB-ADE8-EF26-FC0C-24F19205222F}"/>
                </a:ext>
              </a:extLst>
            </p:cNvPr>
            <p:cNvSpPr txBox="1"/>
            <p:nvPr/>
          </p:nvSpPr>
          <p:spPr>
            <a:xfrm>
              <a:off x="9535089" y="2421768"/>
              <a:ext cx="2014463" cy="2014463"/>
            </a:xfrm>
            <a:prstGeom prst="rect">
              <a:avLst/>
            </a:prstGeom>
            <a:sp3d/>
          </p:spPr>
          <p:style>
            <a:lnRef idx="0">
              <a:scrgbClr r="0" g="0" b="0"/>
            </a:lnRef>
            <a:fillRef idx="0">
              <a:scrgbClr r="0" g="0" b="0"/>
            </a:fillRef>
            <a:effectRef idx="0">
              <a:scrgbClr r="0" g="0" b="0"/>
            </a:effectRef>
            <a:fontRef idx="minor">
              <a:schemeClr val="tx1"/>
            </a:fontRef>
          </p:style>
          <p:txBody>
            <a:bodyPr spcFirstLastPara="0" vert="horz" wrap="square" lIns="0" tIns="0" rIns="0" bIns="0" numCol="1" spcCol="1270" anchor="ctr" anchorCtr="0">
              <a:noAutofit/>
            </a:bodyPr>
            <a:lstStyle/>
            <a:p>
              <a:pPr marL="0" lvl="0" indent="0" algn="ctr" defTabSz="889000">
                <a:lnSpc>
                  <a:spcPct val="90000"/>
                </a:lnSpc>
                <a:spcBef>
                  <a:spcPct val="0"/>
                </a:spcBef>
                <a:spcAft>
                  <a:spcPct val="35000"/>
                </a:spcAft>
                <a:buNone/>
              </a:pPr>
              <a:r>
                <a:rPr lang="en-US" sz="1600" b="1" kern="1200" dirty="0">
                  <a:solidFill>
                    <a:schemeClr val="bg1"/>
                  </a:solidFill>
                </a:rPr>
                <a:t>Task Divider</a:t>
              </a:r>
            </a:p>
          </p:txBody>
        </p:sp>
      </p:grpSp>
    </p:spTree>
    <p:custDataLst>
      <p:tags r:id="rId1"/>
    </p:custDataLst>
    <p:extLst>
      <p:ext uri="{BB962C8B-B14F-4D97-AF65-F5344CB8AC3E}">
        <p14:creationId xmlns:p14="http://schemas.microsoft.com/office/powerpoint/2010/main" val="3853758810"/>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Pentagon 28"/>
          <p:cNvSpPr/>
          <p:nvPr/>
        </p:nvSpPr>
        <p:spPr>
          <a:xfrm>
            <a:off x="2363729" y="4922371"/>
            <a:ext cx="4974808" cy="1143000"/>
          </a:xfrm>
          <a:custGeom>
            <a:avLst/>
            <a:gdLst>
              <a:gd name="connsiteX0" fmla="*/ 0 w 4822408"/>
              <a:gd name="connsiteY0" fmla="*/ 0 h 1143000"/>
              <a:gd name="connsiteX1" fmla="*/ 4250908 w 4822408"/>
              <a:gd name="connsiteY1" fmla="*/ 0 h 1143000"/>
              <a:gd name="connsiteX2" fmla="*/ 4822408 w 4822408"/>
              <a:gd name="connsiteY2" fmla="*/ 571500 h 1143000"/>
              <a:gd name="connsiteX3" fmla="*/ 4250908 w 4822408"/>
              <a:gd name="connsiteY3" fmla="*/ 1143000 h 1143000"/>
              <a:gd name="connsiteX4" fmla="*/ 0 w 4822408"/>
              <a:gd name="connsiteY4" fmla="*/ 1143000 h 1143000"/>
              <a:gd name="connsiteX5" fmla="*/ 0 w 4822408"/>
              <a:gd name="connsiteY5" fmla="*/ 0 h 1143000"/>
              <a:gd name="connsiteX0" fmla="*/ 0 w 4963085"/>
              <a:gd name="connsiteY0" fmla="*/ 11723 h 1143000"/>
              <a:gd name="connsiteX1" fmla="*/ 4391585 w 4963085"/>
              <a:gd name="connsiteY1" fmla="*/ 0 h 1143000"/>
              <a:gd name="connsiteX2" fmla="*/ 4963085 w 4963085"/>
              <a:gd name="connsiteY2" fmla="*/ 571500 h 1143000"/>
              <a:gd name="connsiteX3" fmla="*/ 4391585 w 4963085"/>
              <a:gd name="connsiteY3" fmla="*/ 1143000 h 1143000"/>
              <a:gd name="connsiteX4" fmla="*/ 140677 w 4963085"/>
              <a:gd name="connsiteY4" fmla="*/ 1143000 h 1143000"/>
              <a:gd name="connsiteX5" fmla="*/ 0 w 4963085"/>
              <a:gd name="connsiteY5" fmla="*/ 11723 h 1143000"/>
              <a:gd name="connsiteX0" fmla="*/ 23446 w 4986531"/>
              <a:gd name="connsiteY0" fmla="*/ 11723 h 1154723"/>
              <a:gd name="connsiteX1" fmla="*/ 4415031 w 4986531"/>
              <a:gd name="connsiteY1" fmla="*/ 0 h 1154723"/>
              <a:gd name="connsiteX2" fmla="*/ 4986531 w 4986531"/>
              <a:gd name="connsiteY2" fmla="*/ 571500 h 1154723"/>
              <a:gd name="connsiteX3" fmla="*/ 4415031 w 4986531"/>
              <a:gd name="connsiteY3" fmla="*/ 1143000 h 1154723"/>
              <a:gd name="connsiteX4" fmla="*/ 0 w 4986531"/>
              <a:gd name="connsiteY4" fmla="*/ 1154723 h 1154723"/>
              <a:gd name="connsiteX5" fmla="*/ 23446 w 4986531"/>
              <a:gd name="connsiteY5" fmla="*/ 11723 h 1154723"/>
              <a:gd name="connsiteX0" fmla="*/ 11723 w 4974808"/>
              <a:gd name="connsiteY0" fmla="*/ 11723 h 1143000"/>
              <a:gd name="connsiteX1" fmla="*/ 4403308 w 4974808"/>
              <a:gd name="connsiteY1" fmla="*/ 0 h 1143000"/>
              <a:gd name="connsiteX2" fmla="*/ 4974808 w 4974808"/>
              <a:gd name="connsiteY2" fmla="*/ 571500 h 1143000"/>
              <a:gd name="connsiteX3" fmla="*/ 4403308 w 4974808"/>
              <a:gd name="connsiteY3" fmla="*/ 1143000 h 1143000"/>
              <a:gd name="connsiteX4" fmla="*/ 0 w 4974808"/>
              <a:gd name="connsiteY4" fmla="*/ 1143000 h 1143000"/>
              <a:gd name="connsiteX5" fmla="*/ 11723 w 4974808"/>
              <a:gd name="connsiteY5" fmla="*/ 11723 h 1143000"/>
              <a:gd name="connsiteX0" fmla="*/ 11723 w 4974808"/>
              <a:gd name="connsiteY0" fmla="*/ 11723 h 1143000"/>
              <a:gd name="connsiteX1" fmla="*/ 4403308 w 4974808"/>
              <a:gd name="connsiteY1" fmla="*/ 0 h 1143000"/>
              <a:gd name="connsiteX2" fmla="*/ 4974808 w 4974808"/>
              <a:gd name="connsiteY2" fmla="*/ 571500 h 1143000"/>
              <a:gd name="connsiteX3" fmla="*/ 4403308 w 4974808"/>
              <a:gd name="connsiteY3" fmla="*/ 1143000 h 1143000"/>
              <a:gd name="connsiteX4" fmla="*/ 0 w 4974808"/>
              <a:gd name="connsiteY4" fmla="*/ 1143000 h 1143000"/>
              <a:gd name="connsiteX5" fmla="*/ 4333 w 4974808"/>
              <a:gd name="connsiteY5" fmla="*/ 962614 h 1143000"/>
              <a:gd name="connsiteX6" fmla="*/ 11723 w 4974808"/>
              <a:gd name="connsiteY6" fmla="*/ 11723 h 1143000"/>
              <a:gd name="connsiteX0" fmla="*/ 11723 w 4974808"/>
              <a:gd name="connsiteY0" fmla="*/ 11723 h 1143000"/>
              <a:gd name="connsiteX1" fmla="*/ 4403308 w 4974808"/>
              <a:gd name="connsiteY1" fmla="*/ 0 h 1143000"/>
              <a:gd name="connsiteX2" fmla="*/ 4974808 w 4974808"/>
              <a:gd name="connsiteY2" fmla="*/ 571500 h 1143000"/>
              <a:gd name="connsiteX3" fmla="*/ 4403308 w 4974808"/>
              <a:gd name="connsiteY3" fmla="*/ 1143000 h 1143000"/>
              <a:gd name="connsiteX4" fmla="*/ 0 w 4974808"/>
              <a:gd name="connsiteY4" fmla="*/ 1143000 h 1143000"/>
              <a:gd name="connsiteX5" fmla="*/ 344302 w 4974808"/>
              <a:gd name="connsiteY5" fmla="*/ 646091 h 1143000"/>
              <a:gd name="connsiteX6" fmla="*/ 11723 w 4974808"/>
              <a:gd name="connsiteY6" fmla="*/ 11723 h 1143000"/>
              <a:gd name="connsiteX0" fmla="*/ 243601 w 5206686"/>
              <a:gd name="connsiteY0" fmla="*/ 11723 h 1143000"/>
              <a:gd name="connsiteX1" fmla="*/ 4635186 w 5206686"/>
              <a:gd name="connsiteY1" fmla="*/ 0 h 1143000"/>
              <a:gd name="connsiteX2" fmla="*/ 5206686 w 5206686"/>
              <a:gd name="connsiteY2" fmla="*/ 571500 h 1143000"/>
              <a:gd name="connsiteX3" fmla="*/ 4635186 w 5206686"/>
              <a:gd name="connsiteY3" fmla="*/ 1143000 h 1143000"/>
              <a:gd name="connsiteX4" fmla="*/ 231878 w 5206686"/>
              <a:gd name="connsiteY4" fmla="*/ 1143000 h 1143000"/>
              <a:gd name="connsiteX5" fmla="*/ 576180 w 5206686"/>
              <a:gd name="connsiteY5" fmla="*/ 646091 h 1143000"/>
              <a:gd name="connsiteX6" fmla="*/ 243601 w 5206686"/>
              <a:gd name="connsiteY6" fmla="*/ 11723 h 1143000"/>
              <a:gd name="connsiteX0" fmla="*/ 233161 w 5196246"/>
              <a:gd name="connsiteY0" fmla="*/ 11723 h 1143000"/>
              <a:gd name="connsiteX1" fmla="*/ 4624746 w 5196246"/>
              <a:gd name="connsiteY1" fmla="*/ 0 h 1143000"/>
              <a:gd name="connsiteX2" fmla="*/ 5196246 w 5196246"/>
              <a:gd name="connsiteY2" fmla="*/ 571500 h 1143000"/>
              <a:gd name="connsiteX3" fmla="*/ 4624746 w 5196246"/>
              <a:gd name="connsiteY3" fmla="*/ 1143000 h 1143000"/>
              <a:gd name="connsiteX4" fmla="*/ 221438 w 5196246"/>
              <a:gd name="connsiteY4" fmla="*/ 1143000 h 1143000"/>
              <a:gd name="connsiteX5" fmla="*/ 565740 w 5196246"/>
              <a:gd name="connsiteY5" fmla="*/ 646091 h 1143000"/>
              <a:gd name="connsiteX6" fmla="*/ 233161 w 5196246"/>
              <a:gd name="connsiteY6" fmla="*/ 11723 h 1143000"/>
              <a:gd name="connsiteX0" fmla="*/ 233161 w 5196246"/>
              <a:gd name="connsiteY0" fmla="*/ 11723 h 1143000"/>
              <a:gd name="connsiteX1" fmla="*/ 4624746 w 5196246"/>
              <a:gd name="connsiteY1" fmla="*/ 0 h 1143000"/>
              <a:gd name="connsiteX2" fmla="*/ 5196246 w 5196246"/>
              <a:gd name="connsiteY2" fmla="*/ 571500 h 1143000"/>
              <a:gd name="connsiteX3" fmla="*/ 4624746 w 5196246"/>
              <a:gd name="connsiteY3" fmla="*/ 1143000 h 1143000"/>
              <a:gd name="connsiteX4" fmla="*/ 221438 w 5196246"/>
              <a:gd name="connsiteY4" fmla="*/ 1143000 h 1143000"/>
              <a:gd name="connsiteX5" fmla="*/ 565740 w 5196246"/>
              <a:gd name="connsiteY5" fmla="*/ 646091 h 1143000"/>
              <a:gd name="connsiteX6" fmla="*/ 233161 w 5196246"/>
              <a:gd name="connsiteY6" fmla="*/ 11723 h 1143000"/>
              <a:gd name="connsiteX0" fmla="*/ 11723 w 4974808"/>
              <a:gd name="connsiteY0" fmla="*/ 11723 h 1143000"/>
              <a:gd name="connsiteX1" fmla="*/ 4403308 w 4974808"/>
              <a:gd name="connsiteY1" fmla="*/ 0 h 1143000"/>
              <a:gd name="connsiteX2" fmla="*/ 4974808 w 4974808"/>
              <a:gd name="connsiteY2" fmla="*/ 571500 h 1143000"/>
              <a:gd name="connsiteX3" fmla="*/ 4403308 w 4974808"/>
              <a:gd name="connsiteY3" fmla="*/ 1143000 h 1143000"/>
              <a:gd name="connsiteX4" fmla="*/ 0 w 4974808"/>
              <a:gd name="connsiteY4" fmla="*/ 1143000 h 1143000"/>
              <a:gd name="connsiteX5" fmla="*/ 344302 w 4974808"/>
              <a:gd name="connsiteY5" fmla="*/ 646091 h 1143000"/>
              <a:gd name="connsiteX6" fmla="*/ 11723 w 4974808"/>
              <a:gd name="connsiteY6" fmla="*/ 11723 h 1143000"/>
              <a:gd name="connsiteX0" fmla="*/ 11723 w 4974808"/>
              <a:gd name="connsiteY0" fmla="*/ 11723 h 1143000"/>
              <a:gd name="connsiteX1" fmla="*/ 4403308 w 4974808"/>
              <a:gd name="connsiteY1" fmla="*/ 0 h 1143000"/>
              <a:gd name="connsiteX2" fmla="*/ 4974808 w 4974808"/>
              <a:gd name="connsiteY2" fmla="*/ 571500 h 1143000"/>
              <a:gd name="connsiteX3" fmla="*/ 4403308 w 4974808"/>
              <a:gd name="connsiteY3" fmla="*/ 1143000 h 1143000"/>
              <a:gd name="connsiteX4" fmla="*/ 0 w 4974808"/>
              <a:gd name="connsiteY4" fmla="*/ 1143000 h 1143000"/>
              <a:gd name="connsiteX5" fmla="*/ 344302 w 4974808"/>
              <a:gd name="connsiteY5" fmla="*/ 646091 h 1143000"/>
              <a:gd name="connsiteX6" fmla="*/ 11723 w 4974808"/>
              <a:gd name="connsiteY6" fmla="*/ 11723 h 1143000"/>
              <a:gd name="connsiteX0" fmla="*/ 11723 w 4974808"/>
              <a:gd name="connsiteY0" fmla="*/ 11723 h 1143000"/>
              <a:gd name="connsiteX1" fmla="*/ 4403308 w 4974808"/>
              <a:gd name="connsiteY1" fmla="*/ 0 h 1143000"/>
              <a:gd name="connsiteX2" fmla="*/ 4974808 w 4974808"/>
              <a:gd name="connsiteY2" fmla="*/ 571500 h 1143000"/>
              <a:gd name="connsiteX3" fmla="*/ 4403308 w 4974808"/>
              <a:gd name="connsiteY3" fmla="*/ 1143000 h 1143000"/>
              <a:gd name="connsiteX4" fmla="*/ 0 w 4974808"/>
              <a:gd name="connsiteY4" fmla="*/ 1143000 h 1143000"/>
              <a:gd name="connsiteX5" fmla="*/ 309133 w 4974808"/>
              <a:gd name="connsiteY5" fmla="*/ 646091 h 1143000"/>
              <a:gd name="connsiteX6" fmla="*/ 11723 w 4974808"/>
              <a:gd name="connsiteY6" fmla="*/ 11723 h 1143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974808" h="1143000">
                <a:moveTo>
                  <a:pt x="11723" y="11723"/>
                </a:moveTo>
                <a:lnTo>
                  <a:pt x="4403308" y="0"/>
                </a:lnTo>
                <a:lnTo>
                  <a:pt x="4974808" y="571500"/>
                </a:lnTo>
                <a:lnTo>
                  <a:pt x="4403308" y="1143000"/>
                </a:lnTo>
                <a:lnTo>
                  <a:pt x="0" y="1143000"/>
                </a:lnTo>
                <a:cubicBezTo>
                  <a:pt x="301105" y="917991"/>
                  <a:pt x="307179" y="834637"/>
                  <a:pt x="309133" y="646091"/>
                </a:cubicBezTo>
                <a:cubicBezTo>
                  <a:pt x="311087" y="457545"/>
                  <a:pt x="402022" y="389036"/>
                  <a:pt x="11723" y="11723"/>
                </a:cubicBezTo>
                <a:close/>
              </a:path>
            </a:pathLst>
          </a:custGeom>
          <a:solidFill>
            <a:schemeClr val="accent6">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accent6"/>
                </a:solidFill>
              </a:rPr>
              <a:t>Add to</a:t>
            </a:r>
            <a:r>
              <a:rPr lang="en-US" sz="2400" b="1" dirty="0">
                <a:solidFill>
                  <a:schemeClr val="accent6"/>
                </a:solidFill>
              </a:rPr>
              <a:t> R04 Ci3T Professional Learning Plan </a:t>
            </a:r>
          </a:p>
        </p:txBody>
      </p:sp>
      <p:grpSp>
        <p:nvGrpSpPr>
          <p:cNvPr id="31" name="Group 30">
            <a:extLst>
              <a:ext uri="{FF2B5EF4-FFF2-40B4-BE49-F238E27FC236}">
                <a16:creationId xmlns:a16="http://schemas.microsoft.com/office/drawing/2014/main" id="{7A0D5A1E-E173-B54B-8BC7-1C1F0B8EE40B}"/>
              </a:ext>
            </a:extLst>
          </p:cNvPr>
          <p:cNvGrpSpPr/>
          <p:nvPr/>
        </p:nvGrpSpPr>
        <p:grpSpPr>
          <a:xfrm>
            <a:off x="1268410" y="4777734"/>
            <a:ext cx="1432277" cy="1432277"/>
            <a:chOff x="5084726" y="2556763"/>
            <a:chExt cx="2176611" cy="2176611"/>
          </a:xfrm>
          <a:scene3d>
            <a:camera prst="orthographicFront"/>
            <a:lightRig rig="chilly" dir="t"/>
          </a:scene3d>
        </p:grpSpPr>
        <p:sp>
          <p:nvSpPr>
            <p:cNvPr id="32" name="Oval 31">
              <a:extLst>
                <a:ext uri="{FF2B5EF4-FFF2-40B4-BE49-F238E27FC236}">
                  <a16:creationId xmlns:a16="http://schemas.microsoft.com/office/drawing/2014/main" id="{5AD4AD95-747E-6942-BE2B-8B2D24379FBF}"/>
                </a:ext>
              </a:extLst>
            </p:cNvPr>
            <p:cNvSpPr/>
            <p:nvPr/>
          </p:nvSpPr>
          <p:spPr>
            <a:xfrm>
              <a:off x="5084726" y="2556763"/>
              <a:ext cx="2176611" cy="2176611"/>
            </a:xfrm>
            <a:prstGeom prst="ellipse">
              <a:avLst/>
            </a:prstGeom>
            <a:gradFill rotWithShape="0">
              <a:gsLst>
                <a:gs pos="0">
                  <a:srgbClr val="002000"/>
                </a:gs>
                <a:gs pos="100000">
                  <a:srgbClr val="02DD01"/>
                </a:gs>
              </a:gsLst>
              <a:lin ang="5400000" scaled="1"/>
            </a:gradFill>
            <a:sp3d prstMaterial="translucentPowder">
              <a:bevelT w="127000" h="25400" prst="softRound"/>
            </a:sp3d>
          </p:spPr>
          <p:style>
            <a:lnRef idx="0">
              <a:schemeClr val="lt1">
                <a:hueOff val="0"/>
                <a:satOff val="0"/>
                <a:lumOff val="0"/>
                <a:alphaOff val="0"/>
              </a:schemeClr>
            </a:lnRef>
            <a:fillRef idx="1">
              <a:scrgbClr r="0" g="0" b="0"/>
            </a:fillRef>
            <a:effectRef idx="0">
              <a:schemeClr val="accent5">
                <a:alpha val="50000"/>
                <a:hueOff val="-5515009"/>
                <a:satOff val="-7671"/>
                <a:lumOff val="-2942"/>
                <a:alphaOff val="0"/>
              </a:schemeClr>
            </a:effectRef>
            <a:fontRef idx="minor">
              <a:schemeClr val="tx1"/>
            </a:fontRef>
          </p:style>
          <p:txBody>
            <a:bodyPr/>
            <a:lstStyle/>
            <a:p>
              <a:endParaRPr lang="en-US" sz="1800" dirty="0"/>
            </a:p>
          </p:txBody>
        </p:sp>
        <p:sp>
          <p:nvSpPr>
            <p:cNvPr id="33" name="Oval 4">
              <a:extLst>
                <a:ext uri="{FF2B5EF4-FFF2-40B4-BE49-F238E27FC236}">
                  <a16:creationId xmlns:a16="http://schemas.microsoft.com/office/drawing/2014/main" id="{9AD270DF-5B2F-9D42-B177-0B6144C4F96C}"/>
                </a:ext>
              </a:extLst>
            </p:cNvPr>
            <p:cNvSpPr txBox="1"/>
            <p:nvPr/>
          </p:nvSpPr>
          <p:spPr>
            <a:xfrm>
              <a:off x="5241545" y="2710402"/>
              <a:ext cx="1898472" cy="1879987"/>
            </a:xfrm>
            <a:prstGeom prst="rect">
              <a:avLst/>
            </a:prstGeom>
            <a:sp3d/>
          </p:spPr>
          <p:style>
            <a:lnRef idx="0">
              <a:scrgbClr r="0" g="0" b="0"/>
            </a:lnRef>
            <a:fillRef idx="0">
              <a:scrgbClr r="0" g="0" b="0"/>
            </a:fillRef>
            <a:effectRef idx="0">
              <a:scrgbClr r="0" g="0" b="0"/>
            </a:effectRef>
            <a:fontRef idx="minor">
              <a:schemeClr val="tx1"/>
            </a:fontRef>
          </p:style>
          <p:txBody>
            <a:bodyPr spcFirstLastPara="0" vert="horz" wrap="square" lIns="119786" tIns="22860" rIns="119786" bIns="22860" numCol="1" spcCol="1270" anchor="ctr" anchorCtr="0">
              <a:noAutofit/>
            </a:bodyPr>
            <a:lstStyle/>
            <a:p>
              <a:pPr marL="0" lvl="0" indent="0" algn="ctr" defTabSz="800100">
                <a:lnSpc>
                  <a:spcPct val="90000"/>
                </a:lnSpc>
                <a:spcBef>
                  <a:spcPct val="0"/>
                </a:spcBef>
                <a:spcAft>
                  <a:spcPct val="35000"/>
                </a:spcAft>
                <a:buNone/>
              </a:pPr>
              <a:r>
                <a:rPr lang="en-US" sz="1800" b="1" kern="1200" dirty="0">
                  <a:solidFill>
                    <a:schemeClr val="bg1"/>
                  </a:solidFill>
                </a:rPr>
                <a:t>R04 PL Plan Note Taker</a:t>
              </a:r>
            </a:p>
          </p:txBody>
        </p:sp>
      </p:grpSp>
      <p:pic>
        <p:nvPicPr>
          <p:cNvPr id="30" name="Picture 29" title="Ci3T Blueprint F">
            <a:extLst>
              <a:ext uri="{FF2B5EF4-FFF2-40B4-BE49-F238E27FC236}">
                <a16:creationId xmlns:a16="http://schemas.microsoft.com/office/drawing/2014/main" id="{A20B88D8-3C12-A444-87AD-61CBD27D330F}"/>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4611" t="8965" r="4084" b="57059"/>
          <a:stretch/>
        </p:blipFill>
        <p:spPr>
          <a:xfrm>
            <a:off x="165110" y="143687"/>
            <a:ext cx="7948755" cy="2285586"/>
          </a:xfrm>
          <a:prstGeom prst="rect">
            <a:avLst/>
          </a:prstGeom>
          <a:noFill/>
          <a:ln>
            <a:noFill/>
          </a:ln>
          <a:effectLst>
            <a:outerShdw blurRad="292100" dist="139700" dir="2700000" algn="tl" rotWithShape="0">
              <a:srgbClr val="333333">
                <a:alpha val="65000"/>
              </a:srgbClr>
            </a:outerShdw>
          </a:effectLst>
        </p:spPr>
      </p:pic>
      <p:sp>
        <p:nvSpPr>
          <p:cNvPr id="35" name="Rectangle 34">
            <a:extLst>
              <a:ext uri="{FF2B5EF4-FFF2-40B4-BE49-F238E27FC236}">
                <a16:creationId xmlns:a16="http://schemas.microsoft.com/office/drawing/2014/main" id="{B7BA0685-4EAE-394A-A19A-E650C154D8FE}"/>
              </a:ext>
            </a:extLst>
          </p:cNvPr>
          <p:cNvSpPr/>
          <p:nvPr/>
        </p:nvSpPr>
        <p:spPr>
          <a:xfrm>
            <a:off x="3007943" y="374705"/>
            <a:ext cx="4985541" cy="2054569"/>
          </a:xfrm>
          <a:prstGeom prst="rect">
            <a:avLst/>
          </a:prstGeom>
          <a:noFill/>
          <a:ln w="762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pic>
        <p:nvPicPr>
          <p:cNvPr id="3" name="Picture 47">
            <a:extLst>
              <a:ext uri="{FF2B5EF4-FFF2-40B4-BE49-F238E27FC236}">
                <a16:creationId xmlns:a16="http://schemas.microsoft.com/office/drawing/2014/main" id="{07FFFDCB-F30D-6EED-C4A9-7461A03BD913}"/>
              </a:ext>
            </a:extLst>
          </p:cNvPr>
          <p:cNvPicPr>
            <a:picLocks noChangeAspect="1" noChangeArrowheads="1"/>
          </p:cNvPicPr>
          <p:nvPr/>
        </p:nvPicPr>
        <p:blipFill>
          <a:blip r:embed="rId5">
            <a:extLst>
              <a:ext uri="{28A0092B-C50C-407E-A947-70E740481C1C}">
                <a14:useLocalDpi xmlns:a14="http://schemas.microsoft.com/office/drawing/2010/main" val="0"/>
              </a:ext>
            </a:extLst>
          </a:blip>
          <a:stretch>
            <a:fillRect/>
          </a:stretch>
        </p:blipFill>
        <p:spPr bwMode="auto">
          <a:xfrm>
            <a:off x="3557588" y="2845375"/>
            <a:ext cx="5076825" cy="1800292"/>
          </a:xfrm>
          <a:prstGeom prst="rect">
            <a:avLst/>
          </a:prstGeom>
          <a:noFill/>
        </p:spPr>
      </p:pic>
      <p:pic>
        <p:nvPicPr>
          <p:cNvPr id="4" name="Picture 51">
            <a:extLst>
              <a:ext uri="{FF2B5EF4-FFF2-40B4-BE49-F238E27FC236}">
                <a16:creationId xmlns:a16="http://schemas.microsoft.com/office/drawing/2014/main" id="{7A74C802-62A0-F5A0-0E0F-34ABD688B717}"/>
              </a:ext>
            </a:extLst>
          </p:cNvPr>
          <p:cNvPicPr>
            <a:picLocks noChangeAspect="1" noChangeArrowheads="1"/>
          </p:cNvPicPr>
          <p:nvPr/>
        </p:nvPicPr>
        <p:blipFill>
          <a:blip r:embed="rId6">
            <a:extLst>
              <a:ext uri="{28A0092B-C50C-407E-A947-70E740481C1C}">
                <a14:useLocalDpi xmlns:a14="http://schemas.microsoft.com/office/drawing/2010/main" val="0"/>
              </a:ext>
            </a:extLst>
          </a:blip>
          <a:stretch>
            <a:fillRect/>
          </a:stretch>
        </p:blipFill>
        <p:spPr bwMode="auto">
          <a:xfrm>
            <a:off x="3557588" y="2845375"/>
            <a:ext cx="5076825" cy="1800292"/>
          </a:xfrm>
          <a:prstGeom prst="rect">
            <a:avLst/>
          </a:prstGeom>
          <a:noFill/>
        </p:spPr>
      </p:pic>
      <p:pic>
        <p:nvPicPr>
          <p:cNvPr id="5" name="Picture 50">
            <a:extLst>
              <a:ext uri="{FF2B5EF4-FFF2-40B4-BE49-F238E27FC236}">
                <a16:creationId xmlns:a16="http://schemas.microsoft.com/office/drawing/2014/main" id="{0F2C217A-C7B9-3252-5F58-1F7E76E574C0}"/>
              </a:ext>
            </a:extLst>
          </p:cNvPr>
          <p:cNvPicPr>
            <a:picLocks noChangeAspect="1" noChangeArrowheads="1"/>
          </p:cNvPicPr>
          <p:nvPr/>
        </p:nvPicPr>
        <p:blipFill>
          <a:blip r:embed="rId7">
            <a:extLst>
              <a:ext uri="{28A0092B-C50C-407E-A947-70E740481C1C}">
                <a14:useLocalDpi xmlns:a14="http://schemas.microsoft.com/office/drawing/2010/main" val="0"/>
              </a:ext>
            </a:extLst>
          </a:blip>
          <a:stretch>
            <a:fillRect/>
          </a:stretch>
        </p:blipFill>
        <p:spPr bwMode="auto">
          <a:xfrm>
            <a:off x="3557588" y="2845375"/>
            <a:ext cx="5076825" cy="1800292"/>
          </a:xfrm>
          <a:prstGeom prst="rect">
            <a:avLst/>
          </a:prstGeom>
          <a:noFill/>
        </p:spPr>
      </p:pic>
      <p:pic>
        <p:nvPicPr>
          <p:cNvPr id="6" name="Picture 49">
            <a:extLst>
              <a:ext uri="{FF2B5EF4-FFF2-40B4-BE49-F238E27FC236}">
                <a16:creationId xmlns:a16="http://schemas.microsoft.com/office/drawing/2014/main" id="{41B3DA77-98AC-1C7C-FA75-379E5024CE61}"/>
              </a:ext>
            </a:extLst>
          </p:cNvPr>
          <p:cNvPicPr>
            <a:picLocks noChangeAspect="1" noChangeArrowheads="1"/>
          </p:cNvPicPr>
          <p:nvPr/>
        </p:nvPicPr>
        <p:blipFill>
          <a:blip r:embed="rId8">
            <a:extLst>
              <a:ext uri="{28A0092B-C50C-407E-A947-70E740481C1C}">
                <a14:useLocalDpi xmlns:a14="http://schemas.microsoft.com/office/drawing/2010/main" val="0"/>
              </a:ext>
            </a:extLst>
          </a:blip>
          <a:stretch>
            <a:fillRect/>
          </a:stretch>
        </p:blipFill>
        <p:spPr bwMode="auto">
          <a:xfrm>
            <a:off x="3557588" y="2845375"/>
            <a:ext cx="5076825" cy="1800292"/>
          </a:xfrm>
          <a:prstGeom prst="rect">
            <a:avLst/>
          </a:prstGeom>
          <a:noFill/>
        </p:spPr>
      </p:pic>
      <p:pic>
        <p:nvPicPr>
          <p:cNvPr id="7" name="Picture 48">
            <a:extLst>
              <a:ext uri="{FF2B5EF4-FFF2-40B4-BE49-F238E27FC236}">
                <a16:creationId xmlns:a16="http://schemas.microsoft.com/office/drawing/2014/main" id="{3E42350D-666E-57A5-02D9-A28F62C7250A}"/>
              </a:ext>
            </a:extLst>
          </p:cNvPr>
          <p:cNvPicPr>
            <a:picLocks noChangeAspect="1" noChangeArrowheads="1"/>
          </p:cNvPicPr>
          <p:nvPr/>
        </p:nvPicPr>
        <p:blipFill>
          <a:blip r:embed="rId9">
            <a:extLst>
              <a:ext uri="{28A0092B-C50C-407E-A947-70E740481C1C}">
                <a14:useLocalDpi xmlns:a14="http://schemas.microsoft.com/office/drawing/2010/main" val="0"/>
              </a:ext>
            </a:extLst>
          </a:blip>
          <a:stretch>
            <a:fillRect/>
          </a:stretch>
        </p:blipFill>
        <p:spPr bwMode="auto">
          <a:xfrm>
            <a:off x="3557588" y="2845375"/>
            <a:ext cx="5076825" cy="1800292"/>
          </a:xfrm>
          <a:prstGeom prst="rect">
            <a:avLst/>
          </a:prstGeom>
          <a:noFill/>
        </p:spPr>
      </p:pic>
      <p:pic>
        <p:nvPicPr>
          <p:cNvPr id="8" name="Picture 42">
            <a:extLst>
              <a:ext uri="{FF2B5EF4-FFF2-40B4-BE49-F238E27FC236}">
                <a16:creationId xmlns:a16="http://schemas.microsoft.com/office/drawing/2014/main" id="{211D263C-56C8-0DC3-0F97-D3FDE604F2C3}"/>
              </a:ext>
            </a:extLst>
          </p:cNvPr>
          <p:cNvPicPr>
            <a:picLocks noChangeAspect="1" noChangeArrowheads="1"/>
          </p:cNvPicPr>
          <p:nvPr/>
        </p:nvPicPr>
        <p:blipFill>
          <a:blip r:embed="rId10">
            <a:extLst>
              <a:ext uri="{28A0092B-C50C-407E-A947-70E740481C1C}">
                <a14:useLocalDpi xmlns:a14="http://schemas.microsoft.com/office/drawing/2010/main" val="0"/>
              </a:ext>
            </a:extLst>
          </a:blip>
          <a:stretch>
            <a:fillRect/>
          </a:stretch>
        </p:blipFill>
        <p:spPr bwMode="auto">
          <a:xfrm>
            <a:off x="3557588" y="2845375"/>
            <a:ext cx="5076825" cy="1800292"/>
          </a:xfrm>
          <a:prstGeom prst="rect">
            <a:avLst/>
          </a:prstGeom>
          <a:noFill/>
        </p:spPr>
      </p:pic>
      <p:pic>
        <p:nvPicPr>
          <p:cNvPr id="9" name="Picture 46">
            <a:extLst>
              <a:ext uri="{FF2B5EF4-FFF2-40B4-BE49-F238E27FC236}">
                <a16:creationId xmlns:a16="http://schemas.microsoft.com/office/drawing/2014/main" id="{D0BF36DA-47D9-39A7-0685-12D78FBA46C8}"/>
              </a:ext>
            </a:extLst>
          </p:cNvPr>
          <p:cNvPicPr>
            <a:picLocks noChangeAspect="1" noChangeArrowheads="1"/>
          </p:cNvPicPr>
          <p:nvPr/>
        </p:nvPicPr>
        <p:blipFill>
          <a:blip r:embed="rId11">
            <a:extLst>
              <a:ext uri="{28A0092B-C50C-407E-A947-70E740481C1C}">
                <a14:useLocalDpi xmlns:a14="http://schemas.microsoft.com/office/drawing/2010/main" val="0"/>
              </a:ext>
            </a:extLst>
          </a:blip>
          <a:stretch>
            <a:fillRect/>
          </a:stretch>
        </p:blipFill>
        <p:spPr bwMode="auto">
          <a:xfrm>
            <a:off x="3557588" y="2845375"/>
            <a:ext cx="5076825" cy="1800292"/>
          </a:xfrm>
          <a:prstGeom prst="rect">
            <a:avLst/>
          </a:prstGeom>
          <a:noFill/>
        </p:spPr>
      </p:pic>
      <p:pic>
        <p:nvPicPr>
          <p:cNvPr id="10" name="Picture 45">
            <a:extLst>
              <a:ext uri="{FF2B5EF4-FFF2-40B4-BE49-F238E27FC236}">
                <a16:creationId xmlns:a16="http://schemas.microsoft.com/office/drawing/2014/main" id="{423C72A6-A136-C5AF-6C31-C07428D36C66}"/>
              </a:ext>
            </a:extLst>
          </p:cNvPr>
          <p:cNvPicPr>
            <a:picLocks noChangeAspect="1" noChangeArrowheads="1"/>
          </p:cNvPicPr>
          <p:nvPr/>
        </p:nvPicPr>
        <p:blipFill>
          <a:blip r:embed="rId12">
            <a:extLst>
              <a:ext uri="{28A0092B-C50C-407E-A947-70E740481C1C}">
                <a14:useLocalDpi xmlns:a14="http://schemas.microsoft.com/office/drawing/2010/main" val="0"/>
              </a:ext>
            </a:extLst>
          </a:blip>
          <a:stretch>
            <a:fillRect/>
          </a:stretch>
        </p:blipFill>
        <p:spPr bwMode="auto">
          <a:xfrm>
            <a:off x="3557588" y="2845375"/>
            <a:ext cx="5076825" cy="1800292"/>
          </a:xfrm>
          <a:prstGeom prst="rect">
            <a:avLst/>
          </a:prstGeom>
          <a:noFill/>
        </p:spPr>
      </p:pic>
      <p:pic>
        <p:nvPicPr>
          <p:cNvPr id="11" name="Picture 44">
            <a:extLst>
              <a:ext uri="{FF2B5EF4-FFF2-40B4-BE49-F238E27FC236}">
                <a16:creationId xmlns:a16="http://schemas.microsoft.com/office/drawing/2014/main" id="{4962531A-A4B9-A358-2253-774AE131B904}"/>
              </a:ext>
            </a:extLst>
          </p:cNvPr>
          <p:cNvPicPr>
            <a:picLocks noChangeAspect="1" noChangeArrowheads="1"/>
          </p:cNvPicPr>
          <p:nvPr/>
        </p:nvPicPr>
        <p:blipFill>
          <a:blip r:embed="rId13">
            <a:extLst>
              <a:ext uri="{28A0092B-C50C-407E-A947-70E740481C1C}">
                <a14:useLocalDpi xmlns:a14="http://schemas.microsoft.com/office/drawing/2010/main" val="0"/>
              </a:ext>
            </a:extLst>
          </a:blip>
          <a:stretch>
            <a:fillRect/>
          </a:stretch>
        </p:blipFill>
        <p:spPr bwMode="auto">
          <a:xfrm>
            <a:off x="3557588" y="2845375"/>
            <a:ext cx="5076825" cy="1800292"/>
          </a:xfrm>
          <a:prstGeom prst="rect">
            <a:avLst/>
          </a:prstGeom>
          <a:noFill/>
        </p:spPr>
      </p:pic>
      <p:pic>
        <p:nvPicPr>
          <p:cNvPr id="12" name="Picture 43">
            <a:extLst>
              <a:ext uri="{FF2B5EF4-FFF2-40B4-BE49-F238E27FC236}">
                <a16:creationId xmlns:a16="http://schemas.microsoft.com/office/drawing/2014/main" id="{46068738-51A3-4226-4BFB-B2359A705BB9}"/>
              </a:ext>
            </a:extLst>
          </p:cNvPr>
          <p:cNvPicPr>
            <a:picLocks noChangeAspect="1" noChangeArrowheads="1"/>
          </p:cNvPicPr>
          <p:nvPr/>
        </p:nvPicPr>
        <p:blipFill>
          <a:blip r:embed="rId14">
            <a:extLst>
              <a:ext uri="{28A0092B-C50C-407E-A947-70E740481C1C}">
                <a14:useLocalDpi xmlns:a14="http://schemas.microsoft.com/office/drawing/2010/main" val="0"/>
              </a:ext>
            </a:extLst>
          </a:blip>
          <a:stretch>
            <a:fillRect/>
          </a:stretch>
        </p:blipFill>
        <p:spPr bwMode="auto">
          <a:xfrm>
            <a:off x="3557588" y="2845375"/>
            <a:ext cx="5076825" cy="1800292"/>
          </a:xfrm>
          <a:prstGeom prst="rect">
            <a:avLst/>
          </a:prstGeom>
          <a:noFill/>
        </p:spPr>
      </p:pic>
      <p:pic>
        <p:nvPicPr>
          <p:cNvPr id="13" name="Picture 41">
            <a:extLst>
              <a:ext uri="{FF2B5EF4-FFF2-40B4-BE49-F238E27FC236}">
                <a16:creationId xmlns:a16="http://schemas.microsoft.com/office/drawing/2014/main" id="{2C044B66-1352-5CD6-6C01-99D2FC8C22E0}"/>
              </a:ext>
            </a:extLst>
          </p:cNvPr>
          <p:cNvPicPr>
            <a:picLocks noChangeAspect="1" noChangeArrowheads="1"/>
          </p:cNvPicPr>
          <p:nvPr/>
        </p:nvPicPr>
        <p:blipFill>
          <a:blip r:embed="rId15">
            <a:extLst>
              <a:ext uri="{28A0092B-C50C-407E-A947-70E740481C1C}">
                <a14:useLocalDpi xmlns:a14="http://schemas.microsoft.com/office/drawing/2010/main" val="0"/>
              </a:ext>
            </a:extLst>
          </a:blip>
          <a:stretch>
            <a:fillRect/>
          </a:stretch>
        </p:blipFill>
        <p:spPr bwMode="auto">
          <a:xfrm>
            <a:off x="3557588" y="2845375"/>
            <a:ext cx="5076825" cy="1800292"/>
          </a:xfrm>
          <a:prstGeom prst="rect">
            <a:avLst/>
          </a:prstGeom>
          <a:noFill/>
        </p:spPr>
      </p:pic>
      <p:pic>
        <p:nvPicPr>
          <p:cNvPr id="14" name="Picture 40">
            <a:extLst>
              <a:ext uri="{FF2B5EF4-FFF2-40B4-BE49-F238E27FC236}">
                <a16:creationId xmlns:a16="http://schemas.microsoft.com/office/drawing/2014/main" id="{04008A77-ACD2-70A3-AE1A-F50BF9CDD9CA}"/>
              </a:ext>
            </a:extLst>
          </p:cNvPr>
          <p:cNvPicPr>
            <a:picLocks noChangeAspect="1" noChangeArrowheads="1"/>
          </p:cNvPicPr>
          <p:nvPr/>
        </p:nvPicPr>
        <p:blipFill>
          <a:blip r:embed="rId16">
            <a:extLst>
              <a:ext uri="{28A0092B-C50C-407E-A947-70E740481C1C}">
                <a14:useLocalDpi xmlns:a14="http://schemas.microsoft.com/office/drawing/2010/main" val="0"/>
              </a:ext>
            </a:extLst>
          </a:blip>
          <a:stretch>
            <a:fillRect/>
          </a:stretch>
        </p:blipFill>
        <p:spPr bwMode="auto">
          <a:xfrm>
            <a:off x="3557588" y="2845375"/>
            <a:ext cx="5076825" cy="1800292"/>
          </a:xfrm>
          <a:prstGeom prst="rect">
            <a:avLst/>
          </a:prstGeom>
          <a:noFill/>
        </p:spPr>
      </p:pic>
      <p:pic>
        <p:nvPicPr>
          <p:cNvPr id="15" name="Picture 39">
            <a:extLst>
              <a:ext uri="{FF2B5EF4-FFF2-40B4-BE49-F238E27FC236}">
                <a16:creationId xmlns:a16="http://schemas.microsoft.com/office/drawing/2014/main" id="{0338E765-DA02-027A-DAEE-D5D626F479B8}"/>
              </a:ext>
            </a:extLst>
          </p:cNvPr>
          <p:cNvPicPr>
            <a:picLocks noChangeAspect="1" noChangeArrowheads="1"/>
          </p:cNvPicPr>
          <p:nvPr/>
        </p:nvPicPr>
        <p:blipFill>
          <a:blip r:embed="rId17">
            <a:extLst>
              <a:ext uri="{28A0092B-C50C-407E-A947-70E740481C1C}">
                <a14:useLocalDpi xmlns:a14="http://schemas.microsoft.com/office/drawing/2010/main" val="0"/>
              </a:ext>
            </a:extLst>
          </a:blip>
          <a:stretch>
            <a:fillRect/>
          </a:stretch>
        </p:blipFill>
        <p:spPr bwMode="auto">
          <a:xfrm>
            <a:off x="3557588" y="2845375"/>
            <a:ext cx="5076825" cy="1800292"/>
          </a:xfrm>
          <a:prstGeom prst="rect">
            <a:avLst/>
          </a:prstGeom>
          <a:noFill/>
        </p:spPr>
      </p:pic>
      <p:pic>
        <p:nvPicPr>
          <p:cNvPr id="16" name="Picture 38">
            <a:extLst>
              <a:ext uri="{FF2B5EF4-FFF2-40B4-BE49-F238E27FC236}">
                <a16:creationId xmlns:a16="http://schemas.microsoft.com/office/drawing/2014/main" id="{9B9FB974-BB55-84F1-5AAC-E21C7FC5D105}"/>
              </a:ext>
            </a:extLst>
          </p:cNvPr>
          <p:cNvPicPr>
            <a:picLocks noChangeAspect="1" noChangeArrowheads="1"/>
          </p:cNvPicPr>
          <p:nvPr/>
        </p:nvPicPr>
        <p:blipFill>
          <a:blip r:embed="rId18">
            <a:extLst>
              <a:ext uri="{28A0092B-C50C-407E-A947-70E740481C1C}">
                <a14:useLocalDpi xmlns:a14="http://schemas.microsoft.com/office/drawing/2010/main" val="0"/>
              </a:ext>
            </a:extLst>
          </a:blip>
          <a:stretch>
            <a:fillRect/>
          </a:stretch>
        </p:blipFill>
        <p:spPr bwMode="auto">
          <a:xfrm>
            <a:off x="3557588" y="2845375"/>
            <a:ext cx="5076825" cy="1800292"/>
          </a:xfrm>
          <a:prstGeom prst="rect">
            <a:avLst/>
          </a:prstGeom>
          <a:noFill/>
        </p:spPr>
      </p:pic>
      <p:pic>
        <p:nvPicPr>
          <p:cNvPr id="17" name="Picture 33">
            <a:extLst>
              <a:ext uri="{FF2B5EF4-FFF2-40B4-BE49-F238E27FC236}">
                <a16:creationId xmlns:a16="http://schemas.microsoft.com/office/drawing/2014/main" id="{CDF9AB2F-8820-D557-463F-45C5A7100D98}"/>
              </a:ext>
            </a:extLst>
          </p:cNvPr>
          <p:cNvPicPr>
            <a:picLocks noChangeAspect="1" noChangeArrowheads="1"/>
          </p:cNvPicPr>
          <p:nvPr/>
        </p:nvPicPr>
        <p:blipFill>
          <a:blip r:embed="rId19">
            <a:extLst>
              <a:ext uri="{28A0092B-C50C-407E-A947-70E740481C1C}">
                <a14:useLocalDpi xmlns:a14="http://schemas.microsoft.com/office/drawing/2010/main" val="0"/>
              </a:ext>
            </a:extLst>
          </a:blip>
          <a:stretch>
            <a:fillRect/>
          </a:stretch>
        </p:blipFill>
        <p:spPr bwMode="auto">
          <a:xfrm>
            <a:off x="3557588" y="2845375"/>
            <a:ext cx="5076825" cy="1800292"/>
          </a:xfrm>
          <a:prstGeom prst="rect">
            <a:avLst/>
          </a:prstGeom>
          <a:noFill/>
        </p:spPr>
      </p:pic>
      <p:pic>
        <p:nvPicPr>
          <p:cNvPr id="18" name="Picture 36">
            <a:extLst>
              <a:ext uri="{FF2B5EF4-FFF2-40B4-BE49-F238E27FC236}">
                <a16:creationId xmlns:a16="http://schemas.microsoft.com/office/drawing/2014/main" id="{501A057A-5A9D-D26B-8AF0-3C652A172ECB}"/>
              </a:ext>
            </a:extLst>
          </p:cNvPr>
          <p:cNvPicPr>
            <a:picLocks noChangeAspect="1" noChangeArrowheads="1"/>
          </p:cNvPicPr>
          <p:nvPr/>
        </p:nvPicPr>
        <p:blipFill>
          <a:blip r:embed="rId20">
            <a:extLst>
              <a:ext uri="{28A0092B-C50C-407E-A947-70E740481C1C}">
                <a14:useLocalDpi xmlns:a14="http://schemas.microsoft.com/office/drawing/2010/main" val="0"/>
              </a:ext>
            </a:extLst>
          </a:blip>
          <a:stretch>
            <a:fillRect/>
          </a:stretch>
        </p:blipFill>
        <p:spPr bwMode="auto">
          <a:xfrm>
            <a:off x="3557588" y="2845375"/>
            <a:ext cx="5076825" cy="1800292"/>
          </a:xfrm>
          <a:prstGeom prst="rect">
            <a:avLst/>
          </a:prstGeom>
          <a:noFill/>
        </p:spPr>
      </p:pic>
      <p:pic>
        <p:nvPicPr>
          <p:cNvPr id="19" name="Picture 32">
            <a:extLst>
              <a:ext uri="{FF2B5EF4-FFF2-40B4-BE49-F238E27FC236}">
                <a16:creationId xmlns:a16="http://schemas.microsoft.com/office/drawing/2014/main" id="{AAB300BF-7B01-9A28-0ED0-881E82405A6F}"/>
              </a:ext>
            </a:extLst>
          </p:cNvPr>
          <p:cNvPicPr>
            <a:picLocks noChangeAspect="1" noChangeArrowheads="1"/>
          </p:cNvPicPr>
          <p:nvPr/>
        </p:nvPicPr>
        <p:blipFill>
          <a:blip r:embed="rId21">
            <a:extLst>
              <a:ext uri="{28A0092B-C50C-407E-A947-70E740481C1C}">
                <a14:useLocalDpi xmlns:a14="http://schemas.microsoft.com/office/drawing/2010/main" val="0"/>
              </a:ext>
            </a:extLst>
          </a:blip>
          <a:stretch>
            <a:fillRect/>
          </a:stretch>
        </p:blipFill>
        <p:spPr bwMode="auto">
          <a:xfrm>
            <a:off x="3557589" y="2845375"/>
            <a:ext cx="5076823" cy="1800292"/>
          </a:xfrm>
          <a:prstGeom prst="rect">
            <a:avLst/>
          </a:prstGeom>
          <a:noFill/>
        </p:spPr>
      </p:pic>
      <p:grpSp>
        <p:nvGrpSpPr>
          <p:cNvPr id="24" name="Group 23"/>
          <p:cNvGrpSpPr/>
          <p:nvPr/>
        </p:nvGrpSpPr>
        <p:grpSpPr>
          <a:xfrm rot="21425015">
            <a:off x="8534781" y="2275957"/>
            <a:ext cx="3350910" cy="3270701"/>
            <a:chOff x="2336800" y="-477078"/>
            <a:chExt cx="7515616" cy="7335078"/>
          </a:xfrm>
        </p:grpSpPr>
        <p:pic>
          <p:nvPicPr>
            <p:cNvPr id="26" name="Picture 25"/>
            <p:cNvPicPr>
              <a:picLocks noChangeAspect="1"/>
            </p:cNvPicPr>
            <p:nvPr/>
          </p:nvPicPr>
          <p:blipFill>
            <a:blip r:embed="rId22" cstate="print">
              <a:extLst>
                <a:ext uri="{28A0092B-C50C-407E-A947-70E740481C1C}">
                  <a14:useLocalDpi xmlns:a14="http://schemas.microsoft.com/office/drawing/2010/main" val="0"/>
                </a:ext>
              </a:extLst>
            </a:blip>
            <a:stretch>
              <a:fillRect/>
            </a:stretch>
          </p:blipFill>
          <p:spPr>
            <a:xfrm>
              <a:off x="2336800" y="0"/>
              <a:ext cx="7515616" cy="6858000"/>
            </a:xfrm>
            <a:prstGeom prst="rect">
              <a:avLst/>
            </a:prstGeom>
          </p:spPr>
        </p:pic>
        <p:pic>
          <p:nvPicPr>
            <p:cNvPr id="27" name="Picture 26"/>
            <p:cNvPicPr>
              <a:picLocks noChangeAspect="1"/>
            </p:cNvPicPr>
            <p:nvPr/>
          </p:nvPicPr>
          <p:blipFill>
            <a:blip r:embed="rId23" cstate="print">
              <a:grayscl/>
              <a:extLst>
                <a:ext uri="{28A0092B-C50C-407E-A947-70E740481C1C}">
                  <a14:useLocalDpi xmlns:a14="http://schemas.microsoft.com/office/drawing/2010/main" val="0"/>
                </a:ext>
              </a:extLst>
            </a:blip>
            <a:stretch>
              <a:fillRect/>
            </a:stretch>
          </p:blipFill>
          <p:spPr>
            <a:xfrm>
              <a:off x="4147930" y="-477078"/>
              <a:ext cx="3142967" cy="2956353"/>
            </a:xfrm>
            <a:prstGeom prst="rect">
              <a:avLst/>
            </a:prstGeom>
          </p:spPr>
        </p:pic>
      </p:grpSp>
      <p:sp>
        <p:nvSpPr>
          <p:cNvPr id="28" name="TextBox 27"/>
          <p:cNvSpPr txBox="1"/>
          <p:nvPr/>
        </p:nvSpPr>
        <p:spPr>
          <a:xfrm rot="21427090">
            <a:off x="8820718" y="3266511"/>
            <a:ext cx="2889109" cy="2031325"/>
          </a:xfrm>
          <a:prstGeom prst="rect">
            <a:avLst/>
          </a:prstGeom>
          <a:noFill/>
        </p:spPr>
        <p:txBody>
          <a:bodyPr wrap="square" rtlCol="0">
            <a:spAutoFit/>
          </a:bodyPr>
          <a:lstStyle/>
          <a:p>
            <a:pPr algn="ctr">
              <a:lnSpc>
                <a:spcPct val="90000"/>
              </a:lnSpc>
              <a:defRPr/>
            </a:pPr>
            <a:r>
              <a:rPr lang="en-US" sz="2000" dirty="0">
                <a:latin typeface="Arial" panose="020B0604020202020204" pitchFamily="34" charset="0"/>
                <a:cs typeface="Arial" panose="020B0604020202020204" pitchFamily="34" charset="0"/>
              </a:rPr>
              <a:t>Begin to record entry criteria, data to monitor progress, and exit criteria on</a:t>
            </a:r>
          </a:p>
          <a:p>
            <a:pPr algn="ctr">
              <a:lnSpc>
                <a:spcPct val="90000"/>
              </a:lnSpc>
            </a:pPr>
            <a:r>
              <a:rPr lang="en-US" sz="2000" b="1" dirty="0">
                <a:latin typeface="Arial" panose="020B0604020202020204" pitchFamily="34" charset="0"/>
                <a:cs typeface="Arial" panose="020B0604020202020204" pitchFamily="34" charset="0"/>
              </a:rPr>
              <a:t>Ci3T Blueprint F Tertiary (Tier 3) Grid</a:t>
            </a:r>
          </a:p>
          <a:p>
            <a:pPr algn="ctr">
              <a:lnSpc>
                <a:spcPct val="90000"/>
              </a:lnSpc>
              <a:defRPr/>
            </a:pPr>
            <a:r>
              <a:rPr lang="en-US" sz="2000" b="1" dirty="0">
                <a:solidFill>
                  <a:schemeClr val="accent5"/>
                </a:solidFill>
                <a:latin typeface="Arial" panose="020B0604020202020204" pitchFamily="34" charset="0"/>
                <a:cs typeface="Arial" panose="020B0604020202020204" pitchFamily="34" charset="0"/>
              </a:rPr>
              <a:t>15 minutes</a:t>
            </a:r>
          </a:p>
        </p:txBody>
      </p:sp>
    </p:spTree>
    <p:custDataLst>
      <p:tags r:id="rId1"/>
    </p:custDataLst>
    <p:extLst>
      <p:ext uri="{BB962C8B-B14F-4D97-AF65-F5344CB8AC3E}">
        <p14:creationId xmlns:p14="http://schemas.microsoft.com/office/powerpoint/2010/main" val="10702656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afterEffect">
                                  <p:stCondLst>
                                    <p:cond delay="60000"/>
                                  </p:stCondLst>
                                  <p:childTnLst>
                                    <p:set>
                                      <p:cBhvr>
                                        <p:cTn id="6" dur="1" fill="hold">
                                          <p:stCondLst>
                                            <p:cond delay="0"/>
                                          </p:stCondLst>
                                        </p:cTn>
                                        <p:tgtEl>
                                          <p:spTgt spid="4"/>
                                        </p:tgtEl>
                                        <p:attrNameLst>
                                          <p:attrName>style.visibility</p:attrName>
                                        </p:attrNameLst>
                                      </p:cBhvr>
                                      <p:to>
                                        <p:strVal val="visible"/>
                                      </p:to>
                                    </p:set>
                                  </p:childTnLst>
                                </p:cTn>
                              </p:par>
                            </p:childTnLst>
                          </p:cTn>
                        </p:par>
                        <p:par>
                          <p:cTn id="7" fill="hold">
                            <p:stCondLst>
                              <p:cond delay="60000"/>
                            </p:stCondLst>
                            <p:childTnLst>
                              <p:par>
                                <p:cTn id="8" presetID="1" presetClass="entr" presetSubtype="0" fill="hold" nodeType="afterEffect">
                                  <p:stCondLst>
                                    <p:cond delay="60000"/>
                                  </p:stCondLst>
                                  <p:childTnLst>
                                    <p:set>
                                      <p:cBhvr>
                                        <p:cTn id="9" dur="1" fill="hold">
                                          <p:stCondLst>
                                            <p:cond delay="0"/>
                                          </p:stCondLst>
                                        </p:cTn>
                                        <p:tgtEl>
                                          <p:spTgt spid="5"/>
                                        </p:tgtEl>
                                        <p:attrNameLst>
                                          <p:attrName>style.visibility</p:attrName>
                                        </p:attrNameLst>
                                      </p:cBhvr>
                                      <p:to>
                                        <p:strVal val="visible"/>
                                      </p:to>
                                    </p:set>
                                  </p:childTnLst>
                                </p:cTn>
                              </p:par>
                            </p:childTnLst>
                          </p:cTn>
                        </p:par>
                        <p:par>
                          <p:cTn id="10" fill="hold">
                            <p:stCondLst>
                              <p:cond delay="120000"/>
                            </p:stCondLst>
                            <p:childTnLst>
                              <p:par>
                                <p:cTn id="11" presetID="1" presetClass="entr" presetSubtype="0" fill="hold" nodeType="afterEffect">
                                  <p:stCondLst>
                                    <p:cond delay="60000"/>
                                  </p:stCondLst>
                                  <p:childTnLst>
                                    <p:set>
                                      <p:cBhvr>
                                        <p:cTn id="12" dur="1" fill="hold">
                                          <p:stCondLst>
                                            <p:cond delay="0"/>
                                          </p:stCondLst>
                                        </p:cTn>
                                        <p:tgtEl>
                                          <p:spTgt spid="6"/>
                                        </p:tgtEl>
                                        <p:attrNameLst>
                                          <p:attrName>style.visibility</p:attrName>
                                        </p:attrNameLst>
                                      </p:cBhvr>
                                      <p:to>
                                        <p:strVal val="visible"/>
                                      </p:to>
                                    </p:set>
                                  </p:childTnLst>
                                </p:cTn>
                              </p:par>
                            </p:childTnLst>
                          </p:cTn>
                        </p:par>
                        <p:par>
                          <p:cTn id="13" fill="hold">
                            <p:stCondLst>
                              <p:cond delay="180000"/>
                            </p:stCondLst>
                            <p:childTnLst>
                              <p:par>
                                <p:cTn id="14" presetID="1" presetClass="entr" presetSubtype="0" fill="hold" nodeType="afterEffect">
                                  <p:stCondLst>
                                    <p:cond delay="60000"/>
                                  </p:stCondLst>
                                  <p:childTnLst>
                                    <p:set>
                                      <p:cBhvr>
                                        <p:cTn id="15" dur="1" fill="hold">
                                          <p:stCondLst>
                                            <p:cond delay="0"/>
                                          </p:stCondLst>
                                        </p:cTn>
                                        <p:tgtEl>
                                          <p:spTgt spid="7"/>
                                        </p:tgtEl>
                                        <p:attrNameLst>
                                          <p:attrName>style.visibility</p:attrName>
                                        </p:attrNameLst>
                                      </p:cBhvr>
                                      <p:to>
                                        <p:strVal val="visible"/>
                                      </p:to>
                                    </p:set>
                                  </p:childTnLst>
                                </p:cTn>
                              </p:par>
                            </p:childTnLst>
                          </p:cTn>
                        </p:par>
                        <p:par>
                          <p:cTn id="16" fill="hold">
                            <p:stCondLst>
                              <p:cond delay="240000"/>
                            </p:stCondLst>
                            <p:childTnLst>
                              <p:par>
                                <p:cTn id="17" presetID="1" presetClass="entr" presetSubtype="0" fill="hold" nodeType="afterEffect">
                                  <p:stCondLst>
                                    <p:cond delay="60000"/>
                                  </p:stCondLst>
                                  <p:childTnLst>
                                    <p:set>
                                      <p:cBhvr>
                                        <p:cTn id="18" dur="1" fill="hold">
                                          <p:stCondLst>
                                            <p:cond delay="0"/>
                                          </p:stCondLst>
                                        </p:cTn>
                                        <p:tgtEl>
                                          <p:spTgt spid="8"/>
                                        </p:tgtEl>
                                        <p:attrNameLst>
                                          <p:attrName>style.visibility</p:attrName>
                                        </p:attrNameLst>
                                      </p:cBhvr>
                                      <p:to>
                                        <p:strVal val="visible"/>
                                      </p:to>
                                    </p:set>
                                  </p:childTnLst>
                                </p:cTn>
                              </p:par>
                            </p:childTnLst>
                          </p:cTn>
                        </p:par>
                        <p:par>
                          <p:cTn id="19" fill="hold">
                            <p:stCondLst>
                              <p:cond delay="300000"/>
                            </p:stCondLst>
                            <p:childTnLst>
                              <p:par>
                                <p:cTn id="20" presetID="1" presetClass="entr" presetSubtype="0" fill="hold" nodeType="afterEffect">
                                  <p:stCondLst>
                                    <p:cond delay="60000"/>
                                  </p:stCondLst>
                                  <p:childTnLst>
                                    <p:set>
                                      <p:cBhvr>
                                        <p:cTn id="21" dur="1" fill="hold">
                                          <p:stCondLst>
                                            <p:cond delay="0"/>
                                          </p:stCondLst>
                                        </p:cTn>
                                        <p:tgtEl>
                                          <p:spTgt spid="9"/>
                                        </p:tgtEl>
                                        <p:attrNameLst>
                                          <p:attrName>style.visibility</p:attrName>
                                        </p:attrNameLst>
                                      </p:cBhvr>
                                      <p:to>
                                        <p:strVal val="visible"/>
                                      </p:to>
                                    </p:set>
                                  </p:childTnLst>
                                </p:cTn>
                              </p:par>
                            </p:childTnLst>
                          </p:cTn>
                        </p:par>
                        <p:par>
                          <p:cTn id="22" fill="hold">
                            <p:stCondLst>
                              <p:cond delay="360000"/>
                            </p:stCondLst>
                            <p:childTnLst>
                              <p:par>
                                <p:cTn id="23" presetID="1" presetClass="entr" presetSubtype="0" fill="hold" nodeType="afterEffect">
                                  <p:stCondLst>
                                    <p:cond delay="60000"/>
                                  </p:stCondLst>
                                  <p:childTnLst>
                                    <p:set>
                                      <p:cBhvr>
                                        <p:cTn id="24" dur="1" fill="hold">
                                          <p:stCondLst>
                                            <p:cond delay="0"/>
                                          </p:stCondLst>
                                        </p:cTn>
                                        <p:tgtEl>
                                          <p:spTgt spid="10"/>
                                        </p:tgtEl>
                                        <p:attrNameLst>
                                          <p:attrName>style.visibility</p:attrName>
                                        </p:attrNameLst>
                                      </p:cBhvr>
                                      <p:to>
                                        <p:strVal val="visible"/>
                                      </p:to>
                                    </p:set>
                                  </p:childTnLst>
                                </p:cTn>
                              </p:par>
                            </p:childTnLst>
                          </p:cTn>
                        </p:par>
                        <p:par>
                          <p:cTn id="25" fill="hold">
                            <p:stCondLst>
                              <p:cond delay="420000"/>
                            </p:stCondLst>
                            <p:childTnLst>
                              <p:par>
                                <p:cTn id="26" presetID="1" presetClass="entr" presetSubtype="0" fill="hold" nodeType="afterEffect">
                                  <p:stCondLst>
                                    <p:cond delay="60000"/>
                                  </p:stCondLst>
                                  <p:childTnLst>
                                    <p:set>
                                      <p:cBhvr>
                                        <p:cTn id="27" dur="1" fill="hold">
                                          <p:stCondLst>
                                            <p:cond delay="0"/>
                                          </p:stCondLst>
                                        </p:cTn>
                                        <p:tgtEl>
                                          <p:spTgt spid="11"/>
                                        </p:tgtEl>
                                        <p:attrNameLst>
                                          <p:attrName>style.visibility</p:attrName>
                                        </p:attrNameLst>
                                      </p:cBhvr>
                                      <p:to>
                                        <p:strVal val="visible"/>
                                      </p:to>
                                    </p:set>
                                  </p:childTnLst>
                                </p:cTn>
                              </p:par>
                            </p:childTnLst>
                          </p:cTn>
                        </p:par>
                        <p:par>
                          <p:cTn id="28" fill="hold">
                            <p:stCondLst>
                              <p:cond delay="480000"/>
                            </p:stCondLst>
                            <p:childTnLst>
                              <p:par>
                                <p:cTn id="29" presetID="1" presetClass="entr" presetSubtype="0" fill="hold" nodeType="afterEffect">
                                  <p:stCondLst>
                                    <p:cond delay="60000"/>
                                  </p:stCondLst>
                                  <p:childTnLst>
                                    <p:set>
                                      <p:cBhvr>
                                        <p:cTn id="30" dur="1" fill="hold">
                                          <p:stCondLst>
                                            <p:cond delay="0"/>
                                          </p:stCondLst>
                                        </p:cTn>
                                        <p:tgtEl>
                                          <p:spTgt spid="12"/>
                                        </p:tgtEl>
                                        <p:attrNameLst>
                                          <p:attrName>style.visibility</p:attrName>
                                        </p:attrNameLst>
                                      </p:cBhvr>
                                      <p:to>
                                        <p:strVal val="visible"/>
                                      </p:to>
                                    </p:set>
                                  </p:childTnLst>
                                </p:cTn>
                              </p:par>
                            </p:childTnLst>
                          </p:cTn>
                        </p:par>
                        <p:par>
                          <p:cTn id="31" fill="hold">
                            <p:stCondLst>
                              <p:cond delay="540000"/>
                            </p:stCondLst>
                            <p:childTnLst>
                              <p:par>
                                <p:cTn id="32" presetID="1" presetClass="entr" presetSubtype="0" fill="hold" nodeType="afterEffect">
                                  <p:stCondLst>
                                    <p:cond delay="60000"/>
                                  </p:stCondLst>
                                  <p:childTnLst>
                                    <p:set>
                                      <p:cBhvr>
                                        <p:cTn id="33" dur="1" fill="hold">
                                          <p:stCondLst>
                                            <p:cond delay="0"/>
                                          </p:stCondLst>
                                        </p:cTn>
                                        <p:tgtEl>
                                          <p:spTgt spid="13"/>
                                        </p:tgtEl>
                                        <p:attrNameLst>
                                          <p:attrName>style.visibility</p:attrName>
                                        </p:attrNameLst>
                                      </p:cBhvr>
                                      <p:to>
                                        <p:strVal val="visible"/>
                                      </p:to>
                                    </p:set>
                                  </p:childTnLst>
                                </p:cTn>
                              </p:par>
                            </p:childTnLst>
                          </p:cTn>
                        </p:par>
                        <p:par>
                          <p:cTn id="34" fill="hold">
                            <p:stCondLst>
                              <p:cond delay="600000"/>
                            </p:stCondLst>
                            <p:childTnLst>
                              <p:par>
                                <p:cTn id="35" presetID="1" presetClass="entr" presetSubtype="0" fill="hold" nodeType="afterEffect">
                                  <p:stCondLst>
                                    <p:cond delay="60000"/>
                                  </p:stCondLst>
                                  <p:childTnLst>
                                    <p:set>
                                      <p:cBhvr>
                                        <p:cTn id="36" dur="1" fill="hold">
                                          <p:stCondLst>
                                            <p:cond delay="0"/>
                                          </p:stCondLst>
                                        </p:cTn>
                                        <p:tgtEl>
                                          <p:spTgt spid="14"/>
                                        </p:tgtEl>
                                        <p:attrNameLst>
                                          <p:attrName>style.visibility</p:attrName>
                                        </p:attrNameLst>
                                      </p:cBhvr>
                                      <p:to>
                                        <p:strVal val="visible"/>
                                      </p:to>
                                    </p:set>
                                  </p:childTnLst>
                                </p:cTn>
                              </p:par>
                            </p:childTnLst>
                          </p:cTn>
                        </p:par>
                        <p:par>
                          <p:cTn id="37" fill="hold">
                            <p:stCondLst>
                              <p:cond delay="660000"/>
                            </p:stCondLst>
                            <p:childTnLst>
                              <p:par>
                                <p:cTn id="38" presetID="1" presetClass="entr" presetSubtype="0" fill="hold" nodeType="afterEffect">
                                  <p:stCondLst>
                                    <p:cond delay="60000"/>
                                  </p:stCondLst>
                                  <p:childTnLst>
                                    <p:set>
                                      <p:cBhvr>
                                        <p:cTn id="39" dur="1" fill="hold">
                                          <p:stCondLst>
                                            <p:cond delay="0"/>
                                          </p:stCondLst>
                                        </p:cTn>
                                        <p:tgtEl>
                                          <p:spTgt spid="15"/>
                                        </p:tgtEl>
                                        <p:attrNameLst>
                                          <p:attrName>style.visibility</p:attrName>
                                        </p:attrNameLst>
                                      </p:cBhvr>
                                      <p:to>
                                        <p:strVal val="visible"/>
                                      </p:to>
                                    </p:set>
                                  </p:childTnLst>
                                </p:cTn>
                              </p:par>
                            </p:childTnLst>
                          </p:cTn>
                        </p:par>
                        <p:par>
                          <p:cTn id="40" fill="hold">
                            <p:stCondLst>
                              <p:cond delay="720000"/>
                            </p:stCondLst>
                            <p:childTnLst>
                              <p:par>
                                <p:cTn id="41" presetID="1" presetClass="entr" presetSubtype="0" fill="hold" nodeType="afterEffect">
                                  <p:stCondLst>
                                    <p:cond delay="60000"/>
                                  </p:stCondLst>
                                  <p:childTnLst>
                                    <p:set>
                                      <p:cBhvr>
                                        <p:cTn id="42" dur="1" fill="hold">
                                          <p:stCondLst>
                                            <p:cond delay="0"/>
                                          </p:stCondLst>
                                        </p:cTn>
                                        <p:tgtEl>
                                          <p:spTgt spid="16"/>
                                        </p:tgtEl>
                                        <p:attrNameLst>
                                          <p:attrName>style.visibility</p:attrName>
                                        </p:attrNameLst>
                                      </p:cBhvr>
                                      <p:to>
                                        <p:strVal val="visible"/>
                                      </p:to>
                                    </p:set>
                                  </p:childTnLst>
                                </p:cTn>
                              </p:par>
                            </p:childTnLst>
                          </p:cTn>
                        </p:par>
                        <p:par>
                          <p:cTn id="43" fill="hold">
                            <p:stCondLst>
                              <p:cond delay="780000"/>
                            </p:stCondLst>
                            <p:childTnLst>
                              <p:par>
                                <p:cTn id="44" presetID="1" presetClass="entr" presetSubtype="0" fill="hold" nodeType="afterEffect">
                                  <p:stCondLst>
                                    <p:cond delay="60000"/>
                                  </p:stCondLst>
                                  <p:childTnLst>
                                    <p:set>
                                      <p:cBhvr>
                                        <p:cTn id="45" dur="1" fill="hold">
                                          <p:stCondLst>
                                            <p:cond delay="0"/>
                                          </p:stCondLst>
                                        </p:cTn>
                                        <p:tgtEl>
                                          <p:spTgt spid="17"/>
                                        </p:tgtEl>
                                        <p:attrNameLst>
                                          <p:attrName>style.visibility</p:attrName>
                                        </p:attrNameLst>
                                      </p:cBhvr>
                                      <p:to>
                                        <p:strVal val="visible"/>
                                      </p:to>
                                    </p:set>
                                  </p:childTnLst>
                                </p:cTn>
                              </p:par>
                            </p:childTnLst>
                          </p:cTn>
                        </p:par>
                        <p:par>
                          <p:cTn id="46" fill="hold">
                            <p:stCondLst>
                              <p:cond delay="840000"/>
                            </p:stCondLst>
                            <p:childTnLst>
                              <p:par>
                                <p:cTn id="47" presetID="1" presetClass="entr" presetSubtype="0" fill="hold" nodeType="afterEffect">
                                  <p:stCondLst>
                                    <p:cond delay="30000"/>
                                  </p:stCondLst>
                                  <p:childTnLst>
                                    <p:set>
                                      <p:cBhvr>
                                        <p:cTn id="48" dur="1" fill="hold">
                                          <p:stCondLst>
                                            <p:cond delay="0"/>
                                          </p:stCondLst>
                                        </p:cTn>
                                        <p:tgtEl>
                                          <p:spTgt spid="18"/>
                                        </p:tgtEl>
                                        <p:attrNameLst>
                                          <p:attrName>style.visibility</p:attrName>
                                        </p:attrNameLst>
                                      </p:cBhvr>
                                      <p:to>
                                        <p:strVal val="visible"/>
                                      </p:to>
                                    </p:set>
                                  </p:childTnLst>
                                </p:cTn>
                              </p:par>
                            </p:childTnLst>
                          </p:cTn>
                        </p:par>
                        <p:par>
                          <p:cTn id="49" fill="hold">
                            <p:stCondLst>
                              <p:cond delay="870000"/>
                            </p:stCondLst>
                            <p:childTnLst>
                              <p:par>
                                <p:cTn id="50" presetID="1" presetClass="entr" presetSubtype="0" fill="hold" nodeType="afterEffect">
                                  <p:stCondLst>
                                    <p:cond delay="30000"/>
                                  </p:stCondLst>
                                  <p:childTnLst>
                                    <p:set>
                                      <p:cBhvr>
                                        <p:cTn id="51"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title="17 arrows illustrating motion to the right">
            <a:extLst>
              <a:ext uri="{FF2B5EF4-FFF2-40B4-BE49-F238E27FC236}">
                <a16:creationId xmlns:a16="http://schemas.microsoft.com/office/drawing/2014/main" id="{D6031A68-F50C-5640-93F3-94CCE85BC8F3}"/>
              </a:ext>
            </a:extLst>
          </p:cNvPr>
          <p:cNvPicPr>
            <a:picLocks noChangeAspect="1"/>
          </p:cNvPicPr>
          <p:nvPr/>
        </p:nvPicPr>
        <p:blipFill rotWithShape="1">
          <a:blip r:embed="rId4">
            <a:alphaModFix amt="10000"/>
            <a:duotone>
              <a:schemeClr val="accent5">
                <a:shade val="45000"/>
                <a:satMod val="135000"/>
              </a:schemeClr>
              <a:prstClr val="white"/>
            </a:duotone>
            <a:extLst>
              <a:ext uri="{28A0092B-C50C-407E-A947-70E740481C1C}">
                <a14:useLocalDpi xmlns:a14="http://schemas.microsoft.com/office/drawing/2010/main" val="0"/>
              </a:ext>
            </a:extLst>
          </a:blip>
          <a:stretch/>
        </p:blipFill>
        <p:spPr>
          <a:xfrm>
            <a:off x="0" y="768350"/>
            <a:ext cx="12192000" cy="5422900"/>
          </a:xfrm>
          <a:prstGeom prst="rect">
            <a:avLst/>
          </a:prstGeom>
        </p:spPr>
      </p:pic>
      <p:sp>
        <p:nvSpPr>
          <p:cNvPr id="2" name="Title 1"/>
          <p:cNvSpPr>
            <a:spLocks noGrp="1"/>
          </p:cNvSpPr>
          <p:nvPr>
            <p:ph type="title"/>
          </p:nvPr>
        </p:nvSpPr>
        <p:spPr>
          <a:xfrm>
            <a:off x="831850" y="1709738"/>
            <a:ext cx="10515600" cy="2852737"/>
          </a:xfrm>
        </p:spPr>
        <p:txBody>
          <a:bodyPr>
            <a:normAutofit/>
          </a:bodyPr>
          <a:lstStyle/>
          <a:p>
            <a:r>
              <a:rPr lang="en-US"/>
              <a:t>Where do we go from here?  </a:t>
            </a:r>
          </a:p>
        </p:txBody>
      </p:sp>
    </p:spTree>
    <p:custDataLst>
      <p:tags r:id="rId1"/>
    </p:custDataLst>
    <p:extLst>
      <p:ext uri="{BB962C8B-B14F-4D97-AF65-F5344CB8AC3E}">
        <p14:creationId xmlns:p14="http://schemas.microsoft.com/office/powerpoint/2010/main" val="1315952261"/>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itle 1"/>
          <p:cNvSpPr>
            <a:spLocks noGrp="1"/>
          </p:cNvSpPr>
          <p:nvPr>
            <p:ph type="title"/>
          </p:nvPr>
        </p:nvSpPr>
        <p:spPr>
          <a:xfrm>
            <a:off x="838200" y="365125"/>
            <a:ext cx="10515600" cy="1325563"/>
          </a:xfrm>
        </p:spPr>
        <p:txBody>
          <a:bodyPr>
            <a:normAutofit fontScale="90000"/>
          </a:bodyPr>
          <a:lstStyle/>
          <a:p>
            <a:r>
              <a:rPr lang="en-US" altLang="en-US"/>
              <a:t>Comprehensive, Integrated, Three-Tiered (Ci3T) Model of Prevention Professional Learning Series</a:t>
            </a:r>
          </a:p>
        </p:txBody>
      </p:sp>
      <p:sp>
        <p:nvSpPr>
          <p:cNvPr id="30727" name="Content Placeholder 2"/>
          <p:cNvSpPr>
            <a:spLocks noGrp="1"/>
          </p:cNvSpPr>
          <p:nvPr>
            <p:ph idx="1"/>
          </p:nvPr>
        </p:nvSpPr>
        <p:spPr>
          <a:xfrm>
            <a:off x="838200" y="2000249"/>
            <a:ext cx="10515600" cy="4176713"/>
          </a:xfrm>
        </p:spPr>
        <p:txBody>
          <a:bodyPr/>
          <a:lstStyle/>
          <a:p>
            <a:pPr marL="0" indent="0">
              <a:buNone/>
            </a:pPr>
            <a:r>
              <a:rPr lang="en-US" altLang="en-US"/>
              <a:t>Each school has selected a </a:t>
            </a:r>
            <a:r>
              <a:rPr lang="en-US" altLang="en-US">
                <a:solidFill>
                  <a:schemeClr val="tx2"/>
                </a:solidFill>
              </a:rPr>
              <a:t>Ci3T Leadership Team </a:t>
            </a:r>
            <a:r>
              <a:rPr lang="en-US" altLang="en-US"/>
              <a:t>to attend Ci3T training this year. Only team members are asked to attend the trainings.</a:t>
            </a:r>
          </a:p>
        </p:txBody>
      </p:sp>
      <p:sp>
        <p:nvSpPr>
          <p:cNvPr id="10" name="Rounded Rectangle 9"/>
          <p:cNvSpPr/>
          <p:nvPr/>
        </p:nvSpPr>
        <p:spPr bwMode="auto">
          <a:xfrm>
            <a:off x="838200" y="3405128"/>
            <a:ext cx="7820025" cy="495300"/>
          </a:xfrm>
          <a:prstGeom prst="roundRect">
            <a:avLst/>
          </a:prstGeom>
          <a:solidFill>
            <a:schemeClr val="tx1">
              <a:lumMod val="75000"/>
              <a:lumOff val="25000"/>
            </a:schemeClr>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a:ln>
                  <a:noFill/>
                </a:ln>
                <a:solidFill>
                  <a:prstClr val="white"/>
                </a:solidFill>
                <a:effectLst/>
                <a:uLnTx/>
                <a:uFillTx/>
                <a:latin typeface="Arial" panose="020B0604020202020204"/>
                <a:ea typeface="+mn-ea"/>
                <a:cs typeface="+mn-cs"/>
              </a:rPr>
              <a:t>Ci3T Professional Learning Series Traditional Timeline </a:t>
            </a:r>
          </a:p>
        </p:txBody>
      </p:sp>
      <p:graphicFrame>
        <p:nvGraphicFramePr>
          <p:cNvPr id="8" name="Diagram 18">
            <a:extLst>
              <a:ext uri="{FF2B5EF4-FFF2-40B4-BE49-F238E27FC236}">
                <a16:creationId xmlns:a16="http://schemas.microsoft.com/office/drawing/2014/main" id="{8D752AE7-321A-61B5-F7DF-69AB48334753}"/>
              </a:ext>
            </a:extLst>
          </p:cNvPr>
          <p:cNvGraphicFramePr/>
          <p:nvPr>
            <p:extLst>
              <p:ext uri="{D42A27DB-BD31-4B8C-83A1-F6EECF244321}">
                <p14:modId xmlns:p14="http://schemas.microsoft.com/office/powerpoint/2010/main" val="4050230502"/>
              </p:ext>
            </p:extLst>
          </p:nvPr>
        </p:nvGraphicFramePr>
        <p:xfrm>
          <a:off x="2152651" y="3850217"/>
          <a:ext cx="8062912" cy="25908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2" name="TextBox 5">
            <a:extLst>
              <a:ext uri="{FF2B5EF4-FFF2-40B4-BE49-F238E27FC236}">
                <a16:creationId xmlns:a16="http://schemas.microsoft.com/office/drawing/2014/main" id="{BEB71C7D-423E-FF09-B9C3-2732062DA86E}"/>
              </a:ext>
            </a:extLst>
          </p:cNvPr>
          <p:cNvSpPr txBox="1">
            <a:spLocks noChangeArrowheads="1"/>
          </p:cNvSpPr>
          <p:nvPr/>
        </p:nvSpPr>
        <p:spPr bwMode="auto">
          <a:xfrm>
            <a:off x="2184795" y="4190939"/>
            <a:ext cx="1125308"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rIns="0">
            <a:noAutofit/>
          </a:bodyPr>
          <a:lstStyle>
            <a:lvl1pPr>
              <a:spcBef>
                <a:spcPct val="20000"/>
              </a:spcBef>
              <a:buFont typeface="Arial" charset="0"/>
              <a:buChar char="•"/>
              <a:defRPr sz="3200">
                <a:solidFill>
                  <a:schemeClr val="tx1"/>
                </a:solidFill>
                <a:latin typeface="Arial" charset="0"/>
                <a:ea typeface="MS PGothic" pitchFamily="34" charset="-128"/>
                <a:cs typeface="Arial" charset="0"/>
              </a:defRPr>
            </a:lvl1pPr>
            <a:lvl2pPr marL="742950" indent="-285750">
              <a:spcBef>
                <a:spcPct val="20000"/>
              </a:spcBef>
              <a:buFont typeface="Arial" charset="0"/>
              <a:buChar char="–"/>
              <a:defRPr sz="2800">
                <a:solidFill>
                  <a:schemeClr val="tx1"/>
                </a:solidFill>
                <a:latin typeface="Arial" charset="0"/>
                <a:ea typeface="Arial" charset="0"/>
                <a:cs typeface="Arial" charset="0"/>
              </a:defRPr>
            </a:lvl2pPr>
            <a:lvl3pPr marL="1143000" indent="-228600">
              <a:spcBef>
                <a:spcPct val="20000"/>
              </a:spcBef>
              <a:buFont typeface="Arial" charset="0"/>
              <a:buChar char="•"/>
              <a:defRPr sz="2400">
                <a:solidFill>
                  <a:schemeClr val="tx1"/>
                </a:solidFill>
                <a:latin typeface="Arial" charset="0"/>
                <a:ea typeface="Arial" charset="0"/>
                <a:cs typeface="Arial" charset="0"/>
              </a:defRPr>
            </a:lvl3pPr>
            <a:lvl4pPr marL="1600200" indent="-228600">
              <a:spcBef>
                <a:spcPct val="20000"/>
              </a:spcBef>
              <a:buFont typeface="Arial" charset="0"/>
              <a:buChar char="–"/>
              <a:defRPr sz="2000">
                <a:solidFill>
                  <a:schemeClr val="tx1"/>
                </a:solidFill>
                <a:latin typeface="Arial" charset="0"/>
                <a:ea typeface="Arial" charset="0"/>
                <a:cs typeface="Arial" charset="0"/>
              </a:defRPr>
            </a:lvl4pPr>
            <a:lvl5pPr marL="2057400" indent="-228600">
              <a:spcBef>
                <a:spcPct val="20000"/>
              </a:spcBef>
              <a:buFont typeface="Arial" charset="0"/>
              <a:buChar char="»"/>
              <a:defRPr sz="2000">
                <a:solidFill>
                  <a:schemeClr val="tx1"/>
                </a:solidFill>
                <a:latin typeface="Arial" charset="0"/>
                <a:ea typeface="Arial" charset="0"/>
                <a:cs typeface="Arial" charset="0"/>
              </a:defRPr>
            </a:lvl5pPr>
            <a:lvl6pPr marL="2514600" indent="-228600" eaLnBrk="0" fontAlgn="base" hangingPunct="0">
              <a:spcBef>
                <a:spcPct val="20000"/>
              </a:spcBef>
              <a:spcAft>
                <a:spcPct val="0"/>
              </a:spcAft>
              <a:buFont typeface="Arial" charset="0"/>
              <a:buChar char="»"/>
              <a:defRPr sz="2000">
                <a:solidFill>
                  <a:schemeClr val="tx1"/>
                </a:solidFill>
                <a:latin typeface="Arial" charset="0"/>
                <a:ea typeface="Arial" charset="0"/>
                <a:cs typeface="Arial" charset="0"/>
              </a:defRPr>
            </a:lvl6pPr>
            <a:lvl7pPr marL="2971800" indent="-228600" eaLnBrk="0" fontAlgn="base" hangingPunct="0">
              <a:spcBef>
                <a:spcPct val="20000"/>
              </a:spcBef>
              <a:spcAft>
                <a:spcPct val="0"/>
              </a:spcAft>
              <a:buFont typeface="Arial" charset="0"/>
              <a:buChar char="»"/>
              <a:defRPr sz="2000">
                <a:solidFill>
                  <a:schemeClr val="tx1"/>
                </a:solidFill>
                <a:latin typeface="Arial" charset="0"/>
                <a:ea typeface="Arial" charset="0"/>
                <a:cs typeface="Arial" charset="0"/>
              </a:defRPr>
            </a:lvl7pPr>
            <a:lvl8pPr marL="3429000" indent="-228600" eaLnBrk="0" fontAlgn="base" hangingPunct="0">
              <a:spcBef>
                <a:spcPct val="20000"/>
              </a:spcBef>
              <a:spcAft>
                <a:spcPct val="0"/>
              </a:spcAft>
              <a:buFont typeface="Arial" charset="0"/>
              <a:buChar char="»"/>
              <a:defRPr sz="2000">
                <a:solidFill>
                  <a:schemeClr val="tx1"/>
                </a:solidFill>
                <a:latin typeface="Arial" charset="0"/>
                <a:ea typeface="Arial" charset="0"/>
                <a:cs typeface="Arial" charset="0"/>
              </a:defRPr>
            </a:lvl8pPr>
            <a:lvl9pPr marL="3886200" indent="-228600" eaLnBrk="0" fontAlgn="base" hangingPunct="0">
              <a:spcBef>
                <a:spcPct val="20000"/>
              </a:spcBef>
              <a:spcAft>
                <a:spcPct val="0"/>
              </a:spcAft>
              <a:buFont typeface="Arial" charset="0"/>
              <a:buChar char="»"/>
              <a:defRPr sz="2000">
                <a:solidFill>
                  <a:schemeClr val="tx1"/>
                </a:solidFill>
                <a:latin typeface="Arial" charset="0"/>
                <a:ea typeface="Arial" charset="0"/>
                <a:cs typeface="Arial" charset="0"/>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altLang="en-US" sz="2000" b="1" i="0" u="none" strike="noStrike" kern="0" cap="none" spc="0" normalizeH="0" baseline="0" noProof="0">
                <a:ln>
                  <a:noFill/>
                </a:ln>
                <a:solidFill>
                  <a:srgbClr val="292929"/>
                </a:solidFill>
                <a:effectLst/>
                <a:uLnTx/>
                <a:uFillTx/>
                <a:latin typeface="Calibri" pitchFamily="34" charset="0"/>
                <a:ea typeface="MS PGothic" pitchFamily="34" charset="-128"/>
                <a:cs typeface="Arial" charset="0"/>
              </a:rPr>
              <a:t>November</a:t>
            </a:r>
          </a:p>
        </p:txBody>
      </p:sp>
      <p:sp>
        <p:nvSpPr>
          <p:cNvPr id="3" name="TextBox 6">
            <a:extLst>
              <a:ext uri="{FF2B5EF4-FFF2-40B4-BE49-F238E27FC236}">
                <a16:creationId xmlns:a16="http://schemas.microsoft.com/office/drawing/2014/main" id="{CCD9E123-32D9-42F1-4468-3390B2AD3CA5}"/>
              </a:ext>
            </a:extLst>
          </p:cNvPr>
          <p:cNvSpPr txBox="1">
            <a:spLocks noChangeArrowheads="1"/>
          </p:cNvSpPr>
          <p:nvPr/>
        </p:nvSpPr>
        <p:spPr bwMode="auto">
          <a:xfrm>
            <a:off x="3605727" y="4190939"/>
            <a:ext cx="1096454"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rIns="0">
            <a:noAutofit/>
          </a:bodyPr>
          <a:lstStyle>
            <a:lvl1pPr>
              <a:spcBef>
                <a:spcPct val="20000"/>
              </a:spcBef>
              <a:buFont typeface="Arial" charset="0"/>
              <a:buChar char="•"/>
              <a:defRPr sz="3200">
                <a:solidFill>
                  <a:schemeClr val="tx1"/>
                </a:solidFill>
                <a:latin typeface="Arial" charset="0"/>
                <a:ea typeface="MS PGothic" pitchFamily="34" charset="-128"/>
                <a:cs typeface="Arial" charset="0"/>
              </a:defRPr>
            </a:lvl1pPr>
            <a:lvl2pPr marL="742950" indent="-285750">
              <a:spcBef>
                <a:spcPct val="20000"/>
              </a:spcBef>
              <a:buFont typeface="Arial" charset="0"/>
              <a:buChar char="–"/>
              <a:defRPr sz="2800">
                <a:solidFill>
                  <a:schemeClr val="tx1"/>
                </a:solidFill>
                <a:latin typeface="Arial" charset="0"/>
                <a:ea typeface="Arial" charset="0"/>
                <a:cs typeface="Arial" charset="0"/>
              </a:defRPr>
            </a:lvl2pPr>
            <a:lvl3pPr marL="1143000" indent="-228600">
              <a:spcBef>
                <a:spcPct val="20000"/>
              </a:spcBef>
              <a:buFont typeface="Arial" charset="0"/>
              <a:buChar char="•"/>
              <a:defRPr sz="2400">
                <a:solidFill>
                  <a:schemeClr val="tx1"/>
                </a:solidFill>
                <a:latin typeface="Arial" charset="0"/>
                <a:ea typeface="Arial" charset="0"/>
                <a:cs typeface="Arial" charset="0"/>
              </a:defRPr>
            </a:lvl3pPr>
            <a:lvl4pPr marL="1600200" indent="-228600">
              <a:spcBef>
                <a:spcPct val="20000"/>
              </a:spcBef>
              <a:buFont typeface="Arial" charset="0"/>
              <a:buChar char="–"/>
              <a:defRPr sz="2000">
                <a:solidFill>
                  <a:schemeClr val="tx1"/>
                </a:solidFill>
                <a:latin typeface="Arial" charset="0"/>
                <a:ea typeface="Arial" charset="0"/>
                <a:cs typeface="Arial" charset="0"/>
              </a:defRPr>
            </a:lvl4pPr>
            <a:lvl5pPr marL="2057400" indent="-228600">
              <a:spcBef>
                <a:spcPct val="20000"/>
              </a:spcBef>
              <a:buFont typeface="Arial" charset="0"/>
              <a:buChar char="»"/>
              <a:defRPr sz="2000">
                <a:solidFill>
                  <a:schemeClr val="tx1"/>
                </a:solidFill>
                <a:latin typeface="Arial" charset="0"/>
                <a:ea typeface="Arial" charset="0"/>
                <a:cs typeface="Arial" charset="0"/>
              </a:defRPr>
            </a:lvl5pPr>
            <a:lvl6pPr marL="2514600" indent="-228600" eaLnBrk="0" fontAlgn="base" hangingPunct="0">
              <a:spcBef>
                <a:spcPct val="20000"/>
              </a:spcBef>
              <a:spcAft>
                <a:spcPct val="0"/>
              </a:spcAft>
              <a:buFont typeface="Arial" charset="0"/>
              <a:buChar char="»"/>
              <a:defRPr sz="2000">
                <a:solidFill>
                  <a:schemeClr val="tx1"/>
                </a:solidFill>
                <a:latin typeface="Arial" charset="0"/>
                <a:ea typeface="Arial" charset="0"/>
                <a:cs typeface="Arial" charset="0"/>
              </a:defRPr>
            </a:lvl6pPr>
            <a:lvl7pPr marL="2971800" indent="-228600" eaLnBrk="0" fontAlgn="base" hangingPunct="0">
              <a:spcBef>
                <a:spcPct val="20000"/>
              </a:spcBef>
              <a:spcAft>
                <a:spcPct val="0"/>
              </a:spcAft>
              <a:buFont typeface="Arial" charset="0"/>
              <a:buChar char="»"/>
              <a:defRPr sz="2000">
                <a:solidFill>
                  <a:schemeClr val="tx1"/>
                </a:solidFill>
                <a:latin typeface="Arial" charset="0"/>
                <a:ea typeface="Arial" charset="0"/>
                <a:cs typeface="Arial" charset="0"/>
              </a:defRPr>
            </a:lvl7pPr>
            <a:lvl8pPr marL="3429000" indent="-228600" eaLnBrk="0" fontAlgn="base" hangingPunct="0">
              <a:spcBef>
                <a:spcPct val="20000"/>
              </a:spcBef>
              <a:spcAft>
                <a:spcPct val="0"/>
              </a:spcAft>
              <a:buFont typeface="Arial" charset="0"/>
              <a:buChar char="»"/>
              <a:defRPr sz="2000">
                <a:solidFill>
                  <a:schemeClr val="tx1"/>
                </a:solidFill>
                <a:latin typeface="Arial" charset="0"/>
                <a:ea typeface="Arial" charset="0"/>
                <a:cs typeface="Arial" charset="0"/>
              </a:defRPr>
            </a:lvl8pPr>
            <a:lvl9pPr marL="3886200" indent="-228600" eaLnBrk="0" fontAlgn="base" hangingPunct="0">
              <a:spcBef>
                <a:spcPct val="20000"/>
              </a:spcBef>
              <a:spcAft>
                <a:spcPct val="0"/>
              </a:spcAft>
              <a:buFont typeface="Arial" charset="0"/>
              <a:buChar char="»"/>
              <a:defRPr sz="2000">
                <a:solidFill>
                  <a:schemeClr val="tx1"/>
                </a:solidFill>
                <a:latin typeface="Arial" charset="0"/>
                <a:ea typeface="Arial" charset="0"/>
                <a:cs typeface="Arial" charset="0"/>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altLang="en-US" sz="2000" b="1" i="0" u="none" strike="noStrike" kern="0" cap="none" spc="0" normalizeH="0" baseline="0" noProof="0">
                <a:ln>
                  <a:noFill/>
                </a:ln>
                <a:solidFill>
                  <a:srgbClr val="292929"/>
                </a:solidFill>
                <a:effectLst/>
                <a:uLnTx/>
                <a:uFillTx/>
                <a:latin typeface="Calibri" pitchFamily="34" charset="0"/>
                <a:ea typeface="MS PGothic" pitchFamily="34" charset="-128"/>
                <a:cs typeface="Arial" charset="0"/>
              </a:rPr>
              <a:t>December</a:t>
            </a:r>
          </a:p>
        </p:txBody>
      </p:sp>
      <p:sp>
        <p:nvSpPr>
          <p:cNvPr id="4" name="TextBox 7">
            <a:extLst>
              <a:ext uri="{FF2B5EF4-FFF2-40B4-BE49-F238E27FC236}">
                <a16:creationId xmlns:a16="http://schemas.microsoft.com/office/drawing/2014/main" id="{C95D823D-CA6A-0BE6-B86E-F9B33EE15917}"/>
              </a:ext>
            </a:extLst>
          </p:cNvPr>
          <p:cNvSpPr txBox="1">
            <a:spLocks noChangeArrowheads="1"/>
          </p:cNvSpPr>
          <p:nvPr/>
        </p:nvSpPr>
        <p:spPr bwMode="auto">
          <a:xfrm>
            <a:off x="5078592" y="4190939"/>
            <a:ext cx="82715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rIns="0">
            <a:noAutofit/>
          </a:bodyPr>
          <a:lstStyle>
            <a:lvl1pPr>
              <a:spcBef>
                <a:spcPct val="20000"/>
              </a:spcBef>
              <a:buFont typeface="Arial" charset="0"/>
              <a:buChar char="•"/>
              <a:defRPr sz="3200">
                <a:solidFill>
                  <a:schemeClr val="tx1"/>
                </a:solidFill>
                <a:latin typeface="Arial" charset="0"/>
                <a:ea typeface="MS PGothic" pitchFamily="34" charset="-128"/>
                <a:cs typeface="Arial" charset="0"/>
              </a:defRPr>
            </a:lvl1pPr>
            <a:lvl2pPr marL="742950" indent="-285750">
              <a:spcBef>
                <a:spcPct val="20000"/>
              </a:spcBef>
              <a:buFont typeface="Arial" charset="0"/>
              <a:buChar char="–"/>
              <a:defRPr sz="2800">
                <a:solidFill>
                  <a:schemeClr val="tx1"/>
                </a:solidFill>
                <a:latin typeface="Arial" charset="0"/>
                <a:ea typeface="Arial" charset="0"/>
                <a:cs typeface="Arial" charset="0"/>
              </a:defRPr>
            </a:lvl2pPr>
            <a:lvl3pPr marL="1143000" indent="-228600">
              <a:spcBef>
                <a:spcPct val="20000"/>
              </a:spcBef>
              <a:buFont typeface="Arial" charset="0"/>
              <a:buChar char="•"/>
              <a:defRPr sz="2400">
                <a:solidFill>
                  <a:schemeClr val="tx1"/>
                </a:solidFill>
                <a:latin typeface="Arial" charset="0"/>
                <a:ea typeface="Arial" charset="0"/>
                <a:cs typeface="Arial" charset="0"/>
              </a:defRPr>
            </a:lvl3pPr>
            <a:lvl4pPr marL="1600200" indent="-228600">
              <a:spcBef>
                <a:spcPct val="20000"/>
              </a:spcBef>
              <a:buFont typeface="Arial" charset="0"/>
              <a:buChar char="–"/>
              <a:defRPr sz="2000">
                <a:solidFill>
                  <a:schemeClr val="tx1"/>
                </a:solidFill>
                <a:latin typeface="Arial" charset="0"/>
                <a:ea typeface="Arial" charset="0"/>
                <a:cs typeface="Arial" charset="0"/>
              </a:defRPr>
            </a:lvl4pPr>
            <a:lvl5pPr marL="2057400" indent="-228600">
              <a:spcBef>
                <a:spcPct val="20000"/>
              </a:spcBef>
              <a:buFont typeface="Arial" charset="0"/>
              <a:buChar char="»"/>
              <a:defRPr sz="2000">
                <a:solidFill>
                  <a:schemeClr val="tx1"/>
                </a:solidFill>
                <a:latin typeface="Arial" charset="0"/>
                <a:ea typeface="Arial" charset="0"/>
                <a:cs typeface="Arial" charset="0"/>
              </a:defRPr>
            </a:lvl5pPr>
            <a:lvl6pPr marL="2514600" indent="-228600" eaLnBrk="0" fontAlgn="base" hangingPunct="0">
              <a:spcBef>
                <a:spcPct val="20000"/>
              </a:spcBef>
              <a:spcAft>
                <a:spcPct val="0"/>
              </a:spcAft>
              <a:buFont typeface="Arial" charset="0"/>
              <a:buChar char="»"/>
              <a:defRPr sz="2000">
                <a:solidFill>
                  <a:schemeClr val="tx1"/>
                </a:solidFill>
                <a:latin typeface="Arial" charset="0"/>
                <a:ea typeface="Arial" charset="0"/>
                <a:cs typeface="Arial" charset="0"/>
              </a:defRPr>
            </a:lvl6pPr>
            <a:lvl7pPr marL="2971800" indent="-228600" eaLnBrk="0" fontAlgn="base" hangingPunct="0">
              <a:spcBef>
                <a:spcPct val="20000"/>
              </a:spcBef>
              <a:spcAft>
                <a:spcPct val="0"/>
              </a:spcAft>
              <a:buFont typeface="Arial" charset="0"/>
              <a:buChar char="»"/>
              <a:defRPr sz="2000">
                <a:solidFill>
                  <a:schemeClr val="tx1"/>
                </a:solidFill>
                <a:latin typeface="Arial" charset="0"/>
                <a:ea typeface="Arial" charset="0"/>
                <a:cs typeface="Arial" charset="0"/>
              </a:defRPr>
            </a:lvl7pPr>
            <a:lvl8pPr marL="3429000" indent="-228600" eaLnBrk="0" fontAlgn="base" hangingPunct="0">
              <a:spcBef>
                <a:spcPct val="20000"/>
              </a:spcBef>
              <a:spcAft>
                <a:spcPct val="0"/>
              </a:spcAft>
              <a:buFont typeface="Arial" charset="0"/>
              <a:buChar char="»"/>
              <a:defRPr sz="2000">
                <a:solidFill>
                  <a:schemeClr val="tx1"/>
                </a:solidFill>
                <a:latin typeface="Arial" charset="0"/>
                <a:ea typeface="Arial" charset="0"/>
                <a:cs typeface="Arial" charset="0"/>
              </a:defRPr>
            </a:lvl8pPr>
            <a:lvl9pPr marL="3886200" indent="-228600" eaLnBrk="0" fontAlgn="base" hangingPunct="0">
              <a:spcBef>
                <a:spcPct val="20000"/>
              </a:spcBef>
              <a:spcAft>
                <a:spcPct val="0"/>
              </a:spcAft>
              <a:buFont typeface="Arial" charset="0"/>
              <a:buChar char="»"/>
              <a:defRPr sz="2000">
                <a:solidFill>
                  <a:schemeClr val="tx1"/>
                </a:solidFill>
                <a:latin typeface="Arial" charset="0"/>
                <a:ea typeface="Arial" charset="0"/>
                <a:cs typeface="Arial" charset="0"/>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altLang="en-US" sz="2000" b="1" i="0" u="none" strike="noStrike" kern="0" cap="none" spc="0" normalizeH="0" baseline="0" noProof="0">
                <a:ln>
                  <a:noFill/>
                </a:ln>
                <a:solidFill>
                  <a:srgbClr val="292929"/>
                </a:solidFill>
                <a:effectLst/>
                <a:uLnTx/>
                <a:uFillTx/>
                <a:latin typeface="Calibri" pitchFamily="34" charset="0"/>
                <a:ea typeface="MS PGothic" pitchFamily="34" charset="-128"/>
                <a:cs typeface="Arial" charset="0"/>
              </a:rPr>
              <a:t>January</a:t>
            </a:r>
          </a:p>
        </p:txBody>
      </p:sp>
      <p:sp>
        <p:nvSpPr>
          <p:cNvPr id="5" name="TextBox 8">
            <a:extLst>
              <a:ext uri="{FF2B5EF4-FFF2-40B4-BE49-F238E27FC236}">
                <a16:creationId xmlns:a16="http://schemas.microsoft.com/office/drawing/2014/main" id="{3F0C147F-0EB8-C284-64C0-E108F517D223}"/>
              </a:ext>
            </a:extLst>
          </p:cNvPr>
          <p:cNvSpPr txBox="1">
            <a:spLocks noChangeArrowheads="1"/>
          </p:cNvSpPr>
          <p:nvPr/>
        </p:nvSpPr>
        <p:spPr bwMode="auto">
          <a:xfrm>
            <a:off x="6404137" y="4190939"/>
            <a:ext cx="953787"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rIns="0">
            <a:noAutofit/>
          </a:bodyPr>
          <a:lstStyle>
            <a:lvl1pPr>
              <a:spcBef>
                <a:spcPct val="20000"/>
              </a:spcBef>
              <a:buFont typeface="Arial" charset="0"/>
              <a:buChar char="•"/>
              <a:defRPr sz="3200">
                <a:solidFill>
                  <a:schemeClr val="tx1"/>
                </a:solidFill>
                <a:latin typeface="Arial" charset="0"/>
                <a:ea typeface="MS PGothic" pitchFamily="34" charset="-128"/>
                <a:cs typeface="Arial" charset="0"/>
              </a:defRPr>
            </a:lvl1pPr>
            <a:lvl2pPr marL="742950" indent="-285750">
              <a:spcBef>
                <a:spcPct val="20000"/>
              </a:spcBef>
              <a:buFont typeface="Arial" charset="0"/>
              <a:buChar char="–"/>
              <a:defRPr sz="2800">
                <a:solidFill>
                  <a:schemeClr val="tx1"/>
                </a:solidFill>
                <a:latin typeface="Arial" charset="0"/>
                <a:ea typeface="Arial" charset="0"/>
                <a:cs typeface="Arial" charset="0"/>
              </a:defRPr>
            </a:lvl2pPr>
            <a:lvl3pPr marL="1143000" indent="-228600">
              <a:spcBef>
                <a:spcPct val="20000"/>
              </a:spcBef>
              <a:buFont typeface="Arial" charset="0"/>
              <a:buChar char="•"/>
              <a:defRPr sz="2400">
                <a:solidFill>
                  <a:schemeClr val="tx1"/>
                </a:solidFill>
                <a:latin typeface="Arial" charset="0"/>
                <a:ea typeface="Arial" charset="0"/>
                <a:cs typeface="Arial" charset="0"/>
              </a:defRPr>
            </a:lvl3pPr>
            <a:lvl4pPr marL="1600200" indent="-228600">
              <a:spcBef>
                <a:spcPct val="20000"/>
              </a:spcBef>
              <a:buFont typeface="Arial" charset="0"/>
              <a:buChar char="–"/>
              <a:defRPr sz="2000">
                <a:solidFill>
                  <a:schemeClr val="tx1"/>
                </a:solidFill>
                <a:latin typeface="Arial" charset="0"/>
                <a:ea typeface="Arial" charset="0"/>
                <a:cs typeface="Arial" charset="0"/>
              </a:defRPr>
            </a:lvl4pPr>
            <a:lvl5pPr marL="2057400" indent="-228600">
              <a:spcBef>
                <a:spcPct val="20000"/>
              </a:spcBef>
              <a:buFont typeface="Arial" charset="0"/>
              <a:buChar char="»"/>
              <a:defRPr sz="2000">
                <a:solidFill>
                  <a:schemeClr val="tx1"/>
                </a:solidFill>
                <a:latin typeface="Arial" charset="0"/>
                <a:ea typeface="Arial" charset="0"/>
                <a:cs typeface="Arial" charset="0"/>
              </a:defRPr>
            </a:lvl5pPr>
            <a:lvl6pPr marL="2514600" indent="-228600" eaLnBrk="0" fontAlgn="base" hangingPunct="0">
              <a:spcBef>
                <a:spcPct val="20000"/>
              </a:spcBef>
              <a:spcAft>
                <a:spcPct val="0"/>
              </a:spcAft>
              <a:buFont typeface="Arial" charset="0"/>
              <a:buChar char="»"/>
              <a:defRPr sz="2000">
                <a:solidFill>
                  <a:schemeClr val="tx1"/>
                </a:solidFill>
                <a:latin typeface="Arial" charset="0"/>
                <a:ea typeface="Arial" charset="0"/>
                <a:cs typeface="Arial" charset="0"/>
              </a:defRPr>
            </a:lvl6pPr>
            <a:lvl7pPr marL="2971800" indent="-228600" eaLnBrk="0" fontAlgn="base" hangingPunct="0">
              <a:spcBef>
                <a:spcPct val="20000"/>
              </a:spcBef>
              <a:spcAft>
                <a:spcPct val="0"/>
              </a:spcAft>
              <a:buFont typeface="Arial" charset="0"/>
              <a:buChar char="»"/>
              <a:defRPr sz="2000">
                <a:solidFill>
                  <a:schemeClr val="tx1"/>
                </a:solidFill>
                <a:latin typeface="Arial" charset="0"/>
                <a:ea typeface="Arial" charset="0"/>
                <a:cs typeface="Arial" charset="0"/>
              </a:defRPr>
            </a:lvl7pPr>
            <a:lvl8pPr marL="3429000" indent="-228600" eaLnBrk="0" fontAlgn="base" hangingPunct="0">
              <a:spcBef>
                <a:spcPct val="20000"/>
              </a:spcBef>
              <a:spcAft>
                <a:spcPct val="0"/>
              </a:spcAft>
              <a:buFont typeface="Arial" charset="0"/>
              <a:buChar char="»"/>
              <a:defRPr sz="2000">
                <a:solidFill>
                  <a:schemeClr val="tx1"/>
                </a:solidFill>
                <a:latin typeface="Arial" charset="0"/>
                <a:ea typeface="Arial" charset="0"/>
                <a:cs typeface="Arial" charset="0"/>
              </a:defRPr>
            </a:lvl8pPr>
            <a:lvl9pPr marL="3886200" indent="-228600" eaLnBrk="0" fontAlgn="base" hangingPunct="0">
              <a:spcBef>
                <a:spcPct val="20000"/>
              </a:spcBef>
              <a:spcAft>
                <a:spcPct val="0"/>
              </a:spcAft>
              <a:buFont typeface="Arial" charset="0"/>
              <a:buChar char="»"/>
              <a:defRPr sz="2000">
                <a:solidFill>
                  <a:schemeClr val="tx1"/>
                </a:solidFill>
                <a:latin typeface="Arial" charset="0"/>
                <a:ea typeface="Arial" charset="0"/>
                <a:cs typeface="Arial" charset="0"/>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altLang="en-US" sz="2000" b="1" i="0" u="none" strike="noStrike" kern="0" cap="none" spc="0" normalizeH="0" baseline="0" noProof="0">
                <a:ln>
                  <a:noFill/>
                </a:ln>
                <a:solidFill>
                  <a:srgbClr val="292929"/>
                </a:solidFill>
                <a:effectLst/>
                <a:uLnTx/>
                <a:uFillTx/>
                <a:latin typeface="Calibri" pitchFamily="34" charset="0"/>
                <a:ea typeface="MS PGothic" pitchFamily="34" charset="-128"/>
                <a:cs typeface="Arial" charset="0"/>
              </a:rPr>
              <a:t>February</a:t>
            </a:r>
          </a:p>
        </p:txBody>
      </p:sp>
      <p:sp>
        <p:nvSpPr>
          <p:cNvPr id="6" name="TextBox 9">
            <a:extLst>
              <a:ext uri="{FF2B5EF4-FFF2-40B4-BE49-F238E27FC236}">
                <a16:creationId xmlns:a16="http://schemas.microsoft.com/office/drawing/2014/main" id="{D8348240-04E2-8D21-01CE-68683CC7F32A}"/>
              </a:ext>
            </a:extLst>
          </p:cNvPr>
          <p:cNvSpPr txBox="1">
            <a:spLocks noChangeArrowheads="1"/>
          </p:cNvSpPr>
          <p:nvPr/>
        </p:nvSpPr>
        <p:spPr bwMode="auto">
          <a:xfrm>
            <a:off x="7918094" y="4190939"/>
            <a:ext cx="740587"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rIns="0">
            <a:noAutofit/>
          </a:bodyPr>
          <a:lstStyle>
            <a:lvl1pPr>
              <a:spcBef>
                <a:spcPct val="20000"/>
              </a:spcBef>
              <a:buFont typeface="Arial" charset="0"/>
              <a:buChar char="•"/>
              <a:defRPr sz="3200">
                <a:solidFill>
                  <a:schemeClr val="tx1"/>
                </a:solidFill>
                <a:latin typeface="Arial" charset="0"/>
                <a:ea typeface="MS PGothic" pitchFamily="34" charset="-128"/>
                <a:cs typeface="Arial" charset="0"/>
              </a:defRPr>
            </a:lvl1pPr>
            <a:lvl2pPr marL="742950" indent="-285750">
              <a:spcBef>
                <a:spcPct val="20000"/>
              </a:spcBef>
              <a:buFont typeface="Arial" charset="0"/>
              <a:buChar char="–"/>
              <a:defRPr sz="2800">
                <a:solidFill>
                  <a:schemeClr val="tx1"/>
                </a:solidFill>
                <a:latin typeface="Arial" charset="0"/>
                <a:ea typeface="Arial" charset="0"/>
                <a:cs typeface="Arial" charset="0"/>
              </a:defRPr>
            </a:lvl2pPr>
            <a:lvl3pPr marL="1143000" indent="-228600">
              <a:spcBef>
                <a:spcPct val="20000"/>
              </a:spcBef>
              <a:buFont typeface="Arial" charset="0"/>
              <a:buChar char="•"/>
              <a:defRPr sz="2400">
                <a:solidFill>
                  <a:schemeClr val="tx1"/>
                </a:solidFill>
                <a:latin typeface="Arial" charset="0"/>
                <a:ea typeface="Arial" charset="0"/>
                <a:cs typeface="Arial" charset="0"/>
              </a:defRPr>
            </a:lvl3pPr>
            <a:lvl4pPr marL="1600200" indent="-228600">
              <a:spcBef>
                <a:spcPct val="20000"/>
              </a:spcBef>
              <a:buFont typeface="Arial" charset="0"/>
              <a:buChar char="–"/>
              <a:defRPr sz="2000">
                <a:solidFill>
                  <a:schemeClr val="tx1"/>
                </a:solidFill>
                <a:latin typeface="Arial" charset="0"/>
                <a:ea typeface="Arial" charset="0"/>
                <a:cs typeface="Arial" charset="0"/>
              </a:defRPr>
            </a:lvl4pPr>
            <a:lvl5pPr marL="2057400" indent="-228600">
              <a:spcBef>
                <a:spcPct val="20000"/>
              </a:spcBef>
              <a:buFont typeface="Arial" charset="0"/>
              <a:buChar char="»"/>
              <a:defRPr sz="2000">
                <a:solidFill>
                  <a:schemeClr val="tx1"/>
                </a:solidFill>
                <a:latin typeface="Arial" charset="0"/>
                <a:ea typeface="Arial" charset="0"/>
                <a:cs typeface="Arial" charset="0"/>
              </a:defRPr>
            </a:lvl5pPr>
            <a:lvl6pPr marL="2514600" indent="-228600" eaLnBrk="0" fontAlgn="base" hangingPunct="0">
              <a:spcBef>
                <a:spcPct val="20000"/>
              </a:spcBef>
              <a:spcAft>
                <a:spcPct val="0"/>
              </a:spcAft>
              <a:buFont typeface="Arial" charset="0"/>
              <a:buChar char="»"/>
              <a:defRPr sz="2000">
                <a:solidFill>
                  <a:schemeClr val="tx1"/>
                </a:solidFill>
                <a:latin typeface="Arial" charset="0"/>
                <a:ea typeface="Arial" charset="0"/>
                <a:cs typeface="Arial" charset="0"/>
              </a:defRPr>
            </a:lvl6pPr>
            <a:lvl7pPr marL="2971800" indent="-228600" eaLnBrk="0" fontAlgn="base" hangingPunct="0">
              <a:spcBef>
                <a:spcPct val="20000"/>
              </a:spcBef>
              <a:spcAft>
                <a:spcPct val="0"/>
              </a:spcAft>
              <a:buFont typeface="Arial" charset="0"/>
              <a:buChar char="»"/>
              <a:defRPr sz="2000">
                <a:solidFill>
                  <a:schemeClr val="tx1"/>
                </a:solidFill>
                <a:latin typeface="Arial" charset="0"/>
                <a:ea typeface="Arial" charset="0"/>
                <a:cs typeface="Arial" charset="0"/>
              </a:defRPr>
            </a:lvl7pPr>
            <a:lvl8pPr marL="3429000" indent="-228600" eaLnBrk="0" fontAlgn="base" hangingPunct="0">
              <a:spcBef>
                <a:spcPct val="20000"/>
              </a:spcBef>
              <a:spcAft>
                <a:spcPct val="0"/>
              </a:spcAft>
              <a:buFont typeface="Arial" charset="0"/>
              <a:buChar char="»"/>
              <a:defRPr sz="2000">
                <a:solidFill>
                  <a:schemeClr val="tx1"/>
                </a:solidFill>
                <a:latin typeface="Arial" charset="0"/>
                <a:ea typeface="Arial" charset="0"/>
                <a:cs typeface="Arial" charset="0"/>
              </a:defRPr>
            </a:lvl8pPr>
            <a:lvl9pPr marL="3886200" indent="-228600" eaLnBrk="0" fontAlgn="base" hangingPunct="0">
              <a:spcBef>
                <a:spcPct val="20000"/>
              </a:spcBef>
              <a:spcAft>
                <a:spcPct val="0"/>
              </a:spcAft>
              <a:buFont typeface="Arial" charset="0"/>
              <a:buChar char="»"/>
              <a:defRPr sz="2000">
                <a:solidFill>
                  <a:schemeClr val="tx1"/>
                </a:solidFill>
                <a:latin typeface="Arial" charset="0"/>
                <a:ea typeface="Arial" charset="0"/>
                <a:cs typeface="Arial" charset="0"/>
              </a:defRPr>
            </a:lvl9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altLang="en-US" sz="2000" b="1" i="0" u="none" strike="noStrike" kern="0" cap="none" spc="0" normalizeH="0" baseline="0" noProof="0">
                <a:ln>
                  <a:noFill/>
                </a:ln>
                <a:solidFill>
                  <a:srgbClr val="292929"/>
                </a:solidFill>
                <a:effectLst/>
                <a:uLnTx/>
                <a:uFillTx/>
                <a:latin typeface="Calibri" pitchFamily="34" charset="0"/>
                <a:ea typeface="MS PGothic" pitchFamily="34" charset="-128"/>
                <a:cs typeface="Arial" charset="0"/>
              </a:rPr>
              <a:t>April</a:t>
            </a:r>
          </a:p>
        </p:txBody>
      </p:sp>
      <p:sp>
        <p:nvSpPr>
          <p:cNvPr id="7" name="TextBox 10">
            <a:extLst>
              <a:ext uri="{FF2B5EF4-FFF2-40B4-BE49-F238E27FC236}">
                <a16:creationId xmlns:a16="http://schemas.microsoft.com/office/drawing/2014/main" id="{362E15CB-A2AF-F6ED-6915-B4695C0FC8A9}"/>
              </a:ext>
            </a:extLst>
          </p:cNvPr>
          <p:cNvSpPr txBox="1">
            <a:spLocks noChangeArrowheads="1"/>
          </p:cNvSpPr>
          <p:nvPr/>
        </p:nvSpPr>
        <p:spPr bwMode="auto">
          <a:xfrm>
            <a:off x="9368107" y="4190939"/>
            <a:ext cx="472886"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rIns="0">
            <a:noAutofit/>
          </a:bodyPr>
          <a:lstStyle>
            <a:lvl1pPr>
              <a:spcBef>
                <a:spcPct val="20000"/>
              </a:spcBef>
              <a:buFont typeface="Arial" charset="0"/>
              <a:buChar char="•"/>
              <a:defRPr sz="3200">
                <a:solidFill>
                  <a:schemeClr val="tx1"/>
                </a:solidFill>
                <a:latin typeface="Arial" charset="0"/>
                <a:ea typeface="MS PGothic" pitchFamily="34" charset="-128"/>
                <a:cs typeface="Arial" charset="0"/>
              </a:defRPr>
            </a:lvl1pPr>
            <a:lvl2pPr marL="742950" indent="-285750">
              <a:spcBef>
                <a:spcPct val="20000"/>
              </a:spcBef>
              <a:buFont typeface="Arial" charset="0"/>
              <a:buChar char="–"/>
              <a:defRPr sz="2800">
                <a:solidFill>
                  <a:schemeClr val="tx1"/>
                </a:solidFill>
                <a:latin typeface="Arial" charset="0"/>
                <a:ea typeface="Arial" charset="0"/>
                <a:cs typeface="Arial" charset="0"/>
              </a:defRPr>
            </a:lvl2pPr>
            <a:lvl3pPr marL="1143000" indent="-228600">
              <a:spcBef>
                <a:spcPct val="20000"/>
              </a:spcBef>
              <a:buFont typeface="Arial" charset="0"/>
              <a:buChar char="•"/>
              <a:defRPr sz="2400">
                <a:solidFill>
                  <a:schemeClr val="tx1"/>
                </a:solidFill>
                <a:latin typeface="Arial" charset="0"/>
                <a:ea typeface="Arial" charset="0"/>
                <a:cs typeface="Arial" charset="0"/>
              </a:defRPr>
            </a:lvl3pPr>
            <a:lvl4pPr marL="1600200" indent="-228600">
              <a:spcBef>
                <a:spcPct val="20000"/>
              </a:spcBef>
              <a:buFont typeface="Arial" charset="0"/>
              <a:buChar char="–"/>
              <a:defRPr sz="2000">
                <a:solidFill>
                  <a:schemeClr val="tx1"/>
                </a:solidFill>
                <a:latin typeface="Arial" charset="0"/>
                <a:ea typeface="Arial" charset="0"/>
                <a:cs typeface="Arial" charset="0"/>
              </a:defRPr>
            </a:lvl4pPr>
            <a:lvl5pPr marL="2057400" indent="-228600">
              <a:spcBef>
                <a:spcPct val="20000"/>
              </a:spcBef>
              <a:buFont typeface="Arial" charset="0"/>
              <a:buChar char="»"/>
              <a:defRPr sz="2000">
                <a:solidFill>
                  <a:schemeClr val="tx1"/>
                </a:solidFill>
                <a:latin typeface="Arial" charset="0"/>
                <a:ea typeface="Arial" charset="0"/>
                <a:cs typeface="Arial" charset="0"/>
              </a:defRPr>
            </a:lvl5pPr>
            <a:lvl6pPr marL="2514600" indent="-228600" eaLnBrk="0" fontAlgn="base" hangingPunct="0">
              <a:spcBef>
                <a:spcPct val="20000"/>
              </a:spcBef>
              <a:spcAft>
                <a:spcPct val="0"/>
              </a:spcAft>
              <a:buFont typeface="Arial" charset="0"/>
              <a:buChar char="»"/>
              <a:defRPr sz="2000">
                <a:solidFill>
                  <a:schemeClr val="tx1"/>
                </a:solidFill>
                <a:latin typeface="Arial" charset="0"/>
                <a:ea typeface="Arial" charset="0"/>
                <a:cs typeface="Arial" charset="0"/>
              </a:defRPr>
            </a:lvl6pPr>
            <a:lvl7pPr marL="2971800" indent="-228600" eaLnBrk="0" fontAlgn="base" hangingPunct="0">
              <a:spcBef>
                <a:spcPct val="20000"/>
              </a:spcBef>
              <a:spcAft>
                <a:spcPct val="0"/>
              </a:spcAft>
              <a:buFont typeface="Arial" charset="0"/>
              <a:buChar char="»"/>
              <a:defRPr sz="2000">
                <a:solidFill>
                  <a:schemeClr val="tx1"/>
                </a:solidFill>
                <a:latin typeface="Arial" charset="0"/>
                <a:ea typeface="Arial" charset="0"/>
                <a:cs typeface="Arial" charset="0"/>
              </a:defRPr>
            </a:lvl7pPr>
            <a:lvl8pPr marL="3429000" indent="-228600" eaLnBrk="0" fontAlgn="base" hangingPunct="0">
              <a:spcBef>
                <a:spcPct val="20000"/>
              </a:spcBef>
              <a:spcAft>
                <a:spcPct val="0"/>
              </a:spcAft>
              <a:buFont typeface="Arial" charset="0"/>
              <a:buChar char="»"/>
              <a:defRPr sz="2000">
                <a:solidFill>
                  <a:schemeClr val="tx1"/>
                </a:solidFill>
                <a:latin typeface="Arial" charset="0"/>
                <a:ea typeface="Arial" charset="0"/>
                <a:cs typeface="Arial" charset="0"/>
              </a:defRPr>
            </a:lvl8pPr>
            <a:lvl9pPr marL="3886200" indent="-228600" eaLnBrk="0" fontAlgn="base" hangingPunct="0">
              <a:spcBef>
                <a:spcPct val="20000"/>
              </a:spcBef>
              <a:spcAft>
                <a:spcPct val="0"/>
              </a:spcAft>
              <a:buFont typeface="Arial" charset="0"/>
              <a:buChar char="»"/>
              <a:defRPr sz="2000">
                <a:solidFill>
                  <a:schemeClr val="tx1"/>
                </a:solidFill>
                <a:latin typeface="Arial" charset="0"/>
                <a:ea typeface="Arial" charset="0"/>
                <a:cs typeface="Arial" charset="0"/>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altLang="en-US" sz="2000" b="1" i="0" u="none" strike="noStrike" kern="0" cap="none" spc="0" normalizeH="0" baseline="0" noProof="0">
                <a:ln>
                  <a:noFill/>
                </a:ln>
                <a:solidFill>
                  <a:srgbClr val="292929"/>
                </a:solidFill>
                <a:effectLst/>
                <a:uLnTx/>
                <a:uFillTx/>
                <a:latin typeface="Calibri" pitchFamily="34" charset="0"/>
                <a:ea typeface="MS PGothic" pitchFamily="34" charset="-128"/>
                <a:cs typeface="Arial" charset="0"/>
              </a:rPr>
              <a:t>May</a:t>
            </a:r>
          </a:p>
        </p:txBody>
      </p:sp>
    </p:spTree>
    <p:custDataLst>
      <p:tags r:id="rId1"/>
    </p:custDataLst>
    <p:extLst>
      <p:ext uri="{BB962C8B-B14F-4D97-AF65-F5344CB8AC3E}">
        <p14:creationId xmlns:p14="http://schemas.microsoft.com/office/powerpoint/2010/main" val="3389956632"/>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ounded Rectangle 17">
            <a:extLst>
              <a:ext uri="{FF2B5EF4-FFF2-40B4-BE49-F238E27FC236}">
                <a16:creationId xmlns:a16="http://schemas.microsoft.com/office/drawing/2014/main" id="{50DE66A2-4CFB-3948-8E76-BF9FA10E6CA7}"/>
              </a:ext>
            </a:extLst>
          </p:cNvPr>
          <p:cNvSpPr/>
          <p:nvPr/>
        </p:nvSpPr>
        <p:spPr>
          <a:xfrm>
            <a:off x="8121451" y="960612"/>
            <a:ext cx="1447695" cy="3782838"/>
          </a:xfrm>
          <a:prstGeom prst="roundRect">
            <a:avLst>
              <a:gd name="adj" fmla="val 13219"/>
            </a:avLst>
          </a:prstGeom>
          <a:noFill/>
          <a:ln w="3175" cap="flat" cmpd="sng" algn="ctr">
            <a:solidFill>
              <a:srgbClr val="FFFF00"/>
            </a:solidFill>
            <a:prstDash val="solid"/>
            <a:miter lim="800000"/>
          </a:ln>
          <a:effectLst>
            <a:glow rad="228600">
              <a:srgbClr val="FFC000">
                <a:satMod val="175000"/>
                <a:alpha val="40000"/>
              </a:srgbClr>
            </a:glow>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19" name="Rounded Rectangle 18" title="Yellow highlight box around Session 1 homework">
            <a:extLst>
              <a:ext uri="{FF2B5EF4-FFF2-40B4-BE49-F238E27FC236}">
                <a16:creationId xmlns:a16="http://schemas.microsoft.com/office/drawing/2014/main" id="{435111F5-8D81-4D4C-8E23-F0E7748F5B8C}"/>
              </a:ext>
            </a:extLst>
          </p:cNvPr>
          <p:cNvSpPr/>
          <p:nvPr/>
        </p:nvSpPr>
        <p:spPr>
          <a:xfrm>
            <a:off x="8739558" y="4772025"/>
            <a:ext cx="1447694" cy="1733550"/>
          </a:xfrm>
          <a:prstGeom prst="roundRect">
            <a:avLst>
              <a:gd name="adj" fmla="val 4764"/>
            </a:avLst>
          </a:prstGeom>
          <a:noFill/>
          <a:ln w="3175" cap="flat" cmpd="sng" algn="ctr">
            <a:solidFill>
              <a:srgbClr val="FFFF00"/>
            </a:solidFill>
            <a:prstDash val="solid"/>
            <a:miter lim="800000"/>
          </a:ln>
          <a:effectLst>
            <a:glow rad="228600">
              <a:srgbClr val="FFC000">
                <a:satMod val="175000"/>
                <a:alpha val="40000"/>
              </a:srgbClr>
            </a:glow>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Tree>
    <p:custDataLst>
      <p:tags r:id="rId1"/>
    </p:custDataLst>
    <p:extLst>
      <p:ext uri="{BB962C8B-B14F-4D97-AF65-F5344CB8AC3E}">
        <p14:creationId xmlns:p14="http://schemas.microsoft.com/office/powerpoint/2010/main" val="3799926654"/>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p:spPr>
        <p:txBody>
          <a:bodyPr/>
          <a:lstStyle/>
          <a:p>
            <a:r>
              <a:rPr lang="en-US"/>
              <a:t>Please Take a Minute to Get Organized</a:t>
            </a:r>
          </a:p>
        </p:txBody>
      </p:sp>
      <p:sp>
        <p:nvSpPr>
          <p:cNvPr id="5" name="Text Placeholder 5"/>
          <p:cNvSpPr>
            <a:spLocks noGrp="1"/>
          </p:cNvSpPr>
          <p:nvPr>
            <p:ph idx="1"/>
          </p:nvPr>
        </p:nvSpPr>
        <p:spPr>
          <a:xfrm>
            <a:off x="838200" y="1825624"/>
            <a:ext cx="10515600" cy="5032375"/>
          </a:xfrm>
        </p:spPr>
        <p:txBody>
          <a:bodyPr>
            <a:normAutofit lnSpcReduction="10000"/>
          </a:bodyPr>
          <a:lstStyle/>
          <a:p>
            <a:pPr marL="0" indent="0">
              <a:buNone/>
            </a:pPr>
            <a:r>
              <a:rPr lang="en-US" dirty="0"/>
              <a:t>Please stay until all materials are organized</a:t>
            </a:r>
          </a:p>
          <a:p>
            <a:endParaRPr lang="en-US" dirty="0"/>
          </a:p>
          <a:p>
            <a:pPr marL="0" indent="0">
              <a:buNone/>
            </a:pPr>
            <a:r>
              <a:rPr lang="en-US" dirty="0"/>
              <a:t>Place all materials in your table box:</a:t>
            </a:r>
          </a:p>
          <a:p>
            <a:pPr lvl="1">
              <a:buFont typeface="Wingdings" pitchFamily="2" charset="2"/>
              <a:buChar char="ü"/>
            </a:pPr>
            <a:r>
              <a:rPr lang="en-US" dirty="0"/>
              <a:t>Name badges</a:t>
            </a:r>
          </a:p>
          <a:p>
            <a:pPr lvl="1">
              <a:buFont typeface="Wingdings" pitchFamily="2" charset="2"/>
              <a:buChar char="ü"/>
            </a:pPr>
            <a:r>
              <a:rPr lang="en-US" dirty="0"/>
              <a:t>Role magnets</a:t>
            </a:r>
          </a:p>
          <a:p>
            <a:pPr lvl="1">
              <a:buFont typeface="Wingdings" pitchFamily="2" charset="2"/>
              <a:buChar char="ü"/>
            </a:pPr>
            <a:r>
              <a:rPr lang="en-US" dirty="0"/>
              <a:t>Table cards (CASEL, What Works Clearinghouse)</a:t>
            </a:r>
          </a:p>
          <a:p>
            <a:pPr lvl="1">
              <a:buFont typeface="Wingdings" pitchFamily="2" charset="2"/>
              <a:buChar char="ü"/>
            </a:pPr>
            <a:r>
              <a:rPr lang="en-US" dirty="0"/>
              <a:t>Extra postcards (take some with you!)</a:t>
            </a:r>
          </a:p>
          <a:p>
            <a:pPr lvl="1">
              <a:buFont typeface="Wingdings" pitchFamily="2" charset="2"/>
              <a:buChar char="ü"/>
            </a:pPr>
            <a:r>
              <a:rPr lang="en-US" dirty="0"/>
              <a:t>Clearly identify the </a:t>
            </a:r>
            <a:r>
              <a:rPr lang="en-US" b="1" dirty="0">
                <a:solidFill>
                  <a:schemeClr val="accent5"/>
                </a:solidFill>
              </a:rPr>
              <a:t>technology person </a:t>
            </a:r>
            <a:r>
              <a:rPr lang="en-US" dirty="0"/>
              <a:t>on your team in charge of keeping Dropbox / Google Drive organized (move old versions into Previous folder)</a:t>
            </a:r>
          </a:p>
          <a:p>
            <a:pPr lvl="2"/>
            <a:r>
              <a:rPr lang="en-US" dirty="0"/>
              <a:t>Consider saving docs with your school initials at the beginning and the date at the end of the file name</a:t>
            </a:r>
          </a:p>
          <a:p>
            <a:pPr lvl="2"/>
            <a:r>
              <a:rPr lang="en-US" dirty="0">
                <a:solidFill>
                  <a:schemeClr val="tx1"/>
                </a:solidFill>
              </a:rPr>
              <a:t>Example: </a:t>
            </a:r>
            <a:r>
              <a:rPr lang="en-US" dirty="0">
                <a:solidFill>
                  <a:srgbClr val="FF0000"/>
                </a:solidFill>
              </a:rPr>
              <a:t>P_LES</a:t>
            </a:r>
            <a:r>
              <a:rPr lang="en-US" dirty="0"/>
              <a:t>_Ci3T Blueprint A Primary (Tier 1) Plan_</a:t>
            </a:r>
            <a:r>
              <a:rPr lang="en-US" dirty="0">
                <a:solidFill>
                  <a:srgbClr val="FF0000"/>
                </a:solidFill>
              </a:rPr>
              <a:t>2027 03 24</a:t>
            </a:r>
          </a:p>
        </p:txBody>
      </p:sp>
      <p:pic>
        <p:nvPicPr>
          <p:cNvPr id="6146" name="Picture 2" descr="Thank you&#10;&#10;Sticky note with tape on corner and &quot;Thank you&quot; written on it">
            <a:extLst>
              <a:ext uri="{FF2B5EF4-FFF2-40B4-BE49-F238E27FC236}">
                <a16:creationId xmlns:a16="http://schemas.microsoft.com/office/drawing/2014/main" id="{98671814-00FD-60CE-EC32-4479970E686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140787" y="1392973"/>
            <a:ext cx="2881299" cy="2988527"/>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3441069975"/>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6D00A6F-DD12-9029-1A8E-62B39B8EAA2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62D4571-4E3F-8794-5910-D57FF8087CF3}"/>
              </a:ext>
            </a:extLst>
          </p:cNvPr>
          <p:cNvSpPr>
            <a:spLocks noGrp="1"/>
          </p:cNvSpPr>
          <p:nvPr>
            <p:ph type="title"/>
          </p:nvPr>
        </p:nvSpPr>
        <p:spPr>
          <a:xfrm>
            <a:off x="838200" y="365125"/>
            <a:ext cx="10515600" cy="1325563"/>
          </a:xfrm>
        </p:spPr>
        <p:txBody>
          <a:bodyPr>
            <a:normAutofit fontScale="90000"/>
          </a:bodyPr>
          <a:lstStyle/>
          <a:p>
            <a:r>
              <a:rPr lang="en-US" dirty="0"/>
              <a:t>Comprehensive, Integrated, Three-Tiered (Ci3T) Model of Prevention: Feedback Form</a:t>
            </a:r>
          </a:p>
        </p:txBody>
      </p:sp>
      <p:sp>
        <p:nvSpPr>
          <p:cNvPr id="3" name="Content Placeholder 2">
            <a:extLst>
              <a:ext uri="{FF2B5EF4-FFF2-40B4-BE49-F238E27FC236}">
                <a16:creationId xmlns:a16="http://schemas.microsoft.com/office/drawing/2014/main" id="{05C3EAEB-F9A8-62BA-EB9F-E41799534660}"/>
              </a:ext>
            </a:extLst>
          </p:cNvPr>
          <p:cNvSpPr>
            <a:spLocks noGrp="1"/>
          </p:cNvSpPr>
          <p:nvPr>
            <p:ph idx="1"/>
          </p:nvPr>
        </p:nvSpPr>
        <p:spPr>
          <a:xfrm>
            <a:off x="838200" y="1825625"/>
            <a:ext cx="6612924" cy="5032375"/>
          </a:xfrm>
        </p:spPr>
        <p:txBody>
          <a:bodyPr>
            <a:noAutofit/>
          </a:bodyPr>
          <a:lstStyle/>
          <a:p>
            <a:r>
              <a:rPr lang="en-US" dirty="0"/>
              <a:t>Social validity measure</a:t>
            </a:r>
          </a:p>
          <a:p>
            <a:r>
              <a:rPr lang="en-US" dirty="0"/>
              <a:t>Short</a:t>
            </a:r>
          </a:p>
          <a:p>
            <a:r>
              <a:rPr lang="en-US" dirty="0"/>
              <a:t>Complete by </a:t>
            </a:r>
            <a:r>
              <a:rPr lang="en-US" dirty="0">
                <a:solidFill>
                  <a:srgbClr val="FF0000"/>
                </a:solidFill>
              </a:rPr>
              <a:t>xx/xx/xx</a:t>
            </a:r>
          </a:p>
          <a:p>
            <a:pPr lvl="1"/>
            <a:r>
              <a:rPr lang="en-US" dirty="0"/>
              <a:t>to have your data by Session 6 on </a:t>
            </a:r>
            <a:r>
              <a:rPr lang="en-US" dirty="0">
                <a:solidFill>
                  <a:srgbClr val="FF0000"/>
                </a:solidFill>
              </a:rPr>
              <a:t>XX/XX/XX </a:t>
            </a:r>
          </a:p>
          <a:p>
            <a:r>
              <a:rPr lang="en-US" dirty="0"/>
              <a:t>We will email Qualtrics links at each school’s scheduled time </a:t>
            </a:r>
          </a:p>
          <a:p>
            <a:r>
              <a:rPr lang="en-US" dirty="0"/>
              <a:t>A faculty and staff meeting is encouraged but not required</a:t>
            </a:r>
          </a:p>
          <a:p>
            <a:r>
              <a:rPr lang="en-US" dirty="0"/>
              <a:t>Draft email to faculty and staff now</a:t>
            </a:r>
          </a:p>
          <a:p>
            <a:pPr lvl="1"/>
            <a:r>
              <a:rPr lang="en-US" dirty="0"/>
              <a:t>We will follow your email with a survey link</a:t>
            </a:r>
          </a:p>
        </p:txBody>
      </p:sp>
      <p:pic>
        <p:nvPicPr>
          <p:cNvPr id="5" name="Picture 4">
            <a:extLst>
              <a:ext uri="{FF2B5EF4-FFF2-40B4-BE49-F238E27FC236}">
                <a16:creationId xmlns:a16="http://schemas.microsoft.com/office/drawing/2014/main" id="{158A8198-BCBF-0007-8219-1BB0FF011429}"/>
              </a:ext>
            </a:extLst>
          </p:cNvPr>
          <p:cNvPicPr>
            <a:picLocks noChangeAspect="1"/>
          </p:cNvPicPr>
          <p:nvPr/>
        </p:nvPicPr>
        <p:blipFill>
          <a:blip r:embed="rId4"/>
          <a:stretch>
            <a:fillRect/>
          </a:stretch>
        </p:blipFill>
        <p:spPr>
          <a:xfrm>
            <a:off x="8662085" y="1577641"/>
            <a:ext cx="3468130" cy="5243287"/>
          </a:xfrm>
          <a:prstGeom prst="rect">
            <a:avLst/>
          </a:prstGeom>
          <a:ln w="3175">
            <a:solidFill>
              <a:schemeClr val="tx1">
                <a:lumMod val="50000"/>
                <a:lumOff val="50000"/>
              </a:schemeClr>
            </a:solidFill>
          </a:ln>
        </p:spPr>
      </p:pic>
      <p:pic>
        <p:nvPicPr>
          <p:cNvPr id="6" name="Picture 5">
            <a:extLst>
              <a:ext uri="{FF2B5EF4-FFF2-40B4-BE49-F238E27FC236}">
                <a16:creationId xmlns:a16="http://schemas.microsoft.com/office/drawing/2014/main" id="{8512A7CC-332A-03DB-A452-F42B0D48CC15}"/>
              </a:ext>
            </a:extLst>
          </p:cNvPr>
          <p:cNvPicPr>
            <a:picLocks noChangeAspect="1"/>
          </p:cNvPicPr>
          <p:nvPr/>
        </p:nvPicPr>
        <p:blipFill>
          <a:blip r:embed="rId5"/>
          <a:stretch>
            <a:fillRect/>
          </a:stretch>
        </p:blipFill>
        <p:spPr>
          <a:xfrm>
            <a:off x="7300649" y="2697207"/>
            <a:ext cx="4453448" cy="3346933"/>
          </a:xfrm>
          <a:prstGeom prst="rect">
            <a:avLst/>
          </a:prstGeom>
          <a:ln w="3175">
            <a:solidFill>
              <a:schemeClr val="tx1">
                <a:lumMod val="50000"/>
                <a:lumOff val="50000"/>
              </a:schemeClr>
            </a:solidFill>
          </a:ln>
          <a:effectLst>
            <a:outerShdw blurRad="292100" dist="139700" dir="2700000" algn="tl" rotWithShape="0">
              <a:srgbClr val="333333">
                <a:alpha val="65000"/>
              </a:srgbClr>
            </a:outerShdw>
          </a:effectLst>
        </p:spPr>
      </p:pic>
    </p:spTree>
    <p:custDataLst>
      <p:tags r:id="rId1"/>
    </p:custDataLst>
    <p:extLst>
      <p:ext uri="{BB962C8B-B14F-4D97-AF65-F5344CB8AC3E}">
        <p14:creationId xmlns:p14="http://schemas.microsoft.com/office/powerpoint/2010/main" val="2403214015"/>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dirty="0"/>
              <a:t>Wrap Up and Preview</a:t>
            </a:r>
          </a:p>
        </p:txBody>
      </p:sp>
      <p:sp>
        <p:nvSpPr>
          <p:cNvPr id="5" name="Text Placeholder 4"/>
          <p:cNvSpPr>
            <a:spLocks noGrp="1"/>
          </p:cNvSpPr>
          <p:nvPr>
            <p:ph type="body" idx="1"/>
          </p:nvPr>
        </p:nvSpPr>
        <p:spPr>
          <a:xfrm>
            <a:off x="839788" y="1372812"/>
            <a:ext cx="5157787" cy="823912"/>
          </a:xfrm>
        </p:spPr>
        <p:txBody>
          <a:bodyPr/>
          <a:lstStyle/>
          <a:p>
            <a:r>
              <a:rPr lang="en-US" dirty="0"/>
              <a:t>Today’s Review</a:t>
            </a:r>
          </a:p>
        </p:txBody>
      </p:sp>
      <p:sp>
        <p:nvSpPr>
          <p:cNvPr id="4" name="Content Placeholder 3"/>
          <p:cNvSpPr>
            <a:spLocks noGrp="1"/>
          </p:cNvSpPr>
          <p:nvPr>
            <p:ph sz="half" idx="2"/>
          </p:nvPr>
        </p:nvSpPr>
        <p:spPr>
          <a:xfrm>
            <a:off x="839788" y="2196723"/>
            <a:ext cx="5433421" cy="4661277"/>
          </a:xfrm>
        </p:spPr>
        <p:txBody>
          <a:bodyPr>
            <a:normAutofit fontScale="92500"/>
          </a:bodyPr>
          <a:lstStyle/>
          <a:p>
            <a:r>
              <a:rPr lang="en-US" dirty="0"/>
              <a:t>Discussed faculty and staff PIRS feedback and made any minor revisions</a:t>
            </a:r>
          </a:p>
          <a:p>
            <a:pPr lvl="1"/>
            <a:r>
              <a:rPr lang="en-US" dirty="0"/>
              <a:t>Decided how to share feedback summary and revisions with faculty and staff</a:t>
            </a:r>
          </a:p>
          <a:p>
            <a:r>
              <a:rPr lang="en-US" dirty="0"/>
              <a:t>Reviewed structure for organizing tertiary (Tier 3) interventions</a:t>
            </a:r>
          </a:p>
          <a:p>
            <a:r>
              <a:rPr lang="en-US" dirty="0"/>
              <a:t>Drafted Ci3T Blueprint F Tertiary (Tier 3) Intervention Grid</a:t>
            </a:r>
          </a:p>
          <a:p>
            <a:r>
              <a:rPr lang="en-US" dirty="0"/>
              <a:t>Made plans for final feedback loop with Ci3T Feedback Form</a:t>
            </a:r>
          </a:p>
        </p:txBody>
      </p:sp>
      <p:sp>
        <p:nvSpPr>
          <p:cNvPr id="3" name="Text Placeholder 2"/>
          <p:cNvSpPr>
            <a:spLocks noGrp="1"/>
          </p:cNvSpPr>
          <p:nvPr>
            <p:ph type="body" sz="quarter" idx="3"/>
          </p:nvPr>
        </p:nvSpPr>
        <p:spPr>
          <a:xfrm>
            <a:off x="6331695" y="1372812"/>
            <a:ext cx="5183188" cy="823912"/>
          </a:xfrm>
        </p:spPr>
        <p:txBody>
          <a:bodyPr/>
          <a:lstStyle/>
          <a:p>
            <a:r>
              <a:rPr lang="en-US" dirty="0"/>
              <a:t>Next Session Preview</a:t>
            </a:r>
          </a:p>
        </p:txBody>
      </p:sp>
      <p:sp>
        <p:nvSpPr>
          <p:cNvPr id="6" name="Content Placeholder 5"/>
          <p:cNvSpPr>
            <a:spLocks noGrp="1"/>
          </p:cNvSpPr>
          <p:nvPr>
            <p:ph sz="quarter" idx="4"/>
          </p:nvPr>
        </p:nvSpPr>
        <p:spPr>
          <a:xfrm>
            <a:off x="6331695" y="2196723"/>
            <a:ext cx="5183188" cy="4661277"/>
          </a:xfrm>
        </p:spPr>
        <p:txBody>
          <a:bodyPr>
            <a:normAutofit fontScale="92500"/>
          </a:bodyPr>
          <a:lstStyle/>
          <a:p>
            <a:r>
              <a:rPr lang="en-US" dirty="0"/>
              <a:t>Review and polish Ci3T Blueprints A-D</a:t>
            </a:r>
          </a:p>
          <a:p>
            <a:r>
              <a:rPr lang="en-US" dirty="0"/>
              <a:t>Polish Ci3T Blueprints E &amp; F Secondary (Tier 2) &amp; Tertiary (Tier 3) Intervention Grids</a:t>
            </a:r>
          </a:p>
          <a:p>
            <a:r>
              <a:rPr lang="en-US" dirty="0"/>
              <a:t>Prepare implementation materials</a:t>
            </a:r>
          </a:p>
          <a:p>
            <a:r>
              <a:rPr lang="en-US" dirty="0"/>
              <a:t>Make a plan for implementation in the fall</a:t>
            </a:r>
          </a:p>
        </p:txBody>
      </p:sp>
    </p:spTree>
    <p:custDataLst>
      <p:tags r:id="rId1"/>
    </p:custDataLst>
    <p:extLst>
      <p:ext uri="{BB962C8B-B14F-4D97-AF65-F5344CB8AC3E}">
        <p14:creationId xmlns:p14="http://schemas.microsoft.com/office/powerpoint/2010/main" val="3728117651"/>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p:spPr>
        <p:txBody>
          <a:bodyPr/>
          <a:lstStyle/>
          <a:p>
            <a:r>
              <a:rPr lang="en-US"/>
              <a:t>Homework</a:t>
            </a:r>
            <a:endParaRPr lang="en-US" dirty="0"/>
          </a:p>
        </p:txBody>
      </p:sp>
      <p:sp>
        <p:nvSpPr>
          <p:cNvPr id="3" name="Content Placeholder 2"/>
          <p:cNvSpPr>
            <a:spLocks noGrp="1"/>
          </p:cNvSpPr>
          <p:nvPr>
            <p:ph idx="1"/>
          </p:nvPr>
        </p:nvSpPr>
        <p:spPr>
          <a:xfrm>
            <a:off x="767862" y="1427042"/>
            <a:ext cx="10515600" cy="5032375"/>
          </a:xfrm>
        </p:spPr>
        <p:txBody>
          <a:bodyPr>
            <a:noAutofit/>
          </a:bodyPr>
          <a:lstStyle/>
          <a:p>
            <a:r>
              <a:rPr lang="en-US" dirty="0"/>
              <a:t>Informal collection of information from faculty</a:t>
            </a:r>
          </a:p>
          <a:p>
            <a:pPr lvl="1"/>
            <a:r>
              <a:rPr lang="en-US" dirty="0"/>
              <a:t> Determine existing tertiary (Tier 3) supports (Ci3T Blueprint F)</a:t>
            </a:r>
          </a:p>
          <a:p>
            <a:pPr lvl="1"/>
            <a:r>
              <a:rPr lang="en-US" dirty="0"/>
              <a:t> Generate new ideas for supports</a:t>
            </a:r>
          </a:p>
          <a:p>
            <a:r>
              <a:rPr lang="en-US" dirty="0"/>
              <a:t>Share </a:t>
            </a:r>
            <a:r>
              <a:rPr lang="en-US" b="1" dirty="0"/>
              <a:t>R08 PIRS Feedback to Faculty and Staff</a:t>
            </a:r>
          </a:p>
          <a:p>
            <a:pPr lvl="1"/>
            <a:r>
              <a:rPr lang="en-US" dirty="0"/>
              <a:t>Share positive feedback</a:t>
            </a:r>
          </a:p>
          <a:p>
            <a:pPr lvl="1"/>
            <a:r>
              <a:rPr lang="en-US" dirty="0"/>
              <a:t>Share what changed in the plan based on faculty and staff comments</a:t>
            </a:r>
          </a:p>
          <a:p>
            <a:pPr lvl="1"/>
            <a:r>
              <a:rPr lang="en-US" dirty="0"/>
              <a:t>Explain why certain things could not be changed</a:t>
            </a:r>
          </a:p>
          <a:p>
            <a:pPr lvl="1"/>
            <a:r>
              <a:rPr lang="en-US" dirty="0"/>
              <a:t>Clarify any misconceptions</a:t>
            </a:r>
          </a:p>
          <a:p>
            <a:r>
              <a:rPr lang="en-US" dirty="0"/>
              <a:t>Obtain feedback on the revised plan with </a:t>
            </a:r>
            <a:r>
              <a:rPr lang="en-US" b="1" dirty="0"/>
              <a:t>Ci3T Feedback Form </a:t>
            </a:r>
          </a:p>
          <a:p>
            <a:pPr lvl="1"/>
            <a:r>
              <a:rPr lang="en-US" dirty="0"/>
              <a:t>Completed by whole faculty and staff</a:t>
            </a:r>
          </a:p>
          <a:p>
            <a:pPr lvl="1"/>
            <a:r>
              <a:rPr lang="en-US" dirty="0"/>
              <a:t>Contact Ci3T Trainers if faculty and staff meeting date or time changes</a:t>
            </a:r>
          </a:p>
          <a:p>
            <a:pPr lvl="1"/>
            <a:r>
              <a:rPr lang="en-US" dirty="0">
                <a:solidFill>
                  <a:srgbClr val="FF0000"/>
                </a:solidFill>
              </a:rPr>
              <a:t>XX/XX/XX </a:t>
            </a:r>
            <a:r>
              <a:rPr lang="en-US" dirty="0"/>
              <a:t>is the deadline to return Ci3T Feedback Form data in order to have it analyzed and back to you at Session 6</a:t>
            </a:r>
            <a:br>
              <a:rPr lang="en-US" dirty="0"/>
            </a:br>
            <a:endParaRPr lang="en-US" dirty="0"/>
          </a:p>
        </p:txBody>
      </p:sp>
      <p:pic>
        <p:nvPicPr>
          <p:cNvPr id="4" name="Picture 3" title="Clipboard with checkboxes and pencil on the side">
            <a:extLst>
              <a:ext uri="{FF2B5EF4-FFF2-40B4-BE49-F238E27FC236}">
                <a16:creationId xmlns:a16="http://schemas.microsoft.com/office/drawing/2014/main" id="{5D88F2C5-7ED5-863E-E0EB-A86345ECC07D}"/>
              </a:ext>
            </a:extLst>
          </p:cNvPr>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10364080" y="223473"/>
            <a:ext cx="1676465" cy="1982151"/>
          </a:xfrm>
          <a:prstGeom prst="rect">
            <a:avLst/>
          </a:prstGeom>
        </p:spPr>
      </p:pic>
    </p:spTree>
    <p:custDataLst>
      <p:tags r:id="rId1"/>
    </p:custDataLst>
    <p:extLst>
      <p:ext uri="{BB962C8B-B14F-4D97-AF65-F5344CB8AC3E}">
        <p14:creationId xmlns:p14="http://schemas.microsoft.com/office/powerpoint/2010/main" val="339061186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p:spPr>
        <p:txBody>
          <a:bodyPr/>
          <a:lstStyle/>
          <a:p>
            <a:r>
              <a:rPr lang="en-US" dirty="0"/>
              <a:t>Homework:</a:t>
            </a:r>
            <a:br>
              <a:rPr lang="en-US" dirty="0"/>
            </a:br>
            <a:r>
              <a:rPr lang="en-US" dirty="0"/>
              <a:t>Last time we met</a:t>
            </a:r>
            <a:r>
              <a:rPr lang="is-IS" dirty="0"/>
              <a:t>…</a:t>
            </a:r>
            <a:endParaRPr lang="en-US" dirty="0"/>
          </a:p>
        </p:txBody>
      </p:sp>
      <p:sp>
        <p:nvSpPr>
          <p:cNvPr id="3" name="Content Placeholder 2"/>
          <p:cNvSpPr>
            <a:spLocks noGrp="1"/>
          </p:cNvSpPr>
          <p:nvPr>
            <p:ph idx="1"/>
          </p:nvPr>
        </p:nvSpPr>
        <p:spPr>
          <a:xfrm>
            <a:off x="838200" y="1825625"/>
            <a:ext cx="10515600" cy="4351338"/>
          </a:xfrm>
        </p:spPr>
        <p:txBody>
          <a:bodyPr>
            <a:normAutofit/>
          </a:bodyPr>
          <a:lstStyle/>
          <a:p>
            <a:r>
              <a:rPr lang="en-US" dirty="0"/>
              <a:t>At your next faculty meeting:</a:t>
            </a:r>
          </a:p>
          <a:p>
            <a:pPr lvl="1"/>
            <a:r>
              <a:rPr lang="en-US" dirty="0"/>
              <a:t>Share IM02 Faculty and Staff Presentation of your Ci3T Blueprint with faculty and staff </a:t>
            </a:r>
          </a:p>
          <a:p>
            <a:pPr lvl="1"/>
            <a:r>
              <a:rPr lang="en-US" dirty="0"/>
              <a:t>Ask faculty and staff to complete the PIRS Pre-Implementation survey (electronic link will be sent to all faculty and staff)</a:t>
            </a:r>
          </a:p>
          <a:p>
            <a:pPr lvl="1"/>
            <a:r>
              <a:rPr lang="en-US" dirty="0"/>
              <a:t>Surveys must be completed by </a:t>
            </a:r>
            <a:r>
              <a:rPr lang="en-US" dirty="0">
                <a:solidFill>
                  <a:srgbClr val="FF0000"/>
                </a:solidFill>
              </a:rPr>
              <a:t>[DATE] </a:t>
            </a:r>
            <a:r>
              <a:rPr lang="en-US" dirty="0"/>
              <a:t>for reports to be available for the next session</a:t>
            </a:r>
          </a:p>
          <a:p>
            <a:r>
              <a:rPr lang="en-US" dirty="0"/>
              <a:t>At your next Ci3T Leadership Team meeting:</a:t>
            </a:r>
          </a:p>
          <a:p>
            <a:pPr lvl="1"/>
            <a:r>
              <a:rPr lang="en-US" dirty="0"/>
              <a:t>Complete the Ci3T Blueprint E Secondary (Tier 2) Intervention Grid with the name and description of currently available supports</a:t>
            </a:r>
          </a:p>
          <a:p>
            <a:pPr lvl="1"/>
            <a:r>
              <a:rPr lang="en-US" dirty="0"/>
              <a:t>Draft student entry criteria, data to monitor progress, and exit criteria</a:t>
            </a:r>
          </a:p>
        </p:txBody>
      </p:sp>
      <p:pic>
        <p:nvPicPr>
          <p:cNvPr id="4" name="Picture 3" title="Clipboard with checkboxes and pencil on the side">
            <a:extLst>
              <a:ext uri="{FF2B5EF4-FFF2-40B4-BE49-F238E27FC236}">
                <a16:creationId xmlns:a16="http://schemas.microsoft.com/office/drawing/2014/main" id="{90D106F2-482C-72EB-0A83-5B7A87D5A29C}"/>
              </a:ext>
            </a:extLst>
          </p:cNvPr>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10364080" y="223473"/>
            <a:ext cx="1676465" cy="1982151"/>
          </a:xfrm>
          <a:prstGeom prst="rect">
            <a:avLst/>
          </a:prstGeom>
        </p:spPr>
      </p:pic>
    </p:spTree>
    <p:custDataLst>
      <p:tags r:id="rId1"/>
    </p:custDataLst>
    <p:extLst>
      <p:ext uri="{BB962C8B-B14F-4D97-AF65-F5344CB8AC3E}">
        <p14:creationId xmlns:p14="http://schemas.microsoft.com/office/powerpoint/2010/main" val="1360537133"/>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Homework (cont.)</a:t>
            </a:r>
            <a:endParaRPr lang="en-US" dirty="0"/>
          </a:p>
        </p:txBody>
      </p:sp>
      <p:sp>
        <p:nvSpPr>
          <p:cNvPr id="5" name="Content Placeholder 4"/>
          <p:cNvSpPr>
            <a:spLocks noGrp="1"/>
          </p:cNvSpPr>
          <p:nvPr>
            <p:ph idx="1"/>
          </p:nvPr>
        </p:nvSpPr>
        <p:spPr/>
        <p:txBody>
          <a:bodyPr/>
          <a:lstStyle/>
          <a:p>
            <a:r>
              <a:rPr lang="en-US" dirty="0"/>
              <a:t>Divide up tertiary (Tier 3) interventions among your</a:t>
            </a:r>
            <a:br>
              <a:rPr lang="en-US" dirty="0"/>
            </a:br>
            <a:r>
              <a:rPr lang="en-US" dirty="0"/>
              <a:t>team and fully develop all grid columns</a:t>
            </a:r>
          </a:p>
          <a:p>
            <a:r>
              <a:rPr lang="en-US" dirty="0"/>
              <a:t>Write a detailed description of each support</a:t>
            </a:r>
          </a:p>
        </p:txBody>
      </p:sp>
      <p:graphicFrame>
        <p:nvGraphicFramePr>
          <p:cNvPr id="14" name="Table 13"/>
          <p:cNvGraphicFramePr>
            <a:graphicFrameLocks noGrp="1"/>
          </p:cNvGraphicFramePr>
          <p:nvPr>
            <p:extLst>
              <p:ext uri="{D42A27DB-BD31-4B8C-83A1-F6EECF244321}">
                <p14:modId xmlns:p14="http://schemas.microsoft.com/office/powerpoint/2010/main" val="3593944261"/>
              </p:ext>
            </p:extLst>
          </p:nvPr>
        </p:nvGraphicFramePr>
        <p:xfrm>
          <a:off x="1943100" y="3348964"/>
          <a:ext cx="8305800" cy="3262519"/>
        </p:xfrm>
        <a:graphic>
          <a:graphicData uri="http://schemas.openxmlformats.org/drawingml/2006/table">
            <a:tbl>
              <a:tblPr>
                <a:tableStyleId>{D7AC3CCA-C797-4891-BE02-D94E43425B78}</a:tableStyleId>
              </a:tblPr>
              <a:tblGrid>
                <a:gridCol w="2469292">
                  <a:extLst>
                    <a:ext uri="{9D8B030D-6E8A-4147-A177-3AD203B41FA5}">
                      <a16:colId xmlns:a16="http://schemas.microsoft.com/office/drawing/2014/main" val="20000"/>
                    </a:ext>
                  </a:extLst>
                </a:gridCol>
                <a:gridCol w="5836508">
                  <a:extLst>
                    <a:ext uri="{9D8B030D-6E8A-4147-A177-3AD203B41FA5}">
                      <a16:colId xmlns:a16="http://schemas.microsoft.com/office/drawing/2014/main" val="20001"/>
                    </a:ext>
                  </a:extLst>
                </a:gridCol>
              </a:tblGrid>
              <a:tr h="670147">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3600" u="none" strike="noStrike" cap="none" normalizeH="0" baseline="0" dirty="0">
                          <a:ln>
                            <a:noFill/>
                          </a:ln>
                          <a:solidFill>
                            <a:schemeClr val="bg1"/>
                          </a:solidFill>
                          <a:effectLst/>
                        </a:rPr>
                        <a:t>Support</a:t>
                      </a:r>
                      <a:endParaRPr kumimoji="0" lang="en-US" sz="3600" b="0" i="0" u="none" strike="noStrike" cap="none" normalizeH="0" baseline="0" dirty="0">
                        <a:ln>
                          <a:noFill/>
                        </a:ln>
                        <a:solidFill>
                          <a:schemeClr val="bg1"/>
                        </a:solidFill>
                        <a:effectLst/>
                        <a:latin typeface="Arial" pitchFamily="34" charset="0"/>
                        <a:cs typeface="Arial" pitchFamily="34" charset="0"/>
                      </a:endParaRPr>
                    </a:p>
                  </a:txBody>
                  <a:tcPr marL="49643" marR="49643" marT="0" marB="0" anchor="ctr" horzOverflow="overflow">
                    <a:solidFill>
                      <a:schemeClr val="accent5"/>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3600" u="none" strike="noStrike" cap="none" normalizeH="0" baseline="0" dirty="0">
                          <a:ln>
                            <a:noFill/>
                          </a:ln>
                          <a:solidFill>
                            <a:schemeClr val="bg1"/>
                          </a:solidFill>
                          <a:effectLst/>
                        </a:rPr>
                        <a:t>Description</a:t>
                      </a:r>
                      <a:endParaRPr kumimoji="0" lang="en-US" sz="3600" b="0" i="0" u="none" strike="noStrike" cap="none" normalizeH="0" baseline="0" dirty="0">
                        <a:ln>
                          <a:noFill/>
                        </a:ln>
                        <a:solidFill>
                          <a:schemeClr val="bg1"/>
                        </a:solidFill>
                        <a:effectLst/>
                        <a:latin typeface="Arial" pitchFamily="34" charset="0"/>
                        <a:cs typeface="Arial" pitchFamily="34" charset="0"/>
                      </a:endParaRPr>
                    </a:p>
                  </a:txBody>
                  <a:tcPr marL="49643" marR="49643" marT="0" marB="0" anchor="ctr" horzOverflow="overflow">
                    <a:solidFill>
                      <a:schemeClr val="accent5"/>
                    </a:solidFill>
                  </a:tcPr>
                </a:tc>
                <a:extLst>
                  <a:ext uri="{0D108BD9-81ED-4DB2-BD59-A6C34878D82A}">
                    <a16:rowId xmlns:a16="http://schemas.microsoft.com/office/drawing/2014/main" val="10000"/>
                  </a:ext>
                </a:extLst>
              </a:tr>
              <a:tr h="2592372">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800" dirty="0"/>
                        <a:t>Students Taking a Right Stand (STARS) Individual Counseling</a:t>
                      </a:r>
                      <a:endParaRPr kumimoji="0" lang="en-US" sz="4800" b="0" i="0" u="none" strike="noStrike" cap="none" normalizeH="0" baseline="0" dirty="0">
                        <a:ln>
                          <a:noFill/>
                        </a:ln>
                        <a:solidFill>
                          <a:schemeClr val="tx1"/>
                        </a:solidFill>
                        <a:effectLst/>
                        <a:latin typeface="Arial" pitchFamily="34" charset="0"/>
                        <a:cs typeface="Arial" pitchFamily="34" charset="0"/>
                      </a:endParaRPr>
                    </a:p>
                  </a:txBody>
                  <a:tcPr marT="0" marB="0" horzOverflow="overflow">
                    <a:solidFill>
                      <a:schemeClr val="accent4">
                        <a:lumMod val="20000"/>
                        <a:lumOff val="80000"/>
                      </a:schemeClr>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400" dirty="0"/>
                        <a:t>Individualized counseling program designed to support students with issues including substance abuse, violence, bullying, harassment, family conflicts and divorce, loss, and grief.</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2400" dirty="0"/>
                        <a:t>Weekly; 30 min</a:t>
                      </a:r>
                      <a:r>
                        <a:rPr kumimoji="0" lang="en-US" sz="2400" baseline="0" dirty="0"/>
                        <a:t> with STARS counselor during the regular school day.</a:t>
                      </a:r>
                      <a:endParaRPr kumimoji="0" lang="en-US" sz="2400" dirty="0">
                        <a:solidFill>
                          <a:schemeClr val="tx1"/>
                        </a:solidFill>
                        <a:latin typeface="Arial" pitchFamily="34" charset="0"/>
                        <a:ea typeface="+mn-ea"/>
                        <a:cs typeface="Arial" pitchFamily="34" charset="0"/>
                      </a:endParaRPr>
                    </a:p>
                  </a:txBody>
                  <a:tcPr marT="0" marB="0" horzOverflow="overflow">
                    <a:solidFill>
                      <a:schemeClr val="accent4">
                        <a:lumMod val="20000"/>
                        <a:lumOff val="80000"/>
                      </a:schemeClr>
                    </a:solidFill>
                  </a:tcPr>
                </a:tc>
                <a:extLst>
                  <a:ext uri="{0D108BD9-81ED-4DB2-BD59-A6C34878D82A}">
                    <a16:rowId xmlns:a16="http://schemas.microsoft.com/office/drawing/2014/main" val="10001"/>
                  </a:ext>
                </a:extLst>
              </a:tr>
            </a:tbl>
          </a:graphicData>
        </a:graphic>
      </p:graphicFrame>
      <p:pic>
        <p:nvPicPr>
          <p:cNvPr id="4" name="Picture 3" title="Clipboard with checkboxes and pencil on the side">
            <a:extLst>
              <a:ext uri="{FF2B5EF4-FFF2-40B4-BE49-F238E27FC236}">
                <a16:creationId xmlns:a16="http://schemas.microsoft.com/office/drawing/2014/main" id="{1ECE44A7-F2E0-7BA8-CFE8-1DF85AFA8F6E}"/>
              </a:ext>
            </a:extLst>
          </p:cNvPr>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10364080" y="223473"/>
            <a:ext cx="1676465" cy="1982151"/>
          </a:xfrm>
          <a:prstGeom prst="rect">
            <a:avLst/>
          </a:prstGeom>
        </p:spPr>
      </p:pic>
    </p:spTree>
    <p:custDataLst>
      <p:tags r:id="rId1"/>
    </p:custDataLst>
    <p:extLst>
      <p:ext uri="{BB962C8B-B14F-4D97-AF65-F5344CB8AC3E}">
        <p14:creationId xmlns:p14="http://schemas.microsoft.com/office/powerpoint/2010/main" val="1575557841"/>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dirty="0"/>
              <a:t>PIRS Report Template Slides</a:t>
            </a:r>
          </a:p>
        </p:txBody>
      </p:sp>
      <p:sp>
        <p:nvSpPr>
          <p:cNvPr id="5" name="Text Placeholder 4"/>
          <p:cNvSpPr>
            <a:spLocks noGrp="1"/>
          </p:cNvSpPr>
          <p:nvPr>
            <p:ph type="subTitle" idx="1"/>
          </p:nvPr>
        </p:nvSpPr>
        <p:spPr/>
        <p:txBody>
          <a:bodyPr/>
          <a:lstStyle/>
          <a:p>
            <a:r>
              <a:rPr lang="en-US" dirty="0"/>
              <a:t>The following slides are templates for Ci3T Trainer use</a:t>
            </a:r>
          </a:p>
        </p:txBody>
      </p:sp>
    </p:spTree>
    <p:custDataLst>
      <p:tags r:id="rId1"/>
    </p:custDataLst>
    <p:extLst>
      <p:ext uri="{BB962C8B-B14F-4D97-AF65-F5344CB8AC3E}">
        <p14:creationId xmlns:p14="http://schemas.microsoft.com/office/powerpoint/2010/main" val="2155301407"/>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show="0">
  <p:cSld>
    <p:spTree>
      <p:nvGrpSpPr>
        <p:cNvPr id="1" name="">
          <a:extLst>
            <a:ext uri="{FF2B5EF4-FFF2-40B4-BE49-F238E27FC236}">
              <a16:creationId xmlns:a16="http://schemas.microsoft.com/office/drawing/2014/main" id="{84C839EA-98A8-5D05-EBEC-E6D4241B54ED}"/>
            </a:ext>
          </a:extLst>
        </p:cNvPr>
        <p:cNvGrpSpPr/>
        <p:nvPr/>
      </p:nvGrpSpPr>
      <p:grpSpPr>
        <a:xfrm>
          <a:off x="0" y="0"/>
          <a:ext cx="0" cy="0"/>
          <a:chOff x="0" y="0"/>
          <a:chExt cx="0" cy="0"/>
        </a:xfrm>
      </p:grpSpPr>
      <p:graphicFrame>
        <p:nvGraphicFramePr>
          <p:cNvPr id="8" name="Table 7">
            <a:extLst>
              <a:ext uri="{FF2B5EF4-FFF2-40B4-BE49-F238E27FC236}">
                <a16:creationId xmlns:a16="http://schemas.microsoft.com/office/drawing/2014/main" id="{EA304A6A-CDBB-0154-CCFE-2DC980EEEB6C}"/>
              </a:ext>
            </a:extLst>
          </p:cNvPr>
          <p:cNvGraphicFramePr>
            <a:graphicFrameLocks noGrp="1"/>
          </p:cNvGraphicFramePr>
          <p:nvPr>
            <p:extLst>
              <p:ext uri="{D42A27DB-BD31-4B8C-83A1-F6EECF244321}">
                <p14:modId xmlns:p14="http://schemas.microsoft.com/office/powerpoint/2010/main" val="2966663919"/>
              </p:ext>
            </p:extLst>
          </p:nvPr>
        </p:nvGraphicFramePr>
        <p:xfrm>
          <a:off x="0" y="-3175"/>
          <a:ext cx="12192002" cy="6842885"/>
        </p:xfrm>
        <a:graphic>
          <a:graphicData uri="http://schemas.openxmlformats.org/drawingml/2006/table">
            <a:tbl>
              <a:tblPr firstRow="1" bandRow="1"/>
              <a:tblGrid>
                <a:gridCol w="5181600">
                  <a:extLst>
                    <a:ext uri="{9D8B030D-6E8A-4147-A177-3AD203B41FA5}">
                      <a16:colId xmlns:a16="http://schemas.microsoft.com/office/drawing/2014/main" val="920498079"/>
                    </a:ext>
                  </a:extLst>
                </a:gridCol>
                <a:gridCol w="795867">
                  <a:extLst>
                    <a:ext uri="{9D8B030D-6E8A-4147-A177-3AD203B41FA5}">
                      <a16:colId xmlns:a16="http://schemas.microsoft.com/office/drawing/2014/main" val="4077440207"/>
                    </a:ext>
                  </a:extLst>
                </a:gridCol>
                <a:gridCol w="795867">
                  <a:extLst>
                    <a:ext uri="{9D8B030D-6E8A-4147-A177-3AD203B41FA5}">
                      <a16:colId xmlns:a16="http://schemas.microsoft.com/office/drawing/2014/main" val="2041874318"/>
                    </a:ext>
                  </a:extLst>
                </a:gridCol>
                <a:gridCol w="795867">
                  <a:extLst>
                    <a:ext uri="{9D8B030D-6E8A-4147-A177-3AD203B41FA5}">
                      <a16:colId xmlns:a16="http://schemas.microsoft.com/office/drawing/2014/main" val="486559488"/>
                    </a:ext>
                  </a:extLst>
                </a:gridCol>
                <a:gridCol w="795867">
                  <a:extLst>
                    <a:ext uri="{9D8B030D-6E8A-4147-A177-3AD203B41FA5}">
                      <a16:colId xmlns:a16="http://schemas.microsoft.com/office/drawing/2014/main" val="614120596"/>
                    </a:ext>
                  </a:extLst>
                </a:gridCol>
                <a:gridCol w="795867">
                  <a:extLst>
                    <a:ext uri="{9D8B030D-6E8A-4147-A177-3AD203B41FA5}">
                      <a16:colId xmlns:a16="http://schemas.microsoft.com/office/drawing/2014/main" val="2187552172"/>
                    </a:ext>
                  </a:extLst>
                </a:gridCol>
                <a:gridCol w="795867">
                  <a:extLst>
                    <a:ext uri="{9D8B030D-6E8A-4147-A177-3AD203B41FA5}">
                      <a16:colId xmlns:a16="http://schemas.microsoft.com/office/drawing/2014/main" val="2655690742"/>
                    </a:ext>
                  </a:extLst>
                </a:gridCol>
                <a:gridCol w="914400">
                  <a:extLst>
                    <a:ext uri="{9D8B030D-6E8A-4147-A177-3AD203B41FA5}">
                      <a16:colId xmlns:a16="http://schemas.microsoft.com/office/drawing/2014/main" val="3428812795"/>
                    </a:ext>
                  </a:extLst>
                </a:gridCol>
                <a:gridCol w="1320800">
                  <a:extLst>
                    <a:ext uri="{9D8B030D-6E8A-4147-A177-3AD203B41FA5}">
                      <a16:colId xmlns:a16="http://schemas.microsoft.com/office/drawing/2014/main" val="2561523278"/>
                    </a:ext>
                  </a:extLst>
                </a:gridCol>
              </a:tblGrid>
              <a:tr h="1956235">
                <a:tc>
                  <a:txBody>
                    <a:bodyPr/>
                    <a:lstStyle>
                      <a:lvl1pPr marL="0" algn="l" defTabSz="914400" rtl="0" eaLnBrk="1" latinLnBrk="0" hangingPunct="1">
                        <a:defRPr sz="1800" b="1" kern="1200">
                          <a:solidFill>
                            <a:schemeClr val="lt1"/>
                          </a:solidFill>
                          <a:latin typeface="Calibri" panose="020F0502020204030204"/>
                        </a:defRPr>
                      </a:lvl1pPr>
                      <a:lvl2pPr marL="457200" algn="l" defTabSz="914400" rtl="0" eaLnBrk="1" latinLnBrk="0" hangingPunct="1">
                        <a:defRPr sz="1800" b="1" kern="1200">
                          <a:solidFill>
                            <a:schemeClr val="lt1"/>
                          </a:solidFill>
                          <a:latin typeface="Calibri" panose="020F0502020204030204"/>
                        </a:defRPr>
                      </a:lvl2pPr>
                      <a:lvl3pPr marL="914400" algn="l" defTabSz="914400" rtl="0" eaLnBrk="1" latinLnBrk="0" hangingPunct="1">
                        <a:defRPr sz="1800" b="1" kern="1200">
                          <a:solidFill>
                            <a:schemeClr val="lt1"/>
                          </a:solidFill>
                          <a:latin typeface="Calibri" panose="020F0502020204030204"/>
                        </a:defRPr>
                      </a:lvl3pPr>
                      <a:lvl4pPr marL="1371600" algn="l" defTabSz="914400" rtl="0" eaLnBrk="1" latinLnBrk="0" hangingPunct="1">
                        <a:defRPr sz="1800" b="1" kern="1200">
                          <a:solidFill>
                            <a:schemeClr val="lt1"/>
                          </a:solidFill>
                          <a:latin typeface="Calibri" panose="020F0502020204030204"/>
                        </a:defRPr>
                      </a:lvl4pPr>
                      <a:lvl5pPr marL="1828800" algn="l" defTabSz="914400" rtl="0" eaLnBrk="1" latinLnBrk="0" hangingPunct="1">
                        <a:defRPr sz="1800" b="1" kern="1200">
                          <a:solidFill>
                            <a:schemeClr val="lt1"/>
                          </a:solidFill>
                          <a:latin typeface="Calibri" panose="020F0502020204030204"/>
                        </a:defRPr>
                      </a:lvl5pPr>
                      <a:lvl6pPr marL="2286000" algn="l" defTabSz="914400" rtl="0" eaLnBrk="1" latinLnBrk="0" hangingPunct="1">
                        <a:defRPr sz="1800" b="1" kern="1200">
                          <a:solidFill>
                            <a:schemeClr val="lt1"/>
                          </a:solidFill>
                          <a:latin typeface="Calibri" panose="020F0502020204030204"/>
                        </a:defRPr>
                      </a:lvl6pPr>
                      <a:lvl7pPr marL="2743200" algn="l" defTabSz="914400" rtl="0" eaLnBrk="1" latinLnBrk="0" hangingPunct="1">
                        <a:defRPr sz="1800" b="1" kern="1200">
                          <a:solidFill>
                            <a:schemeClr val="lt1"/>
                          </a:solidFill>
                          <a:latin typeface="Calibri" panose="020F0502020204030204"/>
                        </a:defRPr>
                      </a:lvl7pPr>
                      <a:lvl8pPr marL="3200400" algn="l" defTabSz="914400" rtl="0" eaLnBrk="1" latinLnBrk="0" hangingPunct="1">
                        <a:defRPr sz="1800" b="1" kern="1200">
                          <a:solidFill>
                            <a:schemeClr val="lt1"/>
                          </a:solidFill>
                          <a:latin typeface="Calibri" panose="020F0502020204030204"/>
                        </a:defRPr>
                      </a:lvl8pPr>
                      <a:lvl9pPr marL="3657600" algn="l" defTabSz="914400" rtl="0" eaLnBrk="1" latinLnBrk="0" hangingPunct="1">
                        <a:defRPr sz="1800" b="1" kern="1200">
                          <a:solidFill>
                            <a:schemeClr val="lt1"/>
                          </a:solidFill>
                          <a:latin typeface="Calibri" panose="020F0502020204030204"/>
                        </a:defRPr>
                      </a:lvl9pPr>
                    </a:lstStyle>
                    <a:p>
                      <a:r>
                        <a:rPr kumimoji="0" lang="en-US" sz="3100" u="none" strike="noStrike" cap="none" normalizeH="0" baseline="0" dirty="0">
                          <a:ln>
                            <a:noFill/>
                          </a:ln>
                          <a:solidFill>
                            <a:schemeClr val="bg1"/>
                          </a:solidFill>
                          <a:effectLst/>
                        </a:rPr>
                        <a:t>Primary Intervention Rating Scale (PIRS) </a:t>
                      </a:r>
                    </a:p>
                    <a:p>
                      <a:endParaRPr lang="en-US" sz="1200" dirty="0">
                        <a:solidFill>
                          <a:schemeClr val="bg1"/>
                        </a:solidFill>
                      </a:endParaRPr>
                    </a:p>
                    <a:p>
                      <a:r>
                        <a:rPr lang="en-US" sz="2400" dirty="0">
                          <a:solidFill>
                            <a:schemeClr val="accent5">
                              <a:lumMod val="20000"/>
                              <a:lumOff val="80000"/>
                            </a:schemeClr>
                          </a:solidFill>
                        </a:rPr>
                        <a:t>Lincoln Elementary</a:t>
                      </a:r>
                    </a:p>
                  </a:txBody>
                  <a:tcPr marL="274320" marT="182880">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chemeClr val="accent5"/>
                    </a:solidFill>
                  </a:tcPr>
                </a:tc>
                <a:tc>
                  <a:txBody>
                    <a:bodyPr/>
                    <a:lstStyle>
                      <a:lvl1pPr marL="0" algn="l" defTabSz="914400" rtl="0" eaLnBrk="1" latinLnBrk="0" hangingPunct="1">
                        <a:defRPr sz="1800" b="1" kern="1200">
                          <a:solidFill>
                            <a:schemeClr val="lt1"/>
                          </a:solidFill>
                          <a:latin typeface="Calibri" panose="020F0502020204030204"/>
                        </a:defRPr>
                      </a:lvl1pPr>
                      <a:lvl2pPr marL="457200" algn="l" defTabSz="914400" rtl="0" eaLnBrk="1" latinLnBrk="0" hangingPunct="1">
                        <a:defRPr sz="1800" b="1" kern="1200">
                          <a:solidFill>
                            <a:schemeClr val="lt1"/>
                          </a:solidFill>
                          <a:latin typeface="Calibri" panose="020F0502020204030204"/>
                        </a:defRPr>
                      </a:lvl2pPr>
                      <a:lvl3pPr marL="914400" algn="l" defTabSz="914400" rtl="0" eaLnBrk="1" latinLnBrk="0" hangingPunct="1">
                        <a:defRPr sz="1800" b="1" kern="1200">
                          <a:solidFill>
                            <a:schemeClr val="lt1"/>
                          </a:solidFill>
                          <a:latin typeface="Calibri" panose="020F0502020204030204"/>
                        </a:defRPr>
                      </a:lvl3pPr>
                      <a:lvl4pPr marL="1371600" algn="l" defTabSz="914400" rtl="0" eaLnBrk="1" latinLnBrk="0" hangingPunct="1">
                        <a:defRPr sz="1800" b="1" kern="1200">
                          <a:solidFill>
                            <a:schemeClr val="lt1"/>
                          </a:solidFill>
                          <a:latin typeface="Calibri" panose="020F0502020204030204"/>
                        </a:defRPr>
                      </a:lvl4pPr>
                      <a:lvl5pPr marL="1828800" algn="l" defTabSz="914400" rtl="0" eaLnBrk="1" latinLnBrk="0" hangingPunct="1">
                        <a:defRPr sz="1800" b="1" kern="1200">
                          <a:solidFill>
                            <a:schemeClr val="lt1"/>
                          </a:solidFill>
                          <a:latin typeface="Calibri" panose="020F0502020204030204"/>
                        </a:defRPr>
                      </a:lvl5pPr>
                      <a:lvl6pPr marL="2286000" algn="l" defTabSz="914400" rtl="0" eaLnBrk="1" latinLnBrk="0" hangingPunct="1">
                        <a:defRPr sz="1800" b="1" kern="1200">
                          <a:solidFill>
                            <a:schemeClr val="lt1"/>
                          </a:solidFill>
                          <a:latin typeface="Calibri" panose="020F0502020204030204"/>
                        </a:defRPr>
                      </a:lvl6pPr>
                      <a:lvl7pPr marL="2743200" algn="l" defTabSz="914400" rtl="0" eaLnBrk="1" latinLnBrk="0" hangingPunct="1">
                        <a:defRPr sz="1800" b="1" kern="1200">
                          <a:solidFill>
                            <a:schemeClr val="lt1"/>
                          </a:solidFill>
                          <a:latin typeface="Calibri" panose="020F0502020204030204"/>
                        </a:defRPr>
                      </a:lvl7pPr>
                      <a:lvl8pPr marL="3200400" algn="l" defTabSz="914400" rtl="0" eaLnBrk="1" latinLnBrk="0" hangingPunct="1">
                        <a:defRPr sz="1800" b="1" kern="1200">
                          <a:solidFill>
                            <a:schemeClr val="lt1"/>
                          </a:solidFill>
                          <a:latin typeface="Calibri" panose="020F0502020204030204"/>
                        </a:defRPr>
                      </a:lvl8pPr>
                      <a:lvl9pPr marL="3657600" algn="l" defTabSz="914400" rtl="0" eaLnBrk="1" latinLnBrk="0" hangingPunct="1">
                        <a:defRPr sz="1800" b="1" kern="1200">
                          <a:solidFill>
                            <a:schemeClr val="lt1"/>
                          </a:solidFill>
                          <a:latin typeface="Calibri" panose="020F0502020204030204"/>
                        </a:defRPr>
                      </a:lvl9pPr>
                    </a:lstStyle>
                    <a:p>
                      <a:pPr marL="71755" marR="71755" algn="ctr">
                        <a:lnSpc>
                          <a:spcPct val="100000"/>
                        </a:lnSpc>
                        <a:spcBef>
                          <a:spcPts val="0"/>
                        </a:spcBef>
                        <a:spcAft>
                          <a:spcPts val="0"/>
                        </a:spcAft>
                      </a:pPr>
                      <a:r>
                        <a:rPr lang="en-US" sz="1800" dirty="0">
                          <a:solidFill>
                            <a:schemeClr val="bg1"/>
                          </a:solidFill>
                          <a:effectLst/>
                        </a:rPr>
                        <a:t>     Strongly Disagree</a:t>
                      </a:r>
                      <a:endParaRPr lang="en-US" sz="1800" dirty="0">
                        <a:solidFill>
                          <a:schemeClr val="bg1"/>
                        </a:solidFill>
                        <a:effectLst/>
                        <a:latin typeface="Times New Roman"/>
                        <a:ea typeface="Times New Roman"/>
                      </a:endParaRPr>
                    </a:p>
                  </a:txBody>
                  <a:tcPr marL="68580" marR="68580" marT="0" marB="0" vert="vert270" anchor="ct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chemeClr val="accent5"/>
                    </a:solidFill>
                  </a:tcPr>
                </a:tc>
                <a:tc>
                  <a:txBody>
                    <a:bodyPr/>
                    <a:lstStyle>
                      <a:lvl1pPr marL="0" algn="l" defTabSz="914400" rtl="0" eaLnBrk="1" latinLnBrk="0" hangingPunct="1">
                        <a:defRPr sz="1800" b="1" kern="1200">
                          <a:solidFill>
                            <a:schemeClr val="lt1"/>
                          </a:solidFill>
                          <a:latin typeface="Calibri" panose="020F0502020204030204"/>
                        </a:defRPr>
                      </a:lvl1pPr>
                      <a:lvl2pPr marL="457200" algn="l" defTabSz="914400" rtl="0" eaLnBrk="1" latinLnBrk="0" hangingPunct="1">
                        <a:defRPr sz="1800" b="1" kern="1200">
                          <a:solidFill>
                            <a:schemeClr val="lt1"/>
                          </a:solidFill>
                          <a:latin typeface="Calibri" panose="020F0502020204030204"/>
                        </a:defRPr>
                      </a:lvl2pPr>
                      <a:lvl3pPr marL="914400" algn="l" defTabSz="914400" rtl="0" eaLnBrk="1" latinLnBrk="0" hangingPunct="1">
                        <a:defRPr sz="1800" b="1" kern="1200">
                          <a:solidFill>
                            <a:schemeClr val="lt1"/>
                          </a:solidFill>
                          <a:latin typeface="Calibri" panose="020F0502020204030204"/>
                        </a:defRPr>
                      </a:lvl3pPr>
                      <a:lvl4pPr marL="1371600" algn="l" defTabSz="914400" rtl="0" eaLnBrk="1" latinLnBrk="0" hangingPunct="1">
                        <a:defRPr sz="1800" b="1" kern="1200">
                          <a:solidFill>
                            <a:schemeClr val="lt1"/>
                          </a:solidFill>
                          <a:latin typeface="Calibri" panose="020F0502020204030204"/>
                        </a:defRPr>
                      </a:lvl4pPr>
                      <a:lvl5pPr marL="1828800" algn="l" defTabSz="914400" rtl="0" eaLnBrk="1" latinLnBrk="0" hangingPunct="1">
                        <a:defRPr sz="1800" b="1" kern="1200">
                          <a:solidFill>
                            <a:schemeClr val="lt1"/>
                          </a:solidFill>
                          <a:latin typeface="Calibri" panose="020F0502020204030204"/>
                        </a:defRPr>
                      </a:lvl5pPr>
                      <a:lvl6pPr marL="2286000" algn="l" defTabSz="914400" rtl="0" eaLnBrk="1" latinLnBrk="0" hangingPunct="1">
                        <a:defRPr sz="1800" b="1" kern="1200">
                          <a:solidFill>
                            <a:schemeClr val="lt1"/>
                          </a:solidFill>
                          <a:latin typeface="Calibri" panose="020F0502020204030204"/>
                        </a:defRPr>
                      </a:lvl6pPr>
                      <a:lvl7pPr marL="2743200" algn="l" defTabSz="914400" rtl="0" eaLnBrk="1" latinLnBrk="0" hangingPunct="1">
                        <a:defRPr sz="1800" b="1" kern="1200">
                          <a:solidFill>
                            <a:schemeClr val="lt1"/>
                          </a:solidFill>
                          <a:latin typeface="Calibri" panose="020F0502020204030204"/>
                        </a:defRPr>
                      </a:lvl7pPr>
                      <a:lvl8pPr marL="3200400" algn="l" defTabSz="914400" rtl="0" eaLnBrk="1" latinLnBrk="0" hangingPunct="1">
                        <a:defRPr sz="1800" b="1" kern="1200">
                          <a:solidFill>
                            <a:schemeClr val="lt1"/>
                          </a:solidFill>
                          <a:latin typeface="Calibri" panose="020F0502020204030204"/>
                        </a:defRPr>
                      </a:lvl8pPr>
                      <a:lvl9pPr marL="3657600" algn="l" defTabSz="914400" rtl="0" eaLnBrk="1" latinLnBrk="0" hangingPunct="1">
                        <a:defRPr sz="1800" b="1" kern="1200">
                          <a:solidFill>
                            <a:schemeClr val="lt1"/>
                          </a:solidFill>
                          <a:latin typeface="Calibri" panose="020F0502020204030204"/>
                        </a:defRPr>
                      </a:lvl9pPr>
                    </a:lstStyle>
                    <a:p>
                      <a:pPr marL="71755" marR="71755" algn="ctr">
                        <a:lnSpc>
                          <a:spcPct val="100000"/>
                        </a:lnSpc>
                        <a:spcBef>
                          <a:spcPts val="0"/>
                        </a:spcBef>
                        <a:spcAft>
                          <a:spcPts val="0"/>
                        </a:spcAft>
                      </a:pPr>
                      <a:r>
                        <a:rPr lang="en-US" sz="1800" dirty="0">
                          <a:solidFill>
                            <a:schemeClr val="bg1"/>
                          </a:solidFill>
                          <a:effectLst/>
                        </a:rPr>
                        <a:t>Disagree</a:t>
                      </a:r>
                      <a:endParaRPr lang="en-US" sz="1800" dirty="0">
                        <a:solidFill>
                          <a:schemeClr val="bg1"/>
                        </a:solidFill>
                        <a:effectLst/>
                        <a:latin typeface="Times New Roman"/>
                        <a:ea typeface="Times New Roman"/>
                      </a:endParaRPr>
                    </a:p>
                  </a:txBody>
                  <a:tcPr marL="68580" marR="68580" marT="0" marB="0" vert="vert270" anchor="ct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chemeClr val="accent5"/>
                    </a:solidFill>
                  </a:tcPr>
                </a:tc>
                <a:tc>
                  <a:txBody>
                    <a:bodyPr/>
                    <a:lstStyle>
                      <a:lvl1pPr marL="0" algn="l" defTabSz="914400" rtl="0" eaLnBrk="1" latinLnBrk="0" hangingPunct="1">
                        <a:defRPr sz="1800" b="1" kern="1200">
                          <a:solidFill>
                            <a:schemeClr val="lt1"/>
                          </a:solidFill>
                          <a:latin typeface="Calibri" panose="020F0502020204030204"/>
                        </a:defRPr>
                      </a:lvl1pPr>
                      <a:lvl2pPr marL="457200" algn="l" defTabSz="914400" rtl="0" eaLnBrk="1" latinLnBrk="0" hangingPunct="1">
                        <a:defRPr sz="1800" b="1" kern="1200">
                          <a:solidFill>
                            <a:schemeClr val="lt1"/>
                          </a:solidFill>
                          <a:latin typeface="Calibri" panose="020F0502020204030204"/>
                        </a:defRPr>
                      </a:lvl2pPr>
                      <a:lvl3pPr marL="914400" algn="l" defTabSz="914400" rtl="0" eaLnBrk="1" latinLnBrk="0" hangingPunct="1">
                        <a:defRPr sz="1800" b="1" kern="1200">
                          <a:solidFill>
                            <a:schemeClr val="lt1"/>
                          </a:solidFill>
                          <a:latin typeface="Calibri" panose="020F0502020204030204"/>
                        </a:defRPr>
                      </a:lvl3pPr>
                      <a:lvl4pPr marL="1371600" algn="l" defTabSz="914400" rtl="0" eaLnBrk="1" latinLnBrk="0" hangingPunct="1">
                        <a:defRPr sz="1800" b="1" kern="1200">
                          <a:solidFill>
                            <a:schemeClr val="lt1"/>
                          </a:solidFill>
                          <a:latin typeface="Calibri" panose="020F0502020204030204"/>
                        </a:defRPr>
                      </a:lvl4pPr>
                      <a:lvl5pPr marL="1828800" algn="l" defTabSz="914400" rtl="0" eaLnBrk="1" latinLnBrk="0" hangingPunct="1">
                        <a:defRPr sz="1800" b="1" kern="1200">
                          <a:solidFill>
                            <a:schemeClr val="lt1"/>
                          </a:solidFill>
                          <a:latin typeface="Calibri" panose="020F0502020204030204"/>
                        </a:defRPr>
                      </a:lvl5pPr>
                      <a:lvl6pPr marL="2286000" algn="l" defTabSz="914400" rtl="0" eaLnBrk="1" latinLnBrk="0" hangingPunct="1">
                        <a:defRPr sz="1800" b="1" kern="1200">
                          <a:solidFill>
                            <a:schemeClr val="lt1"/>
                          </a:solidFill>
                          <a:latin typeface="Calibri" panose="020F0502020204030204"/>
                        </a:defRPr>
                      </a:lvl6pPr>
                      <a:lvl7pPr marL="2743200" algn="l" defTabSz="914400" rtl="0" eaLnBrk="1" latinLnBrk="0" hangingPunct="1">
                        <a:defRPr sz="1800" b="1" kern="1200">
                          <a:solidFill>
                            <a:schemeClr val="lt1"/>
                          </a:solidFill>
                          <a:latin typeface="Calibri" panose="020F0502020204030204"/>
                        </a:defRPr>
                      </a:lvl7pPr>
                      <a:lvl8pPr marL="3200400" algn="l" defTabSz="914400" rtl="0" eaLnBrk="1" latinLnBrk="0" hangingPunct="1">
                        <a:defRPr sz="1800" b="1" kern="1200">
                          <a:solidFill>
                            <a:schemeClr val="lt1"/>
                          </a:solidFill>
                          <a:latin typeface="Calibri" panose="020F0502020204030204"/>
                        </a:defRPr>
                      </a:lvl8pPr>
                      <a:lvl9pPr marL="3657600" algn="l" defTabSz="914400" rtl="0" eaLnBrk="1" latinLnBrk="0" hangingPunct="1">
                        <a:defRPr sz="1800" b="1" kern="1200">
                          <a:solidFill>
                            <a:schemeClr val="lt1"/>
                          </a:solidFill>
                          <a:latin typeface="Calibri" panose="020F0502020204030204"/>
                        </a:defRPr>
                      </a:lvl9pPr>
                    </a:lstStyle>
                    <a:p>
                      <a:pPr marL="71755" marR="71755" algn="ctr">
                        <a:lnSpc>
                          <a:spcPct val="100000"/>
                        </a:lnSpc>
                        <a:spcBef>
                          <a:spcPts val="0"/>
                        </a:spcBef>
                        <a:spcAft>
                          <a:spcPts val="0"/>
                        </a:spcAft>
                      </a:pPr>
                      <a:r>
                        <a:rPr lang="en-US" sz="1800" dirty="0">
                          <a:solidFill>
                            <a:schemeClr val="bg1"/>
                          </a:solidFill>
                          <a:effectLst/>
                        </a:rPr>
                        <a:t>     Slightly Disagree</a:t>
                      </a:r>
                      <a:endParaRPr lang="en-US" sz="1800" dirty="0">
                        <a:solidFill>
                          <a:schemeClr val="bg1"/>
                        </a:solidFill>
                        <a:effectLst/>
                        <a:latin typeface="Times New Roman"/>
                        <a:ea typeface="Times New Roman"/>
                      </a:endParaRPr>
                    </a:p>
                  </a:txBody>
                  <a:tcPr marL="68580" marR="68580" marT="0" marB="0" vert="vert270" anchor="ct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chemeClr val="accent5"/>
                    </a:solidFill>
                  </a:tcPr>
                </a:tc>
                <a:tc>
                  <a:txBody>
                    <a:bodyPr/>
                    <a:lstStyle>
                      <a:lvl1pPr marL="0" algn="l" defTabSz="914400" rtl="0" eaLnBrk="1" latinLnBrk="0" hangingPunct="1">
                        <a:defRPr sz="1800" b="1" kern="1200">
                          <a:solidFill>
                            <a:schemeClr val="lt1"/>
                          </a:solidFill>
                          <a:latin typeface="Calibri" panose="020F0502020204030204"/>
                        </a:defRPr>
                      </a:lvl1pPr>
                      <a:lvl2pPr marL="457200" algn="l" defTabSz="914400" rtl="0" eaLnBrk="1" latinLnBrk="0" hangingPunct="1">
                        <a:defRPr sz="1800" b="1" kern="1200">
                          <a:solidFill>
                            <a:schemeClr val="lt1"/>
                          </a:solidFill>
                          <a:latin typeface="Calibri" panose="020F0502020204030204"/>
                        </a:defRPr>
                      </a:lvl2pPr>
                      <a:lvl3pPr marL="914400" algn="l" defTabSz="914400" rtl="0" eaLnBrk="1" latinLnBrk="0" hangingPunct="1">
                        <a:defRPr sz="1800" b="1" kern="1200">
                          <a:solidFill>
                            <a:schemeClr val="lt1"/>
                          </a:solidFill>
                          <a:latin typeface="Calibri" panose="020F0502020204030204"/>
                        </a:defRPr>
                      </a:lvl3pPr>
                      <a:lvl4pPr marL="1371600" algn="l" defTabSz="914400" rtl="0" eaLnBrk="1" latinLnBrk="0" hangingPunct="1">
                        <a:defRPr sz="1800" b="1" kern="1200">
                          <a:solidFill>
                            <a:schemeClr val="lt1"/>
                          </a:solidFill>
                          <a:latin typeface="Calibri" panose="020F0502020204030204"/>
                        </a:defRPr>
                      </a:lvl4pPr>
                      <a:lvl5pPr marL="1828800" algn="l" defTabSz="914400" rtl="0" eaLnBrk="1" latinLnBrk="0" hangingPunct="1">
                        <a:defRPr sz="1800" b="1" kern="1200">
                          <a:solidFill>
                            <a:schemeClr val="lt1"/>
                          </a:solidFill>
                          <a:latin typeface="Calibri" panose="020F0502020204030204"/>
                        </a:defRPr>
                      </a:lvl5pPr>
                      <a:lvl6pPr marL="2286000" algn="l" defTabSz="914400" rtl="0" eaLnBrk="1" latinLnBrk="0" hangingPunct="1">
                        <a:defRPr sz="1800" b="1" kern="1200">
                          <a:solidFill>
                            <a:schemeClr val="lt1"/>
                          </a:solidFill>
                          <a:latin typeface="Calibri" panose="020F0502020204030204"/>
                        </a:defRPr>
                      </a:lvl6pPr>
                      <a:lvl7pPr marL="2743200" algn="l" defTabSz="914400" rtl="0" eaLnBrk="1" latinLnBrk="0" hangingPunct="1">
                        <a:defRPr sz="1800" b="1" kern="1200">
                          <a:solidFill>
                            <a:schemeClr val="lt1"/>
                          </a:solidFill>
                          <a:latin typeface="Calibri" panose="020F0502020204030204"/>
                        </a:defRPr>
                      </a:lvl7pPr>
                      <a:lvl8pPr marL="3200400" algn="l" defTabSz="914400" rtl="0" eaLnBrk="1" latinLnBrk="0" hangingPunct="1">
                        <a:defRPr sz="1800" b="1" kern="1200">
                          <a:solidFill>
                            <a:schemeClr val="lt1"/>
                          </a:solidFill>
                          <a:latin typeface="Calibri" panose="020F0502020204030204"/>
                        </a:defRPr>
                      </a:lvl8pPr>
                      <a:lvl9pPr marL="3657600" algn="l" defTabSz="914400" rtl="0" eaLnBrk="1" latinLnBrk="0" hangingPunct="1">
                        <a:defRPr sz="1800" b="1" kern="1200">
                          <a:solidFill>
                            <a:schemeClr val="lt1"/>
                          </a:solidFill>
                          <a:latin typeface="Calibri" panose="020F0502020204030204"/>
                        </a:defRPr>
                      </a:lvl9pPr>
                    </a:lstStyle>
                    <a:p>
                      <a:pPr marL="71755" marR="71755" algn="ctr">
                        <a:lnSpc>
                          <a:spcPct val="100000"/>
                        </a:lnSpc>
                        <a:spcBef>
                          <a:spcPts val="0"/>
                        </a:spcBef>
                        <a:spcAft>
                          <a:spcPts val="0"/>
                        </a:spcAft>
                      </a:pPr>
                      <a:r>
                        <a:rPr lang="en-US" sz="1800" dirty="0">
                          <a:solidFill>
                            <a:schemeClr val="bg1"/>
                          </a:solidFill>
                          <a:effectLst/>
                        </a:rPr>
                        <a:t>Slightly Agree</a:t>
                      </a:r>
                      <a:endParaRPr lang="en-US" sz="1800" dirty="0">
                        <a:solidFill>
                          <a:schemeClr val="bg1"/>
                        </a:solidFill>
                        <a:effectLst/>
                        <a:latin typeface="Times New Roman"/>
                        <a:ea typeface="Times New Roman"/>
                      </a:endParaRPr>
                    </a:p>
                  </a:txBody>
                  <a:tcPr marL="68580" marR="68580" marT="0" marB="0" vert="vert270" anchor="ct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chemeClr val="accent5"/>
                    </a:solidFill>
                  </a:tcPr>
                </a:tc>
                <a:tc>
                  <a:txBody>
                    <a:bodyPr/>
                    <a:lstStyle>
                      <a:lvl1pPr marL="0" algn="l" defTabSz="914400" rtl="0" eaLnBrk="1" latinLnBrk="0" hangingPunct="1">
                        <a:defRPr sz="1800" b="1" kern="1200">
                          <a:solidFill>
                            <a:schemeClr val="lt1"/>
                          </a:solidFill>
                          <a:latin typeface="Calibri" panose="020F0502020204030204"/>
                        </a:defRPr>
                      </a:lvl1pPr>
                      <a:lvl2pPr marL="457200" algn="l" defTabSz="914400" rtl="0" eaLnBrk="1" latinLnBrk="0" hangingPunct="1">
                        <a:defRPr sz="1800" b="1" kern="1200">
                          <a:solidFill>
                            <a:schemeClr val="lt1"/>
                          </a:solidFill>
                          <a:latin typeface="Calibri" panose="020F0502020204030204"/>
                        </a:defRPr>
                      </a:lvl2pPr>
                      <a:lvl3pPr marL="914400" algn="l" defTabSz="914400" rtl="0" eaLnBrk="1" latinLnBrk="0" hangingPunct="1">
                        <a:defRPr sz="1800" b="1" kern="1200">
                          <a:solidFill>
                            <a:schemeClr val="lt1"/>
                          </a:solidFill>
                          <a:latin typeface="Calibri" panose="020F0502020204030204"/>
                        </a:defRPr>
                      </a:lvl3pPr>
                      <a:lvl4pPr marL="1371600" algn="l" defTabSz="914400" rtl="0" eaLnBrk="1" latinLnBrk="0" hangingPunct="1">
                        <a:defRPr sz="1800" b="1" kern="1200">
                          <a:solidFill>
                            <a:schemeClr val="lt1"/>
                          </a:solidFill>
                          <a:latin typeface="Calibri" panose="020F0502020204030204"/>
                        </a:defRPr>
                      </a:lvl4pPr>
                      <a:lvl5pPr marL="1828800" algn="l" defTabSz="914400" rtl="0" eaLnBrk="1" latinLnBrk="0" hangingPunct="1">
                        <a:defRPr sz="1800" b="1" kern="1200">
                          <a:solidFill>
                            <a:schemeClr val="lt1"/>
                          </a:solidFill>
                          <a:latin typeface="Calibri" panose="020F0502020204030204"/>
                        </a:defRPr>
                      </a:lvl5pPr>
                      <a:lvl6pPr marL="2286000" algn="l" defTabSz="914400" rtl="0" eaLnBrk="1" latinLnBrk="0" hangingPunct="1">
                        <a:defRPr sz="1800" b="1" kern="1200">
                          <a:solidFill>
                            <a:schemeClr val="lt1"/>
                          </a:solidFill>
                          <a:latin typeface="Calibri" panose="020F0502020204030204"/>
                        </a:defRPr>
                      </a:lvl6pPr>
                      <a:lvl7pPr marL="2743200" algn="l" defTabSz="914400" rtl="0" eaLnBrk="1" latinLnBrk="0" hangingPunct="1">
                        <a:defRPr sz="1800" b="1" kern="1200">
                          <a:solidFill>
                            <a:schemeClr val="lt1"/>
                          </a:solidFill>
                          <a:latin typeface="Calibri" panose="020F0502020204030204"/>
                        </a:defRPr>
                      </a:lvl7pPr>
                      <a:lvl8pPr marL="3200400" algn="l" defTabSz="914400" rtl="0" eaLnBrk="1" latinLnBrk="0" hangingPunct="1">
                        <a:defRPr sz="1800" b="1" kern="1200">
                          <a:solidFill>
                            <a:schemeClr val="lt1"/>
                          </a:solidFill>
                          <a:latin typeface="Calibri" panose="020F0502020204030204"/>
                        </a:defRPr>
                      </a:lvl8pPr>
                      <a:lvl9pPr marL="3657600" algn="l" defTabSz="914400" rtl="0" eaLnBrk="1" latinLnBrk="0" hangingPunct="1">
                        <a:defRPr sz="1800" b="1" kern="1200">
                          <a:solidFill>
                            <a:schemeClr val="lt1"/>
                          </a:solidFill>
                          <a:latin typeface="Calibri" panose="020F0502020204030204"/>
                        </a:defRPr>
                      </a:lvl9pPr>
                    </a:lstStyle>
                    <a:p>
                      <a:pPr marL="71755" marR="71755" algn="ctr">
                        <a:lnSpc>
                          <a:spcPct val="100000"/>
                        </a:lnSpc>
                        <a:spcBef>
                          <a:spcPts val="0"/>
                        </a:spcBef>
                        <a:spcAft>
                          <a:spcPts val="0"/>
                        </a:spcAft>
                      </a:pPr>
                      <a:r>
                        <a:rPr lang="en-US" sz="1800" dirty="0">
                          <a:solidFill>
                            <a:schemeClr val="bg1"/>
                          </a:solidFill>
                          <a:effectLst/>
                        </a:rPr>
                        <a:t>Agree</a:t>
                      </a:r>
                      <a:endParaRPr lang="en-US" sz="1800" dirty="0">
                        <a:solidFill>
                          <a:schemeClr val="bg1"/>
                        </a:solidFill>
                        <a:effectLst/>
                        <a:latin typeface="Times New Roman"/>
                        <a:ea typeface="Times New Roman"/>
                      </a:endParaRPr>
                    </a:p>
                  </a:txBody>
                  <a:tcPr marL="68580" marR="68580" marT="0" marB="0" vert="vert270" anchor="ct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chemeClr val="accent5"/>
                    </a:solidFill>
                  </a:tcPr>
                </a:tc>
                <a:tc>
                  <a:txBody>
                    <a:bodyPr/>
                    <a:lstStyle>
                      <a:lvl1pPr marL="0" algn="l" defTabSz="914400" rtl="0" eaLnBrk="1" latinLnBrk="0" hangingPunct="1">
                        <a:defRPr sz="1800" b="1" kern="1200">
                          <a:solidFill>
                            <a:schemeClr val="lt1"/>
                          </a:solidFill>
                          <a:latin typeface="Calibri" panose="020F0502020204030204"/>
                        </a:defRPr>
                      </a:lvl1pPr>
                      <a:lvl2pPr marL="457200" algn="l" defTabSz="914400" rtl="0" eaLnBrk="1" latinLnBrk="0" hangingPunct="1">
                        <a:defRPr sz="1800" b="1" kern="1200">
                          <a:solidFill>
                            <a:schemeClr val="lt1"/>
                          </a:solidFill>
                          <a:latin typeface="Calibri" panose="020F0502020204030204"/>
                        </a:defRPr>
                      </a:lvl2pPr>
                      <a:lvl3pPr marL="914400" algn="l" defTabSz="914400" rtl="0" eaLnBrk="1" latinLnBrk="0" hangingPunct="1">
                        <a:defRPr sz="1800" b="1" kern="1200">
                          <a:solidFill>
                            <a:schemeClr val="lt1"/>
                          </a:solidFill>
                          <a:latin typeface="Calibri" panose="020F0502020204030204"/>
                        </a:defRPr>
                      </a:lvl3pPr>
                      <a:lvl4pPr marL="1371600" algn="l" defTabSz="914400" rtl="0" eaLnBrk="1" latinLnBrk="0" hangingPunct="1">
                        <a:defRPr sz="1800" b="1" kern="1200">
                          <a:solidFill>
                            <a:schemeClr val="lt1"/>
                          </a:solidFill>
                          <a:latin typeface="Calibri" panose="020F0502020204030204"/>
                        </a:defRPr>
                      </a:lvl4pPr>
                      <a:lvl5pPr marL="1828800" algn="l" defTabSz="914400" rtl="0" eaLnBrk="1" latinLnBrk="0" hangingPunct="1">
                        <a:defRPr sz="1800" b="1" kern="1200">
                          <a:solidFill>
                            <a:schemeClr val="lt1"/>
                          </a:solidFill>
                          <a:latin typeface="Calibri" panose="020F0502020204030204"/>
                        </a:defRPr>
                      </a:lvl5pPr>
                      <a:lvl6pPr marL="2286000" algn="l" defTabSz="914400" rtl="0" eaLnBrk="1" latinLnBrk="0" hangingPunct="1">
                        <a:defRPr sz="1800" b="1" kern="1200">
                          <a:solidFill>
                            <a:schemeClr val="lt1"/>
                          </a:solidFill>
                          <a:latin typeface="Calibri" panose="020F0502020204030204"/>
                        </a:defRPr>
                      </a:lvl6pPr>
                      <a:lvl7pPr marL="2743200" algn="l" defTabSz="914400" rtl="0" eaLnBrk="1" latinLnBrk="0" hangingPunct="1">
                        <a:defRPr sz="1800" b="1" kern="1200">
                          <a:solidFill>
                            <a:schemeClr val="lt1"/>
                          </a:solidFill>
                          <a:latin typeface="Calibri" panose="020F0502020204030204"/>
                        </a:defRPr>
                      </a:lvl7pPr>
                      <a:lvl8pPr marL="3200400" algn="l" defTabSz="914400" rtl="0" eaLnBrk="1" latinLnBrk="0" hangingPunct="1">
                        <a:defRPr sz="1800" b="1" kern="1200">
                          <a:solidFill>
                            <a:schemeClr val="lt1"/>
                          </a:solidFill>
                          <a:latin typeface="Calibri" panose="020F0502020204030204"/>
                        </a:defRPr>
                      </a:lvl8pPr>
                      <a:lvl9pPr marL="3657600" algn="l" defTabSz="914400" rtl="0" eaLnBrk="1" latinLnBrk="0" hangingPunct="1">
                        <a:defRPr sz="1800" b="1" kern="1200">
                          <a:solidFill>
                            <a:schemeClr val="lt1"/>
                          </a:solidFill>
                          <a:latin typeface="Calibri" panose="020F0502020204030204"/>
                        </a:defRPr>
                      </a:lvl9pPr>
                    </a:lstStyle>
                    <a:p>
                      <a:pPr marL="71755" marR="71755" algn="ctr">
                        <a:lnSpc>
                          <a:spcPct val="100000"/>
                        </a:lnSpc>
                        <a:spcBef>
                          <a:spcPts val="0"/>
                        </a:spcBef>
                        <a:spcAft>
                          <a:spcPts val="0"/>
                        </a:spcAft>
                      </a:pPr>
                      <a:r>
                        <a:rPr lang="en-US" sz="1800" dirty="0">
                          <a:solidFill>
                            <a:schemeClr val="bg1"/>
                          </a:solidFill>
                          <a:effectLst/>
                        </a:rPr>
                        <a:t>  Strongly Agree</a:t>
                      </a:r>
                      <a:endParaRPr lang="en-US" sz="1800" dirty="0">
                        <a:solidFill>
                          <a:schemeClr val="bg1"/>
                        </a:solidFill>
                        <a:effectLst/>
                        <a:latin typeface="Times New Roman"/>
                        <a:ea typeface="Times New Roman"/>
                      </a:endParaRPr>
                    </a:p>
                  </a:txBody>
                  <a:tcPr marL="68580" marR="68580" marT="0" marB="0" vert="vert270" anchor="ct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chemeClr val="accent5"/>
                    </a:solidFill>
                  </a:tcPr>
                </a:tc>
                <a:tc>
                  <a:txBody>
                    <a:bodyPr/>
                    <a:lstStyle>
                      <a:lvl1pPr marL="0" algn="l" defTabSz="914400" rtl="0" eaLnBrk="1" latinLnBrk="0" hangingPunct="1">
                        <a:defRPr sz="1800" b="1" kern="1200">
                          <a:solidFill>
                            <a:schemeClr val="lt1"/>
                          </a:solidFill>
                          <a:latin typeface="Calibri" panose="020F0502020204030204"/>
                        </a:defRPr>
                      </a:lvl1pPr>
                      <a:lvl2pPr marL="457200" algn="l" defTabSz="914400" rtl="0" eaLnBrk="1" latinLnBrk="0" hangingPunct="1">
                        <a:defRPr sz="1800" b="1" kern="1200">
                          <a:solidFill>
                            <a:schemeClr val="lt1"/>
                          </a:solidFill>
                          <a:latin typeface="Calibri" panose="020F0502020204030204"/>
                        </a:defRPr>
                      </a:lvl2pPr>
                      <a:lvl3pPr marL="914400" algn="l" defTabSz="914400" rtl="0" eaLnBrk="1" latinLnBrk="0" hangingPunct="1">
                        <a:defRPr sz="1800" b="1" kern="1200">
                          <a:solidFill>
                            <a:schemeClr val="lt1"/>
                          </a:solidFill>
                          <a:latin typeface="Calibri" panose="020F0502020204030204"/>
                        </a:defRPr>
                      </a:lvl3pPr>
                      <a:lvl4pPr marL="1371600" algn="l" defTabSz="914400" rtl="0" eaLnBrk="1" latinLnBrk="0" hangingPunct="1">
                        <a:defRPr sz="1800" b="1" kern="1200">
                          <a:solidFill>
                            <a:schemeClr val="lt1"/>
                          </a:solidFill>
                          <a:latin typeface="Calibri" panose="020F0502020204030204"/>
                        </a:defRPr>
                      </a:lvl4pPr>
                      <a:lvl5pPr marL="1828800" algn="l" defTabSz="914400" rtl="0" eaLnBrk="1" latinLnBrk="0" hangingPunct="1">
                        <a:defRPr sz="1800" b="1" kern="1200">
                          <a:solidFill>
                            <a:schemeClr val="lt1"/>
                          </a:solidFill>
                          <a:latin typeface="Calibri" panose="020F0502020204030204"/>
                        </a:defRPr>
                      </a:lvl5pPr>
                      <a:lvl6pPr marL="2286000" algn="l" defTabSz="914400" rtl="0" eaLnBrk="1" latinLnBrk="0" hangingPunct="1">
                        <a:defRPr sz="1800" b="1" kern="1200">
                          <a:solidFill>
                            <a:schemeClr val="lt1"/>
                          </a:solidFill>
                          <a:latin typeface="Calibri" panose="020F0502020204030204"/>
                        </a:defRPr>
                      </a:lvl6pPr>
                      <a:lvl7pPr marL="2743200" algn="l" defTabSz="914400" rtl="0" eaLnBrk="1" latinLnBrk="0" hangingPunct="1">
                        <a:defRPr sz="1800" b="1" kern="1200">
                          <a:solidFill>
                            <a:schemeClr val="lt1"/>
                          </a:solidFill>
                          <a:latin typeface="Calibri" panose="020F0502020204030204"/>
                        </a:defRPr>
                      </a:lvl7pPr>
                      <a:lvl8pPr marL="3200400" algn="l" defTabSz="914400" rtl="0" eaLnBrk="1" latinLnBrk="0" hangingPunct="1">
                        <a:defRPr sz="1800" b="1" kern="1200">
                          <a:solidFill>
                            <a:schemeClr val="lt1"/>
                          </a:solidFill>
                          <a:latin typeface="Calibri" panose="020F0502020204030204"/>
                        </a:defRPr>
                      </a:lvl8pPr>
                      <a:lvl9pPr marL="3657600" algn="l" defTabSz="914400" rtl="0" eaLnBrk="1" latinLnBrk="0" hangingPunct="1">
                        <a:defRPr sz="1800" b="1" kern="1200">
                          <a:solidFill>
                            <a:schemeClr val="lt1"/>
                          </a:solidFill>
                          <a:latin typeface="Calibri" panose="020F0502020204030204"/>
                        </a:defRPr>
                      </a:lvl9pPr>
                    </a:lstStyle>
                    <a:p>
                      <a:pPr marL="0" marR="0" algn="ctr">
                        <a:lnSpc>
                          <a:spcPct val="100000"/>
                        </a:lnSpc>
                        <a:spcBef>
                          <a:spcPts val="0"/>
                        </a:spcBef>
                        <a:spcAft>
                          <a:spcPts val="0"/>
                        </a:spcAft>
                      </a:pPr>
                      <a:r>
                        <a:rPr lang="en-US" sz="1800" dirty="0">
                          <a:solidFill>
                            <a:schemeClr val="bg1"/>
                          </a:solidFill>
                          <a:effectLst/>
                        </a:rPr>
                        <a:t> </a:t>
                      </a:r>
                    </a:p>
                    <a:p>
                      <a:pPr marL="0" marR="0" algn="ctr">
                        <a:lnSpc>
                          <a:spcPct val="100000"/>
                        </a:lnSpc>
                        <a:spcBef>
                          <a:spcPts val="0"/>
                        </a:spcBef>
                        <a:spcAft>
                          <a:spcPts val="0"/>
                        </a:spcAft>
                      </a:pPr>
                      <a:r>
                        <a:rPr lang="en-US" sz="1800" dirty="0">
                          <a:solidFill>
                            <a:schemeClr val="bg1"/>
                          </a:solidFill>
                          <a:effectLst/>
                        </a:rPr>
                        <a:t> </a:t>
                      </a:r>
                    </a:p>
                    <a:p>
                      <a:pPr marL="0" marR="0" algn="ctr">
                        <a:lnSpc>
                          <a:spcPct val="100000"/>
                        </a:lnSpc>
                        <a:spcBef>
                          <a:spcPts val="0"/>
                        </a:spcBef>
                        <a:spcAft>
                          <a:spcPts val="0"/>
                        </a:spcAft>
                      </a:pPr>
                      <a:r>
                        <a:rPr lang="en-US" sz="1800" dirty="0">
                          <a:solidFill>
                            <a:schemeClr val="bg1"/>
                          </a:solidFill>
                          <a:effectLst/>
                        </a:rPr>
                        <a:t>Mean</a:t>
                      </a:r>
                      <a:endParaRPr lang="en-US" sz="1800" dirty="0">
                        <a:solidFill>
                          <a:schemeClr val="bg1"/>
                        </a:solidFill>
                        <a:effectLst/>
                        <a:latin typeface="Times New Roman"/>
                        <a:ea typeface="Times New Roman"/>
                      </a:endParaRPr>
                    </a:p>
                  </a:txBody>
                  <a:tcPr marL="68580" marR="68580" marT="0" marB="0" anchor="ct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chemeClr val="accent5"/>
                    </a:solidFill>
                  </a:tcPr>
                </a:tc>
                <a:tc>
                  <a:txBody>
                    <a:bodyPr/>
                    <a:lstStyle>
                      <a:lvl1pPr marL="0" algn="l" defTabSz="914400" rtl="0" eaLnBrk="1" latinLnBrk="0" hangingPunct="1">
                        <a:defRPr sz="1800" b="1" kern="1200">
                          <a:solidFill>
                            <a:schemeClr val="lt1"/>
                          </a:solidFill>
                          <a:latin typeface="Calibri" panose="020F0502020204030204"/>
                        </a:defRPr>
                      </a:lvl1pPr>
                      <a:lvl2pPr marL="457200" algn="l" defTabSz="914400" rtl="0" eaLnBrk="1" latinLnBrk="0" hangingPunct="1">
                        <a:defRPr sz="1800" b="1" kern="1200">
                          <a:solidFill>
                            <a:schemeClr val="lt1"/>
                          </a:solidFill>
                          <a:latin typeface="Calibri" panose="020F0502020204030204"/>
                        </a:defRPr>
                      </a:lvl2pPr>
                      <a:lvl3pPr marL="914400" algn="l" defTabSz="914400" rtl="0" eaLnBrk="1" latinLnBrk="0" hangingPunct="1">
                        <a:defRPr sz="1800" b="1" kern="1200">
                          <a:solidFill>
                            <a:schemeClr val="lt1"/>
                          </a:solidFill>
                          <a:latin typeface="Calibri" panose="020F0502020204030204"/>
                        </a:defRPr>
                      </a:lvl3pPr>
                      <a:lvl4pPr marL="1371600" algn="l" defTabSz="914400" rtl="0" eaLnBrk="1" latinLnBrk="0" hangingPunct="1">
                        <a:defRPr sz="1800" b="1" kern="1200">
                          <a:solidFill>
                            <a:schemeClr val="lt1"/>
                          </a:solidFill>
                          <a:latin typeface="Calibri" panose="020F0502020204030204"/>
                        </a:defRPr>
                      </a:lvl4pPr>
                      <a:lvl5pPr marL="1828800" algn="l" defTabSz="914400" rtl="0" eaLnBrk="1" latinLnBrk="0" hangingPunct="1">
                        <a:defRPr sz="1800" b="1" kern="1200">
                          <a:solidFill>
                            <a:schemeClr val="lt1"/>
                          </a:solidFill>
                          <a:latin typeface="Calibri" panose="020F0502020204030204"/>
                        </a:defRPr>
                      </a:lvl5pPr>
                      <a:lvl6pPr marL="2286000" algn="l" defTabSz="914400" rtl="0" eaLnBrk="1" latinLnBrk="0" hangingPunct="1">
                        <a:defRPr sz="1800" b="1" kern="1200">
                          <a:solidFill>
                            <a:schemeClr val="lt1"/>
                          </a:solidFill>
                          <a:latin typeface="Calibri" panose="020F0502020204030204"/>
                        </a:defRPr>
                      </a:lvl6pPr>
                      <a:lvl7pPr marL="2743200" algn="l" defTabSz="914400" rtl="0" eaLnBrk="1" latinLnBrk="0" hangingPunct="1">
                        <a:defRPr sz="1800" b="1" kern="1200">
                          <a:solidFill>
                            <a:schemeClr val="lt1"/>
                          </a:solidFill>
                          <a:latin typeface="Calibri" panose="020F0502020204030204"/>
                        </a:defRPr>
                      </a:lvl7pPr>
                      <a:lvl8pPr marL="3200400" algn="l" defTabSz="914400" rtl="0" eaLnBrk="1" latinLnBrk="0" hangingPunct="1">
                        <a:defRPr sz="1800" b="1" kern="1200">
                          <a:solidFill>
                            <a:schemeClr val="lt1"/>
                          </a:solidFill>
                          <a:latin typeface="Calibri" panose="020F0502020204030204"/>
                        </a:defRPr>
                      </a:lvl8pPr>
                      <a:lvl9pPr marL="3657600" algn="l" defTabSz="914400" rtl="0" eaLnBrk="1" latinLnBrk="0" hangingPunct="1">
                        <a:defRPr sz="1800" b="1" kern="1200">
                          <a:solidFill>
                            <a:schemeClr val="lt1"/>
                          </a:solidFill>
                          <a:latin typeface="Calibri" panose="020F0502020204030204"/>
                        </a:defRPr>
                      </a:lvl9pPr>
                    </a:lstStyle>
                    <a:p>
                      <a:pPr marL="0" marR="0" algn="ctr">
                        <a:lnSpc>
                          <a:spcPct val="100000"/>
                        </a:lnSpc>
                        <a:spcBef>
                          <a:spcPts val="0"/>
                        </a:spcBef>
                        <a:spcAft>
                          <a:spcPts val="0"/>
                        </a:spcAft>
                      </a:pPr>
                      <a:r>
                        <a:rPr lang="en-US" sz="1800" dirty="0">
                          <a:solidFill>
                            <a:schemeClr val="bg1"/>
                          </a:solidFill>
                          <a:effectLst/>
                        </a:rPr>
                        <a:t> </a:t>
                      </a:r>
                    </a:p>
                    <a:p>
                      <a:pPr marL="0" marR="0" algn="ctr">
                        <a:lnSpc>
                          <a:spcPct val="100000"/>
                        </a:lnSpc>
                        <a:spcBef>
                          <a:spcPts val="0"/>
                        </a:spcBef>
                        <a:spcAft>
                          <a:spcPts val="0"/>
                        </a:spcAft>
                      </a:pPr>
                      <a:r>
                        <a:rPr lang="en-US" sz="1800" dirty="0">
                          <a:solidFill>
                            <a:schemeClr val="bg1"/>
                          </a:solidFill>
                          <a:effectLst/>
                        </a:rPr>
                        <a:t> </a:t>
                      </a:r>
                    </a:p>
                    <a:p>
                      <a:pPr marL="0" marR="0" algn="ctr">
                        <a:lnSpc>
                          <a:spcPct val="100000"/>
                        </a:lnSpc>
                        <a:spcBef>
                          <a:spcPts val="0"/>
                        </a:spcBef>
                        <a:spcAft>
                          <a:spcPts val="0"/>
                        </a:spcAft>
                      </a:pPr>
                      <a:r>
                        <a:rPr lang="en-US" sz="1800" dirty="0">
                          <a:solidFill>
                            <a:schemeClr val="bg1"/>
                          </a:solidFill>
                          <a:effectLst/>
                        </a:rPr>
                        <a:t>Standard Deviation</a:t>
                      </a:r>
                      <a:endParaRPr lang="en-US" sz="1800" dirty="0">
                        <a:solidFill>
                          <a:schemeClr val="bg1"/>
                        </a:solidFill>
                        <a:effectLst/>
                        <a:latin typeface="Times New Roman"/>
                        <a:ea typeface="Times New Roman"/>
                      </a:endParaRPr>
                    </a:p>
                  </a:txBody>
                  <a:tcPr marL="68580" marR="68580" marT="0" marB="0" anchor="ct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chemeClr val="accent5"/>
                    </a:solidFill>
                  </a:tcPr>
                </a:tc>
                <a:extLst>
                  <a:ext uri="{0D108BD9-81ED-4DB2-BD59-A6C34878D82A}">
                    <a16:rowId xmlns:a16="http://schemas.microsoft.com/office/drawing/2014/main" val="3939531275"/>
                  </a:ext>
                </a:extLst>
              </a:tr>
              <a:tr h="761957">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marL="457200" marR="0" indent="-438912">
                        <a:spcBef>
                          <a:spcPts val="0"/>
                        </a:spcBef>
                        <a:spcAft>
                          <a:spcPts val="0"/>
                        </a:spcAft>
                      </a:pPr>
                      <a:r>
                        <a:rPr lang="en-US" sz="1900" dirty="0">
                          <a:effectLst/>
                          <a:latin typeface="+mn-lt"/>
                        </a:rPr>
                        <a:t>1.   This primary plan is acceptable for this school.</a:t>
                      </a:r>
                      <a:endParaRPr lang="en-US" sz="1900" dirty="0">
                        <a:effectLst/>
                        <a:latin typeface="+mn-lt"/>
                        <a:ea typeface="Times New Roman"/>
                      </a:endParaRPr>
                    </a:p>
                  </a:txBody>
                  <a:tcPr marL="68580" marR="68580" marT="0" marB="0" anchor="ctr">
                    <a:lnL w="12700" cmpd="sng">
                      <a:solidFill>
                        <a:sysClr val="window" lastClr="FFFFFF"/>
                      </a:solidFill>
                    </a:lnL>
                    <a:lnR w="12700" cmpd="sng">
                      <a:solidFill>
                        <a:sysClr val="window" lastClr="FFFFFF"/>
                      </a:solidFill>
                    </a:lnR>
                    <a:lnT w="38100" cap="flat" cmpd="sng" algn="ctr">
                      <a:solidFill>
                        <a:sysClr val="window" lastClr="FFFFFF"/>
                      </a:solidFill>
                      <a:prstDash val="solid"/>
                      <a:round/>
                      <a:headEnd type="none" w="med" len="med"/>
                      <a:tailEnd type="none" w="med" len="med"/>
                    </a:lnT>
                    <a:lnB w="12700" cmpd="sng">
                      <a:solidFill>
                        <a:sysClr val="window" lastClr="FFFFFF"/>
                      </a:solidFill>
                    </a:lnB>
                    <a:lnTlToBr w="12700" cmpd="sng">
                      <a:noFill/>
                      <a:prstDash val="solid"/>
                    </a:lnTlToBr>
                    <a:lnBlToTr w="12700" cmpd="sng">
                      <a:noFill/>
                      <a:prstDash val="solid"/>
                    </a:lnBlToTr>
                    <a:solidFill>
                      <a:schemeClr val="accent4">
                        <a:lumMod val="20000"/>
                        <a:lumOff val="80000"/>
                      </a:scheme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marL="0" marR="0" algn="ctr">
                        <a:lnSpc>
                          <a:spcPct val="115000"/>
                        </a:lnSpc>
                        <a:spcBef>
                          <a:spcPts val="0"/>
                        </a:spcBef>
                        <a:spcAft>
                          <a:spcPts val="0"/>
                        </a:spcAft>
                      </a:pPr>
                      <a:r>
                        <a:rPr lang="en-US" sz="2000" b="0" i="0" u="none" strike="noStrike" kern="1200" baseline="0" dirty="0">
                          <a:solidFill>
                            <a:schemeClr val="dk1"/>
                          </a:solidFill>
                          <a:latin typeface="+mn-lt"/>
                          <a:ea typeface="+mn-ea"/>
                          <a:cs typeface="+mn-cs"/>
                        </a:rPr>
                        <a:t>0 </a:t>
                      </a:r>
                      <a:endParaRPr lang="en-US" sz="2000" dirty="0">
                        <a:solidFill>
                          <a:srgbClr val="000000"/>
                        </a:solidFill>
                        <a:effectLst/>
                        <a:latin typeface="+mn-lt"/>
                        <a:ea typeface="MS PMincho" panose="02020600040205080304" pitchFamily="18" charset="-128"/>
                        <a:cs typeface="Times New Roman" panose="02020603050405020304" pitchFamily="18" charset="0"/>
                      </a:endParaRPr>
                    </a:p>
                  </a:txBody>
                  <a:tcPr marL="68580" marR="68580" marT="0" marB="0" anchor="ctr">
                    <a:lnL w="12700" cmpd="sng">
                      <a:solidFill>
                        <a:sysClr val="window" lastClr="FFFFFF"/>
                      </a:solidFill>
                    </a:lnL>
                    <a:lnR w="12700" cmpd="sng">
                      <a:solidFill>
                        <a:sysClr val="window" lastClr="FFFFFF"/>
                      </a:solidFill>
                    </a:lnR>
                    <a:lnT w="381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marL="0" marR="0" algn="ctr">
                        <a:lnSpc>
                          <a:spcPct val="115000"/>
                        </a:lnSpc>
                        <a:spcBef>
                          <a:spcPts val="0"/>
                        </a:spcBef>
                        <a:spcAft>
                          <a:spcPts val="0"/>
                        </a:spcAft>
                      </a:pPr>
                      <a:r>
                        <a:rPr lang="en-US" sz="2000" dirty="0">
                          <a:solidFill>
                            <a:srgbClr val="000000"/>
                          </a:solidFill>
                          <a:effectLst/>
                          <a:latin typeface="+mn-lt"/>
                          <a:ea typeface="MS PMincho" panose="02020600040205080304" pitchFamily="18" charset="-128"/>
                          <a:cs typeface="Times New Roman" panose="02020603050405020304" pitchFamily="18" charset="0"/>
                        </a:rPr>
                        <a:t>0</a:t>
                      </a:r>
                    </a:p>
                  </a:txBody>
                  <a:tcPr marL="68580" marR="68580" marT="0" marB="0" anchor="ctr">
                    <a:lnL w="12700" cmpd="sng">
                      <a:solidFill>
                        <a:sysClr val="window" lastClr="FFFFFF"/>
                      </a:solidFill>
                    </a:lnL>
                    <a:lnR w="12700" cmpd="sng">
                      <a:solidFill>
                        <a:sysClr val="window" lastClr="FFFFFF"/>
                      </a:solidFill>
                    </a:lnR>
                    <a:lnT w="381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marL="0" marR="0" algn="ctr">
                        <a:lnSpc>
                          <a:spcPct val="115000"/>
                        </a:lnSpc>
                        <a:spcBef>
                          <a:spcPts val="0"/>
                        </a:spcBef>
                        <a:spcAft>
                          <a:spcPts val="0"/>
                        </a:spcAft>
                      </a:pPr>
                      <a:r>
                        <a:rPr lang="en-US" sz="2000" dirty="0">
                          <a:solidFill>
                            <a:srgbClr val="000000"/>
                          </a:solidFill>
                          <a:effectLst/>
                          <a:latin typeface="+mn-lt"/>
                          <a:ea typeface="MS PMincho" panose="02020600040205080304" pitchFamily="18" charset="-128"/>
                          <a:cs typeface="Times New Roman" panose="02020603050405020304" pitchFamily="18" charset="0"/>
                        </a:rPr>
                        <a:t>0</a:t>
                      </a:r>
                    </a:p>
                  </a:txBody>
                  <a:tcPr marL="68580" marR="68580" marT="0" marB="0" anchor="ctr">
                    <a:lnL w="12700" cmpd="sng">
                      <a:solidFill>
                        <a:sysClr val="window" lastClr="FFFFFF"/>
                      </a:solidFill>
                    </a:lnL>
                    <a:lnR w="12700" cmpd="sng">
                      <a:solidFill>
                        <a:sysClr val="window" lastClr="FFFFFF"/>
                      </a:solidFill>
                    </a:lnR>
                    <a:lnT w="381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marL="0" marR="0" algn="ctr">
                        <a:lnSpc>
                          <a:spcPct val="115000"/>
                        </a:lnSpc>
                        <a:spcBef>
                          <a:spcPts val="0"/>
                        </a:spcBef>
                        <a:spcAft>
                          <a:spcPts val="0"/>
                        </a:spcAft>
                      </a:pPr>
                      <a:r>
                        <a:rPr lang="en-US" sz="2000" dirty="0">
                          <a:solidFill>
                            <a:srgbClr val="000000"/>
                          </a:solidFill>
                          <a:effectLst/>
                          <a:latin typeface="+mn-lt"/>
                          <a:ea typeface="MS PMincho" panose="02020600040205080304" pitchFamily="18" charset="-128"/>
                          <a:cs typeface="Times New Roman" panose="02020603050405020304" pitchFamily="18" charset="0"/>
                        </a:rPr>
                        <a:t>0</a:t>
                      </a:r>
                    </a:p>
                  </a:txBody>
                  <a:tcPr marL="68580" marR="68580" marT="0" marB="0" anchor="ctr">
                    <a:lnL w="12700" cmpd="sng">
                      <a:solidFill>
                        <a:sysClr val="window" lastClr="FFFFFF"/>
                      </a:solidFill>
                    </a:lnL>
                    <a:lnR w="12700" cmpd="sng">
                      <a:solidFill>
                        <a:sysClr val="window" lastClr="FFFFFF"/>
                      </a:solidFill>
                    </a:lnR>
                    <a:lnT w="381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marL="0" marR="0" lvl="0" indent="0" algn="ctr" defTabSz="914400" rtl="0" eaLnBrk="1" fontAlgn="auto" latinLnBrk="0" hangingPunct="1">
                        <a:lnSpc>
                          <a:spcPct val="115000"/>
                        </a:lnSpc>
                        <a:spcBef>
                          <a:spcPts val="0"/>
                        </a:spcBef>
                        <a:spcAft>
                          <a:spcPts val="0"/>
                        </a:spcAft>
                        <a:buClrTx/>
                        <a:buSzTx/>
                        <a:buFontTx/>
                        <a:buNone/>
                        <a:tabLst/>
                        <a:defRPr/>
                      </a:pPr>
                      <a:r>
                        <a:rPr lang="en-US" sz="2000" kern="1200" dirty="0">
                          <a:solidFill>
                            <a:srgbClr val="000000"/>
                          </a:solidFill>
                          <a:effectLst/>
                          <a:latin typeface="Calibri" panose="020F0502020204030204"/>
                          <a:ea typeface="MS PMincho" panose="02020600040205080304" pitchFamily="18" charset="-128"/>
                          <a:cs typeface="Times New Roman" panose="02020603050405020304" pitchFamily="18" charset="0"/>
                        </a:rPr>
                        <a:t>0</a:t>
                      </a:r>
                    </a:p>
                  </a:txBody>
                  <a:tcPr marL="68580" marR="68580" marT="0" marB="0" anchor="ctr">
                    <a:lnL w="12700" cmpd="sng">
                      <a:solidFill>
                        <a:sysClr val="window" lastClr="FFFFFF"/>
                      </a:solidFill>
                    </a:lnL>
                    <a:lnR w="12700" cmpd="sng">
                      <a:solidFill>
                        <a:sysClr val="window" lastClr="FFFFFF"/>
                      </a:solidFill>
                    </a:lnR>
                    <a:lnT w="381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marL="0" marR="0" lvl="0" indent="0" algn="ctr" defTabSz="914400" rtl="0" eaLnBrk="1" fontAlgn="auto" latinLnBrk="0" hangingPunct="1">
                        <a:lnSpc>
                          <a:spcPct val="115000"/>
                        </a:lnSpc>
                        <a:spcBef>
                          <a:spcPts val="0"/>
                        </a:spcBef>
                        <a:spcAft>
                          <a:spcPts val="0"/>
                        </a:spcAft>
                        <a:buClrTx/>
                        <a:buSzTx/>
                        <a:buFontTx/>
                        <a:buNone/>
                        <a:tabLst/>
                        <a:defRPr/>
                      </a:pPr>
                      <a:r>
                        <a:rPr lang="en-US" sz="2000" kern="1200" dirty="0">
                          <a:solidFill>
                            <a:srgbClr val="000000"/>
                          </a:solidFill>
                          <a:effectLst/>
                          <a:latin typeface="Calibri" panose="020F0502020204030204"/>
                          <a:ea typeface="MS PMincho" panose="02020600040205080304" pitchFamily="18" charset="-128"/>
                          <a:cs typeface="Times New Roman" panose="02020603050405020304" pitchFamily="18" charset="0"/>
                        </a:rPr>
                        <a:t>0</a:t>
                      </a:r>
                    </a:p>
                  </a:txBody>
                  <a:tcPr marL="68580" marR="68580" marT="0" marB="0" anchor="ctr">
                    <a:lnL w="12700" cmpd="sng">
                      <a:solidFill>
                        <a:sysClr val="window" lastClr="FFFFFF"/>
                      </a:solidFill>
                    </a:lnL>
                    <a:lnR w="12700" cmpd="sng">
                      <a:solidFill>
                        <a:sysClr val="window" lastClr="FFFFFF"/>
                      </a:solidFill>
                    </a:lnR>
                    <a:lnT w="381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marL="0" marR="0" indent="0" algn="ctr" defTabSz="914400" rtl="0" eaLnBrk="1" fontAlgn="auto" latinLnBrk="0" hangingPunct="1">
                        <a:lnSpc>
                          <a:spcPct val="115000"/>
                        </a:lnSpc>
                        <a:spcBef>
                          <a:spcPts val="0"/>
                        </a:spcBef>
                        <a:spcAft>
                          <a:spcPts val="0"/>
                        </a:spcAft>
                        <a:buClrTx/>
                        <a:buSzTx/>
                        <a:buFontTx/>
                        <a:buNone/>
                        <a:tabLst/>
                        <a:defRPr/>
                      </a:pPr>
                      <a:r>
                        <a:rPr lang="en-US" sz="2000" b="0" i="0" u="none" strike="noStrike" kern="1200" baseline="0" dirty="0">
                          <a:solidFill>
                            <a:schemeClr val="dk1"/>
                          </a:solidFill>
                          <a:latin typeface="+mn-lt"/>
                          <a:ea typeface="+mn-ea"/>
                          <a:cs typeface="+mn-cs"/>
                        </a:rPr>
                        <a:t>0.00</a:t>
                      </a:r>
                      <a:endParaRPr lang="en-US" sz="2000" dirty="0">
                        <a:solidFill>
                          <a:srgbClr val="000000"/>
                        </a:solidFill>
                        <a:effectLst/>
                        <a:latin typeface="+mn-lt"/>
                        <a:ea typeface="MS PMincho" panose="02020600040205080304" pitchFamily="18" charset="-128"/>
                        <a:cs typeface="Times New Roman" panose="02020603050405020304" pitchFamily="18" charset="0"/>
                      </a:endParaRPr>
                    </a:p>
                  </a:txBody>
                  <a:tcPr marL="68580" marR="68580" marT="0" marB="0" anchor="ctr">
                    <a:lnL w="12700" cmpd="sng">
                      <a:solidFill>
                        <a:sysClr val="window" lastClr="FFFFFF"/>
                      </a:solidFill>
                    </a:lnL>
                    <a:lnR w="12700" cmpd="sng">
                      <a:solidFill>
                        <a:sysClr val="window" lastClr="FFFFFF"/>
                      </a:solidFill>
                    </a:lnR>
                    <a:lnT w="381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marL="0" marR="0" indent="0" algn="ctr" defTabSz="914400" rtl="0" eaLnBrk="1" fontAlgn="auto" latinLnBrk="0" hangingPunct="1">
                        <a:lnSpc>
                          <a:spcPct val="115000"/>
                        </a:lnSpc>
                        <a:spcBef>
                          <a:spcPts val="0"/>
                        </a:spcBef>
                        <a:spcAft>
                          <a:spcPts val="0"/>
                        </a:spcAft>
                        <a:buClrTx/>
                        <a:buSzTx/>
                        <a:buFontTx/>
                        <a:buNone/>
                        <a:tabLst/>
                        <a:defRPr/>
                      </a:pPr>
                      <a:r>
                        <a:rPr lang="en-US" sz="2000" b="0" i="0" u="none" strike="noStrike" kern="1200" baseline="0" dirty="0">
                          <a:solidFill>
                            <a:schemeClr val="dk1"/>
                          </a:solidFill>
                          <a:latin typeface="+mn-lt"/>
                          <a:ea typeface="+mn-ea"/>
                          <a:cs typeface="+mn-cs"/>
                        </a:rPr>
                        <a:t>0.00</a:t>
                      </a:r>
                      <a:endParaRPr lang="en-US" sz="2000" dirty="0">
                        <a:solidFill>
                          <a:srgbClr val="000000"/>
                        </a:solidFill>
                        <a:effectLst/>
                        <a:latin typeface="+mn-lt"/>
                        <a:ea typeface="MS PMincho" panose="02020600040205080304" pitchFamily="18" charset="-128"/>
                        <a:cs typeface="Times New Roman" panose="02020603050405020304" pitchFamily="18" charset="0"/>
                      </a:endParaRPr>
                    </a:p>
                  </a:txBody>
                  <a:tcPr marL="68580" marR="68580" marT="0" marB="0" anchor="ctr">
                    <a:lnL w="12700" cmpd="sng">
                      <a:solidFill>
                        <a:sysClr val="window" lastClr="FFFFFF"/>
                      </a:solidFill>
                    </a:lnL>
                    <a:lnR w="12700" cmpd="sng">
                      <a:solidFill>
                        <a:sysClr val="window" lastClr="FFFFFF"/>
                      </a:solidFill>
                    </a:lnR>
                    <a:lnT w="381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extLst>
                  <a:ext uri="{0D108BD9-81ED-4DB2-BD59-A6C34878D82A}">
                    <a16:rowId xmlns:a16="http://schemas.microsoft.com/office/drawing/2014/main" val="218608571"/>
                  </a:ext>
                </a:extLst>
              </a:tr>
              <a:tr h="761957">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marL="457200" marR="0" indent="-438912">
                        <a:spcBef>
                          <a:spcPts val="0"/>
                        </a:spcBef>
                        <a:spcAft>
                          <a:spcPts val="0"/>
                        </a:spcAft>
                      </a:pPr>
                      <a:r>
                        <a:rPr lang="en-US" sz="1900" dirty="0">
                          <a:effectLst/>
                          <a:latin typeface="+mn-lt"/>
                        </a:rPr>
                        <a:t>2.   Most </a:t>
                      </a:r>
                      <a:r>
                        <a:rPr lang="en-US" sz="1900" kern="1200" dirty="0">
                          <a:effectLst/>
                          <a:latin typeface="+mn-lt"/>
                        </a:rPr>
                        <a:t>educators</a:t>
                      </a:r>
                      <a:r>
                        <a:rPr lang="en-US" sz="1900" dirty="0">
                          <a:effectLst/>
                          <a:latin typeface="+mn-lt"/>
                        </a:rPr>
                        <a:t> find the</a:t>
                      </a:r>
                      <a:r>
                        <a:rPr lang="en-US" sz="1900" baseline="0" dirty="0">
                          <a:effectLst/>
                          <a:latin typeface="+mn-lt"/>
                        </a:rPr>
                        <a:t> </a:t>
                      </a:r>
                      <a:r>
                        <a:rPr lang="en-US" sz="1900" dirty="0">
                          <a:effectLst/>
                          <a:latin typeface="+mn-lt"/>
                        </a:rPr>
                        <a:t>primary plan appropriate.</a:t>
                      </a:r>
                      <a:endParaRPr lang="en-US" sz="1900" dirty="0">
                        <a:effectLst/>
                        <a:latin typeface="+mn-lt"/>
                        <a:ea typeface="Times New Roman"/>
                      </a:endParaRPr>
                    </a:p>
                  </a:txBody>
                  <a:tcPr marL="68580" marR="68580" marT="0" marB="0" anchor="ctr">
                    <a:lnL w="12700" cmpd="sng">
                      <a:solidFill>
                        <a:sysClr val="window" lastClr="FFFFFF"/>
                      </a:solidFill>
                    </a:lnL>
                    <a:lnR w="12700" cap="flat" cmpd="sng" algn="ctr">
                      <a:solidFill>
                        <a:sysClr val="window" lastClr="FFFFFF"/>
                      </a:solidFill>
                      <a:prstDash val="solid"/>
                      <a:round/>
                      <a:headEnd type="none" w="med" len="med"/>
                      <a:tailEnd type="none" w="med" len="med"/>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A5A5A5">
                        <a:tint val="2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marL="0" marR="0" algn="ctr">
                        <a:lnSpc>
                          <a:spcPct val="115000"/>
                        </a:lnSpc>
                        <a:spcBef>
                          <a:spcPts val="0"/>
                        </a:spcBef>
                        <a:spcAft>
                          <a:spcPts val="0"/>
                        </a:spcAft>
                      </a:pPr>
                      <a:r>
                        <a:rPr lang="en-US" sz="2000" b="0" i="0" u="none" strike="noStrike" kern="1200" baseline="0" dirty="0">
                          <a:solidFill>
                            <a:schemeClr val="dk1"/>
                          </a:solidFill>
                          <a:latin typeface="+mn-lt"/>
                          <a:ea typeface="+mn-ea"/>
                          <a:cs typeface="+mn-cs"/>
                        </a:rPr>
                        <a:t>0 </a:t>
                      </a:r>
                      <a:endParaRPr lang="en-US" sz="2000" dirty="0">
                        <a:solidFill>
                          <a:srgbClr val="000000"/>
                        </a:solidFill>
                        <a:effectLst/>
                        <a:latin typeface="+mn-lt"/>
                        <a:ea typeface="MS PMincho" panose="02020600040205080304" pitchFamily="18" charset="-128"/>
                        <a:cs typeface="Times New Roman" panose="02020603050405020304" pitchFamily="18" charset="0"/>
                      </a:endParaRPr>
                    </a:p>
                  </a:txBody>
                  <a:tcPr marL="68580" marR="68580" marT="0" marB="0" anchor="ctr">
                    <a:lnL w="12700" cmpd="sng">
                      <a:solidFill>
                        <a:sysClr val="window" lastClr="FFFFFF"/>
                      </a:solidFill>
                    </a:lnL>
                    <a:lnR w="12700" cmpd="sng">
                      <a:solidFill>
                        <a:sysClr val="window" lastClr="FFFFFF"/>
                      </a:solidFill>
                    </a:lnR>
                    <a:lnT w="12700" cmpd="sng">
                      <a:solidFill>
                        <a:sysClr val="window" lastClr="FFFFFF"/>
                      </a:solidFill>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A5A5A5">
                        <a:tint val="2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marL="0" marR="0" algn="ctr">
                        <a:lnSpc>
                          <a:spcPct val="115000"/>
                        </a:lnSpc>
                        <a:spcBef>
                          <a:spcPts val="0"/>
                        </a:spcBef>
                        <a:spcAft>
                          <a:spcPts val="0"/>
                        </a:spcAft>
                      </a:pPr>
                      <a:r>
                        <a:rPr lang="en-US" sz="2000" dirty="0">
                          <a:solidFill>
                            <a:srgbClr val="000000"/>
                          </a:solidFill>
                          <a:effectLst/>
                          <a:latin typeface="+mn-lt"/>
                          <a:ea typeface="MS PMincho" panose="02020600040205080304" pitchFamily="18" charset="-128"/>
                          <a:cs typeface="Times New Roman" panose="02020603050405020304" pitchFamily="18" charset="0"/>
                        </a:rPr>
                        <a:t>0</a:t>
                      </a:r>
                    </a:p>
                  </a:txBody>
                  <a:tcPr marL="68580" marR="68580" marT="0" marB="0" anchor="ctr">
                    <a:lnL w="12700" cmpd="sng">
                      <a:solidFill>
                        <a:sysClr val="window" lastClr="FFFFFF"/>
                      </a:solidFill>
                    </a:lnL>
                    <a:lnR w="12700" cmpd="sng">
                      <a:solidFill>
                        <a:sysClr val="window" lastClr="FFFFFF"/>
                      </a:solidFill>
                    </a:lnR>
                    <a:lnT w="12700" cmpd="sng">
                      <a:solidFill>
                        <a:sysClr val="window" lastClr="FFFFFF"/>
                      </a:solidFill>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A5A5A5">
                        <a:tint val="2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marL="0" marR="0" algn="ctr">
                        <a:lnSpc>
                          <a:spcPct val="115000"/>
                        </a:lnSpc>
                        <a:spcBef>
                          <a:spcPts val="0"/>
                        </a:spcBef>
                        <a:spcAft>
                          <a:spcPts val="0"/>
                        </a:spcAft>
                      </a:pPr>
                      <a:r>
                        <a:rPr lang="en-US" sz="2000" dirty="0">
                          <a:solidFill>
                            <a:srgbClr val="000000"/>
                          </a:solidFill>
                          <a:effectLst/>
                          <a:latin typeface="+mn-lt"/>
                          <a:ea typeface="MS PMincho" panose="02020600040205080304" pitchFamily="18" charset="-128"/>
                          <a:cs typeface="Times New Roman" panose="02020603050405020304" pitchFamily="18" charset="0"/>
                        </a:rPr>
                        <a:t>0</a:t>
                      </a:r>
                    </a:p>
                  </a:txBody>
                  <a:tcPr marL="68580" marR="68580" marT="0" marB="0" anchor="ctr">
                    <a:lnL w="12700" cmpd="sng">
                      <a:solidFill>
                        <a:sysClr val="window" lastClr="FFFFFF"/>
                      </a:solidFill>
                    </a:lnL>
                    <a:lnR w="12700" cmpd="sng">
                      <a:solidFill>
                        <a:sysClr val="window" lastClr="FFFFFF"/>
                      </a:solidFill>
                    </a:lnR>
                    <a:lnT w="12700" cmpd="sng">
                      <a:solidFill>
                        <a:sysClr val="window" lastClr="FFFFFF"/>
                      </a:solidFill>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A5A5A5">
                        <a:tint val="2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marL="0" marR="0" algn="ctr">
                        <a:lnSpc>
                          <a:spcPct val="115000"/>
                        </a:lnSpc>
                        <a:spcBef>
                          <a:spcPts val="0"/>
                        </a:spcBef>
                        <a:spcAft>
                          <a:spcPts val="0"/>
                        </a:spcAft>
                      </a:pPr>
                      <a:r>
                        <a:rPr lang="en-US" sz="2000" dirty="0">
                          <a:solidFill>
                            <a:srgbClr val="000000"/>
                          </a:solidFill>
                          <a:effectLst/>
                          <a:latin typeface="+mn-lt"/>
                          <a:ea typeface="MS PMincho" panose="02020600040205080304" pitchFamily="18" charset="-128"/>
                          <a:cs typeface="Times New Roman" panose="02020603050405020304" pitchFamily="18" charset="0"/>
                        </a:rPr>
                        <a:t>0</a:t>
                      </a:r>
                    </a:p>
                  </a:txBody>
                  <a:tcPr marL="68580" marR="68580" marT="0" marB="0" anchor="ctr">
                    <a:lnL w="12700" cmpd="sng">
                      <a:solidFill>
                        <a:sysClr val="window" lastClr="FFFFFF"/>
                      </a:solidFill>
                    </a:lnL>
                    <a:lnR w="12700" cmpd="sng">
                      <a:solidFill>
                        <a:sysClr val="window" lastClr="FFFFFF"/>
                      </a:solidFill>
                    </a:lnR>
                    <a:lnT w="12700" cmpd="sng">
                      <a:solidFill>
                        <a:sysClr val="window" lastClr="FFFFFF"/>
                      </a:solidFill>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A5A5A5">
                        <a:tint val="2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marL="0" marR="0" lvl="0" indent="0" algn="ctr" defTabSz="914400" rtl="0" eaLnBrk="1" fontAlgn="auto" latinLnBrk="0" hangingPunct="1">
                        <a:lnSpc>
                          <a:spcPct val="115000"/>
                        </a:lnSpc>
                        <a:spcBef>
                          <a:spcPts val="0"/>
                        </a:spcBef>
                        <a:spcAft>
                          <a:spcPts val="0"/>
                        </a:spcAft>
                        <a:buClrTx/>
                        <a:buSzTx/>
                        <a:buFontTx/>
                        <a:buNone/>
                        <a:tabLst/>
                        <a:defRPr/>
                      </a:pPr>
                      <a:r>
                        <a:rPr lang="en-US" sz="2000" kern="1200" dirty="0">
                          <a:solidFill>
                            <a:srgbClr val="000000"/>
                          </a:solidFill>
                          <a:effectLst/>
                          <a:latin typeface="Calibri" panose="020F0502020204030204"/>
                          <a:ea typeface="MS PMincho" panose="02020600040205080304" pitchFamily="18" charset="-128"/>
                          <a:cs typeface="Times New Roman" panose="02020603050405020304" pitchFamily="18" charset="0"/>
                        </a:rPr>
                        <a:t>0</a:t>
                      </a:r>
                    </a:p>
                  </a:txBody>
                  <a:tcPr marL="68580" marR="68580" marT="0" marB="0" anchor="ctr">
                    <a:lnL w="12700" cmpd="sng">
                      <a:solidFill>
                        <a:sysClr val="window" lastClr="FFFFFF"/>
                      </a:solidFill>
                    </a:lnL>
                    <a:lnR w="12700" cmpd="sng">
                      <a:solidFill>
                        <a:sysClr val="window" lastClr="FFFFFF"/>
                      </a:solidFill>
                    </a:lnR>
                    <a:lnT w="12700" cmpd="sng">
                      <a:solidFill>
                        <a:sysClr val="window" lastClr="FFFFFF"/>
                      </a:solidFill>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A5A5A5">
                        <a:tint val="2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marL="0" marR="0" lvl="0" indent="0" algn="ctr" defTabSz="914400" rtl="0" eaLnBrk="1" fontAlgn="auto" latinLnBrk="0" hangingPunct="1">
                        <a:lnSpc>
                          <a:spcPct val="115000"/>
                        </a:lnSpc>
                        <a:spcBef>
                          <a:spcPts val="0"/>
                        </a:spcBef>
                        <a:spcAft>
                          <a:spcPts val="0"/>
                        </a:spcAft>
                        <a:buClrTx/>
                        <a:buSzTx/>
                        <a:buFontTx/>
                        <a:buNone/>
                        <a:tabLst/>
                        <a:defRPr/>
                      </a:pPr>
                      <a:r>
                        <a:rPr lang="en-US" sz="2000" kern="1200" dirty="0">
                          <a:solidFill>
                            <a:srgbClr val="000000"/>
                          </a:solidFill>
                          <a:effectLst/>
                          <a:latin typeface="Calibri" panose="020F0502020204030204"/>
                          <a:ea typeface="MS PMincho" panose="02020600040205080304" pitchFamily="18" charset="-128"/>
                          <a:cs typeface="Times New Roman" panose="02020603050405020304" pitchFamily="18" charset="0"/>
                        </a:rPr>
                        <a:t>0</a:t>
                      </a:r>
                    </a:p>
                  </a:txBody>
                  <a:tcPr marL="68580" marR="68580" marT="0" marB="0" anchor="ctr">
                    <a:lnL w="12700" cmpd="sng">
                      <a:solidFill>
                        <a:sysClr val="window" lastClr="FFFFFF"/>
                      </a:solidFill>
                    </a:lnL>
                    <a:lnR w="12700" cmpd="sng">
                      <a:solidFill>
                        <a:sysClr val="window" lastClr="FFFFFF"/>
                      </a:solidFill>
                    </a:lnR>
                    <a:lnT w="12700" cmpd="sng">
                      <a:solidFill>
                        <a:sysClr val="window" lastClr="FFFFFF"/>
                      </a:solidFill>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A5A5A5">
                        <a:tint val="2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marL="0" marR="0" indent="0" algn="ctr" defTabSz="914400" rtl="0" eaLnBrk="1" fontAlgn="auto" latinLnBrk="0" hangingPunct="1">
                        <a:lnSpc>
                          <a:spcPct val="115000"/>
                        </a:lnSpc>
                        <a:spcBef>
                          <a:spcPts val="0"/>
                        </a:spcBef>
                        <a:spcAft>
                          <a:spcPts val="0"/>
                        </a:spcAft>
                        <a:buClrTx/>
                        <a:buSzTx/>
                        <a:buFontTx/>
                        <a:buNone/>
                        <a:tabLst/>
                        <a:defRPr/>
                      </a:pPr>
                      <a:r>
                        <a:rPr lang="en-US" sz="2000" b="0" i="0" u="none" strike="noStrike" kern="1200" baseline="0" dirty="0">
                          <a:solidFill>
                            <a:schemeClr val="dk1"/>
                          </a:solidFill>
                          <a:latin typeface="+mn-lt"/>
                          <a:ea typeface="+mn-ea"/>
                          <a:cs typeface="+mn-cs"/>
                        </a:rPr>
                        <a:t>0.00</a:t>
                      </a:r>
                      <a:endParaRPr lang="en-US" sz="2000" dirty="0">
                        <a:solidFill>
                          <a:srgbClr val="000000"/>
                        </a:solidFill>
                        <a:effectLst/>
                        <a:latin typeface="+mn-lt"/>
                        <a:ea typeface="MS PMincho" panose="02020600040205080304" pitchFamily="18" charset="-128"/>
                        <a:cs typeface="Times New Roman" panose="02020603050405020304" pitchFamily="18" charset="0"/>
                      </a:endParaRPr>
                    </a:p>
                  </a:txBody>
                  <a:tcPr marL="68580" marR="68580" marT="0" marB="0" anchor="ctr">
                    <a:lnL w="12700" cmpd="sng">
                      <a:solidFill>
                        <a:sysClr val="window" lastClr="FFFFFF"/>
                      </a:solidFill>
                    </a:lnL>
                    <a:lnR w="12700" cmpd="sng">
                      <a:solidFill>
                        <a:sysClr val="window" lastClr="FFFFFF"/>
                      </a:solidFill>
                    </a:lnR>
                    <a:lnT w="12700" cmpd="sng">
                      <a:solidFill>
                        <a:sysClr val="window" lastClr="FFFFFF"/>
                      </a:solidFill>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A5A5A5">
                        <a:tint val="2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marL="0" marR="0" indent="0" algn="ctr" defTabSz="914400" rtl="0" eaLnBrk="1" fontAlgn="auto" latinLnBrk="0" hangingPunct="1">
                        <a:lnSpc>
                          <a:spcPct val="115000"/>
                        </a:lnSpc>
                        <a:spcBef>
                          <a:spcPts val="0"/>
                        </a:spcBef>
                        <a:spcAft>
                          <a:spcPts val="0"/>
                        </a:spcAft>
                        <a:buClrTx/>
                        <a:buSzTx/>
                        <a:buFontTx/>
                        <a:buNone/>
                        <a:tabLst/>
                        <a:defRPr/>
                      </a:pPr>
                      <a:r>
                        <a:rPr lang="en-US" sz="2000" b="0" i="0" u="none" strike="noStrike" kern="1200" baseline="0" dirty="0">
                          <a:solidFill>
                            <a:schemeClr val="dk1"/>
                          </a:solidFill>
                          <a:latin typeface="+mn-lt"/>
                          <a:ea typeface="+mn-ea"/>
                          <a:cs typeface="+mn-cs"/>
                        </a:rPr>
                        <a:t>0.00</a:t>
                      </a:r>
                      <a:endParaRPr lang="en-US" sz="2000" dirty="0">
                        <a:solidFill>
                          <a:srgbClr val="000000"/>
                        </a:solidFill>
                        <a:effectLst/>
                        <a:latin typeface="+mn-lt"/>
                        <a:ea typeface="MS PMincho" panose="02020600040205080304" pitchFamily="18" charset="-128"/>
                        <a:cs typeface="Times New Roman" panose="02020603050405020304" pitchFamily="18" charset="0"/>
                      </a:endParaRPr>
                    </a:p>
                  </a:txBody>
                  <a:tcPr marL="68580" marR="68580" marT="0" marB="0" anchor="ctr">
                    <a:lnL w="12700" cmpd="sng">
                      <a:solidFill>
                        <a:sysClr val="window" lastClr="FFFFFF"/>
                      </a:solidFill>
                    </a:lnL>
                    <a:lnR w="12700" cmpd="sng">
                      <a:solidFill>
                        <a:sysClr val="window" lastClr="FFFFFF"/>
                      </a:solidFill>
                    </a:lnR>
                    <a:lnT w="12700" cmpd="sng">
                      <a:solidFill>
                        <a:sysClr val="window" lastClr="FFFFFF"/>
                      </a:solidFill>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A5A5A5">
                        <a:tint val="20000"/>
                      </a:srgbClr>
                    </a:solidFill>
                  </a:tcPr>
                </a:tc>
                <a:extLst>
                  <a:ext uri="{0D108BD9-81ED-4DB2-BD59-A6C34878D82A}">
                    <a16:rowId xmlns:a16="http://schemas.microsoft.com/office/drawing/2014/main" val="3739799050"/>
                  </a:ext>
                </a:extLst>
              </a:tr>
              <a:tr h="761957">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marL="457200" marR="0" indent="-438912">
                        <a:spcBef>
                          <a:spcPts val="0"/>
                        </a:spcBef>
                        <a:spcAft>
                          <a:spcPts val="0"/>
                        </a:spcAft>
                      </a:pPr>
                      <a:r>
                        <a:rPr lang="en-US" sz="1900" dirty="0">
                          <a:effectLst/>
                          <a:latin typeface="+mn-lt"/>
                        </a:rPr>
                        <a:t>3.   The</a:t>
                      </a:r>
                      <a:r>
                        <a:rPr lang="en-US" sz="1900" baseline="0" dirty="0">
                          <a:effectLst/>
                          <a:latin typeface="+mn-lt"/>
                        </a:rPr>
                        <a:t> primary plan </a:t>
                      </a:r>
                      <a:r>
                        <a:rPr lang="en-US" sz="1900" dirty="0">
                          <a:effectLst/>
                          <a:latin typeface="+mn-lt"/>
                        </a:rPr>
                        <a:t>should prove </a:t>
                      </a:r>
                      <a:r>
                        <a:rPr lang="en-US" sz="1900" kern="1200" dirty="0">
                          <a:effectLst/>
                          <a:latin typeface="+mn-lt"/>
                        </a:rPr>
                        <a:t>effective</a:t>
                      </a:r>
                      <a:r>
                        <a:rPr lang="en-US" sz="1900" dirty="0">
                          <a:effectLst/>
                          <a:latin typeface="+mn-lt"/>
                        </a:rPr>
                        <a:t> in meeting the purpose(s). </a:t>
                      </a:r>
                      <a:endParaRPr lang="en-US" sz="1900" dirty="0">
                        <a:effectLst/>
                        <a:latin typeface="+mn-lt"/>
                        <a:ea typeface="Times New Roman"/>
                      </a:endParaRPr>
                    </a:p>
                  </a:txBody>
                  <a:tcPr marL="68580" marR="68580" marT="0" marB="0" anchor="ctr">
                    <a:lnL w="12700" cmpd="sng">
                      <a:solidFill>
                        <a:sysClr val="window" lastClr="FFFFFF"/>
                      </a:solidFill>
                    </a:lnL>
                    <a:lnR w="12700" cap="flat" cmpd="sng" algn="ctr">
                      <a:solidFill>
                        <a:sysClr val="window" lastClr="FFFFFF"/>
                      </a:solidFill>
                      <a:prstDash val="solid"/>
                      <a:round/>
                      <a:headEnd type="none" w="med" len="med"/>
                      <a:tailEnd type="none" w="med" len="med"/>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chemeClr val="accent4">
                        <a:lumMod val="20000"/>
                        <a:lumOff val="80000"/>
                      </a:scheme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marL="0" marR="0" algn="ctr">
                        <a:lnSpc>
                          <a:spcPct val="115000"/>
                        </a:lnSpc>
                        <a:spcBef>
                          <a:spcPts val="0"/>
                        </a:spcBef>
                        <a:spcAft>
                          <a:spcPts val="0"/>
                        </a:spcAft>
                      </a:pPr>
                      <a:r>
                        <a:rPr lang="en-US" sz="2000" b="0" i="0" u="none" strike="noStrike" kern="1200" baseline="0" dirty="0">
                          <a:solidFill>
                            <a:schemeClr val="dk1"/>
                          </a:solidFill>
                          <a:latin typeface="+mn-lt"/>
                          <a:ea typeface="+mn-ea"/>
                          <a:cs typeface="+mn-cs"/>
                        </a:rPr>
                        <a:t>0 </a:t>
                      </a:r>
                      <a:endParaRPr lang="en-US" sz="2000" dirty="0">
                        <a:solidFill>
                          <a:srgbClr val="000000"/>
                        </a:solidFill>
                        <a:effectLst/>
                        <a:latin typeface="+mn-lt"/>
                        <a:ea typeface="MS PMincho" panose="02020600040205080304" pitchFamily="18" charset="-128"/>
                        <a:cs typeface="Times New Roman" panose="02020603050405020304" pitchFamily="18" charset="0"/>
                      </a:endParaRPr>
                    </a:p>
                  </a:txBody>
                  <a:tcPr marL="68580" marR="68580" marT="0" marB="0" anchor="ctr">
                    <a:lnL w="12700" cmpd="sng">
                      <a:solidFill>
                        <a:sysClr val="window" lastClr="FFFFFF"/>
                      </a:solidFill>
                    </a:lnL>
                    <a:lnR w="12700" cmpd="sng">
                      <a:solidFill>
                        <a:sysClr val="window" lastClr="FFFFFF"/>
                      </a:solidFill>
                    </a:lnR>
                    <a:lnT w="12700" cap="flat" cmpd="sng" algn="ctr">
                      <a:solidFill>
                        <a:sysClr val="window" lastClr="FFFFFF"/>
                      </a:solidFill>
                      <a:prstDash val="solid"/>
                      <a:round/>
                      <a:headEnd type="none" w="med" len="med"/>
                      <a:tailEnd type="none" w="med" len="med"/>
                    </a:lnT>
                    <a:lnB w="12700" cmpd="sng">
                      <a:solidFill>
                        <a:sysClr val="window" lastClr="FFFFFF"/>
                      </a:solidFill>
                    </a:lnB>
                    <a:lnTlToBr w="12700" cmpd="sng">
                      <a:noFill/>
                      <a:prstDash val="solid"/>
                    </a:lnTlToBr>
                    <a:lnBlToTr w="12700" cmpd="sng">
                      <a:noFill/>
                      <a:prstDash val="solid"/>
                    </a:lnBlToTr>
                    <a:solidFill>
                      <a:schemeClr val="accent4">
                        <a:lumMod val="20000"/>
                        <a:lumOff val="80000"/>
                      </a:scheme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marL="0" marR="0" algn="ctr">
                        <a:lnSpc>
                          <a:spcPct val="115000"/>
                        </a:lnSpc>
                        <a:spcBef>
                          <a:spcPts val="0"/>
                        </a:spcBef>
                        <a:spcAft>
                          <a:spcPts val="0"/>
                        </a:spcAft>
                      </a:pPr>
                      <a:r>
                        <a:rPr lang="en-US" sz="2000" dirty="0">
                          <a:solidFill>
                            <a:srgbClr val="000000"/>
                          </a:solidFill>
                          <a:effectLst/>
                          <a:latin typeface="+mn-lt"/>
                          <a:ea typeface="MS PMincho" panose="02020600040205080304" pitchFamily="18" charset="-128"/>
                          <a:cs typeface="Times New Roman" panose="02020603050405020304" pitchFamily="18" charset="0"/>
                        </a:rPr>
                        <a:t>0</a:t>
                      </a:r>
                    </a:p>
                  </a:txBody>
                  <a:tcPr marL="68580" marR="68580" marT="0" marB="0" anchor="ctr">
                    <a:lnL w="12700" cmpd="sng">
                      <a:solidFill>
                        <a:sysClr val="window" lastClr="FFFFFF"/>
                      </a:solidFill>
                    </a:lnL>
                    <a:lnR w="12700" cmpd="sng">
                      <a:solidFill>
                        <a:sysClr val="window" lastClr="FFFFFF"/>
                      </a:solidFill>
                    </a:lnR>
                    <a:lnT w="12700" cap="flat" cmpd="sng" algn="ctr">
                      <a:solidFill>
                        <a:sysClr val="window" lastClr="FFFFFF"/>
                      </a:solidFill>
                      <a:prstDash val="solid"/>
                      <a:round/>
                      <a:headEnd type="none" w="med" len="med"/>
                      <a:tailEnd type="none" w="med" len="med"/>
                    </a:lnT>
                    <a:lnB w="12700" cmpd="sng">
                      <a:solidFill>
                        <a:sysClr val="window" lastClr="FFFFFF"/>
                      </a:solidFill>
                    </a:lnB>
                    <a:lnTlToBr w="12700" cmpd="sng">
                      <a:noFill/>
                      <a:prstDash val="solid"/>
                    </a:lnTlToBr>
                    <a:lnBlToTr w="12700" cmpd="sng">
                      <a:noFill/>
                      <a:prstDash val="solid"/>
                    </a:lnBlToTr>
                    <a:solidFill>
                      <a:schemeClr val="accent4">
                        <a:lumMod val="20000"/>
                        <a:lumOff val="80000"/>
                      </a:scheme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marL="0" marR="0" algn="ctr">
                        <a:lnSpc>
                          <a:spcPct val="115000"/>
                        </a:lnSpc>
                        <a:spcBef>
                          <a:spcPts val="0"/>
                        </a:spcBef>
                        <a:spcAft>
                          <a:spcPts val="0"/>
                        </a:spcAft>
                      </a:pPr>
                      <a:r>
                        <a:rPr lang="en-US" sz="2000" dirty="0">
                          <a:solidFill>
                            <a:srgbClr val="000000"/>
                          </a:solidFill>
                          <a:effectLst/>
                          <a:latin typeface="+mn-lt"/>
                          <a:ea typeface="MS PMincho" panose="02020600040205080304" pitchFamily="18" charset="-128"/>
                          <a:cs typeface="Times New Roman" panose="02020603050405020304" pitchFamily="18" charset="0"/>
                        </a:rPr>
                        <a:t>0</a:t>
                      </a:r>
                    </a:p>
                  </a:txBody>
                  <a:tcPr marL="68580" marR="68580" marT="0" marB="0" anchor="ctr">
                    <a:lnL w="12700" cmpd="sng">
                      <a:solidFill>
                        <a:sysClr val="window" lastClr="FFFFFF"/>
                      </a:solidFill>
                    </a:lnL>
                    <a:lnR w="12700" cmpd="sng">
                      <a:solidFill>
                        <a:sysClr val="window" lastClr="FFFFFF"/>
                      </a:solidFill>
                    </a:lnR>
                    <a:lnT w="12700" cap="flat" cmpd="sng" algn="ctr">
                      <a:solidFill>
                        <a:sysClr val="window" lastClr="FFFFFF"/>
                      </a:solidFill>
                      <a:prstDash val="solid"/>
                      <a:round/>
                      <a:headEnd type="none" w="med" len="med"/>
                      <a:tailEnd type="none" w="med" len="med"/>
                    </a:lnT>
                    <a:lnB w="12700" cmpd="sng">
                      <a:solidFill>
                        <a:sysClr val="window" lastClr="FFFFFF"/>
                      </a:solidFill>
                    </a:lnB>
                    <a:lnTlToBr w="12700" cmpd="sng">
                      <a:noFill/>
                      <a:prstDash val="solid"/>
                    </a:lnTlToBr>
                    <a:lnBlToTr w="12700" cmpd="sng">
                      <a:noFill/>
                      <a:prstDash val="solid"/>
                    </a:lnBlToTr>
                    <a:solidFill>
                      <a:schemeClr val="accent4">
                        <a:lumMod val="20000"/>
                        <a:lumOff val="80000"/>
                      </a:scheme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marL="0" marR="0" algn="ctr">
                        <a:lnSpc>
                          <a:spcPct val="115000"/>
                        </a:lnSpc>
                        <a:spcBef>
                          <a:spcPts val="0"/>
                        </a:spcBef>
                        <a:spcAft>
                          <a:spcPts val="0"/>
                        </a:spcAft>
                      </a:pPr>
                      <a:r>
                        <a:rPr lang="en-US" sz="2000" dirty="0">
                          <a:solidFill>
                            <a:srgbClr val="000000"/>
                          </a:solidFill>
                          <a:effectLst/>
                          <a:latin typeface="+mn-lt"/>
                          <a:ea typeface="MS PMincho" panose="02020600040205080304" pitchFamily="18" charset="-128"/>
                          <a:cs typeface="Times New Roman" panose="02020603050405020304" pitchFamily="18" charset="0"/>
                        </a:rPr>
                        <a:t>0</a:t>
                      </a:r>
                    </a:p>
                  </a:txBody>
                  <a:tcPr marL="68580" marR="68580" marT="0" marB="0" anchor="ctr">
                    <a:lnL w="12700" cmpd="sng">
                      <a:solidFill>
                        <a:sysClr val="window" lastClr="FFFFFF"/>
                      </a:solidFill>
                    </a:lnL>
                    <a:lnR w="12700" cmpd="sng">
                      <a:solidFill>
                        <a:sysClr val="window" lastClr="FFFFFF"/>
                      </a:solidFill>
                    </a:lnR>
                    <a:lnT w="12700" cap="flat" cmpd="sng" algn="ctr">
                      <a:solidFill>
                        <a:sysClr val="window" lastClr="FFFFFF"/>
                      </a:solidFill>
                      <a:prstDash val="solid"/>
                      <a:round/>
                      <a:headEnd type="none" w="med" len="med"/>
                      <a:tailEnd type="none" w="med" len="med"/>
                    </a:lnT>
                    <a:lnB w="12700" cmpd="sng">
                      <a:solidFill>
                        <a:sysClr val="window" lastClr="FFFFFF"/>
                      </a:solidFill>
                    </a:lnB>
                    <a:lnTlToBr w="12700" cmpd="sng">
                      <a:noFill/>
                      <a:prstDash val="solid"/>
                    </a:lnTlToBr>
                    <a:lnBlToTr w="12700" cmpd="sng">
                      <a:noFill/>
                      <a:prstDash val="solid"/>
                    </a:lnBlToTr>
                    <a:solidFill>
                      <a:schemeClr val="accent4">
                        <a:lumMod val="20000"/>
                        <a:lumOff val="80000"/>
                      </a:scheme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marL="0" marR="0" lvl="0" indent="0" algn="ctr" defTabSz="914400" rtl="0" eaLnBrk="1" fontAlgn="auto" latinLnBrk="0" hangingPunct="1">
                        <a:lnSpc>
                          <a:spcPct val="115000"/>
                        </a:lnSpc>
                        <a:spcBef>
                          <a:spcPts val="0"/>
                        </a:spcBef>
                        <a:spcAft>
                          <a:spcPts val="0"/>
                        </a:spcAft>
                        <a:buClrTx/>
                        <a:buSzTx/>
                        <a:buFontTx/>
                        <a:buNone/>
                        <a:tabLst/>
                        <a:defRPr/>
                      </a:pPr>
                      <a:r>
                        <a:rPr lang="en-US" sz="2000" kern="1200" dirty="0">
                          <a:solidFill>
                            <a:srgbClr val="000000"/>
                          </a:solidFill>
                          <a:effectLst/>
                          <a:latin typeface="Calibri" panose="020F0502020204030204"/>
                          <a:ea typeface="MS PMincho" panose="02020600040205080304" pitchFamily="18" charset="-128"/>
                          <a:cs typeface="Times New Roman" panose="02020603050405020304" pitchFamily="18" charset="0"/>
                        </a:rPr>
                        <a:t>0</a:t>
                      </a:r>
                    </a:p>
                  </a:txBody>
                  <a:tcPr marL="68580" marR="68580" marT="0" marB="0" anchor="ctr">
                    <a:lnL w="12700" cmpd="sng">
                      <a:solidFill>
                        <a:sysClr val="window" lastClr="FFFFFF"/>
                      </a:solidFill>
                    </a:lnL>
                    <a:lnR w="12700" cmpd="sng">
                      <a:solidFill>
                        <a:sysClr val="window" lastClr="FFFFFF"/>
                      </a:solidFill>
                    </a:lnR>
                    <a:lnT w="12700" cap="flat" cmpd="sng" algn="ctr">
                      <a:solidFill>
                        <a:sysClr val="window" lastClr="FFFFFF"/>
                      </a:solidFill>
                      <a:prstDash val="solid"/>
                      <a:round/>
                      <a:headEnd type="none" w="med" len="med"/>
                      <a:tailEnd type="none" w="med" len="med"/>
                    </a:lnT>
                    <a:lnB w="12700" cmpd="sng">
                      <a:solidFill>
                        <a:sysClr val="window" lastClr="FFFFFF"/>
                      </a:solidFill>
                    </a:lnB>
                    <a:lnTlToBr w="12700" cmpd="sng">
                      <a:noFill/>
                      <a:prstDash val="solid"/>
                    </a:lnTlToBr>
                    <a:lnBlToTr w="12700" cmpd="sng">
                      <a:noFill/>
                      <a:prstDash val="solid"/>
                    </a:lnBlToTr>
                    <a:solidFill>
                      <a:schemeClr val="accent4">
                        <a:lumMod val="20000"/>
                        <a:lumOff val="80000"/>
                      </a:scheme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marL="0" marR="0" lvl="0" indent="0" algn="ctr" defTabSz="914400" rtl="0" eaLnBrk="1" fontAlgn="auto" latinLnBrk="0" hangingPunct="1">
                        <a:lnSpc>
                          <a:spcPct val="115000"/>
                        </a:lnSpc>
                        <a:spcBef>
                          <a:spcPts val="0"/>
                        </a:spcBef>
                        <a:spcAft>
                          <a:spcPts val="0"/>
                        </a:spcAft>
                        <a:buClrTx/>
                        <a:buSzTx/>
                        <a:buFontTx/>
                        <a:buNone/>
                        <a:tabLst/>
                        <a:defRPr/>
                      </a:pPr>
                      <a:r>
                        <a:rPr lang="en-US" sz="2000" kern="1200" dirty="0">
                          <a:solidFill>
                            <a:srgbClr val="000000"/>
                          </a:solidFill>
                          <a:effectLst/>
                          <a:latin typeface="Calibri" panose="020F0502020204030204"/>
                          <a:ea typeface="MS PMincho" panose="02020600040205080304" pitchFamily="18" charset="-128"/>
                          <a:cs typeface="Times New Roman" panose="02020603050405020304" pitchFamily="18" charset="0"/>
                        </a:rPr>
                        <a:t>0</a:t>
                      </a:r>
                    </a:p>
                  </a:txBody>
                  <a:tcPr marL="68580" marR="68580" marT="0" marB="0" anchor="ctr">
                    <a:lnL w="12700" cmpd="sng">
                      <a:solidFill>
                        <a:sysClr val="window" lastClr="FFFFFF"/>
                      </a:solidFill>
                    </a:lnL>
                    <a:lnR w="12700" cmpd="sng">
                      <a:solidFill>
                        <a:sysClr val="window" lastClr="FFFFFF"/>
                      </a:solidFill>
                    </a:lnR>
                    <a:lnT w="12700" cap="flat" cmpd="sng" algn="ctr">
                      <a:solidFill>
                        <a:sysClr val="window" lastClr="FFFFFF"/>
                      </a:solidFill>
                      <a:prstDash val="solid"/>
                      <a:round/>
                      <a:headEnd type="none" w="med" len="med"/>
                      <a:tailEnd type="none" w="med" len="med"/>
                    </a:lnT>
                    <a:lnB w="12700" cmpd="sng">
                      <a:solidFill>
                        <a:sysClr val="window" lastClr="FFFFFF"/>
                      </a:solidFill>
                    </a:lnB>
                    <a:lnTlToBr w="12700" cmpd="sng">
                      <a:noFill/>
                      <a:prstDash val="solid"/>
                    </a:lnTlToBr>
                    <a:lnBlToTr w="12700" cmpd="sng">
                      <a:noFill/>
                      <a:prstDash val="solid"/>
                    </a:lnBlToTr>
                    <a:solidFill>
                      <a:schemeClr val="accent4">
                        <a:lumMod val="20000"/>
                        <a:lumOff val="80000"/>
                      </a:scheme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marL="0" marR="0" indent="0" algn="ctr" defTabSz="914400" rtl="0" eaLnBrk="1" fontAlgn="auto" latinLnBrk="0" hangingPunct="1">
                        <a:lnSpc>
                          <a:spcPct val="115000"/>
                        </a:lnSpc>
                        <a:spcBef>
                          <a:spcPts val="0"/>
                        </a:spcBef>
                        <a:spcAft>
                          <a:spcPts val="0"/>
                        </a:spcAft>
                        <a:buClrTx/>
                        <a:buSzTx/>
                        <a:buFontTx/>
                        <a:buNone/>
                        <a:tabLst/>
                        <a:defRPr/>
                      </a:pPr>
                      <a:r>
                        <a:rPr lang="en-US" sz="2000" b="0" i="0" u="none" strike="noStrike" kern="1200" baseline="0" dirty="0">
                          <a:solidFill>
                            <a:schemeClr val="dk1"/>
                          </a:solidFill>
                          <a:latin typeface="+mn-lt"/>
                          <a:ea typeface="+mn-ea"/>
                          <a:cs typeface="+mn-cs"/>
                        </a:rPr>
                        <a:t>0.00</a:t>
                      </a:r>
                      <a:endParaRPr lang="en-US" sz="2000" dirty="0">
                        <a:solidFill>
                          <a:srgbClr val="000000"/>
                        </a:solidFill>
                        <a:effectLst/>
                        <a:latin typeface="+mn-lt"/>
                        <a:ea typeface="MS PMincho" panose="02020600040205080304" pitchFamily="18" charset="-128"/>
                        <a:cs typeface="Times New Roman" panose="02020603050405020304" pitchFamily="18" charset="0"/>
                      </a:endParaRPr>
                    </a:p>
                  </a:txBody>
                  <a:tcPr marL="68580" marR="68580" marT="0" marB="0" anchor="ctr">
                    <a:lnL w="12700" cmpd="sng">
                      <a:solidFill>
                        <a:sysClr val="window" lastClr="FFFFFF"/>
                      </a:solidFill>
                    </a:lnL>
                    <a:lnR w="12700" cmpd="sng">
                      <a:solidFill>
                        <a:sysClr val="window" lastClr="FFFFFF"/>
                      </a:solidFill>
                    </a:lnR>
                    <a:lnT w="12700" cap="flat" cmpd="sng" algn="ctr">
                      <a:solidFill>
                        <a:sysClr val="window" lastClr="FFFFFF"/>
                      </a:solidFill>
                      <a:prstDash val="solid"/>
                      <a:round/>
                      <a:headEnd type="none" w="med" len="med"/>
                      <a:tailEnd type="none" w="med" len="med"/>
                    </a:lnT>
                    <a:lnB w="12700" cmpd="sng">
                      <a:solidFill>
                        <a:sysClr val="window" lastClr="FFFFFF"/>
                      </a:solidFill>
                    </a:lnB>
                    <a:lnTlToBr w="12700" cmpd="sng">
                      <a:noFill/>
                      <a:prstDash val="solid"/>
                    </a:lnTlToBr>
                    <a:lnBlToTr w="12700" cmpd="sng">
                      <a:noFill/>
                      <a:prstDash val="solid"/>
                    </a:lnBlToTr>
                    <a:solidFill>
                      <a:schemeClr val="accent4">
                        <a:lumMod val="20000"/>
                        <a:lumOff val="80000"/>
                      </a:scheme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marL="0" marR="0" indent="0" algn="ctr" defTabSz="914400" rtl="0" eaLnBrk="1" fontAlgn="auto" latinLnBrk="0" hangingPunct="1">
                        <a:lnSpc>
                          <a:spcPct val="115000"/>
                        </a:lnSpc>
                        <a:spcBef>
                          <a:spcPts val="0"/>
                        </a:spcBef>
                        <a:spcAft>
                          <a:spcPts val="0"/>
                        </a:spcAft>
                        <a:buClrTx/>
                        <a:buSzTx/>
                        <a:buFontTx/>
                        <a:buNone/>
                        <a:tabLst/>
                        <a:defRPr/>
                      </a:pPr>
                      <a:r>
                        <a:rPr lang="en-US" sz="2000" b="0" i="0" u="none" strike="noStrike" kern="1200" baseline="0" dirty="0">
                          <a:solidFill>
                            <a:schemeClr val="dk1"/>
                          </a:solidFill>
                          <a:latin typeface="+mn-lt"/>
                          <a:ea typeface="+mn-ea"/>
                          <a:cs typeface="+mn-cs"/>
                        </a:rPr>
                        <a:t>0.00</a:t>
                      </a:r>
                      <a:endParaRPr lang="en-US" sz="2000" dirty="0">
                        <a:solidFill>
                          <a:srgbClr val="000000"/>
                        </a:solidFill>
                        <a:effectLst/>
                        <a:latin typeface="+mn-lt"/>
                        <a:ea typeface="MS PMincho" panose="02020600040205080304" pitchFamily="18" charset="-128"/>
                        <a:cs typeface="Times New Roman" panose="02020603050405020304" pitchFamily="18" charset="0"/>
                      </a:endParaRPr>
                    </a:p>
                  </a:txBody>
                  <a:tcPr marL="68580" marR="68580" marT="0" marB="0" anchor="ctr">
                    <a:lnL w="12700" cmpd="sng">
                      <a:solidFill>
                        <a:sysClr val="window" lastClr="FFFFFF"/>
                      </a:solidFill>
                    </a:lnL>
                    <a:lnR w="12700" cmpd="sng">
                      <a:solidFill>
                        <a:sysClr val="window" lastClr="FFFFFF"/>
                      </a:solidFill>
                    </a:lnR>
                    <a:lnT w="12700" cap="flat" cmpd="sng" algn="ctr">
                      <a:solidFill>
                        <a:sysClr val="window" lastClr="FFFFFF"/>
                      </a:solidFill>
                      <a:prstDash val="solid"/>
                      <a:round/>
                      <a:headEnd type="none" w="med" len="med"/>
                      <a:tailEnd type="none" w="med" len="med"/>
                    </a:lnT>
                    <a:lnB w="12700" cmpd="sng">
                      <a:solidFill>
                        <a:sysClr val="window" lastClr="FFFFFF"/>
                      </a:solidFill>
                    </a:lnB>
                    <a:lnTlToBr w="12700" cmpd="sng">
                      <a:noFill/>
                      <a:prstDash val="solid"/>
                    </a:lnTlToBr>
                    <a:lnBlToTr w="12700" cmpd="sng">
                      <a:noFill/>
                      <a:prstDash val="solid"/>
                    </a:lnBlToTr>
                    <a:solidFill>
                      <a:schemeClr val="accent4">
                        <a:lumMod val="20000"/>
                        <a:lumOff val="80000"/>
                      </a:schemeClr>
                    </a:solidFill>
                  </a:tcPr>
                </a:tc>
                <a:extLst>
                  <a:ext uri="{0D108BD9-81ED-4DB2-BD59-A6C34878D82A}">
                    <a16:rowId xmlns:a16="http://schemas.microsoft.com/office/drawing/2014/main" val="731842977"/>
                  </a:ext>
                </a:extLst>
              </a:tr>
              <a:tr h="761957">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marL="457200" marR="0" indent="-438912">
                        <a:spcBef>
                          <a:spcPts val="0"/>
                        </a:spcBef>
                        <a:spcAft>
                          <a:spcPts val="0"/>
                        </a:spcAft>
                      </a:pPr>
                      <a:r>
                        <a:rPr lang="en-US" sz="1900" dirty="0">
                          <a:effectLst/>
                          <a:latin typeface="+mn-lt"/>
                        </a:rPr>
                        <a:t>4.   I would suggest the use of a primary plan to other educators.</a:t>
                      </a:r>
                      <a:endParaRPr lang="en-US" sz="1900" dirty="0">
                        <a:effectLst/>
                        <a:latin typeface="+mn-lt"/>
                        <a:ea typeface="Times New Roman"/>
                      </a:endParaRPr>
                    </a:p>
                  </a:txBody>
                  <a:tcPr marL="68580" marR="68580" marT="0" marB="0" anchor="ctr">
                    <a:lnL w="12700" cmpd="sng">
                      <a:solidFill>
                        <a:sysClr val="window" lastClr="FFFFFF"/>
                      </a:solidFill>
                    </a:lnL>
                    <a:lnR w="12700" cap="flat" cmpd="sng" algn="ctr">
                      <a:solidFill>
                        <a:sysClr val="window" lastClr="FFFFFF"/>
                      </a:solidFill>
                      <a:prstDash val="solid"/>
                      <a:round/>
                      <a:headEnd type="none" w="med" len="med"/>
                      <a:tailEnd type="none" w="med" len="med"/>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A5A5A5">
                        <a:tint val="2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marL="0" marR="0" algn="ctr">
                        <a:lnSpc>
                          <a:spcPct val="115000"/>
                        </a:lnSpc>
                        <a:spcBef>
                          <a:spcPts val="0"/>
                        </a:spcBef>
                        <a:spcAft>
                          <a:spcPts val="0"/>
                        </a:spcAft>
                      </a:pPr>
                      <a:r>
                        <a:rPr lang="en-US" sz="2000" b="0" i="0" u="none" strike="noStrike" kern="1200" baseline="0" dirty="0">
                          <a:solidFill>
                            <a:schemeClr val="dk1"/>
                          </a:solidFill>
                          <a:latin typeface="+mn-lt"/>
                          <a:ea typeface="+mn-ea"/>
                          <a:cs typeface="+mn-cs"/>
                        </a:rPr>
                        <a:t>0 </a:t>
                      </a:r>
                      <a:endParaRPr lang="en-US" sz="2000" dirty="0">
                        <a:solidFill>
                          <a:srgbClr val="000000"/>
                        </a:solidFill>
                        <a:effectLst/>
                        <a:latin typeface="+mn-lt"/>
                        <a:ea typeface="MS PMincho" panose="02020600040205080304" pitchFamily="18" charset="-128"/>
                        <a:cs typeface="Times New Roman" panose="02020603050405020304" pitchFamily="18" charset="0"/>
                      </a:endParaRPr>
                    </a:p>
                  </a:txBody>
                  <a:tcPr marL="68580" marR="68580"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A5A5A5">
                        <a:tint val="2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marL="0" marR="0" algn="ctr">
                        <a:lnSpc>
                          <a:spcPct val="115000"/>
                        </a:lnSpc>
                        <a:spcBef>
                          <a:spcPts val="0"/>
                        </a:spcBef>
                        <a:spcAft>
                          <a:spcPts val="0"/>
                        </a:spcAft>
                      </a:pPr>
                      <a:r>
                        <a:rPr lang="en-US" sz="2000" dirty="0">
                          <a:solidFill>
                            <a:srgbClr val="000000"/>
                          </a:solidFill>
                          <a:effectLst/>
                          <a:latin typeface="+mn-lt"/>
                          <a:ea typeface="MS PMincho" panose="02020600040205080304" pitchFamily="18" charset="-128"/>
                          <a:cs typeface="Times New Roman" panose="02020603050405020304" pitchFamily="18" charset="0"/>
                        </a:rPr>
                        <a:t>0</a:t>
                      </a:r>
                    </a:p>
                  </a:txBody>
                  <a:tcPr marL="68580" marR="68580"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A5A5A5">
                        <a:tint val="2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marL="0" marR="0" algn="ctr">
                        <a:lnSpc>
                          <a:spcPct val="115000"/>
                        </a:lnSpc>
                        <a:spcBef>
                          <a:spcPts val="0"/>
                        </a:spcBef>
                        <a:spcAft>
                          <a:spcPts val="0"/>
                        </a:spcAft>
                      </a:pPr>
                      <a:r>
                        <a:rPr lang="en-US" sz="2000" dirty="0">
                          <a:solidFill>
                            <a:srgbClr val="000000"/>
                          </a:solidFill>
                          <a:effectLst/>
                          <a:latin typeface="+mn-lt"/>
                          <a:ea typeface="MS PMincho" panose="02020600040205080304" pitchFamily="18" charset="-128"/>
                          <a:cs typeface="Times New Roman" panose="02020603050405020304" pitchFamily="18" charset="0"/>
                        </a:rPr>
                        <a:t>0</a:t>
                      </a:r>
                    </a:p>
                  </a:txBody>
                  <a:tcPr marL="68580" marR="68580"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A5A5A5">
                        <a:tint val="2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marL="0" marR="0" algn="ctr">
                        <a:lnSpc>
                          <a:spcPct val="115000"/>
                        </a:lnSpc>
                        <a:spcBef>
                          <a:spcPts val="0"/>
                        </a:spcBef>
                        <a:spcAft>
                          <a:spcPts val="0"/>
                        </a:spcAft>
                      </a:pPr>
                      <a:r>
                        <a:rPr lang="en-US" sz="2000" dirty="0">
                          <a:solidFill>
                            <a:srgbClr val="000000"/>
                          </a:solidFill>
                          <a:effectLst/>
                          <a:latin typeface="+mn-lt"/>
                          <a:ea typeface="MS PMincho" panose="02020600040205080304" pitchFamily="18" charset="-128"/>
                          <a:cs typeface="Times New Roman" panose="02020603050405020304" pitchFamily="18" charset="0"/>
                        </a:rPr>
                        <a:t>0</a:t>
                      </a:r>
                    </a:p>
                  </a:txBody>
                  <a:tcPr marL="68580" marR="68580"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A5A5A5">
                        <a:tint val="2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marL="0" marR="0" lvl="0" indent="0" algn="ctr" defTabSz="914400" rtl="0" eaLnBrk="1" fontAlgn="auto" latinLnBrk="0" hangingPunct="1">
                        <a:lnSpc>
                          <a:spcPct val="115000"/>
                        </a:lnSpc>
                        <a:spcBef>
                          <a:spcPts val="0"/>
                        </a:spcBef>
                        <a:spcAft>
                          <a:spcPts val="0"/>
                        </a:spcAft>
                        <a:buClrTx/>
                        <a:buSzTx/>
                        <a:buFontTx/>
                        <a:buNone/>
                        <a:tabLst/>
                        <a:defRPr/>
                      </a:pPr>
                      <a:r>
                        <a:rPr lang="en-US" sz="2000" kern="1200" dirty="0">
                          <a:solidFill>
                            <a:srgbClr val="000000"/>
                          </a:solidFill>
                          <a:effectLst/>
                          <a:latin typeface="Calibri" panose="020F0502020204030204"/>
                          <a:ea typeface="MS PMincho" panose="02020600040205080304" pitchFamily="18" charset="-128"/>
                          <a:cs typeface="Times New Roman" panose="02020603050405020304" pitchFamily="18" charset="0"/>
                        </a:rPr>
                        <a:t>0</a:t>
                      </a:r>
                    </a:p>
                  </a:txBody>
                  <a:tcPr marL="68580" marR="68580"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A5A5A5">
                        <a:tint val="2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marL="0" marR="0" lvl="0" indent="0" algn="ctr" defTabSz="914400" rtl="0" eaLnBrk="1" fontAlgn="auto" latinLnBrk="0" hangingPunct="1">
                        <a:lnSpc>
                          <a:spcPct val="115000"/>
                        </a:lnSpc>
                        <a:spcBef>
                          <a:spcPts val="0"/>
                        </a:spcBef>
                        <a:spcAft>
                          <a:spcPts val="0"/>
                        </a:spcAft>
                        <a:buClrTx/>
                        <a:buSzTx/>
                        <a:buFontTx/>
                        <a:buNone/>
                        <a:tabLst/>
                        <a:defRPr/>
                      </a:pPr>
                      <a:r>
                        <a:rPr lang="en-US" sz="2000" kern="1200" dirty="0">
                          <a:solidFill>
                            <a:srgbClr val="000000"/>
                          </a:solidFill>
                          <a:effectLst/>
                          <a:latin typeface="Calibri" panose="020F0502020204030204"/>
                          <a:ea typeface="MS PMincho" panose="02020600040205080304" pitchFamily="18" charset="-128"/>
                          <a:cs typeface="Times New Roman" panose="02020603050405020304" pitchFamily="18" charset="0"/>
                        </a:rPr>
                        <a:t>0</a:t>
                      </a:r>
                    </a:p>
                  </a:txBody>
                  <a:tcPr marL="68580" marR="68580"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A5A5A5">
                        <a:tint val="2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marL="0" marR="0" indent="0" algn="ctr" defTabSz="914400" rtl="0" eaLnBrk="1" fontAlgn="auto" latinLnBrk="0" hangingPunct="1">
                        <a:lnSpc>
                          <a:spcPct val="115000"/>
                        </a:lnSpc>
                        <a:spcBef>
                          <a:spcPts val="0"/>
                        </a:spcBef>
                        <a:spcAft>
                          <a:spcPts val="0"/>
                        </a:spcAft>
                        <a:buClrTx/>
                        <a:buSzTx/>
                        <a:buFontTx/>
                        <a:buNone/>
                        <a:tabLst/>
                        <a:defRPr/>
                      </a:pPr>
                      <a:r>
                        <a:rPr lang="en-US" sz="2000" b="0" i="0" u="none" strike="noStrike" kern="1200" baseline="0" dirty="0">
                          <a:solidFill>
                            <a:schemeClr val="dk1"/>
                          </a:solidFill>
                          <a:latin typeface="+mn-lt"/>
                          <a:ea typeface="+mn-ea"/>
                          <a:cs typeface="+mn-cs"/>
                        </a:rPr>
                        <a:t>0.00</a:t>
                      </a:r>
                      <a:endParaRPr lang="en-US" sz="2000" dirty="0">
                        <a:solidFill>
                          <a:srgbClr val="000000"/>
                        </a:solidFill>
                        <a:effectLst/>
                        <a:latin typeface="+mn-lt"/>
                        <a:ea typeface="MS PMincho" panose="02020600040205080304" pitchFamily="18" charset="-128"/>
                        <a:cs typeface="Times New Roman" panose="02020603050405020304" pitchFamily="18" charset="0"/>
                      </a:endParaRPr>
                    </a:p>
                  </a:txBody>
                  <a:tcPr marL="68580" marR="68580"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A5A5A5">
                        <a:tint val="2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marL="0" marR="0" indent="0" algn="ctr" defTabSz="914400" rtl="0" eaLnBrk="1" fontAlgn="auto" latinLnBrk="0" hangingPunct="1">
                        <a:lnSpc>
                          <a:spcPct val="115000"/>
                        </a:lnSpc>
                        <a:spcBef>
                          <a:spcPts val="0"/>
                        </a:spcBef>
                        <a:spcAft>
                          <a:spcPts val="0"/>
                        </a:spcAft>
                        <a:buClrTx/>
                        <a:buSzTx/>
                        <a:buFontTx/>
                        <a:buNone/>
                        <a:tabLst/>
                        <a:defRPr/>
                      </a:pPr>
                      <a:r>
                        <a:rPr lang="en-US" sz="2000" b="0" i="0" u="none" strike="noStrike" kern="1200" baseline="0" dirty="0">
                          <a:solidFill>
                            <a:schemeClr val="dk1"/>
                          </a:solidFill>
                          <a:latin typeface="+mn-lt"/>
                          <a:ea typeface="+mn-ea"/>
                          <a:cs typeface="+mn-cs"/>
                        </a:rPr>
                        <a:t>0.00</a:t>
                      </a:r>
                      <a:endParaRPr lang="en-US" sz="2000" dirty="0">
                        <a:solidFill>
                          <a:srgbClr val="000000"/>
                        </a:solidFill>
                        <a:effectLst/>
                        <a:latin typeface="+mn-lt"/>
                        <a:ea typeface="MS PMincho" panose="02020600040205080304" pitchFamily="18" charset="-128"/>
                        <a:cs typeface="Times New Roman" panose="02020603050405020304" pitchFamily="18" charset="0"/>
                      </a:endParaRPr>
                    </a:p>
                  </a:txBody>
                  <a:tcPr marL="68580" marR="68580"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A5A5A5">
                        <a:tint val="20000"/>
                      </a:srgbClr>
                    </a:solidFill>
                  </a:tcPr>
                </a:tc>
                <a:extLst>
                  <a:ext uri="{0D108BD9-81ED-4DB2-BD59-A6C34878D82A}">
                    <a16:rowId xmlns:a16="http://schemas.microsoft.com/office/drawing/2014/main" val="1259912945"/>
                  </a:ext>
                </a:extLst>
              </a:tr>
              <a:tr h="761957">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marL="457200" marR="0" indent="-438912">
                        <a:spcBef>
                          <a:spcPts val="0"/>
                        </a:spcBef>
                        <a:spcAft>
                          <a:spcPts val="0"/>
                        </a:spcAft>
                      </a:pPr>
                      <a:r>
                        <a:rPr lang="en-US" sz="1900" dirty="0">
                          <a:effectLst/>
                          <a:latin typeface="+mn-lt"/>
                        </a:rPr>
                        <a:t>5.   The primary plan is appropriate to meet the school’s needs and mission. </a:t>
                      </a:r>
                      <a:endParaRPr lang="en-US" sz="1900" dirty="0">
                        <a:effectLst/>
                        <a:latin typeface="+mn-lt"/>
                        <a:ea typeface="Times New Roman"/>
                      </a:endParaRPr>
                    </a:p>
                  </a:txBody>
                  <a:tcPr marL="68580" marR="68580" marT="0" marB="0" anchor="ctr">
                    <a:lnL w="12700" cmpd="sng">
                      <a:solidFill>
                        <a:sysClr val="window" lastClr="FFFFFF"/>
                      </a:solidFill>
                    </a:lnL>
                    <a:lnR w="12700" cap="flat" cmpd="sng" algn="ctr">
                      <a:solidFill>
                        <a:sysClr val="window" lastClr="FFFFFF"/>
                      </a:solidFill>
                      <a:prstDash val="solid"/>
                      <a:round/>
                      <a:headEnd type="none" w="med" len="med"/>
                      <a:tailEnd type="none" w="med" len="med"/>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chemeClr val="accent4">
                        <a:lumMod val="20000"/>
                        <a:lumOff val="80000"/>
                      </a:scheme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marL="0" marR="0" algn="ctr">
                        <a:lnSpc>
                          <a:spcPct val="115000"/>
                        </a:lnSpc>
                        <a:spcBef>
                          <a:spcPts val="0"/>
                        </a:spcBef>
                        <a:spcAft>
                          <a:spcPts val="0"/>
                        </a:spcAft>
                      </a:pPr>
                      <a:r>
                        <a:rPr lang="en-US" sz="2000" b="0" i="0" u="none" strike="noStrike" kern="1200" baseline="0" dirty="0">
                          <a:solidFill>
                            <a:schemeClr val="dk1"/>
                          </a:solidFill>
                          <a:latin typeface="+mn-lt"/>
                          <a:ea typeface="+mn-ea"/>
                          <a:cs typeface="+mn-cs"/>
                        </a:rPr>
                        <a:t>0 </a:t>
                      </a:r>
                      <a:endParaRPr lang="en-US" sz="2000" dirty="0">
                        <a:solidFill>
                          <a:srgbClr val="000000"/>
                        </a:solidFill>
                        <a:effectLst/>
                        <a:latin typeface="+mn-lt"/>
                        <a:ea typeface="MS PMincho" panose="02020600040205080304" pitchFamily="18" charset="-128"/>
                        <a:cs typeface="Times New Roman" panose="02020603050405020304" pitchFamily="18" charset="0"/>
                      </a:endParaRPr>
                    </a:p>
                  </a:txBody>
                  <a:tcPr marL="68580" marR="68580"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chemeClr val="accent4">
                        <a:lumMod val="20000"/>
                        <a:lumOff val="80000"/>
                      </a:scheme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marL="0" marR="0" algn="ctr">
                        <a:lnSpc>
                          <a:spcPct val="115000"/>
                        </a:lnSpc>
                        <a:spcBef>
                          <a:spcPts val="0"/>
                        </a:spcBef>
                        <a:spcAft>
                          <a:spcPts val="0"/>
                        </a:spcAft>
                      </a:pPr>
                      <a:r>
                        <a:rPr lang="en-US" sz="2000" dirty="0">
                          <a:solidFill>
                            <a:srgbClr val="000000"/>
                          </a:solidFill>
                          <a:effectLst/>
                          <a:latin typeface="+mn-lt"/>
                          <a:ea typeface="MS PMincho" panose="02020600040205080304" pitchFamily="18" charset="-128"/>
                          <a:cs typeface="Times New Roman" panose="02020603050405020304" pitchFamily="18" charset="0"/>
                        </a:rPr>
                        <a:t>0</a:t>
                      </a:r>
                    </a:p>
                  </a:txBody>
                  <a:tcPr marL="68580" marR="68580"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chemeClr val="accent4">
                        <a:lumMod val="20000"/>
                        <a:lumOff val="80000"/>
                      </a:scheme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marL="0" marR="0" algn="ctr">
                        <a:lnSpc>
                          <a:spcPct val="115000"/>
                        </a:lnSpc>
                        <a:spcBef>
                          <a:spcPts val="0"/>
                        </a:spcBef>
                        <a:spcAft>
                          <a:spcPts val="0"/>
                        </a:spcAft>
                      </a:pPr>
                      <a:r>
                        <a:rPr lang="en-US" sz="2000" dirty="0">
                          <a:solidFill>
                            <a:srgbClr val="000000"/>
                          </a:solidFill>
                          <a:effectLst/>
                          <a:latin typeface="+mn-lt"/>
                          <a:ea typeface="MS PMincho" panose="02020600040205080304" pitchFamily="18" charset="-128"/>
                          <a:cs typeface="Times New Roman" panose="02020603050405020304" pitchFamily="18" charset="0"/>
                        </a:rPr>
                        <a:t>0</a:t>
                      </a:r>
                    </a:p>
                  </a:txBody>
                  <a:tcPr marL="68580" marR="68580"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chemeClr val="accent4">
                        <a:lumMod val="20000"/>
                        <a:lumOff val="80000"/>
                      </a:scheme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marL="0" marR="0" algn="ctr">
                        <a:lnSpc>
                          <a:spcPct val="115000"/>
                        </a:lnSpc>
                        <a:spcBef>
                          <a:spcPts val="0"/>
                        </a:spcBef>
                        <a:spcAft>
                          <a:spcPts val="0"/>
                        </a:spcAft>
                      </a:pPr>
                      <a:r>
                        <a:rPr lang="en-US" sz="2000" dirty="0">
                          <a:solidFill>
                            <a:srgbClr val="000000"/>
                          </a:solidFill>
                          <a:effectLst/>
                          <a:latin typeface="+mn-lt"/>
                          <a:ea typeface="MS PMincho" panose="02020600040205080304" pitchFamily="18" charset="-128"/>
                          <a:cs typeface="Times New Roman" panose="02020603050405020304" pitchFamily="18" charset="0"/>
                        </a:rPr>
                        <a:t>0</a:t>
                      </a:r>
                    </a:p>
                  </a:txBody>
                  <a:tcPr marL="68580" marR="68580"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chemeClr val="accent4">
                        <a:lumMod val="20000"/>
                        <a:lumOff val="80000"/>
                      </a:scheme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marL="0" marR="0" lvl="0" indent="0" algn="ctr" defTabSz="914400" rtl="0" eaLnBrk="1" fontAlgn="auto" latinLnBrk="0" hangingPunct="1">
                        <a:lnSpc>
                          <a:spcPct val="115000"/>
                        </a:lnSpc>
                        <a:spcBef>
                          <a:spcPts val="0"/>
                        </a:spcBef>
                        <a:spcAft>
                          <a:spcPts val="0"/>
                        </a:spcAft>
                        <a:buClrTx/>
                        <a:buSzTx/>
                        <a:buFontTx/>
                        <a:buNone/>
                        <a:tabLst/>
                        <a:defRPr/>
                      </a:pPr>
                      <a:r>
                        <a:rPr lang="en-US" sz="2000" kern="1200" dirty="0">
                          <a:solidFill>
                            <a:srgbClr val="000000"/>
                          </a:solidFill>
                          <a:effectLst/>
                          <a:latin typeface="Calibri" panose="020F0502020204030204"/>
                          <a:ea typeface="MS PMincho" panose="02020600040205080304" pitchFamily="18" charset="-128"/>
                          <a:cs typeface="Times New Roman" panose="02020603050405020304" pitchFamily="18" charset="0"/>
                        </a:rPr>
                        <a:t>0</a:t>
                      </a:r>
                    </a:p>
                  </a:txBody>
                  <a:tcPr marL="68580" marR="68580"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chemeClr val="accent4">
                        <a:lumMod val="20000"/>
                        <a:lumOff val="80000"/>
                      </a:scheme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marL="0" marR="0" lvl="0" indent="0" algn="ctr" defTabSz="914400" rtl="0" eaLnBrk="1" fontAlgn="auto" latinLnBrk="0" hangingPunct="1">
                        <a:lnSpc>
                          <a:spcPct val="115000"/>
                        </a:lnSpc>
                        <a:spcBef>
                          <a:spcPts val="0"/>
                        </a:spcBef>
                        <a:spcAft>
                          <a:spcPts val="0"/>
                        </a:spcAft>
                        <a:buClrTx/>
                        <a:buSzTx/>
                        <a:buFontTx/>
                        <a:buNone/>
                        <a:tabLst/>
                        <a:defRPr/>
                      </a:pPr>
                      <a:r>
                        <a:rPr lang="en-US" sz="2000" kern="1200" dirty="0">
                          <a:solidFill>
                            <a:srgbClr val="000000"/>
                          </a:solidFill>
                          <a:effectLst/>
                          <a:latin typeface="Calibri" panose="020F0502020204030204"/>
                          <a:ea typeface="MS PMincho" panose="02020600040205080304" pitchFamily="18" charset="-128"/>
                          <a:cs typeface="Times New Roman" panose="02020603050405020304" pitchFamily="18" charset="0"/>
                        </a:rPr>
                        <a:t>0</a:t>
                      </a:r>
                    </a:p>
                  </a:txBody>
                  <a:tcPr marL="68580" marR="68580"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chemeClr val="accent4">
                        <a:lumMod val="20000"/>
                        <a:lumOff val="80000"/>
                      </a:scheme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marL="0" marR="0" indent="0" algn="ctr" defTabSz="914400" rtl="0" eaLnBrk="1" fontAlgn="auto" latinLnBrk="0" hangingPunct="1">
                        <a:lnSpc>
                          <a:spcPct val="115000"/>
                        </a:lnSpc>
                        <a:spcBef>
                          <a:spcPts val="0"/>
                        </a:spcBef>
                        <a:spcAft>
                          <a:spcPts val="0"/>
                        </a:spcAft>
                        <a:buClrTx/>
                        <a:buSzTx/>
                        <a:buFontTx/>
                        <a:buNone/>
                        <a:tabLst/>
                        <a:defRPr/>
                      </a:pPr>
                      <a:r>
                        <a:rPr lang="en-US" sz="2000" b="0" i="0" u="none" strike="noStrike" kern="1200" baseline="0" dirty="0">
                          <a:solidFill>
                            <a:schemeClr val="dk1"/>
                          </a:solidFill>
                          <a:latin typeface="+mn-lt"/>
                          <a:ea typeface="+mn-ea"/>
                          <a:cs typeface="+mn-cs"/>
                        </a:rPr>
                        <a:t>0.00</a:t>
                      </a:r>
                      <a:endParaRPr lang="en-US" sz="2000" dirty="0">
                        <a:solidFill>
                          <a:srgbClr val="000000"/>
                        </a:solidFill>
                        <a:effectLst/>
                        <a:latin typeface="+mn-lt"/>
                        <a:ea typeface="MS PMincho" panose="02020600040205080304" pitchFamily="18" charset="-128"/>
                        <a:cs typeface="Times New Roman" panose="02020603050405020304" pitchFamily="18" charset="0"/>
                      </a:endParaRPr>
                    </a:p>
                  </a:txBody>
                  <a:tcPr marL="68580" marR="68580"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chemeClr val="accent4">
                        <a:lumMod val="20000"/>
                        <a:lumOff val="80000"/>
                      </a:scheme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marL="0" marR="0" indent="0" algn="ctr" defTabSz="914400" rtl="0" eaLnBrk="1" fontAlgn="auto" latinLnBrk="0" hangingPunct="1">
                        <a:lnSpc>
                          <a:spcPct val="115000"/>
                        </a:lnSpc>
                        <a:spcBef>
                          <a:spcPts val="0"/>
                        </a:spcBef>
                        <a:spcAft>
                          <a:spcPts val="0"/>
                        </a:spcAft>
                        <a:buClrTx/>
                        <a:buSzTx/>
                        <a:buFontTx/>
                        <a:buNone/>
                        <a:tabLst/>
                        <a:defRPr/>
                      </a:pPr>
                      <a:r>
                        <a:rPr lang="en-US" sz="2000" b="0" i="0" u="none" strike="noStrike" kern="1200" baseline="0" dirty="0">
                          <a:solidFill>
                            <a:schemeClr val="dk1"/>
                          </a:solidFill>
                          <a:latin typeface="+mn-lt"/>
                          <a:ea typeface="+mn-ea"/>
                          <a:cs typeface="+mn-cs"/>
                        </a:rPr>
                        <a:t>0.00</a:t>
                      </a:r>
                      <a:endParaRPr lang="en-US" sz="2000" dirty="0">
                        <a:solidFill>
                          <a:srgbClr val="000000"/>
                        </a:solidFill>
                        <a:effectLst/>
                        <a:latin typeface="+mn-lt"/>
                        <a:ea typeface="MS PMincho" panose="02020600040205080304" pitchFamily="18" charset="-128"/>
                        <a:cs typeface="Times New Roman" panose="02020603050405020304" pitchFamily="18" charset="0"/>
                      </a:endParaRPr>
                    </a:p>
                  </a:txBody>
                  <a:tcPr marL="68580" marR="68580"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chemeClr val="accent4">
                        <a:lumMod val="20000"/>
                        <a:lumOff val="80000"/>
                      </a:schemeClr>
                    </a:solidFill>
                  </a:tcPr>
                </a:tc>
                <a:extLst>
                  <a:ext uri="{0D108BD9-81ED-4DB2-BD59-A6C34878D82A}">
                    <a16:rowId xmlns:a16="http://schemas.microsoft.com/office/drawing/2014/main" val="4056613686"/>
                  </a:ext>
                </a:extLst>
              </a:tr>
              <a:tr h="1076865">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marL="457200" marR="0" indent="-438912">
                        <a:spcBef>
                          <a:spcPts val="0"/>
                        </a:spcBef>
                        <a:spcAft>
                          <a:spcPts val="0"/>
                        </a:spcAft>
                      </a:pPr>
                      <a:r>
                        <a:rPr lang="en-US" sz="1900" dirty="0">
                          <a:effectLst/>
                          <a:latin typeface="+mn-lt"/>
                        </a:rPr>
                        <a:t>6.   Most educators would find the primary plan suitable for the described purpose(s) and mission.</a:t>
                      </a:r>
                      <a:endParaRPr lang="en-US" sz="1900" dirty="0">
                        <a:effectLst/>
                        <a:latin typeface="+mn-lt"/>
                        <a:ea typeface="Times New Roman"/>
                      </a:endParaRPr>
                    </a:p>
                  </a:txBody>
                  <a:tcPr marL="68580" marR="68580" marT="0" marB="0" anchor="ctr">
                    <a:lnL w="12700" cmpd="sng">
                      <a:solidFill>
                        <a:sysClr val="window" lastClr="FFFFFF"/>
                      </a:solidFill>
                    </a:lnL>
                    <a:lnR w="12700" cap="flat" cmpd="sng" algn="ctr">
                      <a:solidFill>
                        <a:sysClr val="window" lastClr="FFFFFF"/>
                      </a:solidFill>
                      <a:prstDash val="solid"/>
                      <a:round/>
                      <a:headEnd type="none" w="med" len="med"/>
                      <a:tailEnd type="none" w="med" len="med"/>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A5A5A5">
                        <a:tint val="2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marL="0" marR="0" algn="ctr">
                        <a:lnSpc>
                          <a:spcPct val="115000"/>
                        </a:lnSpc>
                        <a:spcBef>
                          <a:spcPts val="0"/>
                        </a:spcBef>
                        <a:spcAft>
                          <a:spcPts val="0"/>
                        </a:spcAft>
                      </a:pPr>
                      <a:r>
                        <a:rPr lang="en-US" sz="2000" b="0" i="0" u="none" strike="noStrike" kern="1200" baseline="0" dirty="0">
                          <a:solidFill>
                            <a:schemeClr val="dk1"/>
                          </a:solidFill>
                          <a:latin typeface="+mn-lt"/>
                          <a:ea typeface="+mn-ea"/>
                          <a:cs typeface="+mn-cs"/>
                        </a:rPr>
                        <a:t>0 </a:t>
                      </a:r>
                      <a:endParaRPr lang="en-US" sz="2000" dirty="0">
                        <a:solidFill>
                          <a:srgbClr val="000000"/>
                        </a:solidFill>
                        <a:effectLst/>
                        <a:latin typeface="+mn-lt"/>
                        <a:ea typeface="MS PMincho" panose="02020600040205080304" pitchFamily="18" charset="-128"/>
                        <a:cs typeface="Times New Roman" panose="02020603050405020304" pitchFamily="18" charset="0"/>
                      </a:endParaRPr>
                    </a:p>
                  </a:txBody>
                  <a:tcPr marL="68580" marR="68580"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A5A5A5">
                        <a:tint val="2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marL="0" marR="0" algn="ctr">
                        <a:lnSpc>
                          <a:spcPct val="115000"/>
                        </a:lnSpc>
                        <a:spcBef>
                          <a:spcPts val="0"/>
                        </a:spcBef>
                        <a:spcAft>
                          <a:spcPts val="0"/>
                        </a:spcAft>
                      </a:pPr>
                      <a:r>
                        <a:rPr lang="en-US" sz="2000" dirty="0">
                          <a:solidFill>
                            <a:srgbClr val="000000"/>
                          </a:solidFill>
                          <a:effectLst/>
                          <a:latin typeface="+mn-lt"/>
                          <a:ea typeface="MS PMincho" panose="02020600040205080304" pitchFamily="18" charset="-128"/>
                          <a:cs typeface="Times New Roman" panose="02020603050405020304" pitchFamily="18" charset="0"/>
                        </a:rPr>
                        <a:t>0</a:t>
                      </a:r>
                    </a:p>
                  </a:txBody>
                  <a:tcPr marL="68580" marR="68580"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A5A5A5">
                        <a:tint val="2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marL="0" marR="0" algn="ctr">
                        <a:lnSpc>
                          <a:spcPct val="115000"/>
                        </a:lnSpc>
                        <a:spcBef>
                          <a:spcPts val="0"/>
                        </a:spcBef>
                        <a:spcAft>
                          <a:spcPts val="0"/>
                        </a:spcAft>
                      </a:pPr>
                      <a:r>
                        <a:rPr lang="en-US" sz="2000" dirty="0">
                          <a:solidFill>
                            <a:srgbClr val="000000"/>
                          </a:solidFill>
                          <a:effectLst/>
                          <a:latin typeface="+mn-lt"/>
                          <a:ea typeface="MS PMincho" panose="02020600040205080304" pitchFamily="18" charset="-128"/>
                          <a:cs typeface="Times New Roman" panose="02020603050405020304" pitchFamily="18" charset="0"/>
                        </a:rPr>
                        <a:t>0</a:t>
                      </a:r>
                    </a:p>
                  </a:txBody>
                  <a:tcPr marL="68580" marR="68580"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A5A5A5">
                        <a:tint val="2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marL="0" marR="0" algn="ctr">
                        <a:lnSpc>
                          <a:spcPct val="115000"/>
                        </a:lnSpc>
                        <a:spcBef>
                          <a:spcPts val="0"/>
                        </a:spcBef>
                        <a:spcAft>
                          <a:spcPts val="0"/>
                        </a:spcAft>
                      </a:pPr>
                      <a:r>
                        <a:rPr lang="en-US" sz="2000" dirty="0">
                          <a:solidFill>
                            <a:srgbClr val="000000"/>
                          </a:solidFill>
                          <a:effectLst/>
                          <a:latin typeface="+mn-lt"/>
                          <a:ea typeface="MS PMincho" panose="02020600040205080304" pitchFamily="18" charset="-128"/>
                          <a:cs typeface="Times New Roman" panose="02020603050405020304" pitchFamily="18" charset="0"/>
                        </a:rPr>
                        <a:t>0</a:t>
                      </a:r>
                    </a:p>
                  </a:txBody>
                  <a:tcPr marL="68580" marR="68580"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A5A5A5">
                        <a:tint val="2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marL="0" marR="0" lvl="0" indent="0" algn="ctr" defTabSz="914400" rtl="0" eaLnBrk="1" fontAlgn="auto" latinLnBrk="0" hangingPunct="1">
                        <a:lnSpc>
                          <a:spcPct val="115000"/>
                        </a:lnSpc>
                        <a:spcBef>
                          <a:spcPts val="0"/>
                        </a:spcBef>
                        <a:spcAft>
                          <a:spcPts val="0"/>
                        </a:spcAft>
                        <a:buClrTx/>
                        <a:buSzTx/>
                        <a:buFontTx/>
                        <a:buNone/>
                        <a:tabLst/>
                        <a:defRPr/>
                      </a:pPr>
                      <a:r>
                        <a:rPr lang="en-US" sz="2000" kern="1200" dirty="0">
                          <a:solidFill>
                            <a:srgbClr val="000000"/>
                          </a:solidFill>
                          <a:effectLst/>
                          <a:latin typeface="Calibri" panose="020F0502020204030204"/>
                          <a:ea typeface="MS PMincho" panose="02020600040205080304" pitchFamily="18" charset="-128"/>
                          <a:cs typeface="Times New Roman" panose="02020603050405020304" pitchFamily="18" charset="0"/>
                        </a:rPr>
                        <a:t>0</a:t>
                      </a:r>
                    </a:p>
                  </a:txBody>
                  <a:tcPr marL="68580" marR="68580"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A5A5A5">
                        <a:tint val="2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marL="0" marR="0" lvl="0" indent="0" algn="ctr" defTabSz="914400" rtl="0" eaLnBrk="1" fontAlgn="auto" latinLnBrk="0" hangingPunct="1">
                        <a:lnSpc>
                          <a:spcPct val="115000"/>
                        </a:lnSpc>
                        <a:spcBef>
                          <a:spcPts val="0"/>
                        </a:spcBef>
                        <a:spcAft>
                          <a:spcPts val="0"/>
                        </a:spcAft>
                        <a:buClrTx/>
                        <a:buSzTx/>
                        <a:buFontTx/>
                        <a:buNone/>
                        <a:tabLst/>
                        <a:defRPr/>
                      </a:pPr>
                      <a:r>
                        <a:rPr lang="en-US" sz="2000" kern="1200" dirty="0">
                          <a:solidFill>
                            <a:srgbClr val="000000"/>
                          </a:solidFill>
                          <a:effectLst/>
                          <a:latin typeface="Calibri" panose="020F0502020204030204"/>
                          <a:ea typeface="MS PMincho" panose="02020600040205080304" pitchFamily="18" charset="-128"/>
                          <a:cs typeface="Times New Roman" panose="02020603050405020304" pitchFamily="18" charset="0"/>
                        </a:rPr>
                        <a:t>0</a:t>
                      </a:r>
                    </a:p>
                  </a:txBody>
                  <a:tcPr marL="68580" marR="68580"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A5A5A5">
                        <a:tint val="2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marL="0" marR="0" indent="0" algn="ctr" defTabSz="914400" rtl="0" eaLnBrk="1" fontAlgn="auto" latinLnBrk="0" hangingPunct="1">
                        <a:lnSpc>
                          <a:spcPct val="115000"/>
                        </a:lnSpc>
                        <a:spcBef>
                          <a:spcPts val="0"/>
                        </a:spcBef>
                        <a:spcAft>
                          <a:spcPts val="0"/>
                        </a:spcAft>
                        <a:buClrTx/>
                        <a:buSzTx/>
                        <a:buFontTx/>
                        <a:buNone/>
                        <a:tabLst/>
                        <a:defRPr/>
                      </a:pPr>
                      <a:r>
                        <a:rPr lang="en-US" sz="2000" b="0" i="0" u="none" strike="noStrike" kern="1200" baseline="0" dirty="0">
                          <a:solidFill>
                            <a:schemeClr val="dk1"/>
                          </a:solidFill>
                          <a:latin typeface="+mn-lt"/>
                          <a:ea typeface="+mn-ea"/>
                          <a:cs typeface="+mn-cs"/>
                        </a:rPr>
                        <a:t>0.00</a:t>
                      </a:r>
                      <a:endParaRPr lang="en-US" sz="2000" dirty="0">
                        <a:solidFill>
                          <a:srgbClr val="000000"/>
                        </a:solidFill>
                        <a:effectLst/>
                        <a:latin typeface="+mn-lt"/>
                        <a:ea typeface="MS PMincho" panose="02020600040205080304" pitchFamily="18" charset="-128"/>
                        <a:cs typeface="Times New Roman" panose="02020603050405020304" pitchFamily="18" charset="0"/>
                      </a:endParaRPr>
                    </a:p>
                  </a:txBody>
                  <a:tcPr marL="68580" marR="68580"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A5A5A5">
                        <a:tint val="2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marL="0" marR="0" indent="0" algn="ctr" defTabSz="914400" rtl="0" eaLnBrk="1" fontAlgn="auto" latinLnBrk="0" hangingPunct="1">
                        <a:lnSpc>
                          <a:spcPct val="115000"/>
                        </a:lnSpc>
                        <a:spcBef>
                          <a:spcPts val="0"/>
                        </a:spcBef>
                        <a:spcAft>
                          <a:spcPts val="0"/>
                        </a:spcAft>
                        <a:buClrTx/>
                        <a:buSzTx/>
                        <a:buFontTx/>
                        <a:buNone/>
                        <a:tabLst/>
                        <a:defRPr/>
                      </a:pPr>
                      <a:r>
                        <a:rPr lang="en-US" sz="2000" b="0" i="0" u="none" strike="noStrike" kern="1200" baseline="0" dirty="0">
                          <a:solidFill>
                            <a:schemeClr val="dk1"/>
                          </a:solidFill>
                          <a:latin typeface="+mn-lt"/>
                          <a:ea typeface="+mn-ea"/>
                          <a:cs typeface="+mn-cs"/>
                        </a:rPr>
                        <a:t>0.00</a:t>
                      </a:r>
                      <a:endParaRPr lang="en-US" sz="2000" dirty="0">
                        <a:solidFill>
                          <a:srgbClr val="000000"/>
                        </a:solidFill>
                        <a:effectLst/>
                        <a:latin typeface="+mn-lt"/>
                        <a:ea typeface="MS PMincho" panose="02020600040205080304" pitchFamily="18" charset="-128"/>
                        <a:cs typeface="Times New Roman" panose="02020603050405020304" pitchFamily="18" charset="0"/>
                      </a:endParaRPr>
                    </a:p>
                  </a:txBody>
                  <a:tcPr marL="68580" marR="68580"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A5A5A5">
                        <a:tint val="20000"/>
                      </a:srgbClr>
                    </a:solidFill>
                  </a:tcPr>
                </a:tc>
                <a:extLst>
                  <a:ext uri="{0D108BD9-81ED-4DB2-BD59-A6C34878D82A}">
                    <a16:rowId xmlns:a16="http://schemas.microsoft.com/office/drawing/2014/main" val="1817842528"/>
                  </a:ext>
                </a:extLst>
              </a:tr>
            </a:tbl>
          </a:graphicData>
        </a:graphic>
      </p:graphicFrame>
      <p:sp>
        <p:nvSpPr>
          <p:cNvPr id="2" name="TextBox 1">
            <a:extLst>
              <a:ext uri="{FF2B5EF4-FFF2-40B4-BE49-F238E27FC236}">
                <a16:creationId xmlns:a16="http://schemas.microsoft.com/office/drawing/2014/main" id="{60B4BD33-01D2-4E70-97D5-84490642C717}"/>
              </a:ext>
            </a:extLst>
          </p:cNvPr>
          <p:cNvSpPr txBox="1"/>
          <p:nvPr/>
        </p:nvSpPr>
        <p:spPr>
          <a:xfrm>
            <a:off x="5256656" y="1617784"/>
            <a:ext cx="4731405" cy="338554"/>
          </a:xfrm>
          <a:prstGeom prst="rect">
            <a:avLst/>
          </a:prstGeom>
          <a:noFill/>
        </p:spPr>
        <p:txBody>
          <a:bodyPr wrap="square" rtlCol="0">
            <a:spAutoFit/>
          </a:bodyPr>
          <a:lstStyle/>
          <a:p>
            <a:pPr>
              <a:tabLst>
                <a:tab pos="227013" algn="ctr"/>
                <a:tab pos="1023938" algn="ctr"/>
                <a:tab pos="1816100" algn="ctr"/>
                <a:tab pos="2620963" algn="ctr"/>
                <a:tab pos="3424238" algn="ctr"/>
                <a:tab pos="4216400" algn="ctr"/>
              </a:tabLst>
            </a:pPr>
            <a:r>
              <a:rPr lang="en-US" sz="1600" dirty="0">
                <a:solidFill>
                  <a:schemeClr val="bg1"/>
                </a:solidFill>
                <a:cs typeface="Times New Roman" panose="02020603050405020304" pitchFamily="18" charset="0"/>
              </a:rPr>
              <a:t>	1	2	3	4	5	6   </a:t>
            </a:r>
          </a:p>
        </p:txBody>
      </p:sp>
    </p:spTree>
    <p:custDataLst>
      <p:tags r:id="rId1"/>
    </p:custDataLst>
    <p:extLst>
      <p:ext uri="{BB962C8B-B14F-4D97-AF65-F5344CB8AC3E}">
        <p14:creationId xmlns:p14="http://schemas.microsoft.com/office/powerpoint/2010/main" val="1228646867"/>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show="0">
  <p:cSld>
    <p:spTree>
      <p:nvGrpSpPr>
        <p:cNvPr id="1" name="">
          <a:extLst>
            <a:ext uri="{FF2B5EF4-FFF2-40B4-BE49-F238E27FC236}">
              <a16:creationId xmlns:a16="http://schemas.microsoft.com/office/drawing/2014/main" id="{2F98E736-F171-1BEE-6BCC-CAEBC9B3AEF4}"/>
            </a:ext>
          </a:extLst>
        </p:cNvPr>
        <p:cNvGrpSpPr/>
        <p:nvPr/>
      </p:nvGrpSpPr>
      <p:grpSpPr>
        <a:xfrm>
          <a:off x="0" y="0"/>
          <a:ext cx="0" cy="0"/>
          <a:chOff x="0" y="0"/>
          <a:chExt cx="0" cy="0"/>
        </a:xfrm>
      </p:grpSpPr>
      <p:graphicFrame>
        <p:nvGraphicFramePr>
          <p:cNvPr id="8" name="Table 7">
            <a:extLst>
              <a:ext uri="{FF2B5EF4-FFF2-40B4-BE49-F238E27FC236}">
                <a16:creationId xmlns:a16="http://schemas.microsoft.com/office/drawing/2014/main" id="{11256877-FCCC-033F-3EE2-483A82C3AC84}"/>
              </a:ext>
            </a:extLst>
          </p:cNvPr>
          <p:cNvGraphicFramePr>
            <a:graphicFrameLocks noGrp="1"/>
          </p:cNvGraphicFramePr>
          <p:nvPr>
            <p:extLst>
              <p:ext uri="{D42A27DB-BD31-4B8C-83A1-F6EECF244321}">
                <p14:modId xmlns:p14="http://schemas.microsoft.com/office/powerpoint/2010/main" val="1402846023"/>
              </p:ext>
            </p:extLst>
          </p:nvPr>
        </p:nvGraphicFramePr>
        <p:xfrm>
          <a:off x="0" y="0"/>
          <a:ext cx="12191996" cy="6847113"/>
        </p:xfrm>
        <a:graphic>
          <a:graphicData uri="http://schemas.openxmlformats.org/drawingml/2006/table">
            <a:tbl>
              <a:tblPr firstRow="1" bandRow="1"/>
              <a:tblGrid>
                <a:gridCol w="5181600">
                  <a:extLst>
                    <a:ext uri="{9D8B030D-6E8A-4147-A177-3AD203B41FA5}">
                      <a16:colId xmlns:a16="http://schemas.microsoft.com/office/drawing/2014/main" val="492797508"/>
                    </a:ext>
                  </a:extLst>
                </a:gridCol>
                <a:gridCol w="795866">
                  <a:extLst>
                    <a:ext uri="{9D8B030D-6E8A-4147-A177-3AD203B41FA5}">
                      <a16:colId xmlns:a16="http://schemas.microsoft.com/office/drawing/2014/main" val="1174327329"/>
                    </a:ext>
                  </a:extLst>
                </a:gridCol>
                <a:gridCol w="795866">
                  <a:extLst>
                    <a:ext uri="{9D8B030D-6E8A-4147-A177-3AD203B41FA5}">
                      <a16:colId xmlns:a16="http://schemas.microsoft.com/office/drawing/2014/main" val="3413383575"/>
                    </a:ext>
                  </a:extLst>
                </a:gridCol>
                <a:gridCol w="795866">
                  <a:extLst>
                    <a:ext uri="{9D8B030D-6E8A-4147-A177-3AD203B41FA5}">
                      <a16:colId xmlns:a16="http://schemas.microsoft.com/office/drawing/2014/main" val="1125744096"/>
                    </a:ext>
                  </a:extLst>
                </a:gridCol>
                <a:gridCol w="795866">
                  <a:extLst>
                    <a:ext uri="{9D8B030D-6E8A-4147-A177-3AD203B41FA5}">
                      <a16:colId xmlns:a16="http://schemas.microsoft.com/office/drawing/2014/main" val="966300763"/>
                    </a:ext>
                  </a:extLst>
                </a:gridCol>
                <a:gridCol w="795866">
                  <a:extLst>
                    <a:ext uri="{9D8B030D-6E8A-4147-A177-3AD203B41FA5}">
                      <a16:colId xmlns:a16="http://schemas.microsoft.com/office/drawing/2014/main" val="4040587557"/>
                    </a:ext>
                  </a:extLst>
                </a:gridCol>
                <a:gridCol w="795866">
                  <a:extLst>
                    <a:ext uri="{9D8B030D-6E8A-4147-A177-3AD203B41FA5}">
                      <a16:colId xmlns:a16="http://schemas.microsoft.com/office/drawing/2014/main" val="2932267033"/>
                    </a:ext>
                  </a:extLst>
                </a:gridCol>
                <a:gridCol w="914400">
                  <a:extLst>
                    <a:ext uri="{9D8B030D-6E8A-4147-A177-3AD203B41FA5}">
                      <a16:colId xmlns:a16="http://schemas.microsoft.com/office/drawing/2014/main" val="874159501"/>
                    </a:ext>
                  </a:extLst>
                </a:gridCol>
                <a:gridCol w="1320800">
                  <a:extLst>
                    <a:ext uri="{9D8B030D-6E8A-4147-A177-3AD203B41FA5}">
                      <a16:colId xmlns:a16="http://schemas.microsoft.com/office/drawing/2014/main" val="647428485"/>
                    </a:ext>
                  </a:extLst>
                </a:gridCol>
              </a:tblGrid>
              <a:tr h="1959429">
                <a:tc>
                  <a:txBody>
                    <a:bodyPr/>
                    <a:lstStyle>
                      <a:lvl1pPr marL="0" algn="l" defTabSz="914400" rtl="0" eaLnBrk="1" latinLnBrk="0" hangingPunct="1">
                        <a:defRPr sz="1800" b="1" kern="1200">
                          <a:solidFill>
                            <a:schemeClr val="lt1"/>
                          </a:solidFill>
                          <a:latin typeface="Calibri" panose="020F0502020204030204"/>
                        </a:defRPr>
                      </a:lvl1pPr>
                      <a:lvl2pPr marL="457200" algn="l" defTabSz="914400" rtl="0" eaLnBrk="1" latinLnBrk="0" hangingPunct="1">
                        <a:defRPr sz="1800" b="1" kern="1200">
                          <a:solidFill>
                            <a:schemeClr val="lt1"/>
                          </a:solidFill>
                          <a:latin typeface="Calibri" panose="020F0502020204030204"/>
                        </a:defRPr>
                      </a:lvl2pPr>
                      <a:lvl3pPr marL="914400" algn="l" defTabSz="914400" rtl="0" eaLnBrk="1" latinLnBrk="0" hangingPunct="1">
                        <a:defRPr sz="1800" b="1" kern="1200">
                          <a:solidFill>
                            <a:schemeClr val="lt1"/>
                          </a:solidFill>
                          <a:latin typeface="Calibri" panose="020F0502020204030204"/>
                        </a:defRPr>
                      </a:lvl3pPr>
                      <a:lvl4pPr marL="1371600" algn="l" defTabSz="914400" rtl="0" eaLnBrk="1" latinLnBrk="0" hangingPunct="1">
                        <a:defRPr sz="1800" b="1" kern="1200">
                          <a:solidFill>
                            <a:schemeClr val="lt1"/>
                          </a:solidFill>
                          <a:latin typeface="Calibri" panose="020F0502020204030204"/>
                        </a:defRPr>
                      </a:lvl4pPr>
                      <a:lvl5pPr marL="1828800" algn="l" defTabSz="914400" rtl="0" eaLnBrk="1" latinLnBrk="0" hangingPunct="1">
                        <a:defRPr sz="1800" b="1" kern="1200">
                          <a:solidFill>
                            <a:schemeClr val="lt1"/>
                          </a:solidFill>
                          <a:latin typeface="Calibri" panose="020F0502020204030204"/>
                        </a:defRPr>
                      </a:lvl5pPr>
                      <a:lvl6pPr marL="2286000" algn="l" defTabSz="914400" rtl="0" eaLnBrk="1" latinLnBrk="0" hangingPunct="1">
                        <a:defRPr sz="1800" b="1" kern="1200">
                          <a:solidFill>
                            <a:schemeClr val="lt1"/>
                          </a:solidFill>
                          <a:latin typeface="Calibri" panose="020F0502020204030204"/>
                        </a:defRPr>
                      </a:lvl6pPr>
                      <a:lvl7pPr marL="2743200" algn="l" defTabSz="914400" rtl="0" eaLnBrk="1" latinLnBrk="0" hangingPunct="1">
                        <a:defRPr sz="1800" b="1" kern="1200">
                          <a:solidFill>
                            <a:schemeClr val="lt1"/>
                          </a:solidFill>
                          <a:latin typeface="Calibri" panose="020F0502020204030204"/>
                        </a:defRPr>
                      </a:lvl7pPr>
                      <a:lvl8pPr marL="3200400" algn="l" defTabSz="914400" rtl="0" eaLnBrk="1" latinLnBrk="0" hangingPunct="1">
                        <a:defRPr sz="1800" b="1" kern="1200">
                          <a:solidFill>
                            <a:schemeClr val="lt1"/>
                          </a:solidFill>
                          <a:latin typeface="Calibri" panose="020F0502020204030204"/>
                        </a:defRPr>
                      </a:lvl8pPr>
                      <a:lvl9pPr marL="3657600" algn="l" defTabSz="914400" rtl="0" eaLnBrk="1" latinLnBrk="0" hangingPunct="1">
                        <a:defRPr sz="1800" b="1" kern="1200">
                          <a:solidFill>
                            <a:schemeClr val="lt1"/>
                          </a:solidFill>
                          <a:latin typeface="Calibri" panose="020F0502020204030204"/>
                        </a:defRPr>
                      </a:lvl9pPr>
                    </a:lstStyle>
                    <a:p>
                      <a:r>
                        <a:rPr kumimoji="0" lang="en-US" sz="3100" u="none" strike="noStrike" cap="none" normalizeH="0" baseline="0" dirty="0">
                          <a:ln>
                            <a:noFill/>
                          </a:ln>
                          <a:solidFill>
                            <a:schemeClr val="bg1"/>
                          </a:solidFill>
                          <a:effectLst/>
                        </a:rPr>
                        <a:t>Primary Intervention Rating Scale (PIRS) </a:t>
                      </a:r>
                    </a:p>
                    <a:p>
                      <a:endParaRPr lang="en-US" sz="1200" dirty="0">
                        <a:solidFill>
                          <a:schemeClr val="bg1"/>
                        </a:solidFill>
                      </a:endParaRPr>
                    </a:p>
                    <a:p>
                      <a:r>
                        <a:rPr lang="en-US" sz="2400" dirty="0">
                          <a:solidFill>
                            <a:schemeClr val="accent5">
                              <a:lumMod val="20000"/>
                              <a:lumOff val="80000"/>
                            </a:schemeClr>
                          </a:solidFill>
                        </a:rPr>
                        <a:t>Lincoln Elementary</a:t>
                      </a:r>
                    </a:p>
                  </a:txBody>
                  <a:tcPr marL="274320" marT="182880">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chemeClr val="accent5"/>
                    </a:solidFill>
                  </a:tcPr>
                </a:tc>
                <a:tc>
                  <a:txBody>
                    <a:bodyPr/>
                    <a:lstStyle>
                      <a:lvl1pPr marL="0" algn="l" defTabSz="914400" rtl="0" eaLnBrk="1" latinLnBrk="0" hangingPunct="1">
                        <a:defRPr sz="1800" b="1" kern="1200">
                          <a:solidFill>
                            <a:schemeClr val="lt1"/>
                          </a:solidFill>
                          <a:latin typeface="Calibri" panose="020F0502020204030204"/>
                        </a:defRPr>
                      </a:lvl1pPr>
                      <a:lvl2pPr marL="457200" algn="l" defTabSz="914400" rtl="0" eaLnBrk="1" latinLnBrk="0" hangingPunct="1">
                        <a:defRPr sz="1800" b="1" kern="1200">
                          <a:solidFill>
                            <a:schemeClr val="lt1"/>
                          </a:solidFill>
                          <a:latin typeface="Calibri" panose="020F0502020204030204"/>
                        </a:defRPr>
                      </a:lvl2pPr>
                      <a:lvl3pPr marL="914400" algn="l" defTabSz="914400" rtl="0" eaLnBrk="1" latinLnBrk="0" hangingPunct="1">
                        <a:defRPr sz="1800" b="1" kern="1200">
                          <a:solidFill>
                            <a:schemeClr val="lt1"/>
                          </a:solidFill>
                          <a:latin typeface="Calibri" panose="020F0502020204030204"/>
                        </a:defRPr>
                      </a:lvl3pPr>
                      <a:lvl4pPr marL="1371600" algn="l" defTabSz="914400" rtl="0" eaLnBrk="1" latinLnBrk="0" hangingPunct="1">
                        <a:defRPr sz="1800" b="1" kern="1200">
                          <a:solidFill>
                            <a:schemeClr val="lt1"/>
                          </a:solidFill>
                          <a:latin typeface="Calibri" panose="020F0502020204030204"/>
                        </a:defRPr>
                      </a:lvl4pPr>
                      <a:lvl5pPr marL="1828800" algn="l" defTabSz="914400" rtl="0" eaLnBrk="1" latinLnBrk="0" hangingPunct="1">
                        <a:defRPr sz="1800" b="1" kern="1200">
                          <a:solidFill>
                            <a:schemeClr val="lt1"/>
                          </a:solidFill>
                          <a:latin typeface="Calibri" panose="020F0502020204030204"/>
                        </a:defRPr>
                      </a:lvl5pPr>
                      <a:lvl6pPr marL="2286000" algn="l" defTabSz="914400" rtl="0" eaLnBrk="1" latinLnBrk="0" hangingPunct="1">
                        <a:defRPr sz="1800" b="1" kern="1200">
                          <a:solidFill>
                            <a:schemeClr val="lt1"/>
                          </a:solidFill>
                          <a:latin typeface="Calibri" panose="020F0502020204030204"/>
                        </a:defRPr>
                      </a:lvl6pPr>
                      <a:lvl7pPr marL="2743200" algn="l" defTabSz="914400" rtl="0" eaLnBrk="1" latinLnBrk="0" hangingPunct="1">
                        <a:defRPr sz="1800" b="1" kern="1200">
                          <a:solidFill>
                            <a:schemeClr val="lt1"/>
                          </a:solidFill>
                          <a:latin typeface="Calibri" panose="020F0502020204030204"/>
                        </a:defRPr>
                      </a:lvl7pPr>
                      <a:lvl8pPr marL="3200400" algn="l" defTabSz="914400" rtl="0" eaLnBrk="1" latinLnBrk="0" hangingPunct="1">
                        <a:defRPr sz="1800" b="1" kern="1200">
                          <a:solidFill>
                            <a:schemeClr val="lt1"/>
                          </a:solidFill>
                          <a:latin typeface="Calibri" panose="020F0502020204030204"/>
                        </a:defRPr>
                      </a:lvl8pPr>
                      <a:lvl9pPr marL="3657600" algn="l" defTabSz="914400" rtl="0" eaLnBrk="1" latinLnBrk="0" hangingPunct="1">
                        <a:defRPr sz="1800" b="1" kern="1200">
                          <a:solidFill>
                            <a:schemeClr val="lt1"/>
                          </a:solidFill>
                          <a:latin typeface="Calibri" panose="020F0502020204030204"/>
                        </a:defRPr>
                      </a:lvl9pPr>
                    </a:lstStyle>
                    <a:p>
                      <a:pPr marL="71755" marR="71755" algn="ctr">
                        <a:lnSpc>
                          <a:spcPct val="100000"/>
                        </a:lnSpc>
                        <a:spcBef>
                          <a:spcPts val="0"/>
                        </a:spcBef>
                        <a:spcAft>
                          <a:spcPts val="0"/>
                        </a:spcAft>
                      </a:pPr>
                      <a:r>
                        <a:rPr lang="en-US" sz="1800" dirty="0">
                          <a:solidFill>
                            <a:schemeClr val="bg1"/>
                          </a:solidFill>
                          <a:effectLst/>
                        </a:rPr>
                        <a:t>     Strongly Disagree</a:t>
                      </a:r>
                      <a:endParaRPr lang="en-US" sz="1800" dirty="0">
                        <a:solidFill>
                          <a:schemeClr val="bg1"/>
                        </a:solidFill>
                        <a:effectLst/>
                        <a:latin typeface="Times New Roman"/>
                        <a:ea typeface="Times New Roman"/>
                      </a:endParaRPr>
                    </a:p>
                  </a:txBody>
                  <a:tcPr marL="68580" marR="68580" marT="0" marB="0" vert="vert270" anchor="ctr">
                    <a:lnL w="12700" cmpd="sng">
                      <a:solidFill>
                        <a:sysClr val="window" lastClr="FFFFFF"/>
                      </a:solidFill>
                    </a:lnL>
                    <a:lnR w="12700" cmpd="sng">
                      <a:solidFill>
                        <a:sysClr val="window" lastClr="FFFFFF"/>
                      </a:solidFill>
                    </a:lnR>
                    <a:lnT w="12700" cmpd="sng">
                      <a:solidFill>
                        <a:sysClr val="window" lastClr="FFFFFF"/>
                      </a:solidFill>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chemeClr val="accent5"/>
                    </a:solidFill>
                  </a:tcPr>
                </a:tc>
                <a:tc>
                  <a:txBody>
                    <a:bodyPr/>
                    <a:lstStyle>
                      <a:lvl1pPr marL="0" algn="l" defTabSz="914400" rtl="0" eaLnBrk="1" latinLnBrk="0" hangingPunct="1">
                        <a:defRPr sz="1800" b="1" kern="1200">
                          <a:solidFill>
                            <a:schemeClr val="lt1"/>
                          </a:solidFill>
                          <a:latin typeface="Calibri" panose="020F0502020204030204"/>
                        </a:defRPr>
                      </a:lvl1pPr>
                      <a:lvl2pPr marL="457200" algn="l" defTabSz="914400" rtl="0" eaLnBrk="1" latinLnBrk="0" hangingPunct="1">
                        <a:defRPr sz="1800" b="1" kern="1200">
                          <a:solidFill>
                            <a:schemeClr val="lt1"/>
                          </a:solidFill>
                          <a:latin typeface="Calibri" panose="020F0502020204030204"/>
                        </a:defRPr>
                      </a:lvl2pPr>
                      <a:lvl3pPr marL="914400" algn="l" defTabSz="914400" rtl="0" eaLnBrk="1" latinLnBrk="0" hangingPunct="1">
                        <a:defRPr sz="1800" b="1" kern="1200">
                          <a:solidFill>
                            <a:schemeClr val="lt1"/>
                          </a:solidFill>
                          <a:latin typeface="Calibri" panose="020F0502020204030204"/>
                        </a:defRPr>
                      </a:lvl3pPr>
                      <a:lvl4pPr marL="1371600" algn="l" defTabSz="914400" rtl="0" eaLnBrk="1" latinLnBrk="0" hangingPunct="1">
                        <a:defRPr sz="1800" b="1" kern="1200">
                          <a:solidFill>
                            <a:schemeClr val="lt1"/>
                          </a:solidFill>
                          <a:latin typeface="Calibri" panose="020F0502020204030204"/>
                        </a:defRPr>
                      </a:lvl4pPr>
                      <a:lvl5pPr marL="1828800" algn="l" defTabSz="914400" rtl="0" eaLnBrk="1" latinLnBrk="0" hangingPunct="1">
                        <a:defRPr sz="1800" b="1" kern="1200">
                          <a:solidFill>
                            <a:schemeClr val="lt1"/>
                          </a:solidFill>
                          <a:latin typeface="Calibri" panose="020F0502020204030204"/>
                        </a:defRPr>
                      </a:lvl5pPr>
                      <a:lvl6pPr marL="2286000" algn="l" defTabSz="914400" rtl="0" eaLnBrk="1" latinLnBrk="0" hangingPunct="1">
                        <a:defRPr sz="1800" b="1" kern="1200">
                          <a:solidFill>
                            <a:schemeClr val="lt1"/>
                          </a:solidFill>
                          <a:latin typeface="Calibri" panose="020F0502020204030204"/>
                        </a:defRPr>
                      </a:lvl6pPr>
                      <a:lvl7pPr marL="2743200" algn="l" defTabSz="914400" rtl="0" eaLnBrk="1" latinLnBrk="0" hangingPunct="1">
                        <a:defRPr sz="1800" b="1" kern="1200">
                          <a:solidFill>
                            <a:schemeClr val="lt1"/>
                          </a:solidFill>
                          <a:latin typeface="Calibri" panose="020F0502020204030204"/>
                        </a:defRPr>
                      </a:lvl7pPr>
                      <a:lvl8pPr marL="3200400" algn="l" defTabSz="914400" rtl="0" eaLnBrk="1" latinLnBrk="0" hangingPunct="1">
                        <a:defRPr sz="1800" b="1" kern="1200">
                          <a:solidFill>
                            <a:schemeClr val="lt1"/>
                          </a:solidFill>
                          <a:latin typeface="Calibri" panose="020F0502020204030204"/>
                        </a:defRPr>
                      </a:lvl8pPr>
                      <a:lvl9pPr marL="3657600" algn="l" defTabSz="914400" rtl="0" eaLnBrk="1" latinLnBrk="0" hangingPunct="1">
                        <a:defRPr sz="1800" b="1" kern="1200">
                          <a:solidFill>
                            <a:schemeClr val="lt1"/>
                          </a:solidFill>
                          <a:latin typeface="Calibri" panose="020F0502020204030204"/>
                        </a:defRPr>
                      </a:lvl9pPr>
                    </a:lstStyle>
                    <a:p>
                      <a:pPr marL="71755" marR="71755" algn="ctr">
                        <a:lnSpc>
                          <a:spcPct val="100000"/>
                        </a:lnSpc>
                        <a:spcBef>
                          <a:spcPts val="0"/>
                        </a:spcBef>
                        <a:spcAft>
                          <a:spcPts val="0"/>
                        </a:spcAft>
                      </a:pPr>
                      <a:r>
                        <a:rPr lang="en-US" sz="1800" dirty="0">
                          <a:solidFill>
                            <a:schemeClr val="bg1"/>
                          </a:solidFill>
                          <a:effectLst/>
                        </a:rPr>
                        <a:t>Disagree</a:t>
                      </a:r>
                      <a:endParaRPr lang="en-US" sz="1800" dirty="0">
                        <a:solidFill>
                          <a:schemeClr val="bg1"/>
                        </a:solidFill>
                        <a:effectLst/>
                        <a:latin typeface="Times New Roman"/>
                        <a:ea typeface="Times New Roman"/>
                      </a:endParaRPr>
                    </a:p>
                  </a:txBody>
                  <a:tcPr marL="68580" marR="68580" marT="0" marB="0" vert="vert270" anchor="ctr">
                    <a:lnL w="12700" cmpd="sng">
                      <a:solidFill>
                        <a:sysClr val="window" lastClr="FFFFFF"/>
                      </a:solidFill>
                    </a:lnL>
                    <a:lnR w="12700" cmpd="sng">
                      <a:solidFill>
                        <a:sysClr val="window" lastClr="FFFFFF"/>
                      </a:solidFill>
                    </a:lnR>
                    <a:lnT w="12700" cmpd="sng">
                      <a:solidFill>
                        <a:sysClr val="window" lastClr="FFFFFF"/>
                      </a:solidFill>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chemeClr val="accent5"/>
                    </a:solidFill>
                  </a:tcPr>
                </a:tc>
                <a:tc>
                  <a:txBody>
                    <a:bodyPr/>
                    <a:lstStyle>
                      <a:lvl1pPr marL="0" algn="l" defTabSz="914400" rtl="0" eaLnBrk="1" latinLnBrk="0" hangingPunct="1">
                        <a:defRPr sz="1800" b="1" kern="1200">
                          <a:solidFill>
                            <a:schemeClr val="lt1"/>
                          </a:solidFill>
                          <a:latin typeface="Calibri" panose="020F0502020204030204"/>
                        </a:defRPr>
                      </a:lvl1pPr>
                      <a:lvl2pPr marL="457200" algn="l" defTabSz="914400" rtl="0" eaLnBrk="1" latinLnBrk="0" hangingPunct="1">
                        <a:defRPr sz="1800" b="1" kern="1200">
                          <a:solidFill>
                            <a:schemeClr val="lt1"/>
                          </a:solidFill>
                          <a:latin typeface="Calibri" panose="020F0502020204030204"/>
                        </a:defRPr>
                      </a:lvl2pPr>
                      <a:lvl3pPr marL="914400" algn="l" defTabSz="914400" rtl="0" eaLnBrk="1" latinLnBrk="0" hangingPunct="1">
                        <a:defRPr sz="1800" b="1" kern="1200">
                          <a:solidFill>
                            <a:schemeClr val="lt1"/>
                          </a:solidFill>
                          <a:latin typeface="Calibri" panose="020F0502020204030204"/>
                        </a:defRPr>
                      </a:lvl3pPr>
                      <a:lvl4pPr marL="1371600" algn="l" defTabSz="914400" rtl="0" eaLnBrk="1" latinLnBrk="0" hangingPunct="1">
                        <a:defRPr sz="1800" b="1" kern="1200">
                          <a:solidFill>
                            <a:schemeClr val="lt1"/>
                          </a:solidFill>
                          <a:latin typeface="Calibri" panose="020F0502020204030204"/>
                        </a:defRPr>
                      </a:lvl4pPr>
                      <a:lvl5pPr marL="1828800" algn="l" defTabSz="914400" rtl="0" eaLnBrk="1" latinLnBrk="0" hangingPunct="1">
                        <a:defRPr sz="1800" b="1" kern="1200">
                          <a:solidFill>
                            <a:schemeClr val="lt1"/>
                          </a:solidFill>
                          <a:latin typeface="Calibri" panose="020F0502020204030204"/>
                        </a:defRPr>
                      </a:lvl5pPr>
                      <a:lvl6pPr marL="2286000" algn="l" defTabSz="914400" rtl="0" eaLnBrk="1" latinLnBrk="0" hangingPunct="1">
                        <a:defRPr sz="1800" b="1" kern="1200">
                          <a:solidFill>
                            <a:schemeClr val="lt1"/>
                          </a:solidFill>
                          <a:latin typeface="Calibri" panose="020F0502020204030204"/>
                        </a:defRPr>
                      </a:lvl6pPr>
                      <a:lvl7pPr marL="2743200" algn="l" defTabSz="914400" rtl="0" eaLnBrk="1" latinLnBrk="0" hangingPunct="1">
                        <a:defRPr sz="1800" b="1" kern="1200">
                          <a:solidFill>
                            <a:schemeClr val="lt1"/>
                          </a:solidFill>
                          <a:latin typeface="Calibri" panose="020F0502020204030204"/>
                        </a:defRPr>
                      </a:lvl7pPr>
                      <a:lvl8pPr marL="3200400" algn="l" defTabSz="914400" rtl="0" eaLnBrk="1" latinLnBrk="0" hangingPunct="1">
                        <a:defRPr sz="1800" b="1" kern="1200">
                          <a:solidFill>
                            <a:schemeClr val="lt1"/>
                          </a:solidFill>
                          <a:latin typeface="Calibri" panose="020F0502020204030204"/>
                        </a:defRPr>
                      </a:lvl8pPr>
                      <a:lvl9pPr marL="3657600" algn="l" defTabSz="914400" rtl="0" eaLnBrk="1" latinLnBrk="0" hangingPunct="1">
                        <a:defRPr sz="1800" b="1" kern="1200">
                          <a:solidFill>
                            <a:schemeClr val="lt1"/>
                          </a:solidFill>
                          <a:latin typeface="Calibri" panose="020F0502020204030204"/>
                        </a:defRPr>
                      </a:lvl9pPr>
                    </a:lstStyle>
                    <a:p>
                      <a:pPr marL="71755" marR="71755" algn="ctr">
                        <a:lnSpc>
                          <a:spcPct val="100000"/>
                        </a:lnSpc>
                        <a:spcBef>
                          <a:spcPts val="0"/>
                        </a:spcBef>
                        <a:spcAft>
                          <a:spcPts val="0"/>
                        </a:spcAft>
                      </a:pPr>
                      <a:r>
                        <a:rPr lang="en-US" sz="1800" dirty="0">
                          <a:solidFill>
                            <a:schemeClr val="bg1"/>
                          </a:solidFill>
                          <a:effectLst/>
                        </a:rPr>
                        <a:t>     Slightly Disagree</a:t>
                      </a:r>
                      <a:endParaRPr lang="en-US" sz="1800" dirty="0">
                        <a:solidFill>
                          <a:schemeClr val="bg1"/>
                        </a:solidFill>
                        <a:effectLst/>
                        <a:latin typeface="Times New Roman"/>
                        <a:ea typeface="Times New Roman"/>
                      </a:endParaRPr>
                    </a:p>
                  </a:txBody>
                  <a:tcPr marL="68580" marR="68580" marT="0" marB="0" vert="vert270" anchor="ctr">
                    <a:lnL w="12700" cmpd="sng">
                      <a:solidFill>
                        <a:sysClr val="window" lastClr="FFFFFF"/>
                      </a:solidFill>
                    </a:lnL>
                    <a:lnR w="12700" cmpd="sng">
                      <a:solidFill>
                        <a:sysClr val="window" lastClr="FFFFFF"/>
                      </a:solidFill>
                    </a:lnR>
                    <a:lnT w="12700" cmpd="sng">
                      <a:solidFill>
                        <a:sysClr val="window" lastClr="FFFFFF"/>
                      </a:solidFill>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chemeClr val="accent5"/>
                    </a:solidFill>
                  </a:tcPr>
                </a:tc>
                <a:tc>
                  <a:txBody>
                    <a:bodyPr/>
                    <a:lstStyle>
                      <a:lvl1pPr marL="0" algn="l" defTabSz="914400" rtl="0" eaLnBrk="1" latinLnBrk="0" hangingPunct="1">
                        <a:defRPr sz="1800" b="1" kern="1200">
                          <a:solidFill>
                            <a:schemeClr val="lt1"/>
                          </a:solidFill>
                          <a:latin typeface="Calibri" panose="020F0502020204030204"/>
                        </a:defRPr>
                      </a:lvl1pPr>
                      <a:lvl2pPr marL="457200" algn="l" defTabSz="914400" rtl="0" eaLnBrk="1" latinLnBrk="0" hangingPunct="1">
                        <a:defRPr sz="1800" b="1" kern="1200">
                          <a:solidFill>
                            <a:schemeClr val="lt1"/>
                          </a:solidFill>
                          <a:latin typeface="Calibri" panose="020F0502020204030204"/>
                        </a:defRPr>
                      </a:lvl2pPr>
                      <a:lvl3pPr marL="914400" algn="l" defTabSz="914400" rtl="0" eaLnBrk="1" latinLnBrk="0" hangingPunct="1">
                        <a:defRPr sz="1800" b="1" kern="1200">
                          <a:solidFill>
                            <a:schemeClr val="lt1"/>
                          </a:solidFill>
                          <a:latin typeface="Calibri" panose="020F0502020204030204"/>
                        </a:defRPr>
                      </a:lvl3pPr>
                      <a:lvl4pPr marL="1371600" algn="l" defTabSz="914400" rtl="0" eaLnBrk="1" latinLnBrk="0" hangingPunct="1">
                        <a:defRPr sz="1800" b="1" kern="1200">
                          <a:solidFill>
                            <a:schemeClr val="lt1"/>
                          </a:solidFill>
                          <a:latin typeface="Calibri" panose="020F0502020204030204"/>
                        </a:defRPr>
                      </a:lvl4pPr>
                      <a:lvl5pPr marL="1828800" algn="l" defTabSz="914400" rtl="0" eaLnBrk="1" latinLnBrk="0" hangingPunct="1">
                        <a:defRPr sz="1800" b="1" kern="1200">
                          <a:solidFill>
                            <a:schemeClr val="lt1"/>
                          </a:solidFill>
                          <a:latin typeface="Calibri" panose="020F0502020204030204"/>
                        </a:defRPr>
                      </a:lvl5pPr>
                      <a:lvl6pPr marL="2286000" algn="l" defTabSz="914400" rtl="0" eaLnBrk="1" latinLnBrk="0" hangingPunct="1">
                        <a:defRPr sz="1800" b="1" kern="1200">
                          <a:solidFill>
                            <a:schemeClr val="lt1"/>
                          </a:solidFill>
                          <a:latin typeface="Calibri" panose="020F0502020204030204"/>
                        </a:defRPr>
                      </a:lvl6pPr>
                      <a:lvl7pPr marL="2743200" algn="l" defTabSz="914400" rtl="0" eaLnBrk="1" latinLnBrk="0" hangingPunct="1">
                        <a:defRPr sz="1800" b="1" kern="1200">
                          <a:solidFill>
                            <a:schemeClr val="lt1"/>
                          </a:solidFill>
                          <a:latin typeface="Calibri" panose="020F0502020204030204"/>
                        </a:defRPr>
                      </a:lvl7pPr>
                      <a:lvl8pPr marL="3200400" algn="l" defTabSz="914400" rtl="0" eaLnBrk="1" latinLnBrk="0" hangingPunct="1">
                        <a:defRPr sz="1800" b="1" kern="1200">
                          <a:solidFill>
                            <a:schemeClr val="lt1"/>
                          </a:solidFill>
                          <a:latin typeface="Calibri" panose="020F0502020204030204"/>
                        </a:defRPr>
                      </a:lvl8pPr>
                      <a:lvl9pPr marL="3657600" algn="l" defTabSz="914400" rtl="0" eaLnBrk="1" latinLnBrk="0" hangingPunct="1">
                        <a:defRPr sz="1800" b="1" kern="1200">
                          <a:solidFill>
                            <a:schemeClr val="lt1"/>
                          </a:solidFill>
                          <a:latin typeface="Calibri" panose="020F0502020204030204"/>
                        </a:defRPr>
                      </a:lvl9pPr>
                    </a:lstStyle>
                    <a:p>
                      <a:pPr marL="71755" marR="71755" algn="ctr">
                        <a:lnSpc>
                          <a:spcPct val="100000"/>
                        </a:lnSpc>
                        <a:spcBef>
                          <a:spcPts val="0"/>
                        </a:spcBef>
                        <a:spcAft>
                          <a:spcPts val="0"/>
                        </a:spcAft>
                      </a:pPr>
                      <a:r>
                        <a:rPr lang="en-US" sz="1800" dirty="0">
                          <a:solidFill>
                            <a:schemeClr val="bg1"/>
                          </a:solidFill>
                          <a:effectLst/>
                        </a:rPr>
                        <a:t>Slightly Agree</a:t>
                      </a:r>
                      <a:endParaRPr lang="en-US" sz="1800" dirty="0">
                        <a:solidFill>
                          <a:schemeClr val="bg1"/>
                        </a:solidFill>
                        <a:effectLst/>
                        <a:latin typeface="Times New Roman"/>
                        <a:ea typeface="Times New Roman"/>
                      </a:endParaRPr>
                    </a:p>
                  </a:txBody>
                  <a:tcPr marL="68580" marR="68580" marT="0" marB="0" vert="vert270" anchor="ctr">
                    <a:lnL w="12700" cmpd="sng">
                      <a:solidFill>
                        <a:sysClr val="window" lastClr="FFFFFF"/>
                      </a:solidFill>
                    </a:lnL>
                    <a:lnR w="12700" cmpd="sng">
                      <a:solidFill>
                        <a:sysClr val="window" lastClr="FFFFFF"/>
                      </a:solidFill>
                    </a:lnR>
                    <a:lnT w="12700" cmpd="sng">
                      <a:solidFill>
                        <a:sysClr val="window" lastClr="FFFFFF"/>
                      </a:solidFill>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chemeClr val="accent5"/>
                    </a:solidFill>
                  </a:tcPr>
                </a:tc>
                <a:tc>
                  <a:txBody>
                    <a:bodyPr/>
                    <a:lstStyle>
                      <a:lvl1pPr marL="0" algn="l" defTabSz="914400" rtl="0" eaLnBrk="1" latinLnBrk="0" hangingPunct="1">
                        <a:defRPr sz="1800" b="1" kern="1200">
                          <a:solidFill>
                            <a:schemeClr val="lt1"/>
                          </a:solidFill>
                          <a:latin typeface="Calibri" panose="020F0502020204030204"/>
                        </a:defRPr>
                      </a:lvl1pPr>
                      <a:lvl2pPr marL="457200" algn="l" defTabSz="914400" rtl="0" eaLnBrk="1" latinLnBrk="0" hangingPunct="1">
                        <a:defRPr sz="1800" b="1" kern="1200">
                          <a:solidFill>
                            <a:schemeClr val="lt1"/>
                          </a:solidFill>
                          <a:latin typeface="Calibri" panose="020F0502020204030204"/>
                        </a:defRPr>
                      </a:lvl2pPr>
                      <a:lvl3pPr marL="914400" algn="l" defTabSz="914400" rtl="0" eaLnBrk="1" latinLnBrk="0" hangingPunct="1">
                        <a:defRPr sz="1800" b="1" kern="1200">
                          <a:solidFill>
                            <a:schemeClr val="lt1"/>
                          </a:solidFill>
                          <a:latin typeface="Calibri" panose="020F0502020204030204"/>
                        </a:defRPr>
                      </a:lvl3pPr>
                      <a:lvl4pPr marL="1371600" algn="l" defTabSz="914400" rtl="0" eaLnBrk="1" latinLnBrk="0" hangingPunct="1">
                        <a:defRPr sz="1800" b="1" kern="1200">
                          <a:solidFill>
                            <a:schemeClr val="lt1"/>
                          </a:solidFill>
                          <a:latin typeface="Calibri" panose="020F0502020204030204"/>
                        </a:defRPr>
                      </a:lvl4pPr>
                      <a:lvl5pPr marL="1828800" algn="l" defTabSz="914400" rtl="0" eaLnBrk="1" latinLnBrk="0" hangingPunct="1">
                        <a:defRPr sz="1800" b="1" kern="1200">
                          <a:solidFill>
                            <a:schemeClr val="lt1"/>
                          </a:solidFill>
                          <a:latin typeface="Calibri" panose="020F0502020204030204"/>
                        </a:defRPr>
                      </a:lvl5pPr>
                      <a:lvl6pPr marL="2286000" algn="l" defTabSz="914400" rtl="0" eaLnBrk="1" latinLnBrk="0" hangingPunct="1">
                        <a:defRPr sz="1800" b="1" kern="1200">
                          <a:solidFill>
                            <a:schemeClr val="lt1"/>
                          </a:solidFill>
                          <a:latin typeface="Calibri" panose="020F0502020204030204"/>
                        </a:defRPr>
                      </a:lvl6pPr>
                      <a:lvl7pPr marL="2743200" algn="l" defTabSz="914400" rtl="0" eaLnBrk="1" latinLnBrk="0" hangingPunct="1">
                        <a:defRPr sz="1800" b="1" kern="1200">
                          <a:solidFill>
                            <a:schemeClr val="lt1"/>
                          </a:solidFill>
                          <a:latin typeface="Calibri" panose="020F0502020204030204"/>
                        </a:defRPr>
                      </a:lvl7pPr>
                      <a:lvl8pPr marL="3200400" algn="l" defTabSz="914400" rtl="0" eaLnBrk="1" latinLnBrk="0" hangingPunct="1">
                        <a:defRPr sz="1800" b="1" kern="1200">
                          <a:solidFill>
                            <a:schemeClr val="lt1"/>
                          </a:solidFill>
                          <a:latin typeface="Calibri" panose="020F0502020204030204"/>
                        </a:defRPr>
                      </a:lvl8pPr>
                      <a:lvl9pPr marL="3657600" algn="l" defTabSz="914400" rtl="0" eaLnBrk="1" latinLnBrk="0" hangingPunct="1">
                        <a:defRPr sz="1800" b="1" kern="1200">
                          <a:solidFill>
                            <a:schemeClr val="lt1"/>
                          </a:solidFill>
                          <a:latin typeface="Calibri" panose="020F0502020204030204"/>
                        </a:defRPr>
                      </a:lvl9pPr>
                    </a:lstStyle>
                    <a:p>
                      <a:pPr marL="71755" marR="71755" algn="ctr">
                        <a:lnSpc>
                          <a:spcPct val="100000"/>
                        </a:lnSpc>
                        <a:spcBef>
                          <a:spcPts val="0"/>
                        </a:spcBef>
                        <a:spcAft>
                          <a:spcPts val="0"/>
                        </a:spcAft>
                      </a:pPr>
                      <a:r>
                        <a:rPr lang="en-US" sz="1800" dirty="0">
                          <a:solidFill>
                            <a:schemeClr val="bg1"/>
                          </a:solidFill>
                          <a:effectLst/>
                        </a:rPr>
                        <a:t>Agree</a:t>
                      </a:r>
                      <a:endParaRPr lang="en-US" sz="1800" dirty="0">
                        <a:solidFill>
                          <a:schemeClr val="bg1"/>
                        </a:solidFill>
                        <a:effectLst/>
                        <a:latin typeface="Times New Roman"/>
                        <a:ea typeface="Times New Roman"/>
                      </a:endParaRPr>
                    </a:p>
                  </a:txBody>
                  <a:tcPr marL="68580" marR="68580" marT="0" marB="0" vert="vert270" anchor="ctr">
                    <a:lnL w="12700" cmpd="sng">
                      <a:solidFill>
                        <a:sysClr val="window" lastClr="FFFFFF"/>
                      </a:solidFill>
                    </a:lnL>
                    <a:lnR w="12700" cmpd="sng">
                      <a:solidFill>
                        <a:sysClr val="window" lastClr="FFFFFF"/>
                      </a:solidFill>
                    </a:lnR>
                    <a:lnT w="12700" cmpd="sng">
                      <a:solidFill>
                        <a:sysClr val="window" lastClr="FFFFFF"/>
                      </a:solidFill>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chemeClr val="accent5"/>
                    </a:solidFill>
                  </a:tcPr>
                </a:tc>
                <a:tc>
                  <a:txBody>
                    <a:bodyPr/>
                    <a:lstStyle>
                      <a:lvl1pPr marL="0" algn="l" defTabSz="914400" rtl="0" eaLnBrk="1" latinLnBrk="0" hangingPunct="1">
                        <a:defRPr sz="1800" b="1" kern="1200">
                          <a:solidFill>
                            <a:schemeClr val="lt1"/>
                          </a:solidFill>
                          <a:latin typeface="Calibri" panose="020F0502020204030204"/>
                        </a:defRPr>
                      </a:lvl1pPr>
                      <a:lvl2pPr marL="457200" algn="l" defTabSz="914400" rtl="0" eaLnBrk="1" latinLnBrk="0" hangingPunct="1">
                        <a:defRPr sz="1800" b="1" kern="1200">
                          <a:solidFill>
                            <a:schemeClr val="lt1"/>
                          </a:solidFill>
                          <a:latin typeface="Calibri" panose="020F0502020204030204"/>
                        </a:defRPr>
                      </a:lvl2pPr>
                      <a:lvl3pPr marL="914400" algn="l" defTabSz="914400" rtl="0" eaLnBrk="1" latinLnBrk="0" hangingPunct="1">
                        <a:defRPr sz="1800" b="1" kern="1200">
                          <a:solidFill>
                            <a:schemeClr val="lt1"/>
                          </a:solidFill>
                          <a:latin typeface="Calibri" panose="020F0502020204030204"/>
                        </a:defRPr>
                      </a:lvl3pPr>
                      <a:lvl4pPr marL="1371600" algn="l" defTabSz="914400" rtl="0" eaLnBrk="1" latinLnBrk="0" hangingPunct="1">
                        <a:defRPr sz="1800" b="1" kern="1200">
                          <a:solidFill>
                            <a:schemeClr val="lt1"/>
                          </a:solidFill>
                          <a:latin typeface="Calibri" panose="020F0502020204030204"/>
                        </a:defRPr>
                      </a:lvl4pPr>
                      <a:lvl5pPr marL="1828800" algn="l" defTabSz="914400" rtl="0" eaLnBrk="1" latinLnBrk="0" hangingPunct="1">
                        <a:defRPr sz="1800" b="1" kern="1200">
                          <a:solidFill>
                            <a:schemeClr val="lt1"/>
                          </a:solidFill>
                          <a:latin typeface="Calibri" panose="020F0502020204030204"/>
                        </a:defRPr>
                      </a:lvl5pPr>
                      <a:lvl6pPr marL="2286000" algn="l" defTabSz="914400" rtl="0" eaLnBrk="1" latinLnBrk="0" hangingPunct="1">
                        <a:defRPr sz="1800" b="1" kern="1200">
                          <a:solidFill>
                            <a:schemeClr val="lt1"/>
                          </a:solidFill>
                          <a:latin typeface="Calibri" panose="020F0502020204030204"/>
                        </a:defRPr>
                      </a:lvl6pPr>
                      <a:lvl7pPr marL="2743200" algn="l" defTabSz="914400" rtl="0" eaLnBrk="1" latinLnBrk="0" hangingPunct="1">
                        <a:defRPr sz="1800" b="1" kern="1200">
                          <a:solidFill>
                            <a:schemeClr val="lt1"/>
                          </a:solidFill>
                          <a:latin typeface="Calibri" panose="020F0502020204030204"/>
                        </a:defRPr>
                      </a:lvl7pPr>
                      <a:lvl8pPr marL="3200400" algn="l" defTabSz="914400" rtl="0" eaLnBrk="1" latinLnBrk="0" hangingPunct="1">
                        <a:defRPr sz="1800" b="1" kern="1200">
                          <a:solidFill>
                            <a:schemeClr val="lt1"/>
                          </a:solidFill>
                          <a:latin typeface="Calibri" panose="020F0502020204030204"/>
                        </a:defRPr>
                      </a:lvl8pPr>
                      <a:lvl9pPr marL="3657600" algn="l" defTabSz="914400" rtl="0" eaLnBrk="1" latinLnBrk="0" hangingPunct="1">
                        <a:defRPr sz="1800" b="1" kern="1200">
                          <a:solidFill>
                            <a:schemeClr val="lt1"/>
                          </a:solidFill>
                          <a:latin typeface="Calibri" panose="020F0502020204030204"/>
                        </a:defRPr>
                      </a:lvl9pPr>
                    </a:lstStyle>
                    <a:p>
                      <a:pPr marL="71755" marR="71755" algn="ctr">
                        <a:lnSpc>
                          <a:spcPct val="100000"/>
                        </a:lnSpc>
                        <a:spcBef>
                          <a:spcPts val="0"/>
                        </a:spcBef>
                        <a:spcAft>
                          <a:spcPts val="0"/>
                        </a:spcAft>
                      </a:pPr>
                      <a:r>
                        <a:rPr lang="en-US" sz="1800" dirty="0">
                          <a:solidFill>
                            <a:schemeClr val="bg1"/>
                          </a:solidFill>
                          <a:effectLst/>
                        </a:rPr>
                        <a:t>  Strongly Agree</a:t>
                      </a:r>
                      <a:endParaRPr lang="en-US" sz="1800" dirty="0">
                        <a:solidFill>
                          <a:schemeClr val="bg1"/>
                        </a:solidFill>
                        <a:effectLst/>
                        <a:latin typeface="Times New Roman"/>
                        <a:ea typeface="Times New Roman"/>
                      </a:endParaRPr>
                    </a:p>
                  </a:txBody>
                  <a:tcPr marL="68580" marR="68580" marT="0" marB="0" vert="vert270" anchor="ctr">
                    <a:lnL w="12700" cmpd="sng">
                      <a:solidFill>
                        <a:sysClr val="window" lastClr="FFFFFF"/>
                      </a:solidFill>
                    </a:lnL>
                    <a:lnR w="12700" cmpd="sng">
                      <a:solidFill>
                        <a:sysClr val="window" lastClr="FFFFFF"/>
                      </a:solidFill>
                    </a:lnR>
                    <a:lnT w="12700" cmpd="sng">
                      <a:solidFill>
                        <a:sysClr val="window" lastClr="FFFFFF"/>
                      </a:solidFill>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chemeClr val="accent5"/>
                    </a:solidFill>
                  </a:tcPr>
                </a:tc>
                <a:tc>
                  <a:txBody>
                    <a:bodyPr/>
                    <a:lstStyle>
                      <a:lvl1pPr marL="0" algn="l" defTabSz="914400" rtl="0" eaLnBrk="1" latinLnBrk="0" hangingPunct="1">
                        <a:defRPr sz="1800" b="1" kern="1200">
                          <a:solidFill>
                            <a:schemeClr val="lt1"/>
                          </a:solidFill>
                          <a:latin typeface="Calibri" panose="020F0502020204030204"/>
                        </a:defRPr>
                      </a:lvl1pPr>
                      <a:lvl2pPr marL="457200" algn="l" defTabSz="914400" rtl="0" eaLnBrk="1" latinLnBrk="0" hangingPunct="1">
                        <a:defRPr sz="1800" b="1" kern="1200">
                          <a:solidFill>
                            <a:schemeClr val="lt1"/>
                          </a:solidFill>
                          <a:latin typeface="Calibri" panose="020F0502020204030204"/>
                        </a:defRPr>
                      </a:lvl2pPr>
                      <a:lvl3pPr marL="914400" algn="l" defTabSz="914400" rtl="0" eaLnBrk="1" latinLnBrk="0" hangingPunct="1">
                        <a:defRPr sz="1800" b="1" kern="1200">
                          <a:solidFill>
                            <a:schemeClr val="lt1"/>
                          </a:solidFill>
                          <a:latin typeface="Calibri" panose="020F0502020204030204"/>
                        </a:defRPr>
                      </a:lvl3pPr>
                      <a:lvl4pPr marL="1371600" algn="l" defTabSz="914400" rtl="0" eaLnBrk="1" latinLnBrk="0" hangingPunct="1">
                        <a:defRPr sz="1800" b="1" kern="1200">
                          <a:solidFill>
                            <a:schemeClr val="lt1"/>
                          </a:solidFill>
                          <a:latin typeface="Calibri" panose="020F0502020204030204"/>
                        </a:defRPr>
                      </a:lvl4pPr>
                      <a:lvl5pPr marL="1828800" algn="l" defTabSz="914400" rtl="0" eaLnBrk="1" latinLnBrk="0" hangingPunct="1">
                        <a:defRPr sz="1800" b="1" kern="1200">
                          <a:solidFill>
                            <a:schemeClr val="lt1"/>
                          </a:solidFill>
                          <a:latin typeface="Calibri" panose="020F0502020204030204"/>
                        </a:defRPr>
                      </a:lvl5pPr>
                      <a:lvl6pPr marL="2286000" algn="l" defTabSz="914400" rtl="0" eaLnBrk="1" latinLnBrk="0" hangingPunct="1">
                        <a:defRPr sz="1800" b="1" kern="1200">
                          <a:solidFill>
                            <a:schemeClr val="lt1"/>
                          </a:solidFill>
                          <a:latin typeface="Calibri" panose="020F0502020204030204"/>
                        </a:defRPr>
                      </a:lvl6pPr>
                      <a:lvl7pPr marL="2743200" algn="l" defTabSz="914400" rtl="0" eaLnBrk="1" latinLnBrk="0" hangingPunct="1">
                        <a:defRPr sz="1800" b="1" kern="1200">
                          <a:solidFill>
                            <a:schemeClr val="lt1"/>
                          </a:solidFill>
                          <a:latin typeface="Calibri" panose="020F0502020204030204"/>
                        </a:defRPr>
                      </a:lvl7pPr>
                      <a:lvl8pPr marL="3200400" algn="l" defTabSz="914400" rtl="0" eaLnBrk="1" latinLnBrk="0" hangingPunct="1">
                        <a:defRPr sz="1800" b="1" kern="1200">
                          <a:solidFill>
                            <a:schemeClr val="lt1"/>
                          </a:solidFill>
                          <a:latin typeface="Calibri" panose="020F0502020204030204"/>
                        </a:defRPr>
                      </a:lvl8pPr>
                      <a:lvl9pPr marL="3657600" algn="l" defTabSz="914400" rtl="0" eaLnBrk="1" latinLnBrk="0" hangingPunct="1">
                        <a:defRPr sz="1800" b="1" kern="1200">
                          <a:solidFill>
                            <a:schemeClr val="lt1"/>
                          </a:solidFill>
                          <a:latin typeface="Calibri" panose="020F0502020204030204"/>
                        </a:defRPr>
                      </a:lvl9pPr>
                    </a:lstStyle>
                    <a:p>
                      <a:pPr marL="0" marR="0" algn="ctr">
                        <a:lnSpc>
                          <a:spcPct val="100000"/>
                        </a:lnSpc>
                        <a:spcBef>
                          <a:spcPts val="0"/>
                        </a:spcBef>
                        <a:spcAft>
                          <a:spcPts val="0"/>
                        </a:spcAft>
                      </a:pPr>
                      <a:r>
                        <a:rPr lang="en-US" sz="1800" dirty="0">
                          <a:solidFill>
                            <a:schemeClr val="bg1"/>
                          </a:solidFill>
                          <a:effectLst/>
                        </a:rPr>
                        <a:t> </a:t>
                      </a:r>
                    </a:p>
                    <a:p>
                      <a:pPr marL="0" marR="0" algn="ctr">
                        <a:lnSpc>
                          <a:spcPct val="100000"/>
                        </a:lnSpc>
                        <a:spcBef>
                          <a:spcPts val="0"/>
                        </a:spcBef>
                        <a:spcAft>
                          <a:spcPts val="0"/>
                        </a:spcAft>
                      </a:pPr>
                      <a:r>
                        <a:rPr lang="en-US" sz="1800" dirty="0">
                          <a:solidFill>
                            <a:schemeClr val="bg1"/>
                          </a:solidFill>
                          <a:effectLst/>
                        </a:rPr>
                        <a:t> </a:t>
                      </a:r>
                    </a:p>
                    <a:p>
                      <a:pPr marL="0" marR="0" algn="ctr">
                        <a:lnSpc>
                          <a:spcPct val="100000"/>
                        </a:lnSpc>
                        <a:spcBef>
                          <a:spcPts val="0"/>
                        </a:spcBef>
                        <a:spcAft>
                          <a:spcPts val="0"/>
                        </a:spcAft>
                      </a:pPr>
                      <a:r>
                        <a:rPr lang="en-US" sz="1800" dirty="0">
                          <a:solidFill>
                            <a:schemeClr val="bg1"/>
                          </a:solidFill>
                          <a:effectLst/>
                        </a:rPr>
                        <a:t>Mean</a:t>
                      </a:r>
                      <a:endParaRPr lang="en-US" sz="1800" dirty="0">
                        <a:solidFill>
                          <a:schemeClr val="bg1"/>
                        </a:solidFill>
                        <a:effectLst/>
                        <a:latin typeface="Times New Roman"/>
                        <a:ea typeface="Times New Roman"/>
                      </a:endParaRPr>
                    </a:p>
                  </a:txBody>
                  <a:tcPr marL="68580" marR="68580" marT="0" marB="0" anchor="ctr">
                    <a:lnL w="12700" cmpd="sng">
                      <a:solidFill>
                        <a:sysClr val="window" lastClr="FFFFFF"/>
                      </a:solidFill>
                    </a:lnL>
                    <a:lnR w="12700" cmpd="sng">
                      <a:solidFill>
                        <a:sysClr val="window" lastClr="FFFFFF"/>
                      </a:solidFill>
                    </a:lnR>
                    <a:lnT w="12700" cmpd="sng">
                      <a:solidFill>
                        <a:sysClr val="window" lastClr="FFFFFF"/>
                      </a:solidFill>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chemeClr val="accent5"/>
                    </a:solidFill>
                  </a:tcPr>
                </a:tc>
                <a:tc>
                  <a:txBody>
                    <a:bodyPr/>
                    <a:lstStyle>
                      <a:lvl1pPr marL="0" algn="l" defTabSz="914400" rtl="0" eaLnBrk="1" latinLnBrk="0" hangingPunct="1">
                        <a:defRPr sz="1800" b="1" kern="1200">
                          <a:solidFill>
                            <a:schemeClr val="lt1"/>
                          </a:solidFill>
                          <a:latin typeface="Calibri" panose="020F0502020204030204"/>
                        </a:defRPr>
                      </a:lvl1pPr>
                      <a:lvl2pPr marL="457200" algn="l" defTabSz="914400" rtl="0" eaLnBrk="1" latinLnBrk="0" hangingPunct="1">
                        <a:defRPr sz="1800" b="1" kern="1200">
                          <a:solidFill>
                            <a:schemeClr val="lt1"/>
                          </a:solidFill>
                          <a:latin typeface="Calibri" panose="020F0502020204030204"/>
                        </a:defRPr>
                      </a:lvl2pPr>
                      <a:lvl3pPr marL="914400" algn="l" defTabSz="914400" rtl="0" eaLnBrk="1" latinLnBrk="0" hangingPunct="1">
                        <a:defRPr sz="1800" b="1" kern="1200">
                          <a:solidFill>
                            <a:schemeClr val="lt1"/>
                          </a:solidFill>
                          <a:latin typeface="Calibri" panose="020F0502020204030204"/>
                        </a:defRPr>
                      </a:lvl3pPr>
                      <a:lvl4pPr marL="1371600" algn="l" defTabSz="914400" rtl="0" eaLnBrk="1" latinLnBrk="0" hangingPunct="1">
                        <a:defRPr sz="1800" b="1" kern="1200">
                          <a:solidFill>
                            <a:schemeClr val="lt1"/>
                          </a:solidFill>
                          <a:latin typeface="Calibri" panose="020F0502020204030204"/>
                        </a:defRPr>
                      </a:lvl4pPr>
                      <a:lvl5pPr marL="1828800" algn="l" defTabSz="914400" rtl="0" eaLnBrk="1" latinLnBrk="0" hangingPunct="1">
                        <a:defRPr sz="1800" b="1" kern="1200">
                          <a:solidFill>
                            <a:schemeClr val="lt1"/>
                          </a:solidFill>
                          <a:latin typeface="Calibri" panose="020F0502020204030204"/>
                        </a:defRPr>
                      </a:lvl5pPr>
                      <a:lvl6pPr marL="2286000" algn="l" defTabSz="914400" rtl="0" eaLnBrk="1" latinLnBrk="0" hangingPunct="1">
                        <a:defRPr sz="1800" b="1" kern="1200">
                          <a:solidFill>
                            <a:schemeClr val="lt1"/>
                          </a:solidFill>
                          <a:latin typeface="Calibri" panose="020F0502020204030204"/>
                        </a:defRPr>
                      </a:lvl6pPr>
                      <a:lvl7pPr marL="2743200" algn="l" defTabSz="914400" rtl="0" eaLnBrk="1" latinLnBrk="0" hangingPunct="1">
                        <a:defRPr sz="1800" b="1" kern="1200">
                          <a:solidFill>
                            <a:schemeClr val="lt1"/>
                          </a:solidFill>
                          <a:latin typeface="Calibri" panose="020F0502020204030204"/>
                        </a:defRPr>
                      </a:lvl7pPr>
                      <a:lvl8pPr marL="3200400" algn="l" defTabSz="914400" rtl="0" eaLnBrk="1" latinLnBrk="0" hangingPunct="1">
                        <a:defRPr sz="1800" b="1" kern="1200">
                          <a:solidFill>
                            <a:schemeClr val="lt1"/>
                          </a:solidFill>
                          <a:latin typeface="Calibri" panose="020F0502020204030204"/>
                        </a:defRPr>
                      </a:lvl8pPr>
                      <a:lvl9pPr marL="3657600" algn="l" defTabSz="914400" rtl="0" eaLnBrk="1" latinLnBrk="0" hangingPunct="1">
                        <a:defRPr sz="1800" b="1" kern="1200">
                          <a:solidFill>
                            <a:schemeClr val="lt1"/>
                          </a:solidFill>
                          <a:latin typeface="Calibri" panose="020F0502020204030204"/>
                        </a:defRPr>
                      </a:lvl9pPr>
                    </a:lstStyle>
                    <a:p>
                      <a:pPr marL="0" marR="0" algn="ctr">
                        <a:lnSpc>
                          <a:spcPct val="100000"/>
                        </a:lnSpc>
                        <a:spcBef>
                          <a:spcPts val="0"/>
                        </a:spcBef>
                        <a:spcAft>
                          <a:spcPts val="0"/>
                        </a:spcAft>
                      </a:pPr>
                      <a:r>
                        <a:rPr lang="en-US" sz="1800" dirty="0">
                          <a:solidFill>
                            <a:schemeClr val="bg1"/>
                          </a:solidFill>
                          <a:effectLst/>
                        </a:rPr>
                        <a:t> </a:t>
                      </a:r>
                    </a:p>
                    <a:p>
                      <a:pPr marL="0" marR="0" algn="ctr">
                        <a:lnSpc>
                          <a:spcPct val="100000"/>
                        </a:lnSpc>
                        <a:spcBef>
                          <a:spcPts val="0"/>
                        </a:spcBef>
                        <a:spcAft>
                          <a:spcPts val="0"/>
                        </a:spcAft>
                      </a:pPr>
                      <a:r>
                        <a:rPr lang="en-US" sz="1800" dirty="0">
                          <a:solidFill>
                            <a:schemeClr val="bg1"/>
                          </a:solidFill>
                          <a:effectLst/>
                        </a:rPr>
                        <a:t> </a:t>
                      </a:r>
                    </a:p>
                    <a:p>
                      <a:pPr marL="0" marR="0" algn="ctr">
                        <a:lnSpc>
                          <a:spcPct val="100000"/>
                        </a:lnSpc>
                        <a:spcBef>
                          <a:spcPts val="0"/>
                        </a:spcBef>
                        <a:spcAft>
                          <a:spcPts val="0"/>
                        </a:spcAft>
                      </a:pPr>
                      <a:r>
                        <a:rPr lang="en-US" sz="1800" dirty="0">
                          <a:solidFill>
                            <a:schemeClr val="bg1"/>
                          </a:solidFill>
                          <a:effectLst/>
                        </a:rPr>
                        <a:t>Standard Deviation</a:t>
                      </a:r>
                      <a:endParaRPr lang="en-US" sz="1800" dirty="0">
                        <a:solidFill>
                          <a:schemeClr val="bg1"/>
                        </a:solidFill>
                        <a:effectLst/>
                        <a:latin typeface="Times New Roman"/>
                        <a:ea typeface="Times New Roman"/>
                      </a:endParaRPr>
                    </a:p>
                  </a:txBody>
                  <a:tcPr marL="68580" marR="68580" marT="0" marB="0" anchor="ctr">
                    <a:lnL w="12700" cmpd="sng">
                      <a:solidFill>
                        <a:sysClr val="window" lastClr="FFFFFF"/>
                      </a:solidFill>
                    </a:lnL>
                    <a:lnR w="12700" cmpd="sng">
                      <a:solidFill>
                        <a:sysClr val="window" lastClr="FFFFFF"/>
                      </a:solidFill>
                    </a:lnR>
                    <a:lnT w="12700" cmpd="sng">
                      <a:solidFill>
                        <a:sysClr val="window" lastClr="FFFFFF"/>
                      </a:solidFill>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chemeClr val="accent5"/>
                    </a:solidFill>
                  </a:tcPr>
                </a:tc>
                <a:extLst>
                  <a:ext uri="{0D108BD9-81ED-4DB2-BD59-A6C34878D82A}">
                    <a16:rowId xmlns:a16="http://schemas.microsoft.com/office/drawing/2014/main" val="4012818119"/>
                  </a:ext>
                </a:extLst>
              </a:tr>
              <a:tr h="814614">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marL="457200" marR="0" indent="-438912">
                        <a:spcBef>
                          <a:spcPts val="0"/>
                        </a:spcBef>
                        <a:spcAft>
                          <a:spcPts val="0"/>
                        </a:spcAft>
                      </a:pPr>
                      <a:r>
                        <a:rPr lang="en-US" sz="1900" dirty="0">
                          <a:effectLst/>
                          <a:latin typeface="+mn-lt"/>
                        </a:rPr>
                        <a:t>7.   I would be willing to use the primary plan in this</a:t>
                      </a:r>
                      <a:r>
                        <a:rPr lang="en-US" sz="1900" baseline="0" dirty="0">
                          <a:effectLst/>
                          <a:latin typeface="+mn-lt"/>
                        </a:rPr>
                        <a:t> </a:t>
                      </a:r>
                      <a:r>
                        <a:rPr lang="en-US" sz="1900" dirty="0">
                          <a:effectLst/>
                          <a:latin typeface="+mn-lt"/>
                        </a:rPr>
                        <a:t>school setting.</a:t>
                      </a:r>
                      <a:endParaRPr lang="en-US" sz="1900" dirty="0">
                        <a:effectLst/>
                        <a:latin typeface="+mn-lt"/>
                        <a:ea typeface="Times New Roman"/>
                      </a:endParaRPr>
                    </a:p>
                  </a:txBody>
                  <a:tcPr marL="68580" marR="68580" marT="0" marB="0" anchor="ctr">
                    <a:lnL w="12700" cmpd="sng">
                      <a:solidFill>
                        <a:sysClr val="window" lastClr="FFFFFF"/>
                      </a:solidFill>
                    </a:lnL>
                    <a:lnR w="12700" cap="flat" cmpd="sng" algn="ctr">
                      <a:solidFill>
                        <a:sysClr val="window" lastClr="FFFFFF"/>
                      </a:solidFill>
                      <a:prstDash val="solid"/>
                      <a:round/>
                      <a:headEnd type="none" w="med" len="med"/>
                      <a:tailEnd type="none" w="med" len="med"/>
                    </a:lnR>
                    <a:lnT w="38100" cap="flat" cmpd="sng" algn="ctr">
                      <a:solidFill>
                        <a:sysClr val="window" lastClr="FFFFFF"/>
                      </a:solidFill>
                      <a:prstDash val="solid"/>
                      <a:round/>
                      <a:headEnd type="none" w="med" len="med"/>
                      <a:tailEnd type="none" w="med" len="med"/>
                    </a:lnT>
                    <a:lnB w="12700" cmpd="sng">
                      <a:solidFill>
                        <a:sysClr val="window" lastClr="FFFFFF"/>
                      </a:solidFill>
                    </a:lnB>
                    <a:lnTlToBr w="12700" cmpd="sng">
                      <a:noFill/>
                      <a:prstDash val="solid"/>
                    </a:lnTlToBr>
                    <a:lnBlToTr w="12700" cmpd="sng">
                      <a:noFill/>
                      <a:prstDash val="solid"/>
                    </a:lnBlToTr>
                    <a:solidFill>
                      <a:schemeClr val="accent4">
                        <a:lumMod val="20000"/>
                        <a:lumOff val="80000"/>
                      </a:scheme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marL="0" marR="0" algn="ctr">
                        <a:lnSpc>
                          <a:spcPct val="115000"/>
                        </a:lnSpc>
                        <a:spcBef>
                          <a:spcPts val="0"/>
                        </a:spcBef>
                        <a:spcAft>
                          <a:spcPts val="0"/>
                        </a:spcAft>
                      </a:pPr>
                      <a:r>
                        <a:rPr lang="en-US" sz="2000" b="0" i="0" u="none" strike="noStrike" kern="1200" baseline="0" dirty="0">
                          <a:solidFill>
                            <a:schemeClr val="dk1"/>
                          </a:solidFill>
                          <a:latin typeface="+mn-lt"/>
                          <a:ea typeface="+mn-ea"/>
                          <a:cs typeface="+mn-cs"/>
                        </a:rPr>
                        <a:t>0 </a:t>
                      </a:r>
                      <a:endParaRPr lang="en-US" sz="2000" dirty="0">
                        <a:solidFill>
                          <a:srgbClr val="000000"/>
                        </a:solidFill>
                        <a:effectLst/>
                        <a:latin typeface="+mn-lt"/>
                        <a:ea typeface="MS PMincho" panose="02020600040205080304" pitchFamily="18" charset="-128"/>
                        <a:cs typeface="Times New Roman" panose="02020603050405020304" pitchFamily="18" charset="0"/>
                      </a:endParaRPr>
                    </a:p>
                  </a:txBody>
                  <a:tcPr marL="68580" marR="68580" marT="0" marB="0" anchor="ctr">
                    <a:lnL w="12700" cmpd="sng">
                      <a:solidFill>
                        <a:sysClr val="window" lastClr="FFFFFF"/>
                      </a:solidFill>
                    </a:lnL>
                    <a:lnR w="12700" cmpd="sng">
                      <a:solidFill>
                        <a:sysClr val="window" lastClr="FFFFFF"/>
                      </a:solidFill>
                    </a:lnR>
                    <a:lnT w="38100" cap="flat" cmpd="sng" algn="ctr">
                      <a:solidFill>
                        <a:sysClr val="window" lastClr="FFFFFF"/>
                      </a:solidFill>
                      <a:prstDash val="solid"/>
                      <a:round/>
                      <a:headEnd type="none" w="med" len="med"/>
                      <a:tailEnd type="none" w="med" len="med"/>
                    </a:lnT>
                    <a:lnB w="12700" cmpd="sng">
                      <a:solidFill>
                        <a:sysClr val="window" lastClr="FFFFFF"/>
                      </a:solidFill>
                    </a:lnB>
                    <a:lnTlToBr w="12700" cmpd="sng">
                      <a:noFill/>
                      <a:prstDash val="solid"/>
                    </a:lnTlToBr>
                    <a:lnBlToTr w="12700" cmpd="sng">
                      <a:noFill/>
                      <a:prstDash val="solid"/>
                    </a:lnBlToTr>
                    <a:solidFill>
                      <a:schemeClr val="accent4">
                        <a:lumMod val="20000"/>
                        <a:lumOff val="80000"/>
                      </a:scheme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marL="0" marR="0" algn="ctr">
                        <a:lnSpc>
                          <a:spcPct val="115000"/>
                        </a:lnSpc>
                        <a:spcBef>
                          <a:spcPts val="0"/>
                        </a:spcBef>
                        <a:spcAft>
                          <a:spcPts val="0"/>
                        </a:spcAft>
                      </a:pPr>
                      <a:r>
                        <a:rPr lang="en-US" sz="2000" dirty="0">
                          <a:solidFill>
                            <a:srgbClr val="000000"/>
                          </a:solidFill>
                          <a:effectLst/>
                          <a:latin typeface="+mn-lt"/>
                          <a:ea typeface="MS PMincho" panose="02020600040205080304" pitchFamily="18" charset="-128"/>
                          <a:cs typeface="Times New Roman" panose="02020603050405020304" pitchFamily="18" charset="0"/>
                        </a:rPr>
                        <a:t>0</a:t>
                      </a:r>
                    </a:p>
                  </a:txBody>
                  <a:tcPr marL="68580" marR="68580" marT="0" marB="0" anchor="ctr">
                    <a:lnL w="12700" cmpd="sng">
                      <a:solidFill>
                        <a:sysClr val="window" lastClr="FFFFFF"/>
                      </a:solidFill>
                    </a:lnL>
                    <a:lnR w="12700" cmpd="sng">
                      <a:solidFill>
                        <a:sysClr val="window" lastClr="FFFFFF"/>
                      </a:solidFill>
                    </a:lnR>
                    <a:lnT w="38100" cap="flat" cmpd="sng" algn="ctr">
                      <a:solidFill>
                        <a:sysClr val="window" lastClr="FFFFFF"/>
                      </a:solidFill>
                      <a:prstDash val="solid"/>
                      <a:round/>
                      <a:headEnd type="none" w="med" len="med"/>
                      <a:tailEnd type="none" w="med" len="med"/>
                    </a:lnT>
                    <a:lnB w="12700" cmpd="sng">
                      <a:solidFill>
                        <a:sysClr val="window" lastClr="FFFFFF"/>
                      </a:solidFill>
                    </a:lnB>
                    <a:lnTlToBr w="12700" cmpd="sng">
                      <a:noFill/>
                      <a:prstDash val="solid"/>
                    </a:lnTlToBr>
                    <a:lnBlToTr w="12700" cmpd="sng">
                      <a:noFill/>
                      <a:prstDash val="solid"/>
                    </a:lnBlToTr>
                    <a:solidFill>
                      <a:schemeClr val="accent4">
                        <a:lumMod val="20000"/>
                        <a:lumOff val="80000"/>
                      </a:scheme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marL="0" marR="0" algn="ctr">
                        <a:lnSpc>
                          <a:spcPct val="115000"/>
                        </a:lnSpc>
                        <a:spcBef>
                          <a:spcPts val="0"/>
                        </a:spcBef>
                        <a:spcAft>
                          <a:spcPts val="0"/>
                        </a:spcAft>
                      </a:pPr>
                      <a:r>
                        <a:rPr lang="en-US" sz="2000" dirty="0">
                          <a:solidFill>
                            <a:srgbClr val="000000"/>
                          </a:solidFill>
                          <a:effectLst/>
                          <a:latin typeface="+mn-lt"/>
                          <a:ea typeface="MS PMincho" panose="02020600040205080304" pitchFamily="18" charset="-128"/>
                          <a:cs typeface="Times New Roman" panose="02020603050405020304" pitchFamily="18" charset="0"/>
                        </a:rPr>
                        <a:t>0</a:t>
                      </a:r>
                    </a:p>
                  </a:txBody>
                  <a:tcPr marL="68580" marR="68580" marT="0" marB="0" anchor="ctr">
                    <a:lnL w="12700" cmpd="sng">
                      <a:solidFill>
                        <a:sysClr val="window" lastClr="FFFFFF"/>
                      </a:solidFill>
                    </a:lnL>
                    <a:lnR w="12700" cmpd="sng">
                      <a:solidFill>
                        <a:sysClr val="window" lastClr="FFFFFF"/>
                      </a:solidFill>
                    </a:lnR>
                    <a:lnT w="38100" cap="flat" cmpd="sng" algn="ctr">
                      <a:solidFill>
                        <a:sysClr val="window" lastClr="FFFFFF"/>
                      </a:solidFill>
                      <a:prstDash val="solid"/>
                      <a:round/>
                      <a:headEnd type="none" w="med" len="med"/>
                      <a:tailEnd type="none" w="med" len="med"/>
                    </a:lnT>
                    <a:lnB w="12700" cmpd="sng">
                      <a:solidFill>
                        <a:sysClr val="window" lastClr="FFFFFF"/>
                      </a:solidFill>
                    </a:lnB>
                    <a:lnTlToBr w="12700" cmpd="sng">
                      <a:noFill/>
                      <a:prstDash val="solid"/>
                    </a:lnTlToBr>
                    <a:lnBlToTr w="12700" cmpd="sng">
                      <a:noFill/>
                      <a:prstDash val="solid"/>
                    </a:lnBlToTr>
                    <a:solidFill>
                      <a:schemeClr val="accent4">
                        <a:lumMod val="20000"/>
                        <a:lumOff val="80000"/>
                      </a:scheme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marL="0" marR="0" algn="ctr">
                        <a:lnSpc>
                          <a:spcPct val="115000"/>
                        </a:lnSpc>
                        <a:spcBef>
                          <a:spcPts val="0"/>
                        </a:spcBef>
                        <a:spcAft>
                          <a:spcPts val="0"/>
                        </a:spcAft>
                      </a:pPr>
                      <a:r>
                        <a:rPr lang="en-US" sz="2000" dirty="0">
                          <a:solidFill>
                            <a:srgbClr val="000000"/>
                          </a:solidFill>
                          <a:effectLst/>
                          <a:latin typeface="+mn-lt"/>
                          <a:ea typeface="MS PMincho" panose="02020600040205080304" pitchFamily="18" charset="-128"/>
                          <a:cs typeface="Times New Roman" panose="02020603050405020304" pitchFamily="18" charset="0"/>
                        </a:rPr>
                        <a:t>0</a:t>
                      </a:r>
                    </a:p>
                  </a:txBody>
                  <a:tcPr marL="68580" marR="68580" marT="0" marB="0" anchor="ctr">
                    <a:lnL w="12700" cmpd="sng">
                      <a:solidFill>
                        <a:sysClr val="window" lastClr="FFFFFF"/>
                      </a:solidFill>
                    </a:lnL>
                    <a:lnR w="12700" cmpd="sng">
                      <a:solidFill>
                        <a:sysClr val="window" lastClr="FFFFFF"/>
                      </a:solidFill>
                    </a:lnR>
                    <a:lnT w="38100" cap="flat" cmpd="sng" algn="ctr">
                      <a:solidFill>
                        <a:sysClr val="window" lastClr="FFFFFF"/>
                      </a:solidFill>
                      <a:prstDash val="solid"/>
                      <a:round/>
                      <a:headEnd type="none" w="med" len="med"/>
                      <a:tailEnd type="none" w="med" len="med"/>
                    </a:lnT>
                    <a:lnB w="12700" cmpd="sng">
                      <a:solidFill>
                        <a:sysClr val="window" lastClr="FFFFFF"/>
                      </a:solidFill>
                    </a:lnB>
                    <a:lnTlToBr w="12700" cmpd="sng">
                      <a:noFill/>
                      <a:prstDash val="solid"/>
                    </a:lnTlToBr>
                    <a:lnBlToTr w="12700" cmpd="sng">
                      <a:noFill/>
                      <a:prstDash val="solid"/>
                    </a:lnBlToTr>
                    <a:solidFill>
                      <a:schemeClr val="accent4">
                        <a:lumMod val="20000"/>
                        <a:lumOff val="80000"/>
                      </a:scheme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marL="0" marR="0" lvl="0" indent="0" algn="ctr" defTabSz="914400" rtl="0" eaLnBrk="1" fontAlgn="auto" latinLnBrk="0" hangingPunct="1">
                        <a:lnSpc>
                          <a:spcPct val="115000"/>
                        </a:lnSpc>
                        <a:spcBef>
                          <a:spcPts val="0"/>
                        </a:spcBef>
                        <a:spcAft>
                          <a:spcPts val="0"/>
                        </a:spcAft>
                        <a:buClrTx/>
                        <a:buSzTx/>
                        <a:buFontTx/>
                        <a:buNone/>
                        <a:tabLst/>
                        <a:defRPr/>
                      </a:pPr>
                      <a:r>
                        <a:rPr lang="en-US" sz="2000" kern="1200" dirty="0">
                          <a:solidFill>
                            <a:srgbClr val="000000"/>
                          </a:solidFill>
                          <a:effectLst/>
                          <a:latin typeface="Calibri" panose="020F0502020204030204"/>
                          <a:ea typeface="MS PMincho" panose="02020600040205080304" pitchFamily="18" charset="-128"/>
                          <a:cs typeface="Times New Roman" panose="02020603050405020304" pitchFamily="18" charset="0"/>
                        </a:rPr>
                        <a:t>0</a:t>
                      </a:r>
                    </a:p>
                  </a:txBody>
                  <a:tcPr marL="68580" marR="68580" marT="0" marB="0" anchor="ctr">
                    <a:lnL w="12700" cmpd="sng">
                      <a:solidFill>
                        <a:sysClr val="window" lastClr="FFFFFF"/>
                      </a:solidFill>
                    </a:lnL>
                    <a:lnR w="12700" cmpd="sng">
                      <a:solidFill>
                        <a:sysClr val="window" lastClr="FFFFFF"/>
                      </a:solidFill>
                    </a:lnR>
                    <a:lnT w="38100" cap="flat" cmpd="sng" algn="ctr">
                      <a:solidFill>
                        <a:sysClr val="window" lastClr="FFFFFF"/>
                      </a:solidFill>
                      <a:prstDash val="solid"/>
                      <a:round/>
                      <a:headEnd type="none" w="med" len="med"/>
                      <a:tailEnd type="none" w="med" len="med"/>
                    </a:lnT>
                    <a:lnB w="12700" cmpd="sng">
                      <a:solidFill>
                        <a:sysClr val="window" lastClr="FFFFFF"/>
                      </a:solidFill>
                    </a:lnB>
                    <a:lnTlToBr w="12700" cmpd="sng">
                      <a:noFill/>
                      <a:prstDash val="solid"/>
                    </a:lnTlToBr>
                    <a:lnBlToTr w="12700" cmpd="sng">
                      <a:noFill/>
                      <a:prstDash val="solid"/>
                    </a:lnBlToTr>
                    <a:solidFill>
                      <a:schemeClr val="accent4">
                        <a:lumMod val="20000"/>
                        <a:lumOff val="80000"/>
                      </a:scheme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marL="0" marR="0" lvl="0" indent="0" algn="ctr" defTabSz="914400" rtl="0" eaLnBrk="1" fontAlgn="auto" latinLnBrk="0" hangingPunct="1">
                        <a:lnSpc>
                          <a:spcPct val="115000"/>
                        </a:lnSpc>
                        <a:spcBef>
                          <a:spcPts val="0"/>
                        </a:spcBef>
                        <a:spcAft>
                          <a:spcPts val="0"/>
                        </a:spcAft>
                        <a:buClrTx/>
                        <a:buSzTx/>
                        <a:buFontTx/>
                        <a:buNone/>
                        <a:tabLst/>
                        <a:defRPr/>
                      </a:pPr>
                      <a:r>
                        <a:rPr lang="en-US" sz="2000" kern="1200" dirty="0">
                          <a:solidFill>
                            <a:srgbClr val="000000"/>
                          </a:solidFill>
                          <a:effectLst/>
                          <a:latin typeface="Calibri" panose="020F0502020204030204"/>
                          <a:ea typeface="MS PMincho" panose="02020600040205080304" pitchFamily="18" charset="-128"/>
                          <a:cs typeface="Times New Roman" panose="02020603050405020304" pitchFamily="18" charset="0"/>
                        </a:rPr>
                        <a:t>0</a:t>
                      </a:r>
                    </a:p>
                  </a:txBody>
                  <a:tcPr marL="68580" marR="68580" marT="0" marB="0" anchor="ctr">
                    <a:lnL w="12700" cmpd="sng">
                      <a:solidFill>
                        <a:sysClr val="window" lastClr="FFFFFF"/>
                      </a:solidFill>
                    </a:lnL>
                    <a:lnR w="12700" cmpd="sng">
                      <a:solidFill>
                        <a:sysClr val="window" lastClr="FFFFFF"/>
                      </a:solidFill>
                    </a:lnR>
                    <a:lnT w="38100" cap="flat" cmpd="sng" algn="ctr">
                      <a:solidFill>
                        <a:sysClr val="window" lastClr="FFFFFF"/>
                      </a:solidFill>
                      <a:prstDash val="solid"/>
                      <a:round/>
                      <a:headEnd type="none" w="med" len="med"/>
                      <a:tailEnd type="none" w="med" len="med"/>
                    </a:lnT>
                    <a:lnB w="12700" cmpd="sng">
                      <a:solidFill>
                        <a:sysClr val="window" lastClr="FFFFFF"/>
                      </a:solidFill>
                    </a:lnB>
                    <a:lnTlToBr w="12700" cmpd="sng">
                      <a:noFill/>
                      <a:prstDash val="solid"/>
                    </a:lnTlToBr>
                    <a:lnBlToTr w="12700" cmpd="sng">
                      <a:noFill/>
                      <a:prstDash val="solid"/>
                    </a:lnBlToTr>
                    <a:solidFill>
                      <a:schemeClr val="accent4">
                        <a:lumMod val="20000"/>
                        <a:lumOff val="80000"/>
                      </a:scheme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marL="0" marR="0" indent="0" algn="ctr" defTabSz="914400" rtl="0" eaLnBrk="1" fontAlgn="auto" latinLnBrk="0" hangingPunct="1">
                        <a:lnSpc>
                          <a:spcPct val="115000"/>
                        </a:lnSpc>
                        <a:spcBef>
                          <a:spcPts val="0"/>
                        </a:spcBef>
                        <a:spcAft>
                          <a:spcPts val="0"/>
                        </a:spcAft>
                        <a:buClrTx/>
                        <a:buSzTx/>
                        <a:buFontTx/>
                        <a:buNone/>
                        <a:tabLst/>
                        <a:defRPr/>
                      </a:pPr>
                      <a:r>
                        <a:rPr lang="en-US" sz="2000" b="0" i="0" u="none" strike="noStrike" kern="1200" baseline="0" dirty="0">
                          <a:solidFill>
                            <a:schemeClr val="dk1"/>
                          </a:solidFill>
                          <a:latin typeface="+mn-lt"/>
                          <a:ea typeface="+mn-ea"/>
                          <a:cs typeface="+mn-cs"/>
                        </a:rPr>
                        <a:t>0.00</a:t>
                      </a:r>
                      <a:endParaRPr lang="en-US" sz="2000" dirty="0">
                        <a:solidFill>
                          <a:srgbClr val="000000"/>
                        </a:solidFill>
                        <a:effectLst/>
                        <a:latin typeface="+mn-lt"/>
                        <a:ea typeface="MS PMincho" panose="02020600040205080304" pitchFamily="18" charset="-128"/>
                        <a:cs typeface="Times New Roman" panose="02020603050405020304" pitchFamily="18" charset="0"/>
                      </a:endParaRPr>
                    </a:p>
                  </a:txBody>
                  <a:tcPr marL="68580" marR="68580" marT="0" marB="0" anchor="ctr">
                    <a:lnL w="12700" cmpd="sng">
                      <a:solidFill>
                        <a:sysClr val="window" lastClr="FFFFFF"/>
                      </a:solidFill>
                    </a:lnL>
                    <a:lnR w="12700" cmpd="sng">
                      <a:solidFill>
                        <a:sysClr val="window" lastClr="FFFFFF"/>
                      </a:solidFill>
                    </a:lnR>
                    <a:lnT w="38100" cap="flat" cmpd="sng" algn="ctr">
                      <a:solidFill>
                        <a:sysClr val="window" lastClr="FFFFFF"/>
                      </a:solidFill>
                      <a:prstDash val="solid"/>
                      <a:round/>
                      <a:headEnd type="none" w="med" len="med"/>
                      <a:tailEnd type="none" w="med" len="med"/>
                    </a:lnT>
                    <a:lnB w="12700" cmpd="sng">
                      <a:solidFill>
                        <a:sysClr val="window" lastClr="FFFFFF"/>
                      </a:solidFill>
                    </a:lnB>
                    <a:lnTlToBr w="12700" cmpd="sng">
                      <a:noFill/>
                      <a:prstDash val="solid"/>
                    </a:lnTlToBr>
                    <a:lnBlToTr w="12700" cmpd="sng">
                      <a:noFill/>
                      <a:prstDash val="solid"/>
                    </a:lnBlToTr>
                    <a:solidFill>
                      <a:schemeClr val="accent4">
                        <a:lumMod val="20000"/>
                        <a:lumOff val="80000"/>
                      </a:scheme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marL="0" marR="0" indent="0" algn="ctr" defTabSz="914400" rtl="0" eaLnBrk="1" fontAlgn="auto" latinLnBrk="0" hangingPunct="1">
                        <a:lnSpc>
                          <a:spcPct val="115000"/>
                        </a:lnSpc>
                        <a:spcBef>
                          <a:spcPts val="0"/>
                        </a:spcBef>
                        <a:spcAft>
                          <a:spcPts val="0"/>
                        </a:spcAft>
                        <a:buClrTx/>
                        <a:buSzTx/>
                        <a:buFontTx/>
                        <a:buNone/>
                        <a:tabLst/>
                        <a:defRPr/>
                      </a:pPr>
                      <a:r>
                        <a:rPr lang="en-US" sz="2000" b="0" i="0" u="none" strike="noStrike" kern="1200" baseline="0" dirty="0">
                          <a:solidFill>
                            <a:schemeClr val="dk1"/>
                          </a:solidFill>
                          <a:latin typeface="+mn-lt"/>
                          <a:ea typeface="+mn-ea"/>
                          <a:cs typeface="+mn-cs"/>
                        </a:rPr>
                        <a:t>0.00</a:t>
                      </a:r>
                      <a:endParaRPr lang="en-US" sz="2000" dirty="0">
                        <a:solidFill>
                          <a:srgbClr val="000000"/>
                        </a:solidFill>
                        <a:effectLst/>
                        <a:latin typeface="+mn-lt"/>
                        <a:ea typeface="MS PMincho" panose="02020600040205080304" pitchFamily="18" charset="-128"/>
                        <a:cs typeface="Times New Roman" panose="02020603050405020304" pitchFamily="18" charset="0"/>
                      </a:endParaRPr>
                    </a:p>
                  </a:txBody>
                  <a:tcPr marL="68580" marR="68580" marT="0" marB="0" anchor="ctr">
                    <a:lnL w="12700" cmpd="sng">
                      <a:solidFill>
                        <a:sysClr val="window" lastClr="FFFFFF"/>
                      </a:solidFill>
                    </a:lnL>
                    <a:lnR w="12700" cmpd="sng">
                      <a:solidFill>
                        <a:sysClr val="window" lastClr="FFFFFF"/>
                      </a:solidFill>
                    </a:lnR>
                    <a:lnT w="38100" cap="flat" cmpd="sng" algn="ctr">
                      <a:solidFill>
                        <a:sysClr val="window" lastClr="FFFFFF"/>
                      </a:solidFill>
                      <a:prstDash val="solid"/>
                      <a:round/>
                      <a:headEnd type="none" w="med" len="med"/>
                      <a:tailEnd type="none" w="med" len="med"/>
                    </a:lnT>
                    <a:lnB w="12700" cmpd="sng">
                      <a:solidFill>
                        <a:sysClr val="window" lastClr="FFFFFF"/>
                      </a:solidFill>
                    </a:lnB>
                    <a:lnTlToBr w="12700" cmpd="sng">
                      <a:noFill/>
                      <a:prstDash val="solid"/>
                    </a:lnTlToBr>
                    <a:lnBlToTr w="12700" cmpd="sng">
                      <a:noFill/>
                      <a:prstDash val="solid"/>
                    </a:lnBlToTr>
                    <a:solidFill>
                      <a:schemeClr val="accent4">
                        <a:lumMod val="20000"/>
                        <a:lumOff val="80000"/>
                      </a:schemeClr>
                    </a:solidFill>
                  </a:tcPr>
                </a:tc>
                <a:extLst>
                  <a:ext uri="{0D108BD9-81ED-4DB2-BD59-A6C34878D82A}">
                    <a16:rowId xmlns:a16="http://schemas.microsoft.com/office/drawing/2014/main" val="1501666613"/>
                  </a:ext>
                </a:extLst>
              </a:tr>
              <a:tr h="814614">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marL="457200" marR="0" indent="-438912">
                        <a:spcBef>
                          <a:spcPts val="0"/>
                        </a:spcBef>
                        <a:spcAft>
                          <a:spcPts val="0"/>
                        </a:spcAft>
                      </a:pPr>
                      <a:r>
                        <a:rPr lang="en-US" sz="1900" dirty="0">
                          <a:effectLst/>
                          <a:latin typeface="+mn-lt"/>
                        </a:rPr>
                        <a:t>8.   This primary plan will not result in negative side-effects for the students.</a:t>
                      </a:r>
                      <a:endParaRPr lang="en-US" sz="1900" dirty="0">
                        <a:effectLst/>
                        <a:latin typeface="+mn-lt"/>
                        <a:ea typeface="Times New Roman"/>
                      </a:endParaRPr>
                    </a:p>
                  </a:txBody>
                  <a:tcPr marL="68580" marR="68580" marT="0" marB="0" anchor="ctr">
                    <a:lnL w="12700" cmpd="sng">
                      <a:solidFill>
                        <a:sysClr val="window" lastClr="FFFFFF"/>
                      </a:solidFill>
                    </a:lnL>
                    <a:lnR w="12700" cap="flat" cmpd="sng" algn="ctr">
                      <a:solidFill>
                        <a:sysClr val="window" lastClr="FFFFFF"/>
                      </a:solidFill>
                      <a:prstDash val="solid"/>
                      <a:round/>
                      <a:headEnd type="none" w="med" len="med"/>
                      <a:tailEnd type="none" w="med" len="med"/>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A5A5A5">
                        <a:tint val="2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marL="0" marR="0" algn="ctr">
                        <a:lnSpc>
                          <a:spcPct val="115000"/>
                        </a:lnSpc>
                        <a:spcBef>
                          <a:spcPts val="0"/>
                        </a:spcBef>
                        <a:spcAft>
                          <a:spcPts val="0"/>
                        </a:spcAft>
                      </a:pPr>
                      <a:r>
                        <a:rPr lang="en-US" sz="2000" b="0" i="0" u="none" strike="noStrike" kern="1200" baseline="0" dirty="0">
                          <a:solidFill>
                            <a:schemeClr val="dk1"/>
                          </a:solidFill>
                          <a:latin typeface="+mn-lt"/>
                          <a:ea typeface="+mn-ea"/>
                          <a:cs typeface="+mn-cs"/>
                        </a:rPr>
                        <a:t>0 </a:t>
                      </a:r>
                      <a:endParaRPr lang="en-US" sz="2000" dirty="0">
                        <a:solidFill>
                          <a:srgbClr val="000000"/>
                        </a:solidFill>
                        <a:effectLst/>
                        <a:latin typeface="+mn-lt"/>
                        <a:ea typeface="MS PMincho" panose="02020600040205080304" pitchFamily="18" charset="-128"/>
                        <a:cs typeface="Times New Roman" panose="02020603050405020304" pitchFamily="18" charset="0"/>
                      </a:endParaRPr>
                    </a:p>
                  </a:txBody>
                  <a:tcPr marL="68580" marR="68580"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A5A5A5">
                        <a:tint val="2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marL="0" marR="0" algn="ctr">
                        <a:lnSpc>
                          <a:spcPct val="115000"/>
                        </a:lnSpc>
                        <a:spcBef>
                          <a:spcPts val="0"/>
                        </a:spcBef>
                        <a:spcAft>
                          <a:spcPts val="0"/>
                        </a:spcAft>
                      </a:pPr>
                      <a:r>
                        <a:rPr lang="en-US" sz="2000" dirty="0">
                          <a:solidFill>
                            <a:srgbClr val="000000"/>
                          </a:solidFill>
                          <a:effectLst/>
                          <a:latin typeface="+mn-lt"/>
                          <a:ea typeface="MS PMincho" panose="02020600040205080304" pitchFamily="18" charset="-128"/>
                          <a:cs typeface="Times New Roman" panose="02020603050405020304" pitchFamily="18" charset="0"/>
                        </a:rPr>
                        <a:t>0</a:t>
                      </a:r>
                    </a:p>
                  </a:txBody>
                  <a:tcPr marL="68580" marR="68580"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A5A5A5">
                        <a:tint val="2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marL="0" marR="0" algn="ctr">
                        <a:lnSpc>
                          <a:spcPct val="115000"/>
                        </a:lnSpc>
                        <a:spcBef>
                          <a:spcPts val="0"/>
                        </a:spcBef>
                        <a:spcAft>
                          <a:spcPts val="0"/>
                        </a:spcAft>
                      </a:pPr>
                      <a:r>
                        <a:rPr lang="en-US" sz="2000" dirty="0">
                          <a:solidFill>
                            <a:srgbClr val="000000"/>
                          </a:solidFill>
                          <a:effectLst/>
                          <a:latin typeface="+mn-lt"/>
                          <a:ea typeface="MS PMincho" panose="02020600040205080304" pitchFamily="18" charset="-128"/>
                          <a:cs typeface="Times New Roman" panose="02020603050405020304" pitchFamily="18" charset="0"/>
                        </a:rPr>
                        <a:t>0</a:t>
                      </a:r>
                    </a:p>
                  </a:txBody>
                  <a:tcPr marL="68580" marR="68580"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A5A5A5">
                        <a:tint val="2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marL="0" marR="0" algn="ctr">
                        <a:lnSpc>
                          <a:spcPct val="115000"/>
                        </a:lnSpc>
                        <a:spcBef>
                          <a:spcPts val="0"/>
                        </a:spcBef>
                        <a:spcAft>
                          <a:spcPts val="0"/>
                        </a:spcAft>
                      </a:pPr>
                      <a:r>
                        <a:rPr lang="en-US" sz="2000" dirty="0">
                          <a:solidFill>
                            <a:srgbClr val="000000"/>
                          </a:solidFill>
                          <a:effectLst/>
                          <a:latin typeface="+mn-lt"/>
                          <a:ea typeface="MS PMincho" panose="02020600040205080304" pitchFamily="18" charset="-128"/>
                          <a:cs typeface="Times New Roman" panose="02020603050405020304" pitchFamily="18" charset="0"/>
                        </a:rPr>
                        <a:t>0</a:t>
                      </a:r>
                    </a:p>
                  </a:txBody>
                  <a:tcPr marL="68580" marR="68580"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A5A5A5">
                        <a:tint val="2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marL="0" marR="0" lvl="0" indent="0" algn="ctr" defTabSz="914400" rtl="0" eaLnBrk="1" fontAlgn="auto" latinLnBrk="0" hangingPunct="1">
                        <a:lnSpc>
                          <a:spcPct val="115000"/>
                        </a:lnSpc>
                        <a:spcBef>
                          <a:spcPts val="0"/>
                        </a:spcBef>
                        <a:spcAft>
                          <a:spcPts val="0"/>
                        </a:spcAft>
                        <a:buClrTx/>
                        <a:buSzTx/>
                        <a:buFontTx/>
                        <a:buNone/>
                        <a:tabLst/>
                        <a:defRPr/>
                      </a:pPr>
                      <a:r>
                        <a:rPr lang="en-US" sz="2000" kern="1200" dirty="0">
                          <a:solidFill>
                            <a:srgbClr val="000000"/>
                          </a:solidFill>
                          <a:effectLst/>
                          <a:latin typeface="Calibri" panose="020F0502020204030204"/>
                          <a:ea typeface="MS PMincho" panose="02020600040205080304" pitchFamily="18" charset="-128"/>
                          <a:cs typeface="Times New Roman" panose="02020603050405020304" pitchFamily="18" charset="0"/>
                        </a:rPr>
                        <a:t>0</a:t>
                      </a:r>
                    </a:p>
                  </a:txBody>
                  <a:tcPr marL="68580" marR="68580"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A5A5A5">
                        <a:tint val="2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marL="0" marR="0" lvl="0" indent="0" algn="ctr" defTabSz="914400" rtl="0" eaLnBrk="1" fontAlgn="auto" latinLnBrk="0" hangingPunct="1">
                        <a:lnSpc>
                          <a:spcPct val="115000"/>
                        </a:lnSpc>
                        <a:spcBef>
                          <a:spcPts val="0"/>
                        </a:spcBef>
                        <a:spcAft>
                          <a:spcPts val="0"/>
                        </a:spcAft>
                        <a:buClrTx/>
                        <a:buSzTx/>
                        <a:buFontTx/>
                        <a:buNone/>
                        <a:tabLst/>
                        <a:defRPr/>
                      </a:pPr>
                      <a:r>
                        <a:rPr lang="en-US" sz="2000" kern="1200" dirty="0">
                          <a:solidFill>
                            <a:srgbClr val="000000"/>
                          </a:solidFill>
                          <a:effectLst/>
                          <a:latin typeface="Calibri" panose="020F0502020204030204"/>
                          <a:ea typeface="MS PMincho" panose="02020600040205080304" pitchFamily="18" charset="-128"/>
                          <a:cs typeface="Times New Roman" panose="02020603050405020304" pitchFamily="18" charset="0"/>
                        </a:rPr>
                        <a:t>0</a:t>
                      </a:r>
                    </a:p>
                  </a:txBody>
                  <a:tcPr marL="68580" marR="68580"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A5A5A5">
                        <a:tint val="2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marL="0" marR="0" indent="0" algn="ctr" defTabSz="914400" rtl="0" eaLnBrk="1" fontAlgn="auto" latinLnBrk="0" hangingPunct="1">
                        <a:lnSpc>
                          <a:spcPct val="115000"/>
                        </a:lnSpc>
                        <a:spcBef>
                          <a:spcPts val="0"/>
                        </a:spcBef>
                        <a:spcAft>
                          <a:spcPts val="0"/>
                        </a:spcAft>
                        <a:buClrTx/>
                        <a:buSzTx/>
                        <a:buFontTx/>
                        <a:buNone/>
                        <a:tabLst/>
                        <a:defRPr/>
                      </a:pPr>
                      <a:r>
                        <a:rPr lang="en-US" sz="2000" b="0" i="0" u="none" strike="noStrike" kern="1200" baseline="0" dirty="0">
                          <a:solidFill>
                            <a:schemeClr val="dk1"/>
                          </a:solidFill>
                          <a:latin typeface="+mn-lt"/>
                          <a:ea typeface="+mn-ea"/>
                          <a:cs typeface="+mn-cs"/>
                        </a:rPr>
                        <a:t>0.00</a:t>
                      </a:r>
                      <a:endParaRPr lang="en-US" sz="2000" dirty="0">
                        <a:solidFill>
                          <a:srgbClr val="000000"/>
                        </a:solidFill>
                        <a:effectLst/>
                        <a:latin typeface="+mn-lt"/>
                        <a:ea typeface="MS PMincho" panose="02020600040205080304" pitchFamily="18" charset="-128"/>
                        <a:cs typeface="Times New Roman" panose="02020603050405020304" pitchFamily="18" charset="0"/>
                      </a:endParaRPr>
                    </a:p>
                  </a:txBody>
                  <a:tcPr marL="68580" marR="68580"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A5A5A5">
                        <a:tint val="2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marL="0" marR="0" indent="0" algn="ctr" defTabSz="914400" rtl="0" eaLnBrk="1" fontAlgn="auto" latinLnBrk="0" hangingPunct="1">
                        <a:lnSpc>
                          <a:spcPct val="115000"/>
                        </a:lnSpc>
                        <a:spcBef>
                          <a:spcPts val="0"/>
                        </a:spcBef>
                        <a:spcAft>
                          <a:spcPts val="0"/>
                        </a:spcAft>
                        <a:buClrTx/>
                        <a:buSzTx/>
                        <a:buFontTx/>
                        <a:buNone/>
                        <a:tabLst/>
                        <a:defRPr/>
                      </a:pPr>
                      <a:r>
                        <a:rPr lang="en-US" sz="2000" b="0" i="0" u="none" strike="noStrike" kern="1200" baseline="0" dirty="0">
                          <a:solidFill>
                            <a:schemeClr val="dk1"/>
                          </a:solidFill>
                          <a:latin typeface="+mn-lt"/>
                          <a:ea typeface="+mn-ea"/>
                          <a:cs typeface="+mn-cs"/>
                        </a:rPr>
                        <a:t>0.00</a:t>
                      </a:r>
                      <a:endParaRPr lang="en-US" sz="2000" dirty="0">
                        <a:solidFill>
                          <a:srgbClr val="000000"/>
                        </a:solidFill>
                        <a:effectLst/>
                        <a:latin typeface="+mn-lt"/>
                        <a:ea typeface="MS PMincho" panose="02020600040205080304" pitchFamily="18" charset="-128"/>
                        <a:cs typeface="Times New Roman" panose="02020603050405020304" pitchFamily="18" charset="0"/>
                      </a:endParaRPr>
                    </a:p>
                  </a:txBody>
                  <a:tcPr marL="68580" marR="68580"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A5A5A5">
                        <a:tint val="20000"/>
                      </a:srgbClr>
                    </a:solidFill>
                  </a:tcPr>
                </a:tc>
                <a:extLst>
                  <a:ext uri="{0D108BD9-81ED-4DB2-BD59-A6C34878D82A}">
                    <a16:rowId xmlns:a16="http://schemas.microsoft.com/office/drawing/2014/main" val="3182890818"/>
                  </a:ext>
                </a:extLst>
              </a:tr>
              <a:tr h="814614">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marL="457200" marR="0" indent="-438912">
                        <a:spcBef>
                          <a:spcPts val="0"/>
                        </a:spcBef>
                        <a:spcAft>
                          <a:spcPts val="0"/>
                        </a:spcAft>
                      </a:pPr>
                      <a:r>
                        <a:rPr lang="en-US" sz="1900" dirty="0">
                          <a:effectLst/>
                          <a:latin typeface="+mn-lt"/>
                        </a:rPr>
                        <a:t>9.   This primary plan is appropriate for a variety of students.</a:t>
                      </a:r>
                      <a:endParaRPr lang="en-US" sz="1900" dirty="0">
                        <a:effectLst/>
                        <a:latin typeface="+mn-lt"/>
                        <a:ea typeface="Times New Roman"/>
                      </a:endParaRPr>
                    </a:p>
                  </a:txBody>
                  <a:tcPr marL="68580" marR="68580" marT="0" marB="0" anchor="ctr">
                    <a:lnL w="12700" cmpd="sng">
                      <a:solidFill>
                        <a:sysClr val="window" lastClr="FFFFFF"/>
                      </a:solidFill>
                    </a:lnL>
                    <a:lnR w="12700" cap="flat" cmpd="sng" algn="ctr">
                      <a:solidFill>
                        <a:sysClr val="window" lastClr="FFFFFF"/>
                      </a:solidFill>
                      <a:prstDash val="solid"/>
                      <a:round/>
                      <a:headEnd type="none" w="med" len="med"/>
                      <a:tailEnd type="none" w="med" len="med"/>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chemeClr val="accent4">
                        <a:lumMod val="20000"/>
                        <a:lumOff val="80000"/>
                      </a:scheme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marL="0" marR="0" algn="ctr">
                        <a:lnSpc>
                          <a:spcPct val="115000"/>
                        </a:lnSpc>
                        <a:spcBef>
                          <a:spcPts val="0"/>
                        </a:spcBef>
                        <a:spcAft>
                          <a:spcPts val="0"/>
                        </a:spcAft>
                      </a:pPr>
                      <a:r>
                        <a:rPr lang="en-US" sz="2000" b="0" i="0" u="none" strike="noStrike" kern="1200" baseline="0" dirty="0">
                          <a:solidFill>
                            <a:schemeClr val="dk1"/>
                          </a:solidFill>
                          <a:latin typeface="+mn-lt"/>
                          <a:ea typeface="+mn-ea"/>
                          <a:cs typeface="+mn-cs"/>
                        </a:rPr>
                        <a:t>0 </a:t>
                      </a:r>
                      <a:endParaRPr lang="en-US" sz="2000" dirty="0">
                        <a:solidFill>
                          <a:srgbClr val="000000"/>
                        </a:solidFill>
                        <a:effectLst/>
                        <a:latin typeface="+mn-lt"/>
                        <a:ea typeface="MS PMincho" panose="02020600040205080304" pitchFamily="18" charset="-128"/>
                        <a:cs typeface="Times New Roman" panose="02020603050405020304" pitchFamily="18" charset="0"/>
                      </a:endParaRPr>
                    </a:p>
                  </a:txBody>
                  <a:tcPr marL="68580" marR="68580"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chemeClr val="accent4">
                        <a:lumMod val="20000"/>
                        <a:lumOff val="80000"/>
                      </a:scheme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marL="0" marR="0" algn="ctr">
                        <a:lnSpc>
                          <a:spcPct val="115000"/>
                        </a:lnSpc>
                        <a:spcBef>
                          <a:spcPts val="0"/>
                        </a:spcBef>
                        <a:spcAft>
                          <a:spcPts val="0"/>
                        </a:spcAft>
                      </a:pPr>
                      <a:r>
                        <a:rPr lang="en-US" sz="2000" dirty="0">
                          <a:solidFill>
                            <a:srgbClr val="000000"/>
                          </a:solidFill>
                          <a:effectLst/>
                          <a:latin typeface="+mn-lt"/>
                          <a:ea typeface="MS PMincho" panose="02020600040205080304" pitchFamily="18" charset="-128"/>
                          <a:cs typeface="Times New Roman" panose="02020603050405020304" pitchFamily="18" charset="0"/>
                        </a:rPr>
                        <a:t>0</a:t>
                      </a:r>
                    </a:p>
                  </a:txBody>
                  <a:tcPr marL="68580" marR="68580"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chemeClr val="accent4">
                        <a:lumMod val="20000"/>
                        <a:lumOff val="80000"/>
                      </a:scheme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marL="0" marR="0" algn="ctr">
                        <a:lnSpc>
                          <a:spcPct val="115000"/>
                        </a:lnSpc>
                        <a:spcBef>
                          <a:spcPts val="0"/>
                        </a:spcBef>
                        <a:spcAft>
                          <a:spcPts val="0"/>
                        </a:spcAft>
                      </a:pPr>
                      <a:r>
                        <a:rPr lang="en-US" sz="2000" dirty="0">
                          <a:solidFill>
                            <a:srgbClr val="000000"/>
                          </a:solidFill>
                          <a:effectLst/>
                          <a:latin typeface="+mn-lt"/>
                          <a:ea typeface="MS PMincho" panose="02020600040205080304" pitchFamily="18" charset="-128"/>
                          <a:cs typeface="Times New Roman" panose="02020603050405020304" pitchFamily="18" charset="0"/>
                        </a:rPr>
                        <a:t>0</a:t>
                      </a:r>
                    </a:p>
                  </a:txBody>
                  <a:tcPr marL="68580" marR="68580"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chemeClr val="accent4">
                        <a:lumMod val="20000"/>
                        <a:lumOff val="80000"/>
                      </a:scheme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marL="0" marR="0" algn="ctr">
                        <a:lnSpc>
                          <a:spcPct val="115000"/>
                        </a:lnSpc>
                        <a:spcBef>
                          <a:spcPts val="0"/>
                        </a:spcBef>
                        <a:spcAft>
                          <a:spcPts val="0"/>
                        </a:spcAft>
                      </a:pPr>
                      <a:r>
                        <a:rPr lang="en-US" sz="2000" dirty="0">
                          <a:solidFill>
                            <a:srgbClr val="000000"/>
                          </a:solidFill>
                          <a:effectLst/>
                          <a:latin typeface="+mn-lt"/>
                          <a:ea typeface="MS PMincho" panose="02020600040205080304" pitchFamily="18" charset="-128"/>
                          <a:cs typeface="Times New Roman" panose="02020603050405020304" pitchFamily="18" charset="0"/>
                        </a:rPr>
                        <a:t>0</a:t>
                      </a:r>
                    </a:p>
                  </a:txBody>
                  <a:tcPr marL="68580" marR="68580"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chemeClr val="accent4">
                        <a:lumMod val="20000"/>
                        <a:lumOff val="80000"/>
                      </a:scheme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marL="0" marR="0" lvl="0" indent="0" algn="ctr" defTabSz="914400" rtl="0" eaLnBrk="1" fontAlgn="auto" latinLnBrk="0" hangingPunct="1">
                        <a:lnSpc>
                          <a:spcPct val="115000"/>
                        </a:lnSpc>
                        <a:spcBef>
                          <a:spcPts val="0"/>
                        </a:spcBef>
                        <a:spcAft>
                          <a:spcPts val="0"/>
                        </a:spcAft>
                        <a:buClrTx/>
                        <a:buSzTx/>
                        <a:buFontTx/>
                        <a:buNone/>
                        <a:tabLst/>
                        <a:defRPr/>
                      </a:pPr>
                      <a:r>
                        <a:rPr lang="en-US" sz="2000" kern="1200" dirty="0">
                          <a:solidFill>
                            <a:srgbClr val="000000"/>
                          </a:solidFill>
                          <a:effectLst/>
                          <a:latin typeface="Calibri" panose="020F0502020204030204"/>
                          <a:ea typeface="MS PMincho" panose="02020600040205080304" pitchFamily="18" charset="-128"/>
                          <a:cs typeface="Times New Roman" panose="02020603050405020304" pitchFamily="18" charset="0"/>
                        </a:rPr>
                        <a:t>0</a:t>
                      </a:r>
                    </a:p>
                  </a:txBody>
                  <a:tcPr marL="68580" marR="68580"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chemeClr val="accent4">
                        <a:lumMod val="20000"/>
                        <a:lumOff val="80000"/>
                      </a:scheme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marL="0" marR="0" lvl="0" indent="0" algn="ctr" defTabSz="914400" rtl="0" eaLnBrk="1" fontAlgn="auto" latinLnBrk="0" hangingPunct="1">
                        <a:lnSpc>
                          <a:spcPct val="115000"/>
                        </a:lnSpc>
                        <a:spcBef>
                          <a:spcPts val="0"/>
                        </a:spcBef>
                        <a:spcAft>
                          <a:spcPts val="0"/>
                        </a:spcAft>
                        <a:buClrTx/>
                        <a:buSzTx/>
                        <a:buFontTx/>
                        <a:buNone/>
                        <a:tabLst/>
                        <a:defRPr/>
                      </a:pPr>
                      <a:r>
                        <a:rPr lang="en-US" sz="2000" kern="1200" dirty="0">
                          <a:solidFill>
                            <a:srgbClr val="000000"/>
                          </a:solidFill>
                          <a:effectLst/>
                          <a:latin typeface="Calibri" panose="020F0502020204030204"/>
                          <a:ea typeface="MS PMincho" panose="02020600040205080304" pitchFamily="18" charset="-128"/>
                          <a:cs typeface="Times New Roman" panose="02020603050405020304" pitchFamily="18" charset="0"/>
                        </a:rPr>
                        <a:t>0</a:t>
                      </a:r>
                    </a:p>
                  </a:txBody>
                  <a:tcPr marL="68580" marR="68580"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chemeClr val="accent4">
                        <a:lumMod val="20000"/>
                        <a:lumOff val="80000"/>
                      </a:scheme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marL="0" marR="0" indent="0" algn="ctr" defTabSz="914400" rtl="0" eaLnBrk="1" fontAlgn="auto" latinLnBrk="0" hangingPunct="1">
                        <a:lnSpc>
                          <a:spcPct val="115000"/>
                        </a:lnSpc>
                        <a:spcBef>
                          <a:spcPts val="0"/>
                        </a:spcBef>
                        <a:spcAft>
                          <a:spcPts val="0"/>
                        </a:spcAft>
                        <a:buClrTx/>
                        <a:buSzTx/>
                        <a:buFontTx/>
                        <a:buNone/>
                        <a:tabLst/>
                        <a:defRPr/>
                      </a:pPr>
                      <a:r>
                        <a:rPr lang="en-US" sz="2000" b="0" i="0" u="none" strike="noStrike" kern="1200" baseline="0" dirty="0">
                          <a:solidFill>
                            <a:schemeClr val="dk1"/>
                          </a:solidFill>
                          <a:latin typeface="+mn-lt"/>
                          <a:ea typeface="+mn-ea"/>
                          <a:cs typeface="+mn-cs"/>
                        </a:rPr>
                        <a:t>0.00</a:t>
                      </a:r>
                      <a:endParaRPr lang="en-US" sz="2000" dirty="0">
                        <a:solidFill>
                          <a:srgbClr val="000000"/>
                        </a:solidFill>
                        <a:effectLst/>
                        <a:latin typeface="+mn-lt"/>
                        <a:ea typeface="MS PMincho" panose="02020600040205080304" pitchFamily="18" charset="-128"/>
                        <a:cs typeface="Times New Roman" panose="02020603050405020304" pitchFamily="18" charset="0"/>
                      </a:endParaRPr>
                    </a:p>
                  </a:txBody>
                  <a:tcPr marL="68580" marR="68580"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chemeClr val="accent4">
                        <a:lumMod val="20000"/>
                        <a:lumOff val="80000"/>
                      </a:scheme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marL="0" marR="0" indent="0" algn="ctr" defTabSz="914400" rtl="0" eaLnBrk="1" fontAlgn="auto" latinLnBrk="0" hangingPunct="1">
                        <a:lnSpc>
                          <a:spcPct val="115000"/>
                        </a:lnSpc>
                        <a:spcBef>
                          <a:spcPts val="0"/>
                        </a:spcBef>
                        <a:spcAft>
                          <a:spcPts val="0"/>
                        </a:spcAft>
                        <a:buClrTx/>
                        <a:buSzTx/>
                        <a:buFontTx/>
                        <a:buNone/>
                        <a:tabLst/>
                        <a:defRPr/>
                      </a:pPr>
                      <a:r>
                        <a:rPr lang="en-US" sz="2000" b="0" i="0" u="none" strike="noStrike" kern="1200" baseline="0" dirty="0">
                          <a:solidFill>
                            <a:schemeClr val="dk1"/>
                          </a:solidFill>
                          <a:latin typeface="+mn-lt"/>
                          <a:ea typeface="+mn-ea"/>
                          <a:cs typeface="+mn-cs"/>
                        </a:rPr>
                        <a:t>0.00</a:t>
                      </a:r>
                      <a:endParaRPr lang="en-US" sz="2000" dirty="0">
                        <a:solidFill>
                          <a:srgbClr val="000000"/>
                        </a:solidFill>
                        <a:effectLst/>
                        <a:latin typeface="+mn-lt"/>
                        <a:ea typeface="MS PMincho" panose="02020600040205080304" pitchFamily="18" charset="-128"/>
                        <a:cs typeface="Times New Roman" panose="02020603050405020304" pitchFamily="18" charset="0"/>
                      </a:endParaRPr>
                    </a:p>
                  </a:txBody>
                  <a:tcPr marL="68580" marR="68580"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chemeClr val="accent4">
                        <a:lumMod val="20000"/>
                        <a:lumOff val="80000"/>
                      </a:schemeClr>
                    </a:solidFill>
                  </a:tcPr>
                </a:tc>
                <a:extLst>
                  <a:ext uri="{0D108BD9-81ED-4DB2-BD59-A6C34878D82A}">
                    <a16:rowId xmlns:a16="http://schemas.microsoft.com/office/drawing/2014/main" val="2228254668"/>
                  </a:ext>
                </a:extLst>
              </a:tr>
              <a:tr h="814614">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marL="457200" marR="0" indent="-438912">
                        <a:spcBef>
                          <a:spcPts val="0"/>
                        </a:spcBef>
                        <a:spcAft>
                          <a:spcPts val="0"/>
                        </a:spcAft>
                      </a:pPr>
                      <a:r>
                        <a:rPr lang="en-US" sz="1900" dirty="0">
                          <a:effectLst/>
                          <a:latin typeface="+mn-lt"/>
                        </a:rPr>
                        <a:t>10. This primary plan is consistent with those I have used in other school settings.</a:t>
                      </a:r>
                      <a:endParaRPr lang="en-US" sz="1900" dirty="0">
                        <a:effectLst/>
                        <a:latin typeface="+mn-lt"/>
                        <a:ea typeface="Times New Roman"/>
                      </a:endParaRPr>
                    </a:p>
                  </a:txBody>
                  <a:tcPr marL="68580" marR="68580" marT="0" marB="0" anchor="ctr">
                    <a:lnL w="12700" cmpd="sng">
                      <a:solidFill>
                        <a:sysClr val="window" lastClr="FFFFFF"/>
                      </a:solidFill>
                    </a:lnL>
                    <a:lnR w="12700" cap="flat" cmpd="sng" algn="ctr">
                      <a:solidFill>
                        <a:sysClr val="window" lastClr="FFFFFF"/>
                      </a:solidFill>
                      <a:prstDash val="solid"/>
                      <a:round/>
                      <a:headEnd type="none" w="med" len="med"/>
                      <a:tailEnd type="none" w="med" len="med"/>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A5A5A5">
                        <a:tint val="2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marL="0" marR="0" algn="ctr">
                        <a:lnSpc>
                          <a:spcPct val="115000"/>
                        </a:lnSpc>
                        <a:spcBef>
                          <a:spcPts val="0"/>
                        </a:spcBef>
                        <a:spcAft>
                          <a:spcPts val="0"/>
                        </a:spcAft>
                      </a:pPr>
                      <a:r>
                        <a:rPr lang="en-US" sz="2000" b="0" i="0" u="none" strike="noStrike" kern="1200" baseline="0" dirty="0">
                          <a:solidFill>
                            <a:schemeClr val="dk1"/>
                          </a:solidFill>
                          <a:latin typeface="+mn-lt"/>
                          <a:ea typeface="+mn-ea"/>
                          <a:cs typeface="+mn-cs"/>
                        </a:rPr>
                        <a:t>0 </a:t>
                      </a:r>
                      <a:endParaRPr lang="en-US" sz="2000" dirty="0">
                        <a:solidFill>
                          <a:srgbClr val="000000"/>
                        </a:solidFill>
                        <a:effectLst/>
                        <a:latin typeface="+mn-lt"/>
                        <a:ea typeface="MS PMincho" panose="02020600040205080304" pitchFamily="18" charset="-128"/>
                        <a:cs typeface="Times New Roman" panose="02020603050405020304" pitchFamily="18" charset="0"/>
                      </a:endParaRPr>
                    </a:p>
                  </a:txBody>
                  <a:tcPr marL="68580" marR="68580"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A5A5A5">
                        <a:tint val="2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marL="0" marR="0" algn="ctr">
                        <a:lnSpc>
                          <a:spcPct val="115000"/>
                        </a:lnSpc>
                        <a:spcBef>
                          <a:spcPts val="0"/>
                        </a:spcBef>
                        <a:spcAft>
                          <a:spcPts val="0"/>
                        </a:spcAft>
                      </a:pPr>
                      <a:r>
                        <a:rPr lang="en-US" sz="2000" dirty="0">
                          <a:solidFill>
                            <a:srgbClr val="000000"/>
                          </a:solidFill>
                          <a:effectLst/>
                          <a:latin typeface="+mn-lt"/>
                          <a:ea typeface="MS PMincho" panose="02020600040205080304" pitchFamily="18" charset="-128"/>
                          <a:cs typeface="Times New Roman" panose="02020603050405020304" pitchFamily="18" charset="0"/>
                        </a:rPr>
                        <a:t>0</a:t>
                      </a:r>
                    </a:p>
                  </a:txBody>
                  <a:tcPr marL="68580" marR="68580"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A5A5A5">
                        <a:tint val="2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marL="0" marR="0" algn="ctr">
                        <a:lnSpc>
                          <a:spcPct val="115000"/>
                        </a:lnSpc>
                        <a:spcBef>
                          <a:spcPts val="0"/>
                        </a:spcBef>
                        <a:spcAft>
                          <a:spcPts val="0"/>
                        </a:spcAft>
                      </a:pPr>
                      <a:r>
                        <a:rPr lang="en-US" sz="2000" dirty="0">
                          <a:solidFill>
                            <a:srgbClr val="000000"/>
                          </a:solidFill>
                          <a:effectLst/>
                          <a:latin typeface="+mn-lt"/>
                          <a:ea typeface="MS PMincho" panose="02020600040205080304" pitchFamily="18" charset="-128"/>
                          <a:cs typeface="Times New Roman" panose="02020603050405020304" pitchFamily="18" charset="0"/>
                        </a:rPr>
                        <a:t>0</a:t>
                      </a:r>
                    </a:p>
                  </a:txBody>
                  <a:tcPr marL="68580" marR="68580"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A5A5A5">
                        <a:tint val="2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marL="0" marR="0" algn="ctr">
                        <a:lnSpc>
                          <a:spcPct val="115000"/>
                        </a:lnSpc>
                        <a:spcBef>
                          <a:spcPts val="0"/>
                        </a:spcBef>
                        <a:spcAft>
                          <a:spcPts val="0"/>
                        </a:spcAft>
                      </a:pPr>
                      <a:r>
                        <a:rPr lang="en-US" sz="2000" dirty="0">
                          <a:solidFill>
                            <a:srgbClr val="000000"/>
                          </a:solidFill>
                          <a:effectLst/>
                          <a:latin typeface="+mn-lt"/>
                          <a:ea typeface="MS PMincho" panose="02020600040205080304" pitchFamily="18" charset="-128"/>
                          <a:cs typeface="Times New Roman" panose="02020603050405020304" pitchFamily="18" charset="0"/>
                        </a:rPr>
                        <a:t>0</a:t>
                      </a:r>
                    </a:p>
                  </a:txBody>
                  <a:tcPr marL="68580" marR="68580"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A5A5A5">
                        <a:tint val="2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marL="0" marR="0" lvl="0" indent="0" algn="ctr" defTabSz="914400" rtl="0" eaLnBrk="1" fontAlgn="auto" latinLnBrk="0" hangingPunct="1">
                        <a:lnSpc>
                          <a:spcPct val="115000"/>
                        </a:lnSpc>
                        <a:spcBef>
                          <a:spcPts val="0"/>
                        </a:spcBef>
                        <a:spcAft>
                          <a:spcPts val="0"/>
                        </a:spcAft>
                        <a:buClrTx/>
                        <a:buSzTx/>
                        <a:buFontTx/>
                        <a:buNone/>
                        <a:tabLst/>
                        <a:defRPr/>
                      </a:pPr>
                      <a:r>
                        <a:rPr lang="en-US" sz="2000" kern="1200" dirty="0">
                          <a:solidFill>
                            <a:srgbClr val="000000"/>
                          </a:solidFill>
                          <a:effectLst/>
                          <a:latin typeface="Calibri" panose="020F0502020204030204"/>
                          <a:ea typeface="MS PMincho" panose="02020600040205080304" pitchFamily="18" charset="-128"/>
                          <a:cs typeface="Times New Roman" panose="02020603050405020304" pitchFamily="18" charset="0"/>
                        </a:rPr>
                        <a:t>0</a:t>
                      </a:r>
                    </a:p>
                  </a:txBody>
                  <a:tcPr marL="68580" marR="68580"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A5A5A5">
                        <a:tint val="2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marL="0" marR="0" lvl="0" indent="0" algn="ctr" defTabSz="914400" rtl="0" eaLnBrk="1" fontAlgn="auto" latinLnBrk="0" hangingPunct="1">
                        <a:lnSpc>
                          <a:spcPct val="115000"/>
                        </a:lnSpc>
                        <a:spcBef>
                          <a:spcPts val="0"/>
                        </a:spcBef>
                        <a:spcAft>
                          <a:spcPts val="0"/>
                        </a:spcAft>
                        <a:buClrTx/>
                        <a:buSzTx/>
                        <a:buFontTx/>
                        <a:buNone/>
                        <a:tabLst/>
                        <a:defRPr/>
                      </a:pPr>
                      <a:r>
                        <a:rPr lang="en-US" sz="2000" kern="1200" dirty="0">
                          <a:solidFill>
                            <a:srgbClr val="000000"/>
                          </a:solidFill>
                          <a:effectLst/>
                          <a:latin typeface="Calibri" panose="020F0502020204030204"/>
                          <a:ea typeface="MS PMincho" panose="02020600040205080304" pitchFamily="18" charset="-128"/>
                          <a:cs typeface="Times New Roman" panose="02020603050405020304" pitchFamily="18" charset="0"/>
                        </a:rPr>
                        <a:t>0</a:t>
                      </a:r>
                    </a:p>
                  </a:txBody>
                  <a:tcPr marL="68580" marR="68580"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A5A5A5">
                        <a:tint val="2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marL="0" marR="0" indent="0" algn="ctr" defTabSz="914400" rtl="0" eaLnBrk="1" fontAlgn="auto" latinLnBrk="0" hangingPunct="1">
                        <a:lnSpc>
                          <a:spcPct val="115000"/>
                        </a:lnSpc>
                        <a:spcBef>
                          <a:spcPts val="0"/>
                        </a:spcBef>
                        <a:spcAft>
                          <a:spcPts val="0"/>
                        </a:spcAft>
                        <a:buClrTx/>
                        <a:buSzTx/>
                        <a:buFontTx/>
                        <a:buNone/>
                        <a:tabLst/>
                        <a:defRPr/>
                      </a:pPr>
                      <a:r>
                        <a:rPr lang="en-US" sz="2000" b="0" i="0" u="none" strike="noStrike" kern="1200" baseline="0" dirty="0">
                          <a:solidFill>
                            <a:schemeClr val="dk1"/>
                          </a:solidFill>
                          <a:latin typeface="+mn-lt"/>
                          <a:ea typeface="+mn-ea"/>
                          <a:cs typeface="+mn-cs"/>
                        </a:rPr>
                        <a:t>0.00</a:t>
                      </a:r>
                      <a:endParaRPr lang="en-US" sz="2000" dirty="0">
                        <a:solidFill>
                          <a:srgbClr val="000000"/>
                        </a:solidFill>
                        <a:effectLst/>
                        <a:latin typeface="+mn-lt"/>
                        <a:ea typeface="MS PMincho" panose="02020600040205080304" pitchFamily="18" charset="-128"/>
                        <a:cs typeface="Times New Roman" panose="02020603050405020304" pitchFamily="18" charset="0"/>
                      </a:endParaRPr>
                    </a:p>
                  </a:txBody>
                  <a:tcPr marL="68580" marR="68580"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A5A5A5">
                        <a:tint val="2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marL="0" marR="0" indent="0" algn="ctr" defTabSz="914400" rtl="0" eaLnBrk="1" fontAlgn="auto" latinLnBrk="0" hangingPunct="1">
                        <a:lnSpc>
                          <a:spcPct val="115000"/>
                        </a:lnSpc>
                        <a:spcBef>
                          <a:spcPts val="0"/>
                        </a:spcBef>
                        <a:spcAft>
                          <a:spcPts val="0"/>
                        </a:spcAft>
                        <a:buClrTx/>
                        <a:buSzTx/>
                        <a:buFontTx/>
                        <a:buNone/>
                        <a:tabLst/>
                        <a:defRPr/>
                      </a:pPr>
                      <a:r>
                        <a:rPr lang="en-US" sz="2000" b="0" i="0" u="none" strike="noStrike" kern="1200" baseline="0" dirty="0">
                          <a:solidFill>
                            <a:schemeClr val="dk1"/>
                          </a:solidFill>
                          <a:latin typeface="+mn-lt"/>
                          <a:ea typeface="+mn-ea"/>
                          <a:cs typeface="+mn-cs"/>
                        </a:rPr>
                        <a:t>0.00</a:t>
                      </a:r>
                      <a:endParaRPr lang="en-US" sz="2000" dirty="0">
                        <a:solidFill>
                          <a:srgbClr val="000000"/>
                        </a:solidFill>
                        <a:effectLst/>
                        <a:latin typeface="+mn-lt"/>
                        <a:ea typeface="MS PMincho" panose="02020600040205080304" pitchFamily="18" charset="-128"/>
                        <a:cs typeface="Times New Roman" panose="02020603050405020304" pitchFamily="18" charset="0"/>
                      </a:endParaRPr>
                    </a:p>
                  </a:txBody>
                  <a:tcPr marL="68580" marR="68580"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A5A5A5">
                        <a:tint val="20000"/>
                      </a:srgbClr>
                    </a:solidFill>
                  </a:tcPr>
                </a:tc>
                <a:extLst>
                  <a:ext uri="{0D108BD9-81ED-4DB2-BD59-A6C34878D82A}">
                    <a16:rowId xmlns:a16="http://schemas.microsoft.com/office/drawing/2014/main" val="1117059438"/>
                  </a:ext>
                </a:extLst>
              </a:tr>
              <a:tr h="814614">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marL="457200" marR="0" indent="-438912">
                        <a:spcBef>
                          <a:spcPts val="0"/>
                        </a:spcBef>
                        <a:spcAft>
                          <a:spcPts val="0"/>
                        </a:spcAft>
                      </a:pPr>
                      <a:r>
                        <a:rPr lang="en-US" sz="1900" dirty="0">
                          <a:effectLst/>
                          <a:latin typeface="+mn-lt"/>
                        </a:rPr>
                        <a:t>11. The primary plan</a:t>
                      </a:r>
                      <a:r>
                        <a:rPr lang="en-US" sz="1900" baseline="0" dirty="0">
                          <a:effectLst/>
                          <a:latin typeface="+mn-lt"/>
                        </a:rPr>
                        <a:t> components </a:t>
                      </a:r>
                      <a:r>
                        <a:rPr lang="en-US" sz="1900" dirty="0">
                          <a:effectLst/>
                          <a:latin typeface="+mn-lt"/>
                        </a:rPr>
                        <a:t>are a fair way to fulfill the plan’s purposes. </a:t>
                      </a:r>
                      <a:endParaRPr lang="en-US" sz="1900" dirty="0">
                        <a:effectLst/>
                        <a:latin typeface="+mn-lt"/>
                        <a:ea typeface="Times New Roman"/>
                      </a:endParaRPr>
                    </a:p>
                  </a:txBody>
                  <a:tcPr marL="68580" marR="68580" marT="0" marB="0" anchor="ctr">
                    <a:lnL w="12700" cmpd="sng">
                      <a:solidFill>
                        <a:sysClr val="window" lastClr="FFFFFF"/>
                      </a:solidFill>
                    </a:lnL>
                    <a:lnR w="12700" cap="flat" cmpd="sng" algn="ctr">
                      <a:solidFill>
                        <a:sysClr val="window" lastClr="FFFFFF"/>
                      </a:solidFill>
                      <a:prstDash val="solid"/>
                      <a:round/>
                      <a:headEnd type="none" w="med" len="med"/>
                      <a:tailEnd type="none" w="med" len="med"/>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chemeClr val="accent4">
                        <a:lumMod val="20000"/>
                        <a:lumOff val="80000"/>
                      </a:scheme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marL="0" marR="0" algn="ctr">
                        <a:lnSpc>
                          <a:spcPct val="115000"/>
                        </a:lnSpc>
                        <a:spcBef>
                          <a:spcPts val="0"/>
                        </a:spcBef>
                        <a:spcAft>
                          <a:spcPts val="0"/>
                        </a:spcAft>
                      </a:pPr>
                      <a:r>
                        <a:rPr lang="en-US" sz="2000" b="0" i="0" u="none" strike="noStrike" kern="1200" baseline="0" dirty="0">
                          <a:solidFill>
                            <a:schemeClr val="dk1"/>
                          </a:solidFill>
                          <a:latin typeface="+mn-lt"/>
                          <a:ea typeface="+mn-ea"/>
                          <a:cs typeface="+mn-cs"/>
                        </a:rPr>
                        <a:t>0 </a:t>
                      </a:r>
                      <a:endParaRPr lang="en-US" sz="2000" dirty="0">
                        <a:solidFill>
                          <a:srgbClr val="000000"/>
                        </a:solidFill>
                        <a:effectLst/>
                        <a:latin typeface="+mn-lt"/>
                        <a:ea typeface="MS PMincho" panose="02020600040205080304" pitchFamily="18" charset="-128"/>
                        <a:cs typeface="Times New Roman" panose="02020603050405020304" pitchFamily="18" charset="0"/>
                      </a:endParaRPr>
                    </a:p>
                  </a:txBody>
                  <a:tcPr marL="68580" marR="68580"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chemeClr val="accent4">
                        <a:lumMod val="20000"/>
                        <a:lumOff val="80000"/>
                      </a:scheme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marL="0" marR="0" algn="ctr">
                        <a:lnSpc>
                          <a:spcPct val="115000"/>
                        </a:lnSpc>
                        <a:spcBef>
                          <a:spcPts val="0"/>
                        </a:spcBef>
                        <a:spcAft>
                          <a:spcPts val="0"/>
                        </a:spcAft>
                      </a:pPr>
                      <a:r>
                        <a:rPr lang="en-US" sz="2000" dirty="0">
                          <a:solidFill>
                            <a:srgbClr val="000000"/>
                          </a:solidFill>
                          <a:effectLst/>
                          <a:latin typeface="+mn-lt"/>
                          <a:ea typeface="MS PMincho" panose="02020600040205080304" pitchFamily="18" charset="-128"/>
                          <a:cs typeface="Times New Roman" panose="02020603050405020304" pitchFamily="18" charset="0"/>
                        </a:rPr>
                        <a:t>0</a:t>
                      </a:r>
                    </a:p>
                  </a:txBody>
                  <a:tcPr marL="68580" marR="68580"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chemeClr val="accent4">
                        <a:lumMod val="20000"/>
                        <a:lumOff val="80000"/>
                      </a:scheme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marL="0" marR="0" algn="ctr">
                        <a:lnSpc>
                          <a:spcPct val="115000"/>
                        </a:lnSpc>
                        <a:spcBef>
                          <a:spcPts val="0"/>
                        </a:spcBef>
                        <a:spcAft>
                          <a:spcPts val="0"/>
                        </a:spcAft>
                      </a:pPr>
                      <a:r>
                        <a:rPr lang="en-US" sz="2000" dirty="0">
                          <a:solidFill>
                            <a:srgbClr val="000000"/>
                          </a:solidFill>
                          <a:effectLst/>
                          <a:latin typeface="+mn-lt"/>
                          <a:ea typeface="MS PMincho" panose="02020600040205080304" pitchFamily="18" charset="-128"/>
                          <a:cs typeface="Times New Roman" panose="02020603050405020304" pitchFamily="18" charset="0"/>
                        </a:rPr>
                        <a:t>0</a:t>
                      </a:r>
                    </a:p>
                  </a:txBody>
                  <a:tcPr marL="68580" marR="68580"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chemeClr val="accent4">
                        <a:lumMod val="20000"/>
                        <a:lumOff val="80000"/>
                      </a:scheme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marL="0" marR="0" algn="ctr">
                        <a:lnSpc>
                          <a:spcPct val="115000"/>
                        </a:lnSpc>
                        <a:spcBef>
                          <a:spcPts val="0"/>
                        </a:spcBef>
                        <a:spcAft>
                          <a:spcPts val="0"/>
                        </a:spcAft>
                      </a:pPr>
                      <a:r>
                        <a:rPr lang="en-US" sz="2000" dirty="0">
                          <a:solidFill>
                            <a:srgbClr val="000000"/>
                          </a:solidFill>
                          <a:effectLst/>
                          <a:latin typeface="+mn-lt"/>
                          <a:ea typeface="MS PMincho" panose="02020600040205080304" pitchFamily="18" charset="-128"/>
                          <a:cs typeface="Times New Roman" panose="02020603050405020304" pitchFamily="18" charset="0"/>
                        </a:rPr>
                        <a:t>0</a:t>
                      </a:r>
                    </a:p>
                  </a:txBody>
                  <a:tcPr marL="68580" marR="68580"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chemeClr val="accent4">
                        <a:lumMod val="20000"/>
                        <a:lumOff val="80000"/>
                      </a:scheme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marL="0" marR="0" lvl="0" indent="0" algn="ctr" defTabSz="914400" rtl="0" eaLnBrk="1" fontAlgn="auto" latinLnBrk="0" hangingPunct="1">
                        <a:lnSpc>
                          <a:spcPct val="115000"/>
                        </a:lnSpc>
                        <a:spcBef>
                          <a:spcPts val="0"/>
                        </a:spcBef>
                        <a:spcAft>
                          <a:spcPts val="0"/>
                        </a:spcAft>
                        <a:buClrTx/>
                        <a:buSzTx/>
                        <a:buFontTx/>
                        <a:buNone/>
                        <a:tabLst/>
                        <a:defRPr/>
                      </a:pPr>
                      <a:r>
                        <a:rPr lang="en-US" sz="2000" kern="1200" dirty="0">
                          <a:solidFill>
                            <a:srgbClr val="000000"/>
                          </a:solidFill>
                          <a:effectLst/>
                          <a:latin typeface="Calibri" panose="020F0502020204030204"/>
                          <a:ea typeface="MS PMincho" panose="02020600040205080304" pitchFamily="18" charset="-128"/>
                          <a:cs typeface="Times New Roman" panose="02020603050405020304" pitchFamily="18" charset="0"/>
                        </a:rPr>
                        <a:t>0</a:t>
                      </a:r>
                    </a:p>
                  </a:txBody>
                  <a:tcPr marL="68580" marR="68580"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chemeClr val="accent4">
                        <a:lumMod val="20000"/>
                        <a:lumOff val="80000"/>
                      </a:scheme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marL="0" marR="0" lvl="0" indent="0" algn="ctr" defTabSz="914400" rtl="0" eaLnBrk="1" fontAlgn="auto" latinLnBrk="0" hangingPunct="1">
                        <a:lnSpc>
                          <a:spcPct val="115000"/>
                        </a:lnSpc>
                        <a:spcBef>
                          <a:spcPts val="0"/>
                        </a:spcBef>
                        <a:spcAft>
                          <a:spcPts val="0"/>
                        </a:spcAft>
                        <a:buClrTx/>
                        <a:buSzTx/>
                        <a:buFontTx/>
                        <a:buNone/>
                        <a:tabLst/>
                        <a:defRPr/>
                      </a:pPr>
                      <a:r>
                        <a:rPr lang="en-US" sz="2000" kern="1200" dirty="0">
                          <a:solidFill>
                            <a:srgbClr val="000000"/>
                          </a:solidFill>
                          <a:effectLst/>
                          <a:latin typeface="Calibri" panose="020F0502020204030204"/>
                          <a:ea typeface="MS PMincho" panose="02020600040205080304" pitchFamily="18" charset="-128"/>
                          <a:cs typeface="Times New Roman" panose="02020603050405020304" pitchFamily="18" charset="0"/>
                        </a:rPr>
                        <a:t>0</a:t>
                      </a:r>
                    </a:p>
                  </a:txBody>
                  <a:tcPr marL="68580" marR="68580"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chemeClr val="accent4">
                        <a:lumMod val="20000"/>
                        <a:lumOff val="80000"/>
                      </a:scheme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marL="0" marR="0" indent="0" algn="ctr" defTabSz="914400" rtl="0" eaLnBrk="1" fontAlgn="auto" latinLnBrk="0" hangingPunct="1">
                        <a:lnSpc>
                          <a:spcPct val="115000"/>
                        </a:lnSpc>
                        <a:spcBef>
                          <a:spcPts val="0"/>
                        </a:spcBef>
                        <a:spcAft>
                          <a:spcPts val="0"/>
                        </a:spcAft>
                        <a:buClrTx/>
                        <a:buSzTx/>
                        <a:buFontTx/>
                        <a:buNone/>
                        <a:tabLst/>
                        <a:defRPr/>
                      </a:pPr>
                      <a:r>
                        <a:rPr lang="en-US" sz="2000" b="0" i="0" u="none" strike="noStrike" kern="1200" baseline="0" dirty="0">
                          <a:solidFill>
                            <a:schemeClr val="dk1"/>
                          </a:solidFill>
                          <a:latin typeface="+mn-lt"/>
                          <a:ea typeface="+mn-ea"/>
                          <a:cs typeface="+mn-cs"/>
                        </a:rPr>
                        <a:t>0.00</a:t>
                      </a:r>
                      <a:endParaRPr lang="en-US" sz="2000" dirty="0">
                        <a:solidFill>
                          <a:srgbClr val="000000"/>
                        </a:solidFill>
                        <a:effectLst/>
                        <a:latin typeface="+mn-lt"/>
                        <a:ea typeface="MS PMincho" panose="02020600040205080304" pitchFamily="18" charset="-128"/>
                        <a:cs typeface="Times New Roman" panose="02020603050405020304" pitchFamily="18" charset="0"/>
                      </a:endParaRPr>
                    </a:p>
                  </a:txBody>
                  <a:tcPr marL="68580" marR="68580"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chemeClr val="accent4">
                        <a:lumMod val="20000"/>
                        <a:lumOff val="80000"/>
                      </a:scheme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marL="0" marR="0" indent="0" algn="ctr" defTabSz="914400" rtl="0" eaLnBrk="1" fontAlgn="auto" latinLnBrk="0" hangingPunct="1">
                        <a:lnSpc>
                          <a:spcPct val="115000"/>
                        </a:lnSpc>
                        <a:spcBef>
                          <a:spcPts val="0"/>
                        </a:spcBef>
                        <a:spcAft>
                          <a:spcPts val="0"/>
                        </a:spcAft>
                        <a:buClrTx/>
                        <a:buSzTx/>
                        <a:buFontTx/>
                        <a:buNone/>
                        <a:tabLst/>
                        <a:defRPr/>
                      </a:pPr>
                      <a:r>
                        <a:rPr lang="en-US" sz="2000" b="0" i="0" u="none" strike="noStrike" kern="1200" baseline="0" dirty="0">
                          <a:solidFill>
                            <a:schemeClr val="dk1"/>
                          </a:solidFill>
                          <a:latin typeface="+mn-lt"/>
                          <a:ea typeface="+mn-ea"/>
                          <a:cs typeface="+mn-cs"/>
                        </a:rPr>
                        <a:t>0.00</a:t>
                      </a:r>
                      <a:endParaRPr lang="en-US" sz="2000" dirty="0">
                        <a:solidFill>
                          <a:srgbClr val="000000"/>
                        </a:solidFill>
                        <a:effectLst/>
                        <a:latin typeface="+mn-lt"/>
                        <a:ea typeface="MS PMincho" panose="02020600040205080304" pitchFamily="18" charset="-128"/>
                        <a:cs typeface="Times New Roman" panose="02020603050405020304" pitchFamily="18" charset="0"/>
                      </a:endParaRPr>
                    </a:p>
                  </a:txBody>
                  <a:tcPr marL="68580" marR="68580"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chemeClr val="accent4">
                        <a:lumMod val="20000"/>
                        <a:lumOff val="80000"/>
                      </a:schemeClr>
                    </a:solidFill>
                  </a:tcPr>
                </a:tc>
                <a:extLst>
                  <a:ext uri="{0D108BD9-81ED-4DB2-BD59-A6C34878D82A}">
                    <a16:rowId xmlns:a16="http://schemas.microsoft.com/office/drawing/2014/main" val="1725693688"/>
                  </a:ext>
                </a:extLst>
              </a:tr>
              <a:tr h="814614">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marL="457200" marR="0" indent="-438912">
                        <a:spcBef>
                          <a:spcPts val="0"/>
                        </a:spcBef>
                        <a:spcAft>
                          <a:spcPts val="0"/>
                        </a:spcAft>
                      </a:pPr>
                      <a:r>
                        <a:rPr lang="en-US" sz="1900" dirty="0">
                          <a:effectLst/>
                          <a:latin typeface="+mn-lt"/>
                        </a:rPr>
                        <a:t>12. The primary plan is reasonable to meet the stated purpose(s). </a:t>
                      </a:r>
                      <a:endParaRPr lang="en-US" sz="1900" dirty="0">
                        <a:effectLst/>
                        <a:latin typeface="+mn-lt"/>
                        <a:ea typeface="Times New Roman"/>
                      </a:endParaRPr>
                    </a:p>
                  </a:txBody>
                  <a:tcPr marL="68580" marR="68580" marT="0" marB="0" anchor="ctr">
                    <a:lnL w="12700" cmpd="sng">
                      <a:solidFill>
                        <a:sysClr val="window" lastClr="FFFFFF"/>
                      </a:solidFill>
                    </a:lnL>
                    <a:lnR w="12700" cap="flat" cmpd="sng" algn="ctr">
                      <a:solidFill>
                        <a:sysClr val="window" lastClr="FFFFFF"/>
                      </a:solidFill>
                      <a:prstDash val="solid"/>
                      <a:round/>
                      <a:headEnd type="none" w="med" len="med"/>
                      <a:tailEnd type="none" w="med" len="med"/>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A5A5A5">
                        <a:tint val="2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marL="0" marR="0" algn="ctr">
                        <a:lnSpc>
                          <a:spcPct val="115000"/>
                        </a:lnSpc>
                        <a:spcBef>
                          <a:spcPts val="0"/>
                        </a:spcBef>
                        <a:spcAft>
                          <a:spcPts val="0"/>
                        </a:spcAft>
                      </a:pPr>
                      <a:r>
                        <a:rPr lang="en-US" sz="2000" b="0" i="0" u="none" strike="noStrike" kern="1200" baseline="0" dirty="0">
                          <a:solidFill>
                            <a:schemeClr val="dk1"/>
                          </a:solidFill>
                          <a:latin typeface="+mn-lt"/>
                          <a:ea typeface="+mn-ea"/>
                          <a:cs typeface="+mn-cs"/>
                        </a:rPr>
                        <a:t>0 </a:t>
                      </a:r>
                      <a:endParaRPr lang="en-US" sz="2000" dirty="0">
                        <a:solidFill>
                          <a:srgbClr val="000000"/>
                        </a:solidFill>
                        <a:effectLst/>
                        <a:latin typeface="+mn-lt"/>
                        <a:ea typeface="MS PMincho" panose="02020600040205080304" pitchFamily="18" charset="-128"/>
                        <a:cs typeface="Times New Roman" panose="02020603050405020304" pitchFamily="18" charset="0"/>
                      </a:endParaRPr>
                    </a:p>
                  </a:txBody>
                  <a:tcPr marL="68580" marR="68580"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A5A5A5">
                        <a:tint val="2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marL="0" marR="0" algn="ctr">
                        <a:lnSpc>
                          <a:spcPct val="115000"/>
                        </a:lnSpc>
                        <a:spcBef>
                          <a:spcPts val="0"/>
                        </a:spcBef>
                        <a:spcAft>
                          <a:spcPts val="0"/>
                        </a:spcAft>
                      </a:pPr>
                      <a:r>
                        <a:rPr lang="en-US" sz="2000" dirty="0">
                          <a:solidFill>
                            <a:srgbClr val="000000"/>
                          </a:solidFill>
                          <a:effectLst/>
                          <a:latin typeface="+mn-lt"/>
                          <a:ea typeface="MS PMincho" panose="02020600040205080304" pitchFamily="18" charset="-128"/>
                          <a:cs typeface="Times New Roman" panose="02020603050405020304" pitchFamily="18" charset="0"/>
                        </a:rPr>
                        <a:t>0</a:t>
                      </a:r>
                    </a:p>
                  </a:txBody>
                  <a:tcPr marL="68580" marR="68580"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A5A5A5">
                        <a:tint val="2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marL="0" marR="0" algn="ctr">
                        <a:lnSpc>
                          <a:spcPct val="115000"/>
                        </a:lnSpc>
                        <a:spcBef>
                          <a:spcPts val="0"/>
                        </a:spcBef>
                        <a:spcAft>
                          <a:spcPts val="0"/>
                        </a:spcAft>
                      </a:pPr>
                      <a:r>
                        <a:rPr lang="en-US" sz="2000" dirty="0">
                          <a:solidFill>
                            <a:srgbClr val="000000"/>
                          </a:solidFill>
                          <a:effectLst/>
                          <a:latin typeface="+mn-lt"/>
                          <a:ea typeface="MS PMincho" panose="02020600040205080304" pitchFamily="18" charset="-128"/>
                          <a:cs typeface="Times New Roman" panose="02020603050405020304" pitchFamily="18" charset="0"/>
                        </a:rPr>
                        <a:t>0</a:t>
                      </a:r>
                    </a:p>
                  </a:txBody>
                  <a:tcPr marL="68580" marR="68580"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A5A5A5">
                        <a:tint val="2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marL="0" marR="0" algn="ctr">
                        <a:lnSpc>
                          <a:spcPct val="115000"/>
                        </a:lnSpc>
                        <a:spcBef>
                          <a:spcPts val="0"/>
                        </a:spcBef>
                        <a:spcAft>
                          <a:spcPts val="0"/>
                        </a:spcAft>
                      </a:pPr>
                      <a:r>
                        <a:rPr lang="en-US" sz="2000" dirty="0">
                          <a:solidFill>
                            <a:srgbClr val="000000"/>
                          </a:solidFill>
                          <a:effectLst/>
                          <a:latin typeface="+mn-lt"/>
                          <a:ea typeface="MS PMincho" panose="02020600040205080304" pitchFamily="18" charset="-128"/>
                          <a:cs typeface="Times New Roman" panose="02020603050405020304" pitchFamily="18" charset="0"/>
                        </a:rPr>
                        <a:t>0</a:t>
                      </a:r>
                    </a:p>
                  </a:txBody>
                  <a:tcPr marL="68580" marR="68580"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A5A5A5">
                        <a:tint val="2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marL="0" marR="0" lvl="0" indent="0" algn="ctr" defTabSz="914400" rtl="0" eaLnBrk="1" fontAlgn="auto" latinLnBrk="0" hangingPunct="1">
                        <a:lnSpc>
                          <a:spcPct val="115000"/>
                        </a:lnSpc>
                        <a:spcBef>
                          <a:spcPts val="0"/>
                        </a:spcBef>
                        <a:spcAft>
                          <a:spcPts val="0"/>
                        </a:spcAft>
                        <a:buClrTx/>
                        <a:buSzTx/>
                        <a:buFontTx/>
                        <a:buNone/>
                        <a:tabLst/>
                        <a:defRPr/>
                      </a:pPr>
                      <a:r>
                        <a:rPr lang="en-US" sz="2000" kern="1200" dirty="0">
                          <a:solidFill>
                            <a:srgbClr val="000000"/>
                          </a:solidFill>
                          <a:effectLst/>
                          <a:latin typeface="Calibri" panose="020F0502020204030204"/>
                          <a:ea typeface="MS PMincho" panose="02020600040205080304" pitchFamily="18" charset="-128"/>
                          <a:cs typeface="Times New Roman" panose="02020603050405020304" pitchFamily="18" charset="0"/>
                        </a:rPr>
                        <a:t>0</a:t>
                      </a:r>
                    </a:p>
                  </a:txBody>
                  <a:tcPr marL="68580" marR="68580"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A5A5A5">
                        <a:tint val="2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marL="0" marR="0" lvl="0" indent="0" algn="ctr" defTabSz="914400" rtl="0" eaLnBrk="1" fontAlgn="auto" latinLnBrk="0" hangingPunct="1">
                        <a:lnSpc>
                          <a:spcPct val="115000"/>
                        </a:lnSpc>
                        <a:spcBef>
                          <a:spcPts val="0"/>
                        </a:spcBef>
                        <a:spcAft>
                          <a:spcPts val="0"/>
                        </a:spcAft>
                        <a:buClrTx/>
                        <a:buSzTx/>
                        <a:buFontTx/>
                        <a:buNone/>
                        <a:tabLst/>
                        <a:defRPr/>
                      </a:pPr>
                      <a:r>
                        <a:rPr lang="en-US" sz="2000" kern="1200" dirty="0">
                          <a:solidFill>
                            <a:srgbClr val="000000"/>
                          </a:solidFill>
                          <a:effectLst/>
                          <a:latin typeface="Calibri" panose="020F0502020204030204"/>
                          <a:ea typeface="MS PMincho" panose="02020600040205080304" pitchFamily="18" charset="-128"/>
                          <a:cs typeface="Times New Roman" panose="02020603050405020304" pitchFamily="18" charset="0"/>
                        </a:rPr>
                        <a:t>0</a:t>
                      </a:r>
                    </a:p>
                  </a:txBody>
                  <a:tcPr marL="68580" marR="68580"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A5A5A5">
                        <a:tint val="2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marL="0" marR="0" indent="0" algn="ctr" defTabSz="914400" rtl="0" eaLnBrk="1" fontAlgn="auto" latinLnBrk="0" hangingPunct="1">
                        <a:lnSpc>
                          <a:spcPct val="115000"/>
                        </a:lnSpc>
                        <a:spcBef>
                          <a:spcPts val="0"/>
                        </a:spcBef>
                        <a:spcAft>
                          <a:spcPts val="0"/>
                        </a:spcAft>
                        <a:buClrTx/>
                        <a:buSzTx/>
                        <a:buFontTx/>
                        <a:buNone/>
                        <a:tabLst/>
                        <a:defRPr/>
                      </a:pPr>
                      <a:r>
                        <a:rPr lang="en-US" sz="2000" b="0" i="0" u="none" strike="noStrike" kern="1200" baseline="0" dirty="0">
                          <a:solidFill>
                            <a:schemeClr val="dk1"/>
                          </a:solidFill>
                          <a:latin typeface="+mn-lt"/>
                          <a:ea typeface="+mn-ea"/>
                          <a:cs typeface="+mn-cs"/>
                        </a:rPr>
                        <a:t>0.00</a:t>
                      </a:r>
                      <a:endParaRPr lang="en-US" sz="2000" dirty="0">
                        <a:solidFill>
                          <a:srgbClr val="000000"/>
                        </a:solidFill>
                        <a:effectLst/>
                        <a:latin typeface="+mn-lt"/>
                        <a:ea typeface="MS PMincho" panose="02020600040205080304" pitchFamily="18" charset="-128"/>
                        <a:cs typeface="Times New Roman" panose="02020603050405020304" pitchFamily="18" charset="0"/>
                      </a:endParaRPr>
                    </a:p>
                  </a:txBody>
                  <a:tcPr marL="68580" marR="68580"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A5A5A5">
                        <a:tint val="2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marL="0" marR="0" indent="0" algn="ctr" defTabSz="914400" rtl="0" eaLnBrk="1" fontAlgn="auto" latinLnBrk="0" hangingPunct="1">
                        <a:lnSpc>
                          <a:spcPct val="115000"/>
                        </a:lnSpc>
                        <a:spcBef>
                          <a:spcPts val="0"/>
                        </a:spcBef>
                        <a:spcAft>
                          <a:spcPts val="0"/>
                        </a:spcAft>
                        <a:buClrTx/>
                        <a:buSzTx/>
                        <a:buFontTx/>
                        <a:buNone/>
                        <a:tabLst/>
                        <a:defRPr/>
                      </a:pPr>
                      <a:r>
                        <a:rPr lang="en-US" sz="2000" b="0" i="0" u="none" strike="noStrike" kern="1200" baseline="0" dirty="0">
                          <a:solidFill>
                            <a:schemeClr val="dk1"/>
                          </a:solidFill>
                          <a:latin typeface="+mn-lt"/>
                          <a:ea typeface="+mn-ea"/>
                          <a:cs typeface="+mn-cs"/>
                        </a:rPr>
                        <a:t>0.00</a:t>
                      </a:r>
                      <a:endParaRPr lang="en-US" sz="2000" dirty="0">
                        <a:solidFill>
                          <a:srgbClr val="000000"/>
                        </a:solidFill>
                        <a:effectLst/>
                        <a:latin typeface="+mn-lt"/>
                        <a:ea typeface="MS PMincho" panose="02020600040205080304" pitchFamily="18" charset="-128"/>
                        <a:cs typeface="Times New Roman" panose="02020603050405020304" pitchFamily="18" charset="0"/>
                      </a:endParaRPr>
                    </a:p>
                  </a:txBody>
                  <a:tcPr marL="68580" marR="68580"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A5A5A5">
                        <a:tint val="20000"/>
                      </a:srgbClr>
                    </a:solidFill>
                  </a:tcPr>
                </a:tc>
                <a:extLst>
                  <a:ext uri="{0D108BD9-81ED-4DB2-BD59-A6C34878D82A}">
                    <a16:rowId xmlns:a16="http://schemas.microsoft.com/office/drawing/2014/main" val="46022188"/>
                  </a:ext>
                </a:extLst>
              </a:tr>
            </a:tbl>
          </a:graphicData>
        </a:graphic>
      </p:graphicFrame>
      <p:sp>
        <p:nvSpPr>
          <p:cNvPr id="2" name="TextBox 1">
            <a:extLst>
              <a:ext uri="{FF2B5EF4-FFF2-40B4-BE49-F238E27FC236}">
                <a16:creationId xmlns:a16="http://schemas.microsoft.com/office/drawing/2014/main" id="{9BE4D3C9-4805-42FF-D7A8-93D2D3428613}"/>
              </a:ext>
            </a:extLst>
          </p:cNvPr>
          <p:cNvSpPr txBox="1"/>
          <p:nvPr/>
        </p:nvSpPr>
        <p:spPr>
          <a:xfrm>
            <a:off x="5256656" y="1617784"/>
            <a:ext cx="4731405" cy="338554"/>
          </a:xfrm>
          <a:prstGeom prst="rect">
            <a:avLst/>
          </a:prstGeom>
          <a:noFill/>
        </p:spPr>
        <p:txBody>
          <a:bodyPr wrap="square" rtlCol="0">
            <a:spAutoFit/>
          </a:bodyPr>
          <a:lstStyle/>
          <a:p>
            <a:pPr>
              <a:tabLst>
                <a:tab pos="227013" algn="ctr"/>
                <a:tab pos="1023938" algn="ctr"/>
                <a:tab pos="1816100" algn="ctr"/>
                <a:tab pos="2620963" algn="ctr"/>
                <a:tab pos="3424238" algn="ctr"/>
                <a:tab pos="4216400" algn="ctr"/>
              </a:tabLst>
            </a:pPr>
            <a:r>
              <a:rPr lang="en-US" sz="1600" dirty="0">
                <a:solidFill>
                  <a:schemeClr val="bg1"/>
                </a:solidFill>
                <a:cs typeface="Times New Roman" panose="02020603050405020304" pitchFamily="18" charset="0"/>
              </a:rPr>
              <a:t>	1	2	3	4	5	6   </a:t>
            </a:r>
          </a:p>
        </p:txBody>
      </p:sp>
    </p:spTree>
    <p:custDataLst>
      <p:tags r:id="rId1"/>
    </p:custDataLst>
    <p:extLst>
      <p:ext uri="{BB962C8B-B14F-4D97-AF65-F5344CB8AC3E}">
        <p14:creationId xmlns:p14="http://schemas.microsoft.com/office/powerpoint/2010/main" val="3542772840"/>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show="0">
  <p:cSld>
    <p:spTree>
      <p:nvGrpSpPr>
        <p:cNvPr id="1" name="">
          <a:extLst>
            <a:ext uri="{FF2B5EF4-FFF2-40B4-BE49-F238E27FC236}">
              <a16:creationId xmlns:a16="http://schemas.microsoft.com/office/drawing/2014/main" id="{B0FFF25E-DB30-DC4F-3B46-08F6E4DDA2BC}"/>
            </a:ext>
          </a:extLst>
        </p:cNvPr>
        <p:cNvGrpSpPr/>
        <p:nvPr/>
      </p:nvGrpSpPr>
      <p:grpSpPr>
        <a:xfrm>
          <a:off x="0" y="0"/>
          <a:ext cx="0" cy="0"/>
          <a:chOff x="0" y="0"/>
          <a:chExt cx="0" cy="0"/>
        </a:xfrm>
      </p:grpSpPr>
      <p:graphicFrame>
        <p:nvGraphicFramePr>
          <p:cNvPr id="10" name="Table 9">
            <a:extLst>
              <a:ext uri="{FF2B5EF4-FFF2-40B4-BE49-F238E27FC236}">
                <a16:creationId xmlns:a16="http://schemas.microsoft.com/office/drawing/2014/main" id="{5D59C9CB-2910-2D49-81F5-F80DFA24EBC3}"/>
              </a:ext>
            </a:extLst>
          </p:cNvPr>
          <p:cNvGraphicFramePr>
            <a:graphicFrameLocks noGrp="1"/>
          </p:cNvGraphicFramePr>
          <p:nvPr>
            <p:extLst>
              <p:ext uri="{D42A27DB-BD31-4B8C-83A1-F6EECF244321}">
                <p14:modId xmlns:p14="http://schemas.microsoft.com/office/powerpoint/2010/main" val="738001208"/>
              </p:ext>
            </p:extLst>
          </p:nvPr>
        </p:nvGraphicFramePr>
        <p:xfrm>
          <a:off x="0" y="0"/>
          <a:ext cx="12193017" cy="6839712"/>
        </p:xfrm>
        <a:graphic>
          <a:graphicData uri="http://schemas.openxmlformats.org/drawingml/2006/table">
            <a:tbl>
              <a:tblPr firstRow="1" bandRow="1"/>
              <a:tblGrid>
                <a:gridCol w="5184648">
                  <a:extLst>
                    <a:ext uri="{9D8B030D-6E8A-4147-A177-3AD203B41FA5}">
                      <a16:colId xmlns:a16="http://schemas.microsoft.com/office/drawing/2014/main" val="1826047925"/>
                    </a:ext>
                  </a:extLst>
                </a:gridCol>
                <a:gridCol w="795528">
                  <a:extLst>
                    <a:ext uri="{9D8B030D-6E8A-4147-A177-3AD203B41FA5}">
                      <a16:colId xmlns:a16="http://schemas.microsoft.com/office/drawing/2014/main" val="2705966782"/>
                    </a:ext>
                  </a:extLst>
                </a:gridCol>
                <a:gridCol w="795528">
                  <a:extLst>
                    <a:ext uri="{9D8B030D-6E8A-4147-A177-3AD203B41FA5}">
                      <a16:colId xmlns:a16="http://schemas.microsoft.com/office/drawing/2014/main" val="3991372252"/>
                    </a:ext>
                  </a:extLst>
                </a:gridCol>
                <a:gridCol w="795528">
                  <a:extLst>
                    <a:ext uri="{9D8B030D-6E8A-4147-A177-3AD203B41FA5}">
                      <a16:colId xmlns:a16="http://schemas.microsoft.com/office/drawing/2014/main" val="1123756661"/>
                    </a:ext>
                  </a:extLst>
                </a:gridCol>
                <a:gridCol w="795528">
                  <a:extLst>
                    <a:ext uri="{9D8B030D-6E8A-4147-A177-3AD203B41FA5}">
                      <a16:colId xmlns:a16="http://schemas.microsoft.com/office/drawing/2014/main" val="3691131222"/>
                    </a:ext>
                  </a:extLst>
                </a:gridCol>
                <a:gridCol w="795528">
                  <a:extLst>
                    <a:ext uri="{9D8B030D-6E8A-4147-A177-3AD203B41FA5}">
                      <a16:colId xmlns:a16="http://schemas.microsoft.com/office/drawing/2014/main" val="2511887583"/>
                    </a:ext>
                  </a:extLst>
                </a:gridCol>
                <a:gridCol w="795528">
                  <a:extLst>
                    <a:ext uri="{9D8B030D-6E8A-4147-A177-3AD203B41FA5}">
                      <a16:colId xmlns:a16="http://schemas.microsoft.com/office/drawing/2014/main" val="1260072515"/>
                    </a:ext>
                  </a:extLst>
                </a:gridCol>
                <a:gridCol w="914400">
                  <a:extLst>
                    <a:ext uri="{9D8B030D-6E8A-4147-A177-3AD203B41FA5}">
                      <a16:colId xmlns:a16="http://schemas.microsoft.com/office/drawing/2014/main" val="2287786894"/>
                    </a:ext>
                  </a:extLst>
                </a:gridCol>
                <a:gridCol w="1320801">
                  <a:extLst>
                    <a:ext uri="{9D8B030D-6E8A-4147-A177-3AD203B41FA5}">
                      <a16:colId xmlns:a16="http://schemas.microsoft.com/office/drawing/2014/main" val="3241498103"/>
                    </a:ext>
                  </a:extLst>
                </a:gridCol>
              </a:tblGrid>
              <a:tr h="1953740">
                <a:tc>
                  <a:txBody>
                    <a:bodyPr/>
                    <a:lstStyle>
                      <a:lvl1pPr marL="0" algn="l" defTabSz="914400" rtl="0" eaLnBrk="1" latinLnBrk="0" hangingPunct="1">
                        <a:defRPr sz="1800" b="1" kern="1200">
                          <a:solidFill>
                            <a:schemeClr val="lt1"/>
                          </a:solidFill>
                          <a:latin typeface="Calibri" panose="020F0502020204030204"/>
                        </a:defRPr>
                      </a:lvl1pPr>
                      <a:lvl2pPr marL="457200" algn="l" defTabSz="914400" rtl="0" eaLnBrk="1" latinLnBrk="0" hangingPunct="1">
                        <a:defRPr sz="1800" b="1" kern="1200">
                          <a:solidFill>
                            <a:schemeClr val="lt1"/>
                          </a:solidFill>
                          <a:latin typeface="Calibri" panose="020F0502020204030204"/>
                        </a:defRPr>
                      </a:lvl2pPr>
                      <a:lvl3pPr marL="914400" algn="l" defTabSz="914400" rtl="0" eaLnBrk="1" latinLnBrk="0" hangingPunct="1">
                        <a:defRPr sz="1800" b="1" kern="1200">
                          <a:solidFill>
                            <a:schemeClr val="lt1"/>
                          </a:solidFill>
                          <a:latin typeface="Calibri" panose="020F0502020204030204"/>
                        </a:defRPr>
                      </a:lvl3pPr>
                      <a:lvl4pPr marL="1371600" algn="l" defTabSz="914400" rtl="0" eaLnBrk="1" latinLnBrk="0" hangingPunct="1">
                        <a:defRPr sz="1800" b="1" kern="1200">
                          <a:solidFill>
                            <a:schemeClr val="lt1"/>
                          </a:solidFill>
                          <a:latin typeface="Calibri" panose="020F0502020204030204"/>
                        </a:defRPr>
                      </a:lvl4pPr>
                      <a:lvl5pPr marL="1828800" algn="l" defTabSz="914400" rtl="0" eaLnBrk="1" latinLnBrk="0" hangingPunct="1">
                        <a:defRPr sz="1800" b="1" kern="1200">
                          <a:solidFill>
                            <a:schemeClr val="lt1"/>
                          </a:solidFill>
                          <a:latin typeface="Calibri" panose="020F0502020204030204"/>
                        </a:defRPr>
                      </a:lvl5pPr>
                      <a:lvl6pPr marL="2286000" algn="l" defTabSz="914400" rtl="0" eaLnBrk="1" latinLnBrk="0" hangingPunct="1">
                        <a:defRPr sz="1800" b="1" kern="1200">
                          <a:solidFill>
                            <a:schemeClr val="lt1"/>
                          </a:solidFill>
                          <a:latin typeface="Calibri" panose="020F0502020204030204"/>
                        </a:defRPr>
                      </a:lvl6pPr>
                      <a:lvl7pPr marL="2743200" algn="l" defTabSz="914400" rtl="0" eaLnBrk="1" latinLnBrk="0" hangingPunct="1">
                        <a:defRPr sz="1800" b="1" kern="1200">
                          <a:solidFill>
                            <a:schemeClr val="lt1"/>
                          </a:solidFill>
                          <a:latin typeface="Calibri" panose="020F0502020204030204"/>
                        </a:defRPr>
                      </a:lvl7pPr>
                      <a:lvl8pPr marL="3200400" algn="l" defTabSz="914400" rtl="0" eaLnBrk="1" latinLnBrk="0" hangingPunct="1">
                        <a:defRPr sz="1800" b="1" kern="1200">
                          <a:solidFill>
                            <a:schemeClr val="lt1"/>
                          </a:solidFill>
                          <a:latin typeface="Calibri" panose="020F0502020204030204"/>
                        </a:defRPr>
                      </a:lvl8pPr>
                      <a:lvl9pPr marL="3657600" algn="l" defTabSz="914400" rtl="0" eaLnBrk="1" latinLnBrk="0" hangingPunct="1">
                        <a:defRPr sz="1800" b="1" kern="1200">
                          <a:solidFill>
                            <a:schemeClr val="lt1"/>
                          </a:solidFill>
                          <a:latin typeface="Calibri" panose="020F0502020204030204"/>
                        </a:defRPr>
                      </a:lvl9pPr>
                    </a:lstStyle>
                    <a:p>
                      <a:r>
                        <a:rPr kumimoji="0" lang="en-US" sz="3100" u="none" strike="noStrike" cap="none" normalizeH="0" baseline="0" dirty="0">
                          <a:ln>
                            <a:noFill/>
                          </a:ln>
                          <a:solidFill>
                            <a:schemeClr val="bg1"/>
                          </a:solidFill>
                          <a:effectLst/>
                        </a:rPr>
                        <a:t>Primary Intervention Rating Scale (PIRS) </a:t>
                      </a:r>
                    </a:p>
                    <a:p>
                      <a:endParaRPr lang="en-US" sz="1200" dirty="0">
                        <a:solidFill>
                          <a:schemeClr val="bg1"/>
                        </a:solidFill>
                      </a:endParaRPr>
                    </a:p>
                    <a:p>
                      <a:r>
                        <a:rPr lang="en-US" sz="2400" dirty="0">
                          <a:solidFill>
                            <a:schemeClr val="accent5">
                              <a:lumMod val="20000"/>
                              <a:lumOff val="80000"/>
                            </a:schemeClr>
                          </a:solidFill>
                        </a:rPr>
                        <a:t>Lincoln Elementary</a:t>
                      </a:r>
                    </a:p>
                  </a:txBody>
                  <a:tcPr marL="274320" marT="182880">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chemeClr val="accent5"/>
                    </a:solidFill>
                  </a:tcPr>
                </a:tc>
                <a:tc>
                  <a:txBody>
                    <a:bodyPr/>
                    <a:lstStyle>
                      <a:lvl1pPr marL="0" algn="l" defTabSz="914400" rtl="0" eaLnBrk="1" latinLnBrk="0" hangingPunct="1">
                        <a:defRPr sz="1800" b="1" kern="1200">
                          <a:solidFill>
                            <a:schemeClr val="lt1"/>
                          </a:solidFill>
                          <a:latin typeface="Calibri" panose="020F0502020204030204"/>
                        </a:defRPr>
                      </a:lvl1pPr>
                      <a:lvl2pPr marL="457200" algn="l" defTabSz="914400" rtl="0" eaLnBrk="1" latinLnBrk="0" hangingPunct="1">
                        <a:defRPr sz="1800" b="1" kern="1200">
                          <a:solidFill>
                            <a:schemeClr val="lt1"/>
                          </a:solidFill>
                          <a:latin typeface="Calibri" panose="020F0502020204030204"/>
                        </a:defRPr>
                      </a:lvl2pPr>
                      <a:lvl3pPr marL="914400" algn="l" defTabSz="914400" rtl="0" eaLnBrk="1" latinLnBrk="0" hangingPunct="1">
                        <a:defRPr sz="1800" b="1" kern="1200">
                          <a:solidFill>
                            <a:schemeClr val="lt1"/>
                          </a:solidFill>
                          <a:latin typeface="Calibri" panose="020F0502020204030204"/>
                        </a:defRPr>
                      </a:lvl3pPr>
                      <a:lvl4pPr marL="1371600" algn="l" defTabSz="914400" rtl="0" eaLnBrk="1" latinLnBrk="0" hangingPunct="1">
                        <a:defRPr sz="1800" b="1" kern="1200">
                          <a:solidFill>
                            <a:schemeClr val="lt1"/>
                          </a:solidFill>
                          <a:latin typeface="Calibri" panose="020F0502020204030204"/>
                        </a:defRPr>
                      </a:lvl4pPr>
                      <a:lvl5pPr marL="1828800" algn="l" defTabSz="914400" rtl="0" eaLnBrk="1" latinLnBrk="0" hangingPunct="1">
                        <a:defRPr sz="1800" b="1" kern="1200">
                          <a:solidFill>
                            <a:schemeClr val="lt1"/>
                          </a:solidFill>
                          <a:latin typeface="Calibri" panose="020F0502020204030204"/>
                        </a:defRPr>
                      </a:lvl5pPr>
                      <a:lvl6pPr marL="2286000" algn="l" defTabSz="914400" rtl="0" eaLnBrk="1" latinLnBrk="0" hangingPunct="1">
                        <a:defRPr sz="1800" b="1" kern="1200">
                          <a:solidFill>
                            <a:schemeClr val="lt1"/>
                          </a:solidFill>
                          <a:latin typeface="Calibri" panose="020F0502020204030204"/>
                        </a:defRPr>
                      </a:lvl6pPr>
                      <a:lvl7pPr marL="2743200" algn="l" defTabSz="914400" rtl="0" eaLnBrk="1" latinLnBrk="0" hangingPunct="1">
                        <a:defRPr sz="1800" b="1" kern="1200">
                          <a:solidFill>
                            <a:schemeClr val="lt1"/>
                          </a:solidFill>
                          <a:latin typeface="Calibri" panose="020F0502020204030204"/>
                        </a:defRPr>
                      </a:lvl7pPr>
                      <a:lvl8pPr marL="3200400" algn="l" defTabSz="914400" rtl="0" eaLnBrk="1" latinLnBrk="0" hangingPunct="1">
                        <a:defRPr sz="1800" b="1" kern="1200">
                          <a:solidFill>
                            <a:schemeClr val="lt1"/>
                          </a:solidFill>
                          <a:latin typeface="Calibri" panose="020F0502020204030204"/>
                        </a:defRPr>
                      </a:lvl8pPr>
                      <a:lvl9pPr marL="3657600" algn="l" defTabSz="914400" rtl="0" eaLnBrk="1" latinLnBrk="0" hangingPunct="1">
                        <a:defRPr sz="1800" b="1" kern="1200">
                          <a:solidFill>
                            <a:schemeClr val="lt1"/>
                          </a:solidFill>
                          <a:latin typeface="Calibri" panose="020F0502020204030204"/>
                        </a:defRPr>
                      </a:lvl9pPr>
                    </a:lstStyle>
                    <a:p>
                      <a:pPr marL="71755" marR="71755" algn="ctr">
                        <a:lnSpc>
                          <a:spcPct val="100000"/>
                        </a:lnSpc>
                        <a:spcBef>
                          <a:spcPts val="0"/>
                        </a:spcBef>
                        <a:spcAft>
                          <a:spcPts val="0"/>
                        </a:spcAft>
                      </a:pPr>
                      <a:r>
                        <a:rPr lang="en-US" sz="1800" dirty="0">
                          <a:solidFill>
                            <a:schemeClr val="bg1"/>
                          </a:solidFill>
                          <a:effectLst/>
                        </a:rPr>
                        <a:t>     Strongly Disagree</a:t>
                      </a:r>
                      <a:endParaRPr lang="en-US" sz="1800" dirty="0">
                        <a:solidFill>
                          <a:schemeClr val="bg1"/>
                        </a:solidFill>
                        <a:effectLst/>
                        <a:latin typeface="Times New Roman"/>
                        <a:ea typeface="Times New Roman"/>
                      </a:endParaRPr>
                    </a:p>
                  </a:txBody>
                  <a:tcPr marL="68580" marR="68580" marT="0" marB="0" vert="vert270" anchor="ctr">
                    <a:lnL w="12700" cmpd="sng">
                      <a:solidFill>
                        <a:sysClr val="window" lastClr="FFFFFF"/>
                      </a:solidFill>
                    </a:lnL>
                    <a:lnR w="12700" cmpd="sng">
                      <a:solidFill>
                        <a:sysClr val="window" lastClr="FFFFFF"/>
                      </a:solidFill>
                    </a:lnR>
                    <a:lnT w="12700" cmpd="sng">
                      <a:solidFill>
                        <a:sysClr val="window" lastClr="FFFFFF"/>
                      </a:solidFill>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chemeClr val="accent5"/>
                    </a:solidFill>
                  </a:tcPr>
                </a:tc>
                <a:tc>
                  <a:txBody>
                    <a:bodyPr/>
                    <a:lstStyle>
                      <a:lvl1pPr marL="0" algn="l" defTabSz="914400" rtl="0" eaLnBrk="1" latinLnBrk="0" hangingPunct="1">
                        <a:defRPr sz="1800" b="1" kern="1200">
                          <a:solidFill>
                            <a:schemeClr val="lt1"/>
                          </a:solidFill>
                          <a:latin typeface="Calibri" panose="020F0502020204030204"/>
                        </a:defRPr>
                      </a:lvl1pPr>
                      <a:lvl2pPr marL="457200" algn="l" defTabSz="914400" rtl="0" eaLnBrk="1" latinLnBrk="0" hangingPunct="1">
                        <a:defRPr sz="1800" b="1" kern="1200">
                          <a:solidFill>
                            <a:schemeClr val="lt1"/>
                          </a:solidFill>
                          <a:latin typeface="Calibri" panose="020F0502020204030204"/>
                        </a:defRPr>
                      </a:lvl2pPr>
                      <a:lvl3pPr marL="914400" algn="l" defTabSz="914400" rtl="0" eaLnBrk="1" latinLnBrk="0" hangingPunct="1">
                        <a:defRPr sz="1800" b="1" kern="1200">
                          <a:solidFill>
                            <a:schemeClr val="lt1"/>
                          </a:solidFill>
                          <a:latin typeface="Calibri" panose="020F0502020204030204"/>
                        </a:defRPr>
                      </a:lvl3pPr>
                      <a:lvl4pPr marL="1371600" algn="l" defTabSz="914400" rtl="0" eaLnBrk="1" latinLnBrk="0" hangingPunct="1">
                        <a:defRPr sz="1800" b="1" kern="1200">
                          <a:solidFill>
                            <a:schemeClr val="lt1"/>
                          </a:solidFill>
                          <a:latin typeface="Calibri" panose="020F0502020204030204"/>
                        </a:defRPr>
                      </a:lvl4pPr>
                      <a:lvl5pPr marL="1828800" algn="l" defTabSz="914400" rtl="0" eaLnBrk="1" latinLnBrk="0" hangingPunct="1">
                        <a:defRPr sz="1800" b="1" kern="1200">
                          <a:solidFill>
                            <a:schemeClr val="lt1"/>
                          </a:solidFill>
                          <a:latin typeface="Calibri" panose="020F0502020204030204"/>
                        </a:defRPr>
                      </a:lvl5pPr>
                      <a:lvl6pPr marL="2286000" algn="l" defTabSz="914400" rtl="0" eaLnBrk="1" latinLnBrk="0" hangingPunct="1">
                        <a:defRPr sz="1800" b="1" kern="1200">
                          <a:solidFill>
                            <a:schemeClr val="lt1"/>
                          </a:solidFill>
                          <a:latin typeface="Calibri" panose="020F0502020204030204"/>
                        </a:defRPr>
                      </a:lvl6pPr>
                      <a:lvl7pPr marL="2743200" algn="l" defTabSz="914400" rtl="0" eaLnBrk="1" latinLnBrk="0" hangingPunct="1">
                        <a:defRPr sz="1800" b="1" kern="1200">
                          <a:solidFill>
                            <a:schemeClr val="lt1"/>
                          </a:solidFill>
                          <a:latin typeface="Calibri" panose="020F0502020204030204"/>
                        </a:defRPr>
                      </a:lvl7pPr>
                      <a:lvl8pPr marL="3200400" algn="l" defTabSz="914400" rtl="0" eaLnBrk="1" latinLnBrk="0" hangingPunct="1">
                        <a:defRPr sz="1800" b="1" kern="1200">
                          <a:solidFill>
                            <a:schemeClr val="lt1"/>
                          </a:solidFill>
                          <a:latin typeface="Calibri" panose="020F0502020204030204"/>
                        </a:defRPr>
                      </a:lvl8pPr>
                      <a:lvl9pPr marL="3657600" algn="l" defTabSz="914400" rtl="0" eaLnBrk="1" latinLnBrk="0" hangingPunct="1">
                        <a:defRPr sz="1800" b="1" kern="1200">
                          <a:solidFill>
                            <a:schemeClr val="lt1"/>
                          </a:solidFill>
                          <a:latin typeface="Calibri" panose="020F0502020204030204"/>
                        </a:defRPr>
                      </a:lvl9pPr>
                    </a:lstStyle>
                    <a:p>
                      <a:pPr marL="71755" marR="71755" algn="ctr">
                        <a:lnSpc>
                          <a:spcPct val="100000"/>
                        </a:lnSpc>
                        <a:spcBef>
                          <a:spcPts val="0"/>
                        </a:spcBef>
                        <a:spcAft>
                          <a:spcPts val="0"/>
                        </a:spcAft>
                      </a:pPr>
                      <a:r>
                        <a:rPr lang="en-US" sz="1800" dirty="0">
                          <a:solidFill>
                            <a:schemeClr val="bg1"/>
                          </a:solidFill>
                          <a:effectLst/>
                        </a:rPr>
                        <a:t>Disagree</a:t>
                      </a:r>
                      <a:endParaRPr lang="en-US" sz="1800" dirty="0">
                        <a:solidFill>
                          <a:schemeClr val="bg1"/>
                        </a:solidFill>
                        <a:effectLst/>
                        <a:latin typeface="Times New Roman"/>
                        <a:ea typeface="Times New Roman"/>
                      </a:endParaRPr>
                    </a:p>
                  </a:txBody>
                  <a:tcPr marL="68580" marR="68580" marT="0" marB="0" vert="vert270" anchor="ctr">
                    <a:lnL w="12700" cmpd="sng">
                      <a:solidFill>
                        <a:sysClr val="window" lastClr="FFFFFF"/>
                      </a:solidFill>
                    </a:lnL>
                    <a:lnR w="12700" cmpd="sng">
                      <a:solidFill>
                        <a:sysClr val="window" lastClr="FFFFFF"/>
                      </a:solidFill>
                    </a:lnR>
                    <a:lnT w="12700" cmpd="sng">
                      <a:solidFill>
                        <a:sysClr val="window" lastClr="FFFFFF"/>
                      </a:solidFill>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chemeClr val="accent5"/>
                    </a:solidFill>
                  </a:tcPr>
                </a:tc>
                <a:tc>
                  <a:txBody>
                    <a:bodyPr/>
                    <a:lstStyle>
                      <a:lvl1pPr marL="0" algn="l" defTabSz="914400" rtl="0" eaLnBrk="1" latinLnBrk="0" hangingPunct="1">
                        <a:defRPr sz="1800" b="1" kern="1200">
                          <a:solidFill>
                            <a:schemeClr val="lt1"/>
                          </a:solidFill>
                          <a:latin typeface="Calibri" panose="020F0502020204030204"/>
                        </a:defRPr>
                      </a:lvl1pPr>
                      <a:lvl2pPr marL="457200" algn="l" defTabSz="914400" rtl="0" eaLnBrk="1" latinLnBrk="0" hangingPunct="1">
                        <a:defRPr sz="1800" b="1" kern="1200">
                          <a:solidFill>
                            <a:schemeClr val="lt1"/>
                          </a:solidFill>
                          <a:latin typeface="Calibri" panose="020F0502020204030204"/>
                        </a:defRPr>
                      </a:lvl2pPr>
                      <a:lvl3pPr marL="914400" algn="l" defTabSz="914400" rtl="0" eaLnBrk="1" latinLnBrk="0" hangingPunct="1">
                        <a:defRPr sz="1800" b="1" kern="1200">
                          <a:solidFill>
                            <a:schemeClr val="lt1"/>
                          </a:solidFill>
                          <a:latin typeface="Calibri" panose="020F0502020204030204"/>
                        </a:defRPr>
                      </a:lvl3pPr>
                      <a:lvl4pPr marL="1371600" algn="l" defTabSz="914400" rtl="0" eaLnBrk="1" latinLnBrk="0" hangingPunct="1">
                        <a:defRPr sz="1800" b="1" kern="1200">
                          <a:solidFill>
                            <a:schemeClr val="lt1"/>
                          </a:solidFill>
                          <a:latin typeface="Calibri" panose="020F0502020204030204"/>
                        </a:defRPr>
                      </a:lvl4pPr>
                      <a:lvl5pPr marL="1828800" algn="l" defTabSz="914400" rtl="0" eaLnBrk="1" latinLnBrk="0" hangingPunct="1">
                        <a:defRPr sz="1800" b="1" kern="1200">
                          <a:solidFill>
                            <a:schemeClr val="lt1"/>
                          </a:solidFill>
                          <a:latin typeface="Calibri" panose="020F0502020204030204"/>
                        </a:defRPr>
                      </a:lvl5pPr>
                      <a:lvl6pPr marL="2286000" algn="l" defTabSz="914400" rtl="0" eaLnBrk="1" latinLnBrk="0" hangingPunct="1">
                        <a:defRPr sz="1800" b="1" kern="1200">
                          <a:solidFill>
                            <a:schemeClr val="lt1"/>
                          </a:solidFill>
                          <a:latin typeface="Calibri" panose="020F0502020204030204"/>
                        </a:defRPr>
                      </a:lvl6pPr>
                      <a:lvl7pPr marL="2743200" algn="l" defTabSz="914400" rtl="0" eaLnBrk="1" latinLnBrk="0" hangingPunct="1">
                        <a:defRPr sz="1800" b="1" kern="1200">
                          <a:solidFill>
                            <a:schemeClr val="lt1"/>
                          </a:solidFill>
                          <a:latin typeface="Calibri" panose="020F0502020204030204"/>
                        </a:defRPr>
                      </a:lvl7pPr>
                      <a:lvl8pPr marL="3200400" algn="l" defTabSz="914400" rtl="0" eaLnBrk="1" latinLnBrk="0" hangingPunct="1">
                        <a:defRPr sz="1800" b="1" kern="1200">
                          <a:solidFill>
                            <a:schemeClr val="lt1"/>
                          </a:solidFill>
                          <a:latin typeface="Calibri" panose="020F0502020204030204"/>
                        </a:defRPr>
                      </a:lvl8pPr>
                      <a:lvl9pPr marL="3657600" algn="l" defTabSz="914400" rtl="0" eaLnBrk="1" latinLnBrk="0" hangingPunct="1">
                        <a:defRPr sz="1800" b="1" kern="1200">
                          <a:solidFill>
                            <a:schemeClr val="lt1"/>
                          </a:solidFill>
                          <a:latin typeface="Calibri" panose="020F0502020204030204"/>
                        </a:defRPr>
                      </a:lvl9pPr>
                    </a:lstStyle>
                    <a:p>
                      <a:pPr marL="71755" marR="71755" algn="ctr">
                        <a:lnSpc>
                          <a:spcPct val="100000"/>
                        </a:lnSpc>
                        <a:spcBef>
                          <a:spcPts val="0"/>
                        </a:spcBef>
                        <a:spcAft>
                          <a:spcPts val="0"/>
                        </a:spcAft>
                      </a:pPr>
                      <a:r>
                        <a:rPr lang="en-US" sz="1800" dirty="0">
                          <a:solidFill>
                            <a:schemeClr val="bg1"/>
                          </a:solidFill>
                          <a:effectLst/>
                        </a:rPr>
                        <a:t>     Slightly Disagree</a:t>
                      </a:r>
                      <a:endParaRPr lang="en-US" sz="1800" dirty="0">
                        <a:solidFill>
                          <a:schemeClr val="bg1"/>
                        </a:solidFill>
                        <a:effectLst/>
                        <a:latin typeface="Times New Roman"/>
                        <a:ea typeface="Times New Roman"/>
                      </a:endParaRPr>
                    </a:p>
                  </a:txBody>
                  <a:tcPr marL="68580" marR="68580" marT="0" marB="0" vert="vert270" anchor="ctr">
                    <a:lnL w="12700" cmpd="sng">
                      <a:solidFill>
                        <a:sysClr val="window" lastClr="FFFFFF"/>
                      </a:solidFill>
                    </a:lnL>
                    <a:lnR w="12700" cmpd="sng">
                      <a:solidFill>
                        <a:sysClr val="window" lastClr="FFFFFF"/>
                      </a:solidFill>
                    </a:lnR>
                    <a:lnT w="12700" cmpd="sng">
                      <a:solidFill>
                        <a:sysClr val="window" lastClr="FFFFFF"/>
                      </a:solidFill>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chemeClr val="accent5"/>
                    </a:solidFill>
                  </a:tcPr>
                </a:tc>
                <a:tc>
                  <a:txBody>
                    <a:bodyPr/>
                    <a:lstStyle>
                      <a:lvl1pPr marL="0" algn="l" defTabSz="914400" rtl="0" eaLnBrk="1" latinLnBrk="0" hangingPunct="1">
                        <a:defRPr sz="1800" b="1" kern="1200">
                          <a:solidFill>
                            <a:schemeClr val="lt1"/>
                          </a:solidFill>
                          <a:latin typeface="Calibri" panose="020F0502020204030204"/>
                        </a:defRPr>
                      </a:lvl1pPr>
                      <a:lvl2pPr marL="457200" algn="l" defTabSz="914400" rtl="0" eaLnBrk="1" latinLnBrk="0" hangingPunct="1">
                        <a:defRPr sz="1800" b="1" kern="1200">
                          <a:solidFill>
                            <a:schemeClr val="lt1"/>
                          </a:solidFill>
                          <a:latin typeface="Calibri" panose="020F0502020204030204"/>
                        </a:defRPr>
                      </a:lvl2pPr>
                      <a:lvl3pPr marL="914400" algn="l" defTabSz="914400" rtl="0" eaLnBrk="1" latinLnBrk="0" hangingPunct="1">
                        <a:defRPr sz="1800" b="1" kern="1200">
                          <a:solidFill>
                            <a:schemeClr val="lt1"/>
                          </a:solidFill>
                          <a:latin typeface="Calibri" panose="020F0502020204030204"/>
                        </a:defRPr>
                      </a:lvl3pPr>
                      <a:lvl4pPr marL="1371600" algn="l" defTabSz="914400" rtl="0" eaLnBrk="1" latinLnBrk="0" hangingPunct="1">
                        <a:defRPr sz="1800" b="1" kern="1200">
                          <a:solidFill>
                            <a:schemeClr val="lt1"/>
                          </a:solidFill>
                          <a:latin typeface="Calibri" panose="020F0502020204030204"/>
                        </a:defRPr>
                      </a:lvl4pPr>
                      <a:lvl5pPr marL="1828800" algn="l" defTabSz="914400" rtl="0" eaLnBrk="1" latinLnBrk="0" hangingPunct="1">
                        <a:defRPr sz="1800" b="1" kern="1200">
                          <a:solidFill>
                            <a:schemeClr val="lt1"/>
                          </a:solidFill>
                          <a:latin typeface="Calibri" panose="020F0502020204030204"/>
                        </a:defRPr>
                      </a:lvl5pPr>
                      <a:lvl6pPr marL="2286000" algn="l" defTabSz="914400" rtl="0" eaLnBrk="1" latinLnBrk="0" hangingPunct="1">
                        <a:defRPr sz="1800" b="1" kern="1200">
                          <a:solidFill>
                            <a:schemeClr val="lt1"/>
                          </a:solidFill>
                          <a:latin typeface="Calibri" panose="020F0502020204030204"/>
                        </a:defRPr>
                      </a:lvl6pPr>
                      <a:lvl7pPr marL="2743200" algn="l" defTabSz="914400" rtl="0" eaLnBrk="1" latinLnBrk="0" hangingPunct="1">
                        <a:defRPr sz="1800" b="1" kern="1200">
                          <a:solidFill>
                            <a:schemeClr val="lt1"/>
                          </a:solidFill>
                          <a:latin typeface="Calibri" panose="020F0502020204030204"/>
                        </a:defRPr>
                      </a:lvl7pPr>
                      <a:lvl8pPr marL="3200400" algn="l" defTabSz="914400" rtl="0" eaLnBrk="1" latinLnBrk="0" hangingPunct="1">
                        <a:defRPr sz="1800" b="1" kern="1200">
                          <a:solidFill>
                            <a:schemeClr val="lt1"/>
                          </a:solidFill>
                          <a:latin typeface="Calibri" panose="020F0502020204030204"/>
                        </a:defRPr>
                      </a:lvl8pPr>
                      <a:lvl9pPr marL="3657600" algn="l" defTabSz="914400" rtl="0" eaLnBrk="1" latinLnBrk="0" hangingPunct="1">
                        <a:defRPr sz="1800" b="1" kern="1200">
                          <a:solidFill>
                            <a:schemeClr val="lt1"/>
                          </a:solidFill>
                          <a:latin typeface="Calibri" panose="020F0502020204030204"/>
                        </a:defRPr>
                      </a:lvl9pPr>
                    </a:lstStyle>
                    <a:p>
                      <a:pPr marL="71755" marR="71755" algn="ctr">
                        <a:lnSpc>
                          <a:spcPct val="100000"/>
                        </a:lnSpc>
                        <a:spcBef>
                          <a:spcPts val="0"/>
                        </a:spcBef>
                        <a:spcAft>
                          <a:spcPts val="0"/>
                        </a:spcAft>
                      </a:pPr>
                      <a:r>
                        <a:rPr lang="en-US" sz="1800" dirty="0">
                          <a:solidFill>
                            <a:schemeClr val="bg1"/>
                          </a:solidFill>
                          <a:effectLst/>
                        </a:rPr>
                        <a:t>Slightly Agree</a:t>
                      </a:r>
                      <a:endParaRPr lang="en-US" sz="1800" dirty="0">
                        <a:solidFill>
                          <a:schemeClr val="bg1"/>
                        </a:solidFill>
                        <a:effectLst/>
                        <a:latin typeface="Times New Roman"/>
                        <a:ea typeface="Times New Roman"/>
                      </a:endParaRPr>
                    </a:p>
                  </a:txBody>
                  <a:tcPr marL="68580" marR="68580" marT="0" marB="0" vert="vert270" anchor="ctr">
                    <a:lnL w="12700" cmpd="sng">
                      <a:solidFill>
                        <a:sysClr val="window" lastClr="FFFFFF"/>
                      </a:solidFill>
                    </a:lnL>
                    <a:lnR w="12700" cmpd="sng">
                      <a:solidFill>
                        <a:sysClr val="window" lastClr="FFFFFF"/>
                      </a:solidFill>
                    </a:lnR>
                    <a:lnT w="12700" cmpd="sng">
                      <a:solidFill>
                        <a:sysClr val="window" lastClr="FFFFFF"/>
                      </a:solidFill>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chemeClr val="accent5"/>
                    </a:solidFill>
                  </a:tcPr>
                </a:tc>
                <a:tc>
                  <a:txBody>
                    <a:bodyPr/>
                    <a:lstStyle>
                      <a:lvl1pPr marL="0" algn="l" defTabSz="914400" rtl="0" eaLnBrk="1" latinLnBrk="0" hangingPunct="1">
                        <a:defRPr sz="1800" b="1" kern="1200">
                          <a:solidFill>
                            <a:schemeClr val="lt1"/>
                          </a:solidFill>
                          <a:latin typeface="Calibri" panose="020F0502020204030204"/>
                        </a:defRPr>
                      </a:lvl1pPr>
                      <a:lvl2pPr marL="457200" algn="l" defTabSz="914400" rtl="0" eaLnBrk="1" latinLnBrk="0" hangingPunct="1">
                        <a:defRPr sz="1800" b="1" kern="1200">
                          <a:solidFill>
                            <a:schemeClr val="lt1"/>
                          </a:solidFill>
                          <a:latin typeface="Calibri" panose="020F0502020204030204"/>
                        </a:defRPr>
                      </a:lvl2pPr>
                      <a:lvl3pPr marL="914400" algn="l" defTabSz="914400" rtl="0" eaLnBrk="1" latinLnBrk="0" hangingPunct="1">
                        <a:defRPr sz="1800" b="1" kern="1200">
                          <a:solidFill>
                            <a:schemeClr val="lt1"/>
                          </a:solidFill>
                          <a:latin typeface="Calibri" panose="020F0502020204030204"/>
                        </a:defRPr>
                      </a:lvl3pPr>
                      <a:lvl4pPr marL="1371600" algn="l" defTabSz="914400" rtl="0" eaLnBrk="1" latinLnBrk="0" hangingPunct="1">
                        <a:defRPr sz="1800" b="1" kern="1200">
                          <a:solidFill>
                            <a:schemeClr val="lt1"/>
                          </a:solidFill>
                          <a:latin typeface="Calibri" panose="020F0502020204030204"/>
                        </a:defRPr>
                      </a:lvl4pPr>
                      <a:lvl5pPr marL="1828800" algn="l" defTabSz="914400" rtl="0" eaLnBrk="1" latinLnBrk="0" hangingPunct="1">
                        <a:defRPr sz="1800" b="1" kern="1200">
                          <a:solidFill>
                            <a:schemeClr val="lt1"/>
                          </a:solidFill>
                          <a:latin typeface="Calibri" panose="020F0502020204030204"/>
                        </a:defRPr>
                      </a:lvl5pPr>
                      <a:lvl6pPr marL="2286000" algn="l" defTabSz="914400" rtl="0" eaLnBrk="1" latinLnBrk="0" hangingPunct="1">
                        <a:defRPr sz="1800" b="1" kern="1200">
                          <a:solidFill>
                            <a:schemeClr val="lt1"/>
                          </a:solidFill>
                          <a:latin typeface="Calibri" panose="020F0502020204030204"/>
                        </a:defRPr>
                      </a:lvl6pPr>
                      <a:lvl7pPr marL="2743200" algn="l" defTabSz="914400" rtl="0" eaLnBrk="1" latinLnBrk="0" hangingPunct="1">
                        <a:defRPr sz="1800" b="1" kern="1200">
                          <a:solidFill>
                            <a:schemeClr val="lt1"/>
                          </a:solidFill>
                          <a:latin typeface="Calibri" panose="020F0502020204030204"/>
                        </a:defRPr>
                      </a:lvl7pPr>
                      <a:lvl8pPr marL="3200400" algn="l" defTabSz="914400" rtl="0" eaLnBrk="1" latinLnBrk="0" hangingPunct="1">
                        <a:defRPr sz="1800" b="1" kern="1200">
                          <a:solidFill>
                            <a:schemeClr val="lt1"/>
                          </a:solidFill>
                          <a:latin typeface="Calibri" panose="020F0502020204030204"/>
                        </a:defRPr>
                      </a:lvl8pPr>
                      <a:lvl9pPr marL="3657600" algn="l" defTabSz="914400" rtl="0" eaLnBrk="1" latinLnBrk="0" hangingPunct="1">
                        <a:defRPr sz="1800" b="1" kern="1200">
                          <a:solidFill>
                            <a:schemeClr val="lt1"/>
                          </a:solidFill>
                          <a:latin typeface="Calibri" panose="020F0502020204030204"/>
                        </a:defRPr>
                      </a:lvl9pPr>
                    </a:lstStyle>
                    <a:p>
                      <a:pPr marL="71755" marR="71755" algn="ctr">
                        <a:lnSpc>
                          <a:spcPct val="100000"/>
                        </a:lnSpc>
                        <a:spcBef>
                          <a:spcPts val="0"/>
                        </a:spcBef>
                        <a:spcAft>
                          <a:spcPts val="0"/>
                        </a:spcAft>
                      </a:pPr>
                      <a:r>
                        <a:rPr lang="en-US" sz="1800" dirty="0">
                          <a:solidFill>
                            <a:schemeClr val="bg1"/>
                          </a:solidFill>
                          <a:effectLst/>
                        </a:rPr>
                        <a:t>Agree</a:t>
                      </a:r>
                      <a:endParaRPr lang="en-US" sz="1800" dirty="0">
                        <a:solidFill>
                          <a:schemeClr val="bg1"/>
                        </a:solidFill>
                        <a:effectLst/>
                        <a:latin typeface="Times New Roman"/>
                        <a:ea typeface="Times New Roman"/>
                      </a:endParaRPr>
                    </a:p>
                  </a:txBody>
                  <a:tcPr marL="68580" marR="68580" marT="0" marB="0" vert="vert270" anchor="ctr">
                    <a:lnL w="12700" cmpd="sng">
                      <a:solidFill>
                        <a:sysClr val="window" lastClr="FFFFFF"/>
                      </a:solidFill>
                    </a:lnL>
                    <a:lnR w="12700" cmpd="sng">
                      <a:solidFill>
                        <a:sysClr val="window" lastClr="FFFFFF"/>
                      </a:solidFill>
                    </a:lnR>
                    <a:lnT w="12700" cmpd="sng">
                      <a:solidFill>
                        <a:sysClr val="window" lastClr="FFFFFF"/>
                      </a:solidFill>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chemeClr val="accent5"/>
                    </a:solidFill>
                  </a:tcPr>
                </a:tc>
                <a:tc>
                  <a:txBody>
                    <a:bodyPr/>
                    <a:lstStyle>
                      <a:lvl1pPr marL="0" algn="l" defTabSz="914400" rtl="0" eaLnBrk="1" latinLnBrk="0" hangingPunct="1">
                        <a:defRPr sz="1800" b="1" kern="1200">
                          <a:solidFill>
                            <a:schemeClr val="lt1"/>
                          </a:solidFill>
                          <a:latin typeface="Calibri" panose="020F0502020204030204"/>
                        </a:defRPr>
                      </a:lvl1pPr>
                      <a:lvl2pPr marL="457200" algn="l" defTabSz="914400" rtl="0" eaLnBrk="1" latinLnBrk="0" hangingPunct="1">
                        <a:defRPr sz="1800" b="1" kern="1200">
                          <a:solidFill>
                            <a:schemeClr val="lt1"/>
                          </a:solidFill>
                          <a:latin typeface="Calibri" panose="020F0502020204030204"/>
                        </a:defRPr>
                      </a:lvl2pPr>
                      <a:lvl3pPr marL="914400" algn="l" defTabSz="914400" rtl="0" eaLnBrk="1" latinLnBrk="0" hangingPunct="1">
                        <a:defRPr sz="1800" b="1" kern="1200">
                          <a:solidFill>
                            <a:schemeClr val="lt1"/>
                          </a:solidFill>
                          <a:latin typeface="Calibri" panose="020F0502020204030204"/>
                        </a:defRPr>
                      </a:lvl3pPr>
                      <a:lvl4pPr marL="1371600" algn="l" defTabSz="914400" rtl="0" eaLnBrk="1" latinLnBrk="0" hangingPunct="1">
                        <a:defRPr sz="1800" b="1" kern="1200">
                          <a:solidFill>
                            <a:schemeClr val="lt1"/>
                          </a:solidFill>
                          <a:latin typeface="Calibri" panose="020F0502020204030204"/>
                        </a:defRPr>
                      </a:lvl4pPr>
                      <a:lvl5pPr marL="1828800" algn="l" defTabSz="914400" rtl="0" eaLnBrk="1" latinLnBrk="0" hangingPunct="1">
                        <a:defRPr sz="1800" b="1" kern="1200">
                          <a:solidFill>
                            <a:schemeClr val="lt1"/>
                          </a:solidFill>
                          <a:latin typeface="Calibri" panose="020F0502020204030204"/>
                        </a:defRPr>
                      </a:lvl5pPr>
                      <a:lvl6pPr marL="2286000" algn="l" defTabSz="914400" rtl="0" eaLnBrk="1" latinLnBrk="0" hangingPunct="1">
                        <a:defRPr sz="1800" b="1" kern="1200">
                          <a:solidFill>
                            <a:schemeClr val="lt1"/>
                          </a:solidFill>
                          <a:latin typeface="Calibri" panose="020F0502020204030204"/>
                        </a:defRPr>
                      </a:lvl6pPr>
                      <a:lvl7pPr marL="2743200" algn="l" defTabSz="914400" rtl="0" eaLnBrk="1" latinLnBrk="0" hangingPunct="1">
                        <a:defRPr sz="1800" b="1" kern="1200">
                          <a:solidFill>
                            <a:schemeClr val="lt1"/>
                          </a:solidFill>
                          <a:latin typeface="Calibri" panose="020F0502020204030204"/>
                        </a:defRPr>
                      </a:lvl7pPr>
                      <a:lvl8pPr marL="3200400" algn="l" defTabSz="914400" rtl="0" eaLnBrk="1" latinLnBrk="0" hangingPunct="1">
                        <a:defRPr sz="1800" b="1" kern="1200">
                          <a:solidFill>
                            <a:schemeClr val="lt1"/>
                          </a:solidFill>
                          <a:latin typeface="Calibri" panose="020F0502020204030204"/>
                        </a:defRPr>
                      </a:lvl8pPr>
                      <a:lvl9pPr marL="3657600" algn="l" defTabSz="914400" rtl="0" eaLnBrk="1" latinLnBrk="0" hangingPunct="1">
                        <a:defRPr sz="1800" b="1" kern="1200">
                          <a:solidFill>
                            <a:schemeClr val="lt1"/>
                          </a:solidFill>
                          <a:latin typeface="Calibri" panose="020F0502020204030204"/>
                        </a:defRPr>
                      </a:lvl9pPr>
                    </a:lstStyle>
                    <a:p>
                      <a:pPr marL="71755" marR="71755" algn="ctr">
                        <a:lnSpc>
                          <a:spcPct val="100000"/>
                        </a:lnSpc>
                        <a:spcBef>
                          <a:spcPts val="0"/>
                        </a:spcBef>
                        <a:spcAft>
                          <a:spcPts val="0"/>
                        </a:spcAft>
                      </a:pPr>
                      <a:r>
                        <a:rPr lang="en-US" sz="1800" dirty="0">
                          <a:solidFill>
                            <a:schemeClr val="bg1"/>
                          </a:solidFill>
                          <a:effectLst/>
                        </a:rPr>
                        <a:t>  Strongly Agree</a:t>
                      </a:r>
                      <a:endParaRPr lang="en-US" sz="1800" dirty="0">
                        <a:solidFill>
                          <a:schemeClr val="bg1"/>
                        </a:solidFill>
                        <a:effectLst/>
                        <a:latin typeface="Times New Roman"/>
                        <a:ea typeface="Times New Roman"/>
                      </a:endParaRPr>
                    </a:p>
                  </a:txBody>
                  <a:tcPr marL="68580" marR="68580" marT="0" marB="0" vert="vert270" anchor="ctr">
                    <a:lnL w="12700" cmpd="sng">
                      <a:solidFill>
                        <a:sysClr val="window" lastClr="FFFFFF"/>
                      </a:solidFill>
                    </a:lnL>
                    <a:lnR w="12700" cmpd="sng">
                      <a:solidFill>
                        <a:sysClr val="window" lastClr="FFFFFF"/>
                      </a:solidFill>
                    </a:lnR>
                    <a:lnT w="12700" cmpd="sng">
                      <a:solidFill>
                        <a:sysClr val="window" lastClr="FFFFFF"/>
                      </a:solidFill>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chemeClr val="accent5"/>
                    </a:solidFill>
                  </a:tcPr>
                </a:tc>
                <a:tc>
                  <a:txBody>
                    <a:bodyPr/>
                    <a:lstStyle>
                      <a:lvl1pPr marL="0" algn="l" defTabSz="914400" rtl="0" eaLnBrk="1" latinLnBrk="0" hangingPunct="1">
                        <a:defRPr sz="1800" b="1" kern="1200">
                          <a:solidFill>
                            <a:schemeClr val="lt1"/>
                          </a:solidFill>
                          <a:latin typeface="Calibri" panose="020F0502020204030204"/>
                        </a:defRPr>
                      </a:lvl1pPr>
                      <a:lvl2pPr marL="457200" algn="l" defTabSz="914400" rtl="0" eaLnBrk="1" latinLnBrk="0" hangingPunct="1">
                        <a:defRPr sz="1800" b="1" kern="1200">
                          <a:solidFill>
                            <a:schemeClr val="lt1"/>
                          </a:solidFill>
                          <a:latin typeface="Calibri" panose="020F0502020204030204"/>
                        </a:defRPr>
                      </a:lvl2pPr>
                      <a:lvl3pPr marL="914400" algn="l" defTabSz="914400" rtl="0" eaLnBrk="1" latinLnBrk="0" hangingPunct="1">
                        <a:defRPr sz="1800" b="1" kern="1200">
                          <a:solidFill>
                            <a:schemeClr val="lt1"/>
                          </a:solidFill>
                          <a:latin typeface="Calibri" panose="020F0502020204030204"/>
                        </a:defRPr>
                      </a:lvl3pPr>
                      <a:lvl4pPr marL="1371600" algn="l" defTabSz="914400" rtl="0" eaLnBrk="1" latinLnBrk="0" hangingPunct="1">
                        <a:defRPr sz="1800" b="1" kern="1200">
                          <a:solidFill>
                            <a:schemeClr val="lt1"/>
                          </a:solidFill>
                          <a:latin typeface="Calibri" panose="020F0502020204030204"/>
                        </a:defRPr>
                      </a:lvl4pPr>
                      <a:lvl5pPr marL="1828800" algn="l" defTabSz="914400" rtl="0" eaLnBrk="1" latinLnBrk="0" hangingPunct="1">
                        <a:defRPr sz="1800" b="1" kern="1200">
                          <a:solidFill>
                            <a:schemeClr val="lt1"/>
                          </a:solidFill>
                          <a:latin typeface="Calibri" panose="020F0502020204030204"/>
                        </a:defRPr>
                      </a:lvl5pPr>
                      <a:lvl6pPr marL="2286000" algn="l" defTabSz="914400" rtl="0" eaLnBrk="1" latinLnBrk="0" hangingPunct="1">
                        <a:defRPr sz="1800" b="1" kern="1200">
                          <a:solidFill>
                            <a:schemeClr val="lt1"/>
                          </a:solidFill>
                          <a:latin typeface="Calibri" panose="020F0502020204030204"/>
                        </a:defRPr>
                      </a:lvl6pPr>
                      <a:lvl7pPr marL="2743200" algn="l" defTabSz="914400" rtl="0" eaLnBrk="1" latinLnBrk="0" hangingPunct="1">
                        <a:defRPr sz="1800" b="1" kern="1200">
                          <a:solidFill>
                            <a:schemeClr val="lt1"/>
                          </a:solidFill>
                          <a:latin typeface="Calibri" panose="020F0502020204030204"/>
                        </a:defRPr>
                      </a:lvl7pPr>
                      <a:lvl8pPr marL="3200400" algn="l" defTabSz="914400" rtl="0" eaLnBrk="1" latinLnBrk="0" hangingPunct="1">
                        <a:defRPr sz="1800" b="1" kern="1200">
                          <a:solidFill>
                            <a:schemeClr val="lt1"/>
                          </a:solidFill>
                          <a:latin typeface="Calibri" panose="020F0502020204030204"/>
                        </a:defRPr>
                      </a:lvl8pPr>
                      <a:lvl9pPr marL="3657600" algn="l" defTabSz="914400" rtl="0" eaLnBrk="1" latinLnBrk="0" hangingPunct="1">
                        <a:defRPr sz="1800" b="1" kern="1200">
                          <a:solidFill>
                            <a:schemeClr val="lt1"/>
                          </a:solidFill>
                          <a:latin typeface="Calibri" panose="020F0502020204030204"/>
                        </a:defRPr>
                      </a:lvl9pPr>
                    </a:lstStyle>
                    <a:p>
                      <a:pPr marL="0" marR="0" algn="ctr">
                        <a:lnSpc>
                          <a:spcPct val="100000"/>
                        </a:lnSpc>
                        <a:spcBef>
                          <a:spcPts val="0"/>
                        </a:spcBef>
                        <a:spcAft>
                          <a:spcPts val="0"/>
                        </a:spcAft>
                      </a:pPr>
                      <a:r>
                        <a:rPr lang="en-US" sz="1800" dirty="0">
                          <a:solidFill>
                            <a:schemeClr val="bg1"/>
                          </a:solidFill>
                          <a:effectLst/>
                        </a:rPr>
                        <a:t> </a:t>
                      </a:r>
                    </a:p>
                    <a:p>
                      <a:pPr marL="0" marR="0" algn="ctr">
                        <a:lnSpc>
                          <a:spcPct val="100000"/>
                        </a:lnSpc>
                        <a:spcBef>
                          <a:spcPts val="0"/>
                        </a:spcBef>
                        <a:spcAft>
                          <a:spcPts val="0"/>
                        </a:spcAft>
                      </a:pPr>
                      <a:r>
                        <a:rPr lang="en-US" sz="1800" dirty="0">
                          <a:solidFill>
                            <a:schemeClr val="bg1"/>
                          </a:solidFill>
                          <a:effectLst/>
                        </a:rPr>
                        <a:t> </a:t>
                      </a:r>
                    </a:p>
                    <a:p>
                      <a:pPr marL="0" marR="0" algn="ctr">
                        <a:lnSpc>
                          <a:spcPct val="100000"/>
                        </a:lnSpc>
                        <a:spcBef>
                          <a:spcPts val="0"/>
                        </a:spcBef>
                        <a:spcAft>
                          <a:spcPts val="0"/>
                        </a:spcAft>
                      </a:pPr>
                      <a:r>
                        <a:rPr lang="en-US" sz="1800" dirty="0">
                          <a:solidFill>
                            <a:schemeClr val="bg1"/>
                          </a:solidFill>
                          <a:effectLst/>
                        </a:rPr>
                        <a:t>Mean</a:t>
                      </a:r>
                      <a:endParaRPr lang="en-US" sz="1800" dirty="0">
                        <a:solidFill>
                          <a:schemeClr val="bg1"/>
                        </a:solidFill>
                        <a:effectLst/>
                        <a:latin typeface="Times New Roman"/>
                        <a:ea typeface="Times New Roman"/>
                      </a:endParaRPr>
                    </a:p>
                  </a:txBody>
                  <a:tcPr marL="68580" marR="68580" marT="0" marB="0" anchor="ctr">
                    <a:lnL w="12700" cmpd="sng">
                      <a:solidFill>
                        <a:sysClr val="window" lastClr="FFFFFF"/>
                      </a:solidFill>
                    </a:lnL>
                    <a:lnR w="12700" cmpd="sng">
                      <a:solidFill>
                        <a:sysClr val="window" lastClr="FFFFFF"/>
                      </a:solidFill>
                    </a:lnR>
                    <a:lnT w="12700" cmpd="sng">
                      <a:solidFill>
                        <a:sysClr val="window" lastClr="FFFFFF"/>
                      </a:solidFill>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chemeClr val="accent5"/>
                    </a:solidFill>
                  </a:tcPr>
                </a:tc>
                <a:tc>
                  <a:txBody>
                    <a:bodyPr/>
                    <a:lstStyle>
                      <a:lvl1pPr marL="0" algn="l" defTabSz="914400" rtl="0" eaLnBrk="1" latinLnBrk="0" hangingPunct="1">
                        <a:defRPr sz="1800" b="1" kern="1200">
                          <a:solidFill>
                            <a:schemeClr val="lt1"/>
                          </a:solidFill>
                          <a:latin typeface="Calibri" panose="020F0502020204030204"/>
                        </a:defRPr>
                      </a:lvl1pPr>
                      <a:lvl2pPr marL="457200" algn="l" defTabSz="914400" rtl="0" eaLnBrk="1" latinLnBrk="0" hangingPunct="1">
                        <a:defRPr sz="1800" b="1" kern="1200">
                          <a:solidFill>
                            <a:schemeClr val="lt1"/>
                          </a:solidFill>
                          <a:latin typeface="Calibri" panose="020F0502020204030204"/>
                        </a:defRPr>
                      </a:lvl2pPr>
                      <a:lvl3pPr marL="914400" algn="l" defTabSz="914400" rtl="0" eaLnBrk="1" latinLnBrk="0" hangingPunct="1">
                        <a:defRPr sz="1800" b="1" kern="1200">
                          <a:solidFill>
                            <a:schemeClr val="lt1"/>
                          </a:solidFill>
                          <a:latin typeface="Calibri" panose="020F0502020204030204"/>
                        </a:defRPr>
                      </a:lvl3pPr>
                      <a:lvl4pPr marL="1371600" algn="l" defTabSz="914400" rtl="0" eaLnBrk="1" latinLnBrk="0" hangingPunct="1">
                        <a:defRPr sz="1800" b="1" kern="1200">
                          <a:solidFill>
                            <a:schemeClr val="lt1"/>
                          </a:solidFill>
                          <a:latin typeface="Calibri" panose="020F0502020204030204"/>
                        </a:defRPr>
                      </a:lvl4pPr>
                      <a:lvl5pPr marL="1828800" algn="l" defTabSz="914400" rtl="0" eaLnBrk="1" latinLnBrk="0" hangingPunct="1">
                        <a:defRPr sz="1800" b="1" kern="1200">
                          <a:solidFill>
                            <a:schemeClr val="lt1"/>
                          </a:solidFill>
                          <a:latin typeface="Calibri" panose="020F0502020204030204"/>
                        </a:defRPr>
                      </a:lvl5pPr>
                      <a:lvl6pPr marL="2286000" algn="l" defTabSz="914400" rtl="0" eaLnBrk="1" latinLnBrk="0" hangingPunct="1">
                        <a:defRPr sz="1800" b="1" kern="1200">
                          <a:solidFill>
                            <a:schemeClr val="lt1"/>
                          </a:solidFill>
                          <a:latin typeface="Calibri" panose="020F0502020204030204"/>
                        </a:defRPr>
                      </a:lvl6pPr>
                      <a:lvl7pPr marL="2743200" algn="l" defTabSz="914400" rtl="0" eaLnBrk="1" latinLnBrk="0" hangingPunct="1">
                        <a:defRPr sz="1800" b="1" kern="1200">
                          <a:solidFill>
                            <a:schemeClr val="lt1"/>
                          </a:solidFill>
                          <a:latin typeface="Calibri" panose="020F0502020204030204"/>
                        </a:defRPr>
                      </a:lvl7pPr>
                      <a:lvl8pPr marL="3200400" algn="l" defTabSz="914400" rtl="0" eaLnBrk="1" latinLnBrk="0" hangingPunct="1">
                        <a:defRPr sz="1800" b="1" kern="1200">
                          <a:solidFill>
                            <a:schemeClr val="lt1"/>
                          </a:solidFill>
                          <a:latin typeface="Calibri" panose="020F0502020204030204"/>
                        </a:defRPr>
                      </a:lvl8pPr>
                      <a:lvl9pPr marL="3657600" algn="l" defTabSz="914400" rtl="0" eaLnBrk="1" latinLnBrk="0" hangingPunct="1">
                        <a:defRPr sz="1800" b="1" kern="1200">
                          <a:solidFill>
                            <a:schemeClr val="lt1"/>
                          </a:solidFill>
                          <a:latin typeface="Calibri" panose="020F0502020204030204"/>
                        </a:defRPr>
                      </a:lvl9pPr>
                    </a:lstStyle>
                    <a:p>
                      <a:pPr marL="0" marR="0" algn="ctr">
                        <a:lnSpc>
                          <a:spcPct val="100000"/>
                        </a:lnSpc>
                        <a:spcBef>
                          <a:spcPts val="0"/>
                        </a:spcBef>
                        <a:spcAft>
                          <a:spcPts val="0"/>
                        </a:spcAft>
                      </a:pPr>
                      <a:r>
                        <a:rPr lang="en-US" sz="1800" dirty="0">
                          <a:solidFill>
                            <a:schemeClr val="bg1"/>
                          </a:solidFill>
                          <a:effectLst/>
                        </a:rPr>
                        <a:t> </a:t>
                      </a:r>
                    </a:p>
                    <a:p>
                      <a:pPr marL="0" marR="0" algn="ctr">
                        <a:lnSpc>
                          <a:spcPct val="100000"/>
                        </a:lnSpc>
                        <a:spcBef>
                          <a:spcPts val="0"/>
                        </a:spcBef>
                        <a:spcAft>
                          <a:spcPts val="0"/>
                        </a:spcAft>
                      </a:pPr>
                      <a:r>
                        <a:rPr lang="en-US" sz="1800" dirty="0">
                          <a:solidFill>
                            <a:schemeClr val="bg1"/>
                          </a:solidFill>
                          <a:effectLst/>
                        </a:rPr>
                        <a:t> </a:t>
                      </a:r>
                    </a:p>
                    <a:p>
                      <a:pPr marL="0" marR="0" algn="ctr">
                        <a:lnSpc>
                          <a:spcPct val="100000"/>
                        </a:lnSpc>
                        <a:spcBef>
                          <a:spcPts val="0"/>
                        </a:spcBef>
                        <a:spcAft>
                          <a:spcPts val="0"/>
                        </a:spcAft>
                      </a:pPr>
                      <a:r>
                        <a:rPr lang="en-US" sz="1800" dirty="0">
                          <a:solidFill>
                            <a:schemeClr val="bg1"/>
                          </a:solidFill>
                          <a:effectLst/>
                        </a:rPr>
                        <a:t>Standard Deviation</a:t>
                      </a:r>
                      <a:endParaRPr lang="en-US" sz="1800" dirty="0">
                        <a:solidFill>
                          <a:schemeClr val="bg1"/>
                        </a:solidFill>
                        <a:effectLst/>
                        <a:latin typeface="Times New Roman"/>
                        <a:ea typeface="Times New Roman"/>
                      </a:endParaRPr>
                    </a:p>
                  </a:txBody>
                  <a:tcPr marL="68580" marR="68580" marT="0" marB="0" anchor="ctr">
                    <a:lnL w="12700" cmpd="sng">
                      <a:solidFill>
                        <a:sysClr val="window" lastClr="FFFFFF"/>
                      </a:solidFill>
                    </a:lnL>
                    <a:lnR w="12700" cmpd="sng">
                      <a:solidFill>
                        <a:sysClr val="window" lastClr="FFFFFF"/>
                      </a:solidFill>
                    </a:lnR>
                    <a:lnT w="12700" cmpd="sng">
                      <a:solidFill>
                        <a:sysClr val="window" lastClr="FFFFFF"/>
                      </a:solidFill>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chemeClr val="accent5"/>
                    </a:solidFill>
                  </a:tcPr>
                </a:tc>
                <a:extLst>
                  <a:ext uri="{0D108BD9-81ED-4DB2-BD59-A6C34878D82A}">
                    <a16:rowId xmlns:a16="http://schemas.microsoft.com/office/drawing/2014/main" val="3034876063"/>
                  </a:ext>
                </a:extLst>
              </a:tr>
              <a:tr h="869245">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marL="461963" marR="0" indent="-461963">
                        <a:spcBef>
                          <a:spcPts val="0"/>
                        </a:spcBef>
                        <a:spcAft>
                          <a:spcPts val="0"/>
                        </a:spcAft>
                      </a:pPr>
                      <a:r>
                        <a:rPr lang="en-US" sz="1900" dirty="0">
                          <a:effectLst/>
                          <a:latin typeface="+mn-lt"/>
                        </a:rPr>
                        <a:t>13.	I like the procedures used in the primary plan.</a:t>
                      </a:r>
                      <a:endParaRPr lang="en-US" sz="1900" dirty="0">
                        <a:effectLst/>
                        <a:latin typeface="+mn-lt"/>
                        <a:ea typeface="Times New Roman"/>
                      </a:endParaRPr>
                    </a:p>
                  </a:txBody>
                  <a:tcPr marL="68580" marR="68580" marT="0" marB="0" anchor="ctr">
                    <a:lnL w="12700" cmpd="sng">
                      <a:solidFill>
                        <a:sysClr val="window" lastClr="FFFFFF"/>
                      </a:solidFill>
                    </a:lnL>
                    <a:lnR w="12700" cap="flat" cmpd="sng" algn="ctr">
                      <a:solidFill>
                        <a:sysClr val="window" lastClr="FFFFFF"/>
                      </a:solidFill>
                      <a:prstDash val="solid"/>
                      <a:round/>
                      <a:headEnd type="none" w="med" len="med"/>
                      <a:tailEnd type="none" w="med" len="med"/>
                    </a:lnR>
                    <a:lnT w="38100" cap="flat" cmpd="sng" algn="ctr">
                      <a:solidFill>
                        <a:sysClr val="window" lastClr="FFFFFF"/>
                      </a:solidFill>
                      <a:prstDash val="solid"/>
                      <a:round/>
                      <a:headEnd type="none" w="med" len="med"/>
                      <a:tailEnd type="none" w="med" len="med"/>
                    </a:lnT>
                    <a:lnB w="12700" cmpd="sng">
                      <a:solidFill>
                        <a:sysClr val="window" lastClr="FFFFFF"/>
                      </a:solidFill>
                    </a:lnB>
                    <a:lnTlToBr w="12700" cmpd="sng">
                      <a:noFill/>
                      <a:prstDash val="solid"/>
                    </a:lnTlToBr>
                    <a:lnBlToTr w="12700" cmpd="sng">
                      <a:noFill/>
                      <a:prstDash val="solid"/>
                    </a:lnBlToTr>
                    <a:solidFill>
                      <a:schemeClr val="accent4">
                        <a:lumMod val="20000"/>
                        <a:lumOff val="80000"/>
                      </a:scheme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marL="0" marR="0" algn="ctr">
                        <a:lnSpc>
                          <a:spcPct val="115000"/>
                        </a:lnSpc>
                        <a:spcBef>
                          <a:spcPts val="0"/>
                        </a:spcBef>
                        <a:spcAft>
                          <a:spcPts val="0"/>
                        </a:spcAft>
                      </a:pPr>
                      <a:r>
                        <a:rPr lang="en-US" sz="2000" b="0" i="0" u="none" strike="noStrike" kern="1200" baseline="0" dirty="0">
                          <a:solidFill>
                            <a:schemeClr val="dk1"/>
                          </a:solidFill>
                          <a:latin typeface="+mn-lt"/>
                          <a:ea typeface="+mn-ea"/>
                          <a:cs typeface="+mn-cs"/>
                        </a:rPr>
                        <a:t>0 </a:t>
                      </a:r>
                      <a:endParaRPr lang="en-US" sz="2000" dirty="0">
                        <a:solidFill>
                          <a:srgbClr val="000000"/>
                        </a:solidFill>
                        <a:effectLst/>
                        <a:latin typeface="+mn-lt"/>
                        <a:ea typeface="MS PMincho" panose="02020600040205080304" pitchFamily="18" charset="-128"/>
                        <a:cs typeface="Times New Roman" panose="02020603050405020304" pitchFamily="18" charset="0"/>
                      </a:endParaRPr>
                    </a:p>
                  </a:txBody>
                  <a:tcPr marL="68580" marR="68580" marT="0" marB="0" anchor="ctr">
                    <a:lnL w="12700" cmpd="sng">
                      <a:solidFill>
                        <a:sysClr val="window" lastClr="FFFFFF"/>
                      </a:solidFill>
                    </a:lnL>
                    <a:lnR w="12700" cmpd="sng">
                      <a:solidFill>
                        <a:sysClr val="window" lastClr="FFFFFF"/>
                      </a:solidFill>
                    </a:lnR>
                    <a:lnT w="38100" cap="flat" cmpd="sng" algn="ctr">
                      <a:solidFill>
                        <a:sysClr val="window" lastClr="FFFFFF"/>
                      </a:solidFill>
                      <a:prstDash val="solid"/>
                      <a:round/>
                      <a:headEnd type="none" w="med" len="med"/>
                      <a:tailEnd type="none" w="med" len="med"/>
                    </a:lnT>
                    <a:lnB w="12700" cmpd="sng">
                      <a:solidFill>
                        <a:sysClr val="window" lastClr="FFFFFF"/>
                      </a:solidFill>
                    </a:lnB>
                    <a:lnTlToBr w="12700" cmpd="sng">
                      <a:noFill/>
                      <a:prstDash val="solid"/>
                    </a:lnTlToBr>
                    <a:lnBlToTr w="12700" cmpd="sng">
                      <a:noFill/>
                      <a:prstDash val="solid"/>
                    </a:lnBlToTr>
                    <a:solidFill>
                      <a:schemeClr val="accent4">
                        <a:lumMod val="20000"/>
                        <a:lumOff val="80000"/>
                      </a:scheme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marL="0" marR="0" algn="ctr">
                        <a:lnSpc>
                          <a:spcPct val="115000"/>
                        </a:lnSpc>
                        <a:spcBef>
                          <a:spcPts val="0"/>
                        </a:spcBef>
                        <a:spcAft>
                          <a:spcPts val="0"/>
                        </a:spcAft>
                      </a:pPr>
                      <a:r>
                        <a:rPr lang="en-US" sz="2000" dirty="0">
                          <a:solidFill>
                            <a:srgbClr val="000000"/>
                          </a:solidFill>
                          <a:effectLst/>
                          <a:latin typeface="+mn-lt"/>
                          <a:ea typeface="MS PMincho" panose="02020600040205080304" pitchFamily="18" charset="-128"/>
                          <a:cs typeface="Times New Roman" panose="02020603050405020304" pitchFamily="18" charset="0"/>
                        </a:rPr>
                        <a:t>0</a:t>
                      </a:r>
                    </a:p>
                  </a:txBody>
                  <a:tcPr marL="68580" marR="68580" marT="0" marB="0" anchor="ctr">
                    <a:lnL w="12700" cmpd="sng">
                      <a:solidFill>
                        <a:sysClr val="window" lastClr="FFFFFF"/>
                      </a:solidFill>
                    </a:lnL>
                    <a:lnR w="12700" cmpd="sng">
                      <a:solidFill>
                        <a:sysClr val="window" lastClr="FFFFFF"/>
                      </a:solidFill>
                    </a:lnR>
                    <a:lnT w="38100" cap="flat" cmpd="sng" algn="ctr">
                      <a:solidFill>
                        <a:sysClr val="window" lastClr="FFFFFF"/>
                      </a:solidFill>
                      <a:prstDash val="solid"/>
                      <a:round/>
                      <a:headEnd type="none" w="med" len="med"/>
                      <a:tailEnd type="none" w="med" len="med"/>
                    </a:lnT>
                    <a:lnB w="12700" cmpd="sng">
                      <a:solidFill>
                        <a:sysClr val="window" lastClr="FFFFFF"/>
                      </a:solidFill>
                    </a:lnB>
                    <a:lnTlToBr w="12700" cmpd="sng">
                      <a:noFill/>
                      <a:prstDash val="solid"/>
                    </a:lnTlToBr>
                    <a:lnBlToTr w="12700" cmpd="sng">
                      <a:noFill/>
                      <a:prstDash val="solid"/>
                    </a:lnBlToTr>
                    <a:solidFill>
                      <a:schemeClr val="accent4">
                        <a:lumMod val="20000"/>
                        <a:lumOff val="80000"/>
                      </a:scheme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marL="0" marR="0" algn="ctr">
                        <a:lnSpc>
                          <a:spcPct val="115000"/>
                        </a:lnSpc>
                        <a:spcBef>
                          <a:spcPts val="0"/>
                        </a:spcBef>
                        <a:spcAft>
                          <a:spcPts val="0"/>
                        </a:spcAft>
                      </a:pPr>
                      <a:r>
                        <a:rPr lang="en-US" sz="2000" dirty="0">
                          <a:solidFill>
                            <a:srgbClr val="000000"/>
                          </a:solidFill>
                          <a:effectLst/>
                          <a:latin typeface="+mn-lt"/>
                          <a:ea typeface="MS PMincho" panose="02020600040205080304" pitchFamily="18" charset="-128"/>
                          <a:cs typeface="Times New Roman" panose="02020603050405020304" pitchFamily="18" charset="0"/>
                        </a:rPr>
                        <a:t>0</a:t>
                      </a:r>
                    </a:p>
                  </a:txBody>
                  <a:tcPr marL="68580" marR="68580" marT="0" marB="0" anchor="ctr">
                    <a:lnL w="12700" cmpd="sng">
                      <a:solidFill>
                        <a:sysClr val="window" lastClr="FFFFFF"/>
                      </a:solidFill>
                    </a:lnL>
                    <a:lnR w="12700" cmpd="sng">
                      <a:solidFill>
                        <a:sysClr val="window" lastClr="FFFFFF"/>
                      </a:solidFill>
                    </a:lnR>
                    <a:lnT w="38100" cap="flat" cmpd="sng" algn="ctr">
                      <a:solidFill>
                        <a:sysClr val="window" lastClr="FFFFFF"/>
                      </a:solidFill>
                      <a:prstDash val="solid"/>
                      <a:round/>
                      <a:headEnd type="none" w="med" len="med"/>
                      <a:tailEnd type="none" w="med" len="med"/>
                    </a:lnT>
                    <a:lnB w="12700" cmpd="sng">
                      <a:solidFill>
                        <a:sysClr val="window" lastClr="FFFFFF"/>
                      </a:solidFill>
                    </a:lnB>
                    <a:lnTlToBr w="12700" cmpd="sng">
                      <a:noFill/>
                      <a:prstDash val="solid"/>
                    </a:lnTlToBr>
                    <a:lnBlToTr w="12700" cmpd="sng">
                      <a:noFill/>
                      <a:prstDash val="solid"/>
                    </a:lnBlToTr>
                    <a:solidFill>
                      <a:schemeClr val="accent4">
                        <a:lumMod val="20000"/>
                        <a:lumOff val="80000"/>
                      </a:scheme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marL="0" marR="0" algn="ctr">
                        <a:lnSpc>
                          <a:spcPct val="115000"/>
                        </a:lnSpc>
                        <a:spcBef>
                          <a:spcPts val="0"/>
                        </a:spcBef>
                        <a:spcAft>
                          <a:spcPts val="0"/>
                        </a:spcAft>
                      </a:pPr>
                      <a:r>
                        <a:rPr lang="en-US" sz="2000" dirty="0">
                          <a:solidFill>
                            <a:srgbClr val="000000"/>
                          </a:solidFill>
                          <a:effectLst/>
                          <a:latin typeface="+mn-lt"/>
                          <a:ea typeface="MS PMincho" panose="02020600040205080304" pitchFamily="18" charset="-128"/>
                          <a:cs typeface="Times New Roman" panose="02020603050405020304" pitchFamily="18" charset="0"/>
                        </a:rPr>
                        <a:t>0</a:t>
                      </a:r>
                    </a:p>
                  </a:txBody>
                  <a:tcPr marL="68580" marR="68580" marT="0" marB="0" anchor="ctr">
                    <a:lnL w="12700" cmpd="sng">
                      <a:solidFill>
                        <a:sysClr val="window" lastClr="FFFFFF"/>
                      </a:solidFill>
                    </a:lnL>
                    <a:lnR w="12700" cmpd="sng">
                      <a:solidFill>
                        <a:sysClr val="window" lastClr="FFFFFF"/>
                      </a:solidFill>
                    </a:lnR>
                    <a:lnT w="38100" cap="flat" cmpd="sng" algn="ctr">
                      <a:solidFill>
                        <a:sysClr val="window" lastClr="FFFFFF"/>
                      </a:solidFill>
                      <a:prstDash val="solid"/>
                      <a:round/>
                      <a:headEnd type="none" w="med" len="med"/>
                      <a:tailEnd type="none" w="med" len="med"/>
                    </a:lnT>
                    <a:lnB w="12700" cmpd="sng">
                      <a:solidFill>
                        <a:sysClr val="window" lastClr="FFFFFF"/>
                      </a:solidFill>
                    </a:lnB>
                    <a:lnTlToBr w="12700" cmpd="sng">
                      <a:noFill/>
                      <a:prstDash val="solid"/>
                    </a:lnTlToBr>
                    <a:lnBlToTr w="12700" cmpd="sng">
                      <a:noFill/>
                      <a:prstDash val="solid"/>
                    </a:lnBlToTr>
                    <a:solidFill>
                      <a:schemeClr val="accent4">
                        <a:lumMod val="20000"/>
                        <a:lumOff val="80000"/>
                      </a:scheme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marL="0" marR="0" lvl="0" indent="0" algn="ctr" defTabSz="914400" rtl="0" eaLnBrk="1" fontAlgn="auto" latinLnBrk="0" hangingPunct="1">
                        <a:lnSpc>
                          <a:spcPct val="115000"/>
                        </a:lnSpc>
                        <a:spcBef>
                          <a:spcPts val="0"/>
                        </a:spcBef>
                        <a:spcAft>
                          <a:spcPts val="0"/>
                        </a:spcAft>
                        <a:buClrTx/>
                        <a:buSzTx/>
                        <a:buFontTx/>
                        <a:buNone/>
                        <a:tabLst/>
                        <a:defRPr/>
                      </a:pPr>
                      <a:r>
                        <a:rPr lang="en-US" sz="2000" kern="1200" dirty="0">
                          <a:solidFill>
                            <a:srgbClr val="000000"/>
                          </a:solidFill>
                          <a:effectLst/>
                          <a:latin typeface="Calibri" panose="020F0502020204030204"/>
                          <a:ea typeface="MS PMincho" panose="02020600040205080304" pitchFamily="18" charset="-128"/>
                          <a:cs typeface="Times New Roman" panose="02020603050405020304" pitchFamily="18" charset="0"/>
                        </a:rPr>
                        <a:t>0</a:t>
                      </a:r>
                    </a:p>
                  </a:txBody>
                  <a:tcPr marL="68580" marR="68580" marT="0" marB="0" anchor="ctr">
                    <a:lnL w="12700" cmpd="sng">
                      <a:solidFill>
                        <a:sysClr val="window" lastClr="FFFFFF"/>
                      </a:solidFill>
                    </a:lnL>
                    <a:lnR w="12700" cmpd="sng">
                      <a:solidFill>
                        <a:sysClr val="window" lastClr="FFFFFF"/>
                      </a:solidFill>
                    </a:lnR>
                    <a:lnT w="38100" cap="flat" cmpd="sng" algn="ctr">
                      <a:solidFill>
                        <a:sysClr val="window" lastClr="FFFFFF"/>
                      </a:solidFill>
                      <a:prstDash val="solid"/>
                      <a:round/>
                      <a:headEnd type="none" w="med" len="med"/>
                      <a:tailEnd type="none" w="med" len="med"/>
                    </a:lnT>
                    <a:lnB w="12700" cmpd="sng">
                      <a:solidFill>
                        <a:sysClr val="window" lastClr="FFFFFF"/>
                      </a:solidFill>
                    </a:lnB>
                    <a:lnTlToBr w="12700" cmpd="sng">
                      <a:noFill/>
                      <a:prstDash val="solid"/>
                    </a:lnTlToBr>
                    <a:lnBlToTr w="12700" cmpd="sng">
                      <a:noFill/>
                      <a:prstDash val="solid"/>
                    </a:lnBlToTr>
                    <a:solidFill>
                      <a:schemeClr val="accent4">
                        <a:lumMod val="20000"/>
                        <a:lumOff val="80000"/>
                      </a:scheme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marL="0" marR="0" lvl="0" indent="0" algn="ctr" defTabSz="914400" rtl="0" eaLnBrk="1" fontAlgn="auto" latinLnBrk="0" hangingPunct="1">
                        <a:lnSpc>
                          <a:spcPct val="115000"/>
                        </a:lnSpc>
                        <a:spcBef>
                          <a:spcPts val="0"/>
                        </a:spcBef>
                        <a:spcAft>
                          <a:spcPts val="0"/>
                        </a:spcAft>
                        <a:buClrTx/>
                        <a:buSzTx/>
                        <a:buFontTx/>
                        <a:buNone/>
                        <a:tabLst/>
                        <a:defRPr/>
                      </a:pPr>
                      <a:r>
                        <a:rPr lang="en-US" sz="2000" kern="1200" dirty="0">
                          <a:solidFill>
                            <a:srgbClr val="000000"/>
                          </a:solidFill>
                          <a:effectLst/>
                          <a:latin typeface="Calibri" panose="020F0502020204030204"/>
                          <a:ea typeface="MS PMincho" panose="02020600040205080304" pitchFamily="18" charset="-128"/>
                          <a:cs typeface="Times New Roman" panose="02020603050405020304" pitchFamily="18" charset="0"/>
                        </a:rPr>
                        <a:t>0</a:t>
                      </a:r>
                    </a:p>
                  </a:txBody>
                  <a:tcPr marL="68580" marR="68580" marT="0" marB="0" anchor="ctr">
                    <a:lnL w="12700" cmpd="sng">
                      <a:solidFill>
                        <a:sysClr val="window" lastClr="FFFFFF"/>
                      </a:solidFill>
                    </a:lnL>
                    <a:lnR w="12700" cmpd="sng">
                      <a:solidFill>
                        <a:sysClr val="window" lastClr="FFFFFF"/>
                      </a:solidFill>
                    </a:lnR>
                    <a:lnT w="38100" cap="flat" cmpd="sng" algn="ctr">
                      <a:solidFill>
                        <a:sysClr val="window" lastClr="FFFFFF"/>
                      </a:solidFill>
                      <a:prstDash val="solid"/>
                      <a:round/>
                      <a:headEnd type="none" w="med" len="med"/>
                      <a:tailEnd type="none" w="med" len="med"/>
                    </a:lnT>
                    <a:lnB w="12700" cmpd="sng">
                      <a:solidFill>
                        <a:sysClr val="window" lastClr="FFFFFF"/>
                      </a:solidFill>
                    </a:lnB>
                    <a:lnTlToBr w="12700" cmpd="sng">
                      <a:noFill/>
                      <a:prstDash val="solid"/>
                    </a:lnTlToBr>
                    <a:lnBlToTr w="12700" cmpd="sng">
                      <a:noFill/>
                      <a:prstDash val="solid"/>
                    </a:lnBlToTr>
                    <a:solidFill>
                      <a:schemeClr val="accent4">
                        <a:lumMod val="20000"/>
                        <a:lumOff val="80000"/>
                      </a:scheme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marL="0" marR="0" indent="0" algn="ctr" defTabSz="914400" rtl="0" eaLnBrk="1" fontAlgn="auto" latinLnBrk="0" hangingPunct="1">
                        <a:lnSpc>
                          <a:spcPct val="115000"/>
                        </a:lnSpc>
                        <a:spcBef>
                          <a:spcPts val="0"/>
                        </a:spcBef>
                        <a:spcAft>
                          <a:spcPts val="0"/>
                        </a:spcAft>
                        <a:buClrTx/>
                        <a:buSzTx/>
                        <a:buFontTx/>
                        <a:buNone/>
                        <a:tabLst/>
                        <a:defRPr/>
                      </a:pPr>
                      <a:r>
                        <a:rPr lang="en-US" sz="2000" b="0" i="0" u="none" strike="noStrike" kern="1200" baseline="0" dirty="0">
                          <a:solidFill>
                            <a:schemeClr val="dk1"/>
                          </a:solidFill>
                          <a:latin typeface="+mn-lt"/>
                          <a:ea typeface="+mn-ea"/>
                          <a:cs typeface="+mn-cs"/>
                        </a:rPr>
                        <a:t>0.00</a:t>
                      </a:r>
                      <a:endParaRPr lang="en-US" sz="2000" dirty="0">
                        <a:solidFill>
                          <a:srgbClr val="000000"/>
                        </a:solidFill>
                        <a:effectLst/>
                        <a:latin typeface="+mn-lt"/>
                        <a:ea typeface="MS PMincho" panose="02020600040205080304" pitchFamily="18" charset="-128"/>
                        <a:cs typeface="Times New Roman" panose="02020603050405020304" pitchFamily="18" charset="0"/>
                      </a:endParaRPr>
                    </a:p>
                  </a:txBody>
                  <a:tcPr marL="68580" marR="68580" marT="0" marB="0" anchor="ctr">
                    <a:lnL w="12700" cmpd="sng">
                      <a:solidFill>
                        <a:sysClr val="window" lastClr="FFFFFF"/>
                      </a:solidFill>
                    </a:lnL>
                    <a:lnR w="12700" cmpd="sng">
                      <a:solidFill>
                        <a:sysClr val="window" lastClr="FFFFFF"/>
                      </a:solidFill>
                    </a:lnR>
                    <a:lnT w="38100" cap="flat" cmpd="sng" algn="ctr">
                      <a:solidFill>
                        <a:sysClr val="window" lastClr="FFFFFF"/>
                      </a:solidFill>
                      <a:prstDash val="solid"/>
                      <a:round/>
                      <a:headEnd type="none" w="med" len="med"/>
                      <a:tailEnd type="none" w="med" len="med"/>
                    </a:lnT>
                    <a:lnB w="12700" cmpd="sng">
                      <a:solidFill>
                        <a:sysClr val="window" lastClr="FFFFFF"/>
                      </a:solidFill>
                    </a:lnB>
                    <a:lnTlToBr w="12700" cmpd="sng">
                      <a:noFill/>
                      <a:prstDash val="solid"/>
                    </a:lnTlToBr>
                    <a:lnBlToTr w="12700" cmpd="sng">
                      <a:noFill/>
                      <a:prstDash val="solid"/>
                    </a:lnBlToTr>
                    <a:solidFill>
                      <a:schemeClr val="accent4">
                        <a:lumMod val="20000"/>
                        <a:lumOff val="80000"/>
                      </a:scheme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marL="0" marR="0" indent="0" algn="ctr" defTabSz="914400" rtl="0" eaLnBrk="1" fontAlgn="auto" latinLnBrk="0" hangingPunct="1">
                        <a:lnSpc>
                          <a:spcPct val="115000"/>
                        </a:lnSpc>
                        <a:spcBef>
                          <a:spcPts val="0"/>
                        </a:spcBef>
                        <a:spcAft>
                          <a:spcPts val="0"/>
                        </a:spcAft>
                        <a:buClrTx/>
                        <a:buSzTx/>
                        <a:buFontTx/>
                        <a:buNone/>
                        <a:tabLst/>
                        <a:defRPr/>
                      </a:pPr>
                      <a:r>
                        <a:rPr lang="en-US" sz="2000" b="0" i="0" u="none" strike="noStrike" kern="1200" baseline="0" dirty="0">
                          <a:solidFill>
                            <a:schemeClr val="dk1"/>
                          </a:solidFill>
                          <a:latin typeface="+mn-lt"/>
                          <a:ea typeface="+mn-ea"/>
                          <a:cs typeface="+mn-cs"/>
                        </a:rPr>
                        <a:t>0.00</a:t>
                      </a:r>
                      <a:endParaRPr lang="en-US" sz="2000" dirty="0">
                        <a:solidFill>
                          <a:srgbClr val="000000"/>
                        </a:solidFill>
                        <a:effectLst/>
                        <a:latin typeface="+mn-lt"/>
                        <a:ea typeface="MS PMincho" panose="02020600040205080304" pitchFamily="18" charset="-128"/>
                        <a:cs typeface="Times New Roman" panose="02020603050405020304" pitchFamily="18" charset="0"/>
                      </a:endParaRPr>
                    </a:p>
                  </a:txBody>
                  <a:tcPr marL="68580" marR="68580" marT="0" marB="0" anchor="ctr">
                    <a:lnL w="12700" cmpd="sng">
                      <a:solidFill>
                        <a:sysClr val="window" lastClr="FFFFFF"/>
                      </a:solidFill>
                    </a:lnL>
                    <a:lnR w="12700" cmpd="sng">
                      <a:solidFill>
                        <a:sysClr val="window" lastClr="FFFFFF"/>
                      </a:solidFill>
                    </a:lnR>
                    <a:lnT w="38100" cap="flat" cmpd="sng" algn="ctr">
                      <a:solidFill>
                        <a:sysClr val="window" lastClr="FFFFFF"/>
                      </a:solidFill>
                      <a:prstDash val="solid"/>
                      <a:round/>
                      <a:headEnd type="none" w="med" len="med"/>
                      <a:tailEnd type="none" w="med" len="med"/>
                    </a:lnT>
                    <a:lnB w="12700" cmpd="sng">
                      <a:solidFill>
                        <a:sysClr val="window" lastClr="FFFFFF"/>
                      </a:solidFill>
                    </a:lnB>
                    <a:lnTlToBr w="12700" cmpd="sng">
                      <a:noFill/>
                      <a:prstDash val="solid"/>
                    </a:lnTlToBr>
                    <a:lnBlToTr w="12700" cmpd="sng">
                      <a:noFill/>
                      <a:prstDash val="solid"/>
                    </a:lnBlToTr>
                    <a:solidFill>
                      <a:schemeClr val="accent4">
                        <a:lumMod val="20000"/>
                        <a:lumOff val="80000"/>
                      </a:schemeClr>
                    </a:solidFill>
                  </a:tcPr>
                </a:tc>
                <a:extLst>
                  <a:ext uri="{0D108BD9-81ED-4DB2-BD59-A6C34878D82A}">
                    <a16:rowId xmlns:a16="http://schemas.microsoft.com/office/drawing/2014/main" val="2711309180"/>
                  </a:ext>
                </a:extLst>
              </a:tr>
              <a:tr h="783795">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marL="461963" marR="0" indent="-461963">
                        <a:spcBef>
                          <a:spcPts val="0"/>
                        </a:spcBef>
                        <a:spcAft>
                          <a:spcPts val="0"/>
                        </a:spcAft>
                      </a:pPr>
                      <a:r>
                        <a:rPr lang="en-US" sz="1900" dirty="0">
                          <a:effectLst/>
                          <a:latin typeface="+mn-lt"/>
                        </a:rPr>
                        <a:t>14.	The primary plan is a good way to meet the specified purpose(s). </a:t>
                      </a:r>
                      <a:endParaRPr lang="en-US" sz="1900" dirty="0">
                        <a:effectLst/>
                        <a:latin typeface="+mn-lt"/>
                        <a:ea typeface="Times New Roman"/>
                      </a:endParaRPr>
                    </a:p>
                  </a:txBody>
                  <a:tcPr marL="68580" marR="68580" marT="0" marB="0" anchor="ctr">
                    <a:lnL w="12700" cmpd="sng">
                      <a:solidFill>
                        <a:sysClr val="window" lastClr="FFFFFF"/>
                      </a:solidFill>
                    </a:lnL>
                    <a:lnR w="12700" cap="flat" cmpd="sng" algn="ctr">
                      <a:solidFill>
                        <a:sysClr val="window" lastClr="FFFFFF"/>
                      </a:solidFill>
                      <a:prstDash val="solid"/>
                      <a:round/>
                      <a:headEnd type="none" w="med" len="med"/>
                      <a:tailEnd type="none" w="med" len="med"/>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chemeClr val="bg2">
                        <a:lumMod val="20000"/>
                        <a:lumOff val="80000"/>
                      </a:scheme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marL="0" marR="0" algn="ctr">
                        <a:lnSpc>
                          <a:spcPct val="115000"/>
                        </a:lnSpc>
                        <a:spcBef>
                          <a:spcPts val="0"/>
                        </a:spcBef>
                        <a:spcAft>
                          <a:spcPts val="0"/>
                        </a:spcAft>
                      </a:pPr>
                      <a:r>
                        <a:rPr lang="en-US" sz="2000" b="0" i="0" u="none" strike="noStrike" kern="1200" baseline="0" dirty="0">
                          <a:solidFill>
                            <a:schemeClr val="dk1"/>
                          </a:solidFill>
                          <a:latin typeface="+mn-lt"/>
                          <a:ea typeface="+mn-ea"/>
                          <a:cs typeface="+mn-cs"/>
                        </a:rPr>
                        <a:t>0 </a:t>
                      </a:r>
                      <a:endParaRPr lang="en-US" sz="2000" dirty="0">
                        <a:solidFill>
                          <a:srgbClr val="000000"/>
                        </a:solidFill>
                        <a:effectLst/>
                        <a:latin typeface="+mn-lt"/>
                        <a:ea typeface="MS PMincho" panose="02020600040205080304" pitchFamily="18" charset="-128"/>
                        <a:cs typeface="Times New Roman" panose="02020603050405020304" pitchFamily="18" charset="0"/>
                      </a:endParaRPr>
                    </a:p>
                  </a:txBody>
                  <a:tcPr marL="68580" marR="68580"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chemeClr val="bg2">
                        <a:lumMod val="20000"/>
                        <a:lumOff val="80000"/>
                      </a:scheme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marL="0" marR="0" algn="ctr">
                        <a:lnSpc>
                          <a:spcPct val="115000"/>
                        </a:lnSpc>
                        <a:spcBef>
                          <a:spcPts val="0"/>
                        </a:spcBef>
                        <a:spcAft>
                          <a:spcPts val="0"/>
                        </a:spcAft>
                      </a:pPr>
                      <a:r>
                        <a:rPr lang="en-US" sz="2000" dirty="0">
                          <a:solidFill>
                            <a:srgbClr val="000000"/>
                          </a:solidFill>
                          <a:effectLst/>
                          <a:latin typeface="+mn-lt"/>
                          <a:ea typeface="MS PMincho" panose="02020600040205080304" pitchFamily="18" charset="-128"/>
                          <a:cs typeface="Times New Roman" panose="02020603050405020304" pitchFamily="18" charset="0"/>
                        </a:rPr>
                        <a:t>0</a:t>
                      </a:r>
                    </a:p>
                  </a:txBody>
                  <a:tcPr marL="68580" marR="68580"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chemeClr val="bg2">
                        <a:lumMod val="20000"/>
                        <a:lumOff val="80000"/>
                      </a:scheme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marL="0" marR="0" algn="ctr">
                        <a:lnSpc>
                          <a:spcPct val="115000"/>
                        </a:lnSpc>
                        <a:spcBef>
                          <a:spcPts val="0"/>
                        </a:spcBef>
                        <a:spcAft>
                          <a:spcPts val="0"/>
                        </a:spcAft>
                      </a:pPr>
                      <a:r>
                        <a:rPr lang="en-US" sz="2000" dirty="0">
                          <a:solidFill>
                            <a:srgbClr val="000000"/>
                          </a:solidFill>
                          <a:effectLst/>
                          <a:latin typeface="+mn-lt"/>
                          <a:ea typeface="MS PMincho" panose="02020600040205080304" pitchFamily="18" charset="-128"/>
                          <a:cs typeface="Times New Roman" panose="02020603050405020304" pitchFamily="18" charset="0"/>
                        </a:rPr>
                        <a:t>0</a:t>
                      </a:r>
                    </a:p>
                  </a:txBody>
                  <a:tcPr marL="68580" marR="68580"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chemeClr val="bg2">
                        <a:lumMod val="20000"/>
                        <a:lumOff val="80000"/>
                      </a:scheme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marL="0" marR="0" algn="ctr">
                        <a:lnSpc>
                          <a:spcPct val="115000"/>
                        </a:lnSpc>
                        <a:spcBef>
                          <a:spcPts val="0"/>
                        </a:spcBef>
                        <a:spcAft>
                          <a:spcPts val="0"/>
                        </a:spcAft>
                      </a:pPr>
                      <a:r>
                        <a:rPr lang="en-US" sz="2000" dirty="0">
                          <a:solidFill>
                            <a:srgbClr val="000000"/>
                          </a:solidFill>
                          <a:effectLst/>
                          <a:latin typeface="+mn-lt"/>
                          <a:ea typeface="MS PMincho" panose="02020600040205080304" pitchFamily="18" charset="-128"/>
                          <a:cs typeface="Times New Roman" panose="02020603050405020304" pitchFamily="18" charset="0"/>
                        </a:rPr>
                        <a:t>0</a:t>
                      </a:r>
                    </a:p>
                  </a:txBody>
                  <a:tcPr marL="68580" marR="68580"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chemeClr val="bg2">
                        <a:lumMod val="20000"/>
                        <a:lumOff val="80000"/>
                      </a:scheme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marL="0" marR="0" lvl="0" indent="0" algn="ctr" defTabSz="914400" rtl="0" eaLnBrk="1" fontAlgn="auto" latinLnBrk="0" hangingPunct="1">
                        <a:lnSpc>
                          <a:spcPct val="115000"/>
                        </a:lnSpc>
                        <a:spcBef>
                          <a:spcPts val="0"/>
                        </a:spcBef>
                        <a:spcAft>
                          <a:spcPts val="0"/>
                        </a:spcAft>
                        <a:buClrTx/>
                        <a:buSzTx/>
                        <a:buFontTx/>
                        <a:buNone/>
                        <a:tabLst/>
                        <a:defRPr/>
                      </a:pPr>
                      <a:r>
                        <a:rPr lang="en-US" sz="2000" kern="1200" dirty="0">
                          <a:solidFill>
                            <a:srgbClr val="000000"/>
                          </a:solidFill>
                          <a:effectLst/>
                          <a:latin typeface="Calibri" panose="020F0502020204030204"/>
                          <a:ea typeface="MS PMincho" panose="02020600040205080304" pitchFamily="18" charset="-128"/>
                          <a:cs typeface="Times New Roman" panose="02020603050405020304" pitchFamily="18" charset="0"/>
                        </a:rPr>
                        <a:t>0</a:t>
                      </a:r>
                    </a:p>
                  </a:txBody>
                  <a:tcPr marL="68580" marR="68580"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chemeClr val="bg2">
                        <a:lumMod val="20000"/>
                        <a:lumOff val="80000"/>
                      </a:scheme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marL="0" marR="0" lvl="0" indent="0" algn="ctr" defTabSz="914400" rtl="0" eaLnBrk="1" fontAlgn="auto" latinLnBrk="0" hangingPunct="1">
                        <a:lnSpc>
                          <a:spcPct val="115000"/>
                        </a:lnSpc>
                        <a:spcBef>
                          <a:spcPts val="0"/>
                        </a:spcBef>
                        <a:spcAft>
                          <a:spcPts val="0"/>
                        </a:spcAft>
                        <a:buClrTx/>
                        <a:buSzTx/>
                        <a:buFontTx/>
                        <a:buNone/>
                        <a:tabLst/>
                        <a:defRPr/>
                      </a:pPr>
                      <a:r>
                        <a:rPr lang="en-US" sz="2000" kern="1200" dirty="0">
                          <a:solidFill>
                            <a:srgbClr val="000000"/>
                          </a:solidFill>
                          <a:effectLst/>
                          <a:latin typeface="Calibri" panose="020F0502020204030204"/>
                          <a:ea typeface="MS PMincho" panose="02020600040205080304" pitchFamily="18" charset="-128"/>
                          <a:cs typeface="Times New Roman" panose="02020603050405020304" pitchFamily="18" charset="0"/>
                        </a:rPr>
                        <a:t>0</a:t>
                      </a:r>
                    </a:p>
                  </a:txBody>
                  <a:tcPr marL="68580" marR="68580"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chemeClr val="bg2">
                        <a:lumMod val="20000"/>
                        <a:lumOff val="80000"/>
                      </a:scheme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marL="0" marR="0" indent="0" algn="ctr" defTabSz="914400" rtl="0" eaLnBrk="1" fontAlgn="auto" latinLnBrk="0" hangingPunct="1">
                        <a:lnSpc>
                          <a:spcPct val="115000"/>
                        </a:lnSpc>
                        <a:spcBef>
                          <a:spcPts val="0"/>
                        </a:spcBef>
                        <a:spcAft>
                          <a:spcPts val="0"/>
                        </a:spcAft>
                        <a:buClrTx/>
                        <a:buSzTx/>
                        <a:buFontTx/>
                        <a:buNone/>
                        <a:tabLst/>
                        <a:defRPr/>
                      </a:pPr>
                      <a:r>
                        <a:rPr lang="en-US" sz="2000" b="0" i="0" u="none" strike="noStrike" kern="1200" baseline="0" dirty="0">
                          <a:solidFill>
                            <a:schemeClr val="dk1"/>
                          </a:solidFill>
                          <a:latin typeface="+mn-lt"/>
                          <a:ea typeface="+mn-ea"/>
                          <a:cs typeface="+mn-cs"/>
                        </a:rPr>
                        <a:t>0.00</a:t>
                      </a:r>
                      <a:endParaRPr lang="en-US" sz="2000" dirty="0">
                        <a:solidFill>
                          <a:srgbClr val="000000"/>
                        </a:solidFill>
                        <a:effectLst/>
                        <a:latin typeface="+mn-lt"/>
                        <a:ea typeface="MS PMincho" panose="02020600040205080304" pitchFamily="18" charset="-128"/>
                        <a:cs typeface="Times New Roman" panose="02020603050405020304" pitchFamily="18" charset="0"/>
                      </a:endParaRPr>
                    </a:p>
                  </a:txBody>
                  <a:tcPr marL="68580" marR="68580"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chemeClr val="bg2">
                        <a:lumMod val="20000"/>
                        <a:lumOff val="80000"/>
                      </a:scheme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marL="0" marR="0" indent="0" algn="ctr" defTabSz="914400" rtl="0" eaLnBrk="1" fontAlgn="auto" latinLnBrk="0" hangingPunct="1">
                        <a:lnSpc>
                          <a:spcPct val="115000"/>
                        </a:lnSpc>
                        <a:spcBef>
                          <a:spcPts val="0"/>
                        </a:spcBef>
                        <a:spcAft>
                          <a:spcPts val="0"/>
                        </a:spcAft>
                        <a:buClrTx/>
                        <a:buSzTx/>
                        <a:buFontTx/>
                        <a:buNone/>
                        <a:tabLst/>
                        <a:defRPr/>
                      </a:pPr>
                      <a:r>
                        <a:rPr lang="en-US" sz="2000" b="0" i="0" u="none" strike="noStrike" kern="1200" baseline="0" dirty="0">
                          <a:solidFill>
                            <a:schemeClr val="dk1"/>
                          </a:solidFill>
                          <a:latin typeface="+mn-lt"/>
                          <a:ea typeface="+mn-ea"/>
                          <a:cs typeface="+mn-cs"/>
                        </a:rPr>
                        <a:t>0.00</a:t>
                      </a:r>
                      <a:endParaRPr lang="en-US" sz="2000" dirty="0">
                        <a:solidFill>
                          <a:srgbClr val="000000"/>
                        </a:solidFill>
                        <a:effectLst/>
                        <a:latin typeface="+mn-lt"/>
                        <a:ea typeface="MS PMincho" panose="02020600040205080304" pitchFamily="18" charset="-128"/>
                        <a:cs typeface="Times New Roman" panose="02020603050405020304" pitchFamily="18" charset="0"/>
                      </a:endParaRPr>
                    </a:p>
                  </a:txBody>
                  <a:tcPr marL="68580" marR="68580"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chemeClr val="bg2">
                        <a:lumMod val="20000"/>
                        <a:lumOff val="80000"/>
                      </a:schemeClr>
                    </a:solidFill>
                  </a:tcPr>
                </a:tc>
                <a:extLst>
                  <a:ext uri="{0D108BD9-81ED-4DB2-BD59-A6C34878D82A}">
                    <a16:rowId xmlns:a16="http://schemas.microsoft.com/office/drawing/2014/main" val="1249205639"/>
                  </a:ext>
                </a:extLst>
              </a:tr>
              <a:tr h="869245">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marL="461963" marR="0" indent="-461963">
                        <a:spcBef>
                          <a:spcPts val="0"/>
                        </a:spcBef>
                        <a:spcAft>
                          <a:spcPts val="0"/>
                        </a:spcAft>
                      </a:pPr>
                      <a:r>
                        <a:rPr lang="en-US" sz="1900" dirty="0">
                          <a:effectLst/>
                          <a:latin typeface="+mn-lt"/>
                        </a:rPr>
                        <a:t>15.  The primary plan’s monitoring procedures are manageable.</a:t>
                      </a:r>
                      <a:endParaRPr lang="en-US" sz="1900" dirty="0">
                        <a:effectLst/>
                        <a:latin typeface="+mn-lt"/>
                        <a:ea typeface="Times New Roman"/>
                      </a:endParaRPr>
                    </a:p>
                  </a:txBody>
                  <a:tcPr marL="68580" marR="68580" marT="0" marB="0" anchor="ctr">
                    <a:lnL w="12700" cmpd="sng">
                      <a:solidFill>
                        <a:sysClr val="window" lastClr="FFFFFF"/>
                      </a:solidFill>
                    </a:lnL>
                    <a:lnR w="12700" cap="flat" cmpd="sng" algn="ctr">
                      <a:solidFill>
                        <a:sysClr val="window" lastClr="FFFFFF"/>
                      </a:solidFill>
                      <a:prstDash val="solid"/>
                      <a:round/>
                      <a:headEnd type="none" w="med" len="med"/>
                      <a:tailEnd type="none" w="med" len="med"/>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chemeClr val="accent4">
                        <a:lumMod val="20000"/>
                        <a:lumOff val="80000"/>
                      </a:scheme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marL="0" marR="0" algn="ctr">
                        <a:lnSpc>
                          <a:spcPct val="115000"/>
                        </a:lnSpc>
                        <a:spcBef>
                          <a:spcPts val="0"/>
                        </a:spcBef>
                        <a:spcAft>
                          <a:spcPts val="0"/>
                        </a:spcAft>
                      </a:pPr>
                      <a:r>
                        <a:rPr lang="en-US" sz="2000" b="0" i="0" u="none" strike="noStrike" kern="1200" baseline="0" dirty="0">
                          <a:solidFill>
                            <a:schemeClr val="dk1"/>
                          </a:solidFill>
                          <a:latin typeface="+mn-lt"/>
                          <a:ea typeface="+mn-ea"/>
                          <a:cs typeface="+mn-cs"/>
                        </a:rPr>
                        <a:t>0 </a:t>
                      </a:r>
                      <a:endParaRPr lang="en-US" sz="2000" dirty="0">
                        <a:solidFill>
                          <a:srgbClr val="000000"/>
                        </a:solidFill>
                        <a:effectLst/>
                        <a:latin typeface="+mn-lt"/>
                        <a:ea typeface="MS PMincho" panose="02020600040205080304" pitchFamily="18" charset="-128"/>
                        <a:cs typeface="Times New Roman" panose="02020603050405020304" pitchFamily="18" charset="0"/>
                      </a:endParaRPr>
                    </a:p>
                  </a:txBody>
                  <a:tcPr marL="68580" marR="68580"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chemeClr val="accent4">
                        <a:lumMod val="20000"/>
                        <a:lumOff val="80000"/>
                      </a:scheme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marL="0" marR="0" algn="ctr">
                        <a:lnSpc>
                          <a:spcPct val="115000"/>
                        </a:lnSpc>
                        <a:spcBef>
                          <a:spcPts val="0"/>
                        </a:spcBef>
                        <a:spcAft>
                          <a:spcPts val="0"/>
                        </a:spcAft>
                      </a:pPr>
                      <a:r>
                        <a:rPr lang="en-US" sz="2000" dirty="0">
                          <a:solidFill>
                            <a:srgbClr val="000000"/>
                          </a:solidFill>
                          <a:effectLst/>
                          <a:latin typeface="+mn-lt"/>
                          <a:ea typeface="MS PMincho" panose="02020600040205080304" pitchFamily="18" charset="-128"/>
                          <a:cs typeface="Times New Roman" panose="02020603050405020304" pitchFamily="18" charset="0"/>
                        </a:rPr>
                        <a:t>0</a:t>
                      </a:r>
                    </a:p>
                  </a:txBody>
                  <a:tcPr marL="68580" marR="68580"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chemeClr val="accent4">
                        <a:lumMod val="20000"/>
                        <a:lumOff val="80000"/>
                      </a:scheme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marL="0" marR="0" algn="ctr">
                        <a:lnSpc>
                          <a:spcPct val="115000"/>
                        </a:lnSpc>
                        <a:spcBef>
                          <a:spcPts val="0"/>
                        </a:spcBef>
                        <a:spcAft>
                          <a:spcPts val="0"/>
                        </a:spcAft>
                      </a:pPr>
                      <a:r>
                        <a:rPr lang="en-US" sz="2000" dirty="0">
                          <a:solidFill>
                            <a:srgbClr val="000000"/>
                          </a:solidFill>
                          <a:effectLst/>
                          <a:latin typeface="+mn-lt"/>
                          <a:ea typeface="MS PMincho" panose="02020600040205080304" pitchFamily="18" charset="-128"/>
                          <a:cs typeface="Times New Roman" panose="02020603050405020304" pitchFamily="18" charset="0"/>
                        </a:rPr>
                        <a:t>0</a:t>
                      </a:r>
                    </a:p>
                  </a:txBody>
                  <a:tcPr marL="68580" marR="68580"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chemeClr val="accent4">
                        <a:lumMod val="20000"/>
                        <a:lumOff val="80000"/>
                      </a:scheme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marL="0" marR="0" algn="ctr">
                        <a:lnSpc>
                          <a:spcPct val="115000"/>
                        </a:lnSpc>
                        <a:spcBef>
                          <a:spcPts val="0"/>
                        </a:spcBef>
                        <a:spcAft>
                          <a:spcPts val="0"/>
                        </a:spcAft>
                      </a:pPr>
                      <a:r>
                        <a:rPr lang="en-US" sz="2000" dirty="0">
                          <a:solidFill>
                            <a:srgbClr val="000000"/>
                          </a:solidFill>
                          <a:effectLst/>
                          <a:latin typeface="+mn-lt"/>
                          <a:ea typeface="MS PMincho" panose="02020600040205080304" pitchFamily="18" charset="-128"/>
                          <a:cs typeface="Times New Roman" panose="02020603050405020304" pitchFamily="18" charset="0"/>
                        </a:rPr>
                        <a:t>0</a:t>
                      </a:r>
                    </a:p>
                  </a:txBody>
                  <a:tcPr marL="68580" marR="68580"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chemeClr val="accent4">
                        <a:lumMod val="20000"/>
                        <a:lumOff val="80000"/>
                      </a:scheme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marL="0" marR="0" lvl="0" indent="0" algn="ctr" defTabSz="914400" rtl="0" eaLnBrk="1" fontAlgn="auto" latinLnBrk="0" hangingPunct="1">
                        <a:lnSpc>
                          <a:spcPct val="115000"/>
                        </a:lnSpc>
                        <a:spcBef>
                          <a:spcPts val="0"/>
                        </a:spcBef>
                        <a:spcAft>
                          <a:spcPts val="0"/>
                        </a:spcAft>
                        <a:buClrTx/>
                        <a:buSzTx/>
                        <a:buFontTx/>
                        <a:buNone/>
                        <a:tabLst/>
                        <a:defRPr/>
                      </a:pPr>
                      <a:r>
                        <a:rPr lang="en-US" sz="2000" kern="1200" dirty="0">
                          <a:solidFill>
                            <a:srgbClr val="000000"/>
                          </a:solidFill>
                          <a:effectLst/>
                          <a:latin typeface="Calibri" panose="020F0502020204030204"/>
                          <a:ea typeface="MS PMincho" panose="02020600040205080304" pitchFamily="18" charset="-128"/>
                          <a:cs typeface="Times New Roman" panose="02020603050405020304" pitchFamily="18" charset="0"/>
                        </a:rPr>
                        <a:t>0</a:t>
                      </a:r>
                    </a:p>
                  </a:txBody>
                  <a:tcPr marL="68580" marR="68580"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chemeClr val="accent4">
                        <a:lumMod val="20000"/>
                        <a:lumOff val="80000"/>
                      </a:scheme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marL="0" marR="0" lvl="0" indent="0" algn="ctr" defTabSz="914400" rtl="0" eaLnBrk="1" fontAlgn="auto" latinLnBrk="0" hangingPunct="1">
                        <a:lnSpc>
                          <a:spcPct val="115000"/>
                        </a:lnSpc>
                        <a:spcBef>
                          <a:spcPts val="0"/>
                        </a:spcBef>
                        <a:spcAft>
                          <a:spcPts val="0"/>
                        </a:spcAft>
                        <a:buClrTx/>
                        <a:buSzTx/>
                        <a:buFontTx/>
                        <a:buNone/>
                        <a:tabLst/>
                        <a:defRPr/>
                      </a:pPr>
                      <a:r>
                        <a:rPr lang="en-US" sz="2000" kern="1200" dirty="0">
                          <a:solidFill>
                            <a:srgbClr val="000000"/>
                          </a:solidFill>
                          <a:effectLst/>
                          <a:latin typeface="Calibri" panose="020F0502020204030204"/>
                          <a:ea typeface="MS PMincho" panose="02020600040205080304" pitchFamily="18" charset="-128"/>
                          <a:cs typeface="Times New Roman" panose="02020603050405020304" pitchFamily="18" charset="0"/>
                        </a:rPr>
                        <a:t>0</a:t>
                      </a:r>
                    </a:p>
                  </a:txBody>
                  <a:tcPr marL="68580" marR="68580"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chemeClr val="accent4">
                        <a:lumMod val="20000"/>
                        <a:lumOff val="80000"/>
                      </a:scheme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marL="0" marR="0" indent="0" algn="ctr" defTabSz="914400" rtl="0" eaLnBrk="1" fontAlgn="auto" latinLnBrk="0" hangingPunct="1">
                        <a:lnSpc>
                          <a:spcPct val="115000"/>
                        </a:lnSpc>
                        <a:spcBef>
                          <a:spcPts val="0"/>
                        </a:spcBef>
                        <a:spcAft>
                          <a:spcPts val="0"/>
                        </a:spcAft>
                        <a:buClrTx/>
                        <a:buSzTx/>
                        <a:buFontTx/>
                        <a:buNone/>
                        <a:tabLst/>
                        <a:defRPr/>
                      </a:pPr>
                      <a:r>
                        <a:rPr lang="en-US" sz="2000" b="0" i="0" u="none" strike="noStrike" kern="1200" baseline="0" dirty="0">
                          <a:solidFill>
                            <a:schemeClr val="dk1"/>
                          </a:solidFill>
                          <a:latin typeface="+mn-lt"/>
                          <a:ea typeface="+mn-ea"/>
                          <a:cs typeface="+mn-cs"/>
                        </a:rPr>
                        <a:t>0.00</a:t>
                      </a:r>
                      <a:endParaRPr lang="en-US" sz="2000" dirty="0">
                        <a:solidFill>
                          <a:srgbClr val="000000"/>
                        </a:solidFill>
                        <a:effectLst/>
                        <a:latin typeface="+mn-lt"/>
                        <a:ea typeface="MS PMincho" panose="02020600040205080304" pitchFamily="18" charset="-128"/>
                        <a:cs typeface="Times New Roman" panose="02020603050405020304" pitchFamily="18" charset="0"/>
                      </a:endParaRPr>
                    </a:p>
                  </a:txBody>
                  <a:tcPr marL="68580" marR="68580"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chemeClr val="accent4">
                        <a:lumMod val="20000"/>
                        <a:lumOff val="80000"/>
                      </a:scheme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marL="0" marR="0" indent="0" algn="ctr" defTabSz="914400" rtl="0" eaLnBrk="1" fontAlgn="auto" latinLnBrk="0" hangingPunct="1">
                        <a:lnSpc>
                          <a:spcPct val="115000"/>
                        </a:lnSpc>
                        <a:spcBef>
                          <a:spcPts val="0"/>
                        </a:spcBef>
                        <a:spcAft>
                          <a:spcPts val="0"/>
                        </a:spcAft>
                        <a:buClrTx/>
                        <a:buSzTx/>
                        <a:buFontTx/>
                        <a:buNone/>
                        <a:tabLst/>
                        <a:defRPr/>
                      </a:pPr>
                      <a:r>
                        <a:rPr lang="en-US" sz="2000" b="0" i="0" u="none" strike="noStrike" kern="1200" baseline="0" dirty="0">
                          <a:solidFill>
                            <a:schemeClr val="dk1"/>
                          </a:solidFill>
                          <a:latin typeface="+mn-lt"/>
                          <a:ea typeface="+mn-ea"/>
                          <a:cs typeface="+mn-cs"/>
                        </a:rPr>
                        <a:t>0.00</a:t>
                      </a:r>
                      <a:endParaRPr lang="en-US" sz="2000" dirty="0">
                        <a:solidFill>
                          <a:srgbClr val="000000"/>
                        </a:solidFill>
                        <a:effectLst/>
                        <a:latin typeface="+mn-lt"/>
                        <a:ea typeface="MS PMincho" panose="02020600040205080304" pitchFamily="18" charset="-128"/>
                        <a:cs typeface="Times New Roman" panose="02020603050405020304" pitchFamily="18" charset="0"/>
                      </a:endParaRPr>
                    </a:p>
                  </a:txBody>
                  <a:tcPr marL="68580" marR="68580"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chemeClr val="accent4">
                        <a:lumMod val="20000"/>
                        <a:lumOff val="80000"/>
                      </a:schemeClr>
                    </a:solidFill>
                  </a:tcPr>
                </a:tc>
                <a:extLst>
                  <a:ext uri="{0D108BD9-81ED-4DB2-BD59-A6C34878D82A}">
                    <a16:rowId xmlns:a16="http://schemas.microsoft.com/office/drawing/2014/main" val="3854700207"/>
                  </a:ext>
                </a:extLst>
              </a:tr>
              <a:tr h="869245">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marL="461963" marR="0" indent="-461963">
                        <a:spcBef>
                          <a:spcPts val="0"/>
                        </a:spcBef>
                        <a:spcAft>
                          <a:spcPts val="0"/>
                        </a:spcAft>
                      </a:pPr>
                      <a:r>
                        <a:rPr lang="en-US" sz="1900" dirty="0">
                          <a:effectLst/>
                          <a:latin typeface="+mn-lt"/>
                        </a:rPr>
                        <a:t>16. The primary plan’s monitoring procedures give the necessary information to evaluate the plan.</a:t>
                      </a:r>
                      <a:endParaRPr lang="en-US" sz="1900" dirty="0">
                        <a:effectLst/>
                        <a:latin typeface="+mn-lt"/>
                        <a:ea typeface="Times New Roman"/>
                      </a:endParaRPr>
                    </a:p>
                  </a:txBody>
                  <a:tcPr marL="68580" marR="68580" marT="0" marB="0" anchor="ctr">
                    <a:lnL w="12700" cmpd="sng">
                      <a:solidFill>
                        <a:sysClr val="window" lastClr="FFFFFF"/>
                      </a:solidFill>
                    </a:lnL>
                    <a:lnR w="12700" cap="flat" cmpd="sng" algn="ctr">
                      <a:solidFill>
                        <a:sysClr val="window" lastClr="FFFFFF"/>
                      </a:solidFill>
                      <a:prstDash val="solid"/>
                      <a:round/>
                      <a:headEnd type="none" w="med" len="med"/>
                      <a:tailEnd type="none" w="med" len="med"/>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chemeClr val="bg2">
                        <a:lumMod val="20000"/>
                        <a:lumOff val="80000"/>
                      </a:scheme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marL="0" marR="0" algn="ctr">
                        <a:lnSpc>
                          <a:spcPct val="115000"/>
                        </a:lnSpc>
                        <a:spcBef>
                          <a:spcPts val="0"/>
                        </a:spcBef>
                        <a:spcAft>
                          <a:spcPts val="0"/>
                        </a:spcAft>
                      </a:pPr>
                      <a:r>
                        <a:rPr lang="en-US" sz="2000" b="0" i="0" u="none" strike="noStrike" kern="1200" baseline="0" dirty="0">
                          <a:solidFill>
                            <a:schemeClr val="dk1"/>
                          </a:solidFill>
                          <a:latin typeface="+mn-lt"/>
                          <a:ea typeface="+mn-ea"/>
                          <a:cs typeface="+mn-cs"/>
                        </a:rPr>
                        <a:t>0 </a:t>
                      </a:r>
                      <a:endParaRPr lang="en-US" sz="2000" dirty="0">
                        <a:solidFill>
                          <a:srgbClr val="000000"/>
                        </a:solidFill>
                        <a:effectLst/>
                        <a:latin typeface="+mn-lt"/>
                        <a:ea typeface="MS PMincho" panose="02020600040205080304" pitchFamily="18" charset="-128"/>
                        <a:cs typeface="Times New Roman" panose="02020603050405020304" pitchFamily="18" charset="0"/>
                      </a:endParaRPr>
                    </a:p>
                  </a:txBody>
                  <a:tcPr marL="68580" marR="68580"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chemeClr val="bg2">
                        <a:lumMod val="20000"/>
                        <a:lumOff val="80000"/>
                      </a:scheme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marL="0" marR="0" algn="ctr">
                        <a:lnSpc>
                          <a:spcPct val="115000"/>
                        </a:lnSpc>
                        <a:spcBef>
                          <a:spcPts val="0"/>
                        </a:spcBef>
                        <a:spcAft>
                          <a:spcPts val="0"/>
                        </a:spcAft>
                      </a:pPr>
                      <a:r>
                        <a:rPr lang="en-US" sz="2000" dirty="0">
                          <a:solidFill>
                            <a:srgbClr val="000000"/>
                          </a:solidFill>
                          <a:effectLst/>
                          <a:latin typeface="+mn-lt"/>
                          <a:ea typeface="MS PMincho" panose="02020600040205080304" pitchFamily="18" charset="-128"/>
                          <a:cs typeface="Times New Roman" panose="02020603050405020304" pitchFamily="18" charset="0"/>
                        </a:rPr>
                        <a:t>0</a:t>
                      </a:r>
                    </a:p>
                  </a:txBody>
                  <a:tcPr marL="68580" marR="68580"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chemeClr val="bg2">
                        <a:lumMod val="20000"/>
                        <a:lumOff val="80000"/>
                      </a:scheme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marL="0" marR="0" algn="ctr">
                        <a:lnSpc>
                          <a:spcPct val="115000"/>
                        </a:lnSpc>
                        <a:spcBef>
                          <a:spcPts val="0"/>
                        </a:spcBef>
                        <a:spcAft>
                          <a:spcPts val="0"/>
                        </a:spcAft>
                      </a:pPr>
                      <a:r>
                        <a:rPr lang="en-US" sz="2000" dirty="0">
                          <a:solidFill>
                            <a:srgbClr val="000000"/>
                          </a:solidFill>
                          <a:effectLst/>
                          <a:latin typeface="+mn-lt"/>
                          <a:ea typeface="MS PMincho" panose="02020600040205080304" pitchFamily="18" charset="-128"/>
                          <a:cs typeface="Times New Roman" panose="02020603050405020304" pitchFamily="18" charset="0"/>
                        </a:rPr>
                        <a:t>0</a:t>
                      </a:r>
                    </a:p>
                  </a:txBody>
                  <a:tcPr marL="68580" marR="68580"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chemeClr val="bg2">
                        <a:lumMod val="20000"/>
                        <a:lumOff val="80000"/>
                      </a:scheme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marL="0" marR="0" algn="ctr">
                        <a:lnSpc>
                          <a:spcPct val="115000"/>
                        </a:lnSpc>
                        <a:spcBef>
                          <a:spcPts val="0"/>
                        </a:spcBef>
                        <a:spcAft>
                          <a:spcPts val="0"/>
                        </a:spcAft>
                      </a:pPr>
                      <a:r>
                        <a:rPr lang="en-US" sz="2000" dirty="0">
                          <a:solidFill>
                            <a:srgbClr val="000000"/>
                          </a:solidFill>
                          <a:effectLst/>
                          <a:latin typeface="+mn-lt"/>
                          <a:ea typeface="MS PMincho" panose="02020600040205080304" pitchFamily="18" charset="-128"/>
                          <a:cs typeface="Times New Roman" panose="02020603050405020304" pitchFamily="18" charset="0"/>
                        </a:rPr>
                        <a:t>0</a:t>
                      </a:r>
                    </a:p>
                  </a:txBody>
                  <a:tcPr marL="68580" marR="68580"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chemeClr val="bg2">
                        <a:lumMod val="20000"/>
                        <a:lumOff val="80000"/>
                      </a:scheme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marL="0" marR="0" lvl="0" indent="0" algn="ctr" defTabSz="914400" rtl="0" eaLnBrk="1" fontAlgn="auto" latinLnBrk="0" hangingPunct="1">
                        <a:lnSpc>
                          <a:spcPct val="115000"/>
                        </a:lnSpc>
                        <a:spcBef>
                          <a:spcPts val="0"/>
                        </a:spcBef>
                        <a:spcAft>
                          <a:spcPts val="0"/>
                        </a:spcAft>
                        <a:buClrTx/>
                        <a:buSzTx/>
                        <a:buFontTx/>
                        <a:buNone/>
                        <a:tabLst/>
                        <a:defRPr/>
                      </a:pPr>
                      <a:r>
                        <a:rPr lang="en-US" sz="2000" kern="1200" dirty="0">
                          <a:solidFill>
                            <a:srgbClr val="000000"/>
                          </a:solidFill>
                          <a:effectLst/>
                          <a:latin typeface="Calibri" panose="020F0502020204030204"/>
                          <a:ea typeface="MS PMincho" panose="02020600040205080304" pitchFamily="18" charset="-128"/>
                          <a:cs typeface="Times New Roman" panose="02020603050405020304" pitchFamily="18" charset="0"/>
                        </a:rPr>
                        <a:t>0</a:t>
                      </a:r>
                    </a:p>
                  </a:txBody>
                  <a:tcPr marL="68580" marR="68580"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chemeClr val="bg2">
                        <a:lumMod val="20000"/>
                        <a:lumOff val="80000"/>
                      </a:scheme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marL="0" marR="0" lvl="0" indent="0" algn="ctr" defTabSz="914400" rtl="0" eaLnBrk="1" fontAlgn="auto" latinLnBrk="0" hangingPunct="1">
                        <a:lnSpc>
                          <a:spcPct val="115000"/>
                        </a:lnSpc>
                        <a:spcBef>
                          <a:spcPts val="0"/>
                        </a:spcBef>
                        <a:spcAft>
                          <a:spcPts val="0"/>
                        </a:spcAft>
                        <a:buClrTx/>
                        <a:buSzTx/>
                        <a:buFontTx/>
                        <a:buNone/>
                        <a:tabLst/>
                        <a:defRPr/>
                      </a:pPr>
                      <a:r>
                        <a:rPr lang="en-US" sz="2000" kern="1200" dirty="0">
                          <a:solidFill>
                            <a:srgbClr val="000000"/>
                          </a:solidFill>
                          <a:effectLst/>
                          <a:latin typeface="Calibri" panose="020F0502020204030204"/>
                          <a:ea typeface="MS PMincho" panose="02020600040205080304" pitchFamily="18" charset="-128"/>
                          <a:cs typeface="Times New Roman" panose="02020603050405020304" pitchFamily="18" charset="0"/>
                        </a:rPr>
                        <a:t>0</a:t>
                      </a:r>
                    </a:p>
                  </a:txBody>
                  <a:tcPr marL="68580" marR="68580"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chemeClr val="bg2">
                        <a:lumMod val="20000"/>
                        <a:lumOff val="80000"/>
                      </a:scheme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marL="0" marR="0" indent="0" algn="ctr" defTabSz="914400" rtl="0" eaLnBrk="1" fontAlgn="auto" latinLnBrk="0" hangingPunct="1">
                        <a:lnSpc>
                          <a:spcPct val="115000"/>
                        </a:lnSpc>
                        <a:spcBef>
                          <a:spcPts val="0"/>
                        </a:spcBef>
                        <a:spcAft>
                          <a:spcPts val="0"/>
                        </a:spcAft>
                        <a:buClrTx/>
                        <a:buSzTx/>
                        <a:buFontTx/>
                        <a:buNone/>
                        <a:tabLst/>
                        <a:defRPr/>
                      </a:pPr>
                      <a:r>
                        <a:rPr lang="en-US" sz="2000" b="0" i="0" u="none" strike="noStrike" kern="1200" baseline="0" dirty="0">
                          <a:solidFill>
                            <a:schemeClr val="dk1"/>
                          </a:solidFill>
                          <a:latin typeface="+mn-lt"/>
                          <a:ea typeface="+mn-ea"/>
                          <a:cs typeface="+mn-cs"/>
                        </a:rPr>
                        <a:t>0.00</a:t>
                      </a:r>
                      <a:endParaRPr lang="en-US" sz="2000" dirty="0">
                        <a:solidFill>
                          <a:srgbClr val="000000"/>
                        </a:solidFill>
                        <a:effectLst/>
                        <a:latin typeface="+mn-lt"/>
                        <a:ea typeface="MS PMincho" panose="02020600040205080304" pitchFamily="18" charset="-128"/>
                        <a:cs typeface="Times New Roman" panose="02020603050405020304" pitchFamily="18" charset="0"/>
                      </a:endParaRPr>
                    </a:p>
                  </a:txBody>
                  <a:tcPr marL="68580" marR="68580"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chemeClr val="bg2">
                        <a:lumMod val="20000"/>
                        <a:lumOff val="80000"/>
                      </a:scheme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marL="0" marR="0" indent="0" algn="ctr" defTabSz="914400" rtl="0" eaLnBrk="1" fontAlgn="auto" latinLnBrk="0" hangingPunct="1">
                        <a:lnSpc>
                          <a:spcPct val="115000"/>
                        </a:lnSpc>
                        <a:spcBef>
                          <a:spcPts val="0"/>
                        </a:spcBef>
                        <a:spcAft>
                          <a:spcPts val="0"/>
                        </a:spcAft>
                        <a:buClrTx/>
                        <a:buSzTx/>
                        <a:buFontTx/>
                        <a:buNone/>
                        <a:tabLst/>
                        <a:defRPr/>
                      </a:pPr>
                      <a:r>
                        <a:rPr lang="en-US" sz="2000" b="0" i="0" u="none" strike="noStrike" kern="1200" baseline="0" dirty="0">
                          <a:solidFill>
                            <a:schemeClr val="dk1"/>
                          </a:solidFill>
                          <a:latin typeface="+mn-lt"/>
                          <a:ea typeface="+mn-ea"/>
                          <a:cs typeface="+mn-cs"/>
                        </a:rPr>
                        <a:t>0.00</a:t>
                      </a:r>
                      <a:endParaRPr lang="en-US" sz="2000" dirty="0">
                        <a:solidFill>
                          <a:srgbClr val="000000"/>
                        </a:solidFill>
                        <a:effectLst/>
                        <a:latin typeface="+mn-lt"/>
                        <a:ea typeface="MS PMincho" panose="02020600040205080304" pitchFamily="18" charset="-128"/>
                        <a:cs typeface="Times New Roman" panose="02020603050405020304" pitchFamily="18" charset="0"/>
                      </a:endParaRPr>
                    </a:p>
                  </a:txBody>
                  <a:tcPr marL="68580" marR="68580"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chemeClr val="bg2">
                        <a:lumMod val="20000"/>
                        <a:lumOff val="80000"/>
                      </a:schemeClr>
                    </a:solidFill>
                  </a:tcPr>
                </a:tc>
                <a:extLst>
                  <a:ext uri="{0D108BD9-81ED-4DB2-BD59-A6C34878D82A}">
                    <a16:rowId xmlns:a16="http://schemas.microsoft.com/office/drawing/2014/main" val="2261564068"/>
                  </a:ext>
                </a:extLst>
              </a:tr>
              <a:tr h="869245">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marL="461963" marR="0" indent="-461963">
                        <a:spcBef>
                          <a:spcPts val="0"/>
                        </a:spcBef>
                        <a:spcAft>
                          <a:spcPts val="0"/>
                        </a:spcAft>
                      </a:pPr>
                      <a:r>
                        <a:rPr lang="en-US" sz="1900" dirty="0">
                          <a:effectLst/>
                          <a:latin typeface="+mn-lt"/>
                        </a:rPr>
                        <a:t>17.	Overall, this primary</a:t>
                      </a:r>
                      <a:r>
                        <a:rPr lang="en-US" sz="1900" baseline="0" dirty="0">
                          <a:effectLst/>
                          <a:latin typeface="+mn-lt"/>
                        </a:rPr>
                        <a:t> plan </a:t>
                      </a:r>
                      <a:r>
                        <a:rPr lang="en-US" sz="1900" dirty="0">
                          <a:effectLst/>
                          <a:latin typeface="+mn-lt"/>
                        </a:rPr>
                        <a:t>is beneficial for this age group of students.</a:t>
                      </a:r>
                      <a:endParaRPr lang="en-US" sz="1900" dirty="0">
                        <a:effectLst/>
                        <a:latin typeface="+mn-lt"/>
                        <a:ea typeface="Times New Roman"/>
                      </a:endParaRPr>
                    </a:p>
                  </a:txBody>
                  <a:tcPr marL="68580" marR="68580" marT="0" marB="0" anchor="ctr">
                    <a:lnL w="12700" cmpd="sng">
                      <a:solidFill>
                        <a:sysClr val="window" lastClr="FFFFFF"/>
                      </a:solidFill>
                    </a:lnL>
                    <a:lnR w="12700" cap="flat" cmpd="sng" algn="ctr">
                      <a:solidFill>
                        <a:sysClr val="window" lastClr="FFFFFF"/>
                      </a:solidFill>
                      <a:prstDash val="solid"/>
                      <a:round/>
                      <a:headEnd type="none" w="med" len="med"/>
                      <a:tailEnd type="none" w="med" len="med"/>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chemeClr val="accent4">
                        <a:lumMod val="20000"/>
                        <a:lumOff val="80000"/>
                      </a:scheme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marL="0" marR="0" algn="ctr">
                        <a:lnSpc>
                          <a:spcPct val="115000"/>
                        </a:lnSpc>
                        <a:spcBef>
                          <a:spcPts val="0"/>
                        </a:spcBef>
                        <a:spcAft>
                          <a:spcPts val="0"/>
                        </a:spcAft>
                      </a:pPr>
                      <a:r>
                        <a:rPr lang="en-US" sz="2000" b="0" i="0" u="none" strike="noStrike" kern="1200" baseline="0" dirty="0">
                          <a:solidFill>
                            <a:schemeClr val="dk1"/>
                          </a:solidFill>
                          <a:latin typeface="+mn-lt"/>
                          <a:ea typeface="+mn-ea"/>
                          <a:cs typeface="+mn-cs"/>
                        </a:rPr>
                        <a:t>0 </a:t>
                      </a:r>
                      <a:endParaRPr lang="en-US" sz="2000" dirty="0">
                        <a:solidFill>
                          <a:srgbClr val="000000"/>
                        </a:solidFill>
                        <a:effectLst/>
                        <a:latin typeface="+mn-lt"/>
                        <a:ea typeface="MS PMincho" panose="02020600040205080304" pitchFamily="18" charset="-128"/>
                        <a:cs typeface="Times New Roman" panose="02020603050405020304" pitchFamily="18" charset="0"/>
                      </a:endParaRPr>
                    </a:p>
                  </a:txBody>
                  <a:tcPr marL="68580" marR="68580"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chemeClr val="accent4">
                        <a:lumMod val="20000"/>
                        <a:lumOff val="80000"/>
                      </a:scheme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marL="0" marR="0" algn="ctr">
                        <a:lnSpc>
                          <a:spcPct val="115000"/>
                        </a:lnSpc>
                        <a:spcBef>
                          <a:spcPts val="0"/>
                        </a:spcBef>
                        <a:spcAft>
                          <a:spcPts val="0"/>
                        </a:spcAft>
                      </a:pPr>
                      <a:r>
                        <a:rPr lang="en-US" sz="2000" dirty="0">
                          <a:solidFill>
                            <a:srgbClr val="000000"/>
                          </a:solidFill>
                          <a:effectLst/>
                          <a:latin typeface="+mn-lt"/>
                          <a:ea typeface="MS PMincho" panose="02020600040205080304" pitchFamily="18" charset="-128"/>
                          <a:cs typeface="Times New Roman" panose="02020603050405020304" pitchFamily="18" charset="0"/>
                        </a:rPr>
                        <a:t>0</a:t>
                      </a:r>
                    </a:p>
                  </a:txBody>
                  <a:tcPr marL="68580" marR="68580"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chemeClr val="accent4">
                        <a:lumMod val="20000"/>
                        <a:lumOff val="80000"/>
                      </a:scheme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marL="0" marR="0" algn="ctr">
                        <a:lnSpc>
                          <a:spcPct val="115000"/>
                        </a:lnSpc>
                        <a:spcBef>
                          <a:spcPts val="0"/>
                        </a:spcBef>
                        <a:spcAft>
                          <a:spcPts val="0"/>
                        </a:spcAft>
                      </a:pPr>
                      <a:r>
                        <a:rPr lang="en-US" sz="2000" dirty="0">
                          <a:solidFill>
                            <a:srgbClr val="000000"/>
                          </a:solidFill>
                          <a:effectLst/>
                          <a:latin typeface="+mn-lt"/>
                          <a:ea typeface="MS PMincho" panose="02020600040205080304" pitchFamily="18" charset="-128"/>
                          <a:cs typeface="Times New Roman" panose="02020603050405020304" pitchFamily="18" charset="0"/>
                        </a:rPr>
                        <a:t>0</a:t>
                      </a:r>
                    </a:p>
                  </a:txBody>
                  <a:tcPr marL="68580" marR="68580"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chemeClr val="accent4">
                        <a:lumMod val="20000"/>
                        <a:lumOff val="80000"/>
                      </a:scheme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marL="0" marR="0" algn="ctr">
                        <a:lnSpc>
                          <a:spcPct val="115000"/>
                        </a:lnSpc>
                        <a:spcBef>
                          <a:spcPts val="0"/>
                        </a:spcBef>
                        <a:spcAft>
                          <a:spcPts val="0"/>
                        </a:spcAft>
                      </a:pPr>
                      <a:r>
                        <a:rPr lang="en-US" sz="2000" dirty="0">
                          <a:solidFill>
                            <a:srgbClr val="000000"/>
                          </a:solidFill>
                          <a:effectLst/>
                          <a:latin typeface="+mn-lt"/>
                          <a:ea typeface="MS PMincho" panose="02020600040205080304" pitchFamily="18" charset="-128"/>
                          <a:cs typeface="Times New Roman" panose="02020603050405020304" pitchFamily="18" charset="0"/>
                        </a:rPr>
                        <a:t>0</a:t>
                      </a:r>
                    </a:p>
                  </a:txBody>
                  <a:tcPr marL="68580" marR="68580"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chemeClr val="accent4">
                        <a:lumMod val="20000"/>
                        <a:lumOff val="80000"/>
                      </a:scheme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marL="0" marR="0" lvl="0" indent="0" algn="ctr" defTabSz="914400" rtl="0" eaLnBrk="1" fontAlgn="auto" latinLnBrk="0" hangingPunct="1">
                        <a:lnSpc>
                          <a:spcPct val="115000"/>
                        </a:lnSpc>
                        <a:spcBef>
                          <a:spcPts val="0"/>
                        </a:spcBef>
                        <a:spcAft>
                          <a:spcPts val="0"/>
                        </a:spcAft>
                        <a:buClrTx/>
                        <a:buSzTx/>
                        <a:buFontTx/>
                        <a:buNone/>
                        <a:tabLst/>
                        <a:defRPr/>
                      </a:pPr>
                      <a:r>
                        <a:rPr lang="en-US" sz="2000" kern="1200" dirty="0">
                          <a:solidFill>
                            <a:srgbClr val="000000"/>
                          </a:solidFill>
                          <a:effectLst/>
                          <a:latin typeface="Calibri" panose="020F0502020204030204"/>
                          <a:ea typeface="MS PMincho" panose="02020600040205080304" pitchFamily="18" charset="-128"/>
                          <a:cs typeface="Times New Roman" panose="02020603050405020304" pitchFamily="18" charset="0"/>
                        </a:rPr>
                        <a:t>0</a:t>
                      </a:r>
                    </a:p>
                  </a:txBody>
                  <a:tcPr marL="68580" marR="68580"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chemeClr val="accent4">
                        <a:lumMod val="20000"/>
                        <a:lumOff val="80000"/>
                      </a:scheme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marL="0" marR="0" lvl="0" indent="0" algn="ctr" defTabSz="914400" rtl="0" eaLnBrk="1" fontAlgn="auto" latinLnBrk="0" hangingPunct="1">
                        <a:lnSpc>
                          <a:spcPct val="115000"/>
                        </a:lnSpc>
                        <a:spcBef>
                          <a:spcPts val="0"/>
                        </a:spcBef>
                        <a:spcAft>
                          <a:spcPts val="0"/>
                        </a:spcAft>
                        <a:buClrTx/>
                        <a:buSzTx/>
                        <a:buFontTx/>
                        <a:buNone/>
                        <a:tabLst/>
                        <a:defRPr/>
                      </a:pPr>
                      <a:r>
                        <a:rPr lang="en-US" sz="2000" kern="1200" dirty="0">
                          <a:solidFill>
                            <a:srgbClr val="000000"/>
                          </a:solidFill>
                          <a:effectLst/>
                          <a:latin typeface="Calibri" panose="020F0502020204030204"/>
                          <a:ea typeface="MS PMincho" panose="02020600040205080304" pitchFamily="18" charset="-128"/>
                          <a:cs typeface="Times New Roman" panose="02020603050405020304" pitchFamily="18" charset="0"/>
                        </a:rPr>
                        <a:t>0</a:t>
                      </a:r>
                    </a:p>
                  </a:txBody>
                  <a:tcPr marL="68580" marR="68580"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chemeClr val="accent4">
                        <a:lumMod val="20000"/>
                        <a:lumOff val="80000"/>
                      </a:scheme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marL="0" marR="0" indent="0" algn="ctr" defTabSz="914400" rtl="0" eaLnBrk="1" fontAlgn="auto" latinLnBrk="0" hangingPunct="1">
                        <a:lnSpc>
                          <a:spcPct val="115000"/>
                        </a:lnSpc>
                        <a:spcBef>
                          <a:spcPts val="0"/>
                        </a:spcBef>
                        <a:spcAft>
                          <a:spcPts val="0"/>
                        </a:spcAft>
                        <a:buClrTx/>
                        <a:buSzTx/>
                        <a:buFontTx/>
                        <a:buNone/>
                        <a:tabLst/>
                        <a:defRPr/>
                      </a:pPr>
                      <a:r>
                        <a:rPr lang="en-US" sz="2000" b="0" i="0" u="none" strike="noStrike" kern="1200" baseline="0" dirty="0">
                          <a:solidFill>
                            <a:schemeClr val="dk1"/>
                          </a:solidFill>
                          <a:latin typeface="+mn-lt"/>
                          <a:ea typeface="+mn-ea"/>
                          <a:cs typeface="+mn-cs"/>
                        </a:rPr>
                        <a:t>0.00</a:t>
                      </a:r>
                      <a:endParaRPr lang="en-US" sz="2000" dirty="0">
                        <a:solidFill>
                          <a:srgbClr val="000000"/>
                        </a:solidFill>
                        <a:effectLst/>
                        <a:latin typeface="+mn-lt"/>
                        <a:ea typeface="MS PMincho" panose="02020600040205080304" pitchFamily="18" charset="-128"/>
                        <a:cs typeface="Times New Roman" panose="02020603050405020304" pitchFamily="18" charset="0"/>
                      </a:endParaRPr>
                    </a:p>
                  </a:txBody>
                  <a:tcPr marL="68580" marR="68580"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chemeClr val="accent4">
                        <a:lumMod val="20000"/>
                        <a:lumOff val="80000"/>
                      </a:scheme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marL="0" marR="0" indent="0" algn="ctr" defTabSz="914400" rtl="0" eaLnBrk="1" fontAlgn="auto" latinLnBrk="0" hangingPunct="1">
                        <a:lnSpc>
                          <a:spcPct val="115000"/>
                        </a:lnSpc>
                        <a:spcBef>
                          <a:spcPts val="0"/>
                        </a:spcBef>
                        <a:spcAft>
                          <a:spcPts val="0"/>
                        </a:spcAft>
                        <a:buClrTx/>
                        <a:buSzTx/>
                        <a:buFontTx/>
                        <a:buNone/>
                        <a:tabLst/>
                        <a:defRPr/>
                      </a:pPr>
                      <a:r>
                        <a:rPr lang="en-US" sz="2000" b="0" i="0" u="none" strike="noStrike" kern="1200" baseline="0" dirty="0">
                          <a:solidFill>
                            <a:schemeClr val="dk1"/>
                          </a:solidFill>
                          <a:latin typeface="+mn-lt"/>
                          <a:ea typeface="+mn-ea"/>
                          <a:cs typeface="+mn-cs"/>
                        </a:rPr>
                        <a:t>0.00</a:t>
                      </a:r>
                      <a:endParaRPr lang="en-US" sz="2000" dirty="0">
                        <a:solidFill>
                          <a:srgbClr val="000000"/>
                        </a:solidFill>
                        <a:effectLst/>
                        <a:latin typeface="+mn-lt"/>
                        <a:ea typeface="MS PMincho" panose="02020600040205080304" pitchFamily="18" charset="-128"/>
                        <a:cs typeface="Times New Roman" panose="02020603050405020304" pitchFamily="18" charset="0"/>
                      </a:endParaRPr>
                    </a:p>
                  </a:txBody>
                  <a:tcPr marL="68580" marR="68580"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chemeClr val="accent4">
                        <a:lumMod val="20000"/>
                        <a:lumOff val="80000"/>
                      </a:schemeClr>
                    </a:solidFill>
                  </a:tcPr>
                </a:tc>
                <a:extLst>
                  <a:ext uri="{0D108BD9-81ED-4DB2-BD59-A6C34878D82A}">
                    <a16:rowId xmlns:a16="http://schemas.microsoft.com/office/drawing/2014/main" val="1626900643"/>
                  </a:ext>
                </a:extLst>
              </a:tr>
              <a:tr h="625197">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r"/>
                      <a:r>
                        <a:rPr lang="en-US" sz="2000" dirty="0">
                          <a:latin typeface="+mn-lt"/>
                        </a:rPr>
                        <a:t>Mean</a:t>
                      </a:r>
                      <a:r>
                        <a:rPr lang="en-US" sz="2000" baseline="0" dirty="0">
                          <a:latin typeface="+mn-lt"/>
                        </a:rPr>
                        <a:t> Percentage (</a:t>
                      </a:r>
                      <a:r>
                        <a:rPr lang="en-US" sz="2000" i="1" baseline="0" dirty="0">
                          <a:latin typeface="+mn-lt"/>
                        </a:rPr>
                        <a:t>SD</a:t>
                      </a:r>
                      <a:r>
                        <a:rPr lang="en-US" sz="2000" baseline="0" dirty="0">
                          <a:latin typeface="+mn-lt"/>
                        </a:rPr>
                        <a:t>; Range)</a:t>
                      </a:r>
                      <a:endParaRPr lang="en-US" sz="2000" b="1" dirty="0">
                        <a:latin typeface="+mn-lt"/>
                        <a:cs typeface="Times New Roman" panose="02020603050405020304" pitchFamily="18" charset="0"/>
                      </a:endParaRPr>
                    </a:p>
                  </a:txBody>
                  <a:tcPr anchor="ctr" horzOverflow="overflow">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chemeClr val="bg2">
                        <a:lumMod val="20000"/>
                        <a:lumOff val="80000"/>
                      </a:schemeClr>
                    </a:solidFill>
                  </a:tcPr>
                </a:tc>
                <a:tc gridSpan="8">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r>
                        <a:rPr lang="en-US" sz="2400" b="1" dirty="0">
                          <a:latin typeface="+mn-lt"/>
                          <a:cs typeface="Times New Roman" panose="02020603050405020304" pitchFamily="18" charset="0"/>
                        </a:rPr>
                        <a:t>00.00% (</a:t>
                      </a:r>
                      <a:r>
                        <a:rPr lang="en-US" sz="2400" b="1" i="1" dirty="0">
                          <a:latin typeface="+mn-lt"/>
                          <a:cs typeface="Times New Roman" panose="02020603050405020304" pitchFamily="18" charset="0"/>
                        </a:rPr>
                        <a:t>SD</a:t>
                      </a:r>
                      <a:r>
                        <a:rPr lang="en-US" sz="2400" b="1" dirty="0">
                          <a:latin typeface="+mn-lt"/>
                          <a:cs typeface="Times New Roman" panose="02020603050405020304" pitchFamily="18" charset="0"/>
                        </a:rPr>
                        <a:t> = 0.00; range = 00-102)</a:t>
                      </a:r>
                    </a:p>
                  </a:txBody>
                  <a:tcPr anchor="ctr">
                    <a:lnL w="12700" cmpd="sng">
                      <a:solidFill>
                        <a:sysClr val="window" lastClr="FFFFFF"/>
                      </a:solidFill>
                    </a:lnL>
                    <a:lnR w="12700" cmpd="sng">
                      <a:solidFill>
                        <a:sysClr val="window" lastClr="FFFFFF"/>
                      </a:solidFill>
                    </a:lnR>
                    <a:lnT w="12700" cap="flat" cmpd="sng" algn="ctr">
                      <a:solidFill>
                        <a:sysClr val="window" lastClr="FFFFFF"/>
                      </a:solidFill>
                      <a:prstDash val="solid"/>
                      <a:round/>
                      <a:headEnd type="none" w="med" len="med"/>
                      <a:tailEnd type="none" w="med" len="med"/>
                    </a:lnT>
                    <a:lnB w="12700" cmpd="sng">
                      <a:solidFill>
                        <a:sysClr val="window" lastClr="FFFFFF"/>
                      </a:solidFill>
                    </a:lnB>
                    <a:lnTlToBr w="12700" cmpd="sng">
                      <a:noFill/>
                      <a:prstDash val="solid"/>
                    </a:lnTlToBr>
                    <a:lnBlToTr w="12700" cmpd="sng">
                      <a:noFill/>
                      <a:prstDash val="solid"/>
                    </a:lnBlToTr>
                    <a:solidFill>
                      <a:schemeClr val="bg2">
                        <a:lumMod val="20000"/>
                        <a:lumOff val="80000"/>
                      </a:schemeClr>
                    </a:solidFill>
                  </a:tcPr>
                </a:tc>
                <a:tc hMerge="1">
                  <a:txBody>
                    <a:bodyPr/>
                    <a:lstStyle/>
                    <a:p>
                      <a:endParaRPr lang="en-US" sz="1900" dirty="0"/>
                    </a:p>
                  </a:txBody>
                  <a:tcPr/>
                </a:tc>
                <a:tc hMerge="1">
                  <a:txBody>
                    <a:bodyPr/>
                    <a:lstStyle/>
                    <a:p>
                      <a:endParaRPr lang="en-US" sz="1900"/>
                    </a:p>
                  </a:txBody>
                  <a:tcPr/>
                </a:tc>
                <a:tc hMerge="1">
                  <a:txBody>
                    <a:bodyPr/>
                    <a:lstStyle/>
                    <a:p>
                      <a:endParaRPr lang="en-US" sz="1900"/>
                    </a:p>
                  </a:txBody>
                  <a:tcPr/>
                </a:tc>
                <a:tc hMerge="1">
                  <a:txBody>
                    <a:bodyPr/>
                    <a:lstStyle/>
                    <a:p>
                      <a:endParaRPr lang="en-US" sz="1900"/>
                    </a:p>
                  </a:txBody>
                  <a:tcPr/>
                </a:tc>
                <a:tc hMerge="1">
                  <a:txBody>
                    <a:bodyPr/>
                    <a:lstStyle/>
                    <a:p>
                      <a:endParaRPr lang="en-US" sz="1900"/>
                    </a:p>
                  </a:txBody>
                  <a:tcPr/>
                </a:tc>
                <a:tc hMerge="1">
                  <a:txBody>
                    <a:bodyPr/>
                    <a:lstStyle/>
                    <a:p>
                      <a:endParaRPr lang="en-US" sz="1900" dirty="0"/>
                    </a:p>
                  </a:txBody>
                  <a:tcPr/>
                </a:tc>
                <a:tc hMerge="1">
                  <a:txBody>
                    <a:bodyPr/>
                    <a:lstStyle/>
                    <a:p>
                      <a:endParaRPr lang="en-US" sz="1900" dirty="0"/>
                    </a:p>
                  </a:txBody>
                  <a:tcPr/>
                </a:tc>
                <a:extLst>
                  <a:ext uri="{0D108BD9-81ED-4DB2-BD59-A6C34878D82A}">
                    <a16:rowId xmlns:a16="http://schemas.microsoft.com/office/drawing/2014/main" val="2639048268"/>
                  </a:ext>
                </a:extLst>
              </a:tr>
            </a:tbl>
          </a:graphicData>
        </a:graphic>
      </p:graphicFrame>
      <p:sp>
        <p:nvSpPr>
          <p:cNvPr id="2" name="TextBox 1">
            <a:extLst>
              <a:ext uri="{FF2B5EF4-FFF2-40B4-BE49-F238E27FC236}">
                <a16:creationId xmlns:a16="http://schemas.microsoft.com/office/drawing/2014/main" id="{47298CD6-AA6F-2240-411A-99712FECDF59}"/>
              </a:ext>
            </a:extLst>
          </p:cNvPr>
          <p:cNvSpPr txBox="1"/>
          <p:nvPr/>
        </p:nvSpPr>
        <p:spPr>
          <a:xfrm>
            <a:off x="5256656" y="1617784"/>
            <a:ext cx="4731405" cy="338554"/>
          </a:xfrm>
          <a:prstGeom prst="rect">
            <a:avLst/>
          </a:prstGeom>
          <a:noFill/>
        </p:spPr>
        <p:txBody>
          <a:bodyPr wrap="square" rtlCol="0">
            <a:spAutoFit/>
          </a:bodyPr>
          <a:lstStyle/>
          <a:p>
            <a:pPr>
              <a:tabLst>
                <a:tab pos="279400" algn="ctr"/>
                <a:tab pos="1082675" algn="ctr"/>
                <a:tab pos="1839913" algn="ctr"/>
                <a:tab pos="2620963" algn="ctr"/>
                <a:tab pos="3424238" algn="ctr"/>
                <a:tab pos="4216400" algn="ctr"/>
              </a:tabLst>
            </a:pPr>
            <a:r>
              <a:rPr lang="en-US" sz="1600" dirty="0">
                <a:solidFill>
                  <a:schemeClr val="bg1"/>
                </a:solidFill>
                <a:cs typeface="Times New Roman" panose="02020603050405020304" pitchFamily="18" charset="0"/>
              </a:rPr>
              <a:t>	1	2	3	4	5	6   </a:t>
            </a:r>
          </a:p>
        </p:txBody>
      </p:sp>
    </p:spTree>
    <p:custDataLst>
      <p:tags r:id="rId1"/>
    </p:custDataLst>
    <p:extLst>
      <p:ext uri="{BB962C8B-B14F-4D97-AF65-F5344CB8AC3E}">
        <p14:creationId xmlns:p14="http://schemas.microsoft.com/office/powerpoint/2010/main" val="2272772909"/>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pPr algn="ctr"/>
            <a:r>
              <a:rPr lang="en-US" kern="0" dirty="0">
                <a:solidFill>
                  <a:sysClr val="windowText" lastClr="000000"/>
                </a:solidFill>
                <a:cs typeface="Times New Roman" pitchFamily="18" charset="0"/>
              </a:rPr>
              <a:t>Primary Intervention Rating Scale</a:t>
            </a:r>
            <a:endParaRPr lang="en-US" dirty="0"/>
          </a:p>
        </p:txBody>
      </p:sp>
      <p:graphicFrame>
        <p:nvGraphicFramePr>
          <p:cNvPr id="9" name="Content Placeholder 5"/>
          <p:cNvGraphicFramePr>
            <a:graphicFrameLocks noGrp="1"/>
          </p:cNvGraphicFramePr>
          <p:nvPr>
            <p:ph idx="1"/>
            <p:extLst>
              <p:ext uri="{D42A27DB-BD31-4B8C-83A1-F6EECF244321}">
                <p14:modId xmlns:p14="http://schemas.microsoft.com/office/powerpoint/2010/main" val="274764921"/>
              </p:ext>
            </p:extLst>
          </p:nvPr>
        </p:nvGraphicFramePr>
        <p:xfrm>
          <a:off x="838200" y="1825625"/>
          <a:ext cx="10515599" cy="3474720"/>
        </p:xfrm>
        <a:graphic>
          <a:graphicData uri="http://schemas.openxmlformats.org/drawingml/2006/table">
            <a:tbl>
              <a:tblPr firstRow="1" bandRow="1">
                <a:tableStyleId>{D7AC3CCA-C797-4891-BE02-D94E43425B78}</a:tableStyleId>
              </a:tblPr>
              <a:tblGrid>
                <a:gridCol w="8697777">
                  <a:extLst>
                    <a:ext uri="{9D8B030D-6E8A-4147-A177-3AD203B41FA5}">
                      <a16:colId xmlns:a16="http://schemas.microsoft.com/office/drawing/2014/main" val="20000"/>
                    </a:ext>
                  </a:extLst>
                </a:gridCol>
                <a:gridCol w="1817822">
                  <a:extLst>
                    <a:ext uri="{9D8B030D-6E8A-4147-A177-3AD203B41FA5}">
                      <a16:colId xmlns:a16="http://schemas.microsoft.com/office/drawing/2014/main" val="20001"/>
                    </a:ext>
                  </a:extLst>
                </a:gridCol>
              </a:tblGrid>
              <a:tr h="611476">
                <a:tc>
                  <a:txBody>
                    <a:bodyPr/>
                    <a:lstStyle/>
                    <a:p>
                      <a:r>
                        <a:rPr kumimoji="0" lang="en-US" sz="2000" b="0" i="0" u="none" strike="noStrike" kern="1200" cap="none" normalizeH="0" baseline="0" dirty="0">
                          <a:ln>
                            <a:noFill/>
                          </a:ln>
                          <a:solidFill>
                            <a:schemeClr val="bg1"/>
                          </a:solidFill>
                          <a:effectLst/>
                          <a:latin typeface="+mj-lt"/>
                          <a:ea typeface="+mn-ea"/>
                          <a:cs typeface="Times New Roman" panose="02020603050405020304" pitchFamily="18" charset="0"/>
                        </a:rPr>
                        <a:t>School (district; number completed; response rate)</a:t>
                      </a:r>
                    </a:p>
                  </a:txBody>
                  <a:tcPr>
                    <a:solidFill>
                      <a:schemeClr val="tx1">
                        <a:lumMod val="75000"/>
                        <a:lumOff val="25000"/>
                      </a:schemeClr>
                    </a:solidFill>
                  </a:tcPr>
                </a:tc>
                <a:tc>
                  <a:txBody>
                    <a:bodyPr/>
                    <a:lstStyle/>
                    <a:p>
                      <a:pPr algn="ctr"/>
                      <a:r>
                        <a:rPr kumimoji="0" lang="en-US" sz="2000" b="0" i="0" u="none" strike="noStrike" kern="1200" cap="none" normalizeH="0" baseline="0" dirty="0">
                          <a:ln>
                            <a:noFill/>
                          </a:ln>
                          <a:solidFill>
                            <a:schemeClr val="bg1"/>
                          </a:solidFill>
                          <a:effectLst/>
                          <a:latin typeface="+mj-lt"/>
                          <a:ea typeface="+mn-ea"/>
                          <a:cs typeface="Times New Roman" panose="02020603050405020304" pitchFamily="18" charset="0"/>
                        </a:rPr>
                        <a:t>Mean % (</a:t>
                      </a:r>
                      <a:r>
                        <a:rPr kumimoji="0" lang="en-US" sz="2000" b="0" i="1" u="none" strike="noStrike" kern="1200" cap="none" normalizeH="0" baseline="0" dirty="0">
                          <a:ln>
                            <a:noFill/>
                          </a:ln>
                          <a:solidFill>
                            <a:schemeClr val="bg1"/>
                          </a:solidFill>
                          <a:effectLst/>
                          <a:latin typeface="+mj-lt"/>
                          <a:ea typeface="+mn-ea"/>
                          <a:cs typeface="Times New Roman" panose="02020603050405020304" pitchFamily="18" charset="0"/>
                        </a:rPr>
                        <a:t>SD</a:t>
                      </a:r>
                      <a:r>
                        <a:rPr kumimoji="0" lang="en-US" sz="2000" b="0" i="0" u="none" strike="noStrike" kern="1200" cap="none" normalizeH="0" baseline="0" dirty="0">
                          <a:ln>
                            <a:noFill/>
                          </a:ln>
                          <a:solidFill>
                            <a:schemeClr val="bg1"/>
                          </a:solidFill>
                          <a:effectLst/>
                          <a:latin typeface="+mj-lt"/>
                          <a:ea typeface="+mn-ea"/>
                          <a:cs typeface="Times New Roman" panose="02020603050405020304" pitchFamily="18" charset="0"/>
                        </a:rPr>
                        <a:t>)</a:t>
                      </a:r>
                    </a:p>
                    <a:p>
                      <a:pPr algn="ctr"/>
                      <a:r>
                        <a:rPr kumimoji="0" lang="en-US" sz="2000" b="0" i="0" u="none" strike="noStrike" kern="1200" cap="none" normalizeH="0" baseline="0" dirty="0">
                          <a:ln>
                            <a:noFill/>
                          </a:ln>
                          <a:solidFill>
                            <a:schemeClr val="bg1"/>
                          </a:solidFill>
                          <a:effectLst/>
                          <a:latin typeface="+mj-lt"/>
                          <a:ea typeface="+mn-ea"/>
                          <a:cs typeface="Times New Roman" panose="02020603050405020304" pitchFamily="18" charset="0"/>
                        </a:rPr>
                        <a:t>Total</a:t>
                      </a:r>
                    </a:p>
                  </a:txBody>
                  <a:tcPr>
                    <a:solidFill>
                      <a:schemeClr val="tx1">
                        <a:lumMod val="75000"/>
                        <a:lumOff val="25000"/>
                      </a:schemeClr>
                    </a:solidFill>
                  </a:tcPr>
                </a:tc>
                <a:extLst>
                  <a:ext uri="{0D108BD9-81ED-4DB2-BD59-A6C34878D82A}">
                    <a16:rowId xmlns:a16="http://schemas.microsoft.com/office/drawing/2014/main" val="10000"/>
                  </a:ext>
                </a:extLst>
              </a:tr>
              <a:tr h="0">
                <a:tc>
                  <a:txBody>
                    <a:bodyPr/>
                    <a:lstStyle/>
                    <a:p>
                      <a:pPr marL="342900" marR="0" lvl="0" indent="-342900" algn="l" defTabSz="914400" rtl="0" eaLnBrk="0" fontAlgn="base" latinLnBrk="0" hangingPunct="0">
                        <a:lnSpc>
                          <a:spcPct val="100000"/>
                        </a:lnSpc>
                        <a:spcBef>
                          <a:spcPct val="0"/>
                        </a:spcBef>
                        <a:spcAft>
                          <a:spcPct val="0"/>
                        </a:spcAft>
                        <a:buClrTx/>
                        <a:buSzTx/>
                        <a:buFontTx/>
                        <a:buNone/>
                        <a:tabLst/>
                      </a:pPr>
                      <a:r>
                        <a:rPr kumimoji="0" lang="en-US" sz="2000" b="0" i="0" u="none" strike="noStrike" kern="1200" cap="none" normalizeH="0" baseline="0" dirty="0">
                          <a:ln>
                            <a:noFill/>
                          </a:ln>
                          <a:solidFill>
                            <a:srgbClr val="FF0000"/>
                          </a:solidFill>
                          <a:effectLst/>
                          <a:latin typeface="+mj-lt"/>
                          <a:ea typeface="+mn-ea"/>
                          <a:cs typeface="Times New Roman" panose="02020603050405020304" pitchFamily="18" charset="0"/>
                        </a:rPr>
                        <a:t>SCHOOL A</a:t>
                      </a:r>
                      <a:r>
                        <a:rPr kumimoji="0" lang="en-US" sz="2000" b="0" i="0" u="none" strike="noStrike" kern="1200" cap="none" normalizeH="0" baseline="0" dirty="0">
                          <a:ln>
                            <a:noFill/>
                          </a:ln>
                          <a:solidFill>
                            <a:schemeClr val="tx1"/>
                          </a:solidFill>
                          <a:effectLst/>
                          <a:latin typeface="+mj-lt"/>
                          <a:ea typeface="+mn-ea"/>
                          <a:cs typeface="Times New Roman" panose="02020603050405020304" pitchFamily="18" charset="0"/>
                        </a:rPr>
                        <a:t> (</a:t>
                      </a:r>
                      <a:r>
                        <a:rPr kumimoji="0" lang="en-US" sz="2000" b="0" i="0" u="none" strike="noStrike" kern="1200" cap="none" normalizeH="0" baseline="0" dirty="0">
                          <a:ln>
                            <a:noFill/>
                          </a:ln>
                          <a:solidFill>
                            <a:srgbClr val="FF0000"/>
                          </a:solidFill>
                          <a:effectLst/>
                          <a:latin typeface="+mj-lt"/>
                          <a:ea typeface="+mn-ea"/>
                          <a:cs typeface="Times New Roman" panose="02020603050405020304" pitchFamily="18" charset="0"/>
                        </a:rPr>
                        <a:t>DISTICT NAME</a:t>
                      </a:r>
                      <a:r>
                        <a:rPr kumimoji="0" lang="en-US" sz="2000" b="0" i="0" u="none" strike="noStrike" kern="1200" cap="none" normalizeH="0" baseline="0" dirty="0">
                          <a:ln>
                            <a:noFill/>
                          </a:ln>
                          <a:solidFill>
                            <a:schemeClr val="tx1"/>
                          </a:solidFill>
                          <a:effectLst/>
                          <a:latin typeface="+mj-lt"/>
                          <a:ea typeface="+mn-ea"/>
                          <a:cs typeface="Times New Roman" panose="02020603050405020304" pitchFamily="18" charset="0"/>
                        </a:rPr>
                        <a:t>; </a:t>
                      </a:r>
                      <a:r>
                        <a:rPr kumimoji="0" lang="en-US" sz="2000" b="0" i="1" u="none" strike="noStrike" kern="1200" cap="none" normalizeH="0" baseline="0" dirty="0">
                          <a:ln>
                            <a:noFill/>
                          </a:ln>
                          <a:solidFill>
                            <a:schemeClr val="tx1"/>
                          </a:solidFill>
                          <a:effectLst/>
                          <a:latin typeface="+mj-lt"/>
                          <a:ea typeface="+mn-ea"/>
                          <a:cs typeface="Times New Roman" panose="02020603050405020304" pitchFamily="18" charset="0"/>
                        </a:rPr>
                        <a:t>N </a:t>
                      </a:r>
                      <a:r>
                        <a:rPr kumimoji="0" lang="en-US" sz="2000" b="0" i="0" u="none" strike="noStrike" kern="1200" cap="none" normalizeH="0" baseline="0" dirty="0">
                          <a:ln>
                            <a:noFill/>
                          </a:ln>
                          <a:solidFill>
                            <a:schemeClr val="tx1"/>
                          </a:solidFill>
                          <a:effectLst/>
                          <a:latin typeface="+mj-lt"/>
                          <a:ea typeface="+mn-ea"/>
                          <a:cs typeface="Times New Roman" panose="02020603050405020304" pitchFamily="18" charset="0"/>
                        </a:rPr>
                        <a:t>= </a:t>
                      </a:r>
                      <a:r>
                        <a:rPr kumimoji="0" lang="en-US" sz="2000" b="0" i="0" u="none" strike="noStrike" kern="1200" cap="none" normalizeH="0" baseline="0" dirty="0">
                          <a:ln>
                            <a:noFill/>
                          </a:ln>
                          <a:solidFill>
                            <a:srgbClr val="FF0000"/>
                          </a:solidFill>
                          <a:effectLst/>
                          <a:latin typeface="+mj-lt"/>
                          <a:ea typeface="+mn-ea"/>
                          <a:cs typeface="Times New Roman" panose="02020603050405020304" pitchFamily="18" charset="0"/>
                        </a:rPr>
                        <a:t>X</a:t>
                      </a:r>
                      <a:r>
                        <a:rPr kumimoji="0" lang="en-US" sz="2000" b="0" i="0" u="none" strike="noStrike" kern="1200" cap="none" normalizeH="0" baseline="0" dirty="0">
                          <a:ln>
                            <a:noFill/>
                          </a:ln>
                          <a:solidFill>
                            <a:schemeClr val="tx1"/>
                          </a:solidFill>
                          <a:effectLst/>
                          <a:latin typeface="+mj-lt"/>
                          <a:ea typeface="+mn-ea"/>
                          <a:cs typeface="Times New Roman" panose="02020603050405020304" pitchFamily="18" charset="0"/>
                        </a:rPr>
                        <a:t>; </a:t>
                      </a:r>
                      <a:r>
                        <a:rPr kumimoji="0" lang="en-US" sz="2000" b="0" i="0" u="none" strike="noStrike" kern="1200" cap="none" normalizeH="0" baseline="0" dirty="0">
                          <a:ln>
                            <a:noFill/>
                          </a:ln>
                          <a:solidFill>
                            <a:srgbClr val="FF0000"/>
                          </a:solidFill>
                          <a:effectLst/>
                          <a:latin typeface="+mj-lt"/>
                          <a:ea typeface="+mn-ea"/>
                          <a:cs typeface="Times New Roman" panose="02020603050405020304" pitchFamily="18" charset="0"/>
                        </a:rPr>
                        <a:t>XX.XX</a:t>
                      </a:r>
                      <a:r>
                        <a:rPr kumimoji="0" lang="en-US" sz="2000" b="0" i="0" u="none" strike="noStrike" kern="1200" cap="none" normalizeH="0" baseline="0" dirty="0">
                          <a:ln>
                            <a:noFill/>
                          </a:ln>
                          <a:solidFill>
                            <a:schemeClr val="tx1"/>
                          </a:solidFill>
                          <a:effectLst/>
                          <a:latin typeface="+mj-lt"/>
                          <a:ea typeface="+mn-ea"/>
                          <a:cs typeface="Times New Roman" panose="02020603050405020304" pitchFamily="18" charset="0"/>
                        </a:rPr>
                        <a:t>%)</a:t>
                      </a:r>
                    </a:p>
                  </a:txBody>
                  <a:tcPr horzOverflow="overflow"/>
                </a:tc>
                <a:tc>
                  <a:txBody>
                    <a:bodyPr/>
                    <a:lstStyle/>
                    <a:p>
                      <a:pPr algn="ctr"/>
                      <a:r>
                        <a:rPr kumimoji="0" lang="en-US" sz="2000" b="0" i="0" u="none" strike="noStrike" kern="1200" cap="none" normalizeH="0" baseline="0" dirty="0">
                          <a:ln>
                            <a:noFill/>
                          </a:ln>
                          <a:solidFill>
                            <a:srgbClr val="FF0000"/>
                          </a:solidFill>
                          <a:effectLst/>
                          <a:latin typeface="+mj-lt"/>
                          <a:ea typeface="+mn-ea"/>
                          <a:cs typeface="Times New Roman" panose="02020603050405020304" pitchFamily="18" charset="0"/>
                        </a:rPr>
                        <a:t>XX.XX</a:t>
                      </a:r>
                      <a:r>
                        <a:rPr kumimoji="0" lang="en-US" sz="2000" b="0" i="0" u="none" strike="noStrike" kern="1200" cap="none" normalizeH="0" baseline="0" dirty="0">
                          <a:ln>
                            <a:noFill/>
                          </a:ln>
                          <a:solidFill>
                            <a:schemeClr val="tx1"/>
                          </a:solidFill>
                          <a:effectLst/>
                          <a:latin typeface="+mj-lt"/>
                          <a:ea typeface="+mn-ea"/>
                          <a:cs typeface="Times New Roman" panose="02020603050405020304" pitchFamily="18" charset="0"/>
                        </a:rPr>
                        <a:t> (</a:t>
                      </a:r>
                      <a:r>
                        <a:rPr kumimoji="0" lang="en-US" sz="2000" b="0" i="0" u="none" strike="noStrike" kern="1200" cap="none" normalizeH="0" baseline="0" dirty="0">
                          <a:ln>
                            <a:noFill/>
                          </a:ln>
                          <a:solidFill>
                            <a:srgbClr val="FF0000"/>
                          </a:solidFill>
                          <a:effectLst/>
                          <a:latin typeface="+mj-lt"/>
                          <a:ea typeface="+mn-ea"/>
                          <a:cs typeface="Times New Roman" panose="02020603050405020304" pitchFamily="18" charset="0"/>
                        </a:rPr>
                        <a:t>X.XX</a:t>
                      </a:r>
                      <a:r>
                        <a:rPr kumimoji="0" lang="en-US" sz="2000" b="0" i="0" u="none" strike="noStrike" kern="1200" cap="none" normalizeH="0" baseline="0" dirty="0">
                          <a:ln>
                            <a:noFill/>
                          </a:ln>
                          <a:solidFill>
                            <a:schemeClr val="tx1"/>
                          </a:solidFill>
                          <a:effectLst/>
                          <a:latin typeface="+mj-lt"/>
                          <a:ea typeface="+mn-ea"/>
                          <a:cs typeface="Times New Roman" panose="02020603050405020304" pitchFamily="18" charset="0"/>
                        </a:rPr>
                        <a:t>)</a:t>
                      </a:r>
                    </a:p>
                  </a:txBody>
                  <a:tcPr/>
                </a:tc>
                <a:extLst>
                  <a:ext uri="{0D108BD9-81ED-4DB2-BD59-A6C34878D82A}">
                    <a16:rowId xmlns:a16="http://schemas.microsoft.com/office/drawing/2014/main" val="10001"/>
                  </a:ext>
                </a:extLst>
              </a:tr>
              <a:tr h="0">
                <a:tc>
                  <a:txBody>
                    <a:bodyPr/>
                    <a:lstStyle/>
                    <a:p>
                      <a:pPr marL="342900" marR="0" lvl="0" indent="-342900" algn="l" defTabSz="914400" rtl="0" eaLnBrk="0" fontAlgn="base" latinLnBrk="0" hangingPunct="0">
                        <a:lnSpc>
                          <a:spcPct val="100000"/>
                        </a:lnSpc>
                        <a:spcBef>
                          <a:spcPct val="0"/>
                        </a:spcBef>
                        <a:spcAft>
                          <a:spcPct val="0"/>
                        </a:spcAft>
                        <a:buClrTx/>
                        <a:buSzTx/>
                        <a:buFontTx/>
                        <a:buNone/>
                        <a:tabLst/>
                      </a:pPr>
                      <a:r>
                        <a:rPr kumimoji="0" lang="en-US" sz="2000" b="0" i="0" u="none" strike="noStrike" kern="1200" cap="none" normalizeH="0" baseline="0" dirty="0">
                          <a:ln>
                            <a:noFill/>
                          </a:ln>
                          <a:solidFill>
                            <a:srgbClr val="FF0000"/>
                          </a:solidFill>
                          <a:effectLst/>
                          <a:latin typeface="+mj-lt"/>
                          <a:ea typeface="+mn-ea"/>
                          <a:cs typeface="Times New Roman" panose="02020603050405020304" pitchFamily="18" charset="0"/>
                        </a:rPr>
                        <a:t>SCHOOL B</a:t>
                      </a:r>
                      <a:r>
                        <a:rPr kumimoji="0" lang="en-US" sz="2000" b="0" i="0" u="none" strike="noStrike" kern="1200" cap="none" normalizeH="0" baseline="0" dirty="0">
                          <a:ln>
                            <a:noFill/>
                          </a:ln>
                          <a:solidFill>
                            <a:schemeClr val="tx1"/>
                          </a:solidFill>
                          <a:effectLst/>
                          <a:latin typeface="+mj-lt"/>
                          <a:ea typeface="+mn-ea"/>
                          <a:cs typeface="Times New Roman" panose="02020603050405020304" pitchFamily="18" charset="0"/>
                        </a:rPr>
                        <a:t> (</a:t>
                      </a:r>
                      <a:r>
                        <a:rPr kumimoji="0" lang="en-US" sz="2000" b="0" i="0" u="none" strike="noStrike" kern="1200" cap="none" normalizeH="0" baseline="0" dirty="0">
                          <a:ln>
                            <a:noFill/>
                          </a:ln>
                          <a:solidFill>
                            <a:srgbClr val="FF0000"/>
                          </a:solidFill>
                          <a:effectLst/>
                          <a:latin typeface="+mj-lt"/>
                          <a:ea typeface="+mn-ea"/>
                          <a:cs typeface="Times New Roman" panose="02020603050405020304" pitchFamily="18" charset="0"/>
                        </a:rPr>
                        <a:t>DISTICT NAME</a:t>
                      </a:r>
                      <a:r>
                        <a:rPr kumimoji="0" lang="en-US" sz="2000" b="0" i="0" u="none" strike="noStrike" kern="1200" cap="none" normalizeH="0" baseline="0" dirty="0">
                          <a:ln>
                            <a:noFill/>
                          </a:ln>
                          <a:solidFill>
                            <a:schemeClr val="tx1"/>
                          </a:solidFill>
                          <a:effectLst/>
                          <a:latin typeface="+mj-lt"/>
                          <a:ea typeface="+mn-ea"/>
                          <a:cs typeface="Times New Roman" panose="02020603050405020304" pitchFamily="18" charset="0"/>
                        </a:rPr>
                        <a:t>; </a:t>
                      </a:r>
                      <a:r>
                        <a:rPr kumimoji="0" lang="en-US" sz="2000" b="0" i="1" u="none" strike="noStrike" kern="1200" cap="none" normalizeH="0" baseline="0" dirty="0">
                          <a:ln>
                            <a:noFill/>
                          </a:ln>
                          <a:solidFill>
                            <a:schemeClr val="tx1"/>
                          </a:solidFill>
                          <a:effectLst/>
                          <a:latin typeface="+mj-lt"/>
                          <a:ea typeface="+mn-ea"/>
                          <a:cs typeface="Times New Roman" panose="02020603050405020304" pitchFamily="18" charset="0"/>
                        </a:rPr>
                        <a:t>N </a:t>
                      </a:r>
                      <a:r>
                        <a:rPr kumimoji="0" lang="en-US" sz="2000" b="0" i="0" u="none" strike="noStrike" kern="1200" cap="none" normalizeH="0" baseline="0" dirty="0">
                          <a:ln>
                            <a:noFill/>
                          </a:ln>
                          <a:solidFill>
                            <a:schemeClr val="tx1"/>
                          </a:solidFill>
                          <a:effectLst/>
                          <a:latin typeface="+mj-lt"/>
                          <a:ea typeface="+mn-ea"/>
                          <a:cs typeface="Times New Roman" panose="02020603050405020304" pitchFamily="18" charset="0"/>
                        </a:rPr>
                        <a:t>= </a:t>
                      </a:r>
                      <a:r>
                        <a:rPr kumimoji="0" lang="en-US" sz="2000" b="0" i="0" u="none" strike="noStrike" kern="1200" cap="none" normalizeH="0" baseline="0" dirty="0">
                          <a:ln>
                            <a:noFill/>
                          </a:ln>
                          <a:solidFill>
                            <a:srgbClr val="FF0000"/>
                          </a:solidFill>
                          <a:effectLst/>
                          <a:latin typeface="+mj-lt"/>
                          <a:ea typeface="+mn-ea"/>
                          <a:cs typeface="Times New Roman" panose="02020603050405020304" pitchFamily="18" charset="0"/>
                        </a:rPr>
                        <a:t>X</a:t>
                      </a:r>
                      <a:r>
                        <a:rPr kumimoji="0" lang="en-US" sz="2000" b="0" i="0" u="none" strike="noStrike" kern="1200" cap="none" normalizeH="0" baseline="0" dirty="0">
                          <a:ln>
                            <a:noFill/>
                          </a:ln>
                          <a:solidFill>
                            <a:schemeClr val="tx1"/>
                          </a:solidFill>
                          <a:effectLst/>
                          <a:latin typeface="+mj-lt"/>
                          <a:ea typeface="+mn-ea"/>
                          <a:cs typeface="Times New Roman" panose="02020603050405020304" pitchFamily="18" charset="0"/>
                        </a:rPr>
                        <a:t>; </a:t>
                      </a:r>
                      <a:r>
                        <a:rPr kumimoji="0" lang="en-US" sz="2000" b="0" i="0" u="none" strike="noStrike" kern="1200" cap="none" normalizeH="0" baseline="0" dirty="0">
                          <a:ln>
                            <a:noFill/>
                          </a:ln>
                          <a:solidFill>
                            <a:srgbClr val="FF0000"/>
                          </a:solidFill>
                          <a:effectLst/>
                          <a:latin typeface="+mj-lt"/>
                          <a:ea typeface="+mn-ea"/>
                          <a:cs typeface="Times New Roman" panose="02020603050405020304" pitchFamily="18" charset="0"/>
                        </a:rPr>
                        <a:t>XX.XX</a:t>
                      </a:r>
                      <a:r>
                        <a:rPr kumimoji="0" lang="en-US" sz="2000" b="0" i="0" u="none" strike="noStrike" kern="1200" cap="none" normalizeH="0" baseline="0" dirty="0">
                          <a:ln>
                            <a:noFill/>
                          </a:ln>
                          <a:solidFill>
                            <a:schemeClr val="tx1"/>
                          </a:solidFill>
                          <a:effectLst/>
                          <a:latin typeface="+mj-lt"/>
                          <a:ea typeface="+mn-ea"/>
                          <a:cs typeface="Times New Roman" panose="02020603050405020304" pitchFamily="18" charset="0"/>
                        </a:rPr>
                        <a:t>%)</a:t>
                      </a:r>
                    </a:p>
                  </a:txBody>
                  <a:tcPr horzOverflow="overflow"/>
                </a:tc>
                <a:tc>
                  <a:txBody>
                    <a:bodyPr/>
                    <a:lstStyle/>
                    <a:p>
                      <a:pPr algn="ctr"/>
                      <a:r>
                        <a:rPr kumimoji="0" lang="en-US" sz="2000" b="0" i="0" u="none" strike="noStrike" kern="1200" cap="none" normalizeH="0" baseline="0" dirty="0">
                          <a:ln>
                            <a:noFill/>
                          </a:ln>
                          <a:solidFill>
                            <a:srgbClr val="FF0000"/>
                          </a:solidFill>
                          <a:effectLst/>
                          <a:latin typeface="+mj-lt"/>
                          <a:ea typeface="+mn-ea"/>
                          <a:cs typeface="Times New Roman" panose="02020603050405020304" pitchFamily="18" charset="0"/>
                        </a:rPr>
                        <a:t>XX.XX</a:t>
                      </a:r>
                      <a:r>
                        <a:rPr kumimoji="0" lang="en-US" sz="2000" b="0" i="0" u="none" strike="noStrike" kern="1200" cap="none" normalizeH="0" baseline="0" dirty="0">
                          <a:ln>
                            <a:noFill/>
                          </a:ln>
                          <a:solidFill>
                            <a:schemeClr val="tx1"/>
                          </a:solidFill>
                          <a:effectLst/>
                          <a:latin typeface="+mj-lt"/>
                          <a:ea typeface="+mn-ea"/>
                          <a:cs typeface="Times New Roman" panose="02020603050405020304" pitchFamily="18" charset="0"/>
                        </a:rPr>
                        <a:t> (</a:t>
                      </a:r>
                      <a:r>
                        <a:rPr kumimoji="0" lang="en-US" sz="2000" b="0" i="0" u="none" strike="noStrike" kern="1200" cap="none" normalizeH="0" baseline="0" dirty="0">
                          <a:ln>
                            <a:noFill/>
                          </a:ln>
                          <a:solidFill>
                            <a:srgbClr val="FF0000"/>
                          </a:solidFill>
                          <a:effectLst/>
                          <a:latin typeface="+mj-lt"/>
                          <a:ea typeface="+mn-ea"/>
                          <a:cs typeface="Times New Roman" panose="02020603050405020304" pitchFamily="18" charset="0"/>
                        </a:rPr>
                        <a:t>X.XX</a:t>
                      </a:r>
                      <a:r>
                        <a:rPr kumimoji="0" lang="en-US" sz="2000" b="0" i="0" u="none" strike="noStrike" kern="1200" cap="none" normalizeH="0" baseline="0" dirty="0">
                          <a:ln>
                            <a:noFill/>
                          </a:ln>
                          <a:solidFill>
                            <a:schemeClr val="tx1"/>
                          </a:solidFill>
                          <a:effectLst/>
                          <a:latin typeface="+mj-lt"/>
                          <a:ea typeface="+mn-ea"/>
                          <a:cs typeface="Times New Roman" panose="02020603050405020304" pitchFamily="18" charset="0"/>
                        </a:rPr>
                        <a:t>)</a:t>
                      </a:r>
                    </a:p>
                  </a:txBody>
                  <a:tcPr/>
                </a:tc>
                <a:extLst>
                  <a:ext uri="{0D108BD9-81ED-4DB2-BD59-A6C34878D82A}">
                    <a16:rowId xmlns:a16="http://schemas.microsoft.com/office/drawing/2014/main" val="10002"/>
                  </a:ext>
                </a:extLst>
              </a:tr>
              <a:tr h="0">
                <a:tc>
                  <a:txBody>
                    <a:bodyPr/>
                    <a:lstStyle/>
                    <a:p>
                      <a:pPr marL="342900" marR="0" lvl="0" indent="-342900" algn="l" defTabSz="914400" rtl="0" eaLnBrk="0" fontAlgn="base" latinLnBrk="0" hangingPunct="0">
                        <a:lnSpc>
                          <a:spcPct val="100000"/>
                        </a:lnSpc>
                        <a:spcBef>
                          <a:spcPct val="0"/>
                        </a:spcBef>
                        <a:spcAft>
                          <a:spcPct val="0"/>
                        </a:spcAft>
                        <a:buClrTx/>
                        <a:buSzTx/>
                        <a:buFontTx/>
                        <a:buNone/>
                        <a:tabLst/>
                      </a:pPr>
                      <a:r>
                        <a:rPr kumimoji="0" lang="en-US" sz="2000" b="0" i="0" u="none" strike="noStrike" kern="1200" cap="none" normalizeH="0" baseline="0" dirty="0">
                          <a:ln>
                            <a:noFill/>
                          </a:ln>
                          <a:solidFill>
                            <a:srgbClr val="FF0000"/>
                          </a:solidFill>
                          <a:effectLst/>
                          <a:latin typeface="+mj-lt"/>
                          <a:ea typeface="+mn-ea"/>
                          <a:cs typeface="Times New Roman" panose="02020603050405020304" pitchFamily="18" charset="0"/>
                        </a:rPr>
                        <a:t>SCHOOL C </a:t>
                      </a:r>
                      <a:r>
                        <a:rPr kumimoji="0" lang="en-US" sz="2000" b="0" i="0" u="none" strike="noStrike" kern="1200" cap="none" normalizeH="0" baseline="0" dirty="0">
                          <a:ln>
                            <a:noFill/>
                          </a:ln>
                          <a:solidFill>
                            <a:schemeClr val="tx1"/>
                          </a:solidFill>
                          <a:effectLst/>
                          <a:latin typeface="+mj-lt"/>
                          <a:ea typeface="+mn-ea"/>
                          <a:cs typeface="Times New Roman" panose="02020603050405020304" pitchFamily="18" charset="0"/>
                        </a:rPr>
                        <a:t>(</a:t>
                      </a:r>
                      <a:r>
                        <a:rPr kumimoji="0" lang="en-US" sz="2000" b="0" i="0" u="none" strike="noStrike" kern="1200" cap="none" normalizeH="0" baseline="0" dirty="0">
                          <a:ln>
                            <a:noFill/>
                          </a:ln>
                          <a:solidFill>
                            <a:srgbClr val="FF0000"/>
                          </a:solidFill>
                          <a:effectLst/>
                          <a:latin typeface="+mj-lt"/>
                          <a:ea typeface="+mn-ea"/>
                          <a:cs typeface="Times New Roman" panose="02020603050405020304" pitchFamily="18" charset="0"/>
                        </a:rPr>
                        <a:t>DISTICT NAME</a:t>
                      </a:r>
                      <a:r>
                        <a:rPr kumimoji="0" lang="en-US" sz="2000" b="0" i="0" u="none" strike="noStrike" kern="1200" cap="none" normalizeH="0" baseline="0" dirty="0">
                          <a:ln>
                            <a:noFill/>
                          </a:ln>
                          <a:solidFill>
                            <a:schemeClr val="tx1"/>
                          </a:solidFill>
                          <a:effectLst/>
                          <a:latin typeface="+mj-lt"/>
                          <a:ea typeface="+mn-ea"/>
                          <a:cs typeface="Times New Roman" panose="02020603050405020304" pitchFamily="18" charset="0"/>
                        </a:rPr>
                        <a:t>; </a:t>
                      </a:r>
                      <a:r>
                        <a:rPr kumimoji="0" lang="en-US" sz="2000" b="0" i="1" u="none" strike="noStrike" kern="1200" cap="none" normalizeH="0" baseline="0" dirty="0">
                          <a:ln>
                            <a:noFill/>
                          </a:ln>
                          <a:solidFill>
                            <a:schemeClr val="tx1"/>
                          </a:solidFill>
                          <a:effectLst/>
                          <a:latin typeface="+mj-lt"/>
                          <a:ea typeface="+mn-ea"/>
                          <a:cs typeface="Times New Roman" panose="02020603050405020304" pitchFamily="18" charset="0"/>
                        </a:rPr>
                        <a:t>N </a:t>
                      </a:r>
                      <a:r>
                        <a:rPr kumimoji="0" lang="en-US" sz="2000" b="0" i="0" u="none" strike="noStrike" kern="1200" cap="none" normalizeH="0" baseline="0" dirty="0">
                          <a:ln>
                            <a:noFill/>
                          </a:ln>
                          <a:solidFill>
                            <a:schemeClr val="tx1"/>
                          </a:solidFill>
                          <a:effectLst/>
                          <a:latin typeface="+mj-lt"/>
                          <a:ea typeface="+mn-ea"/>
                          <a:cs typeface="Times New Roman" panose="02020603050405020304" pitchFamily="18" charset="0"/>
                        </a:rPr>
                        <a:t>= </a:t>
                      </a:r>
                      <a:r>
                        <a:rPr kumimoji="0" lang="en-US" sz="2000" b="0" i="0" u="none" strike="noStrike" kern="1200" cap="none" normalizeH="0" baseline="0" dirty="0">
                          <a:ln>
                            <a:noFill/>
                          </a:ln>
                          <a:solidFill>
                            <a:srgbClr val="FF0000"/>
                          </a:solidFill>
                          <a:effectLst/>
                          <a:latin typeface="+mj-lt"/>
                          <a:ea typeface="+mn-ea"/>
                          <a:cs typeface="Times New Roman" panose="02020603050405020304" pitchFamily="18" charset="0"/>
                        </a:rPr>
                        <a:t>X</a:t>
                      </a:r>
                      <a:r>
                        <a:rPr kumimoji="0" lang="en-US" sz="2000" b="0" i="0" u="none" strike="noStrike" kern="1200" cap="none" normalizeH="0" baseline="0" dirty="0">
                          <a:ln>
                            <a:noFill/>
                          </a:ln>
                          <a:solidFill>
                            <a:schemeClr val="tx1"/>
                          </a:solidFill>
                          <a:effectLst/>
                          <a:latin typeface="+mj-lt"/>
                          <a:ea typeface="+mn-ea"/>
                          <a:cs typeface="Times New Roman" panose="02020603050405020304" pitchFamily="18" charset="0"/>
                        </a:rPr>
                        <a:t>; </a:t>
                      </a:r>
                      <a:r>
                        <a:rPr kumimoji="0" lang="en-US" sz="2000" b="0" i="0" u="none" strike="noStrike" kern="1200" cap="none" normalizeH="0" baseline="0" dirty="0">
                          <a:ln>
                            <a:noFill/>
                          </a:ln>
                          <a:solidFill>
                            <a:srgbClr val="FF0000"/>
                          </a:solidFill>
                          <a:effectLst/>
                          <a:latin typeface="+mj-lt"/>
                          <a:ea typeface="+mn-ea"/>
                          <a:cs typeface="Times New Roman" panose="02020603050405020304" pitchFamily="18" charset="0"/>
                        </a:rPr>
                        <a:t>XX.XX</a:t>
                      </a:r>
                      <a:r>
                        <a:rPr kumimoji="0" lang="en-US" sz="2000" b="0" i="0" u="none" strike="noStrike" kern="1200" cap="none" normalizeH="0" baseline="0" dirty="0">
                          <a:ln>
                            <a:noFill/>
                          </a:ln>
                          <a:solidFill>
                            <a:schemeClr val="tx1"/>
                          </a:solidFill>
                          <a:effectLst/>
                          <a:latin typeface="+mj-lt"/>
                          <a:ea typeface="+mn-ea"/>
                          <a:cs typeface="Times New Roman" panose="02020603050405020304" pitchFamily="18" charset="0"/>
                        </a:rPr>
                        <a:t>%)</a:t>
                      </a:r>
                    </a:p>
                  </a:txBody>
                  <a:tcPr horzOverflow="overflow"/>
                </a:tc>
                <a:tc>
                  <a:txBody>
                    <a:bodyPr/>
                    <a:lstStyle/>
                    <a:p>
                      <a:pPr algn="ctr"/>
                      <a:r>
                        <a:rPr kumimoji="0" lang="en-US" sz="2000" b="0" i="0" u="none" strike="noStrike" kern="1200" cap="none" normalizeH="0" baseline="0" dirty="0">
                          <a:ln>
                            <a:noFill/>
                          </a:ln>
                          <a:solidFill>
                            <a:srgbClr val="FF0000"/>
                          </a:solidFill>
                          <a:effectLst/>
                          <a:latin typeface="+mj-lt"/>
                          <a:ea typeface="+mn-ea"/>
                          <a:cs typeface="Times New Roman" panose="02020603050405020304" pitchFamily="18" charset="0"/>
                        </a:rPr>
                        <a:t>XX.XX</a:t>
                      </a:r>
                      <a:r>
                        <a:rPr kumimoji="0" lang="en-US" sz="2000" b="0" i="0" u="none" strike="noStrike" kern="1200" cap="none" normalizeH="0" baseline="0" dirty="0">
                          <a:ln>
                            <a:noFill/>
                          </a:ln>
                          <a:solidFill>
                            <a:schemeClr val="tx1"/>
                          </a:solidFill>
                          <a:effectLst/>
                          <a:latin typeface="+mj-lt"/>
                          <a:ea typeface="+mn-ea"/>
                          <a:cs typeface="Times New Roman" panose="02020603050405020304" pitchFamily="18" charset="0"/>
                        </a:rPr>
                        <a:t> (</a:t>
                      </a:r>
                      <a:r>
                        <a:rPr kumimoji="0" lang="en-US" sz="2000" b="0" i="0" u="none" strike="noStrike" kern="1200" cap="none" normalizeH="0" baseline="0" dirty="0">
                          <a:ln>
                            <a:noFill/>
                          </a:ln>
                          <a:solidFill>
                            <a:srgbClr val="FF0000"/>
                          </a:solidFill>
                          <a:effectLst/>
                          <a:latin typeface="+mj-lt"/>
                          <a:ea typeface="+mn-ea"/>
                          <a:cs typeface="Times New Roman" panose="02020603050405020304" pitchFamily="18" charset="0"/>
                        </a:rPr>
                        <a:t>X.XX</a:t>
                      </a:r>
                      <a:r>
                        <a:rPr kumimoji="0" lang="en-US" sz="2000" b="0" i="0" u="none" strike="noStrike" kern="1200" cap="none" normalizeH="0" baseline="0" dirty="0">
                          <a:ln>
                            <a:noFill/>
                          </a:ln>
                          <a:solidFill>
                            <a:schemeClr val="tx1"/>
                          </a:solidFill>
                          <a:effectLst/>
                          <a:latin typeface="+mj-lt"/>
                          <a:ea typeface="+mn-ea"/>
                          <a:cs typeface="Times New Roman" panose="02020603050405020304" pitchFamily="18" charset="0"/>
                        </a:rPr>
                        <a:t>)</a:t>
                      </a:r>
                    </a:p>
                  </a:txBody>
                  <a:tcPr/>
                </a:tc>
                <a:extLst>
                  <a:ext uri="{0D108BD9-81ED-4DB2-BD59-A6C34878D82A}">
                    <a16:rowId xmlns:a16="http://schemas.microsoft.com/office/drawing/2014/main" val="10003"/>
                  </a:ext>
                </a:extLst>
              </a:tr>
              <a:tr h="0">
                <a:tc>
                  <a:txBody>
                    <a:bodyPr/>
                    <a:lstStyle/>
                    <a:p>
                      <a:pPr marL="342900" marR="0" lvl="0" indent="-342900" algn="l" defTabSz="914400" rtl="0" eaLnBrk="0" fontAlgn="base" latinLnBrk="0" hangingPunct="0">
                        <a:lnSpc>
                          <a:spcPct val="100000"/>
                        </a:lnSpc>
                        <a:spcBef>
                          <a:spcPct val="0"/>
                        </a:spcBef>
                        <a:spcAft>
                          <a:spcPct val="0"/>
                        </a:spcAft>
                        <a:buClrTx/>
                        <a:buSzTx/>
                        <a:buFontTx/>
                        <a:buNone/>
                        <a:tabLst/>
                      </a:pPr>
                      <a:r>
                        <a:rPr kumimoji="0" lang="en-US" sz="2000" b="0" i="0" u="none" strike="noStrike" kern="1200" cap="none" normalizeH="0" baseline="0" dirty="0">
                          <a:ln>
                            <a:noFill/>
                          </a:ln>
                          <a:solidFill>
                            <a:srgbClr val="FF0000"/>
                          </a:solidFill>
                          <a:effectLst/>
                          <a:latin typeface="+mj-lt"/>
                          <a:ea typeface="+mn-ea"/>
                          <a:cs typeface="Times New Roman" panose="02020603050405020304" pitchFamily="18" charset="0"/>
                        </a:rPr>
                        <a:t>SCHOOL D</a:t>
                      </a:r>
                      <a:r>
                        <a:rPr kumimoji="0" lang="en-US" sz="2000" b="0" i="0" u="none" strike="noStrike" kern="1200" cap="none" normalizeH="0" baseline="0" dirty="0">
                          <a:ln>
                            <a:noFill/>
                          </a:ln>
                          <a:solidFill>
                            <a:schemeClr val="tx1"/>
                          </a:solidFill>
                          <a:effectLst/>
                          <a:latin typeface="+mj-lt"/>
                          <a:ea typeface="+mn-ea"/>
                          <a:cs typeface="Times New Roman" panose="02020603050405020304" pitchFamily="18" charset="0"/>
                        </a:rPr>
                        <a:t> (</a:t>
                      </a:r>
                      <a:r>
                        <a:rPr kumimoji="0" lang="en-US" sz="2000" b="0" i="0" u="none" strike="noStrike" kern="1200" cap="none" normalizeH="0" baseline="0" dirty="0">
                          <a:ln>
                            <a:noFill/>
                          </a:ln>
                          <a:solidFill>
                            <a:srgbClr val="FF0000"/>
                          </a:solidFill>
                          <a:effectLst/>
                          <a:latin typeface="+mj-lt"/>
                          <a:ea typeface="+mn-ea"/>
                          <a:cs typeface="Times New Roman" panose="02020603050405020304" pitchFamily="18" charset="0"/>
                        </a:rPr>
                        <a:t>DISTICT NAME</a:t>
                      </a:r>
                      <a:r>
                        <a:rPr kumimoji="0" lang="en-US" sz="2000" b="0" i="0" u="none" strike="noStrike" kern="1200" cap="none" normalizeH="0" baseline="0" dirty="0">
                          <a:ln>
                            <a:noFill/>
                          </a:ln>
                          <a:solidFill>
                            <a:schemeClr val="tx1"/>
                          </a:solidFill>
                          <a:effectLst/>
                          <a:latin typeface="+mj-lt"/>
                          <a:ea typeface="+mn-ea"/>
                          <a:cs typeface="Times New Roman" panose="02020603050405020304" pitchFamily="18" charset="0"/>
                        </a:rPr>
                        <a:t>; </a:t>
                      </a:r>
                      <a:r>
                        <a:rPr kumimoji="0" lang="en-US" sz="2000" b="0" i="1" u="none" strike="noStrike" kern="1200" cap="none" normalizeH="0" baseline="0" dirty="0">
                          <a:ln>
                            <a:noFill/>
                          </a:ln>
                          <a:solidFill>
                            <a:schemeClr val="tx1"/>
                          </a:solidFill>
                          <a:effectLst/>
                          <a:latin typeface="+mj-lt"/>
                          <a:ea typeface="+mn-ea"/>
                          <a:cs typeface="Times New Roman" panose="02020603050405020304" pitchFamily="18" charset="0"/>
                        </a:rPr>
                        <a:t>N </a:t>
                      </a:r>
                      <a:r>
                        <a:rPr kumimoji="0" lang="en-US" sz="2000" b="0" i="0" u="none" strike="noStrike" kern="1200" cap="none" normalizeH="0" baseline="0" dirty="0">
                          <a:ln>
                            <a:noFill/>
                          </a:ln>
                          <a:solidFill>
                            <a:schemeClr val="tx1"/>
                          </a:solidFill>
                          <a:effectLst/>
                          <a:latin typeface="+mj-lt"/>
                          <a:ea typeface="+mn-ea"/>
                          <a:cs typeface="Times New Roman" panose="02020603050405020304" pitchFamily="18" charset="0"/>
                        </a:rPr>
                        <a:t>= </a:t>
                      </a:r>
                      <a:r>
                        <a:rPr kumimoji="0" lang="en-US" sz="2000" b="0" i="0" u="none" strike="noStrike" kern="1200" cap="none" normalizeH="0" baseline="0" dirty="0">
                          <a:ln>
                            <a:noFill/>
                          </a:ln>
                          <a:solidFill>
                            <a:srgbClr val="FF0000"/>
                          </a:solidFill>
                          <a:effectLst/>
                          <a:latin typeface="+mj-lt"/>
                          <a:ea typeface="+mn-ea"/>
                          <a:cs typeface="Times New Roman" panose="02020603050405020304" pitchFamily="18" charset="0"/>
                        </a:rPr>
                        <a:t>X</a:t>
                      </a:r>
                      <a:r>
                        <a:rPr kumimoji="0" lang="en-US" sz="2000" b="0" i="0" u="none" strike="noStrike" kern="1200" cap="none" normalizeH="0" baseline="0" dirty="0">
                          <a:ln>
                            <a:noFill/>
                          </a:ln>
                          <a:solidFill>
                            <a:schemeClr val="tx1"/>
                          </a:solidFill>
                          <a:effectLst/>
                          <a:latin typeface="+mj-lt"/>
                          <a:ea typeface="+mn-ea"/>
                          <a:cs typeface="Times New Roman" panose="02020603050405020304" pitchFamily="18" charset="0"/>
                        </a:rPr>
                        <a:t>; </a:t>
                      </a:r>
                      <a:r>
                        <a:rPr kumimoji="0" lang="en-US" sz="2000" b="0" i="0" u="none" strike="noStrike" kern="1200" cap="none" normalizeH="0" baseline="0" dirty="0">
                          <a:ln>
                            <a:noFill/>
                          </a:ln>
                          <a:solidFill>
                            <a:srgbClr val="FF0000"/>
                          </a:solidFill>
                          <a:effectLst/>
                          <a:latin typeface="+mj-lt"/>
                          <a:ea typeface="+mn-ea"/>
                          <a:cs typeface="Times New Roman" panose="02020603050405020304" pitchFamily="18" charset="0"/>
                        </a:rPr>
                        <a:t>XX.XX</a:t>
                      </a:r>
                      <a:r>
                        <a:rPr kumimoji="0" lang="en-US" sz="2000" b="0" i="0" u="none" strike="noStrike" kern="1200" cap="none" normalizeH="0" baseline="0" dirty="0">
                          <a:ln>
                            <a:noFill/>
                          </a:ln>
                          <a:solidFill>
                            <a:schemeClr val="tx1"/>
                          </a:solidFill>
                          <a:effectLst/>
                          <a:latin typeface="+mj-lt"/>
                          <a:ea typeface="+mn-ea"/>
                          <a:cs typeface="Times New Roman" panose="02020603050405020304" pitchFamily="18" charset="0"/>
                        </a:rPr>
                        <a:t>%)</a:t>
                      </a:r>
                    </a:p>
                  </a:txBody>
                  <a:tcPr horzOverflow="overflow"/>
                </a:tc>
                <a:tc>
                  <a:txBody>
                    <a:bodyPr/>
                    <a:lstStyle/>
                    <a:p>
                      <a:pPr algn="ctr"/>
                      <a:r>
                        <a:rPr kumimoji="0" lang="en-US" sz="2000" b="0" i="0" u="none" strike="noStrike" kern="1200" cap="none" normalizeH="0" baseline="0" dirty="0">
                          <a:ln>
                            <a:noFill/>
                          </a:ln>
                          <a:solidFill>
                            <a:srgbClr val="FF0000"/>
                          </a:solidFill>
                          <a:effectLst/>
                          <a:latin typeface="+mj-lt"/>
                          <a:ea typeface="+mn-ea"/>
                          <a:cs typeface="Times New Roman" panose="02020603050405020304" pitchFamily="18" charset="0"/>
                        </a:rPr>
                        <a:t>XX.XX</a:t>
                      </a:r>
                      <a:r>
                        <a:rPr kumimoji="0" lang="en-US" sz="2000" b="0" i="0" u="none" strike="noStrike" kern="1200" cap="none" normalizeH="0" baseline="0" dirty="0">
                          <a:ln>
                            <a:noFill/>
                          </a:ln>
                          <a:solidFill>
                            <a:schemeClr val="tx1"/>
                          </a:solidFill>
                          <a:effectLst/>
                          <a:latin typeface="+mj-lt"/>
                          <a:ea typeface="+mn-ea"/>
                          <a:cs typeface="Times New Roman" panose="02020603050405020304" pitchFamily="18" charset="0"/>
                        </a:rPr>
                        <a:t> (</a:t>
                      </a:r>
                      <a:r>
                        <a:rPr kumimoji="0" lang="en-US" sz="2000" b="0" i="0" u="none" strike="noStrike" kern="1200" cap="none" normalizeH="0" baseline="0" dirty="0">
                          <a:ln>
                            <a:noFill/>
                          </a:ln>
                          <a:solidFill>
                            <a:srgbClr val="FF0000"/>
                          </a:solidFill>
                          <a:effectLst/>
                          <a:latin typeface="+mj-lt"/>
                          <a:ea typeface="+mn-ea"/>
                          <a:cs typeface="Times New Roman" panose="02020603050405020304" pitchFamily="18" charset="0"/>
                        </a:rPr>
                        <a:t>X.XX</a:t>
                      </a:r>
                      <a:r>
                        <a:rPr kumimoji="0" lang="en-US" sz="2000" b="0" i="0" u="none" strike="noStrike" kern="1200" cap="none" normalizeH="0" baseline="0" dirty="0">
                          <a:ln>
                            <a:noFill/>
                          </a:ln>
                          <a:solidFill>
                            <a:schemeClr val="tx1"/>
                          </a:solidFill>
                          <a:effectLst/>
                          <a:latin typeface="+mj-lt"/>
                          <a:ea typeface="+mn-ea"/>
                          <a:cs typeface="Times New Roman" panose="02020603050405020304" pitchFamily="18" charset="0"/>
                        </a:rPr>
                        <a:t>)</a:t>
                      </a:r>
                    </a:p>
                  </a:txBody>
                  <a:tcPr/>
                </a:tc>
                <a:extLst>
                  <a:ext uri="{0D108BD9-81ED-4DB2-BD59-A6C34878D82A}">
                    <a16:rowId xmlns:a16="http://schemas.microsoft.com/office/drawing/2014/main" val="10004"/>
                  </a:ext>
                </a:extLst>
              </a:tr>
              <a:tr h="0">
                <a:tc>
                  <a:txBody>
                    <a:bodyPr/>
                    <a:lstStyle/>
                    <a:p>
                      <a:pPr marL="342900" marR="0" lvl="0" indent="-342900" algn="l" defTabSz="914400" rtl="0" eaLnBrk="0" fontAlgn="base" latinLnBrk="0" hangingPunct="0">
                        <a:lnSpc>
                          <a:spcPct val="100000"/>
                        </a:lnSpc>
                        <a:spcBef>
                          <a:spcPct val="0"/>
                        </a:spcBef>
                        <a:spcAft>
                          <a:spcPct val="0"/>
                        </a:spcAft>
                        <a:buClrTx/>
                        <a:buSzTx/>
                        <a:buFontTx/>
                        <a:buNone/>
                        <a:tabLst/>
                      </a:pPr>
                      <a:r>
                        <a:rPr kumimoji="0" lang="en-US" sz="2000" b="0" i="0" u="none" strike="noStrike" kern="1200" cap="none" normalizeH="0" baseline="0" dirty="0">
                          <a:ln>
                            <a:noFill/>
                          </a:ln>
                          <a:solidFill>
                            <a:srgbClr val="FF0000"/>
                          </a:solidFill>
                          <a:effectLst/>
                          <a:latin typeface="+mj-lt"/>
                          <a:ea typeface="+mn-ea"/>
                          <a:cs typeface="Times New Roman" panose="02020603050405020304" pitchFamily="18" charset="0"/>
                        </a:rPr>
                        <a:t>SCHOOL E</a:t>
                      </a:r>
                      <a:r>
                        <a:rPr kumimoji="0" lang="en-US" sz="2000" b="0" i="0" u="none" strike="noStrike" kern="1200" cap="none" normalizeH="0" baseline="0" dirty="0">
                          <a:ln>
                            <a:noFill/>
                          </a:ln>
                          <a:solidFill>
                            <a:schemeClr val="tx1"/>
                          </a:solidFill>
                          <a:effectLst/>
                          <a:latin typeface="+mj-lt"/>
                          <a:ea typeface="+mn-ea"/>
                          <a:cs typeface="Times New Roman" panose="02020603050405020304" pitchFamily="18" charset="0"/>
                        </a:rPr>
                        <a:t> (</a:t>
                      </a:r>
                      <a:r>
                        <a:rPr kumimoji="0" lang="en-US" sz="2000" b="0" i="0" u="none" strike="noStrike" kern="1200" cap="none" normalizeH="0" baseline="0" dirty="0">
                          <a:ln>
                            <a:noFill/>
                          </a:ln>
                          <a:solidFill>
                            <a:srgbClr val="FF0000"/>
                          </a:solidFill>
                          <a:effectLst/>
                          <a:latin typeface="+mj-lt"/>
                          <a:ea typeface="+mn-ea"/>
                          <a:cs typeface="Times New Roman" panose="02020603050405020304" pitchFamily="18" charset="0"/>
                        </a:rPr>
                        <a:t>DISTICT NAME</a:t>
                      </a:r>
                      <a:r>
                        <a:rPr kumimoji="0" lang="en-US" sz="2000" b="0" i="0" u="none" strike="noStrike" kern="1200" cap="none" normalizeH="0" baseline="0" dirty="0">
                          <a:ln>
                            <a:noFill/>
                          </a:ln>
                          <a:solidFill>
                            <a:schemeClr val="tx1"/>
                          </a:solidFill>
                          <a:effectLst/>
                          <a:latin typeface="+mj-lt"/>
                          <a:ea typeface="+mn-ea"/>
                          <a:cs typeface="Times New Roman" panose="02020603050405020304" pitchFamily="18" charset="0"/>
                        </a:rPr>
                        <a:t>; </a:t>
                      </a:r>
                      <a:r>
                        <a:rPr kumimoji="0" lang="en-US" sz="2000" b="0" i="1" u="none" strike="noStrike" kern="1200" cap="none" normalizeH="0" baseline="0" dirty="0">
                          <a:ln>
                            <a:noFill/>
                          </a:ln>
                          <a:solidFill>
                            <a:schemeClr val="tx1"/>
                          </a:solidFill>
                          <a:effectLst/>
                          <a:latin typeface="+mj-lt"/>
                          <a:ea typeface="+mn-ea"/>
                          <a:cs typeface="Times New Roman" panose="02020603050405020304" pitchFamily="18" charset="0"/>
                        </a:rPr>
                        <a:t>N </a:t>
                      </a:r>
                      <a:r>
                        <a:rPr kumimoji="0" lang="en-US" sz="2000" b="0" i="0" u="none" strike="noStrike" kern="1200" cap="none" normalizeH="0" baseline="0" dirty="0">
                          <a:ln>
                            <a:noFill/>
                          </a:ln>
                          <a:solidFill>
                            <a:schemeClr val="tx1"/>
                          </a:solidFill>
                          <a:effectLst/>
                          <a:latin typeface="+mj-lt"/>
                          <a:ea typeface="+mn-ea"/>
                          <a:cs typeface="Times New Roman" panose="02020603050405020304" pitchFamily="18" charset="0"/>
                        </a:rPr>
                        <a:t>= </a:t>
                      </a:r>
                      <a:r>
                        <a:rPr kumimoji="0" lang="en-US" sz="2000" b="0" i="0" u="none" strike="noStrike" kern="1200" cap="none" normalizeH="0" baseline="0" dirty="0">
                          <a:ln>
                            <a:noFill/>
                          </a:ln>
                          <a:solidFill>
                            <a:srgbClr val="FF0000"/>
                          </a:solidFill>
                          <a:effectLst/>
                          <a:latin typeface="+mj-lt"/>
                          <a:ea typeface="+mn-ea"/>
                          <a:cs typeface="Times New Roman" panose="02020603050405020304" pitchFamily="18" charset="0"/>
                        </a:rPr>
                        <a:t>X</a:t>
                      </a:r>
                      <a:r>
                        <a:rPr kumimoji="0" lang="en-US" sz="2000" b="0" i="0" u="none" strike="noStrike" kern="1200" cap="none" normalizeH="0" baseline="0" dirty="0">
                          <a:ln>
                            <a:noFill/>
                          </a:ln>
                          <a:solidFill>
                            <a:schemeClr val="tx1"/>
                          </a:solidFill>
                          <a:effectLst/>
                          <a:latin typeface="+mj-lt"/>
                          <a:ea typeface="+mn-ea"/>
                          <a:cs typeface="Times New Roman" panose="02020603050405020304" pitchFamily="18" charset="0"/>
                        </a:rPr>
                        <a:t>; </a:t>
                      </a:r>
                      <a:r>
                        <a:rPr kumimoji="0" lang="en-US" sz="2000" b="0" i="0" u="none" strike="noStrike" kern="1200" cap="none" normalizeH="0" baseline="0" dirty="0">
                          <a:ln>
                            <a:noFill/>
                          </a:ln>
                          <a:solidFill>
                            <a:srgbClr val="FF0000"/>
                          </a:solidFill>
                          <a:effectLst/>
                          <a:latin typeface="+mj-lt"/>
                          <a:ea typeface="+mn-ea"/>
                          <a:cs typeface="Times New Roman" panose="02020603050405020304" pitchFamily="18" charset="0"/>
                        </a:rPr>
                        <a:t>XX.XX</a:t>
                      </a:r>
                      <a:r>
                        <a:rPr kumimoji="0" lang="en-US" sz="2000" b="0" i="0" u="none" strike="noStrike" kern="1200" cap="none" normalizeH="0" baseline="0" dirty="0">
                          <a:ln>
                            <a:noFill/>
                          </a:ln>
                          <a:solidFill>
                            <a:schemeClr val="tx1"/>
                          </a:solidFill>
                          <a:effectLst/>
                          <a:latin typeface="+mj-lt"/>
                          <a:ea typeface="+mn-ea"/>
                          <a:cs typeface="Times New Roman" panose="02020603050405020304" pitchFamily="18" charset="0"/>
                        </a:rPr>
                        <a:t>%)</a:t>
                      </a:r>
                    </a:p>
                  </a:txBody>
                  <a:tcPr horzOverflow="overflow"/>
                </a:tc>
                <a:tc>
                  <a:txBody>
                    <a:bodyPr/>
                    <a:lstStyle/>
                    <a:p>
                      <a:pPr algn="ctr"/>
                      <a:r>
                        <a:rPr kumimoji="0" lang="en-US" sz="2000" b="0" i="0" u="none" strike="noStrike" kern="1200" cap="none" normalizeH="0" baseline="0" dirty="0">
                          <a:ln>
                            <a:noFill/>
                          </a:ln>
                          <a:solidFill>
                            <a:srgbClr val="FF0000"/>
                          </a:solidFill>
                          <a:effectLst/>
                          <a:latin typeface="+mj-lt"/>
                          <a:ea typeface="+mn-ea"/>
                          <a:cs typeface="Times New Roman" panose="02020603050405020304" pitchFamily="18" charset="0"/>
                        </a:rPr>
                        <a:t>XX.XX</a:t>
                      </a:r>
                      <a:r>
                        <a:rPr kumimoji="0" lang="en-US" sz="2000" b="0" i="0" u="none" strike="noStrike" kern="1200" cap="none" normalizeH="0" baseline="0" dirty="0">
                          <a:ln>
                            <a:noFill/>
                          </a:ln>
                          <a:solidFill>
                            <a:schemeClr val="tx1"/>
                          </a:solidFill>
                          <a:effectLst/>
                          <a:latin typeface="+mj-lt"/>
                          <a:ea typeface="+mn-ea"/>
                          <a:cs typeface="Times New Roman" panose="02020603050405020304" pitchFamily="18" charset="0"/>
                        </a:rPr>
                        <a:t> (</a:t>
                      </a:r>
                      <a:r>
                        <a:rPr kumimoji="0" lang="en-US" sz="2000" b="0" i="0" u="none" strike="noStrike" kern="1200" cap="none" normalizeH="0" baseline="0" dirty="0">
                          <a:ln>
                            <a:noFill/>
                          </a:ln>
                          <a:solidFill>
                            <a:srgbClr val="FF0000"/>
                          </a:solidFill>
                          <a:effectLst/>
                          <a:latin typeface="+mj-lt"/>
                          <a:ea typeface="+mn-ea"/>
                          <a:cs typeface="Times New Roman" panose="02020603050405020304" pitchFamily="18" charset="0"/>
                        </a:rPr>
                        <a:t>X.XX</a:t>
                      </a:r>
                      <a:r>
                        <a:rPr kumimoji="0" lang="en-US" sz="2000" b="0" i="0" u="none" strike="noStrike" kern="1200" cap="none" normalizeH="0" baseline="0" dirty="0">
                          <a:ln>
                            <a:noFill/>
                          </a:ln>
                          <a:solidFill>
                            <a:schemeClr val="tx1"/>
                          </a:solidFill>
                          <a:effectLst/>
                          <a:latin typeface="+mj-lt"/>
                          <a:ea typeface="+mn-ea"/>
                          <a:cs typeface="Times New Roman" panose="02020603050405020304" pitchFamily="18" charset="0"/>
                        </a:rPr>
                        <a:t>)</a:t>
                      </a:r>
                    </a:p>
                  </a:txBody>
                  <a:tcPr/>
                </a:tc>
                <a:extLst>
                  <a:ext uri="{0D108BD9-81ED-4DB2-BD59-A6C34878D82A}">
                    <a16:rowId xmlns:a16="http://schemas.microsoft.com/office/drawing/2014/main" val="10005"/>
                  </a:ext>
                </a:extLst>
              </a:tr>
              <a:tr h="368120">
                <a:tc>
                  <a:txBody>
                    <a:bodyPr/>
                    <a:lstStyle/>
                    <a:p>
                      <a:pPr marL="342900" marR="0" lvl="0" indent="-342900" algn="l" defTabSz="914400" rtl="0" eaLnBrk="0" fontAlgn="base" latinLnBrk="0" hangingPunct="0">
                        <a:lnSpc>
                          <a:spcPct val="100000"/>
                        </a:lnSpc>
                        <a:spcBef>
                          <a:spcPct val="0"/>
                        </a:spcBef>
                        <a:spcAft>
                          <a:spcPct val="0"/>
                        </a:spcAft>
                        <a:buClrTx/>
                        <a:buSzTx/>
                        <a:buFontTx/>
                        <a:buNone/>
                        <a:tabLst/>
                      </a:pPr>
                      <a:r>
                        <a:rPr kumimoji="0" lang="en-US" sz="2000" b="0" i="0" u="none" strike="noStrike" kern="1200" cap="none" normalizeH="0" baseline="0" dirty="0">
                          <a:ln>
                            <a:noFill/>
                          </a:ln>
                          <a:solidFill>
                            <a:srgbClr val="FF0000"/>
                          </a:solidFill>
                          <a:effectLst/>
                          <a:latin typeface="+mj-lt"/>
                          <a:ea typeface="+mn-ea"/>
                          <a:cs typeface="Times New Roman" panose="02020603050405020304" pitchFamily="18" charset="0"/>
                        </a:rPr>
                        <a:t>SCHOOL F</a:t>
                      </a:r>
                      <a:r>
                        <a:rPr kumimoji="0" lang="en-US" sz="2000" b="0" i="0" u="none" strike="noStrike" kern="1200" cap="none" normalizeH="0" baseline="0" dirty="0">
                          <a:ln>
                            <a:noFill/>
                          </a:ln>
                          <a:solidFill>
                            <a:schemeClr val="tx1"/>
                          </a:solidFill>
                          <a:effectLst/>
                          <a:latin typeface="+mj-lt"/>
                          <a:ea typeface="+mn-ea"/>
                          <a:cs typeface="Times New Roman" panose="02020603050405020304" pitchFamily="18" charset="0"/>
                        </a:rPr>
                        <a:t> (</a:t>
                      </a:r>
                      <a:r>
                        <a:rPr kumimoji="0" lang="en-US" sz="2000" b="0" i="0" u="none" strike="noStrike" kern="1200" cap="none" normalizeH="0" baseline="0" dirty="0">
                          <a:ln>
                            <a:noFill/>
                          </a:ln>
                          <a:solidFill>
                            <a:srgbClr val="FF0000"/>
                          </a:solidFill>
                          <a:effectLst/>
                          <a:latin typeface="+mj-lt"/>
                          <a:ea typeface="+mn-ea"/>
                          <a:cs typeface="Times New Roman" panose="02020603050405020304" pitchFamily="18" charset="0"/>
                        </a:rPr>
                        <a:t>DISTICT NAME</a:t>
                      </a:r>
                      <a:r>
                        <a:rPr kumimoji="0" lang="en-US" sz="2000" b="0" i="0" u="none" strike="noStrike" kern="1200" cap="none" normalizeH="0" baseline="0" dirty="0">
                          <a:ln>
                            <a:noFill/>
                          </a:ln>
                          <a:solidFill>
                            <a:schemeClr val="tx1"/>
                          </a:solidFill>
                          <a:effectLst/>
                          <a:latin typeface="+mj-lt"/>
                          <a:ea typeface="+mn-ea"/>
                          <a:cs typeface="Times New Roman" panose="02020603050405020304" pitchFamily="18" charset="0"/>
                        </a:rPr>
                        <a:t>; </a:t>
                      </a:r>
                      <a:r>
                        <a:rPr kumimoji="0" lang="en-US" sz="2000" b="0" i="1" u="none" strike="noStrike" kern="1200" cap="none" normalizeH="0" baseline="0" dirty="0">
                          <a:ln>
                            <a:noFill/>
                          </a:ln>
                          <a:solidFill>
                            <a:schemeClr val="tx1"/>
                          </a:solidFill>
                          <a:effectLst/>
                          <a:latin typeface="+mj-lt"/>
                          <a:ea typeface="+mn-ea"/>
                          <a:cs typeface="Times New Roman" panose="02020603050405020304" pitchFamily="18" charset="0"/>
                        </a:rPr>
                        <a:t>N </a:t>
                      </a:r>
                      <a:r>
                        <a:rPr kumimoji="0" lang="en-US" sz="2000" b="0" i="0" u="none" strike="noStrike" kern="1200" cap="none" normalizeH="0" baseline="0" dirty="0">
                          <a:ln>
                            <a:noFill/>
                          </a:ln>
                          <a:solidFill>
                            <a:schemeClr val="tx1"/>
                          </a:solidFill>
                          <a:effectLst/>
                          <a:latin typeface="+mj-lt"/>
                          <a:ea typeface="+mn-ea"/>
                          <a:cs typeface="Times New Roman" panose="02020603050405020304" pitchFamily="18" charset="0"/>
                        </a:rPr>
                        <a:t>= </a:t>
                      </a:r>
                      <a:r>
                        <a:rPr kumimoji="0" lang="en-US" sz="2000" b="0" i="0" u="none" strike="noStrike" kern="1200" cap="none" normalizeH="0" baseline="0" dirty="0">
                          <a:ln>
                            <a:noFill/>
                          </a:ln>
                          <a:solidFill>
                            <a:srgbClr val="FF0000"/>
                          </a:solidFill>
                          <a:effectLst/>
                          <a:latin typeface="+mj-lt"/>
                          <a:ea typeface="+mn-ea"/>
                          <a:cs typeface="Times New Roman" panose="02020603050405020304" pitchFamily="18" charset="0"/>
                        </a:rPr>
                        <a:t>X</a:t>
                      </a:r>
                      <a:r>
                        <a:rPr kumimoji="0" lang="en-US" sz="2000" b="0" i="0" u="none" strike="noStrike" kern="1200" cap="none" normalizeH="0" baseline="0" dirty="0">
                          <a:ln>
                            <a:noFill/>
                          </a:ln>
                          <a:solidFill>
                            <a:schemeClr val="tx1"/>
                          </a:solidFill>
                          <a:effectLst/>
                          <a:latin typeface="+mj-lt"/>
                          <a:ea typeface="+mn-ea"/>
                          <a:cs typeface="Times New Roman" panose="02020603050405020304" pitchFamily="18" charset="0"/>
                        </a:rPr>
                        <a:t>; </a:t>
                      </a:r>
                      <a:r>
                        <a:rPr kumimoji="0" lang="en-US" sz="2000" b="0" i="0" u="none" strike="noStrike" kern="1200" cap="none" normalizeH="0" baseline="0" dirty="0">
                          <a:ln>
                            <a:noFill/>
                          </a:ln>
                          <a:solidFill>
                            <a:srgbClr val="FF0000"/>
                          </a:solidFill>
                          <a:effectLst/>
                          <a:latin typeface="+mj-lt"/>
                          <a:ea typeface="+mn-ea"/>
                          <a:cs typeface="Times New Roman" panose="02020603050405020304" pitchFamily="18" charset="0"/>
                        </a:rPr>
                        <a:t>XX.XX</a:t>
                      </a:r>
                      <a:r>
                        <a:rPr kumimoji="0" lang="en-US" sz="2000" b="0" i="0" u="none" strike="noStrike" kern="1200" cap="none" normalizeH="0" baseline="0" dirty="0">
                          <a:ln>
                            <a:noFill/>
                          </a:ln>
                          <a:solidFill>
                            <a:schemeClr val="tx1"/>
                          </a:solidFill>
                          <a:effectLst/>
                          <a:latin typeface="+mj-lt"/>
                          <a:ea typeface="+mn-ea"/>
                          <a:cs typeface="Times New Roman" panose="02020603050405020304" pitchFamily="18" charset="0"/>
                        </a:rPr>
                        <a:t>%)</a:t>
                      </a:r>
                    </a:p>
                  </a:txBody>
                  <a:tcPr horzOverflow="overflow"/>
                </a:tc>
                <a:tc>
                  <a:txBody>
                    <a:bodyPr/>
                    <a:lstStyle/>
                    <a:p>
                      <a:pPr algn="ctr"/>
                      <a:r>
                        <a:rPr kumimoji="0" lang="en-US" sz="2000" b="0" i="0" u="none" strike="noStrike" kern="1200" cap="none" normalizeH="0" baseline="0" dirty="0">
                          <a:ln>
                            <a:noFill/>
                          </a:ln>
                          <a:solidFill>
                            <a:srgbClr val="FF0000"/>
                          </a:solidFill>
                          <a:effectLst/>
                          <a:latin typeface="+mj-lt"/>
                          <a:ea typeface="+mn-ea"/>
                          <a:cs typeface="Times New Roman" panose="02020603050405020304" pitchFamily="18" charset="0"/>
                        </a:rPr>
                        <a:t>XX.XX</a:t>
                      </a:r>
                      <a:r>
                        <a:rPr kumimoji="0" lang="en-US" sz="2000" b="0" i="0" u="none" strike="noStrike" kern="1200" cap="none" normalizeH="0" baseline="0" dirty="0">
                          <a:ln>
                            <a:noFill/>
                          </a:ln>
                          <a:solidFill>
                            <a:schemeClr val="tx1"/>
                          </a:solidFill>
                          <a:effectLst/>
                          <a:latin typeface="+mj-lt"/>
                          <a:ea typeface="+mn-ea"/>
                          <a:cs typeface="Times New Roman" panose="02020603050405020304" pitchFamily="18" charset="0"/>
                        </a:rPr>
                        <a:t> (</a:t>
                      </a:r>
                      <a:r>
                        <a:rPr kumimoji="0" lang="en-US" sz="2000" b="0" i="0" u="none" strike="noStrike" kern="1200" cap="none" normalizeH="0" baseline="0" dirty="0">
                          <a:ln>
                            <a:noFill/>
                          </a:ln>
                          <a:solidFill>
                            <a:srgbClr val="FF0000"/>
                          </a:solidFill>
                          <a:effectLst/>
                          <a:latin typeface="+mj-lt"/>
                          <a:ea typeface="+mn-ea"/>
                          <a:cs typeface="Times New Roman" panose="02020603050405020304" pitchFamily="18" charset="0"/>
                        </a:rPr>
                        <a:t>X.XX</a:t>
                      </a:r>
                      <a:r>
                        <a:rPr kumimoji="0" lang="en-US" sz="2000" b="0" i="0" u="none" strike="noStrike" kern="1200" cap="none" normalizeH="0" baseline="0" dirty="0">
                          <a:ln>
                            <a:noFill/>
                          </a:ln>
                          <a:solidFill>
                            <a:schemeClr val="tx1"/>
                          </a:solidFill>
                          <a:effectLst/>
                          <a:latin typeface="+mj-lt"/>
                          <a:ea typeface="+mn-ea"/>
                          <a:cs typeface="Times New Roman" panose="02020603050405020304" pitchFamily="18" charset="0"/>
                        </a:rPr>
                        <a:t>)</a:t>
                      </a:r>
                    </a:p>
                  </a:txBody>
                  <a:tcPr/>
                </a:tc>
                <a:extLst>
                  <a:ext uri="{0D108BD9-81ED-4DB2-BD59-A6C34878D82A}">
                    <a16:rowId xmlns:a16="http://schemas.microsoft.com/office/drawing/2014/main" val="10006"/>
                  </a:ext>
                </a:extLst>
              </a:tr>
              <a:tr h="0">
                <a:tc>
                  <a:txBody>
                    <a:bodyPr/>
                    <a:lstStyle/>
                    <a:p>
                      <a:pPr marL="342900" marR="0" lvl="0" indent="-342900" algn="l" defTabSz="914400" rtl="0" eaLnBrk="0" fontAlgn="base" latinLnBrk="0" hangingPunct="0">
                        <a:lnSpc>
                          <a:spcPct val="100000"/>
                        </a:lnSpc>
                        <a:spcBef>
                          <a:spcPct val="0"/>
                        </a:spcBef>
                        <a:spcAft>
                          <a:spcPct val="0"/>
                        </a:spcAft>
                        <a:buClrTx/>
                        <a:buSzTx/>
                        <a:buFontTx/>
                        <a:buNone/>
                        <a:tabLst/>
                      </a:pPr>
                      <a:r>
                        <a:rPr kumimoji="0" lang="en-US" sz="2000" b="0" i="0" u="none" strike="noStrike" kern="1200" cap="none" normalizeH="0" baseline="0" dirty="0">
                          <a:ln>
                            <a:noFill/>
                          </a:ln>
                          <a:solidFill>
                            <a:srgbClr val="FF0000"/>
                          </a:solidFill>
                          <a:effectLst/>
                          <a:latin typeface="+mj-lt"/>
                          <a:ea typeface="+mn-ea"/>
                          <a:cs typeface="Times New Roman" panose="02020603050405020304" pitchFamily="18" charset="0"/>
                        </a:rPr>
                        <a:t>SCHOOL G</a:t>
                      </a:r>
                      <a:r>
                        <a:rPr kumimoji="0" lang="en-US" sz="2000" b="0" i="0" u="none" strike="noStrike" kern="1200" cap="none" normalizeH="0" baseline="0" dirty="0">
                          <a:ln>
                            <a:noFill/>
                          </a:ln>
                          <a:solidFill>
                            <a:schemeClr val="tx1"/>
                          </a:solidFill>
                          <a:effectLst/>
                          <a:latin typeface="+mj-lt"/>
                          <a:ea typeface="+mn-ea"/>
                          <a:cs typeface="Times New Roman" panose="02020603050405020304" pitchFamily="18" charset="0"/>
                        </a:rPr>
                        <a:t> (</a:t>
                      </a:r>
                      <a:r>
                        <a:rPr kumimoji="0" lang="en-US" sz="2000" b="0" i="0" u="none" strike="noStrike" kern="1200" cap="none" normalizeH="0" baseline="0" dirty="0">
                          <a:ln>
                            <a:noFill/>
                          </a:ln>
                          <a:solidFill>
                            <a:srgbClr val="FF0000"/>
                          </a:solidFill>
                          <a:effectLst/>
                          <a:latin typeface="+mj-lt"/>
                          <a:ea typeface="+mn-ea"/>
                          <a:cs typeface="Times New Roman" panose="02020603050405020304" pitchFamily="18" charset="0"/>
                        </a:rPr>
                        <a:t>DISTICT NAME</a:t>
                      </a:r>
                      <a:r>
                        <a:rPr kumimoji="0" lang="en-US" sz="2000" b="0" i="0" u="none" strike="noStrike" kern="1200" cap="none" normalizeH="0" baseline="0" dirty="0">
                          <a:ln>
                            <a:noFill/>
                          </a:ln>
                          <a:solidFill>
                            <a:schemeClr val="tx1"/>
                          </a:solidFill>
                          <a:effectLst/>
                          <a:latin typeface="+mj-lt"/>
                          <a:ea typeface="+mn-ea"/>
                          <a:cs typeface="Times New Roman" panose="02020603050405020304" pitchFamily="18" charset="0"/>
                        </a:rPr>
                        <a:t>; </a:t>
                      </a:r>
                      <a:r>
                        <a:rPr kumimoji="0" lang="en-US" sz="2000" b="0" i="1" u="none" strike="noStrike" kern="1200" cap="none" normalizeH="0" baseline="0" dirty="0">
                          <a:ln>
                            <a:noFill/>
                          </a:ln>
                          <a:solidFill>
                            <a:schemeClr val="tx1"/>
                          </a:solidFill>
                          <a:effectLst/>
                          <a:latin typeface="+mj-lt"/>
                          <a:ea typeface="+mn-ea"/>
                          <a:cs typeface="Times New Roman" panose="02020603050405020304" pitchFamily="18" charset="0"/>
                        </a:rPr>
                        <a:t>N </a:t>
                      </a:r>
                      <a:r>
                        <a:rPr kumimoji="0" lang="en-US" sz="2000" b="0" i="0" u="none" strike="noStrike" kern="1200" cap="none" normalizeH="0" baseline="0" dirty="0">
                          <a:ln>
                            <a:noFill/>
                          </a:ln>
                          <a:solidFill>
                            <a:schemeClr val="tx1"/>
                          </a:solidFill>
                          <a:effectLst/>
                          <a:latin typeface="+mj-lt"/>
                          <a:ea typeface="+mn-ea"/>
                          <a:cs typeface="Times New Roman" panose="02020603050405020304" pitchFamily="18" charset="0"/>
                        </a:rPr>
                        <a:t>= </a:t>
                      </a:r>
                      <a:r>
                        <a:rPr kumimoji="0" lang="en-US" sz="2000" b="0" i="0" u="none" strike="noStrike" kern="1200" cap="none" normalizeH="0" baseline="0" dirty="0">
                          <a:ln>
                            <a:noFill/>
                          </a:ln>
                          <a:solidFill>
                            <a:srgbClr val="FF0000"/>
                          </a:solidFill>
                          <a:effectLst/>
                          <a:latin typeface="+mj-lt"/>
                          <a:ea typeface="+mn-ea"/>
                          <a:cs typeface="Times New Roman" panose="02020603050405020304" pitchFamily="18" charset="0"/>
                        </a:rPr>
                        <a:t>X</a:t>
                      </a:r>
                      <a:r>
                        <a:rPr kumimoji="0" lang="en-US" sz="2000" b="0" i="0" u="none" strike="noStrike" kern="1200" cap="none" normalizeH="0" baseline="0" dirty="0">
                          <a:ln>
                            <a:noFill/>
                          </a:ln>
                          <a:solidFill>
                            <a:schemeClr val="tx1"/>
                          </a:solidFill>
                          <a:effectLst/>
                          <a:latin typeface="+mj-lt"/>
                          <a:ea typeface="+mn-ea"/>
                          <a:cs typeface="Times New Roman" panose="02020603050405020304" pitchFamily="18" charset="0"/>
                        </a:rPr>
                        <a:t>; </a:t>
                      </a:r>
                      <a:r>
                        <a:rPr kumimoji="0" lang="en-US" sz="2000" b="0" i="0" u="none" strike="noStrike" kern="1200" cap="none" normalizeH="0" baseline="0" dirty="0">
                          <a:ln>
                            <a:noFill/>
                          </a:ln>
                          <a:solidFill>
                            <a:srgbClr val="FF0000"/>
                          </a:solidFill>
                          <a:effectLst/>
                          <a:latin typeface="+mj-lt"/>
                          <a:ea typeface="+mn-ea"/>
                          <a:cs typeface="Times New Roman" panose="02020603050405020304" pitchFamily="18" charset="0"/>
                        </a:rPr>
                        <a:t>XX.XX</a:t>
                      </a:r>
                      <a:r>
                        <a:rPr kumimoji="0" lang="en-US" sz="2000" b="0" i="0" u="none" strike="noStrike" kern="1200" cap="none" normalizeH="0" baseline="0" dirty="0">
                          <a:ln>
                            <a:noFill/>
                          </a:ln>
                          <a:solidFill>
                            <a:schemeClr val="tx1"/>
                          </a:solidFill>
                          <a:effectLst/>
                          <a:latin typeface="+mj-lt"/>
                          <a:ea typeface="+mn-ea"/>
                          <a:cs typeface="Times New Roman" panose="02020603050405020304" pitchFamily="18" charset="0"/>
                        </a:rPr>
                        <a:t>%)</a:t>
                      </a:r>
                    </a:p>
                  </a:txBody>
                  <a:tcPr horzOverflow="overflow"/>
                </a:tc>
                <a:tc>
                  <a:txBody>
                    <a:bodyPr/>
                    <a:lstStyle/>
                    <a:p>
                      <a:pPr algn="ctr"/>
                      <a:r>
                        <a:rPr kumimoji="0" lang="en-US" sz="2000" b="0" i="0" u="none" strike="noStrike" kern="1200" cap="none" normalizeH="0" baseline="0" dirty="0">
                          <a:ln>
                            <a:noFill/>
                          </a:ln>
                          <a:solidFill>
                            <a:srgbClr val="FF0000"/>
                          </a:solidFill>
                          <a:effectLst/>
                          <a:latin typeface="+mj-lt"/>
                          <a:ea typeface="+mn-ea"/>
                          <a:cs typeface="Times New Roman" panose="02020603050405020304" pitchFamily="18" charset="0"/>
                        </a:rPr>
                        <a:t>XX.XX</a:t>
                      </a:r>
                      <a:r>
                        <a:rPr kumimoji="0" lang="en-US" sz="2000" b="0" i="0" u="none" strike="noStrike" kern="1200" cap="none" normalizeH="0" baseline="0" dirty="0">
                          <a:ln>
                            <a:noFill/>
                          </a:ln>
                          <a:solidFill>
                            <a:schemeClr val="tx1"/>
                          </a:solidFill>
                          <a:effectLst/>
                          <a:latin typeface="+mj-lt"/>
                          <a:ea typeface="+mn-ea"/>
                          <a:cs typeface="Times New Roman" panose="02020603050405020304" pitchFamily="18" charset="0"/>
                        </a:rPr>
                        <a:t> (</a:t>
                      </a:r>
                      <a:r>
                        <a:rPr kumimoji="0" lang="en-US" sz="2000" b="0" i="0" u="none" strike="noStrike" kern="1200" cap="none" normalizeH="0" baseline="0" dirty="0">
                          <a:ln>
                            <a:noFill/>
                          </a:ln>
                          <a:solidFill>
                            <a:srgbClr val="FF0000"/>
                          </a:solidFill>
                          <a:effectLst/>
                          <a:latin typeface="+mj-lt"/>
                          <a:ea typeface="+mn-ea"/>
                          <a:cs typeface="Times New Roman" panose="02020603050405020304" pitchFamily="18" charset="0"/>
                        </a:rPr>
                        <a:t>X.XX</a:t>
                      </a:r>
                      <a:r>
                        <a:rPr kumimoji="0" lang="en-US" sz="2000" b="0" i="0" u="none" strike="noStrike" kern="1200" cap="none" normalizeH="0" baseline="0" dirty="0">
                          <a:ln>
                            <a:noFill/>
                          </a:ln>
                          <a:solidFill>
                            <a:schemeClr val="tx1"/>
                          </a:solidFill>
                          <a:effectLst/>
                          <a:latin typeface="+mj-lt"/>
                          <a:ea typeface="+mn-ea"/>
                          <a:cs typeface="Times New Roman" panose="02020603050405020304" pitchFamily="18" charset="0"/>
                        </a:rPr>
                        <a:t>)</a:t>
                      </a:r>
                    </a:p>
                  </a:txBody>
                  <a:tcPr/>
                </a:tc>
                <a:extLst>
                  <a:ext uri="{0D108BD9-81ED-4DB2-BD59-A6C34878D82A}">
                    <a16:rowId xmlns:a16="http://schemas.microsoft.com/office/drawing/2014/main" val="10007"/>
                  </a:ext>
                </a:extLst>
              </a:tr>
            </a:tbl>
          </a:graphicData>
        </a:graphic>
      </p:graphicFrame>
      <p:sp>
        <p:nvSpPr>
          <p:cNvPr id="13" name="Rectangle 12"/>
          <p:cNvSpPr/>
          <p:nvPr/>
        </p:nvSpPr>
        <p:spPr>
          <a:xfrm>
            <a:off x="1562100" y="1278867"/>
            <a:ext cx="9067800" cy="419100"/>
          </a:xfrm>
          <a:prstGeom prst="rect">
            <a:avLst/>
          </a:prstGeom>
          <a:noFill/>
          <a:ln>
            <a:noFill/>
          </a:ln>
        </p:spPr>
        <p:style>
          <a:lnRef idx="2">
            <a:schemeClr val="dk1"/>
          </a:lnRef>
          <a:fillRef idx="1">
            <a:schemeClr val="lt1"/>
          </a:fillRef>
          <a:effectRef idx="0">
            <a:schemeClr val="dk1"/>
          </a:effectRef>
          <a:fontRef idx="minor">
            <a:schemeClr val="dk1"/>
          </a:fontRef>
        </p:style>
        <p:txBody>
          <a:bodyPr rtlCol="0" anchor="ctr"/>
          <a:lstStyle/>
          <a:p>
            <a:pPr algn="ctr"/>
            <a:r>
              <a:rPr lang="en-US" sz="2000" dirty="0">
                <a:latin typeface="Arial" pitchFamily="34" charset="0"/>
                <a:cs typeface="Arial" pitchFamily="34" charset="0"/>
              </a:rPr>
              <a:t>Higher Scores Reflect Stronger Agreement</a:t>
            </a:r>
          </a:p>
        </p:txBody>
      </p:sp>
    </p:spTree>
    <p:custDataLst>
      <p:tags r:id="rId1"/>
    </p:custDataLst>
    <p:extLst>
      <p:ext uri="{BB962C8B-B14F-4D97-AF65-F5344CB8AC3E}">
        <p14:creationId xmlns:p14="http://schemas.microsoft.com/office/powerpoint/2010/main" val="2900245848"/>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Title 3"/>
          <p:cNvSpPr>
            <a:spLocks noGrp="1"/>
          </p:cNvSpPr>
          <p:nvPr>
            <p:ph type="title"/>
          </p:nvPr>
        </p:nvSpPr>
        <p:spPr>
          <a:noFill/>
        </p:spPr>
        <p:txBody>
          <a:bodyPr/>
          <a:lstStyle/>
          <a:p>
            <a:r>
              <a:rPr lang="en-US" dirty="0"/>
              <a:t>Primary Intervention Rating Scale Comments </a:t>
            </a:r>
          </a:p>
        </p:txBody>
      </p:sp>
      <p:sp>
        <p:nvSpPr>
          <p:cNvPr id="2" name="Content Placeholder 1"/>
          <p:cNvSpPr>
            <a:spLocks noGrp="1"/>
          </p:cNvSpPr>
          <p:nvPr>
            <p:ph idx="1"/>
          </p:nvPr>
        </p:nvSpPr>
        <p:spPr/>
        <p:txBody>
          <a:bodyPr>
            <a:normAutofit lnSpcReduction="10000"/>
          </a:bodyPr>
          <a:lstStyle/>
          <a:p>
            <a:pPr marL="0" lvl="0" indent="0">
              <a:buNone/>
            </a:pPr>
            <a:r>
              <a:rPr lang="en-US" dirty="0"/>
              <a:t>1. A) What do you feel is most beneficial about this primary prevention plan’s components (Tier 1 Efforts)?  </a:t>
            </a:r>
          </a:p>
          <a:p>
            <a:r>
              <a:rPr lang="en-US" dirty="0">
                <a:solidFill>
                  <a:schemeClr val="tx2"/>
                </a:solidFill>
              </a:rPr>
              <a:t> </a:t>
            </a:r>
          </a:p>
          <a:p>
            <a:r>
              <a:rPr lang="en-US" dirty="0">
                <a:solidFill>
                  <a:schemeClr val="tx2"/>
                </a:solidFill>
              </a:rPr>
              <a:t> </a:t>
            </a:r>
          </a:p>
          <a:p>
            <a:r>
              <a:rPr lang="en-US" dirty="0">
                <a:solidFill>
                  <a:schemeClr val="tx2"/>
                </a:solidFill>
              </a:rPr>
              <a:t> </a:t>
            </a:r>
          </a:p>
          <a:p>
            <a:pPr marL="0" indent="0">
              <a:buNone/>
            </a:pPr>
            <a:r>
              <a:rPr lang="en-US" dirty="0"/>
              <a:t>B) What is the least beneficial part?</a:t>
            </a:r>
          </a:p>
          <a:p>
            <a:r>
              <a:rPr lang="en-US" dirty="0">
                <a:solidFill>
                  <a:schemeClr val="tx2"/>
                </a:solidFill>
              </a:rPr>
              <a:t> </a:t>
            </a:r>
          </a:p>
          <a:p>
            <a:r>
              <a:rPr lang="en-US" dirty="0">
                <a:solidFill>
                  <a:schemeClr val="tx2"/>
                </a:solidFill>
              </a:rPr>
              <a:t> </a:t>
            </a:r>
          </a:p>
          <a:p>
            <a:r>
              <a:rPr lang="en-US" dirty="0">
                <a:solidFill>
                  <a:schemeClr val="tx2"/>
                </a:solidFill>
              </a:rPr>
              <a:t> </a:t>
            </a:r>
          </a:p>
        </p:txBody>
      </p:sp>
    </p:spTree>
    <p:custDataLst>
      <p:tags r:id="rId1"/>
    </p:custDataLst>
    <p:extLst>
      <p:ext uri="{BB962C8B-B14F-4D97-AF65-F5344CB8AC3E}">
        <p14:creationId xmlns:p14="http://schemas.microsoft.com/office/powerpoint/2010/main" val="867101784"/>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6" name="Title 5"/>
          <p:cNvSpPr>
            <a:spLocks noGrp="1"/>
          </p:cNvSpPr>
          <p:nvPr>
            <p:ph type="title"/>
          </p:nvPr>
        </p:nvSpPr>
        <p:spPr>
          <a:noFill/>
        </p:spPr>
        <p:txBody>
          <a:bodyPr/>
          <a:lstStyle/>
          <a:p>
            <a:r>
              <a:rPr lang="en-US" dirty="0"/>
              <a:t>Primary Intervention Rating Scale Comments</a:t>
            </a:r>
          </a:p>
        </p:txBody>
      </p:sp>
      <p:sp>
        <p:nvSpPr>
          <p:cNvPr id="2" name="Content Placeholder 1"/>
          <p:cNvSpPr>
            <a:spLocks noGrp="1"/>
          </p:cNvSpPr>
          <p:nvPr>
            <p:ph idx="1"/>
          </p:nvPr>
        </p:nvSpPr>
        <p:spPr/>
        <p:txBody>
          <a:bodyPr>
            <a:normAutofit/>
          </a:bodyPr>
          <a:lstStyle/>
          <a:p>
            <a:pPr marL="0" lvl="0" indent="0">
              <a:buNone/>
            </a:pPr>
            <a:r>
              <a:rPr lang="en-US" dirty="0"/>
              <a:t>2. Do you think that your and your students’ participation in this Ci3T plan will cause your students’ behavior, social, and/or learning problems to improve?  Why or why not? or If so, how?</a:t>
            </a:r>
          </a:p>
          <a:p>
            <a:pPr lvl="0"/>
            <a:r>
              <a:rPr lang="en-US" dirty="0">
                <a:solidFill>
                  <a:schemeClr val="tx2"/>
                </a:solidFill>
              </a:rPr>
              <a:t> </a:t>
            </a:r>
          </a:p>
          <a:p>
            <a:pPr lvl="0"/>
            <a:r>
              <a:rPr lang="en-US" dirty="0">
                <a:solidFill>
                  <a:schemeClr val="tx2"/>
                </a:solidFill>
              </a:rPr>
              <a:t> </a:t>
            </a:r>
          </a:p>
          <a:p>
            <a:pPr lvl="0"/>
            <a:r>
              <a:rPr lang="en-US" dirty="0">
                <a:solidFill>
                  <a:schemeClr val="tx2"/>
                </a:solidFill>
              </a:rPr>
              <a:t> </a:t>
            </a:r>
          </a:p>
        </p:txBody>
      </p:sp>
    </p:spTree>
    <p:custDataLst>
      <p:tags r:id="rId1"/>
    </p:custDataLst>
    <p:extLst>
      <p:ext uri="{BB962C8B-B14F-4D97-AF65-F5344CB8AC3E}">
        <p14:creationId xmlns:p14="http://schemas.microsoft.com/office/powerpoint/2010/main" val="1410118249"/>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Title 3"/>
          <p:cNvSpPr>
            <a:spLocks noGrp="1"/>
          </p:cNvSpPr>
          <p:nvPr>
            <p:ph type="title"/>
          </p:nvPr>
        </p:nvSpPr>
        <p:spPr>
          <a:noFill/>
        </p:spPr>
        <p:txBody>
          <a:bodyPr/>
          <a:lstStyle/>
          <a:p>
            <a:r>
              <a:rPr lang="en-US" dirty="0"/>
              <a:t>Primary Intervention Rating Scale Comments</a:t>
            </a:r>
          </a:p>
        </p:txBody>
      </p:sp>
      <p:sp>
        <p:nvSpPr>
          <p:cNvPr id="2" name="Content Placeholder 1"/>
          <p:cNvSpPr>
            <a:spLocks noGrp="1"/>
          </p:cNvSpPr>
          <p:nvPr>
            <p:ph idx="1"/>
          </p:nvPr>
        </p:nvSpPr>
        <p:spPr/>
        <p:txBody>
          <a:bodyPr>
            <a:normAutofit/>
          </a:bodyPr>
          <a:lstStyle/>
          <a:p>
            <a:pPr marL="0" lvl="0" indent="0">
              <a:buNone/>
            </a:pPr>
            <a:r>
              <a:rPr lang="en-US" dirty="0"/>
              <a:t>3. What would you change about this plan (components, design, implementation, etc.) to make it more student-friendly and educator-friendly?</a:t>
            </a:r>
          </a:p>
          <a:p>
            <a:r>
              <a:rPr lang="en-US" dirty="0">
                <a:solidFill>
                  <a:schemeClr val="tx2"/>
                </a:solidFill>
              </a:rPr>
              <a:t> </a:t>
            </a:r>
          </a:p>
          <a:p>
            <a:r>
              <a:rPr lang="en-US" dirty="0">
                <a:solidFill>
                  <a:schemeClr val="tx2"/>
                </a:solidFill>
              </a:rPr>
              <a:t> </a:t>
            </a:r>
          </a:p>
          <a:p>
            <a:r>
              <a:rPr lang="en-US" dirty="0">
                <a:solidFill>
                  <a:schemeClr val="tx2"/>
                </a:solidFill>
              </a:rPr>
              <a:t> </a:t>
            </a:r>
          </a:p>
        </p:txBody>
      </p:sp>
    </p:spTree>
    <p:custDataLst>
      <p:tags r:id="rId1"/>
    </p:custDataLst>
    <p:extLst>
      <p:ext uri="{BB962C8B-B14F-4D97-AF65-F5344CB8AC3E}">
        <p14:creationId xmlns:p14="http://schemas.microsoft.com/office/powerpoint/2010/main" val="1469302852"/>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Title 3"/>
          <p:cNvSpPr>
            <a:spLocks noGrp="1"/>
          </p:cNvSpPr>
          <p:nvPr>
            <p:ph type="title"/>
          </p:nvPr>
        </p:nvSpPr>
        <p:spPr>
          <a:noFill/>
        </p:spPr>
        <p:txBody>
          <a:bodyPr/>
          <a:lstStyle/>
          <a:p>
            <a:r>
              <a:rPr lang="en-US" dirty="0"/>
              <a:t>Primary Intervention Rating Scale Comments</a:t>
            </a:r>
          </a:p>
        </p:txBody>
      </p:sp>
      <p:sp>
        <p:nvSpPr>
          <p:cNvPr id="2" name="Content Placeholder 1"/>
          <p:cNvSpPr>
            <a:spLocks noGrp="1"/>
          </p:cNvSpPr>
          <p:nvPr>
            <p:ph idx="1"/>
          </p:nvPr>
        </p:nvSpPr>
        <p:spPr/>
        <p:txBody>
          <a:bodyPr>
            <a:normAutofit/>
          </a:bodyPr>
          <a:lstStyle/>
          <a:p>
            <a:pPr marL="0" lvl="0" indent="0">
              <a:buNone/>
            </a:pPr>
            <a:r>
              <a:rPr lang="en-US" dirty="0"/>
              <a:t>4. What other information would you like to contribute about this plan? </a:t>
            </a:r>
          </a:p>
          <a:p>
            <a:r>
              <a:rPr lang="en-US" dirty="0">
                <a:solidFill>
                  <a:schemeClr val="tx2"/>
                </a:solidFill>
              </a:rPr>
              <a:t> </a:t>
            </a:r>
          </a:p>
          <a:p>
            <a:r>
              <a:rPr lang="en-US" dirty="0">
                <a:solidFill>
                  <a:schemeClr val="tx2"/>
                </a:solidFill>
              </a:rPr>
              <a:t> </a:t>
            </a:r>
          </a:p>
          <a:p>
            <a:r>
              <a:rPr lang="en-US" dirty="0">
                <a:solidFill>
                  <a:schemeClr val="tx2"/>
                </a:solidFill>
              </a:rPr>
              <a:t> </a:t>
            </a:r>
          </a:p>
        </p:txBody>
      </p:sp>
    </p:spTree>
    <p:custDataLst>
      <p:tags r:id="rId1"/>
    </p:custDataLst>
    <p:extLst>
      <p:ext uri="{BB962C8B-B14F-4D97-AF65-F5344CB8AC3E}">
        <p14:creationId xmlns:p14="http://schemas.microsoft.com/office/powerpoint/2010/main" val="135205540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22" name="Graphic 21" title="Laptop computer">
            <a:extLst>
              <a:ext uri="{FF2B5EF4-FFF2-40B4-BE49-F238E27FC236}">
                <a16:creationId xmlns:a16="http://schemas.microsoft.com/office/drawing/2014/main" id="{C0BD14F8-6728-0E4A-8622-941474AF5EDA}"/>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9208385" y="274800"/>
            <a:ext cx="2145415" cy="1938628"/>
          </a:xfrm>
          <a:prstGeom prst="rect">
            <a:avLst/>
          </a:prstGeom>
        </p:spPr>
      </p:pic>
      <p:grpSp>
        <p:nvGrpSpPr>
          <p:cNvPr id="23" name="Group 22" title="Dropbox open with menu screenshot">
            <a:extLst>
              <a:ext uri="{FF2B5EF4-FFF2-40B4-BE49-F238E27FC236}">
                <a16:creationId xmlns:a16="http://schemas.microsoft.com/office/drawing/2014/main" id="{BEDEFDC0-561F-C14F-89F9-F119FF03BA93}"/>
              </a:ext>
            </a:extLst>
          </p:cNvPr>
          <p:cNvGrpSpPr/>
          <p:nvPr/>
        </p:nvGrpSpPr>
        <p:grpSpPr>
          <a:xfrm>
            <a:off x="3487496" y="4781482"/>
            <a:ext cx="4763310" cy="1711393"/>
            <a:chOff x="1789043" y="4992210"/>
            <a:chExt cx="4763310" cy="1711393"/>
          </a:xfrm>
        </p:grpSpPr>
        <p:pic>
          <p:nvPicPr>
            <p:cNvPr id="24" name="Picture 23">
              <a:extLst>
                <a:ext uri="{FF2B5EF4-FFF2-40B4-BE49-F238E27FC236}">
                  <a16:creationId xmlns:a16="http://schemas.microsoft.com/office/drawing/2014/main" id="{3A3FF38A-1C66-4F49-BAD9-B7994227F959}"/>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782957" y="4992210"/>
              <a:ext cx="3769396" cy="1711393"/>
            </a:xfrm>
            <a:prstGeom prst="rect">
              <a:avLst/>
            </a:prstGeom>
          </p:spPr>
        </p:pic>
        <p:sp>
          <p:nvSpPr>
            <p:cNvPr id="25" name="Rounded Rectangle 24">
              <a:extLst>
                <a:ext uri="{FF2B5EF4-FFF2-40B4-BE49-F238E27FC236}">
                  <a16:creationId xmlns:a16="http://schemas.microsoft.com/office/drawing/2014/main" id="{DA5FB6B4-62C5-A34F-8C0E-FF696B729030}"/>
                </a:ext>
              </a:extLst>
            </p:cNvPr>
            <p:cNvSpPr/>
            <p:nvPr/>
          </p:nvSpPr>
          <p:spPr>
            <a:xfrm>
              <a:off x="4051005" y="5092995"/>
              <a:ext cx="1286307" cy="393405"/>
            </a:xfrm>
            <a:prstGeom prst="roundRect">
              <a:avLst>
                <a:gd name="adj" fmla="val 9260"/>
              </a:avLst>
            </a:prstGeom>
            <a:noFill/>
            <a:ln w="76200">
              <a:solidFill>
                <a:srgbClr val="FF0000"/>
              </a:solidFill>
            </a:ln>
            <a:effectLst>
              <a:glow rad="63500">
                <a:srgbClr val="FF0000">
                  <a:alpha val="40000"/>
                </a:srgb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cxnSp>
          <p:nvCxnSpPr>
            <p:cNvPr id="26" name="Straight Arrow Connector 25">
              <a:extLst>
                <a:ext uri="{FF2B5EF4-FFF2-40B4-BE49-F238E27FC236}">
                  <a16:creationId xmlns:a16="http://schemas.microsoft.com/office/drawing/2014/main" id="{6B40C1AC-5C1A-4140-AFB0-A18D27D942EB}"/>
                </a:ext>
              </a:extLst>
            </p:cNvPr>
            <p:cNvCxnSpPr/>
            <p:nvPr/>
          </p:nvCxnSpPr>
          <p:spPr>
            <a:xfrm>
              <a:off x="1789043" y="6231421"/>
              <a:ext cx="1292087" cy="0"/>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grpSp>
      <p:sp>
        <p:nvSpPr>
          <p:cNvPr id="2" name="Title 1">
            <a:extLst>
              <a:ext uri="{FF2B5EF4-FFF2-40B4-BE49-F238E27FC236}">
                <a16:creationId xmlns:a16="http://schemas.microsoft.com/office/drawing/2014/main" id="{86AA67E1-2E63-9E4B-878F-88150CA17D62}"/>
              </a:ext>
            </a:extLst>
          </p:cNvPr>
          <p:cNvSpPr>
            <a:spLocks noGrp="1"/>
          </p:cNvSpPr>
          <p:nvPr>
            <p:ph type="title"/>
          </p:nvPr>
        </p:nvSpPr>
        <p:spPr>
          <a:xfrm>
            <a:off x="838200" y="365125"/>
            <a:ext cx="10515600" cy="1325563"/>
          </a:xfrm>
        </p:spPr>
        <p:txBody>
          <a:bodyPr>
            <a:normAutofit/>
          </a:bodyPr>
          <a:lstStyle/>
          <a:p>
            <a:r>
              <a:rPr lang="en-US"/>
              <a:t>Open your school’s folder on </a:t>
            </a:r>
            <a:r>
              <a:rPr lang="en-US" err="1"/>
              <a:t>dropbox.com</a:t>
            </a:r>
            <a:endParaRPr lang="en-US"/>
          </a:p>
        </p:txBody>
      </p:sp>
      <p:sp>
        <p:nvSpPr>
          <p:cNvPr id="4" name="Content Placeholder 3">
            <a:extLst>
              <a:ext uri="{FF2B5EF4-FFF2-40B4-BE49-F238E27FC236}">
                <a16:creationId xmlns:a16="http://schemas.microsoft.com/office/drawing/2014/main" id="{1634159A-6A49-9849-3CE2-C4F1CEFE51C1}"/>
              </a:ext>
            </a:extLst>
          </p:cNvPr>
          <p:cNvSpPr>
            <a:spLocks noGrp="1"/>
          </p:cNvSpPr>
          <p:nvPr>
            <p:ph idx="1"/>
          </p:nvPr>
        </p:nvSpPr>
        <p:spPr/>
        <p:txBody>
          <a:bodyPr/>
          <a:lstStyle/>
          <a:p>
            <a:pPr marL="514350" indent="-514350">
              <a:buFont typeface="+mj-lt"/>
              <a:buAutoNum type="arabicPeriod"/>
            </a:pPr>
            <a:r>
              <a:rPr lang="en-US" dirty="0"/>
              <a:t>Open the “Ci3T Blueprint Materials” folder</a:t>
            </a:r>
          </a:p>
          <a:p>
            <a:pPr marL="514350" indent="-514350">
              <a:buFont typeface="+mj-lt"/>
              <a:buAutoNum type="arabicPeriod"/>
            </a:pPr>
            <a:r>
              <a:rPr lang="en-US" dirty="0"/>
              <a:t>Make a copy of </a:t>
            </a:r>
            <a:r>
              <a:rPr lang="en-US" b="1" dirty="0">
                <a:solidFill>
                  <a:schemeClr val="tx2"/>
                </a:solidFill>
              </a:rPr>
              <a:t>Ci3T Blueprint A Primary (Tier 1) Plan</a:t>
            </a:r>
            <a:r>
              <a:rPr lang="en-US" dirty="0">
                <a:solidFill>
                  <a:schemeClr val="tx2"/>
                </a:solidFill>
              </a:rPr>
              <a:t> </a:t>
            </a:r>
            <a:r>
              <a:rPr lang="en-US" dirty="0"/>
              <a:t>and rename to add the date to the end of the file name</a:t>
            </a:r>
          </a:p>
          <a:p>
            <a:pPr marL="514350" indent="-514350">
              <a:buFont typeface="+mj-lt"/>
              <a:buAutoNum type="arabicPeriod"/>
            </a:pPr>
            <a:r>
              <a:rPr lang="en-US" dirty="0"/>
              <a:t>Click the new file to start a preview</a:t>
            </a:r>
          </a:p>
          <a:p>
            <a:pPr marL="514350" indent="-514350">
              <a:buFont typeface="+mj-lt"/>
              <a:buAutoNum type="arabicPeriod"/>
            </a:pPr>
            <a:r>
              <a:rPr lang="en-US" dirty="0"/>
              <a:t>Click “Open with” in the top right, then Microsoft Word Online, which allows multiple people to edit together</a:t>
            </a:r>
          </a:p>
        </p:txBody>
      </p:sp>
    </p:spTree>
    <p:custDataLst>
      <p:tags r:id="rId1"/>
    </p:custDataLst>
    <p:extLst>
      <p:ext uri="{BB962C8B-B14F-4D97-AF65-F5344CB8AC3E}">
        <p14:creationId xmlns:p14="http://schemas.microsoft.com/office/powerpoint/2010/main" val="144712289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838200" y="365125"/>
            <a:ext cx="10515600" cy="1325563"/>
          </a:xfrm>
        </p:spPr>
        <p:txBody>
          <a:bodyPr/>
          <a:lstStyle/>
          <a:p>
            <a:r>
              <a:rPr lang="en-US"/>
              <a:t>Open your school’s Google Drive folder online</a:t>
            </a:r>
          </a:p>
        </p:txBody>
      </p:sp>
      <p:sp>
        <p:nvSpPr>
          <p:cNvPr id="5" name="Content Placeholder 4"/>
          <p:cNvSpPr>
            <a:spLocks noGrp="1"/>
          </p:cNvSpPr>
          <p:nvPr>
            <p:ph idx="1"/>
          </p:nvPr>
        </p:nvSpPr>
        <p:spPr>
          <a:xfrm>
            <a:off x="838200" y="1825625"/>
            <a:ext cx="7259198" cy="4351338"/>
          </a:xfrm>
        </p:spPr>
        <p:txBody>
          <a:bodyPr>
            <a:noAutofit/>
          </a:bodyPr>
          <a:lstStyle/>
          <a:p>
            <a:r>
              <a:rPr lang="en-US" dirty="0"/>
              <a:t>Open the “Ci3T Blueprint Materials” folder</a:t>
            </a:r>
          </a:p>
          <a:p>
            <a:r>
              <a:rPr lang="en-US" dirty="0"/>
              <a:t>Find </a:t>
            </a:r>
            <a:r>
              <a:rPr lang="en-US" dirty="0">
                <a:solidFill>
                  <a:schemeClr val="tx2"/>
                </a:solidFill>
              </a:rPr>
              <a:t>Ci3T Blueprint A Primary (Tier 1) Plan</a:t>
            </a:r>
          </a:p>
          <a:p>
            <a:r>
              <a:rPr lang="en-US" dirty="0"/>
              <a:t>Right-click and select “Rename”</a:t>
            </a:r>
          </a:p>
          <a:p>
            <a:pPr lvl="1"/>
            <a:r>
              <a:rPr lang="en-US" dirty="0"/>
              <a:t>Update the end of the file name to today’s date</a:t>
            </a:r>
          </a:p>
          <a:p>
            <a:pPr lvl="1"/>
            <a:r>
              <a:rPr lang="en-US" dirty="0"/>
              <a:t>Add your school initials in the front</a:t>
            </a:r>
          </a:p>
          <a:p>
            <a:r>
              <a:rPr lang="en-US" dirty="0"/>
              <a:t>and/or open the doc and click </a:t>
            </a:r>
            <a:r>
              <a:rPr lang="en-US" i="1" dirty="0">
                <a:solidFill>
                  <a:schemeClr val="tx2"/>
                </a:solidFill>
              </a:rPr>
              <a:t>File &gt; Version history &gt; Name current version </a:t>
            </a:r>
            <a:r>
              <a:rPr lang="en-US" dirty="0"/>
              <a:t>and type today’s date</a:t>
            </a:r>
          </a:p>
        </p:txBody>
      </p:sp>
      <p:pic>
        <p:nvPicPr>
          <p:cNvPr id="10" name="Content Placeholder 9" title="Laptop computer">
            <a:extLst>
              <a:ext uri="{FF2B5EF4-FFF2-40B4-BE49-F238E27FC236}">
                <a16:creationId xmlns:a16="http://schemas.microsoft.com/office/drawing/2014/main" id="{B68FAB7C-F125-0D42-AAE2-756F22C4EDA2}"/>
              </a:ext>
            </a:extLst>
          </p:cNvPr>
          <p:cNvPicPr>
            <a:picLocks noGrp="1" noChangeAspect="1"/>
          </p:cNvPicPr>
          <p:nvPr>
            <p:ph sz="half" idx="4294967295"/>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7530397" y="1851777"/>
            <a:ext cx="4518617" cy="4084811"/>
          </a:xfrm>
          <a:prstGeom prst="rect">
            <a:avLst/>
          </a:prstGeom>
        </p:spPr>
      </p:pic>
      <p:pic>
        <p:nvPicPr>
          <p:cNvPr id="9" name="Picture 8">
            <a:extLst>
              <a:ext uri="{FF2B5EF4-FFF2-40B4-BE49-F238E27FC236}">
                <a16:creationId xmlns:a16="http://schemas.microsoft.com/office/drawing/2014/main" id="{275EF9B8-18AB-6A48-A213-2E9DE50116AA}"/>
              </a:ext>
            </a:extLst>
          </p:cNvPr>
          <p:cNvPicPr>
            <a:picLocks noChangeAspect="1"/>
          </p:cNvPicPr>
          <p:nvPr/>
        </p:nvPicPr>
        <p:blipFill>
          <a:blip r:embed="rId6"/>
          <a:srcRect b="12272"/>
          <a:stretch>
            <a:fillRect/>
          </a:stretch>
        </p:blipFill>
        <p:spPr>
          <a:xfrm>
            <a:off x="4573249" y="2775743"/>
            <a:ext cx="2303801" cy="538957"/>
          </a:xfrm>
          <a:prstGeom prst="rect">
            <a:avLst/>
          </a:prstGeom>
        </p:spPr>
      </p:pic>
      <p:sp>
        <p:nvSpPr>
          <p:cNvPr id="2" name="TextBox 1">
            <a:extLst>
              <a:ext uri="{FF2B5EF4-FFF2-40B4-BE49-F238E27FC236}">
                <a16:creationId xmlns:a16="http://schemas.microsoft.com/office/drawing/2014/main" id="{8220916E-1D7C-4FD5-8DF4-C30E11C84857}"/>
              </a:ext>
            </a:extLst>
          </p:cNvPr>
          <p:cNvSpPr txBox="1"/>
          <p:nvPr/>
        </p:nvSpPr>
        <p:spPr>
          <a:xfrm>
            <a:off x="3042831" y="5944317"/>
            <a:ext cx="6106339" cy="338554"/>
          </a:xfrm>
          <a:prstGeom prst="rect">
            <a:avLst/>
          </a:prstGeom>
          <a:solidFill>
            <a:schemeClr val="bg1">
              <a:lumMod val="95000"/>
            </a:schemeClr>
          </a:solidFill>
          <a:effectLst>
            <a:glow rad="63500">
              <a:schemeClr val="accent5">
                <a:satMod val="175000"/>
                <a:alpha val="40000"/>
              </a:schemeClr>
            </a:glow>
          </a:effectLst>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black"/>
                </a:solidFill>
                <a:effectLst/>
                <a:uLnTx/>
                <a:uFillTx/>
                <a:latin typeface="Arial" panose="020B0604020202020204"/>
                <a:ea typeface="+mn-ea"/>
                <a:cs typeface="+mn-cs"/>
              </a:rPr>
              <a:t>Ex: </a:t>
            </a:r>
            <a:r>
              <a:rPr kumimoji="0" lang="en-US" sz="1600" b="1" i="0" u="none" strike="noStrike" kern="1200" cap="none" spc="0" normalizeH="0" baseline="0" noProof="0" dirty="0">
                <a:ln>
                  <a:noFill/>
                </a:ln>
                <a:solidFill>
                  <a:srgbClr val="FF0000"/>
                </a:solidFill>
                <a:effectLst/>
                <a:uLnTx/>
                <a:uFillTx/>
                <a:latin typeface="Arial" panose="020B0604020202020204"/>
                <a:ea typeface="+mn-ea"/>
                <a:cs typeface="+mn-cs"/>
              </a:rPr>
              <a:t>P_LES </a:t>
            </a:r>
            <a:r>
              <a:rPr kumimoji="0" lang="en-US" sz="1600" b="1" i="0" u="none" strike="noStrike" kern="1200" cap="none" spc="0" normalizeH="0" baseline="0" noProof="0" dirty="0">
                <a:ln>
                  <a:noFill/>
                </a:ln>
                <a:solidFill>
                  <a:srgbClr val="2F4E6D"/>
                </a:solidFill>
                <a:effectLst/>
                <a:uLnTx/>
                <a:uFillTx/>
                <a:latin typeface="Arial" panose="020B0604020202020204"/>
                <a:ea typeface="+mn-ea"/>
                <a:cs typeface="+mn-cs"/>
              </a:rPr>
              <a:t>Ci3T-Blueprint-A-Primary-Tier-1-Plan</a:t>
            </a:r>
            <a:r>
              <a:rPr kumimoji="0" lang="en-US" sz="1600" b="1" i="0" u="none" strike="noStrike" kern="1200" cap="none" spc="0" normalizeH="0" baseline="0" noProof="0" dirty="0">
                <a:ln>
                  <a:noFill/>
                </a:ln>
                <a:solidFill>
                  <a:srgbClr val="FF0000"/>
                </a:solidFill>
                <a:effectLst/>
                <a:uLnTx/>
                <a:uFillTx/>
                <a:latin typeface="Arial" panose="020B0604020202020204"/>
                <a:ea typeface="+mn-ea"/>
                <a:cs typeface="+mn-cs"/>
              </a:rPr>
              <a:t> 2027 03 24</a:t>
            </a:r>
          </a:p>
        </p:txBody>
      </p:sp>
    </p:spTree>
    <p:custDataLst>
      <p:tags r:id="rId1"/>
    </p:custDataLst>
    <p:extLst>
      <p:ext uri="{BB962C8B-B14F-4D97-AF65-F5344CB8AC3E}">
        <p14:creationId xmlns:p14="http://schemas.microsoft.com/office/powerpoint/2010/main" val="215547352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ormAutofit/>
          </a:bodyPr>
          <a:lstStyle/>
          <a:p>
            <a:r>
              <a:rPr lang="en-US" dirty="0"/>
              <a:t>How did your faculty and staff perceive the plan?</a:t>
            </a:r>
          </a:p>
        </p:txBody>
      </p:sp>
      <p:sp>
        <p:nvSpPr>
          <p:cNvPr id="4" name="Text Placeholder 3"/>
          <p:cNvSpPr>
            <a:spLocks noGrp="1"/>
          </p:cNvSpPr>
          <p:nvPr>
            <p:ph type="body" idx="1"/>
          </p:nvPr>
        </p:nvSpPr>
        <p:spPr>
          <a:xfrm>
            <a:off x="831850" y="4589463"/>
            <a:ext cx="10515600" cy="1500187"/>
          </a:xfrm>
        </p:spPr>
        <p:txBody>
          <a:bodyPr/>
          <a:lstStyle/>
          <a:p>
            <a:pPr lvl="0"/>
            <a:r>
              <a:rPr lang="en-US" dirty="0"/>
              <a:t>Obtaining feedback on the Ci3T Blueprint A Primary (Tier 1) Plan</a:t>
            </a:r>
          </a:p>
        </p:txBody>
      </p:sp>
      <p:grpSp>
        <p:nvGrpSpPr>
          <p:cNvPr id="7" name="Group 6">
            <a:extLst>
              <a:ext uri="{FF2B5EF4-FFF2-40B4-BE49-F238E27FC236}">
                <a16:creationId xmlns:a16="http://schemas.microsoft.com/office/drawing/2014/main" id="{343180C6-03DB-D11A-8F28-D57F79F77B21}"/>
              </a:ext>
            </a:extLst>
          </p:cNvPr>
          <p:cNvGrpSpPr/>
          <p:nvPr/>
        </p:nvGrpSpPr>
        <p:grpSpPr>
          <a:xfrm>
            <a:off x="0" y="5622587"/>
            <a:ext cx="12192001" cy="1325287"/>
            <a:chOff x="0" y="5642043"/>
            <a:chExt cx="12192001" cy="1325287"/>
          </a:xfrm>
        </p:grpSpPr>
        <p:pic>
          <p:nvPicPr>
            <p:cNvPr id="10" name="Picture 9" title="Multi-colored paperdolls">
              <a:extLst>
                <a:ext uri="{FF2B5EF4-FFF2-40B4-BE49-F238E27FC236}">
                  <a16:creationId xmlns:a16="http://schemas.microsoft.com/office/drawing/2014/main" id="{4C22EC7D-A353-9D4B-9F9F-4CBD31ACCA73}"/>
                </a:ext>
              </a:extLst>
            </p:cNvPr>
            <p:cNvPicPr>
              <a:picLocks noChangeAspect="1"/>
            </p:cNvPicPr>
            <p:nvPr/>
          </p:nvPicPr>
          <p:blipFill rotWithShape="1">
            <a:blip r:embed="rId4">
              <a:alphaModFix amt="50000"/>
              <a:extLst>
                <a:ext uri="{28A0092B-C50C-407E-A947-70E740481C1C}">
                  <a14:useLocalDpi xmlns:a14="http://schemas.microsoft.com/office/drawing/2010/main" val="0"/>
                </a:ext>
              </a:extLst>
            </a:blip>
            <a:srcRect l="6798" t="54341"/>
            <a:stretch>
              <a:fillRect/>
            </a:stretch>
          </p:blipFill>
          <p:spPr>
            <a:xfrm>
              <a:off x="0" y="5642044"/>
              <a:ext cx="4064241" cy="1325286"/>
            </a:xfrm>
            <a:prstGeom prst="rect">
              <a:avLst/>
            </a:prstGeom>
          </p:spPr>
        </p:pic>
        <p:pic>
          <p:nvPicPr>
            <p:cNvPr id="3" name="Picture 2" title="Multi-colored paperdolls">
              <a:extLst>
                <a:ext uri="{FF2B5EF4-FFF2-40B4-BE49-F238E27FC236}">
                  <a16:creationId xmlns:a16="http://schemas.microsoft.com/office/drawing/2014/main" id="{4F2DBE49-F339-96D0-4C49-88BBC6377F9B}"/>
                </a:ext>
              </a:extLst>
            </p:cNvPr>
            <p:cNvPicPr>
              <a:picLocks noChangeAspect="1"/>
            </p:cNvPicPr>
            <p:nvPr/>
          </p:nvPicPr>
          <p:blipFill rotWithShape="1">
            <a:blip r:embed="rId4">
              <a:alphaModFix amt="50000"/>
              <a:extLst>
                <a:ext uri="{28A0092B-C50C-407E-A947-70E740481C1C}">
                  <a14:useLocalDpi xmlns:a14="http://schemas.microsoft.com/office/drawing/2010/main" val="0"/>
                </a:ext>
              </a:extLst>
            </a:blip>
            <a:srcRect t="54341"/>
            <a:stretch>
              <a:fillRect/>
            </a:stretch>
          </p:blipFill>
          <p:spPr>
            <a:xfrm>
              <a:off x="3886651" y="5642044"/>
              <a:ext cx="4360661" cy="1325286"/>
            </a:xfrm>
            <a:prstGeom prst="rect">
              <a:avLst/>
            </a:prstGeom>
          </p:spPr>
        </p:pic>
        <p:pic>
          <p:nvPicPr>
            <p:cNvPr id="5" name="Picture 4" title="Multi-colored paperdolls">
              <a:extLst>
                <a:ext uri="{FF2B5EF4-FFF2-40B4-BE49-F238E27FC236}">
                  <a16:creationId xmlns:a16="http://schemas.microsoft.com/office/drawing/2014/main" id="{2C890963-6C40-ED68-CD65-3DF74F09875C}"/>
                </a:ext>
              </a:extLst>
            </p:cNvPr>
            <p:cNvPicPr>
              <a:picLocks noChangeAspect="1"/>
            </p:cNvPicPr>
            <p:nvPr/>
          </p:nvPicPr>
          <p:blipFill rotWithShape="1">
            <a:blip r:embed="rId4">
              <a:alphaModFix amt="50000"/>
              <a:extLst>
                <a:ext uri="{28A0092B-C50C-407E-A947-70E740481C1C}">
                  <a14:useLocalDpi xmlns:a14="http://schemas.microsoft.com/office/drawing/2010/main" val="0"/>
                </a:ext>
              </a:extLst>
            </a:blip>
            <a:srcRect t="54341" r="5466"/>
            <a:stretch>
              <a:fillRect/>
            </a:stretch>
          </p:blipFill>
          <p:spPr>
            <a:xfrm>
              <a:off x="8069723" y="5642043"/>
              <a:ext cx="4122278" cy="1325286"/>
            </a:xfrm>
            <a:prstGeom prst="rect">
              <a:avLst/>
            </a:prstGeom>
          </p:spPr>
        </p:pic>
      </p:grpSp>
    </p:spTree>
    <p:custDataLst>
      <p:tags r:id="rId1"/>
    </p:custDataLst>
    <p:extLst>
      <p:ext uri="{BB962C8B-B14F-4D97-AF65-F5344CB8AC3E}">
        <p14:creationId xmlns:p14="http://schemas.microsoft.com/office/powerpoint/2010/main" val="185134187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a:spLocks noGrp="1"/>
          </p:cNvSpPr>
          <p:nvPr>
            <p:ph type="title"/>
          </p:nvPr>
        </p:nvSpPr>
        <p:spPr>
          <a:xfrm>
            <a:off x="838200" y="365125"/>
            <a:ext cx="10515600" cy="1325563"/>
          </a:xfrm>
        </p:spPr>
        <p:txBody>
          <a:bodyPr/>
          <a:lstStyle/>
          <a:p>
            <a:r>
              <a:rPr lang="en-US"/>
              <a:t>Primary Plan Presentations</a:t>
            </a:r>
            <a:endParaRPr lang="en-US" dirty="0"/>
          </a:p>
        </p:txBody>
      </p:sp>
      <p:sp>
        <p:nvSpPr>
          <p:cNvPr id="28675" name="Content Placeholder 9"/>
          <p:cNvSpPr>
            <a:spLocks noGrp="1"/>
          </p:cNvSpPr>
          <p:nvPr>
            <p:ph idx="1"/>
          </p:nvPr>
        </p:nvSpPr>
        <p:spPr>
          <a:xfrm>
            <a:off x="838200" y="1601888"/>
            <a:ext cx="10515600" cy="4351338"/>
          </a:xfrm>
        </p:spPr>
        <p:txBody>
          <a:bodyPr>
            <a:normAutofit/>
          </a:bodyPr>
          <a:lstStyle/>
          <a:p>
            <a:pPr marL="0" indent="0">
              <a:buNone/>
            </a:pPr>
            <a:r>
              <a:rPr lang="en-US" sz="3200" dirty="0">
                <a:solidFill>
                  <a:schemeClr val="tx2"/>
                </a:solidFill>
              </a:rPr>
              <a:t>How did your faculty and staff perceive the plan? </a:t>
            </a:r>
          </a:p>
        </p:txBody>
      </p:sp>
      <p:graphicFrame>
        <p:nvGraphicFramePr>
          <p:cNvPr id="10" name="Diagram 11">
            <a:extLst>
              <a:ext uri="{FF2B5EF4-FFF2-40B4-BE49-F238E27FC236}">
                <a16:creationId xmlns:a16="http://schemas.microsoft.com/office/drawing/2014/main" id="{97C8062A-575C-E841-A967-E48F8F54D130}"/>
              </a:ext>
            </a:extLst>
          </p:cNvPr>
          <p:cNvGraphicFramePr/>
          <p:nvPr>
            <p:extLst>
              <p:ext uri="{D42A27DB-BD31-4B8C-83A1-F6EECF244321}">
                <p14:modId xmlns:p14="http://schemas.microsoft.com/office/powerpoint/2010/main" val="3259061069"/>
              </p:ext>
            </p:extLst>
          </p:nvPr>
        </p:nvGraphicFramePr>
        <p:xfrm>
          <a:off x="2667000" y="2270235"/>
          <a:ext cx="7467600" cy="44704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custDataLst>
      <p:tags r:id="rId1"/>
    </p:custDataLst>
    <p:extLst>
      <p:ext uri="{BB962C8B-B14F-4D97-AF65-F5344CB8AC3E}">
        <p14:creationId xmlns:p14="http://schemas.microsoft.com/office/powerpoint/2010/main" val="2709010003"/>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ISPRING-SUITE_ISPRING_PLAYERS_CUSTOMIZATION_2" val="{&quot;universal&quot;:{&quot;skinSettings&quot;:{&quot;borderRadius&quot;:10,&quot;colors&quot;:{&quot;asideBackground&quot;:{&quot;color&quot;:&quot;#F3F3F3&quot;,&quot;opacity&quot;:1,&quot;type&quot;:&quot;SOLID&quot;},&quot;asideElementBackgroundActive&quot;:{&quot;color&quot;:&quot;#9DA2A6&quot;,&quot;opacity&quot;:1,&quot;type&quot;:&quot;SOLID&quot;},&quot;asideElementBackgroundHover&quot;:{&quot;color&quot;:&quot;#E1E2E2&quot;,&quot;opacity&quot;:1,&quot;type&quot;:&quot;SOLID&quot;},&quot;asideElementText&quot;:{&quot;color&quot;:&quot;#47484A&quot;,&quot;opacity&quot;:1,&quot;type&quot;:&quot;SOLID&quot;},&quot;asideElementTextActive&quot;:{&quot;color&quot;:&quot;#FFFFFF&quot;,&quot;opacity&quot;:1,&quot;type&quot;:&quot;SOLID&quot;},&quot;asideElementTextHover&quot;:{&quot;color&quot;:&quot;#47484A&quot;,&quot;opacity&quot;:1,&quot;type&quot;:&quot;SOLID&quot;},&quot;asideLogoBackground&quot;:{&quot;color&quot;:&quot;#F3F3F3&quot;,&quot;opacity&quot;:1,&quot;type&quot;:&quot;SOLID&quot;},&quot;pageBackground&quot;:{&quot;color&quot;:&quot;#4D4D4D&quot;,&quot;opacity&quot;:1,&quot;type&quot;:&quot;SOLID&quot;},&quot;playerBackground&quot;:{&quot;color&quot;:&quot;#FFFFFF&quot;,&quot;opacity&quot;:1,&quot;type&quot;:&quot;SOLID&quot;},&quot;playerText&quot;:{&quot;color&quot;:&quot;#47484A&quot;,&quot;opacity&quot;:1,&quot;type&quot;:&quot;SOLID&quot;},&quot;primaryButtonBackground&quot;:{&quot;color&quot;:&quot;#2F4E6D&quot;,&quot;opacity&quot;:1,&quot;type&quot;:&quot;SOLID&quot;},&quot;primaryButtonBackgroundHover&quot;:{&quot;color&quot;:&quot;#2F4E6D&quot;,&quot;opacity&quot;:1,&quot;type&quot;:&quot;SOLID&quot;},&quot;primaryButtonBorder&quot;:{&quot;color&quot;:&quot;#2F4E6D&quot;,&quot;opacity&quot;:1,&quot;type&quot;:&quot;SOLID&quot;},&quot;primaryButtonBorderHover&quot;:{&quot;color&quot;:&quot;#2F4E6D&quot;,&quot;opacity&quot;:1,&quot;type&quot;:&quot;SOLID&quot;},&quot;primaryButtonText&quot;:{&quot;color&quot;:&quot;#FFFFFF&quot;,&quot;opacity&quot;:1,&quot;type&quot;:&quot;SOLID&quot;},&quot;primaryButtonTextHover&quot;:{&quot;color&quot;:&quot;#FFFFFF&quot;,&quot;opacity&quot;:1,&quot;type&quot;:&quot;SOLID&quot;},&quot;secondaryButtonBackground&quot;:{&quot;color&quot;:&quot;#FFFFFF&quot;,&quot;opacity&quot;:1,&quot;type&quot;:&quot;SOLID&quot;},&quot;secondaryButtonBackgroundHover&quot;:{&quot;color&quot;:&quot;#47484A&quot;,&quot;opacity&quot;:0.10000000000000001,&quot;type&quot;:&quot;SOLID&quot;},&quot;secondaryButtonBorder&quot;:{&quot;color&quot;:&quot;#FFFFFF&quot;,&quot;opacity&quot;:1,&quot;type&quot;:&quot;SOLID&quot;},&quot;secondaryButtonBorderHover&quot;:{&quot;color&quot;:&quot;#47484A&quot;,&quot;opacity&quot;:0.10000000000000001,&quot;type&quot;:&quot;SOLID&quot;},&quot;secondaryButtonText&quot;:{&quot;color&quot;:&quot;#47484A&quot;,&quot;opacity&quot;:1,&quot;type&quot;:&quot;SOLID&quot;},&quot;secondaryButtonTextHover&quot;:{&quot;color&quot;:&quot;#47484A&quot;,&quot;opacity&quot;:1,&quot;type&quot;:&quot;SOLID&quot;}},&quot;controlPanel&quot;:{&quot;navigationMode&quot;:&quot;bySteps&quot;,&quot;progressBar&quot;:{&quot;enabled&quot;:true,&quot;mode&quot;:&quot;presentationTimeline&quot;,&quot;showLabels&quot;:true,&quot;visible&quot;:true},&quot;showCCButton&quot;:false,&quot;showNextButton&quot;:true,&quot;showOutline&quot;:false,&quot;showPlayPause&quot;:false,&quot;showPlaybackRateButton&quot;:false,&quot;showPrevButton&quot;:true,&quot;showRewind&quot;:false,&quot;showSlideNumbers&quot;:true,&quot;showSlideOnlyButton&quot;:false,&quot;showSubtitlesButton&quot;:false,&quot;showTimer&quot;:false,&quot;showVolumeControl&quot;:false,&quot;visible&quot;:true},&quot;fontFamily&quot;:&quot;Arial&quot;,&quot;miniskinCustomizationEnabled&quot;:true,&quot;outlinePanel&quot;:{&quot;highlightViewedEntries&quot;:false,&quot;multilevel&quot;:true,&quot;numberEntries&quot;:true,&quot;search&quot;:true,&quot;thumbnails&quot;:true},&quot;rotatePromptEnabled&quot;:false,&quot;sidePanel&quot;:{&quot;showAtLeft&quot;:false,&quot;showLogo&quot;:false,&quot;showNotes&quot;:false,&quot;showOutline&quot;:false,&quot;showPresenterInfo&quot;:false,&quot;showPresenterVideo&quot;:false,&quot;visible&quot;:false},&quot;titlePanel&quot;:{&quot;buttons&quot;:[&quot;attachments&quot;,&quot;markerTools&quot;,&quot;presenterInfo&quot;,&quot;outline&quot;],&quot;buttonsAtLeft&quot;:true,&quot;courseTitleVisible&quot;:true,&quot;showLogo&quot;:false,&quot;visible&quot;:false},&quot;version&quot;:&quot;1.3&quot;},&quot;skinMessages&quot;:{&quot;PB_ACCESSIBLE_ARIA_LABEL_BACK_TO_BEGIN&quot;:&quot;Go to the beginning of the slide&quot;,&quot;PB_ACCESSIBLE_ARIA_LABEL_BOTTOM_PANEL&quot;:&quot;Bottom Bar&quot;,&quot;PB_ACCESSIBLE_ARIA_LABEL_NAVIGATION_BUTTONS&quot;:&quot;Navigation buttons&quot;,&quot;PB_ACCESSIBLE_ARIA_LABEL_SETTINGS&quot;:&quot;Accessibility Settings&quot;,&quot;PB_ACCESSIBLE_ARIA_LABEL_SLIDE&quot;:&quot;Slide&quot;,&quot;PB_ACCESSIBLE_ARIA_LABEL_TOP_PANEL&quot;:&quot;Top Bar&quot;,&quot;PB_ACCESSIBLE_AUDIO_NARRATION_LABEL&quot;:&quot;Audio narration&quot;,&quot;PB_ACCESSIBLE_AUDIO_SUBTITLES_LABEL&quot;:&quot;Closed Captions&quot;,&quot;PB_ACCESSIBLE_NAVIGATION_NEXT_BUTTON&quot;:&quot;Next&quot;,&quot;PB_ACCESSIBLE_NAVIGATION_PREV_BUTTON&quot;:&quot;Previous&quot;,&quot;PB_ACCESSIBLE_SKIN_ENABLE_ACCESSIBILITY_MODE&quot;:&quot;Turn on accessibility mode&quot;,&quot;PB_ACCESSIBLE_SKIN_ENABLE_NORMAL_MODE&quot;:&quot;Turn off accessibility mode&quot;,&quot;PB_ACCESSIBLE_SKIN_PRESENTER_PHOTO&quot;:&quot;Presenter photo&quot;,&quot;PB_ACCESSIBLE_SLIDE_N_OF_COUNT&quot;:&quot;Slide %SLIDE_NUMBER% of %TOTAL_SLIDES%&quot;,&quot;PB_ACCESSIBLE_VIDEO_NARRATION_LABEL&quot;:&quot;Video narration&quot;,&quot;PB_ACCESSIBLE_WATERMARK_SKIN_CREATED_WITH&quot;:&quot;Created with iSpring evaluation version&quot;,&quot;PB_ATTACHMENT_DOCUMENT_SUBTITLE&quot;:&quot;Document&quot;,&quot;PB_ATTACHMENT_FILE_SUBTITLE&quot;:&quot;File&quot;,&quot;PB_ATTACHMENT_IMAGE_SUBTITLE&quot;:&quot;Picture&quot;,&quot;PB_ATTACHMENT_LINK_SUBTITLE&quot;:&quot;Link&quot;,&quot;PB_ATTACHMENT_VIDEO_SUBTITLE&quot;:&quot;Video&quot;,&quot;PB_BACK_TO_APP_BUTTON_LABEL&quot;:&quot;Go back&quot;,&quot;PB_CONTROL_PANEL_CLOSED_CAPTIONS&quot;:&quot;Notes&quot;,&quot;PB_CONTROL_PANEL_EXIT_FULL_SCREEN&quot;:&quot;Exit full screen&quot;,&quot;PB_CONTROL_PANEL_FULL_SCREEN&quot;:&quot;Full screen&quot;,&quot;PB_CONTROL_PANEL_NEXT&quot;:&quot;Next&quot;,&quot;PB_CONTROL_PANEL_OUTLINE&quot;:&quot;Outline&quot;,&quot;PB_CONTROL_PANEL_PREV&quot;:&quot;&quot;,&quot;PB_CONTROL_PANEL_REPLAY&quot;:&quot;Replay&quot;,&quot;PB_CONTROL_PANEL_SLIDE_COUNTER&quot;:&quot;%SLIDE_NUMBER% of %TOTAL_SLIDES%&quot;,&quot;PB_CONTROL_PANEL_SUBTITLES&quot;:&quot;Closed Captions&quot;,&quot;PB_CONTROL_PANEL_VOLUME_CONTROL&quot;:&quot;Volume&quot;,&quot;PB_CURRENT_SLIDE_IS_NOT_COMPLETED&quot;:&quot;Complete the slide to go to the next one.&quot;,&quot;PB_DOMAIN_RESTRICTION&quot;:&quot;Sorry, the content author has prohibited sharing the presentation on this domain.&quot;,&quot;PB_DRAWING_TOOLS_END_DRAWING&quot;:&quot;Finish drawing&quot;,&quot;PB_DRAWING_TOOLS_ERASER&quot;:&quot;Eraser&quot;,&quot;PB_DRAWING_TOOLS_ERASE_ALL&quot;:&quot;Erase all&quot;,&quot;PB_DRAWING_TOOLS_HIGHLIGHTER&quot;:&quot;Highlighter&quot;,&quot;PB_DRAWING_TOOLS_PEN&quot;:&quot;Pen&quot;,&quot;PB_ENTER_PASSWORD&quot;:&quot;Enter the password to view this presentation.&quot;,&quot;PB_INCORRECT_PASSWORD&quot;:&quot;Incorrect password.&quot;,&quot;PB_INTERACTION_SLIDE_WINDOW_TEXT&quot;:&quot;To advance to the next slide, complete this interaction.&quot;,&quot;PB_MESSAGE_BOX_NO&quot;:&quot;No&quot;,&quot;PB_MESSAGE_BOX_OK&quot;:&quot;OK&quot;,&quot;PB_MESSAGE_BOX_YES&quot;:&quot;Yes&quot;,&quot;PB_NAVIGATION_IS_RESTRICTED&quot;:&quot;You can only view slides in order.&quot;,&quot;PB_NAVIGATION_IS_SEQUENTIAL&quot;:&quot;You can only view slides in order.&quot;,&quot;PB_PLAYBACK_RATE_MENU_CAPTION&quot;:&quot;Speed&quot;,&quot;PB_POPUP_ROTATE_SCREEN_PROMPT_LANDSCAPE&quot;:&quot;Rotate your device to landscape mode&quot;,&quot;PB_POPUP_ROTATE_SCREEN_PROMPT_PORTRAIT&quot;:&quot;Rotate your device to the portrait mode&quot;,&quot;PB_PRECEDING_QUIZ_FAILED_WINDOW_TEXT&quot;:&quot;You haven't passed the quiz on slide %SLIDE_INDEX% and can't advance to the next slide.&quot;,&quot;PB_PRECEDING_QUIZ_NOT_COMPLETED_WINDOW_TEXT&quot;:&quot;To advance to this slide, complete the quiz on slide %SLIDE_INDEX%.&quot;,&quot;PB_PRECEDING_QUIZ_NOT_PASSED_WINDOW_TEXT&quot;:&quot;To advance to this slide, you need to pass the quiz on slide %SLIDE_INDEX%.&quot;,&quot;PB_PRECEDING_SCENARIO_FAILED_WINDOW_TEXT&quot;:&quot;You haven't passed the role-play on slide %SLIDE_INDEX% and can't advance to the next slide.&quot;,&quot;PB_PRECEDING_SCENARIO_NOT_COMPLETED_WINDOW_TEXT&quot;:&quot;To advance to this slide, complete the role-play on slide %SLIDE_INDEX%.&quot;,&quot;PB_PRECEDING_SCENARIO_NOT_PASSED_WINDOW_TEXT&quot;:&quot;To advance to this slide, you need to pass the role-play on slide %SLIDE_INDEX%.&quot;,&quot;PB_PRESENTER_COLLAPSE_BIO&quot;:&quot;Show less&quot;,&quot;PB_PRESENTER_EMAIL&quot;:&quot;Email&quot;,&quot;PB_PRESENTER_EXPAND_BIO&quot;:&quot;Show more&quot;,&quot;PB_PRESENTER_NO_INFO&quot;:&quot;No presenter info.&quot;,&quot;PB_PRESENTER_WEBSITE&quot;:&quot;Website&quot;,&quot;PB_QUIZ_SLIDE_WINDOW_TEXT&quot;:&quot;To advance to the next slide, complete this quiz.&quot;,&quot;PB_RATE_MENU_CAPTION&quot;:&quot;Speed&quot;,&quot;PB_RATE_MENU_DEFAULT_RATE&quot;:&quot;Normal&quot;,&quot;PB_RESUME_PRESENTATION_WINDOW_TEXT&quot;:&quot;Do you want to resume where you left off?&quot;,&quot;PB_SCENARIO_SLIDE_WINDOW_TEXT&quot;:&quot;To advance to the next slide, complete this role-play.&quot;,&quot;PB_SEARCH_CANCEL&quot;:&quot;Cancel&quot;,&quot;PB_SEARCH_NO_RESULTS_LABEL&quot;:&quot;No matches found.&quot;,&quot;PB_SEARCH_PANEL_DEFAULT_TEXT&quot;:&quot;Search…&quot;,&quot;PB_SEARCH_RESULTS_LABEL&quot;:&quot;Search results&quot;,&quot;PB_SEARCH_RESULT_IN_NOTES&quot;:&quot;in notes&quot;,&quot;PB_SEARCH_RESULT_IN_TEXT_LABEL&quot;:&quot;in slide&quot;,&quot;PB_SUBTITLES_MENU_CAPTION&quot;:&quot;Subtitles&quot;,&quot;PB_SUBTITLES_OFF&quot;:&quot;Off&quot;,&quot;PB_TAB_NOTES_LABEL&quot;:&quot;Notes&quot;,&quot;PB_TAB_OUTLINE_LABEL&quot;:&quot;Slides&quot;,&quot;PB_TIME_RESTRICTION&quot;:&quot;Sorry, the content author has prohibited viewing the presentation at this time.&quot;,&quot;PB_TITLE_PANEL_ATTACHMENTS&quot;:&quot;Resources&quot;,&quot;PB_TITLE_PANEL_MARKER_TOOLS&quot;:&quot;Drawing&quot;,&quot;PB_TITLE_PANEL_NOTES&quot;:&quot;Notes&quot;,&quot;PB_TITLE_PANEL_OUTLINE&quot;:&quot;Outline&quot;,&quot;PB_TITLE_PANEL_PRESENTER_INFO&quot;:&quot;Presenter Info&quot;,&quot;PB_TREE_CONTROL_LOADING&quot;:&quot;Loading…&quot;,&quot;PB_VIDEO_WINDOW_NO_VIDEO_LABEL&quot;:&quot;No video&quot;},&quot;playbackAndNavigationSettings&quot;:{&quot;autoStart&quot;:true,&quot;saveAnimationStates&quot;:true,&quot;loopPresentation&quot;:false,&quot;autoPlayAnimations&quot;:false,&quot;autoPlayAnimationsTime&quot;:1,&quot;navigationType&quot;:&quot;FREE&quot;,&quot;resumeMode&quot;:&quot;ALWAYS_START_OVER&quot;,&quot;enableKeyboardNavigation&quot;:true},&quot;keyboardSettings&quot;:&quot;&quot;,&quot;skinVersion&quot;:4,&quot;skinCompatibleVersion&quot;:0,&quot;publishSettings&quot;:{&quot;backgroundColor&quot;:&quot;#4D4D4D&quot;,&quot;playerDimensions&quot;:{&quot;height&quot;:92,&quot;width&quot;:16},&quot;playerModule&quot;:&quot;UniversalHtml&quot;,&quot;presentationContent&quot;:{&quot;metadata&quot;:{&quot;references&quot;:false,&quot;texts&quot;:[&quot;DT_HYPERLINK_TOOLTIP&quot;]},&quot;resources&quot;:{&quot;attachments&quot;:false,&quot;fonts&quot;:[{&quot;charsets&quot;:{&quot;dynamicFormatted&quot;:[&quot;DCT_INTERACTIVITY_TEXT&quot;,&quot;DCT_INTERACTIVITY_SEMIBOLD_TEXT&quot;],&quot;dynamicPlain&quot;:[&quot;DCT_HYPERLINK_TOOLTIP&quot;],&quot;static&quot;:[&quot;Next&quot;,&quot;1234567890&quot;,&quot;%SLIDE_NUMBER% of %TOTAL_SLIDES%&quot;,&quot;Yes&quot;,&quot;No&quot;,&quot;OK&quot;,&quot;Do you want to resume where you left off?&quot;,&quot;Rotate your device to the portrait mode&quot;,&quot;Rotate your device to landscape mode&quot;,&quot;Complete the slide to go to the next one.&quot;,&quot;You can only view slides in order.&quot;,&quot;To advance to the next slide, complete this quiz.&quot;,&quot;To advance to this slide, you need to pass the quiz on slide %SLIDE_INDEX%.&quot;,&quot;To advance to this slide, complete the quiz on slide %SLIDE_INDEX%.&quot;,&quot;You haven't passed the quiz on slide %SLIDE_INDEX% and can't advance to the next slide.&quot;,&quot;To advance to the next slide, complete this interaction.&quot;,&quot;To advance to the next slide, complete this role-play.&quot;,&quot;To advance to this slide, you need to pass the role-play on slide %SLIDE_INDEX%.&quot;,&quot;To advance to this slide, complete the role-play on slide %SLIDE_INDEX%.&quot;,&quot;You haven't passed the role-play on slide %SLIDE_INDEX% and can't advance to the next slide.&quot;,&quot;Enter the password to view this presentation.&quot;,&quot;Incorrect password.&quot;,&quot;Sorry, the content author has prohibited sharing the presentation on this domain.&quot;,&quot;Sorry, the content author has prohibited viewing the presentation at this time.&quot;,&quot;Go back&quot;]},&quot;embedName&quot;:&quot;PFn&quot;,&quot;fontFamily&quot;:&quot;Arial&quot;,&quot;isBold&quot;:false,&quot;isItalic&quot;:false,&quot;isSemibold&quot;:false,&quot;substituteFontFamily&quot;:&quot;Arial&quot;},{&quot;charsets&quot;:{&quot;dynamicFormatted&quot;:[&quot;DCT_INTERACTIVITY_TEXT&quot;,&quot;DCT_INTERACTIVITY_SEMIBOLD_TEXT&quot;],&quot;dynamicPlain&quot;:[&quot;DCT_HYPERLINK_TOOLTIP&quot;],&quot;static&quot;:[&quot;Next&quot;,&quot;1234567890&quot;,&quot;%SLIDE_NUMBER% of %TOTAL_SLIDES%&quot;,&quot;Yes&quot;,&quot;No&quot;,&quot;OK&quot;,&quot;Do you want to resume where you left off?&quot;,&quot;Rotate your device to the portrait mode&quot;,&quot;Rotate your device to landscape mode&quot;,&quot;Complete the slide to go to the next one.&quot;,&quot;You can only view slides in order.&quot;,&quot;To advance to the next slide, complete this quiz.&quot;,&quot;To advance to this slide, you need to pass the quiz on slide %SLIDE_INDEX%.&quot;,&quot;To advance to this slide, complete the quiz on slide %SLIDE_INDEX%.&quot;,&quot;You haven't passed the quiz on slide %SLIDE_INDEX% and can't advance to the next slide.&quot;,&quot;To advance to the next slide, complete this interaction.&quot;,&quot;To advance to the next slide, complete this role-play.&quot;,&quot;To advance to this slide, you need to pass the role-play on slide %SLIDE_INDEX%.&quot;,&quot;To advance to this slide, complete the role-play on slide %SLIDE_INDEX%.&quot;,&quot;You haven't passed the role-play on slide %SLIDE_INDEX% and can't advance to the next slide.&quot;,&quot;Enter the password to view this presentation.&quot;,&quot;Incorrect password.&quot;,&quot;Sorry, the content author has prohibited sharing the presentation on this domain.&quot;,&quot;Sorry, the content author has prohibited viewing the presentation at this time.&quot;,&quot;Go back&quot;]},&quot;embedName&quot;:&quot;PFnb&quot;,&quot;fontFamily&quot;:&quot;Arial&quot;,&quot;isBold&quot;:true,&quot;isItalic&quot;:false,&quot;isSemibold&quot;:false,&quot;substituteFontFamily&quot;:&quot;Arial&quot;},{&quot;charsets&quot;:{&quot;dynamicFormatted&quot;:[&quot;DCT_INTERACTIVITY_TEXT&quot;,&quot;DCT_INTERACTIVITY_SEMIBOLD_TEXT&quot;],&quot;dynamicPlain&quot;:[&quot;DCT_HYPERLINK_TOOLTIP&quot;],&quot;static&quot;:[&quot;Next&quot;,&quot;1234567890&quot;,&quot;%SLIDE_NUMBER% of %TOTAL_SLIDES%&quot;,&quot;Yes&quot;,&quot;No&quot;,&quot;OK&quot;,&quot;Do you want to resume where you left off?&quot;,&quot;Rotate your device to the portrait mode&quot;,&quot;Rotate your device to landscape mode&quot;,&quot;Complete the slide to go to the next one.&quot;,&quot;You can only view slides in order.&quot;,&quot;To advance to the next slide, complete this quiz.&quot;,&quot;To advance to this slide, you need to pass the quiz on slide %SLIDE_INDEX%.&quot;,&quot;To advance to this slide, complete the quiz on slide %SLIDE_INDEX%.&quot;,&quot;You haven't passed the quiz on slide %SLIDE_INDEX% and can't advance to the next slide.&quot;,&quot;To advance to the next slide, complete this interaction.&quot;,&quot;To advance to the next slide, complete this role-play.&quot;,&quot;To advance to this slide, you need to pass the role-play on slide %SLIDE_INDEX%.&quot;,&quot;To advance to this slide, complete the role-play on slide %SLIDE_INDEX%.&quot;,&quot;You haven't passed the role-play on slide %SLIDE_INDEX% and can't advance to the next slide.&quot;,&quot;Enter the password to view this presentation.&quot;,&quot;Incorrect password.&quot;,&quot;Sorry, the content author has prohibited sharing the presentation on this domain.&quot;,&quot;Sorry, the content author has prohibited viewing the presentation at this time.&quot;,&quot;Go back&quot;]},&quot;embedName&quot;:&quot;PFni&quot;,&quot;fontFamily&quot;:&quot;Arial&quot;,&quot;isBold&quot;:false,&quot;isItalic&quot;:true,&quot;isSemibold&quot;:false,&quot;substituteFontFamily&quot;:&quot;Arial&quot;},{&quot;charsets&quot;:{&quot;dynamicFormatted&quot;:[&quot;DCT_INTERACTIVITY_TEXT&quot;,&quot;DCT_INTERACTIVITY_SEMIBOLD_TEXT&quot;],&quot;dynamicPlain&quot;:[&quot;DCT_HYPERLINK_TOOLTIP&quot;],&quot;static&quot;:[&quot;Next&quot;,&quot;1234567890&quot;,&quot;%SLIDE_NUMBER% of %TOTAL_SLIDES%&quot;,&quot;Yes&quot;,&quot;No&quot;,&quot;OK&quot;,&quot;Do you want to resume where you left off?&quot;,&quot;Rotate your device to the portrait mode&quot;,&quot;Rotate your device to landscape mode&quot;,&quot;Complete the slide to go to the next one.&quot;,&quot;You can only view slides in order.&quot;,&quot;To advance to the next slide, complete this quiz.&quot;,&quot;To advance to this slide, you need to pass the quiz on slide %SLIDE_INDEX%.&quot;,&quot;To advance to this slide, complete the quiz on slide %SLIDE_INDEX%.&quot;,&quot;You haven't passed the quiz on slide %SLIDE_INDEX% and can't advance to the next slide.&quot;,&quot;To advance to the next slide, complete this interaction.&quot;,&quot;To advance to the next slide, complete this role-play.&quot;,&quot;To advance to this slide, you need to pass the role-play on slide %SLIDE_INDEX%.&quot;,&quot;To advance to this slide, complete the role-play on slide %SLIDE_INDEX%.&quot;,&quot;You haven't passed the role-play on slide %SLIDE_INDEX% and can't advance to the next slide.&quot;,&quot;Enter the password to view this presentation.&quot;,&quot;Incorrect password.&quot;,&quot;Sorry, the content author has prohibited sharing the presentation on this domain.&quot;,&quot;Sorry, the content author has prohibited viewing the presentation at this time.&quot;,&quot;Go back&quot;]},&quot;embedName&quot;:&quot;PFnbi&quot;,&quot;fontFamily&quot;:&quot;Arial&quot;,&quot;isBold&quot;:true,&quot;isItalic&quot;:true,&quot;isSemibold&quot;:false,&quot;substituteFontFamily&quot;:&quot;Arial&quot;},{&quot;charsets&quot;:{&quot;dynamicFormatted&quot;:[&quot;DCT_INTERACTIVITY_TEXT&quot;,&quot;DCT_INTERACTIVITY_SEMIBOLD_TEXT&quot;],&quot;dynamicPlain&quot;:[&quot;DCT_HYPERLINK_TOOLTIP&quot;],&quot;static&quot;:[&quot;Next&quot;,&quot;1234567890&quot;,&quot;%SLIDE_NUMBER% of %TOTAL_SLIDES%&quot;,&quot;Yes&quot;,&quot;No&quot;,&quot;OK&quot;,&quot;Do you want to resume where you left off?&quot;,&quot;Rotate your device to the portrait mode&quot;,&quot;Rotate your device to landscape mode&quot;,&quot;Complete the slide to go to the next one.&quot;,&quot;You can only view slides in order.&quot;,&quot;To advance to the next slide, complete this quiz.&quot;,&quot;To advance to this slide, you need to pass the quiz on slide %SLIDE_INDEX%.&quot;,&quot;To advance to this slide, complete the quiz on slide %SLIDE_INDEX%.&quot;,&quot;You haven't passed the quiz on slide %SLIDE_INDEX% and can't advance to the next slide.&quot;,&quot;To advance to the next slide, complete this interaction.&quot;,&quot;To advance to the next slide, complete this role-play.&quot;,&quot;To advance to this slide, you need to pass the role-play on slide %SLIDE_INDEX%.&quot;,&quot;To advance to this slide, complete the role-play on slide %SLIDE_INDEX%.&quot;,&quot;You haven't passed the role-play on slide %SLIDE_INDEX% and can't advance to the next slide.&quot;,&quot;Enter the password to view this presentation.&quot;,&quot;Incorrect password.&quot;,&quot;Sorry, the content author has prohibited sharing the presentation on this domain.&quot;,&quot;Sorry, the content author has prohibited viewing the presentation at this time.&quot;,&quot;Go back&quot;]},&quot;embedName&quot;:&quot;PFnsb&quot;,&quot;fontFamily&quot;:&quot;Arial&quot;,&quot;isBold&quot;:false,&quot;isItalic&quot;:false,&quot;isSemibold&quot;:true,&quot;substituteFontFamily&quot;:&quot;Arial&quot;},{&quot;charsets&quot;:{&quot;dynamicFormatted&quot;:[&quot;DCT_INTERACTIVITY_TEXT&quot;,&quot;DCT_INTERACTIVITY_SEMIBOLD_TEXT&quot;],&quot;dynamicPlain&quot;:[&quot;DCT_HYPERLINK_TOOLTIP&quot;],&quot;static&quot;:[&quot;Next&quot;,&quot;1234567890&quot;,&quot;%SLIDE_NUMBER% of %TOTAL_SLIDES%&quot;,&quot;Yes&quot;,&quot;No&quot;,&quot;OK&quot;,&quot;Do you want to resume where you left off?&quot;,&quot;Rotate your device to the portrait mode&quot;,&quot;Rotate your device to landscape mode&quot;,&quot;Complete the slide to go to the next one.&quot;,&quot;You can only view slides in order.&quot;,&quot;To advance to the next slide, complete this quiz.&quot;,&quot;To advance to this slide, you need to pass the quiz on slide %SLIDE_INDEX%.&quot;,&quot;To advance to this slide, complete the quiz on slide %SLIDE_INDEX%.&quot;,&quot;You haven't passed the quiz on slide %SLIDE_INDEX% and can't advance to the next slide.&quot;,&quot;To advance to the next slide, complete this interaction.&quot;,&quot;To advance to the next slide, complete this role-play.&quot;,&quot;To advance to this slide, you need to pass the role-play on slide %SLIDE_INDEX%.&quot;,&quot;To advance to this slide, complete the role-play on slide %SLIDE_INDEX%.&quot;,&quot;You haven't passed the role-play on slide %SLIDE_INDEX% and can't advance to the next slide.&quot;,&quot;Enter the password to view this presentation.&quot;,&quot;Incorrect password.&quot;,&quot;Sorry, the content author has prohibited sharing the presentation on this domain.&quot;,&quot;Sorry, the content author has prohibited viewing the presentation at this time.&quot;,&quot;Go back&quot;]},&quot;embedName&quot;:&quot;PFnsbi&quot;,&quot;fontFamily&quot;:&quot;Arial&quot;,&quot;isBold&quot;:false,&quot;isItalic&quot;:true,&quot;isSemibold&quot;:true,&quot;substituteFontFamily&quot;:&quot;Arial&quot;}],&quot;interactivity&quot;:{&quot;fullSupport&quot;:true},&quot;slideThumbnails&quot;:{&quot;enlargeToFit&quot;:false,&quot;height&quot;:59,&quot;jpegQuality&quot;:100,&quot;keepAspectRatio&quot;:true,&quot;width&quot;:78}}}},&quot;ceipData&quot;:{&quot;enableMiniSkinCustomization&quot;:true,&quot;playerLayout&quot;:&quot;builtin.presentation&quot;,&quot;playerLayoutFooter&quot;:&quot;slideNumber,goToPrev,goToNext&quot;,&quot;playerLayoutHeader&quot;:&quot;&quot;,&quot;playerLayoutHeaderButtonsPosition&quot;:&quot;&quot;,&quot;playerLayoutOutline&quot;:&quot;enableSearch,showThumbnails,showSlideNumber,enableMultilevel&quot;,&quot;playerLayoutProgress&quot;:&quot;enabledNavigation,showLabels&quot;,&quot;playerLayoutProgressMode&quot;:&quot;presentationTimeline&quot;,&quot;playerLayoutSidebar&quot;:&quot;&quot;,&quot;playerLayoutSidebarPosition&quot;:&quot;&quot;,&quot;playerMessages&quot;:&quot;builtin.en&quot;,&quot;playerNavigationAutoStart&quot;:true,&quot;playerNavigationEnableKeyboardNavigation&quot;:true,&quot;playerNavigationMode&quot;:&quot;bySteps&quot;,&quot;playerNavigationOnRestart&quot;:&quot;never&quot;,&quot;playerNavigationSaveAnimationStates&quot;:true,&quot;playerNavigationType&quot;:&quot;free&quot;,&quot;playerTheme&quot;:&quot;custom&quot;,&quot;playerThemeBorderRadius&quot;:10,&quot;playerThemeColorScheme&quot;:&quot;custom&quot;,&quot;playerThemeFont&quot;:&quot;Arial&quot;}}}"/>
  <p:tag name="ISPRING-SUITE_ISPRING_CURRENT_PLAYER_ID" val="universal"/>
  <p:tag name="ISPRING_PRESENTATION_COURSE_TITLE" val="Ci3T_PL_Series_Session_5_2025_06_16"/>
  <p:tag name="ISPRING_LMS_API_VERSION" val="SCORM 2004 (4th edition)"/>
  <p:tag name="ISPRING_ULTRA_SCORM_COURSE_ID" val="B793106A-2487-456F-805E-58625BC913D1"/>
  <p:tag name="ISPRING_CMI5_LAUNCH_METHOD" val="any window"/>
  <p:tag name="ISPRING_SCORM_REPORT_STATUS" val="0"/>
  <p:tag name="ISPRING_SCORM_ENDPOINT" val="&lt;endpoint&gt;&lt;enable&gt;0&lt;/enable&gt;&lt;lrs&gt;https://&lt;/lrs&gt;&lt;auth&gt;0&lt;/auth&gt;&lt;login&gt;&lt;/login&gt;&lt;password&gt;&lt;/password&gt;&lt;key&gt;&lt;/key&gt;&lt;name&gt;&lt;/name&gt;&lt;email&gt;&lt;/email&gt;&lt;/endpoint&gt;&#10;"/>
  <p:tag name="ISPRINGCLOUDFOLDERID" val="1"/>
  <p:tag name="ISPRINGONLINEFOLDERID" val="1"/>
  <p:tag name="ISPRING_OUTPUT_FOLDER" val="[[&quot;\uFFFD\uFFFDs\uFFFD{4CE1CE1E-CAED-4E5A-BE9C-1202C70771F1}&quot;,&quot;C:\\Users\\djroye01\\University of Louisville\\ROYal Flush - Documents\\2019 Project ENHANCE\\2019 ENHANCE C2 YRS 2 3\\PL_Series\\PLS5\\pptx&quot;]]"/>
  <p:tag name="ISPRING_PUBLISH_SETTINGS" val="{&quot;commonSettings&quot;:{&quot;webSettings&quot;:{&quot;useMobileViewer&quot;:&quot;T_FALSE&quot;},&quot;lmsSettings&quot;:{&quot;useMobileViewer&quot;:&quot;T_FALSE&quot;},&quot;cloudSettings&quot;:{&quot;useMobileViewer&quot;:&quot;T_FALSE&quot;},&quot;ispringLmsSettings&quot;:{&quot;useMobileViewer&quot;:&quot;T_FALSE&quot;},&quot;playerId&quot;:&quot;universal&quot;,&quot;studioSettings&quot;:{&quot;useMobileViewer&quot;:&quot;T_FALSE&quot;}},&quot;advancedSettings&quot;:{&quot;enableTextAllocation&quot;:&quot;T_TRUE&quot;,&quot;viewingFromLocalDrive&quot;:&quot;T_TRUE&quot;,&quot;contentScale&quot;:75,&quot;contentScaleMode&quot;:&quot;FIT_TO_WINDOW&quot;},&quot;accessibilitySettings&quot;:{&quot;enabled&quot;:&quot;T_FALSE&quot;,&quot;invertReadingOrder&quot;:&quot;T_FALSE&quot;},&quot;compressionSettings&quot;:{&quot;imageSettings&quot;:{&quot;jpegQuality&quot;:70,&quot;optimizeImageForResolution&quot;:&quot;T_FALSE&quot;},&quot;audioQuality&quot;:70,&quot;videoQuality&quot;:65},&quot;protectionSettings&quot;:{&quot;watermarkEnabled&quot;:&quot;T_FALSE&quot;,&quot;watermarkPosition&quot;:&quot;MIDDLE_CENTER&quot;,&quot;openWatermarkUrl&quot;:&quot;T_FALSE&quot;,&quot;openWatermarkWebPageInNewWindow&quot;:&quot;T_FALSE&quot;,&quot;displayAfterEnabled&quot;:&quot;T_FALSE&quot;,&quot;displayUntilEnabled&quot;:&quot;T_FALSE&quot;,&quot;domainRestrictionEnabled&quot;:&quot;T_FALSE&quot;,&quot;enablePassword&quot;:&quot;T_FALSE&quot;},&quot;videoSettings&quot;:{&quot;videoCompressionSettings&quot;:{&quot;audioQuality&quot;:70,&quot;videoQuality&quot;:75},&quot;secondsOnEachSlide&quot;:5,&quot;hostingSettings&quot;:{}},&quot;ispringOnlineSettings&quot;:{&quot;onlineDestinationFolderId&quot;:&quot;1&quot;},&quot;cloudSettings&quot;:{&quot;onlineDestinationFolderId&quot;:&quot;1&quot;},&quot;wordSettings&quot;:{&quot;printCopies&quot;:1},&quot;studioSettings&quot;:{&quot;onlineDestinationFolderId&quot;:&quot;0&quot;,&quot;uploadSources&quot;:true}}"/>
  <p:tag name="ISPRING-SUITE_ISPRING_CURRENT_GRADING_VERSION" val="v2"/>
  <p:tag name="ISPRING_FIRST_PUBLISH" val="1"/>
  <p:tag name="ISPRING-SUITE_ISPRING_GRADING_SETTINGS_V2" val="{&quot;alternatives&quot;:[{&quot;slides&quot;:{&quot;slides_to_view&quot;:{&quot;percent&quot;:100},&quot;group_id&quot;:&quot;all slides&quot;},&quot;name&quot;:&quot;&quot;}]}"/>
  <p:tag name="ISPRING_ULTRA_SCORM_COURCE_TITLE" val="PLS54"/>
  <p:tag name="ISPRING_PRESENTATION_TITLE" val="PLS54"/>
</p:tagLst>
</file>

<file path=ppt/tags/tag10.xml><?xml version="1.0" encoding="utf-8"?>
<p:tagLst xmlns:a="http://schemas.openxmlformats.org/drawingml/2006/main" xmlns:r="http://schemas.openxmlformats.org/officeDocument/2006/relationships" xmlns:p="http://schemas.openxmlformats.org/presentationml/2006/main">
  <p:tag name="GENSWF_SLIDE_UID" val="{E8B13959-B960-4B38-9F63-AA456F63E65C}:262"/>
</p:tagLst>
</file>

<file path=ppt/tags/tag11.xml><?xml version="1.0" encoding="utf-8"?>
<p:tagLst xmlns:a="http://schemas.openxmlformats.org/drawingml/2006/main" xmlns:r="http://schemas.openxmlformats.org/officeDocument/2006/relationships" xmlns:p="http://schemas.openxmlformats.org/presentationml/2006/main">
  <p:tag name="GENSWF_SLIDE_UID" val="{6592FBE6-5691-4FDA-B210-95CE544B83B9}:263"/>
</p:tagLst>
</file>

<file path=ppt/tags/tag12.xml><?xml version="1.0" encoding="utf-8"?>
<p:tagLst xmlns:a="http://schemas.openxmlformats.org/drawingml/2006/main" xmlns:r="http://schemas.openxmlformats.org/officeDocument/2006/relationships" xmlns:p="http://schemas.openxmlformats.org/presentationml/2006/main">
  <p:tag name="GENSWF_SLIDE_UID" val="{62BC899D-8275-4160-BB47-C2A4A77136CD}:328"/>
</p:tagLst>
</file>

<file path=ppt/tags/tag13.xml><?xml version="1.0" encoding="utf-8"?>
<p:tagLst xmlns:a="http://schemas.openxmlformats.org/drawingml/2006/main" xmlns:r="http://schemas.openxmlformats.org/officeDocument/2006/relationships" xmlns:p="http://schemas.openxmlformats.org/presentationml/2006/main">
  <p:tag name="GENSWF_SLIDE_UID" val="{924D9ED5-0C83-4E59-A5C5-ED50357CC891}:352"/>
</p:tagLst>
</file>

<file path=ppt/tags/tag14.xml><?xml version="1.0" encoding="utf-8"?>
<p:tagLst xmlns:a="http://schemas.openxmlformats.org/drawingml/2006/main" xmlns:r="http://schemas.openxmlformats.org/officeDocument/2006/relationships" xmlns:p="http://schemas.openxmlformats.org/presentationml/2006/main">
  <p:tag name="GENSWF_SLIDE_UID" val="{309505A6-503D-40DE-9DFC-F8B29A8618CF}:330"/>
</p:tagLst>
</file>

<file path=ppt/tags/tag15.xml><?xml version="1.0" encoding="utf-8"?>
<p:tagLst xmlns:a="http://schemas.openxmlformats.org/drawingml/2006/main" xmlns:r="http://schemas.openxmlformats.org/officeDocument/2006/relationships" xmlns:p="http://schemas.openxmlformats.org/presentationml/2006/main">
  <p:tag name="GENSWF_SLIDE_UID" val="{180A4A3A-6E1F-437D-915F-52A9DAB2035F}:331"/>
</p:tagLst>
</file>

<file path=ppt/tags/tag16.xml><?xml version="1.0" encoding="utf-8"?>
<p:tagLst xmlns:a="http://schemas.openxmlformats.org/drawingml/2006/main" xmlns:r="http://schemas.openxmlformats.org/officeDocument/2006/relationships" xmlns:p="http://schemas.openxmlformats.org/presentationml/2006/main">
  <p:tag name="GENSWF_SLIDE_UID" val="{4F2DD53C-E41B-496D-BCE0-C883547635C6}:332"/>
</p:tagLst>
</file>

<file path=ppt/tags/tag17.xml><?xml version="1.0" encoding="utf-8"?>
<p:tagLst xmlns:a="http://schemas.openxmlformats.org/drawingml/2006/main" xmlns:r="http://schemas.openxmlformats.org/officeDocument/2006/relationships" xmlns:p="http://schemas.openxmlformats.org/presentationml/2006/main">
  <p:tag name="GENSWF_SLIDE_UID" val="{1357A47E-825A-4D89-AB24-DF27FA280409}:333"/>
</p:tagLst>
</file>

<file path=ppt/tags/tag18.xml><?xml version="1.0" encoding="utf-8"?>
<p:tagLst xmlns:a="http://schemas.openxmlformats.org/drawingml/2006/main" xmlns:r="http://schemas.openxmlformats.org/officeDocument/2006/relationships" xmlns:p="http://schemas.openxmlformats.org/presentationml/2006/main">
  <p:tag name="GENSWF_SLIDE_UID" val="{D8F74841-1C57-451C-8BFC-6F531F30B93D}:345"/>
</p:tagLst>
</file>

<file path=ppt/tags/tag19.xml><?xml version="1.0" encoding="utf-8"?>
<p:tagLst xmlns:a="http://schemas.openxmlformats.org/drawingml/2006/main" xmlns:r="http://schemas.openxmlformats.org/officeDocument/2006/relationships" xmlns:p="http://schemas.openxmlformats.org/presentationml/2006/main">
  <p:tag name="GENSWF_SLIDE_UID" val="{39297604-A1B2-4A2F-B083-2DA890F2E4C7}:765"/>
</p:tagLst>
</file>

<file path=ppt/tags/tag2.xml><?xml version="1.0" encoding="utf-8"?>
<p:tagLst xmlns:a="http://schemas.openxmlformats.org/drawingml/2006/main" xmlns:r="http://schemas.openxmlformats.org/officeDocument/2006/relationships" xmlns:p="http://schemas.openxmlformats.org/presentationml/2006/main">
  <p:tag name="GENSWF_SLIDE_UID" val="{CF94EFCB-5C63-4F2F-B018-F9D5B8E86209}:317"/>
</p:tagLst>
</file>

<file path=ppt/tags/tag20.xml><?xml version="1.0" encoding="utf-8"?>
<p:tagLst xmlns:a="http://schemas.openxmlformats.org/drawingml/2006/main" xmlns:r="http://schemas.openxmlformats.org/officeDocument/2006/relationships" xmlns:p="http://schemas.openxmlformats.org/presentationml/2006/main">
  <p:tag name="GENSWF_SLIDE_UID" val="{1501BFB1-D9E2-4D77-97F4-D0310536C34A}:273"/>
</p:tagLst>
</file>

<file path=ppt/tags/tag21.xml><?xml version="1.0" encoding="utf-8"?>
<p:tagLst xmlns:a="http://schemas.openxmlformats.org/drawingml/2006/main" xmlns:r="http://schemas.openxmlformats.org/officeDocument/2006/relationships" xmlns:p="http://schemas.openxmlformats.org/presentationml/2006/main">
  <p:tag name="GENSWF_SLIDE_UID" val="{7B683CE0-9EEC-4E21-9B97-975D88677DA4}:274"/>
</p:tagLst>
</file>

<file path=ppt/tags/tag22.xml><?xml version="1.0" encoding="utf-8"?>
<p:tagLst xmlns:a="http://schemas.openxmlformats.org/drawingml/2006/main" xmlns:r="http://schemas.openxmlformats.org/officeDocument/2006/relationships" xmlns:p="http://schemas.openxmlformats.org/presentationml/2006/main">
  <p:tag name="GENSWF_SLIDE_UID" val="{C55F73E3-24B8-474D-A184-A261CF8C8C88}:267"/>
</p:tagLst>
</file>

<file path=ppt/tags/tag23.xml><?xml version="1.0" encoding="utf-8"?>
<p:tagLst xmlns:a="http://schemas.openxmlformats.org/drawingml/2006/main" xmlns:r="http://schemas.openxmlformats.org/officeDocument/2006/relationships" xmlns:p="http://schemas.openxmlformats.org/presentationml/2006/main">
  <p:tag name="GENSWF_SLIDE_UID" val="{F76AC666-E64E-4FED-9487-C1471FE1BA1E}:275"/>
</p:tagLst>
</file>

<file path=ppt/tags/tag24.xml><?xml version="1.0" encoding="utf-8"?>
<p:tagLst xmlns:a="http://schemas.openxmlformats.org/drawingml/2006/main" xmlns:r="http://schemas.openxmlformats.org/officeDocument/2006/relationships" xmlns:p="http://schemas.openxmlformats.org/presentationml/2006/main">
  <p:tag name="GENSWF_SLIDE_UID" val="{62F85D21-6C40-43AA-A065-A2CA1B18FE8C}:276"/>
</p:tagLst>
</file>

<file path=ppt/tags/tag25.xml><?xml version="1.0" encoding="utf-8"?>
<p:tagLst xmlns:a="http://schemas.openxmlformats.org/drawingml/2006/main" xmlns:r="http://schemas.openxmlformats.org/officeDocument/2006/relationships" xmlns:p="http://schemas.openxmlformats.org/presentationml/2006/main">
  <p:tag name="GENSWF_SLIDE_UID" val="{E8791D73-5264-4626-AED0-F2BC627CF9DB}:360"/>
</p:tagLst>
</file>

<file path=ppt/tags/tag26.xml><?xml version="1.0" encoding="utf-8"?>
<p:tagLst xmlns:a="http://schemas.openxmlformats.org/drawingml/2006/main" xmlns:r="http://schemas.openxmlformats.org/officeDocument/2006/relationships" xmlns:p="http://schemas.openxmlformats.org/presentationml/2006/main">
  <p:tag name="GENSWF_SLIDE_UID" val="{9D4FC152-CC8E-4F30-8C07-76496CD2EF88}:770"/>
</p:tagLst>
</file>

<file path=ppt/tags/tag27.xml><?xml version="1.0" encoding="utf-8"?>
<p:tagLst xmlns:a="http://schemas.openxmlformats.org/drawingml/2006/main" xmlns:r="http://schemas.openxmlformats.org/officeDocument/2006/relationships" xmlns:p="http://schemas.openxmlformats.org/presentationml/2006/main">
  <p:tag name="GENSWF_SLIDE_UID" val="{80367FEE-7D2D-4064-A491-039012F1F31C}:279"/>
</p:tagLst>
</file>

<file path=ppt/tags/tag28.xml><?xml version="1.0" encoding="utf-8"?>
<p:tagLst xmlns:a="http://schemas.openxmlformats.org/drawingml/2006/main" xmlns:r="http://schemas.openxmlformats.org/officeDocument/2006/relationships" xmlns:p="http://schemas.openxmlformats.org/presentationml/2006/main">
  <p:tag name="GENSWF_SLIDE_UID" val="{EDA5AE45-6BF5-414C-9126-18F926517740}:324"/>
</p:tagLst>
</file>

<file path=ppt/tags/tag29.xml><?xml version="1.0" encoding="utf-8"?>
<p:tagLst xmlns:a="http://schemas.openxmlformats.org/drawingml/2006/main" xmlns:r="http://schemas.openxmlformats.org/officeDocument/2006/relationships" xmlns:p="http://schemas.openxmlformats.org/presentationml/2006/main">
  <p:tag name="GENSWF_SLIDE_UID" val="{9C3B91C7-0F6B-40C1-9BD4-0B29CC3455D5}:281"/>
</p:tagLst>
</file>

<file path=ppt/tags/tag3.xml><?xml version="1.0" encoding="utf-8"?>
<p:tagLst xmlns:a="http://schemas.openxmlformats.org/drawingml/2006/main" xmlns:r="http://schemas.openxmlformats.org/officeDocument/2006/relationships" xmlns:p="http://schemas.openxmlformats.org/presentationml/2006/main">
  <p:tag name="GENSWF_SLIDE_UID" val="{25547D98-36D1-4D12-98E8-43B1345CE317}:319"/>
</p:tagLst>
</file>

<file path=ppt/tags/tag30.xml><?xml version="1.0" encoding="utf-8"?>
<p:tagLst xmlns:a="http://schemas.openxmlformats.org/drawingml/2006/main" xmlns:r="http://schemas.openxmlformats.org/officeDocument/2006/relationships" xmlns:p="http://schemas.openxmlformats.org/presentationml/2006/main">
  <p:tag name="GENSWF_SLIDE_UID" val="{65D097BD-77E6-4BD1-98A2-CCCDAD0AC3CB}:771"/>
</p:tagLst>
</file>

<file path=ppt/tags/tag31.xml><?xml version="1.0" encoding="utf-8"?>
<p:tagLst xmlns:a="http://schemas.openxmlformats.org/drawingml/2006/main" xmlns:r="http://schemas.openxmlformats.org/officeDocument/2006/relationships" xmlns:p="http://schemas.openxmlformats.org/presentationml/2006/main">
  <p:tag name="GENSWF_SLIDE_UID" val="{AC542004-0677-4E3B-A8CA-A4DA7D4CD26B}:772"/>
</p:tagLst>
</file>

<file path=ppt/tags/tag32.xml><?xml version="1.0" encoding="utf-8"?>
<p:tagLst xmlns:a="http://schemas.openxmlformats.org/drawingml/2006/main" xmlns:r="http://schemas.openxmlformats.org/officeDocument/2006/relationships" xmlns:p="http://schemas.openxmlformats.org/presentationml/2006/main">
  <p:tag name="GENSWF_SLIDE_UID" val="{432D3102-9996-4EE0-A9CB-B6C5734449A0}:325"/>
</p:tagLst>
</file>

<file path=ppt/tags/tag33.xml><?xml version="1.0" encoding="utf-8"?>
<p:tagLst xmlns:a="http://schemas.openxmlformats.org/drawingml/2006/main" xmlns:r="http://schemas.openxmlformats.org/officeDocument/2006/relationships" xmlns:p="http://schemas.openxmlformats.org/presentationml/2006/main">
  <p:tag name="GENSWF_SLIDE_UID" val="{B356655B-2F72-4A28-9877-43FA61DA4870}:820"/>
</p:tagLst>
</file>

<file path=ppt/tags/tag34.xml><?xml version="1.0" encoding="utf-8"?>
<p:tagLst xmlns:a="http://schemas.openxmlformats.org/drawingml/2006/main" xmlns:r="http://schemas.openxmlformats.org/officeDocument/2006/relationships" xmlns:p="http://schemas.openxmlformats.org/presentationml/2006/main">
  <p:tag name="GENSWF_SLIDE_UID" val="{3A24268F-7464-4CBD-9282-1720265B41E2}:354"/>
</p:tagLst>
</file>

<file path=ppt/tags/tag35.xml><?xml version="1.0" encoding="utf-8"?>
<p:tagLst xmlns:a="http://schemas.openxmlformats.org/drawingml/2006/main" xmlns:r="http://schemas.openxmlformats.org/officeDocument/2006/relationships" xmlns:p="http://schemas.openxmlformats.org/presentationml/2006/main">
  <p:tag name="GENSWF_SLIDE_UID" val="{E859C9AB-644B-468C-8559-BF1A88AEDAF7}:821"/>
</p:tagLst>
</file>

<file path=ppt/tags/tag36.xml><?xml version="1.0" encoding="utf-8"?>
<p:tagLst xmlns:a="http://schemas.openxmlformats.org/drawingml/2006/main" xmlns:r="http://schemas.openxmlformats.org/officeDocument/2006/relationships" xmlns:p="http://schemas.openxmlformats.org/presentationml/2006/main">
  <p:tag name="GENSWF_SLIDE_UID" val="{D62A6A7D-D105-465A-ABB8-41103C6314C1}:290"/>
</p:tagLst>
</file>

<file path=ppt/tags/tag37.xml><?xml version="1.0" encoding="utf-8"?>
<p:tagLst xmlns:a="http://schemas.openxmlformats.org/drawingml/2006/main" xmlns:r="http://schemas.openxmlformats.org/officeDocument/2006/relationships" xmlns:p="http://schemas.openxmlformats.org/presentationml/2006/main">
  <p:tag name="GENSWF_SLIDE_UID" val="{85B15D51-2357-4D11-A0CA-D239595C3618}:291"/>
</p:tagLst>
</file>

<file path=ppt/tags/tag38.xml><?xml version="1.0" encoding="utf-8"?>
<p:tagLst xmlns:a="http://schemas.openxmlformats.org/drawingml/2006/main" xmlns:r="http://schemas.openxmlformats.org/officeDocument/2006/relationships" xmlns:p="http://schemas.openxmlformats.org/presentationml/2006/main">
  <p:tag name="GENSWF_SLIDE_UID" val="{5EF95C4E-0535-4405-8B89-42D025484A7D}:768"/>
</p:tagLst>
</file>

<file path=ppt/tags/tag39.xml><?xml version="1.0" encoding="utf-8"?>
<p:tagLst xmlns:a="http://schemas.openxmlformats.org/drawingml/2006/main" xmlns:r="http://schemas.openxmlformats.org/officeDocument/2006/relationships" xmlns:p="http://schemas.openxmlformats.org/presentationml/2006/main">
  <p:tag name="GENSWF_SLIDE_UID" val="{8EF7233E-DC0C-4450-9FAC-73DB81D501C0}:822"/>
</p:tagLst>
</file>

<file path=ppt/tags/tag4.xml><?xml version="1.0" encoding="utf-8"?>
<p:tagLst xmlns:a="http://schemas.openxmlformats.org/drawingml/2006/main" xmlns:r="http://schemas.openxmlformats.org/officeDocument/2006/relationships" xmlns:p="http://schemas.openxmlformats.org/presentationml/2006/main">
  <p:tag name="GENSWF_SLIDE_UID" val="{5A5DC8F5-21D9-435D-985B-4104B4DBC26E}:829"/>
</p:tagLst>
</file>

<file path=ppt/tags/tag40.xml><?xml version="1.0" encoding="utf-8"?>
<p:tagLst xmlns:a="http://schemas.openxmlformats.org/drawingml/2006/main" xmlns:r="http://schemas.openxmlformats.org/officeDocument/2006/relationships" xmlns:p="http://schemas.openxmlformats.org/presentationml/2006/main">
  <p:tag name="GENSWF_SLIDE_UID" val="{6592E149-4E1B-404E-A9EF-74A84C6E9661}:823"/>
</p:tagLst>
</file>

<file path=ppt/tags/tag41.xml><?xml version="1.0" encoding="utf-8"?>
<p:tagLst xmlns:a="http://schemas.openxmlformats.org/drawingml/2006/main" xmlns:r="http://schemas.openxmlformats.org/officeDocument/2006/relationships" xmlns:p="http://schemas.openxmlformats.org/presentationml/2006/main">
  <p:tag name="GENSWF_SLIDE_UID" val="{891E6772-EEA6-4A2F-9AFD-31647B2D5052}:825"/>
</p:tagLst>
</file>

<file path=ppt/tags/tag42.xml><?xml version="1.0" encoding="utf-8"?>
<p:tagLst xmlns:a="http://schemas.openxmlformats.org/drawingml/2006/main" xmlns:r="http://schemas.openxmlformats.org/officeDocument/2006/relationships" xmlns:p="http://schemas.openxmlformats.org/presentationml/2006/main">
  <p:tag name="GENSWF_SLIDE_UID" val="{C8D0985B-9BCB-4534-BF09-F40AC81AE210}:824"/>
</p:tagLst>
</file>

<file path=ppt/tags/tag43.xml><?xml version="1.0" encoding="utf-8"?>
<p:tagLst xmlns:a="http://schemas.openxmlformats.org/drawingml/2006/main" xmlns:r="http://schemas.openxmlformats.org/officeDocument/2006/relationships" xmlns:p="http://schemas.openxmlformats.org/presentationml/2006/main">
  <p:tag name="GENSWF_SLIDE_UID" val="{18CD3319-EFA2-4CE0-84C2-2A7407DCA5CB}:357"/>
</p:tagLst>
</file>

<file path=ppt/tags/tag44.xml><?xml version="1.0" encoding="utf-8"?>
<p:tagLst xmlns:a="http://schemas.openxmlformats.org/drawingml/2006/main" xmlns:r="http://schemas.openxmlformats.org/officeDocument/2006/relationships" xmlns:p="http://schemas.openxmlformats.org/presentationml/2006/main">
  <p:tag name="GENSWF_SLIDE_UID" val="{ED9A46D7-DD7C-4C02-8ABD-5BFB4523C35F}:1051"/>
</p:tagLst>
</file>

<file path=ppt/tags/tag45.xml><?xml version="1.0" encoding="utf-8"?>
<p:tagLst xmlns:a="http://schemas.openxmlformats.org/drawingml/2006/main" xmlns:r="http://schemas.openxmlformats.org/officeDocument/2006/relationships" xmlns:p="http://schemas.openxmlformats.org/presentationml/2006/main">
  <p:tag name="GENSWF_SLIDE_UID" val="{CA90E0E9-B925-4B23-9F60-3030167CE6E0}:1896"/>
</p:tagLst>
</file>

<file path=ppt/tags/tag46.xml><?xml version="1.0" encoding="utf-8"?>
<p:tagLst xmlns:a="http://schemas.openxmlformats.org/drawingml/2006/main" xmlns:r="http://schemas.openxmlformats.org/officeDocument/2006/relationships" xmlns:p="http://schemas.openxmlformats.org/presentationml/2006/main">
  <p:tag name="GENSWF_SLIDE_UID" val="{9B951432-B62A-4E85-B5EC-3E495BB41020}:1052"/>
</p:tagLst>
</file>

<file path=ppt/tags/tag47.xml><?xml version="1.0" encoding="utf-8"?>
<p:tagLst xmlns:a="http://schemas.openxmlformats.org/drawingml/2006/main" xmlns:r="http://schemas.openxmlformats.org/officeDocument/2006/relationships" xmlns:p="http://schemas.openxmlformats.org/presentationml/2006/main">
  <p:tag name="GENSWF_SLIDE_UID" val="{EA96F980-2A83-4D3E-AB5A-D5037DED3CFE}:1053"/>
</p:tagLst>
</file>

<file path=ppt/tags/tag48.xml><?xml version="1.0" encoding="utf-8"?>
<p:tagLst xmlns:a="http://schemas.openxmlformats.org/drawingml/2006/main" xmlns:r="http://schemas.openxmlformats.org/officeDocument/2006/relationships" xmlns:p="http://schemas.openxmlformats.org/presentationml/2006/main">
  <p:tag name="GENSWF_SLIDE_UID" val="{E4A3626A-7BC9-4C95-8D33-403CF8691EB8}:1897"/>
</p:tagLst>
</file>

<file path=ppt/tags/tag49.xml><?xml version="1.0" encoding="utf-8"?>
<p:tagLst xmlns:a="http://schemas.openxmlformats.org/drawingml/2006/main" xmlns:r="http://schemas.openxmlformats.org/officeDocument/2006/relationships" xmlns:p="http://schemas.openxmlformats.org/presentationml/2006/main">
  <p:tag name="GENSWF_SLIDE_UID" val="{8AC8C2E2-3327-4F05-B5D8-D7B58DC4B51F}:304"/>
</p:tagLst>
</file>

<file path=ppt/tags/tag5.xml><?xml version="1.0" encoding="utf-8"?>
<p:tagLst xmlns:a="http://schemas.openxmlformats.org/drawingml/2006/main" xmlns:r="http://schemas.openxmlformats.org/officeDocument/2006/relationships" xmlns:p="http://schemas.openxmlformats.org/presentationml/2006/main">
  <p:tag name="GENSWF_SLIDE_UID" val="{FBC22D3C-09BB-44DC-AC7B-F1AAC7937C45}:260"/>
</p:tagLst>
</file>

<file path=ppt/tags/tag50.xml><?xml version="1.0" encoding="utf-8"?>
<p:tagLst xmlns:a="http://schemas.openxmlformats.org/drawingml/2006/main" xmlns:r="http://schemas.openxmlformats.org/officeDocument/2006/relationships" xmlns:p="http://schemas.openxmlformats.org/presentationml/2006/main">
  <p:tag name="GENSWF_SLIDE_UID" val="{6D8FFB18-E86E-4DEC-A442-2DD29A2BB74E}:305"/>
</p:tagLst>
</file>

<file path=ppt/tags/tag51.xml><?xml version="1.0" encoding="utf-8"?>
<p:tagLst xmlns:a="http://schemas.openxmlformats.org/drawingml/2006/main" xmlns:r="http://schemas.openxmlformats.org/officeDocument/2006/relationships" xmlns:p="http://schemas.openxmlformats.org/presentationml/2006/main">
  <p:tag name="GENSWF_SLIDE_UID" val="{41028868-787E-45A4-BEF2-607F8030D6F0}:306"/>
</p:tagLst>
</file>

<file path=ppt/tags/tag52.xml><?xml version="1.0" encoding="utf-8"?>
<p:tagLst xmlns:a="http://schemas.openxmlformats.org/drawingml/2006/main" xmlns:r="http://schemas.openxmlformats.org/officeDocument/2006/relationships" xmlns:p="http://schemas.openxmlformats.org/presentationml/2006/main">
  <p:tag name="GENSWF_SLIDE_UID" val="{FC70339F-A582-4F7C-BDCF-804FDDE1A2E9}:361"/>
</p:tagLst>
</file>

<file path=ppt/tags/tag53.xml><?xml version="1.0" encoding="utf-8"?>
<p:tagLst xmlns:a="http://schemas.openxmlformats.org/drawingml/2006/main" xmlns:r="http://schemas.openxmlformats.org/officeDocument/2006/relationships" xmlns:p="http://schemas.openxmlformats.org/presentationml/2006/main">
  <p:tag name="GENSWF_SLIDE_UID" val="{457C2023-2FD9-4FBA-BB8A-B0C915D46AF6}:826"/>
</p:tagLst>
</file>

<file path=ppt/tags/tag54.xml><?xml version="1.0" encoding="utf-8"?>
<p:tagLst xmlns:a="http://schemas.openxmlformats.org/drawingml/2006/main" xmlns:r="http://schemas.openxmlformats.org/officeDocument/2006/relationships" xmlns:p="http://schemas.openxmlformats.org/presentationml/2006/main">
  <p:tag name="GENSWF_SLIDE_UID" val="{29146DAB-FC23-4607-955C-1CF908F6A00C}:827"/>
</p:tagLst>
</file>

<file path=ppt/tags/tag55.xml><?xml version="1.0" encoding="utf-8"?>
<p:tagLst xmlns:a="http://schemas.openxmlformats.org/drawingml/2006/main" xmlns:r="http://schemas.openxmlformats.org/officeDocument/2006/relationships" xmlns:p="http://schemas.openxmlformats.org/presentationml/2006/main">
  <p:tag name="GENSWF_SLIDE_UID" val="{5D8EF1B9-356C-4D45-81CA-9234C5C7E2DE}:828"/>
</p:tagLst>
</file>

<file path=ppt/tags/tag56.xml><?xml version="1.0" encoding="utf-8"?>
<p:tagLst xmlns:a="http://schemas.openxmlformats.org/drawingml/2006/main" xmlns:r="http://schemas.openxmlformats.org/officeDocument/2006/relationships" xmlns:p="http://schemas.openxmlformats.org/presentationml/2006/main">
  <p:tag name="GENSWF_SLIDE_UID" val="{C85EC22D-53CA-4934-B8D8-50966A497D05}:339"/>
</p:tagLst>
</file>

<file path=ppt/tags/tag57.xml><?xml version="1.0" encoding="utf-8"?>
<p:tagLst xmlns:a="http://schemas.openxmlformats.org/drawingml/2006/main" xmlns:r="http://schemas.openxmlformats.org/officeDocument/2006/relationships" xmlns:p="http://schemas.openxmlformats.org/presentationml/2006/main">
  <p:tag name="GENSWF_SLIDE_UID" val="{15201656-BB38-4D7C-B1AD-C7C16B155175}:341"/>
</p:tagLst>
</file>

<file path=ppt/tags/tag58.xml><?xml version="1.0" encoding="utf-8"?>
<p:tagLst xmlns:a="http://schemas.openxmlformats.org/drawingml/2006/main" xmlns:r="http://schemas.openxmlformats.org/officeDocument/2006/relationships" xmlns:p="http://schemas.openxmlformats.org/presentationml/2006/main">
  <p:tag name="GENSWF_SLIDE_UID" val="{D2DA1E12-B70C-47F6-AC62-F4C7F0935201}:342"/>
</p:tagLst>
</file>

<file path=ppt/tags/tag59.xml><?xml version="1.0" encoding="utf-8"?>
<p:tagLst xmlns:a="http://schemas.openxmlformats.org/drawingml/2006/main" xmlns:r="http://schemas.openxmlformats.org/officeDocument/2006/relationships" xmlns:p="http://schemas.openxmlformats.org/presentationml/2006/main">
  <p:tag name="GENSWF_SLIDE_UID" val="{F0C3025A-8659-419A-937F-E4CDB8ABA7B0}:343"/>
</p:tagLst>
</file>

<file path=ppt/tags/tag6.xml><?xml version="1.0" encoding="utf-8"?>
<p:tagLst xmlns:a="http://schemas.openxmlformats.org/drawingml/2006/main" xmlns:r="http://schemas.openxmlformats.org/officeDocument/2006/relationships" xmlns:p="http://schemas.openxmlformats.org/presentationml/2006/main">
  <p:tag name="GENSWF_SLIDE_UID" val="{0EAF532F-2519-4898-A3CE-FDFD02A58BCF}:321"/>
</p:tagLst>
</file>

<file path=ppt/tags/tag60.xml><?xml version="1.0" encoding="utf-8"?>
<p:tagLst xmlns:a="http://schemas.openxmlformats.org/drawingml/2006/main" xmlns:r="http://schemas.openxmlformats.org/officeDocument/2006/relationships" xmlns:p="http://schemas.openxmlformats.org/presentationml/2006/main">
  <p:tag name="GENSWF_SLIDE_UID" val="{7E8C24C7-E224-4EE8-BEEB-2D0F8093A5C3}:344"/>
</p:tagLst>
</file>

<file path=ppt/tags/tag7.xml><?xml version="1.0" encoding="utf-8"?>
<p:tagLst xmlns:a="http://schemas.openxmlformats.org/drawingml/2006/main" xmlns:r="http://schemas.openxmlformats.org/officeDocument/2006/relationships" xmlns:p="http://schemas.openxmlformats.org/presentationml/2006/main">
  <p:tag name="GENSWF_SLIDE_UID" val="{F1FD1C5D-CC7D-45E0-BDEF-21D1ADCAA8C5}:845"/>
</p:tagLst>
</file>

<file path=ppt/tags/tag8.xml><?xml version="1.0" encoding="utf-8"?>
<p:tagLst xmlns:a="http://schemas.openxmlformats.org/drawingml/2006/main" xmlns:r="http://schemas.openxmlformats.org/officeDocument/2006/relationships" xmlns:p="http://schemas.openxmlformats.org/presentationml/2006/main">
  <p:tag name="GENSWF_SLIDE_UID" val="{92DF68DD-BACF-4F01-AA0A-4525F5E51366}:762"/>
</p:tagLst>
</file>

<file path=ppt/tags/tag9.xml><?xml version="1.0" encoding="utf-8"?>
<p:tagLst xmlns:a="http://schemas.openxmlformats.org/drawingml/2006/main" xmlns:r="http://schemas.openxmlformats.org/officeDocument/2006/relationships" xmlns:p="http://schemas.openxmlformats.org/presentationml/2006/main">
  <p:tag name="GENSWF_SLIDE_UID" val="{C57BBF1C-B6CF-42D4-BEA6-C9D747DDB03E}:323"/>
</p:tagLst>
</file>

<file path=ppt/theme/theme1.xml><?xml version="1.0" encoding="utf-8"?>
<a:theme xmlns:a="http://schemas.openxmlformats.org/drawingml/2006/main" name="Ci3T">
  <a:themeElements>
    <a:clrScheme name="Ci3T">
      <a:dk1>
        <a:sysClr val="windowText" lastClr="000000"/>
      </a:dk1>
      <a:lt1>
        <a:sysClr val="window" lastClr="FFFFFF"/>
      </a:lt1>
      <a:dk2>
        <a:srgbClr val="283375"/>
      </a:dk2>
      <a:lt2>
        <a:srgbClr val="B3B3B3"/>
      </a:lt2>
      <a:accent1>
        <a:srgbClr val="37B34A"/>
      </a:accent1>
      <a:accent2>
        <a:srgbClr val="FFF100"/>
      </a:accent2>
      <a:accent3>
        <a:srgbClr val="EC1C24"/>
      </a:accent3>
      <a:accent4>
        <a:srgbClr val="4D4D4D"/>
      </a:accent4>
      <a:accent5>
        <a:srgbClr val="2F4E6D"/>
      </a:accent5>
      <a:accent6>
        <a:srgbClr val="356D3C"/>
      </a:accent6>
      <a:hlink>
        <a:srgbClr val="283375"/>
      </a:hlink>
      <a:folHlink>
        <a:srgbClr val="4D4D4D"/>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TaxCatchAll xmlns="5d66d9af-cf84-40c2-83de-3c2103e46275" xsi:nil="true"/>
    <lcf76f155ced4ddcb4097134ff3c332f xmlns="cc2076d1-28b4-4384-8934-f6c03662277e">
      <Terms xmlns="http://schemas.microsoft.com/office/infopath/2007/PartnerControls"/>
    </lcf76f155ced4ddcb4097134ff3c332f>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30CFCC9B98DA814BA21A7450D3459D88" ma:contentTypeVersion="18" ma:contentTypeDescription="Create a new document." ma:contentTypeScope="" ma:versionID="36c7dd995575b9b3cc05aa9bf3c78a8e">
  <xsd:schema xmlns:xsd="http://www.w3.org/2001/XMLSchema" xmlns:xs="http://www.w3.org/2001/XMLSchema" xmlns:p="http://schemas.microsoft.com/office/2006/metadata/properties" xmlns:ns2="cc2076d1-28b4-4384-8934-f6c03662277e" xmlns:ns3="5d66d9af-cf84-40c2-83de-3c2103e46275" targetNamespace="http://schemas.microsoft.com/office/2006/metadata/properties" ma:root="true" ma:fieldsID="7e196d4725e48a700e5b905b839e8d83" ns2:_="" ns3:_="">
    <xsd:import namespace="cc2076d1-28b4-4384-8934-f6c03662277e"/>
    <xsd:import namespace="5d66d9af-cf84-40c2-83de-3c2103e46275"/>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DateTaken" minOccurs="0"/>
                <xsd:element ref="ns2:MediaLengthInSeconds" minOccurs="0"/>
                <xsd:element ref="ns2:MediaServiceAutoTags" minOccurs="0"/>
                <xsd:element ref="ns2:MediaServiceOCR" minOccurs="0"/>
                <xsd:element ref="ns2:MediaServiceGenerationTime" minOccurs="0"/>
                <xsd:element ref="ns2:MediaServiceEventHashCode" minOccurs="0"/>
                <xsd:element ref="ns2:lcf76f155ced4ddcb4097134ff3c332f" minOccurs="0"/>
                <xsd:element ref="ns3:TaxCatchAll" minOccurs="0"/>
                <xsd:element ref="ns2:MediaServiceLocation" minOccurs="0"/>
                <xsd:element ref="ns3:SharedWithUsers" minOccurs="0"/>
                <xsd:element ref="ns3:SharedWithDetails"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c2076d1-28b4-4384-8934-f6c03662277e"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LengthInSeconds" ma:index="13" nillable="true" ma:displayName="MediaLengthInSeconds" ma:hidden="true" ma:internalName="MediaLengthInSeconds" ma:readOnly="true">
      <xsd:simpleType>
        <xsd:restriction base="dms:Unknown"/>
      </xsd:simpleType>
    </xsd:element>
    <xsd:element name="MediaServiceAutoTags" ma:index="14" nillable="true" ma:displayName="Tags" ma:internalName="MediaServiceAutoTags"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lcf76f155ced4ddcb4097134ff3c332f" ma:index="19" nillable="true" ma:taxonomy="true" ma:internalName="lcf76f155ced4ddcb4097134ff3c332f" ma:taxonomyFieldName="MediaServiceImageTags" ma:displayName="Image Tags" ma:readOnly="false" ma:fieldId="{5cf76f15-5ced-4ddc-b409-7134ff3c332f}" ma:taxonomyMulti="true" ma:sspId="d9aeee01-be69-4027-8c27-9c43c59eb871" ma:termSetId="09814cd3-568e-fe90-9814-8d621ff8fb84" ma:anchorId="fba54fb3-c3e1-fe81-a776-ca4b69148c4d" ma:open="true" ma:isKeyword="false">
      <xsd:complexType>
        <xsd:sequence>
          <xsd:element ref="pc:Terms" minOccurs="0" maxOccurs="1"/>
        </xsd:sequence>
      </xsd:complexType>
    </xsd:element>
    <xsd:element name="MediaServiceLocation" ma:index="21" nillable="true" ma:displayName="Location" ma:internalName="MediaServiceLocation" ma:readOnly="true">
      <xsd:simpleType>
        <xsd:restriction base="dms:Text"/>
      </xsd:simpleType>
    </xsd:element>
    <xsd:element name="MediaServiceObjectDetectorVersions" ma:index="24"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5d66d9af-cf84-40c2-83de-3c2103e46275" elementFormDefault="qualified">
    <xsd:import namespace="http://schemas.microsoft.com/office/2006/documentManagement/types"/>
    <xsd:import namespace="http://schemas.microsoft.com/office/infopath/2007/PartnerControls"/>
    <xsd:element name="TaxCatchAll" ma:index="20" nillable="true" ma:displayName="Taxonomy Catch All Column" ma:hidden="true" ma:list="{3fd18c4c-1aa7-4a41-8ae1-1a136f928964}" ma:internalName="TaxCatchAll" ma:showField="CatchAllData" ma:web="5d66d9af-cf84-40c2-83de-3c2103e46275">
      <xsd:complexType>
        <xsd:complexContent>
          <xsd:extension base="dms:MultiChoiceLookup">
            <xsd:sequence>
              <xsd:element name="Value" type="dms:Lookup" maxOccurs="unbounded" minOccurs="0" nillable="true"/>
            </xsd:sequence>
          </xsd:extension>
        </xsd:complexContent>
      </xsd:complexType>
    </xsd:element>
    <xsd:element name="SharedWithUsers" ma:index="2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3"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CD7CC1B7-66EB-47CE-B68C-EECED86C43C8}">
  <ds:schemaRefs>
    <ds:schemaRef ds:uri="http://schemas.microsoft.com/sharepoint/v3/contenttype/forms"/>
  </ds:schemaRefs>
</ds:datastoreItem>
</file>

<file path=customXml/itemProps2.xml><?xml version="1.0" encoding="utf-8"?>
<ds:datastoreItem xmlns:ds="http://schemas.openxmlformats.org/officeDocument/2006/customXml" ds:itemID="{4EF777F3-6079-4545-82A1-8899C1BF4B17}">
  <ds:schemaRefs>
    <ds:schemaRef ds:uri="http://schemas.microsoft.com/office/2006/metadata/properties"/>
    <ds:schemaRef ds:uri="http://purl.org/dc/terms/"/>
    <ds:schemaRef ds:uri="http://www.w3.org/XML/1998/namespace"/>
    <ds:schemaRef ds:uri="http://purl.org/dc/elements/1.1/"/>
    <ds:schemaRef ds:uri="http://schemas.microsoft.com/office/2006/documentManagement/types"/>
    <ds:schemaRef ds:uri="http://purl.org/dc/dcmitype/"/>
    <ds:schemaRef ds:uri="http://schemas.microsoft.com/office/infopath/2007/PartnerControls"/>
    <ds:schemaRef ds:uri="http://schemas.openxmlformats.org/package/2006/metadata/core-properties"/>
    <ds:schemaRef ds:uri="5d66d9af-cf84-40c2-83de-3c2103e46275"/>
    <ds:schemaRef ds:uri="cc2076d1-28b4-4384-8934-f6c03662277e"/>
  </ds:schemaRefs>
</ds:datastoreItem>
</file>

<file path=customXml/itemProps3.xml><?xml version="1.0" encoding="utf-8"?>
<ds:datastoreItem xmlns:ds="http://schemas.openxmlformats.org/officeDocument/2006/customXml" ds:itemID="{F7B43447-3FC1-4E7C-B04D-17ECF11CB1F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cc2076d1-28b4-4384-8934-f6c03662277e"/>
    <ds:schemaRef ds:uri="5d66d9af-cf84-40c2-83de-3c2103e46275"/>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Ci3T</Template>
  <TotalTime>5658</TotalTime>
  <Words>4686</Words>
  <Application>Microsoft Macintosh PowerPoint</Application>
  <PresentationFormat>Widescreen</PresentationFormat>
  <Paragraphs>821</Paragraphs>
  <Slides>59</Slides>
  <Notes>59</Notes>
  <HiddenSlides>10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59</vt:i4>
      </vt:variant>
    </vt:vector>
  </HeadingPairs>
  <TitlesOfParts>
    <vt:vector size="69" baseType="lpstr">
      <vt:lpstr>Arial</vt:lpstr>
      <vt:lpstr>Calibri</vt:lpstr>
      <vt:lpstr>Calibri Light</vt:lpstr>
      <vt:lpstr>Century Gothic</vt:lpstr>
      <vt:lpstr>Courier New</vt:lpstr>
      <vt:lpstr>System Font Regular</vt:lpstr>
      <vt:lpstr>Times New Roman</vt:lpstr>
      <vt:lpstr>Verdana</vt:lpstr>
      <vt:lpstr>Wingdings</vt:lpstr>
      <vt:lpstr>Ci3T</vt:lpstr>
      <vt:lpstr>Building Tertiary (Tier 3) Prevention Efforts</vt:lpstr>
      <vt:lpstr>Agenda</vt:lpstr>
      <vt:lpstr>Agenda</vt:lpstr>
      <vt:lpstr>Review and Preview</vt:lpstr>
      <vt:lpstr>Homework: Last time we met…</vt:lpstr>
      <vt:lpstr>Open your school’s folder on dropbox.com</vt:lpstr>
      <vt:lpstr>Open your school’s Google Drive folder online</vt:lpstr>
      <vt:lpstr>How did your faculty and staff perceive the plan?</vt:lpstr>
      <vt:lpstr>Primary Plan Presentations</vt:lpstr>
      <vt:lpstr>Assessing Social Validity</vt:lpstr>
      <vt:lpstr>PowerPoint Presentation</vt:lpstr>
      <vt:lpstr>PowerPoint Presentation</vt:lpstr>
      <vt:lpstr>PowerPoint Presentation</vt:lpstr>
      <vt:lpstr>Primary Intervention Rating Scale</vt:lpstr>
      <vt:lpstr>PIRS Comments</vt:lpstr>
      <vt:lpstr>PIRS Comments</vt:lpstr>
      <vt:lpstr>PIRS Comments</vt:lpstr>
      <vt:lpstr>PIRS Comments</vt:lpstr>
      <vt:lpstr>PIRS Report: Examining Results</vt:lpstr>
      <vt:lpstr>How did your faculty and staff perceive the plan?</vt:lpstr>
      <vt:lpstr>How can we use the Primary Intervention Rating Scale (PIRS) data to revise our Ci3T Blueprint A Primary (Tier 1) Plan?</vt:lpstr>
      <vt:lpstr>Revising Your Ci3T Plan</vt:lpstr>
      <vt:lpstr>PowerPoint Presentation</vt:lpstr>
      <vt:lpstr>Comprehensive, Integrated, Three-Tiered (Ci3T) Model of Prevention: Feedback Form</vt:lpstr>
      <vt:lpstr>How and what should we revise in our school’s  Ci3T Blueprints A-D?</vt:lpstr>
      <vt:lpstr>How do we coordinate supports at the tertiary  (Tier 3) level?</vt:lpstr>
      <vt:lpstr>PowerPoint Presentation</vt:lpstr>
      <vt:lpstr> Tertiary (Tier 3) Supports</vt:lpstr>
      <vt:lpstr>Tertiary (Tier 3) Intervention Grid</vt:lpstr>
      <vt:lpstr>Tertiary (Tier 3) Intervention Grid</vt:lpstr>
      <vt:lpstr>A Systematic Approach to Designing Tertiary (Tier 3) Interventions </vt:lpstr>
      <vt:lpstr>PowerPoint Presentation</vt:lpstr>
      <vt:lpstr>A Systematic Approach to Designing Tertiary (Tier 3) Interventions </vt:lpstr>
      <vt:lpstr>PowerPoint Presentation</vt:lpstr>
      <vt:lpstr>PowerPoint Presentation</vt:lpstr>
      <vt:lpstr>PowerPoint Presentation</vt:lpstr>
      <vt:lpstr>A Systematic Approach to Designing Tertiary (Tier 3) Interventions </vt:lpstr>
      <vt:lpstr>PowerPoint Presentation</vt:lpstr>
      <vt:lpstr>Using Data to Consider Interventions – Elementary </vt:lpstr>
      <vt:lpstr>Using Data to Consider Interventions – MS/HS</vt:lpstr>
      <vt:lpstr>In teams of two, refine your tertiary (Tier 3) grid by editing current supports and getting feedback from your colleagues</vt:lpstr>
      <vt:lpstr>PowerPoint Presentation</vt:lpstr>
      <vt:lpstr>Where do we go from here?  </vt:lpstr>
      <vt:lpstr>Comprehensive, Integrated, Three-Tiered (Ci3T) Model of Prevention Professional Learning Series</vt:lpstr>
      <vt:lpstr>PowerPoint Presentation</vt:lpstr>
      <vt:lpstr>Please Take a Minute to Get Organized</vt:lpstr>
      <vt:lpstr>Comprehensive, Integrated, Three-Tiered (Ci3T) Model of Prevention: Feedback Form</vt:lpstr>
      <vt:lpstr>Wrap Up and Preview</vt:lpstr>
      <vt:lpstr>Homework</vt:lpstr>
      <vt:lpstr>Homework (cont.)</vt:lpstr>
      <vt:lpstr>PIRS Report Template Slides</vt:lpstr>
      <vt:lpstr>PowerPoint Presentation</vt:lpstr>
      <vt:lpstr>PowerPoint Presentation</vt:lpstr>
      <vt:lpstr>PowerPoint Presentation</vt:lpstr>
      <vt:lpstr>Primary Intervention Rating Scale</vt:lpstr>
      <vt:lpstr>Primary Intervention Rating Scale Comments </vt:lpstr>
      <vt:lpstr>Primary Intervention Rating Scale Comments</vt:lpstr>
      <vt:lpstr>Primary Intervention Rating Scale Comments</vt:lpstr>
      <vt:lpstr>Primary Intervention Rating Scale Comments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PLS54</dc:title>
  <dc:creator>Royer, David J</dc:creator>
  <cp:lastModifiedBy>Royer</cp:lastModifiedBy>
  <cp:revision>157</cp:revision>
  <dcterms:created xsi:type="dcterms:W3CDTF">2020-08-09T02:04:37Z</dcterms:created>
  <dcterms:modified xsi:type="dcterms:W3CDTF">2025-06-18T16:57:07Z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0x01010030CFCC9B98DA814BA21A7450D3459D88</vt:lpwstr>
  </property>
  <property fmtid="{D5CDD505-2E9C-101B-9397-08002B2CF9AE}" pid="3" name="Order">
    <vt:r8>6056900</vt:r8>
  </property>
  <property fmtid="{D5CDD505-2E9C-101B-9397-08002B2CF9AE}" pid="4" name="xd_Signature">
    <vt:bool>false</vt:bool>
  </property>
  <property fmtid="{D5CDD505-2E9C-101B-9397-08002B2CF9AE}" pid="5" name="xd_ProgID">
    <vt:lpwstr/>
  </property>
  <property fmtid="{D5CDD505-2E9C-101B-9397-08002B2CF9AE}" pid="6" name="TriggerFlowInfo">
    <vt:lpwstr/>
  </property>
  <property fmtid="{D5CDD505-2E9C-101B-9397-08002B2CF9AE}" pid="7" name="ComplianceAssetId">
    <vt:lpwstr/>
  </property>
  <property fmtid="{D5CDD505-2E9C-101B-9397-08002B2CF9AE}" pid="8" name="TemplateUrl">
    <vt:lpwstr/>
  </property>
  <property fmtid="{D5CDD505-2E9C-101B-9397-08002B2CF9AE}" pid="9" name="_ExtendedDescription">
    <vt:lpwstr/>
  </property>
  <property fmtid="{D5CDD505-2E9C-101B-9397-08002B2CF9AE}" pid="10" name="MediaServiceImageTags">
    <vt:lpwstr/>
  </property>
</Properties>
</file>