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8.xml" ContentType="application/vnd.openxmlformats-officedocument.presentationml.tags+xml"/>
  <Override PartName="/ppt/notesSlides/notesSlide4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9.xml" ContentType="application/vnd.openxmlformats-officedocument.presentationml.tags+xml"/>
  <Override PartName="/ppt/notesSlides/notesSlide4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tags/tag120.xml" ContentType="application/vnd.openxmlformats-officedocument.presentationml.tags+xml"/>
  <Override PartName="/ppt/notesSlides/notesSlide119.xml" ContentType="application/vnd.openxmlformats-officedocument.presentationml.notesSlide+xml"/>
  <Override PartName="/ppt/tags/tag121.xml" ContentType="application/vnd.openxmlformats-officedocument.presentationml.tags+xml"/>
  <Override PartName="/ppt/notesSlides/notesSlide120.xml" ContentType="application/vnd.openxmlformats-officedocument.presentationml.notesSlide+xml"/>
  <Override PartName="/ppt/tags/tag122.xml" ContentType="application/vnd.openxmlformats-officedocument.presentationml.tags+xml"/>
  <Override PartName="/ppt/notesSlides/notesSlide121.xml" ContentType="application/vnd.openxmlformats-officedocument.presentationml.notesSlide+xml"/>
  <Override PartName="/ppt/tags/tag123.xml" ContentType="application/vnd.openxmlformats-officedocument.presentationml.tags+xml"/>
  <Override PartName="/ppt/notesSlides/notesSlide122.xml" ContentType="application/vnd.openxmlformats-officedocument.presentationml.notesSlide+xml"/>
  <Override PartName="/ppt/tags/tag124.xml" ContentType="application/vnd.openxmlformats-officedocument.presentationml.tags+xml"/>
  <Override PartName="/ppt/notesSlides/notesSlide123.xml" ContentType="application/vnd.openxmlformats-officedocument.presentationml.notesSlide+xml"/>
  <Override PartName="/ppt/tags/tag125.xml" ContentType="application/vnd.openxmlformats-officedocument.presentationml.tags+xml"/>
  <Override PartName="/ppt/notesSlides/notesSlide124.xml" ContentType="application/vnd.openxmlformats-officedocument.presentationml.notesSlide+xml"/>
  <Override PartName="/ppt/tags/tag126.xml" ContentType="application/vnd.openxmlformats-officedocument.presentationml.tags+xml"/>
  <Override PartName="/ppt/notesSlides/notesSlide125.xml" ContentType="application/vnd.openxmlformats-officedocument.presentationml.notesSlide+xml"/>
  <Override PartName="/ppt/tags/tag127.xml" ContentType="application/vnd.openxmlformats-officedocument.presentationml.tags+xml"/>
  <Override PartName="/ppt/notesSlides/notesSlide126.xml" ContentType="application/vnd.openxmlformats-officedocument.presentationml.notesSlide+xml"/>
  <Override PartName="/ppt/tags/tag128.xml" ContentType="application/vnd.openxmlformats-officedocument.presentationml.tags+xml"/>
  <Override PartName="/ppt/notesSlides/notesSlide127.xml" ContentType="application/vnd.openxmlformats-officedocument.presentationml.notesSlide+xml"/>
  <Override PartName="/ppt/tags/tag129.xml" ContentType="application/vnd.openxmlformats-officedocument.presentationml.tags+xml"/>
  <Override PartName="/ppt/notesSlides/notesSlide128.xml" ContentType="application/vnd.openxmlformats-officedocument.presentationml.notesSlide+xml"/>
  <Override PartName="/ppt/tags/tag130.xml" ContentType="application/vnd.openxmlformats-officedocument.presentationml.tags+xml"/>
  <Override PartName="/ppt/notesSlides/notesSlide129.xml" ContentType="application/vnd.openxmlformats-officedocument.presentationml.notesSlide+xml"/>
  <Override PartName="/ppt/tags/tag131.xml" ContentType="application/vnd.openxmlformats-officedocument.presentationml.tags+xml"/>
  <Override PartName="/ppt/notesSlides/notesSlide130.xml" ContentType="application/vnd.openxmlformats-officedocument.presentationml.notesSlide+xml"/>
  <Override PartName="/ppt/tags/tag132.xml" ContentType="application/vnd.openxmlformats-officedocument.presentationml.tags+xml"/>
  <Override PartName="/ppt/notesSlides/notesSlide131.xml" ContentType="application/vnd.openxmlformats-officedocument.presentationml.notesSlide+xml"/>
  <Override PartName="/ppt/tags/tag133.xml" ContentType="application/vnd.openxmlformats-officedocument.presentationml.tags+xml"/>
  <Override PartName="/ppt/notesSlides/notesSlide132.xml" ContentType="application/vnd.openxmlformats-officedocument.presentationml.notesSlide+xml"/>
  <Override PartName="/ppt/tags/tag134.xml" ContentType="application/vnd.openxmlformats-officedocument.presentationml.tags+xml"/>
  <Override PartName="/ppt/notesSlides/notesSlide133.xml" ContentType="application/vnd.openxmlformats-officedocument.presentationml.notesSlide+xml"/>
  <Override PartName="/ppt/tags/tag135.xml" ContentType="application/vnd.openxmlformats-officedocument.presentationml.tags+xml"/>
  <Override PartName="/ppt/notesSlides/notesSlide134.xml" ContentType="application/vnd.openxmlformats-officedocument.presentationml.notesSlide+xml"/>
  <Override PartName="/ppt/tags/tag136.xml" ContentType="application/vnd.openxmlformats-officedocument.presentationml.tags+xml"/>
  <Override PartName="/ppt/notesSlides/notesSlide135.xml" ContentType="application/vnd.openxmlformats-officedocument.presentationml.notesSlide+xml"/>
  <Override PartName="/ppt/tags/tag137.xml" ContentType="application/vnd.openxmlformats-officedocument.presentationml.tags+xml"/>
  <Override PartName="/ppt/notesSlides/notesSlide136.xml" ContentType="application/vnd.openxmlformats-officedocument.presentationml.notesSlide+xml"/>
  <Override PartName="/ppt/tags/tag138.xml" ContentType="application/vnd.openxmlformats-officedocument.presentationml.tags+xml"/>
  <Override PartName="/ppt/notesSlides/notesSlide137.xml" ContentType="application/vnd.openxmlformats-officedocument.presentationml.notesSlide+xml"/>
  <Override PartName="/ppt/tags/tag139.xml" ContentType="application/vnd.openxmlformats-officedocument.presentationml.tags+xml"/>
  <Override PartName="/ppt/notesSlides/notesSlide138.xml" ContentType="application/vnd.openxmlformats-officedocument.presentationml.notesSlide+xml"/>
  <Override PartName="/ppt/tags/tag140.xml" ContentType="application/vnd.openxmlformats-officedocument.presentationml.tags+xml"/>
  <Override PartName="/ppt/notesSlides/notesSlide139.xml" ContentType="application/vnd.openxmlformats-officedocument.presentationml.notesSlide+xml"/>
  <Override PartName="/ppt/tags/tag141.xml" ContentType="application/vnd.openxmlformats-officedocument.presentationml.tags+xml"/>
  <Override PartName="/ppt/notesSlides/notesSlide140.xml" ContentType="application/vnd.openxmlformats-officedocument.presentationml.notesSlide+xml"/>
  <Override PartName="/ppt/tags/tag142.xml" ContentType="application/vnd.openxmlformats-officedocument.presentationml.tags+xml"/>
  <Override PartName="/ppt/notesSlides/notesSlide141.xml" ContentType="application/vnd.openxmlformats-officedocument.presentationml.notesSlide+xml"/>
  <Override PartName="/ppt/tags/tag143.xml" ContentType="application/vnd.openxmlformats-officedocument.presentationml.tags+xml"/>
  <Override PartName="/ppt/notesSlides/notesSlide142.xml" ContentType="application/vnd.openxmlformats-officedocument.presentationml.notesSlide+xml"/>
  <Override PartName="/ppt/tags/tag144.xml" ContentType="application/vnd.openxmlformats-officedocument.presentationml.tags+xml"/>
  <Override PartName="/ppt/notesSlides/notesSlide143.xml" ContentType="application/vnd.openxmlformats-officedocument.presentationml.notesSlide+xml"/>
  <Override PartName="/ppt/tags/tag145.xml" ContentType="application/vnd.openxmlformats-officedocument.presentationml.tags+xml"/>
  <Override PartName="/ppt/notesSlides/notesSlide144.xml" ContentType="application/vnd.openxmlformats-officedocument.presentationml.notesSlide+xml"/>
  <Override PartName="/ppt/tags/tag146.xml" ContentType="application/vnd.openxmlformats-officedocument.presentationml.tags+xml"/>
  <Override PartName="/ppt/notesSlides/notesSlide145.xml" ContentType="application/vnd.openxmlformats-officedocument.presentationml.notesSlide+xml"/>
  <Override PartName="/ppt/tags/tag147.xml" ContentType="application/vnd.openxmlformats-officedocument.presentationml.tags+xml"/>
  <Override PartName="/ppt/notesSlides/notesSlide146.xml" ContentType="application/vnd.openxmlformats-officedocument.presentationml.notesSlide+xml"/>
  <Override PartName="/ppt/tags/tag148.xml" ContentType="application/vnd.openxmlformats-officedocument.presentationml.tags+xml"/>
  <Override PartName="/ppt/notesSlides/notesSlide147.xml" ContentType="application/vnd.openxmlformats-officedocument.presentationml.notesSlide+xml"/>
  <Override PartName="/ppt/tags/tag149.xml" ContentType="application/vnd.openxmlformats-officedocument.presentationml.tags+xml"/>
  <Override PartName="/ppt/notesSlides/notesSlide148.xml" ContentType="application/vnd.openxmlformats-officedocument.presentationml.notesSlide+xml"/>
  <Override PartName="/ppt/tags/tag150.xml" ContentType="application/vnd.openxmlformats-officedocument.presentationml.tags+xml"/>
  <Override PartName="/ppt/notesSlides/notesSlide149.xml" ContentType="application/vnd.openxmlformats-officedocument.presentationml.notesSlide+xml"/>
  <Override PartName="/ppt/tags/tag151.xml" ContentType="application/vnd.openxmlformats-officedocument.presentationml.tags+xml"/>
  <Override PartName="/ppt/notesSlides/notesSlide150.xml" ContentType="application/vnd.openxmlformats-officedocument.presentationml.notesSlide+xml"/>
  <Override PartName="/ppt/tags/tag152.xml" ContentType="application/vnd.openxmlformats-officedocument.presentationml.tags+xml"/>
  <Override PartName="/ppt/notesSlides/notesSlide151.xml" ContentType="application/vnd.openxmlformats-officedocument.presentationml.notesSlide+xml"/>
  <Override PartName="/ppt/tags/tag153.xml" ContentType="application/vnd.openxmlformats-officedocument.presentationml.tags+xml"/>
  <Override PartName="/ppt/notesSlides/notesSlide152.xml" ContentType="application/vnd.openxmlformats-officedocument.presentationml.notesSlide+xml"/>
  <Override PartName="/ppt/tags/tag154.xml" ContentType="application/vnd.openxmlformats-officedocument.presentationml.tags+xml"/>
  <Override PartName="/ppt/notesSlides/notesSlide153.xml" ContentType="application/vnd.openxmlformats-officedocument.presentationml.notesSlide+xml"/>
  <Override PartName="/ppt/tags/tag155.xml" ContentType="application/vnd.openxmlformats-officedocument.presentationml.tags+xml"/>
  <Override PartName="/ppt/notesSlides/notesSlide154.xml" ContentType="application/vnd.openxmlformats-officedocument.presentationml.notesSlide+xml"/>
  <Override PartName="/ppt/tags/tag156.xml" ContentType="application/vnd.openxmlformats-officedocument.presentationml.tags+xml"/>
  <Override PartName="/ppt/notesSlides/notesSlide155.xml" ContentType="application/vnd.openxmlformats-officedocument.presentationml.notesSlide+xml"/>
  <Override PartName="/ppt/tags/tag157.xml" ContentType="application/vnd.openxmlformats-officedocument.presentationml.tags+xml"/>
  <Override PartName="/ppt/notesSlides/notesSlide156.xml" ContentType="application/vnd.openxmlformats-officedocument.presentationml.notesSlide+xml"/>
  <Override PartName="/ppt/tags/tag158.xml" ContentType="application/vnd.openxmlformats-officedocument.presentationml.tags+xml"/>
  <Override PartName="/ppt/notesSlides/notesSlide157.xml" ContentType="application/vnd.openxmlformats-officedocument.presentationml.notesSlide+xml"/>
  <Override PartName="/ppt/tags/tag159.xml" ContentType="application/vnd.openxmlformats-officedocument.presentationml.tags+xml"/>
  <Override PartName="/ppt/notesSlides/notesSlide158.xml" ContentType="application/vnd.openxmlformats-officedocument.presentationml.notesSlide+xml"/>
  <Override PartName="/ppt/tags/tag160.xml" ContentType="application/vnd.openxmlformats-officedocument.presentationml.tags+xml"/>
  <Override PartName="/ppt/notesSlides/notesSlide159.xml" ContentType="application/vnd.openxmlformats-officedocument.presentationml.notesSlide+xml"/>
  <Override PartName="/ppt/tags/tag161.xml" ContentType="application/vnd.openxmlformats-officedocument.presentationml.tags+xml"/>
  <Override PartName="/ppt/notesSlides/notesSlide160.xml" ContentType="application/vnd.openxmlformats-officedocument.presentationml.notesSlide+xml"/>
  <Override PartName="/ppt/tags/tag162.xml" ContentType="application/vnd.openxmlformats-officedocument.presentationml.tags+xml"/>
  <Override PartName="/ppt/notesSlides/notesSlide161.xml" ContentType="application/vnd.openxmlformats-officedocument.presentationml.notesSlide+xml"/>
  <Override PartName="/ppt/tags/tag163.xml" ContentType="application/vnd.openxmlformats-officedocument.presentationml.tags+xml"/>
  <Override PartName="/ppt/notesSlides/notesSlide16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64.xml" ContentType="application/vnd.openxmlformats-officedocument.presentationml.tags+xml"/>
  <Override PartName="/ppt/notesSlides/notesSlide163.xml" ContentType="application/vnd.openxmlformats-officedocument.presentationml.notesSlide+xml"/>
  <Override PartName="/ppt/tags/tag165.xml" ContentType="application/vnd.openxmlformats-officedocument.presentationml.tags+xml"/>
  <Override PartName="/ppt/notesSlides/notesSlide164.xml" ContentType="application/vnd.openxmlformats-officedocument.presentationml.notesSlide+xml"/>
  <Override PartName="/ppt/tags/tag166.xml" ContentType="application/vnd.openxmlformats-officedocument.presentationml.tags+xml"/>
  <Override PartName="/ppt/notesSlides/notesSlide165.xml" ContentType="application/vnd.openxmlformats-officedocument.presentationml.notesSlide+xml"/>
  <Override PartName="/ppt/tags/tag167.xml" ContentType="application/vnd.openxmlformats-officedocument.presentationml.tags+xml"/>
  <Override PartName="/ppt/notesSlides/notesSlide16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71"/>
  </p:notesMasterIdLst>
  <p:handoutMasterIdLst>
    <p:handoutMasterId r:id="rId172"/>
  </p:handoutMasterIdLst>
  <p:sldIdLst>
    <p:sldId id="436" r:id="rId5"/>
    <p:sldId id="466" r:id="rId6"/>
    <p:sldId id="843" r:id="rId7"/>
    <p:sldId id="259" r:id="rId8"/>
    <p:sldId id="454" r:id="rId9"/>
    <p:sldId id="261" r:id="rId10"/>
    <p:sldId id="764" r:id="rId11"/>
    <p:sldId id="263" r:id="rId12"/>
    <p:sldId id="283" r:id="rId13"/>
    <p:sldId id="844" r:id="rId14"/>
    <p:sldId id="284" r:id="rId15"/>
    <p:sldId id="467" r:id="rId16"/>
    <p:sldId id="444" r:id="rId17"/>
    <p:sldId id="458" r:id="rId18"/>
    <p:sldId id="268" r:id="rId19"/>
    <p:sldId id="802" r:id="rId20"/>
    <p:sldId id="275" r:id="rId21"/>
    <p:sldId id="271" r:id="rId22"/>
    <p:sldId id="270" r:id="rId23"/>
    <p:sldId id="272" r:id="rId24"/>
    <p:sldId id="273" r:id="rId25"/>
    <p:sldId id="274" r:id="rId26"/>
    <p:sldId id="276" r:id="rId27"/>
    <p:sldId id="277" r:id="rId28"/>
    <p:sldId id="278" r:id="rId29"/>
    <p:sldId id="279" r:id="rId30"/>
    <p:sldId id="280" r:id="rId31"/>
    <p:sldId id="281" r:id="rId32"/>
    <p:sldId id="282" r:id="rId33"/>
    <p:sldId id="845" r:id="rId34"/>
    <p:sldId id="762" r:id="rId35"/>
    <p:sldId id="818" r:id="rId36"/>
    <p:sldId id="285" r:id="rId37"/>
    <p:sldId id="286" r:id="rId38"/>
    <p:sldId id="766" r:id="rId39"/>
    <p:sldId id="767" r:id="rId40"/>
    <p:sldId id="768" r:id="rId41"/>
    <p:sldId id="769" r:id="rId42"/>
    <p:sldId id="770" r:id="rId43"/>
    <p:sldId id="291" r:id="rId44"/>
    <p:sldId id="819" r:id="rId45"/>
    <p:sldId id="293" r:id="rId46"/>
    <p:sldId id="294" r:id="rId47"/>
    <p:sldId id="295" r:id="rId48"/>
    <p:sldId id="296" r:id="rId49"/>
    <p:sldId id="846" r:id="rId50"/>
    <p:sldId id="847" r:id="rId51"/>
    <p:sldId id="476" r:id="rId52"/>
    <p:sldId id="469" r:id="rId53"/>
    <p:sldId id="472" r:id="rId54"/>
    <p:sldId id="473" r:id="rId55"/>
    <p:sldId id="800" r:id="rId56"/>
    <p:sldId id="799" r:id="rId57"/>
    <p:sldId id="308" r:id="rId58"/>
    <p:sldId id="468" r:id="rId59"/>
    <p:sldId id="309" r:id="rId60"/>
    <p:sldId id="804" r:id="rId61"/>
    <p:sldId id="805" r:id="rId62"/>
    <p:sldId id="806" r:id="rId63"/>
    <p:sldId id="807" r:id="rId64"/>
    <p:sldId id="808" r:id="rId65"/>
    <p:sldId id="809" r:id="rId66"/>
    <p:sldId id="314" r:id="rId67"/>
    <p:sldId id="820" r:id="rId68"/>
    <p:sldId id="316" r:id="rId69"/>
    <p:sldId id="317" r:id="rId70"/>
    <p:sldId id="318" r:id="rId71"/>
    <p:sldId id="319" r:id="rId72"/>
    <p:sldId id="321" r:id="rId73"/>
    <p:sldId id="320" r:id="rId74"/>
    <p:sldId id="322" r:id="rId75"/>
    <p:sldId id="323" r:id="rId76"/>
    <p:sldId id="324" r:id="rId77"/>
    <p:sldId id="325" r:id="rId78"/>
    <p:sldId id="326" r:id="rId79"/>
    <p:sldId id="315" r:id="rId80"/>
    <p:sldId id="1049" r:id="rId81"/>
    <p:sldId id="1050" r:id="rId82"/>
    <p:sldId id="779" r:id="rId83"/>
    <p:sldId id="289" r:id="rId84"/>
    <p:sldId id="333" r:id="rId85"/>
    <p:sldId id="822" r:id="rId86"/>
    <p:sldId id="336" r:id="rId87"/>
    <p:sldId id="338" r:id="rId88"/>
    <p:sldId id="810" r:id="rId89"/>
    <p:sldId id="811" r:id="rId90"/>
    <p:sldId id="812" r:id="rId91"/>
    <p:sldId id="813" r:id="rId92"/>
    <p:sldId id="814" r:id="rId93"/>
    <p:sldId id="815" r:id="rId94"/>
    <p:sldId id="343" r:id="rId95"/>
    <p:sldId id="824" r:id="rId96"/>
    <p:sldId id="345" r:id="rId97"/>
    <p:sldId id="347" r:id="rId98"/>
    <p:sldId id="348" r:id="rId99"/>
    <p:sldId id="349" r:id="rId100"/>
    <p:sldId id="351" r:id="rId101"/>
    <p:sldId id="825" r:id="rId102"/>
    <p:sldId id="353" r:id="rId103"/>
    <p:sldId id="354" r:id="rId104"/>
    <p:sldId id="355" r:id="rId105"/>
    <p:sldId id="356" r:id="rId106"/>
    <p:sldId id="826" r:id="rId107"/>
    <p:sldId id="358" r:id="rId108"/>
    <p:sldId id="827" r:id="rId109"/>
    <p:sldId id="828" r:id="rId110"/>
    <p:sldId id="829" r:id="rId111"/>
    <p:sldId id="362" r:id="rId112"/>
    <p:sldId id="519" r:id="rId113"/>
    <p:sldId id="561" r:id="rId114"/>
    <p:sldId id="521" r:id="rId115"/>
    <p:sldId id="522" r:id="rId116"/>
    <p:sldId id="523" r:id="rId117"/>
    <p:sldId id="525" r:id="rId118"/>
    <p:sldId id="788" r:id="rId119"/>
    <p:sldId id="830" r:id="rId120"/>
    <p:sldId id="831" r:id="rId121"/>
    <p:sldId id="832" r:id="rId122"/>
    <p:sldId id="377" r:id="rId123"/>
    <p:sldId id="378" r:id="rId124"/>
    <p:sldId id="1947" r:id="rId125"/>
    <p:sldId id="381" r:id="rId126"/>
    <p:sldId id="833" r:id="rId127"/>
    <p:sldId id="834" r:id="rId128"/>
    <p:sldId id="384" r:id="rId129"/>
    <p:sldId id="385" r:id="rId130"/>
    <p:sldId id="386" r:id="rId131"/>
    <p:sldId id="835" r:id="rId132"/>
    <p:sldId id="388" r:id="rId133"/>
    <p:sldId id="389" r:id="rId134"/>
    <p:sldId id="1380" r:id="rId135"/>
    <p:sldId id="390" r:id="rId136"/>
    <p:sldId id="391" r:id="rId137"/>
    <p:sldId id="837" r:id="rId138"/>
    <p:sldId id="839" r:id="rId139"/>
    <p:sldId id="394" r:id="rId140"/>
    <p:sldId id="395" r:id="rId141"/>
    <p:sldId id="397" r:id="rId142"/>
    <p:sldId id="398" r:id="rId143"/>
    <p:sldId id="399" r:id="rId144"/>
    <p:sldId id="400" r:id="rId145"/>
    <p:sldId id="401" r:id="rId146"/>
    <p:sldId id="402" r:id="rId147"/>
    <p:sldId id="403" r:id="rId148"/>
    <p:sldId id="404" r:id="rId149"/>
    <p:sldId id="405" r:id="rId150"/>
    <p:sldId id="406" r:id="rId151"/>
    <p:sldId id="407" r:id="rId152"/>
    <p:sldId id="1982" r:id="rId153"/>
    <p:sldId id="840" r:id="rId154"/>
    <p:sldId id="841" r:id="rId155"/>
    <p:sldId id="411" r:id="rId156"/>
    <p:sldId id="412" r:id="rId157"/>
    <p:sldId id="842" r:id="rId158"/>
    <p:sldId id="414" r:id="rId159"/>
    <p:sldId id="415" r:id="rId160"/>
    <p:sldId id="416" r:id="rId161"/>
    <p:sldId id="417" r:id="rId162"/>
    <p:sldId id="418" r:id="rId163"/>
    <p:sldId id="419" r:id="rId164"/>
    <p:sldId id="1051" r:id="rId165"/>
    <p:sldId id="329" r:id="rId166"/>
    <p:sldId id="1052" r:id="rId167"/>
    <p:sldId id="1053" r:id="rId168"/>
    <p:sldId id="471" r:id="rId169"/>
    <p:sldId id="425" r:id="rId170"/>
  </p:sldIdLst>
  <p:sldSz cx="12192000" cy="6858000"/>
  <p:notesSz cx="6858000" cy="9144000"/>
  <p:custDataLst>
    <p:tags r:id="rId1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9EB"/>
    <a:srgbClr val="4472C4"/>
    <a:srgbClr val="E4E4E4"/>
    <a:srgbClr val="D7D7D7"/>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86"/>
    <p:restoredTop sz="94932"/>
  </p:normalViewPr>
  <p:slideViewPr>
    <p:cSldViewPr snapToGrid="0">
      <p:cViewPr varScale="1">
        <p:scale>
          <a:sx n="106" d="100"/>
          <a:sy n="106" d="100"/>
        </p:scale>
        <p:origin x="208" y="392"/>
      </p:cViewPr>
      <p:guideLst/>
    </p:cSldViewPr>
  </p:slideViewPr>
  <p:notesTextViewPr>
    <p:cViewPr>
      <p:scale>
        <a:sx n="1" d="1"/>
        <a:sy n="1" d="1"/>
      </p:scale>
      <p:origin x="0" y="0"/>
    </p:cViewPr>
  </p:notesTextViewPr>
  <p:sorterViewPr>
    <p:cViewPr>
      <p:scale>
        <a:sx n="1" d="1"/>
        <a:sy n="1" d="1"/>
      </p:scale>
      <p:origin x="0" y="-1402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notesMaster" Target="notesMasters/notes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tableStyles" Target="tableStyles.xml"/><Relationship Id="rId172" Type="http://schemas.openxmlformats.org/officeDocument/2006/relationships/handoutMaster" Target="handoutMasters/handout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tags" Target="tags/tag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viewProps" Target="view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theme" Target="theme/theme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er, David" userId="c8d9415d-2f0e-4dc0-b94b-b9877c1fb56b" providerId="ADAL" clId="{60C49828-2517-8048-BDCB-8217EA5FC218}"/>
    <pc:docChg chg="undo custSel addSld delSld modSld">
      <pc:chgData name="Royer, David" userId="c8d9415d-2f0e-4dc0-b94b-b9877c1fb56b" providerId="ADAL" clId="{60C49828-2517-8048-BDCB-8217EA5FC218}" dt="2025-06-25T16:11:28.384" v="100" actId="1362"/>
      <pc:docMkLst>
        <pc:docMk/>
      </pc:docMkLst>
      <pc:sldChg chg="modSp mod">
        <pc:chgData name="Royer, David" userId="c8d9415d-2f0e-4dc0-b94b-b9877c1fb56b" providerId="ADAL" clId="{60C49828-2517-8048-BDCB-8217EA5FC218}" dt="2025-06-13T15:36:41.908" v="14" actId="692"/>
        <pc:sldMkLst>
          <pc:docMk/>
          <pc:sldMk cId="3865690326" sldId="263"/>
        </pc:sldMkLst>
        <pc:spChg chg="mod">
          <ac:chgData name="Royer, David" userId="c8d9415d-2f0e-4dc0-b94b-b9877c1fb56b" providerId="ADAL" clId="{60C49828-2517-8048-BDCB-8217EA5FC218}" dt="2025-06-13T15:36:21.133" v="11" actId="207"/>
          <ac:spMkLst>
            <pc:docMk/>
            <pc:sldMk cId="3865690326" sldId="263"/>
            <ac:spMk id="6" creationId="{5C1577E2-3388-154B-BA69-6C62C8437BBB}"/>
          </ac:spMkLst>
        </pc:spChg>
        <pc:spChg chg="mod">
          <ac:chgData name="Royer, David" userId="c8d9415d-2f0e-4dc0-b94b-b9877c1fb56b" providerId="ADAL" clId="{60C49828-2517-8048-BDCB-8217EA5FC218}" dt="2025-06-13T15:36:14.012" v="10" actId="207"/>
          <ac:spMkLst>
            <pc:docMk/>
            <pc:sldMk cId="3865690326" sldId="263"/>
            <ac:spMk id="7" creationId="{B1962DA3-9AF7-EF48-90FC-07CE9BE82527}"/>
          </ac:spMkLst>
        </pc:spChg>
        <pc:spChg chg="mod">
          <ac:chgData name="Royer, David" userId="c8d9415d-2f0e-4dc0-b94b-b9877c1fb56b" providerId="ADAL" clId="{60C49828-2517-8048-BDCB-8217EA5FC218}" dt="2025-06-13T15:36:04.552" v="9" actId="207"/>
          <ac:spMkLst>
            <pc:docMk/>
            <pc:sldMk cId="3865690326" sldId="263"/>
            <ac:spMk id="8" creationId="{27AD7BAE-AEAE-8D49-AE89-0B8C85F4385A}"/>
          </ac:spMkLst>
        </pc:spChg>
        <pc:spChg chg="mod">
          <ac:chgData name="Royer, David" userId="c8d9415d-2f0e-4dc0-b94b-b9877c1fb56b" providerId="ADAL" clId="{60C49828-2517-8048-BDCB-8217EA5FC218}" dt="2025-06-13T15:36:32.880" v="12" actId="692"/>
          <ac:spMkLst>
            <pc:docMk/>
            <pc:sldMk cId="3865690326" sldId="263"/>
            <ac:spMk id="9" creationId="{85D6B5C9-5448-FF41-B826-6A411F221BE5}"/>
          </ac:spMkLst>
        </pc:spChg>
        <pc:spChg chg="mod">
          <ac:chgData name="Royer, David" userId="c8d9415d-2f0e-4dc0-b94b-b9877c1fb56b" providerId="ADAL" clId="{60C49828-2517-8048-BDCB-8217EA5FC218}" dt="2025-06-13T15:36:37.638" v="13" actId="692"/>
          <ac:spMkLst>
            <pc:docMk/>
            <pc:sldMk cId="3865690326" sldId="263"/>
            <ac:spMk id="14" creationId="{85C70D8D-7524-2C4C-8A7B-DBBB4814A521}"/>
          </ac:spMkLst>
        </pc:spChg>
        <pc:spChg chg="mod">
          <ac:chgData name="Royer, David" userId="c8d9415d-2f0e-4dc0-b94b-b9877c1fb56b" providerId="ADAL" clId="{60C49828-2517-8048-BDCB-8217EA5FC218}" dt="2025-06-13T15:36:41.908" v="14" actId="692"/>
          <ac:spMkLst>
            <pc:docMk/>
            <pc:sldMk cId="3865690326" sldId="263"/>
            <ac:spMk id="18" creationId="{59082C71-A70F-E041-B148-A56FBDE9A9BC}"/>
          </ac:spMkLst>
        </pc:spChg>
      </pc:sldChg>
      <pc:sldChg chg="modSp mod">
        <pc:chgData name="Royer, David" userId="c8d9415d-2f0e-4dc0-b94b-b9877c1fb56b" providerId="ADAL" clId="{60C49828-2517-8048-BDCB-8217EA5FC218}" dt="2025-06-13T15:37:10.684" v="17" actId="207"/>
        <pc:sldMkLst>
          <pc:docMk/>
          <pc:sldMk cId="4031238852" sldId="272"/>
        </pc:sldMkLst>
        <pc:spChg chg="mod">
          <ac:chgData name="Royer, David" userId="c8d9415d-2f0e-4dc0-b94b-b9877c1fb56b" providerId="ADAL" clId="{60C49828-2517-8048-BDCB-8217EA5FC218}" dt="2025-06-13T15:37:10.684" v="17" actId="207"/>
          <ac:spMkLst>
            <pc:docMk/>
            <pc:sldMk cId="4031238852" sldId="272"/>
            <ac:spMk id="11" creationId="{BA72EAA2-E189-8146-9CD4-22817A2F2B1B}"/>
          </ac:spMkLst>
        </pc:spChg>
        <pc:spChg chg="mod">
          <ac:chgData name="Royer, David" userId="c8d9415d-2f0e-4dc0-b94b-b9877c1fb56b" providerId="ADAL" clId="{60C49828-2517-8048-BDCB-8217EA5FC218}" dt="2025-06-13T15:37:06.902" v="16" actId="207"/>
          <ac:spMkLst>
            <pc:docMk/>
            <pc:sldMk cId="4031238852" sldId="272"/>
            <ac:spMk id="12" creationId="{56E12C0C-60A1-F145-AD63-BC333E82752D}"/>
          </ac:spMkLst>
        </pc:spChg>
        <pc:spChg chg="mod">
          <ac:chgData name="Royer, David" userId="c8d9415d-2f0e-4dc0-b94b-b9877c1fb56b" providerId="ADAL" clId="{60C49828-2517-8048-BDCB-8217EA5FC218}" dt="2025-06-13T15:37:03.199" v="15" actId="207"/>
          <ac:spMkLst>
            <pc:docMk/>
            <pc:sldMk cId="4031238852" sldId="272"/>
            <ac:spMk id="13" creationId="{72B36404-7F82-0D44-A9B2-39BAA8B308D6}"/>
          </ac:spMkLst>
        </pc:spChg>
      </pc:sldChg>
      <pc:sldChg chg="addSp delSp modSp mod">
        <pc:chgData name="Royer, David" userId="c8d9415d-2f0e-4dc0-b94b-b9877c1fb56b" providerId="ADAL" clId="{60C49828-2517-8048-BDCB-8217EA5FC218}" dt="2025-06-13T15:37:18.641" v="19"/>
        <pc:sldMkLst>
          <pc:docMk/>
          <pc:sldMk cId="1046358999" sldId="273"/>
        </pc:sldMkLst>
        <pc:spChg chg="mod">
          <ac:chgData name="Royer, David" userId="c8d9415d-2f0e-4dc0-b94b-b9877c1fb56b" providerId="ADAL" clId="{60C49828-2517-8048-BDCB-8217EA5FC218}" dt="2025-06-13T15:37:18.641" v="19"/>
          <ac:spMkLst>
            <pc:docMk/>
            <pc:sldMk cId="1046358999" sldId="273"/>
            <ac:spMk id="8" creationId="{E6349F9A-B872-D3B9-6ED8-247B11CD532A}"/>
          </ac:spMkLst>
        </pc:spChg>
        <pc:spChg chg="mod">
          <ac:chgData name="Royer, David" userId="c8d9415d-2f0e-4dc0-b94b-b9877c1fb56b" providerId="ADAL" clId="{60C49828-2517-8048-BDCB-8217EA5FC218}" dt="2025-06-13T15:37:18.641" v="19"/>
          <ac:spMkLst>
            <pc:docMk/>
            <pc:sldMk cId="1046358999" sldId="273"/>
            <ac:spMk id="9" creationId="{F8B4DD31-864B-55A9-C7CD-FDAAA5BE6929}"/>
          </ac:spMkLst>
        </pc:spChg>
        <pc:spChg chg="mod">
          <ac:chgData name="Royer, David" userId="c8d9415d-2f0e-4dc0-b94b-b9877c1fb56b" providerId="ADAL" clId="{60C49828-2517-8048-BDCB-8217EA5FC218}" dt="2025-06-13T15:37:18.641" v="19"/>
          <ac:spMkLst>
            <pc:docMk/>
            <pc:sldMk cId="1046358999" sldId="273"/>
            <ac:spMk id="10" creationId="{6973FCD7-5E29-D9A0-8264-D78B15979479}"/>
          </ac:spMkLst>
        </pc:spChg>
        <pc:grpChg chg="add mod">
          <ac:chgData name="Royer, David" userId="c8d9415d-2f0e-4dc0-b94b-b9877c1fb56b" providerId="ADAL" clId="{60C49828-2517-8048-BDCB-8217EA5FC218}" dt="2025-06-13T15:37:18.641" v="19"/>
          <ac:grpSpMkLst>
            <pc:docMk/>
            <pc:sldMk cId="1046358999" sldId="273"/>
            <ac:grpSpMk id="7" creationId="{67CB40DE-759C-FE71-047F-D8063814B73D}"/>
          </ac:grpSpMkLst>
        </pc:grpChg>
      </pc:sldChg>
      <pc:sldChg chg="modSp mod">
        <pc:chgData name="Royer, David" userId="c8d9415d-2f0e-4dc0-b94b-b9877c1fb56b" providerId="ADAL" clId="{60C49828-2517-8048-BDCB-8217EA5FC218}" dt="2025-06-18T13:54:30.827" v="97" actId="14100"/>
        <pc:sldMkLst>
          <pc:docMk/>
          <pc:sldMk cId="678576408" sldId="283"/>
        </pc:sldMkLst>
        <pc:spChg chg="mod">
          <ac:chgData name="Royer, David" userId="c8d9415d-2f0e-4dc0-b94b-b9877c1fb56b" providerId="ADAL" clId="{60C49828-2517-8048-BDCB-8217EA5FC218}" dt="2025-06-18T13:54:30.827" v="97" actId="14100"/>
          <ac:spMkLst>
            <pc:docMk/>
            <pc:sldMk cId="678576408" sldId="283"/>
            <ac:spMk id="31747" creationId="{00000000-0000-0000-0000-000000000000}"/>
          </ac:spMkLst>
        </pc:spChg>
      </pc:sldChg>
      <pc:sldChg chg="modSp mod">
        <pc:chgData name="Royer, David" userId="c8d9415d-2f0e-4dc0-b94b-b9877c1fb56b" providerId="ADAL" clId="{60C49828-2517-8048-BDCB-8217EA5FC218}" dt="2025-06-13T15:37:46.002" v="24" actId="207"/>
        <pc:sldMkLst>
          <pc:docMk/>
          <pc:sldMk cId="77014530" sldId="295"/>
        </pc:sldMkLst>
        <pc:spChg chg="mod">
          <ac:chgData name="Royer, David" userId="c8d9415d-2f0e-4dc0-b94b-b9877c1fb56b" providerId="ADAL" clId="{60C49828-2517-8048-BDCB-8217EA5FC218}" dt="2025-06-13T15:37:46.002" v="24" actId="207"/>
          <ac:spMkLst>
            <pc:docMk/>
            <pc:sldMk cId="77014530" sldId="295"/>
            <ac:spMk id="6" creationId="{1A4E41DA-9991-754B-B3BB-352978E6E53D}"/>
          </ac:spMkLst>
        </pc:spChg>
        <pc:spChg chg="mod">
          <ac:chgData name="Royer, David" userId="c8d9415d-2f0e-4dc0-b94b-b9877c1fb56b" providerId="ADAL" clId="{60C49828-2517-8048-BDCB-8217EA5FC218}" dt="2025-06-13T15:37:42.684" v="23" actId="207"/>
          <ac:spMkLst>
            <pc:docMk/>
            <pc:sldMk cId="77014530" sldId="295"/>
            <ac:spMk id="7" creationId="{86FCCA11-366C-8243-8906-83AFBCE93824}"/>
          </ac:spMkLst>
        </pc:spChg>
        <pc:spChg chg="mod">
          <ac:chgData name="Royer, David" userId="c8d9415d-2f0e-4dc0-b94b-b9877c1fb56b" providerId="ADAL" clId="{60C49828-2517-8048-BDCB-8217EA5FC218}" dt="2025-06-13T15:37:39.980" v="22" actId="207"/>
          <ac:spMkLst>
            <pc:docMk/>
            <pc:sldMk cId="77014530" sldId="295"/>
            <ac:spMk id="8" creationId="{49558693-7810-3C43-B3FD-D72595536BAE}"/>
          </ac:spMkLst>
        </pc:spChg>
      </pc:sldChg>
      <pc:sldChg chg="addSp delSp modSp mod">
        <pc:chgData name="Royer, David" userId="c8d9415d-2f0e-4dc0-b94b-b9877c1fb56b" providerId="ADAL" clId="{60C49828-2517-8048-BDCB-8217EA5FC218}" dt="2025-06-13T15:37:31.020" v="21"/>
        <pc:sldMkLst>
          <pc:docMk/>
          <pc:sldMk cId="3545545020" sldId="296"/>
        </pc:sldMkLst>
        <pc:spChg chg="mod">
          <ac:chgData name="Royer, David" userId="c8d9415d-2f0e-4dc0-b94b-b9877c1fb56b" providerId="ADAL" clId="{60C49828-2517-8048-BDCB-8217EA5FC218}" dt="2025-06-13T15:37:31.020" v="21"/>
          <ac:spMkLst>
            <pc:docMk/>
            <pc:sldMk cId="3545545020" sldId="296"/>
            <ac:spMk id="7" creationId="{A48A30E0-CB5F-DC9F-EAA9-E0346BE78B7E}"/>
          </ac:spMkLst>
        </pc:spChg>
        <pc:spChg chg="mod">
          <ac:chgData name="Royer, David" userId="c8d9415d-2f0e-4dc0-b94b-b9877c1fb56b" providerId="ADAL" clId="{60C49828-2517-8048-BDCB-8217EA5FC218}" dt="2025-06-13T15:37:31.020" v="21"/>
          <ac:spMkLst>
            <pc:docMk/>
            <pc:sldMk cId="3545545020" sldId="296"/>
            <ac:spMk id="8" creationId="{392D8B29-741D-0006-2C15-2E41938878AF}"/>
          </ac:spMkLst>
        </pc:spChg>
        <pc:spChg chg="mod">
          <ac:chgData name="Royer, David" userId="c8d9415d-2f0e-4dc0-b94b-b9877c1fb56b" providerId="ADAL" clId="{60C49828-2517-8048-BDCB-8217EA5FC218}" dt="2025-06-13T15:37:31.020" v="21"/>
          <ac:spMkLst>
            <pc:docMk/>
            <pc:sldMk cId="3545545020" sldId="296"/>
            <ac:spMk id="9" creationId="{7C675B48-8E8C-7B02-9F22-EE378400DEBA}"/>
          </ac:spMkLst>
        </pc:spChg>
        <pc:grpChg chg="add mod">
          <ac:chgData name="Royer, David" userId="c8d9415d-2f0e-4dc0-b94b-b9877c1fb56b" providerId="ADAL" clId="{60C49828-2517-8048-BDCB-8217EA5FC218}" dt="2025-06-13T15:37:31.020" v="21"/>
          <ac:grpSpMkLst>
            <pc:docMk/>
            <pc:sldMk cId="3545545020" sldId="296"/>
            <ac:grpSpMk id="6" creationId="{C7BEA5D0-49C8-B547-01B7-3D42A2D3D1BF}"/>
          </ac:grpSpMkLst>
        </pc:grpChg>
      </pc:sldChg>
      <pc:sldChg chg="modSp mod">
        <pc:chgData name="Royer, David" userId="c8d9415d-2f0e-4dc0-b94b-b9877c1fb56b" providerId="ADAL" clId="{60C49828-2517-8048-BDCB-8217EA5FC218}" dt="2025-06-25T16:11:28.384" v="100" actId="1362"/>
        <pc:sldMkLst>
          <pc:docMk/>
          <pc:sldMk cId="1184547959" sldId="384"/>
        </pc:sldMkLst>
        <pc:picChg chg="mod">
          <ac:chgData name="Royer, David" userId="c8d9415d-2f0e-4dc0-b94b-b9877c1fb56b" providerId="ADAL" clId="{60C49828-2517-8048-BDCB-8217EA5FC218}" dt="2025-06-25T16:11:28.384" v="100" actId="1362"/>
          <ac:picMkLst>
            <pc:docMk/>
            <pc:sldMk cId="1184547959" sldId="384"/>
            <ac:picMk id="6" creationId="{61BB1FB1-315E-F54E-AA91-9E3B95BEBF17}"/>
          </ac:picMkLst>
        </pc:picChg>
      </pc:sldChg>
      <pc:sldChg chg="modSp mod">
        <pc:chgData name="Royer, David" userId="c8d9415d-2f0e-4dc0-b94b-b9877c1fb56b" providerId="ADAL" clId="{60C49828-2517-8048-BDCB-8217EA5FC218}" dt="2025-06-13T17:34:32.065" v="41" actId="14100"/>
        <pc:sldMkLst>
          <pc:docMk/>
          <pc:sldMk cId="3593505612" sldId="385"/>
        </pc:sldMkLst>
        <pc:spChg chg="mod">
          <ac:chgData name="Royer, David" userId="c8d9415d-2f0e-4dc0-b94b-b9877c1fb56b" providerId="ADAL" clId="{60C49828-2517-8048-BDCB-8217EA5FC218}" dt="2025-06-13T17:34:25.568" v="40" actId="1035"/>
          <ac:spMkLst>
            <pc:docMk/>
            <pc:sldMk cId="3593505612" sldId="385"/>
            <ac:spMk id="7" creationId="{00000000-0000-0000-0000-000000000000}"/>
          </ac:spMkLst>
        </pc:spChg>
        <pc:picChg chg="mod">
          <ac:chgData name="Royer, David" userId="c8d9415d-2f0e-4dc0-b94b-b9877c1fb56b" providerId="ADAL" clId="{60C49828-2517-8048-BDCB-8217EA5FC218}" dt="2025-06-13T17:34:15.393" v="29" actId="14100"/>
          <ac:picMkLst>
            <pc:docMk/>
            <pc:sldMk cId="3593505612" sldId="385"/>
            <ac:picMk id="9" creationId="{00000000-0000-0000-0000-000000000000}"/>
          </ac:picMkLst>
        </pc:picChg>
        <pc:picChg chg="mod">
          <ac:chgData name="Royer, David" userId="c8d9415d-2f0e-4dc0-b94b-b9877c1fb56b" providerId="ADAL" clId="{60C49828-2517-8048-BDCB-8217EA5FC218}" dt="2025-06-13T17:34:32.065" v="41" actId="14100"/>
          <ac:picMkLst>
            <pc:docMk/>
            <pc:sldMk cId="3593505612" sldId="385"/>
            <ac:picMk id="10" creationId="{00000000-0000-0000-0000-000000000000}"/>
          </ac:picMkLst>
        </pc:picChg>
      </pc:sldChg>
      <pc:sldChg chg="del">
        <pc:chgData name="Royer, David" userId="c8d9415d-2f0e-4dc0-b94b-b9877c1fb56b" providerId="ADAL" clId="{60C49828-2517-8048-BDCB-8217EA5FC218}" dt="2025-06-14T23:57:17.244" v="51" actId="2696"/>
        <pc:sldMkLst>
          <pc:docMk/>
          <pc:sldMk cId="1954541316" sldId="408"/>
        </pc:sldMkLst>
      </pc:sldChg>
      <pc:sldChg chg="modSp mod">
        <pc:chgData name="Royer, David" userId="c8d9415d-2f0e-4dc0-b94b-b9877c1fb56b" providerId="ADAL" clId="{60C49828-2517-8048-BDCB-8217EA5FC218}" dt="2025-06-13T17:31:47.369" v="26" actId="1076"/>
        <pc:sldMkLst>
          <pc:docMk/>
          <pc:sldMk cId="1499471871" sldId="425"/>
        </pc:sldMkLst>
        <pc:spChg chg="mod">
          <ac:chgData name="Royer, David" userId="c8d9415d-2f0e-4dc0-b94b-b9877c1fb56b" providerId="ADAL" clId="{60C49828-2517-8048-BDCB-8217EA5FC218}" dt="2025-06-13T15:30:30.696" v="8" actId="20577"/>
          <ac:spMkLst>
            <pc:docMk/>
            <pc:sldMk cId="1499471871" sldId="425"/>
            <ac:spMk id="3" creationId="{00000000-0000-0000-0000-000000000000}"/>
          </ac:spMkLst>
        </pc:spChg>
        <pc:picChg chg="mod">
          <ac:chgData name="Royer, David" userId="c8d9415d-2f0e-4dc0-b94b-b9877c1fb56b" providerId="ADAL" clId="{60C49828-2517-8048-BDCB-8217EA5FC218}" dt="2025-06-13T17:31:47.369" v="26" actId="1076"/>
          <ac:picMkLst>
            <pc:docMk/>
            <pc:sldMk cId="1499471871" sldId="425"/>
            <ac:picMk id="5" creationId="{A207CB1F-43A0-71A8-388C-1E2226A1EA41}"/>
          </ac:picMkLst>
        </pc:picChg>
      </pc:sldChg>
      <pc:sldChg chg="modTransition">
        <pc:chgData name="Royer, David" userId="c8d9415d-2f0e-4dc0-b94b-b9877c1fb56b" providerId="ADAL" clId="{60C49828-2517-8048-BDCB-8217EA5FC218}" dt="2025-06-12T18:38:27.978" v="0"/>
        <pc:sldMkLst>
          <pc:docMk/>
          <pc:sldMk cId="1004653403" sldId="436"/>
        </pc:sldMkLst>
      </pc:sldChg>
      <pc:sldChg chg="addSp delSp modSp mod chgLayout">
        <pc:chgData name="Royer, David" userId="c8d9415d-2f0e-4dc0-b94b-b9877c1fb56b" providerId="ADAL" clId="{60C49828-2517-8048-BDCB-8217EA5FC218}" dt="2025-06-13T15:29:33.641" v="7" actId="14100"/>
        <pc:sldMkLst>
          <pc:docMk/>
          <pc:sldMk cId="1708909366" sldId="471"/>
        </pc:sldMkLst>
        <pc:spChg chg="mod ord">
          <ac:chgData name="Royer, David" userId="c8d9415d-2f0e-4dc0-b94b-b9877c1fb56b" providerId="ADAL" clId="{60C49828-2517-8048-BDCB-8217EA5FC218}" dt="2025-06-13T15:29:21.427" v="5" actId="6264"/>
          <ac:spMkLst>
            <pc:docMk/>
            <pc:sldMk cId="1708909366" sldId="471"/>
            <ac:spMk id="2" creationId="{00000000-0000-0000-0000-000000000000}"/>
          </ac:spMkLst>
        </pc:spChg>
        <pc:spChg chg="mod ord">
          <ac:chgData name="Royer, David" userId="c8d9415d-2f0e-4dc0-b94b-b9877c1fb56b" providerId="ADAL" clId="{60C49828-2517-8048-BDCB-8217EA5FC218}" dt="2025-06-13T15:29:21.427" v="5" actId="6264"/>
          <ac:spMkLst>
            <pc:docMk/>
            <pc:sldMk cId="1708909366" sldId="471"/>
            <ac:spMk id="3" creationId="{00000000-0000-0000-0000-000000000000}"/>
          </ac:spMkLst>
        </pc:spChg>
        <pc:spChg chg="mod ord">
          <ac:chgData name="Royer, David" userId="c8d9415d-2f0e-4dc0-b94b-b9877c1fb56b" providerId="ADAL" clId="{60C49828-2517-8048-BDCB-8217EA5FC218}" dt="2025-06-13T15:29:24.642" v="6" actId="255"/>
          <ac:spMkLst>
            <pc:docMk/>
            <pc:sldMk cId="1708909366" sldId="471"/>
            <ac:spMk id="4" creationId="{00000000-0000-0000-0000-000000000000}"/>
          </ac:spMkLst>
        </pc:spChg>
        <pc:spChg chg="mod ord">
          <ac:chgData name="Royer, David" userId="c8d9415d-2f0e-4dc0-b94b-b9877c1fb56b" providerId="ADAL" clId="{60C49828-2517-8048-BDCB-8217EA5FC218}" dt="2025-06-13T15:29:21.427" v="5" actId="6264"/>
          <ac:spMkLst>
            <pc:docMk/>
            <pc:sldMk cId="1708909366" sldId="471"/>
            <ac:spMk id="5" creationId="{00000000-0000-0000-0000-000000000000}"/>
          </ac:spMkLst>
        </pc:spChg>
        <pc:spChg chg="mod ord">
          <ac:chgData name="Royer, David" userId="c8d9415d-2f0e-4dc0-b94b-b9877c1fb56b" providerId="ADAL" clId="{60C49828-2517-8048-BDCB-8217EA5FC218}" dt="2025-06-13T15:29:33.641" v="7" actId="14100"/>
          <ac:spMkLst>
            <pc:docMk/>
            <pc:sldMk cId="1708909366" sldId="471"/>
            <ac:spMk id="6" creationId="{00000000-0000-0000-0000-000000000000}"/>
          </ac:spMkLst>
        </pc:spChg>
      </pc:sldChg>
      <pc:sldChg chg="modSp mod">
        <pc:chgData name="Royer, David" userId="c8d9415d-2f0e-4dc0-b94b-b9877c1fb56b" providerId="ADAL" clId="{60C49828-2517-8048-BDCB-8217EA5FC218}" dt="2025-06-14T22:33:43.590" v="49" actId="1076"/>
        <pc:sldMkLst>
          <pc:docMk/>
          <pc:sldMk cId="2155473528" sldId="762"/>
        </pc:sldMkLst>
        <pc:spChg chg="mod">
          <ac:chgData name="Royer, David" userId="c8d9415d-2f0e-4dc0-b94b-b9877c1fb56b" providerId="ADAL" clId="{60C49828-2517-8048-BDCB-8217EA5FC218}" dt="2025-06-14T22:33:43.590" v="49" actId="1076"/>
          <ac:spMkLst>
            <pc:docMk/>
            <pc:sldMk cId="2155473528" sldId="762"/>
            <ac:spMk id="2" creationId="{8220916E-1D7C-4FD5-8DF4-C30E11C84857}"/>
          </ac:spMkLst>
        </pc:spChg>
        <pc:spChg chg="mod">
          <ac:chgData name="Royer, David" userId="c8d9415d-2f0e-4dc0-b94b-b9877c1fb56b" providerId="ADAL" clId="{60C49828-2517-8048-BDCB-8217EA5FC218}" dt="2025-06-14T22:33:35.684" v="48" actId="14100"/>
          <ac:spMkLst>
            <pc:docMk/>
            <pc:sldMk cId="2155473528" sldId="762"/>
            <ac:spMk id="5" creationId="{00000000-0000-0000-0000-000000000000}"/>
          </ac:spMkLst>
        </pc:spChg>
      </pc:sldChg>
      <pc:sldChg chg="modSp mod">
        <pc:chgData name="Royer, David" userId="c8d9415d-2f0e-4dc0-b94b-b9877c1fb56b" providerId="ADAL" clId="{60C49828-2517-8048-BDCB-8217EA5FC218}" dt="2025-06-13T17:33:30.502" v="28" actId="14100"/>
        <pc:sldMkLst>
          <pc:docMk/>
          <pc:sldMk cId="1341928882" sldId="841"/>
        </pc:sldMkLst>
        <pc:picChg chg="mod">
          <ac:chgData name="Royer, David" userId="c8d9415d-2f0e-4dc0-b94b-b9877c1fb56b" providerId="ADAL" clId="{60C49828-2517-8048-BDCB-8217EA5FC218}" dt="2025-06-13T17:33:30.502" v="28" actId="14100"/>
          <ac:picMkLst>
            <pc:docMk/>
            <pc:sldMk cId="1341928882" sldId="841"/>
            <ac:picMk id="6" creationId="{D31ECE63-40A0-15CD-078C-970F37DBFB34}"/>
          </ac:picMkLst>
        </pc:picChg>
      </pc:sldChg>
      <pc:sldChg chg="modSp mod">
        <pc:chgData name="Royer, David" userId="c8d9415d-2f0e-4dc0-b94b-b9877c1fb56b" providerId="ADAL" clId="{60C49828-2517-8048-BDCB-8217EA5FC218}" dt="2025-06-13T17:33:19.537" v="27" actId="14100"/>
        <pc:sldMkLst>
          <pc:docMk/>
          <pc:sldMk cId="3736477360" sldId="842"/>
        </pc:sldMkLst>
        <pc:picChg chg="mod">
          <ac:chgData name="Royer, David" userId="c8d9415d-2f0e-4dc0-b94b-b9877c1fb56b" providerId="ADAL" clId="{60C49828-2517-8048-BDCB-8217EA5FC218}" dt="2025-06-13T17:33:19.537" v="27" actId="14100"/>
          <ac:picMkLst>
            <pc:docMk/>
            <pc:sldMk cId="3736477360" sldId="842"/>
            <ac:picMk id="7" creationId="{FBBB2338-1DE7-7F8D-8EFF-181D754CD754}"/>
          </ac:picMkLst>
        </pc:picChg>
      </pc:sldChg>
      <pc:sldChg chg="modSp mod">
        <pc:chgData name="Royer, David" userId="c8d9415d-2f0e-4dc0-b94b-b9877c1fb56b" providerId="ADAL" clId="{60C49828-2517-8048-BDCB-8217EA5FC218}" dt="2025-06-18T13:54:37.947" v="99" actId="207"/>
        <pc:sldMkLst>
          <pc:docMk/>
          <pc:sldMk cId="2258086376" sldId="844"/>
        </pc:sldMkLst>
        <pc:spChg chg="mod">
          <ac:chgData name="Royer, David" userId="c8d9415d-2f0e-4dc0-b94b-b9877c1fb56b" providerId="ADAL" clId="{60C49828-2517-8048-BDCB-8217EA5FC218}" dt="2025-06-18T13:54:37.947" v="99" actId="207"/>
          <ac:spMkLst>
            <pc:docMk/>
            <pc:sldMk cId="2258086376" sldId="844"/>
            <ac:spMk id="9" creationId="{00000000-0000-0000-0000-000000000000}"/>
          </ac:spMkLst>
        </pc:spChg>
      </pc:sldChg>
      <pc:sldChg chg="addSp delSp modSp mod chgLayout">
        <pc:chgData name="Royer, David" userId="c8d9415d-2f0e-4dc0-b94b-b9877c1fb56b" providerId="ADAL" clId="{60C49828-2517-8048-BDCB-8217EA5FC218}" dt="2025-06-14T22:29:20.805" v="47" actId="20577"/>
        <pc:sldMkLst>
          <pc:docMk/>
          <pc:sldMk cId="1447122899" sldId="845"/>
        </pc:sldMkLst>
        <pc:spChg chg="mod ord">
          <ac:chgData name="Royer, David" userId="c8d9415d-2f0e-4dc0-b94b-b9877c1fb56b" providerId="ADAL" clId="{60C49828-2517-8048-BDCB-8217EA5FC218}" dt="2025-06-14T22:29:18.518" v="44" actId="6264"/>
          <ac:spMkLst>
            <pc:docMk/>
            <pc:sldMk cId="1447122899" sldId="845"/>
            <ac:spMk id="2" creationId="{86AA67E1-2E63-9E4B-878F-88150CA17D62}"/>
          </ac:spMkLst>
        </pc:spChg>
        <pc:spChg chg="add mod ord">
          <ac:chgData name="Royer, David" userId="c8d9415d-2f0e-4dc0-b94b-b9877c1fb56b" providerId="ADAL" clId="{60C49828-2517-8048-BDCB-8217EA5FC218}" dt="2025-06-14T22:29:20.805" v="47" actId="20577"/>
          <ac:spMkLst>
            <pc:docMk/>
            <pc:sldMk cId="1447122899" sldId="845"/>
            <ac:spMk id="4" creationId="{120B30D5-7BE6-330C-46C6-EBF7F2C97DAF}"/>
          </ac:spMkLst>
        </pc:spChg>
      </pc:sldChg>
      <pc:sldChg chg="addSp delSp modSp mod chgLayout">
        <pc:chgData name="Royer, David" userId="c8d9415d-2f0e-4dc0-b94b-b9877c1fb56b" providerId="ADAL" clId="{60C49828-2517-8048-BDCB-8217EA5FC218}" dt="2025-06-17T12:09:57.232" v="96" actId="20577"/>
        <pc:sldMkLst>
          <pc:docMk/>
          <pc:sldMk cId="1315952261" sldId="1051"/>
        </pc:sldMkLst>
        <pc:spChg chg="mod ord">
          <ac:chgData name="Royer, David" userId="c8d9415d-2f0e-4dc0-b94b-b9877c1fb56b" providerId="ADAL" clId="{60C49828-2517-8048-BDCB-8217EA5FC218}" dt="2025-06-17T12:09:52.088" v="69" actId="6264"/>
          <ac:spMkLst>
            <pc:docMk/>
            <pc:sldMk cId="1315952261" sldId="1051"/>
            <ac:spMk id="2" creationId="{00000000-0000-0000-0000-000000000000}"/>
          </ac:spMkLst>
        </pc:spChg>
        <pc:spChg chg="add mod ord">
          <ac:chgData name="Royer, David" userId="c8d9415d-2f0e-4dc0-b94b-b9877c1fb56b" providerId="ADAL" clId="{60C49828-2517-8048-BDCB-8217EA5FC218}" dt="2025-06-17T12:09:57.232" v="96" actId="20577"/>
          <ac:spMkLst>
            <pc:docMk/>
            <pc:sldMk cId="1315952261" sldId="1051"/>
            <ac:spMk id="4" creationId="{021E1452-FB26-CC7D-5741-7EC36B39107C}"/>
          </ac:spMkLst>
        </pc:spChg>
      </pc:sldChg>
      <pc:sldChg chg="add del">
        <pc:chgData name="Royer, David" userId="c8d9415d-2f0e-4dc0-b94b-b9877c1fb56b" providerId="ADAL" clId="{60C49828-2517-8048-BDCB-8217EA5FC218}" dt="2025-06-15T00:01:04.633" v="58" actId="2696"/>
        <pc:sldMkLst>
          <pc:docMk/>
          <pc:sldMk cId="3878365163" sldId="1981"/>
        </pc:sldMkLst>
      </pc:sldChg>
      <pc:sldChg chg="addSp delSp modSp add mod">
        <pc:chgData name="Royer, David" userId="c8d9415d-2f0e-4dc0-b94b-b9877c1fb56b" providerId="ADAL" clId="{60C49828-2517-8048-BDCB-8217EA5FC218}" dt="2025-06-15T00:05:24.703" v="68"/>
        <pc:sldMkLst>
          <pc:docMk/>
          <pc:sldMk cId="1954541316" sldId="1982"/>
        </pc:sldMkLst>
        <pc:spChg chg="add mod">
          <ac:chgData name="Royer, David" userId="c8d9415d-2f0e-4dc0-b94b-b9877c1fb56b" providerId="ADAL" clId="{60C49828-2517-8048-BDCB-8217EA5FC218}" dt="2025-06-15T00:00:50.477" v="53"/>
          <ac:spMkLst>
            <pc:docMk/>
            <pc:sldMk cId="1954541316" sldId="1982"/>
            <ac:spMk id="3" creationId="{448A53DC-8478-F786-378A-E24E98DC42A5}"/>
          </ac:spMkLst>
        </pc:spChg>
        <pc:graphicFrameChg chg="mod modGraphic">
          <ac:chgData name="Royer, David" userId="c8d9415d-2f0e-4dc0-b94b-b9877c1fb56b" providerId="ADAL" clId="{60C49828-2517-8048-BDCB-8217EA5FC218}" dt="2025-06-15T00:05:24.703" v="68"/>
          <ac:graphicFrameMkLst>
            <pc:docMk/>
            <pc:sldMk cId="1954541316" sldId="1982"/>
            <ac:graphicFrameMk id="8" creationId="{98456A79-8C35-7FF9-1A1C-9EC402E29FD5}"/>
          </ac:graphicFrameMkLst>
        </pc:graphicFrame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image" Target="../media/image13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image" Target="../media/image136.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C175913-6090-4141-96CB-B4EC19CC9115}" type="doc">
      <dgm:prSet loTypeId="urn:microsoft.com/office/officeart/2005/8/layout/hProcess9" loCatId="process" qsTypeId="urn:microsoft.com/office/officeart/2005/8/quickstyle/simple1#1" qsCatId="simple" csTypeId="urn:microsoft.com/office/officeart/2005/8/colors/accent5_3" csCatId="accent5" phldr="1"/>
      <dgm:spPr/>
      <dgm:t>
        <a:bodyPr/>
        <a:lstStyle/>
        <a:p>
          <a:endParaRPr lang="en-US"/>
        </a:p>
      </dgm:t>
    </dgm:pt>
    <dgm:pt modelId="{102BEC11-B866-436E-91B8-7B8A47159490}">
      <dgm:prSet phldrT="[Text]" custT="1"/>
      <dgm:spPr>
        <a:xfrm>
          <a:off x="1021" y="771436"/>
          <a:ext cx="1184952" cy="1047926"/>
        </a:xfrm>
      </dgm:spPr>
      <dgm:t>
        <a:bodyPr lIns="53340"/>
        <a:lstStyle/>
        <a:p>
          <a:pPr>
            <a:spcAft>
              <a:spcPts val="0"/>
            </a:spcAft>
          </a:pPr>
          <a:r>
            <a:rPr lang="en-US" sz="1400">
              <a:latin typeface="Calibri"/>
              <a:ea typeface="+mn-ea"/>
              <a:cs typeface="+mn-cs"/>
            </a:rPr>
            <a:t>1: Two-Hour</a:t>
          </a:r>
        </a:p>
        <a:p>
          <a:pPr>
            <a:spcAft>
              <a:spcPts val="0"/>
            </a:spcAft>
          </a:pPr>
          <a:r>
            <a:rPr lang="en-US" sz="1400">
              <a:latin typeface="Calibri"/>
              <a:ea typeface="+mn-ea"/>
              <a:cs typeface="+mn-cs"/>
            </a:rPr>
            <a:t> After School</a:t>
          </a:r>
        </a:p>
      </dgm:t>
    </dgm:pt>
    <dgm:pt modelId="{86E0DD33-4A92-4BB7-90F9-B89088DCABAA}" type="parTrans" cxnId="{AFCAD5EB-0AB7-4824-9391-1E4D8E08E001}">
      <dgm:prSet/>
      <dgm:spPr/>
      <dgm:t>
        <a:bodyPr/>
        <a:lstStyle/>
        <a:p>
          <a:endParaRPr lang="en-US" sz="1800"/>
        </a:p>
      </dgm:t>
    </dgm:pt>
    <dgm:pt modelId="{93376EAD-3FF1-4CA9-88B7-CF27B868C1E4}" type="sibTrans" cxnId="{AFCAD5EB-0AB7-4824-9391-1E4D8E08E001}">
      <dgm:prSet/>
      <dgm:spPr/>
      <dgm:t>
        <a:bodyPr/>
        <a:lstStyle/>
        <a:p>
          <a:endParaRPr lang="en-US" sz="1800"/>
        </a:p>
      </dgm:t>
    </dgm:pt>
    <dgm:pt modelId="{C5D1286A-82A8-4CE6-B8A5-FD0AFA9BE023}">
      <dgm:prSet phldrT="[Text]" custT="1"/>
      <dgm:spPr>
        <a:xfrm>
          <a:off x="4132795" y="777240"/>
          <a:ext cx="1178728" cy="1036320"/>
        </a:xfrm>
      </dgm:spPr>
      <dgm:t>
        <a:bodyPr/>
        <a:lstStyle/>
        <a:p>
          <a:r>
            <a:rPr lang="en-US" sz="1400">
              <a:latin typeface="Calibri"/>
              <a:ea typeface="+mn-ea"/>
              <a:cs typeface="+mn-cs"/>
            </a:rPr>
            <a:t>4: Full Day </a:t>
          </a:r>
        </a:p>
      </dgm:t>
    </dgm:pt>
    <dgm:pt modelId="{7E95820E-FAB6-4C36-996A-E431B71340C0}" type="parTrans" cxnId="{3BEF4573-63C9-40EC-AE8E-BC3AC05EE4C2}">
      <dgm:prSet/>
      <dgm:spPr/>
      <dgm:t>
        <a:bodyPr/>
        <a:lstStyle/>
        <a:p>
          <a:endParaRPr lang="en-US" sz="1800"/>
        </a:p>
      </dgm:t>
    </dgm:pt>
    <dgm:pt modelId="{637A62A7-26CB-453E-B32C-ABD9459CF80A}" type="sibTrans" cxnId="{3BEF4573-63C9-40EC-AE8E-BC3AC05EE4C2}">
      <dgm:prSet/>
      <dgm:spPr/>
      <dgm:t>
        <a:bodyPr/>
        <a:lstStyle/>
        <a:p>
          <a:endParaRPr lang="en-US" sz="1800"/>
        </a:p>
      </dgm:t>
    </dgm:pt>
    <dgm:pt modelId="{914845DA-933B-43BB-9B11-DA40B7863F1A}">
      <dgm:prSet custT="1"/>
      <dgm:spPr>
        <a:xfrm>
          <a:off x="1392927" y="804039"/>
          <a:ext cx="1178728" cy="1036320"/>
        </a:xfrm>
      </dgm:spPr>
      <dgm:t>
        <a:bodyPr/>
        <a:lstStyle/>
        <a:p>
          <a:r>
            <a:rPr lang="en-US" sz="1400">
              <a:latin typeface="Calibri"/>
              <a:ea typeface="+mn-ea"/>
              <a:cs typeface="+mn-cs"/>
            </a:rPr>
            <a:t>2: Full Day </a:t>
          </a:r>
        </a:p>
      </dgm:t>
    </dgm:pt>
    <dgm:pt modelId="{DF5747F1-64EF-4161-8502-2961C5C01909}" type="parTrans" cxnId="{F77A3EF1-01F9-4059-A260-221C25B37AEE}">
      <dgm:prSet/>
      <dgm:spPr/>
      <dgm:t>
        <a:bodyPr/>
        <a:lstStyle/>
        <a:p>
          <a:endParaRPr lang="en-US" sz="1800"/>
        </a:p>
      </dgm:t>
    </dgm:pt>
    <dgm:pt modelId="{53ECA56E-EF43-48E0-8754-8D081AEAE341}" type="sibTrans" cxnId="{F77A3EF1-01F9-4059-A260-221C25B37AEE}">
      <dgm:prSet/>
      <dgm:spPr/>
      <dgm:t>
        <a:bodyPr/>
        <a:lstStyle/>
        <a:p>
          <a:endParaRPr lang="en-US" sz="1800"/>
        </a:p>
      </dgm:t>
    </dgm:pt>
    <dgm:pt modelId="{54843EB2-4521-42B3-BB81-A4B7E73738F1}">
      <dgm:prSet custT="1"/>
      <dgm:spPr>
        <a:xfrm>
          <a:off x="2725921" y="804039"/>
          <a:ext cx="1178728" cy="1036320"/>
        </a:xfrm>
      </dgm:spPr>
      <dgm:t>
        <a:bodyPr/>
        <a:lstStyle/>
        <a:p>
          <a:pPr>
            <a:spcAft>
              <a:spcPts val="0"/>
            </a:spcAft>
          </a:pPr>
          <a:r>
            <a:rPr lang="en-US" sz="1400">
              <a:latin typeface="Calibri"/>
              <a:ea typeface="+mn-ea"/>
              <a:cs typeface="+mn-cs"/>
            </a:rPr>
            <a:t>3: Two-Hour</a:t>
          </a:r>
        </a:p>
        <a:p>
          <a:pPr>
            <a:spcAft>
              <a:spcPts val="0"/>
            </a:spcAft>
          </a:pPr>
          <a:r>
            <a:rPr lang="en-US" sz="1400">
              <a:latin typeface="Calibri"/>
              <a:ea typeface="+mn-ea"/>
              <a:cs typeface="+mn-cs"/>
            </a:rPr>
            <a:t>After School </a:t>
          </a:r>
          <a:r>
            <a:rPr lang="en-US" sz="1100">
              <a:latin typeface="Calibri"/>
              <a:ea typeface="+mn-ea"/>
              <a:cs typeface="+mn-cs"/>
            </a:rPr>
            <a:t>*With Students</a:t>
          </a:r>
        </a:p>
      </dgm:t>
    </dgm:pt>
    <dgm:pt modelId="{0FDAA5A0-E333-4CD8-966B-2E3D3418CFCE}" type="parTrans" cxnId="{D53B993C-953A-48D7-B0E4-844941004C6E}">
      <dgm:prSet/>
      <dgm:spPr/>
      <dgm:t>
        <a:bodyPr/>
        <a:lstStyle/>
        <a:p>
          <a:endParaRPr lang="en-US" sz="1800"/>
        </a:p>
      </dgm:t>
    </dgm:pt>
    <dgm:pt modelId="{DA00F551-16C6-4C3E-92ED-76EC2E844D2A}" type="sibTrans" cxnId="{D53B993C-953A-48D7-B0E4-844941004C6E}">
      <dgm:prSet/>
      <dgm:spPr/>
      <dgm:t>
        <a:bodyPr/>
        <a:lstStyle/>
        <a:p>
          <a:endParaRPr lang="en-US" sz="1800"/>
        </a:p>
      </dgm:t>
    </dgm:pt>
    <dgm:pt modelId="{D9C4E9CF-E0E5-4170-BB6F-FFD3C9D3CF54}">
      <dgm:prSet phldrT="[Text]" custT="1"/>
      <dgm:spPr>
        <a:xfrm>
          <a:off x="6832199" y="766058"/>
          <a:ext cx="1178728" cy="1036320"/>
        </a:xfrm>
      </dgm:spPr>
      <dgm:t>
        <a:bodyPr/>
        <a:lstStyle/>
        <a:p>
          <a:r>
            <a:rPr lang="en-US" sz="1400">
              <a:latin typeface="Calibri"/>
              <a:ea typeface="+mn-ea"/>
              <a:cs typeface="+mn-cs"/>
            </a:rPr>
            <a:t>6: Full Day </a:t>
          </a:r>
        </a:p>
      </dgm:t>
    </dgm:pt>
    <dgm:pt modelId="{1C48B11C-0D72-4C60-8303-E9C4ACC8EA22}" type="sibTrans" cxnId="{A9C550CC-1EF1-4A65-92AC-FA8CFDFE8D1B}">
      <dgm:prSet/>
      <dgm:spPr/>
      <dgm:t>
        <a:bodyPr/>
        <a:lstStyle/>
        <a:p>
          <a:endParaRPr lang="en-US" sz="1800"/>
        </a:p>
      </dgm:t>
    </dgm:pt>
    <dgm:pt modelId="{7389C9BB-4F63-4BF5-A5B7-40902B640451}" type="parTrans" cxnId="{A9C550CC-1EF1-4A65-92AC-FA8CFDFE8D1B}">
      <dgm:prSet/>
      <dgm:spPr/>
      <dgm:t>
        <a:bodyPr/>
        <a:lstStyle/>
        <a:p>
          <a:endParaRPr lang="en-US" sz="1800"/>
        </a:p>
      </dgm:t>
    </dgm:pt>
    <dgm:pt modelId="{51A182D4-5EE5-4074-91B5-C047F1E4E74F}">
      <dgm:prSet custT="1"/>
      <dgm:spPr>
        <a:xfrm>
          <a:off x="5512392" y="777240"/>
          <a:ext cx="1178728" cy="1036320"/>
        </a:xfrm>
      </dgm:spPr>
      <dgm:t>
        <a:bodyPr/>
        <a:lstStyle/>
        <a:p>
          <a:pPr>
            <a:spcAft>
              <a:spcPts val="0"/>
            </a:spcAft>
          </a:pPr>
          <a:r>
            <a:rPr lang="en-US" sz="1400">
              <a:latin typeface="Calibri"/>
              <a:ea typeface="+mn-ea"/>
              <a:cs typeface="+mn-cs"/>
            </a:rPr>
            <a:t>5: Two-Hour</a:t>
          </a:r>
        </a:p>
        <a:p>
          <a:pPr>
            <a:spcAft>
              <a:spcPts val="0"/>
            </a:spcAft>
          </a:pPr>
          <a:r>
            <a:rPr lang="en-US" sz="1400">
              <a:latin typeface="Calibri"/>
              <a:ea typeface="+mn-ea"/>
              <a:cs typeface="+mn-cs"/>
            </a:rPr>
            <a:t>After School</a:t>
          </a:r>
        </a:p>
        <a:p>
          <a:pPr>
            <a:spcAft>
              <a:spcPts val="0"/>
            </a:spcAft>
          </a:pPr>
          <a:r>
            <a:rPr lang="en-US" sz="1100">
              <a:latin typeface="Calibri"/>
              <a:ea typeface="+mn-ea"/>
              <a:cs typeface="+mn-cs"/>
            </a:rPr>
            <a:t>*With Students</a:t>
          </a:r>
        </a:p>
      </dgm:t>
    </dgm:pt>
    <dgm:pt modelId="{C01260A4-4C56-4FA7-A5C2-42A98C8AE582}" type="sibTrans" cxnId="{6C27908A-433C-43F2-9C8D-9CB623CB7A9B}">
      <dgm:prSet/>
      <dgm:spPr/>
      <dgm:t>
        <a:bodyPr/>
        <a:lstStyle/>
        <a:p>
          <a:endParaRPr lang="en-US"/>
        </a:p>
      </dgm:t>
    </dgm:pt>
    <dgm:pt modelId="{D67027E9-E1F4-4E5B-AAAE-1B5A002B12E9}" type="parTrans" cxnId="{6C27908A-433C-43F2-9C8D-9CB623CB7A9B}">
      <dgm:prSet/>
      <dgm:spPr/>
      <dgm:t>
        <a:bodyPr/>
        <a:lstStyle/>
        <a:p>
          <a:endParaRPr lang="en-US"/>
        </a:p>
      </dgm:t>
    </dgm:pt>
    <dgm:pt modelId="{F5955FAD-BF66-4F3E-95B0-DE5821DF4D7C}" type="pres">
      <dgm:prSet presAssocID="{BC175913-6090-4141-96CB-B4EC19CC9115}" presName="CompostProcess" presStyleCnt="0">
        <dgm:presLayoutVars>
          <dgm:dir/>
          <dgm:resizeHandles val="exact"/>
        </dgm:presLayoutVars>
      </dgm:prSet>
      <dgm:spPr/>
    </dgm:pt>
    <dgm:pt modelId="{F6FA0FFB-9B55-4716-8B8E-77A81BEEDD29}" type="pres">
      <dgm:prSet presAssocID="{BC175913-6090-4141-96CB-B4EC19CC9115}" presName="arrow" presStyleLbl="bgShp" presStyleIdx="0" presStyleCnt="1" custScaleX="117647" custLinFactNeighborX="1881" custLinFactNeighborY="2997"/>
      <dgm:spPr>
        <a:xfrm>
          <a:off x="4" y="0"/>
          <a:ext cx="8062907" cy="2590800"/>
        </a:xfrm>
        <a:prstGeom prst="rightArrow">
          <a:avLst/>
        </a:prstGeom>
      </dgm:spPr>
    </dgm:pt>
    <dgm:pt modelId="{D3F5EA2B-2BFD-4F9E-8175-E36157313DF9}" type="pres">
      <dgm:prSet presAssocID="{BC175913-6090-4141-96CB-B4EC19CC9115}" presName="linearProcess" presStyleCnt="0"/>
      <dgm:spPr/>
    </dgm:pt>
    <dgm:pt modelId="{6FD30810-5A58-4FE1-8D86-1229780170C9}" type="pres">
      <dgm:prSet presAssocID="{102BEC11-B866-436E-91B8-7B8A47159490}" presName="textNode" presStyleLbl="node1" presStyleIdx="0" presStyleCnt="6" custScaleX="100528" custScaleY="101120">
        <dgm:presLayoutVars>
          <dgm:bulletEnabled val="1"/>
        </dgm:presLayoutVars>
      </dgm:prSet>
      <dgm:spPr>
        <a:prstGeom prst="roundRect">
          <a:avLst/>
        </a:prstGeom>
      </dgm:spPr>
    </dgm:pt>
    <dgm:pt modelId="{3E384F2E-3FB5-4192-BEDB-A046A2C18516}" type="pres">
      <dgm:prSet presAssocID="{93376EAD-3FF1-4CA9-88B7-CF27B868C1E4}" presName="sibTrans" presStyleCnt="0"/>
      <dgm:spPr/>
    </dgm:pt>
    <dgm:pt modelId="{C55D762F-007F-4DDA-9E9F-3CA70A48CCD8}" type="pres">
      <dgm:prSet presAssocID="{914845DA-933B-43BB-9B11-DA40B7863F1A}" presName="textNode" presStyleLbl="node1" presStyleIdx="1" presStyleCnt="6" custLinFactNeighborX="5344" custLinFactNeighborY="2586">
        <dgm:presLayoutVars>
          <dgm:bulletEnabled val="1"/>
        </dgm:presLayoutVars>
      </dgm:prSet>
      <dgm:spPr>
        <a:prstGeom prst="roundRect">
          <a:avLst/>
        </a:prstGeom>
      </dgm:spPr>
    </dgm:pt>
    <dgm:pt modelId="{C46547FD-8D05-4CE9-83FF-ADDA51D128F2}" type="pres">
      <dgm:prSet presAssocID="{53ECA56E-EF43-48E0-8754-8D081AEAE341}" presName="sibTrans" presStyleCnt="0"/>
      <dgm:spPr/>
    </dgm:pt>
    <dgm:pt modelId="{E8FCDABF-00C3-4F21-B79E-EDE09FA7B3FF}" type="pres">
      <dgm:prSet presAssocID="{54843EB2-4521-42B3-BB81-A4B7E73738F1}" presName="textNode" presStyleLbl="node1" presStyleIdx="2" presStyleCnt="6" custLinFactNeighborX="-16131" custLinFactNeighborY="2586">
        <dgm:presLayoutVars>
          <dgm:bulletEnabled val="1"/>
        </dgm:presLayoutVars>
      </dgm:prSet>
      <dgm:spPr>
        <a:prstGeom prst="roundRect">
          <a:avLst/>
        </a:prstGeom>
      </dgm:spPr>
    </dgm:pt>
    <dgm:pt modelId="{128629F4-A54F-4515-BE10-553CCBEE7ABB}" type="pres">
      <dgm:prSet presAssocID="{DA00F551-16C6-4C3E-92ED-76EC2E844D2A}" presName="sibTrans" presStyleCnt="0"/>
      <dgm:spPr/>
    </dgm:pt>
    <dgm:pt modelId="{400921DF-7594-443F-8C4D-0F537B384799}" type="pres">
      <dgm:prSet presAssocID="{C5D1286A-82A8-4CE6-B8A5-FD0AFA9BE023}" presName="textNode" presStyleLbl="node1" presStyleIdx="3" presStyleCnt="6">
        <dgm:presLayoutVars>
          <dgm:bulletEnabled val="1"/>
        </dgm:presLayoutVars>
      </dgm:prSet>
      <dgm:spPr>
        <a:prstGeom prst="roundRect">
          <a:avLst/>
        </a:prstGeom>
      </dgm:spPr>
    </dgm:pt>
    <dgm:pt modelId="{416748DB-6805-47F9-8BA1-BFC5ED473059}" type="pres">
      <dgm:prSet presAssocID="{637A62A7-26CB-453E-B32C-ABD9459CF80A}" presName="sibTrans" presStyleCnt="0"/>
      <dgm:spPr/>
    </dgm:pt>
    <dgm:pt modelId="{5FF58487-394B-4CC3-A27B-85446CAD4E18}" type="pres">
      <dgm:prSet presAssocID="{51A182D4-5EE5-4074-91B5-C047F1E4E74F}" presName="textNode" presStyleLbl="node1" presStyleIdx="4" presStyleCnt="6" custLinFactNeighborX="2247" custLinFactNeighborY="0">
        <dgm:presLayoutVars>
          <dgm:bulletEnabled val="1"/>
        </dgm:presLayoutVars>
      </dgm:prSet>
      <dgm:spPr>
        <a:prstGeom prst="roundRect">
          <a:avLst/>
        </a:prstGeom>
      </dgm:spPr>
    </dgm:pt>
    <dgm:pt modelId="{D8C3B897-226B-425A-978A-F36E28B22F44}" type="pres">
      <dgm:prSet presAssocID="{C01260A4-4C56-4FA7-A5C2-42A98C8AE582}" presName="sibTrans" presStyleCnt="0"/>
      <dgm:spPr/>
    </dgm:pt>
    <dgm:pt modelId="{EA5F70AE-C304-428C-ADD7-7F3C8725343E}" type="pres">
      <dgm:prSet presAssocID="{D9C4E9CF-E0E5-4170-BB6F-FFD3C9D3CF54}" presName="textNode" presStyleLbl="node1" presStyleIdx="5" presStyleCnt="6" custLinFactNeighborX="-25941" custLinFactNeighborY="-1079">
        <dgm:presLayoutVars>
          <dgm:bulletEnabled val="1"/>
        </dgm:presLayoutVars>
      </dgm:prSet>
      <dgm:spPr>
        <a:prstGeom prst="roundRect">
          <a:avLst/>
        </a:prstGeom>
      </dgm:spPr>
    </dgm:pt>
  </dgm:ptLst>
  <dgm:cxnLst>
    <dgm:cxn modelId="{A0231626-6CEC-41E0-9C35-968E9DF5165A}" type="presOf" srcId="{BC175913-6090-4141-96CB-B4EC19CC9115}" destId="{F5955FAD-BF66-4F3E-95B0-DE5821DF4D7C}" srcOrd="0" destOrd="0" presId="urn:microsoft.com/office/officeart/2005/8/layout/hProcess9"/>
    <dgm:cxn modelId="{D53B993C-953A-48D7-B0E4-844941004C6E}" srcId="{BC175913-6090-4141-96CB-B4EC19CC9115}" destId="{54843EB2-4521-42B3-BB81-A4B7E73738F1}" srcOrd="2" destOrd="0" parTransId="{0FDAA5A0-E333-4CD8-966B-2E3D3418CFCE}" sibTransId="{DA00F551-16C6-4C3E-92ED-76EC2E844D2A}"/>
    <dgm:cxn modelId="{8DB1C467-00A5-44F7-A932-E9EEE9D5A69E}" type="presOf" srcId="{54843EB2-4521-42B3-BB81-A4B7E73738F1}" destId="{E8FCDABF-00C3-4F21-B79E-EDE09FA7B3FF}" srcOrd="0" destOrd="0" presId="urn:microsoft.com/office/officeart/2005/8/layout/hProcess9"/>
    <dgm:cxn modelId="{3BEF4573-63C9-40EC-AE8E-BC3AC05EE4C2}" srcId="{BC175913-6090-4141-96CB-B4EC19CC9115}" destId="{C5D1286A-82A8-4CE6-B8A5-FD0AFA9BE023}" srcOrd="3" destOrd="0" parTransId="{7E95820E-FAB6-4C36-996A-E431B71340C0}" sibTransId="{637A62A7-26CB-453E-B32C-ABD9459CF80A}"/>
    <dgm:cxn modelId="{6C27908A-433C-43F2-9C8D-9CB623CB7A9B}" srcId="{BC175913-6090-4141-96CB-B4EC19CC9115}" destId="{51A182D4-5EE5-4074-91B5-C047F1E4E74F}" srcOrd="4" destOrd="0" parTransId="{D67027E9-E1F4-4E5B-AAAE-1B5A002B12E9}" sibTransId="{C01260A4-4C56-4FA7-A5C2-42A98C8AE582}"/>
    <dgm:cxn modelId="{D09C698E-FFF2-4AD1-9373-48B2E13C0A29}" type="presOf" srcId="{914845DA-933B-43BB-9B11-DA40B7863F1A}" destId="{C55D762F-007F-4DDA-9E9F-3CA70A48CCD8}" srcOrd="0" destOrd="0" presId="urn:microsoft.com/office/officeart/2005/8/layout/hProcess9"/>
    <dgm:cxn modelId="{E9F84497-9A90-42BC-AC90-BCD62DACF693}" type="presOf" srcId="{C5D1286A-82A8-4CE6-B8A5-FD0AFA9BE023}" destId="{400921DF-7594-443F-8C4D-0F537B384799}" srcOrd="0" destOrd="0" presId="urn:microsoft.com/office/officeart/2005/8/layout/hProcess9"/>
    <dgm:cxn modelId="{A9C550CC-1EF1-4A65-92AC-FA8CFDFE8D1B}" srcId="{BC175913-6090-4141-96CB-B4EC19CC9115}" destId="{D9C4E9CF-E0E5-4170-BB6F-FFD3C9D3CF54}" srcOrd="5" destOrd="0" parTransId="{7389C9BB-4F63-4BF5-A5B7-40902B640451}" sibTransId="{1C48B11C-0D72-4C60-8303-E9C4ACC8EA22}"/>
    <dgm:cxn modelId="{39F6D9DD-E5DA-4E6E-84CE-3F09F146DE1F}" type="presOf" srcId="{D9C4E9CF-E0E5-4170-BB6F-FFD3C9D3CF54}" destId="{EA5F70AE-C304-428C-ADD7-7F3C8725343E}" srcOrd="0" destOrd="0" presId="urn:microsoft.com/office/officeart/2005/8/layout/hProcess9"/>
    <dgm:cxn modelId="{AFCAD5EB-0AB7-4824-9391-1E4D8E08E001}" srcId="{BC175913-6090-4141-96CB-B4EC19CC9115}" destId="{102BEC11-B866-436E-91B8-7B8A47159490}" srcOrd="0" destOrd="0" parTransId="{86E0DD33-4A92-4BB7-90F9-B89088DCABAA}" sibTransId="{93376EAD-3FF1-4CA9-88B7-CF27B868C1E4}"/>
    <dgm:cxn modelId="{F77A3EF1-01F9-4059-A260-221C25B37AEE}" srcId="{BC175913-6090-4141-96CB-B4EC19CC9115}" destId="{914845DA-933B-43BB-9B11-DA40B7863F1A}" srcOrd="1" destOrd="0" parTransId="{DF5747F1-64EF-4161-8502-2961C5C01909}" sibTransId="{53ECA56E-EF43-48E0-8754-8D081AEAE341}"/>
    <dgm:cxn modelId="{A3B571FB-1988-49B8-851F-F9A468CEE897}" type="presOf" srcId="{51A182D4-5EE5-4074-91B5-C047F1E4E74F}" destId="{5FF58487-394B-4CC3-A27B-85446CAD4E18}" srcOrd="0" destOrd="0" presId="urn:microsoft.com/office/officeart/2005/8/layout/hProcess9"/>
    <dgm:cxn modelId="{8D4636FC-0183-43E0-A337-5D88E8EF8774}" type="presOf" srcId="{102BEC11-B866-436E-91B8-7B8A47159490}" destId="{6FD30810-5A58-4FE1-8D86-1229780170C9}" srcOrd="0" destOrd="0" presId="urn:microsoft.com/office/officeart/2005/8/layout/hProcess9"/>
    <dgm:cxn modelId="{E28A215B-B27F-444E-BB87-7F8652C4CE45}" type="presParOf" srcId="{F5955FAD-BF66-4F3E-95B0-DE5821DF4D7C}" destId="{F6FA0FFB-9B55-4716-8B8E-77A81BEEDD29}" srcOrd="0" destOrd="0" presId="urn:microsoft.com/office/officeart/2005/8/layout/hProcess9"/>
    <dgm:cxn modelId="{AA7896A2-0A8B-4FF4-A830-DD3093F58D97}" type="presParOf" srcId="{F5955FAD-BF66-4F3E-95B0-DE5821DF4D7C}" destId="{D3F5EA2B-2BFD-4F9E-8175-E36157313DF9}" srcOrd="1" destOrd="0" presId="urn:microsoft.com/office/officeart/2005/8/layout/hProcess9"/>
    <dgm:cxn modelId="{0A78D6C2-6C5D-406B-A186-1C0B533FC4E4}" type="presParOf" srcId="{D3F5EA2B-2BFD-4F9E-8175-E36157313DF9}" destId="{6FD30810-5A58-4FE1-8D86-1229780170C9}" srcOrd="0" destOrd="0" presId="urn:microsoft.com/office/officeart/2005/8/layout/hProcess9"/>
    <dgm:cxn modelId="{3DBD89B4-87DA-4F82-A5F7-4E5D3006829E}" type="presParOf" srcId="{D3F5EA2B-2BFD-4F9E-8175-E36157313DF9}" destId="{3E384F2E-3FB5-4192-BEDB-A046A2C18516}" srcOrd="1" destOrd="0" presId="urn:microsoft.com/office/officeart/2005/8/layout/hProcess9"/>
    <dgm:cxn modelId="{0A6A67EE-57BD-49DE-A585-117718737635}" type="presParOf" srcId="{D3F5EA2B-2BFD-4F9E-8175-E36157313DF9}" destId="{C55D762F-007F-4DDA-9E9F-3CA70A48CCD8}" srcOrd="2" destOrd="0" presId="urn:microsoft.com/office/officeart/2005/8/layout/hProcess9"/>
    <dgm:cxn modelId="{3F0CA53F-2547-4CDF-A720-C884C43D625C}" type="presParOf" srcId="{D3F5EA2B-2BFD-4F9E-8175-E36157313DF9}" destId="{C46547FD-8D05-4CE9-83FF-ADDA51D128F2}" srcOrd="3" destOrd="0" presId="urn:microsoft.com/office/officeart/2005/8/layout/hProcess9"/>
    <dgm:cxn modelId="{06F8CA65-B2EE-4097-841A-9C5B110F5F89}" type="presParOf" srcId="{D3F5EA2B-2BFD-4F9E-8175-E36157313DF9}" destId="{E8FCDABF-00C3-4F21-B79E-EDE09FA7B3FF}" srcOrd="4" destOrd="0" presId="urn:microsoft.com/office/officeart/2005/8/layout/hProcess9"/>
    <dgm:cxn modelId="{089FA29B-4979-4E07-8771-50F91C7FFA7C}" type="presParOf" srcId="{D3F5EA2B-2BFD-4F9E-8175-E36157313DF9}" destId="{128629F4-A54F-4515-BE10-553CCBEE7ABB}" srcOrd="5" destOrd="0" presId="urn:microsoft.com/office/officeart/2005/8/layout/hProcess9"/>
    <dgm:cxn modelId="{9E00B25E-7864-4683-8F53-14B43523C6C5}" type="presParOf" srcId="{D3F5EA2B-2BFD-4F9E-8175-E36157313DF9}" destId="{400921DF-7594-443F-8C4D-0F537B384799}" srcOrd="6" destOrd="0" presId="urn:microsoft.com/office/officeart/2005/8/layout/hProcess9"/>
    <dgm:cxn modelId="{29E08F08-D3D1-41DD-A9A6-BB6844CE3D91}" type="presParOf" srcId="{D3F5EA2B-2BFD-4F9E-8175-E36157313DF9}" destId="{416748DB-6805-47F9-8BA1-BFC5ED473059}" srcOrd="7" destOrd="0" presId="urn:microsoft.com/office/officeart/2005/8/layout/hProcess9"/>
    <dgm:cxn modelId="{A2F027ED-8C96-465B-B547-47F7370E32AE}" type="presParOf" srcId="{D3F5EA2B-2BFD-4F9E-8175-E36157313DF9}" destId="{5FF58487-394B-4CC3-A27B-85446CAD4E18}" srcOrd="8" destOrd="0" presId="urn:microsoft.com/office/officeart/2005/8/layout/hProcess9"/>
    <dgm:cxn modelId="{E98999DA-6EAC-4CFF-8A2B-7499A28E7139}" type="presParOf" srcId="{D3F5EA2B-2BFD-4F9E-8175-E36157313DF9}" destId="{D8C3B897-226B-425A-978A-F36E28B22F44}" srcOrd="9" destOrd="0" presId="urn:microsoft.com/office/officeart/2005/8/layout/hProcess9"/>
    <dgm:cxn modelId="{93B56B12-5448-4028-A1C9-7CFF5648C443}" type="presParOf" srcId="{D3F5EA2B-2BFD-4F9E-8175-E36157313DF9}" destId="{EA5F70AE-C304-428C-ADD7-7F3C8725343E}"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D472D7-989A-9748-B9A6-25AF83ED924C}" type="doc">
      <dgm:prSet loTypeId="urn:microsoft.com/office/officeart/2005/8/layout/venn3" loCatId="" qsTypeId="urn:microsoft.com/office/officeart/2005/8/quickstyle/3d4" qsCatId="3D" csTypeId="urn:microsoft.com/office/officeart/2005/8/colors/colorful5" csCatId="colorful" phldr="1"/>
      <dgm:spPr/>
      <dgm:t>
        <a:bodyPr/>
        <a:lstStyle/>
        <a:p>
          <a:endParaRPr lang="en-US"/>
        </a:p>
      </dgm:t>
    </dgm:pt>
    <dgm:pt modelId="{67BFC66A-4BAD-E545-98F5-7C9896D8B30F}">
      <dgm:prSet phldrT="[Text]"/>
      <dgm:spPr>
        <a:gradFill flip="none" rotWithShape="1">
          <a:gsLst>
            <a:gs pos="0">
              <a:srgbClr val="1E0000"/>
            </a:gs>
            <a:gs pos="100000">
              <a:srgbClr val="DE0300"/>
            </a:gs>
          </a:gsLst>
          <a:lin ang="5400000" scaled="1"/>
          <a:tileRect/>
        </a:gradFill>
      </dgm:spPr>
      <dgm:t>
        <a:bodyPr/>
        <a:lstStyle/>
        <a:p>
          <a:r>
            <a:rPr lang="en-US" b="1">
              <a:solidFill>
                <a:schemeClr val="bg1"/>
              </a:solidFill>
            </a:rPr>
            <a:t>Conversation Closer</a:t>
          </a:r>
        </a:p>
      </dgm:t>
    </dgm:pt>
    <dgm:pt modelId="{A588F0C9-4779-A945-9E2C-70B8FA5527E7}" type="parTrans" cxnId="{3E8DE9C6-8614-9B43-BF78-34331F91E736}">
      <dgm:prSet/>
      <dgm:spPr/>
      <dgm:t>
        <a:bodyPr/>
        <a:lstStyle/>
        <a:p>
          <a:endParaRPr lang="en-US" b="1">
            <a:solidFill>
              <a:schemeClr val="bg1"/>
            </a:solidFill>
          </a:endParaRPr>
        </a:p>
      </dgm:t>
    </dgm:pt>
    <dgm:pt modelId="{78F1AFA7-0C1C-584D-A8F6-38E7A9D26105}" type="sibTrans" cxnId="{3E8DE9C6-8614-9B43-BF78-34331F91E736}">
      <dgm:prSet/>
      <dgm:spPr/>
      <dgm:t>
        <a:bodyPr/>
        <a:lstStyle/>
        <a:p>
          <a:endParaRPr lang="en-US" b="1">
            <a:solidFill>
              <a:schemeClr val="bg1"/>
            </a:solidFill>
          </a:endParaRPr>
        </a:p>
      </dgm:t>
    </dgm:pt>
    <dgm:pt modelId="{93F8BA4F-660C-BB47-B01C-C821EAFA8131}">
      <dgm:prSet phldrT="[Text]"/>
      <dgm:spPr>
        <a:gradFill rotWithShape="0">
          <a:gsLst>
            <a:gs pos="0">
              <a:srgbClr val="00001F"/>
            </a:gs>
            <a:gs pos="100000">
              <a:srgbClr val="0401E1"/>
            </a:gs>
          </a:gsLst>
          <a:lin ang="5400000" scaled="1"/>
        </a:gradFill>
      </dgm:spPr>
      <dgm:t>
        <a:bodyPr/>
        <a:lstStyle/>
        <a:p>
          <a:r>
            <a:rPr lang="en-US" b="1" dirty="0">
              <a:solidFill>
                <a:schemeClr val="bg1"/>
              </a:solidFill>
            </a:rPr>
            <a:t>Table Talk Note Taker</a:t>
          </a:r>
        </a:p>
      </dgm:t>
    </dgm:pt>
    <dgm:pt modelId="{29EC56C8-807E-E941-882B-3B2422ECE0E5}" type="parTrans" cxnId="{C66092AF-7AF7-7D49-8D32-D8159EF44204}">
      <dgm:prSet/>
      <dgm:spPr/>
      <dgm:t>
        <a:bodyPr/>
        <a:lstStyle/>
        <a:p>
          <a:endParaRPr lang="en-US" b="1">
            <a:solidFill>
              <a:schemeClr val="bg1"/>
            </a:solidFill>
          </a:endParaRPr>
        </a:p>
      </dgm:t>
    </dgm:pt>
    <dgm:pt modelId="{6E28FCF4-2E1F-DE4D-BCBF-59781B18F9BD}" type="sibTrans" cxnId="{C66092AF-7AF7-7D49-8D32-D8159EF44204}">
      <dgm:prSet/>
      <dgm:spPr/>
      <dgm:t>
        <a:bodyPr/>
        <a:lstStyle/>
        <a:p>
          <a:endParaRPr lang="en-US" b="1">
            <a:solidFill>
              <a:schemeClr val="bg1"/>
            </a:solidFill>
          </a:endParaRPr>
        </a:p>
      </dgm:t>
    </dgm:pt>
    <dgm:pt modelId="{5FA8C0B4-0146-2D48-A00D-E4510691DCCE}">
      <dgm:prSet phldrT="[Text]"/>
      <dgm:spPr>
        <a:gradFill rotWithShape="0">
          <a:gsLst>
            <a:gs pos="0">
              <a:srgbClr val="002000"/>
            </a:gs>
            <a:gs pos="100000">
              <a:srgbClr val="02DD01"/>
            </a:gs>
          </a:gsLst>
          <a:lin ang="5400000" scaled="1"/>
        </a:gradFill>
      </dgm:spPr>
      <dgm:t>
        <a:bodyPr/>
        <a:lstStyle/>
        <a:p>
          <a:r>
            <a:rPr lang="en-US" b="1">
              <a:solidFill>
                <a:schemeClr val="bg1"/>
              </a:solidFill>
            </a:rPr>
            <a:t>R04 PL Plan Note Taker</a:t>
          </a:r>
        </a:p>
      </dgm:t>
    </dgm:pt>
    <dgm:pt modelId="{CF3FB25E-DA13-DF44-9D88-188667381345}" type="parTrans" cxnId="{044C933B-3A0F-0042-B13B-AAA941485758}">
      <dgm:prSet/>
      <dgm:spPr/>
      <dgm:t>
        <a:bodyPr/>
        <a:lstStyle/>
        <a:p>
          <a:endParaRPr lang="en-US" b="1">
            <a:solidFill>
              <a:schemeClr val="bg1"/>
            </a:solidFill>
          </a:endParaRPr>
        </a:p>
      </dgm:t>
    </dgm:pt>
    <dgm:pt modelId="{55BAC3FB-B31C-F94C-A4DC-BE48A8DA17FD}" type="sibTrans" cxnId="{044C933B-3A0F-0042-B13B-AAA941485758}">
      <dgm:prSet/>
      <dgm:spPr/>
      <dgm:t>
        <a:bodyPr/>
        <a:lstStyle/>
        <a:p>
          <a:endParaRPr lang="en-US" b="1">
            <a:solidFill>
              <a:schemeClr val="bg1"/>
            </a:solidFill>
          </a:endParaRPr>
        </a:p>
      </dgm:t>
    </dgm:pt>
    <dgm:pt modelId="{53B36AFE-0E34-254E-A55F-DCA69754A438}">
      <dgm:prSet phldrT="[Text]"/>
      <dgm:spPr>
        <a:gradFill rotWithShape="0">
          <a:gsLst>
            <a:gs pos="0">
              <a:srgbClr val="1D1700"/>
            </a:gs>
            <a:gs pos="100000">
              <a:srgbClr val="E1B900"/>
            </a:gs>
          </a:gsLst>
          <a:lin ang="5400000" scaled="1"/>
        </a:gradFill>
      </dgm:spPr>
      <dgm:t>
        <a:bodyPr/>
        <a:lstStyle/>
        <a:p>
          <a:r>
            <a:rPr lang="en-US" b="1" dirty="0">
              <a:solidFill>
                <a:schemeClr val="bg1"/>
              </a:solidFill>
            </a:rPr>
            <a:t>Task Divider</a:t>
          </a:r>
        </a:p>
      </dgm:t>
    </dgm:pt>
    <dgm:pt modelId="{E933068F-E2EB-6845-A98F-9A99E1596065}" type="parTrans" cxnId="{985D8227-DB63-0B4A-9833-35781123253E}">
      <dgm:prSet/>
      <dgm:spPr/>
      <dgm:t>
        <a:bodyPr/>
        <a:lstStyle/>
        <a:p>
          <a:endParaRPr lang="en-US" b="1">
            <a:solidFill>
              <a:schemeClr val="bg1"/>
            </a:solidFill>
          </a:endParaRPr>
        </a:p>
      </dgm:t>
    </dgm:pt>
    <dgm:pt modelId="{C4781AA1-DA02-9544-AD87-690BAAA70CDF}" type="sibTrans" cxnId="{985D8227-DB63-0B4A-9833-35781123253E}">
      <dgm:prSet/>
      <dgm:spPr/>
      <dgm:t>
        <a:bodyPr/>
        <a:lstStyle/>
        <a:p>
          <a:endParaRPr lang="en-US" b="1">
            <a:solidFill>
              <a:schemeClr val="bg1"/>
            </a:solidFill>
          </a:endParaRPr>
        </a:p>
      </dgm:t>
    </dgm:pt>
    <dgm:pt modelId="{B96078E5-94EF-344E-9B3E-4BEA07CBCD1B}">
      <dgm:prSet phldrT="[Text]"/>
      <dgm:spPr>
        <a:gradFill rotWithShape="0">
          <a:gsLst>
            <a:gs pos="0">
              <a:srgbClr val="002C2C"/>
            </a:gs>
            <a:gs pos="100000">
              <a:srgbClr val="01DDDD"/>
            </a:gs>
          </a:gsLst>
          <a:lin ang="5400000" scaled="1"/>
        </a:gradFill>
      </dgm:spPr>
      <dgm:t>
        <a:bodyPr/>
        <a:lstStyle/>
        <a:p>
          <a:r>
            <a:rPr lang="en-US" b="1">
              <a:solidFill>
                <a:schemeClr val="bg1"/>
              </a:solidFill>
            </a:rPr>
            <a:t>Technology Wrangler</a:t>
          </a:r>
        </a:p>
      </dgm:t>
    </dgm:pt>
    <dgm:pt modelId="{A9A8FB98-AFE2-AB47-8C1A-633E70970101}" type="parTrans" cxnId="{B7F2F3C6-F9E6-9144-BC57-B9DA33F244D2}">
      <dgm:prSet/>
      <dgm:spPr/>
      <dgm:t>
        <a:bodyPr/>
        <a:lstStyle/>
        <a:p>
          <a:endParaRPr lang="en-US" b="1">
            <a:solidFill>
              <a:schemeClr val="bg1"/>
            </a:solidFill>
          </a:endParaRPr>
        </a:p>
      </dgm:t>
    </dgm:pt>
    <dgm:pt modelId="{CCD93973-1B1B-D94A-8649-CE82DDEA8472}" type="sibTrans" cxnId="{B7F2F3C6-F9E6-9144-BC57-B9DA33F244D2}">
      <dgm:prSet/>
      <dgm:spPr/>
      <dgm:t>
        <a:bodyPr/>
        <a:lstStyle/>
        <a:p>
          <a:endParaRPr lang="en-US" b="1">
            <a:solidFill>
              <a:schemeClr val="bg1"/>
            </a:solidFill>
          </a:endParaRPr>
        </a:p>
      </dgm:t>
    </dgm:pt>
    <dgm:pt modelId="{B9F65177-DE13-A848-B342-931B72F273FE}" type="pres">
      <dgm:prSet presAssocID="{CAD472D7-989A-9748-B9A6-25AF83ED924C}" presName="Name0" presStyleCnt="0">
        <dgm:presLayoutVars>
          <dgm:dir/>
          <dgm:resizeHandles val="exact"/>
        </dgm:presLayoutVars>
      </dgm:prSet>
      <dgm:spPr/>
    </dgm:pt>
    <dgm:pt modelId="{7BBF75C3-DEA8-7245-8D4D-AC3BA8DEF891}" type="pres">
      <dgm:prSet presAssocID="{67BFC66A-4BAD-E545-98F5-7C9896D8B30F}" presName="Name5" presStyleLbl="vennNode1" presStyleIdx="0" presStyleCnt="5">
        <dgm:presLayoutVars>
          <dgm:bulletEnabled val="1"/>
        </dgm:presLayoutVars>
      </dgm:prSet>
      <dgm:spPr/>
    </dgm:pt>
    <dgm:pt modelId="{2BF443B9-9E05-1E41-BE63-FC5B40A8A57D}" type="pres">
      <dgm:prSet presAssocID="{78F1AFA7-0C1C-584D-A8F6-38E7A9D26105}" presName="space" presStyleCnt="0"/>
      <dgm:spPr/>
    </dgm:pt>
    <dgm:pt modelId="{9EFFB00C-FC66-494D-8785-90F6EEFC6EC2}" type="pres">
      <dgm:prSet presAssocID="{B96078E5-94EF-344E-9B3E-4BEA07CBCD1B}" presName="Name5" presStyleLbl="vennNode1" presStyleIdx="1" presStyleCnt="5">
        <dgm:presLayoutVars>
          <dgm:bulletEnabled val="1"/>
        </dgm:presLayoutVars>
      </dgm:prSet>
      <dgm:spPr/>
    </dgm:pt>
    <dgm:pt modelId="{9B6DA6D4-AE8F-AB49-AA3B-0442391F51F0}" type="pres">
      <dgm:prSet presAssocID="{CCD93973-1B1B-D94A-8649-CE82DDEA8472}" presName="space" presStyleCnt="0"/>
      <dgm:spPr/>
    </dgm:pt>
    <dgm:pt modelId="{4F0C4C32-EC00-C049-B6F4-042120AD1D0C}" type="pres">
      <dgm:prSet presAssocID="{93F8BA4F-660C-BB47-B01C-C821EAFA8131}" presName="Name5" presStyleLbl="vennNode1" presStyleIdx="2" presStyleCnt="5">
        <dgm:presLayoutVars>
          <dgm:bulletEnabled val="1"/>
        </dgm:presLayoutVars>
      </dgm:prSet>
      <dgm:spPr/>
    </dgm:pt>
    <dgm:pt modelId="{A9812A6A-6F04-9245-A102-8F2AC72A2558}" type="pres">
      <dgm:prSet presAssocID="{6E28FCF4-2E1F-DE4D-BCBF-59781B18F9BD}" presName="space" presStyleCnt="0"/>
      <dgm:spPr/>
    </dgm:pt>
    <dgm:pt modelId="{B21017F8-4E61-2247-B3CD-5C31CF81391F}" type="pres">
      <dgm:prSet presAssocID="{5FA8C0B4-0146-2D48-A00D-E4510691DCCE}" presName="Name5" presStyleLbl="vennNode1" presStyleIdx="3" presStyleCnt="5">
        <dgm:presLayoutVars>
          <dgm:bulletEnabled val="1"/>
        </dgm:presLayoutVars>
      </dgm:prSet>
      <dgm:spPr/>
    </dgm:pt>
    <dgm:pt modelId="{E5EAB1CD-F6F2-574A-BE4D-8B8A438800FF}" type="pres">
      <dgm:prSet presAssocID="{55BAC3FB-B31C-F94C-A4DC-BE48A8DA17FD}" presName="space" presStyleCnt="0"/>
      <dgm:spPr/>
    </dgm:pt>
    <dgm:pt modelId="{34DD5574-7490-4B43-90F5-9978AEF7586C}" type="pres">
      <dgm:prSet presAssocID="{53B36AFE-0E34-254E-A55F-DCA69754A438}" presName="Name5" presStyleLbl="vennNode1" presStyleIdx="4" presStyleCnt="5">
        <dgm:presLayoutVars>
          <dgm:bulletEnabled val="1"/>
        </dgm:presLayoutVars>
      </dgm:prSet>
      <dgm:spPr/>
    </dgm:pt>
  </dgm:ptLst>
  <dgm:cxnLst>
    <dgm:cxn modelId="{985D8227-DB63-0B4A-9833-35781123253E}" srcId="{CAD472D7-989A-9748-B9A6-25AF83ED924C}" destId="{53B36AFE-0E34-254E-A55F-DCA69754A438}" srcOrd="4" destOrd="0" parTransId="{E933068F-E2EB-6845-A98F-9A99E1596065}" sibTransId="{C4781AA1-DA02-9544-AD87-690BAAA70CDF}"/>
    <dgm:cxn modelId="{0B37C62B-414C-9A40-A67F-C49A6E8EBF81}" type="presOf" srcId="{B96078E5-94EF-344E-9B3E-4BEA07CBCD1B}" destId="{9EFFB00C-FC66-494D-8785-90F6EEFC6EC2}" srcOrd="0" destOrd="0" presId="urn:microsoft.com/office/officeart/2005/8/layout/venn3"/>
    <dgm:cxn modelId="{044C933B-3A0F-0042-B13B-AAA941485758}" srcId="{CAD472D7-989A-9748-B9A6-25AF83ED924C}" destId="{5FA8C0B4-0146-2D48-A00D-E4510691DCCE}" srcOrd="3" destOrd="0" parTransId="{CF3FB25E-DA13-DF44-9D88-188667381345}" sibTransId="{55BAC3FB-B31C-F94C-A4DC-BE48A8DA17FD}"/>
    <dgm:cxn modelId="{ECA2B364-E168-774C-A712-19EFEA5BC127}" type="presOf" srcId="{67BFC66A-4BAD-E545-98F5-7C9896D8B30F}" destId="{7BBF75C3-DEA8-7245-8D4D-AC3BA8DEF891}" srcOrd="0" destOrd="0" presId="urn:microsoft.com/office/officeart/2005/8/layout/venn3"/>
    <dgm:cxn modelId="{39AA95A2-0DA2-A647-9ACC-DDE842D9AD21}" type="presOf" srcId="{CAD472D7-989A-9748-B9A6-25AF83ED924C}" destId="{B9F65177-DE13-A848-B342-931B72F273FE}" srcOrd="0" destOrd="0" presId="urn:microsoft.com/office/officeart/2005/8/layout/venn3"/>
    <dgm:cxn modelId="{C66092AF-7AF7-7D49-8D32-D8159EF44204}" srcId="{CAD472D7-989A-9748-B9A6-25AF83ED924C}" destId="{93F8BA4F-660C-BB47-B01C-C821EAFA8131}" srcOrd="2" destOrd="0" parTransId="{29EC56C8-807E-E941-882B-3B2422ECE0E5}" sibTransId="{6E28FCF4-2E1F-DE4D-BCBF-59781B18F9BD}"/>
    <dgm:cxn modelId="{A11CEDB1-6DCF-0D4E-AD18-30C876DEBEED}" type="presOf" srcId="{53B36AFE-0E34-254E-A55F-DCA69754A438}" destId="{34DD5574-7490-4B43-90F5-9978AEF7586C}" srcOrd="0" destOrd="0" presId="urn:microsoft.com/office/officeart/2005/8/layout/venn3"/>
    <dgm:cxn modelId="{5A0B3BB6-12ED-8D46-B434-A08D3D6A55D0}" type="presOf" srcId="{5FA8C0B4-0146-2D48-A00D-E4510691DCCE}" destId="{B21017F8-4E61-2247-B3CD-5C31CF81391F}" srcOrd="0" destOrd="0" presId="urn:microsoft.com/office/officeart/2005/8/layout/venn3"/>
    <dgm:cxn modelId="{54CFF9C1-ACAC-6E48-AF96-2B76F14E2309}" type="presOf" srcId="{93F8BA4F-660C-BB47-B01C-C821EAFA8131}" destId="{4F0C4C32-EC00-C049-B6F4-042120AD1D0C}" srcOrd="0" destOrd="0" presId="urn:microsoft.com/office/officeart/2005/8/layout/venn3"/>
    <dgm:cxn modelId="{3E8DE9C6-8614-9B43-BF78-34331F91E736}" srcId="{CAD472D7-989A-9748-B9A6-25AF83ED924C}" destId="{67BFC66A-4BAD-E545-98F5-7C9896D8B30F}" srcOrd="0" destOrd="0" parTransId="{A588F0C9-4779-A945-9E2C-70B8FA5527E7}" sibTransId="{78F1AFA7-0C1C-584D-A8F6-38E7A9D26105}"/>
    <dgm:cxn modelId="{B7F2F3C6-F9E6-9144-BC57-B9DA33F244D2}" srcId="{CAD472D7-989A-9748-B9A6-25AF83ED924C}" destId="{B96078E5-94EF-344E-9B3E-4BEA07CBCD1B}" srcOrd="1" destOrd="0" parTransId="{A9A8FB98-AFE2-AB47-8C1A-633E70970101}" sibTransId="{CCD93973-1B1B-D94A-8649-CE82DDEA8472}"/>
    <dgm:cxn modelId="{72539B75-C526-FB40-94A5-CEA251132BEC}" type="presParOf" srcId="{B9F65177-DE13-A848-B342-931B72F273FE}" destId="{7BBF75C3-DEA8-7245-8D4D-AC3BA8DEF891}" srcOrd="0" destOrd="0" presId="urn:microsoft.com/office/officeart/2005/8/layout/venn3"/>
    <dgm:cxn modelId="{8695B19D-9115-2F42-9A8F-575177AC1E48}" type="presParOf" srcId="{B9F65177-DE13-A848-B342-931B72F273FE}" destId="{2BF443B9-9E05-1E41-BE63-FC5B40A8A57D}" srcOrd="1" destOrd="0" presId="urn:microsoft.com/office/officeart/2005/8/layout/venn3"/>
    <dgm:cxn modelId="{B95F813D-74DE-AC41-9688-337993B9D605}" type="presParOf" srcId="{B9F65177-DE13-A848-B342-931B72F273FE}" destId="{9EFFB00C-FC66-494D-8785-90F6EEFC6EC2}" srcOrd="2" destOrd="0" presId="urn:microsoft.com/office/officeart/2005/8/layout/venn3"/>
    <dgm:cxn modelId="{EB9690F6-A6C1-614E-A762-9AEB93E83ACC}" type="presParOf" srcId="{B9F65177-DE13-A848-B342-931B72F273FE}" destId="{9B6DA6D4-AE8F-AB49-AA3B-0442391F51F0}" srcOrd="3" destOrd="0" presId="urn:microsoft.com/office/officeart/2005/8/layout/venn3"/>
    <dgm:cxn modelId="{D70E197D-5498-724D-BD76-6EED13C2FFE2}" type="presParOf" srcId="{B9F65177-DE13-A848-B342-931B72F273FE}" destId="{4F0C4C32-EC00-C049-B6F4-042120AD1D0C}" srcOrd="4" destOrd="0" presId="urn:microsoft.com/office/officeart/2005/8/layout/venn3"/>
    <dgm:cxn modelId="{EF4073FE-2F17-F549-9E28-1240CA82E985}" type="presParOf" srcId="{B9F65177-DE13-A848-B342-931B72F273FE}" destId="{A9812A6A-6F04-9245-A102-8F2AC72A2558}" srcOrd="5" destOrd="0" presId="urn:microsoft.com/office/officeart/2005/8/layout/venn3"/>
    <dgm:cxn modelId="{C5605B8A-8918-AF4E-B40A-74C262189210}" type="presParOf" srcId="{B9F65177-DE13-A848-B342-931B72F273FE}" destId="{B21017F8-4E61-2247-B3CD-5C31CF81391F}" srcOrd="6" destOrd="0" presId="urn:microsoft.com/office/officeart/2005/8/layout/venn3"/>
    <dgm:cxn modelId="{8C8FFA29-D865-4B43-9492-B3124B41F25C}" type="presParOf" srcId="{B9F65177-DE13-A848-B342-931B72F273FE}" destId="{E5EAB1CD-F6F2-574A-BE4D-8B8A438800FF}" srcOrd="7" destOrd="0" presId="urn:microsoft.com/office/officeart/2005/8/layout/venn3"/>
    <dgm:cxn modelId="{FC55F074-EB91-9840-8793-E5BB1E4BD00E}" type="presParOf" srcId="{B9F65177-DE13-A848-B342-931B72F273FE}" destId="{34DD5574-7490-4B43-90F5-9978AEF7586C}" srcOrd="8" destOrd="0" presId="urn:microsoft.com/office/officeart/2005/8/layout/venn3"/>
  </dgm:cxnLst>
  <dgm:bg>
    <a:solidFill>
      <a:schemeClr val="bg1">
        <a:alpha val="95000"/>
      </a:schemeClr>
    </a:solidFill>
    <a:effectLst>
      <a:softEdge rad="31750"/>
    </a:effect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E0766112-ADF8-C44E-8F3D-BDCF663FAD30}" type="doc">
      <dgm:prSet loTypeId="urn:microsoft.com/office/officeart/2008/layout/LinedList" loCatId="" qsTypeId="urn:microsoft.com/office/officeart/2005/8/quickstyle/simple1" qsCatId="simple" csTypeId="urn:microsoft.com/office/officeart/2005/8/colors/colorful5" csCatId="colorful" phldr="1"/>
      <dgm:spPr/>
      <dgm:t>
        <a:bodyPr/>
        <a:lstStyle/>
        <a:p>
          <a:endParaRPr lang="en-US"/>
        </a:p>
      </dgm:t>
    </dgm:pt>
    <dgm:pt modelId="{D25FDA70-8E5D-DE44-A60F-A7AD41855625}">
      <dgm:prSet phldrT="[Text]" custT="1"/>
      <dgm:spPr/>
      <dgm:t>
        <a:bodyPr/>
        <a:lstStyle/>
        <a:p>
          <a:r>
            <a:rPr lang="en-US" sz="4400" dirty="0">
              <a:latin typeface="+mj-lt"/>
            </a:rPr>
            <a:t>Critical Features of Instruction</a:t>
          </a:r>
        </a:p>
      </dgm:t>
    </dgm:pt>
    <dgm:pt modelId="{361C52AA-81D0-3341-92A4-E8B32368937E}" type="parTrans" cxnId="{E0C75247-93CB-5D40-8DBA-83C26856234E}">
      <dgm:prSet/>
      <dgm:spPr/>
      <dgm:t>
        <a:bodyPr/>
        <a:lstStyle/>
        <a:p>
          <a:endParaRPr lang="en-US"/>
        </a:p>
      </dgm:t>
    </dgm:pt>
    <dgm:pt modelId="{51AF9138-EA9F-EF4C-9433-4D55C29F555A}" type="sibTrans" cxnId="{E0C75247-93CB-5D40-8DBA-83C26856234E}">
      <dgm:prSet/>
      <dgm:spPr/>
      <dgm:t>
        <a:bodyPr/>
        <a:lstStyle/>
        <a:p>
          <a:endParaRPr lang="en-US"/>
        </a:p>
      </dgm:t>
    </dgm:pt>
    <dgm:pt modelId="{3251D7E1-90A0-4F4D-9B4F-90010F3495AF}">
      <dgm:prSet phldrT="[Text]"/>
      <dgm:spPr/>
      <dgm:t>
        <a:bodyPr anchor="ctr"/>
        <a:lstStyle/>
        <a:p>
          <a:r>
            <a:rPr lang="en-US" dirty="0"/>
            <a:t>Evidence-based practices</a:t>
          </a:r>
        </a:p>
      </dgm:t>
    </dgm:pt>
    <dgm:pt modelId="{D9B8F1EE-DBB8-B442-BCFC-0580C0776F52}" type="parTrans" cxnId="{439A3C75-C64E-7949-A1C5-EC09368E2606}">
      <dgm:prSet/>
      <dgm:spPr/>
      <dgm:t>
        <a:bodyPr/>
        <a:lstStyle/>
        <a:p>
          <a:endParaRPr lang="en-US"/>
        </a:p>
      </dgm:t>
    </dgm:pt>
    <dgm:pt modelId="{3F753638-3D23-B04A-9426-92E4FBDB96B2}" type="sibTrans" cxnId="{439A3C75-C64E-7949-A1C5-EC09368E2606}">
      <dgm:prSet/>
      <dgm:spPr/>
      <dgm:t>
        <a:bodyPr/>
        <a:lstStyle/>
        <a:p>
          <a:endParaRPr lang="en-US"/>
        </a:p>
      </dgm:t>
    </dgm:pt>
    <dgm:pt modelId="{148108ED-8DEC-F94F-B003-415C00217FA9}">
      <dgm:prSet/>
      <dgm:spPr/>
      <dgm:t>
        <a:bodyPr anchor="ctr"/>
        <a:lstStyle/>
        <a:p>
          <a:r>
            <a:rPr lang="en-US" dirty="0"/>
            <a:t>Differentiated</a:t>
          </a:r>
        </a:p>
      </dgm:t>
    </dgm:pt>
    <dgm:pt modelId="{C721BFA1-87A8-AC4E-805E-162930C768BA}" type="parTrans" cxnId="{68B879EC-D361-3F42-BB1A-6ABCC9998539}">
      <dgm:prSet/>
      <dgm:spPr/>
      <dgm:t>
        <a:bodyPr/>
        <a:lstStyle/>
        <a:p>
          <a:endParaRPr lang="en-US"/>
        </a:p>
      </dgm:t>
    </dgm:pt>
    <dgm:pt modelId="{3E2F5C5B-2040-2D40-AC96-A1A9A1AFDDBB}" type="sibTrans" cxnId="{68B879EC-D361-3F42-BB1A-6ABCC9998539}">
      <dgm:prSet/>
      <dgm:spPr/>
      <dgm:t>
        <a:bodyPr/>
        <a:lstStyle/>
        <a:p>
          <a:endParaRPr lang="en-US"/>
        </a:p>
      </dgm:t>
    </dgm:pt>
    <dgm:pt modelId="{B9F0E352-6622-FF4C-ABC9-00015E266DFB}">
      <dgm:prSet/>
      <dgm:spPr/>
      <dgm:t>
        <a:bodyPr anchor="ctr"/>
        <a:lstStyle/>
        <a:p>
          <a:r>
            <a:rPr lang="en-US" dirty="0"/>
            <a:t>Explicit</a:t>
          </a:r>
        </a:p>
      </dgm:t>
    </dgm:pt>
    <dgm:pt modelId="{65E7E4F3-CFEE-E548-99AB-FC1455DEAB00}" type="parTrans" cxnId="{2BAF811E-36C6-7B45-B0B8-0489AB3E74FA}">
      <dgm:prSet/>
      <dgm:spPr/>
      <dgm:t>
        <a:bodyPr/>
        <a:lstStyle/>
        <a:p>
          <a:endParaRPr lang="en-US"/>
        </a:p>
      </dgm:t>
    </dgm:pt>
    <dgm:pt modelId="{AF211763-51FF-3C49-8161-A59F1A5212D2}" type="sibTrans" cxnId="{2BAF811E-36C6-7B45-B0B8-0489AB3E74FA}">
      <dgm:prSet/>
      <dgm:spPr/>
      <dgm:t>
        <a:bodyPr/>
        <a:lstStyle/>
        <a:p>
          <a:endParaRPr lang="en-US"/>
        </a:p>
      </dgm:t>
    </dgm:pt>
    <dgm:pt modelId="{82BFB6AA-3CC0-4A4B-9673-1FEA2CFBEEFC}">
      <dgm:prSet/>
      <dgm:spPr/>
      <dgm:t>
        <a:bodyPr anchor="ctr"/>
        <a:lstStyle/>
        <a:p>
          <a:r>
            <a:rPr lang="en-US" dirty="0"/>
            <a:t>Systematic</a:t>
          </a:r>
        </a:p>
      </dgm:t>
    </dgm:pt>
    <dgm:pt modelId="{B692D0F2-292B-3543-AF9B-9D29A289C2DC}" type="parTrans" cxnId="{4B36E28F-0687-8445-82BA-62FB22262333}">
      <dgm:prSet/>
      <dgm:spPr/>
      <dgm:t>
        <a:bodyPr/>
        <a:lstStyle/>
        <a:p>
          <a:endParaRPr lang="en-US"/>
        </a:p>
      </dgm:t>
    </dgm:pt>
    <dgm:pt modelId="{FEE62A79-8B91-6C40-BAC9-8F8EEB32F6D3}" type="sibTrans" cxnId="{4B36E28F-0687-8445-82BA-62FB22262333}">
      <dgm:prSet/>
      <dgm:spPr/>
      <dgm:t>
        <a:bodyPr/>
        <a:lstStyle/>
        <a:p>
          <a:endParaRPr lang="en-US"/>
        </a:p>
      </dgm:t>
    </dgm:pt>
    <dgm:pt modelId="{2F52E6D0-8436-F94A-A002-A155163ED86F}">
      <dgm:prSet/>
      <dgm:spPr/>
      <dgm:t>
        <a:bodyPr anchor="ctr"/>
        <a:lstStyle/>
        <a:p>
          <a:r>
            <a:rPr lang="en-US" dirty="0"/>
            <a:t>Scaffolded</a:t>
          </a:r>
        </a:p>
      </dgm:t>
    </dgm:pt>
    <dgm:pt modelId="{7E730F62-624B-3F4B-AD7C-E4616E955E15}" type="parTrans" cxnId="{AF84907D-B0CE-BF49-B07C-AB662EABFD0E}">
      <dgm:prSet/>
      <dgm:spPr/>
      <dgm:t>
        <a:bodyPr/>
        <a:lstStyle/>
        <a:p>
          <a:endParaRPr lang="en-US"/>
        </a:p>
      </dgm:t>
    </dgm:pt>
    <dgm:pt modelId="{F793343D-1CA0-1840-8B28-2E398C96C82F}" type="sibTrans" cxnId="{AF84907D-B0CE-BF49-B07C-AB662EABFD0E}">
      <dgm:prSet/>
      <dgm:spPr/>
      <dgm:t>
        <a:bodyPr/>
        <a:lstStyle/>
        <a:p>
          <a:endParaRPr lang="en-US"/>
        </a:p>
      </dgm:t>
    </dgm:pt>
    <dgm:pt modelId="{56B027B2-1210-FE46-9D71-E360CEDABA7D}">
      <dgm:prSet/>
      <dgm:spPr/>
      <dgm:t>
        <a:bodyPr anchor="ctr"/>
        <a:lstStyle/>
        <a:p>
          <a:r>
            <a:rPr lang="en-US" dirty="0"/>
            <a:t>Practice opportunities with instructive feedback</a:t>
          </a:r>
        </a:p>
      </dgm:t>
    </dgm:pt>
    <dgm:pt modelId="{82835A0E-22CE-544B-9A21-41B12E98C484}" type="parTrans" cxnId="{3F32DF9C-66FA-344D-9C5F-0737F513FBC4}">
      <dgm:prSet/>
      <dgm:spPr/>
      <dgm:t>
        <a:bodyPr/>
        <a:lstStyle/>
        <a:p>
          <a:endParaRPr lang="en-US"/>
        </a:p>
      </dgm:t>
    </dgm:pt>
    <dgm:pt modelId="{A230C384-EB89-854B-B739-E7F5F61C4C27}" type="sibTrans" cxnId="{3F32DF9C-66FA-344D-9C5F-0737F513FBC4}">
      <dgm:prSet/>
      <dgm:spPr/>
      <dgm:t>
        <a:bodyPr/>
        <a:lstStyle/>
        <a:p>
          <a:endParaRPr lang="en-US"/>
        </a:p>
      </dgm:t>
    </dgm:pt>
    <dgm:pt modelId="{7FF41926-8349-AE44-AF35-2A9ABFE81B93}" type="pres">
      <dgm:prSet presAssocID="{E0766112-ADF8-C44E-8F3D-BDCF663FAD30}" presName="vert0" presStyleCnt="0">
        <dgm:presLayoutVars>
          <dgm:dir/>
          <dgm:animOne val="branch"/>
          <dgm:animLvl val="lvl"/>
        </dgm:presLayoutVars>
      </dgm:prSet>
      <dgm:spPr/>
    </dgm:pt>
    <dgm:pt modelId="{60365211-E845-484D-8C55-A1CD2DE24B45}" type="pres">
      <dgm:prSet presAssocID="{D25FDA70-8E5D-DE44-A60F-A7AD41855625}" presName="thickLine" presStyleLbl="alignNode1" presStyleIdx="0" presStyleCnt="1"/>
      <dgm:spPr/>
    </dgm:pt>
    <dgm:pt modelId="{C319387E-D6FB-A24B-B632-CC2AF3B813A3}" type="pres">
      <dgm:prSet presAssocID="{D25FDA70-8E5D-DE44-A60F-A7AD41855625}" presName="horz1" presStyleCnt="0"/>
      <dgm:spPr/>
    </dgm:pt>
    <dgm:pt modelId="{C5706C3D-A4ED-BE4A-8C75-4927E984FC57}" type="pres">
      <dgm:prSet presAssocID="{D25FDA70-8E5D-DE44-A60F-A7AD41855625}" presName="tx1" presStyleLbl="revTx" presStyleIdx="0" presStyleCnt="7" custScaleX="209976"/>
      <dgm:spPr/>
    </dgm:pt>
    <dgm:pt modelId="{6869D2C1-542E-4348-B518-6E889863CF18}" type="pres">
      <dgm:prSet presAssocID="{D25FDA70-8E5D-DE44-A60F-A7AD41855625}" presName="vert1" presStyleCnt="0"/>
      <dgm:spPr/>
    </dgm:pt>
    <dgm:pt modelId="{97AFD5F1-ACF4-F249-BC4E-783BA8D9D3B2}" type="pres">
      <dgm:prSet presAssocID="{3251D7E1-90A0-4F4D-9B4F-90010F3495AF}" presName="vertSpace2a" presStyleCnt="0"/>
      <dgm:spPr/>
    </dgm:pt>
    <dgm:pt modelId="{FCF09E41-D069-6E4F-ABA3-DFA550FE1A98}" type="pres">
      <dgm:prSet presAssocID="{3251D7E1-90A0-4F4D-9B4F-90010F3495AF}" presName="horz2" presStyleCnt="0"/>
      <dgm:spPr/>
    </dgm:pt>
    <dgm:pt modelId="{B85C72E4-1F7D-9846-9751-7C01057E4682}" type="pres">
      <dgm:prSet presAssocID="{3251D7E1-90A0-4F4D-9B4F-90010F3495AF}" presName="horzSpace2" presStyleCnt="0"/>
      <dgm:spPr/>
    </dgm:pt>
    <dgm:pt modelId="{CEEE22EA-059D-784A-B196-7B262F3AEF92}" type="pres">
      <dgm:prSet presAssocID="{3251D7E1-90A0-4F4D-9B4F-90010F3495AF}" presName="tx2" presStyleLbl="revTx" presStyleIdx="1" presStyleCnt="7"/>
      <dgm:spPr/>
    </dgm:pt>
    <dgm:pt modelId="{ECE97819-40C7-114B-B7A2-1A6C31FCE8CA}" type="pres">
      <dgm:prSet presAssocID="{3251D7E1-90A0-4F4D-9B4F-90010F3495AF}" presName="vert2" presStyleCnt="0"/>
      <dgm:spPr/>
    </dgm:pt>
    <dgm:pt modelId="{AB822D60-B5A1-C54E-8020-5110C20F445A}" type="pres">
      <dgm:prSet presAssocID="{3251D7E1-90A0-4F4D-9B4F-90010F3495AF}" presName="thinLine2b" presStyleLbl="callout" presStyleIdx="0" presStyleCnt="6"/>
      <dgm:spPr/>
    </dgm:pt>
    <dgm:pt modelId="{FFF4A5F1-9332-7C4F-9368-5566C9760B45}" type="pres">
      <dgm:prSet presAssocID="{3251D7E1-90A0-4F4D-9B4F-90010F3495AF}" presName="vertSpace2b" presStyleCnt="0"/>
      <dgm:spPr/>
    </dgm:pt>
    <dgm:pt modelId="{4EF66278-114B-0042-A919-1EA83875FA8F}" type="pres">
      <dgm:prSet presAssocID="{148108ED-8DEC-F94F-B003-415C00217FA9}" presName="horz2" presStyleCnt="0"/>
      <dgm:spPr/>
    </dgm:pt>
    <dgm:pt modelId="{25C58F9C-2D33-1547-9FFB-506A6D7D633E}" type="pres">
      <dgm:prSet presAssocID="{148108ED-8DEC-F94F-B003-415C00217FA9}" presName="horzSpace2" presStyleCnt="0"/>
      <dgm:spPr/>
    </dgm:pt>
    <dgm:pt modelId="{35A90C16-902E-3E4E-970C-35F1B55D0687}" type="pres">
      <dgm:prSet presAssocID="{148108ED-8DEC-F94F-B003-415C00217FA9}" presName="tx2" presStyleLbl="revTx" presStyleIdx="2" presStyleCnt="7"/>
      <dgm:spPr/>
    </dgm:pt>
    <dgm:pt modelId="{D3D138A3-9AB8-7142-B0D6-03CAF1CA189D}" type="pres">
      <dgm:prSet presAssocID="{148108ED-8DEC-F94F-B003-415C00217FA9}" presName="vert2" presStyleCnt="0"/>
      <dgm:spPr/>
    </dgm:pt>
    <dgm:pt modelId="{7EE5BB9B-8F93-1241-B5B9-FEAF80B43DBA}" type="pres">
      <dgm:prSet presAssocID="{148108ED-8DEC-F94F-B003-415C00217FA9}" presName="thinLine2b" presStyleLbl="callout" presStyleIdx="1" presStyleCnt="6"/>
      <dgm:spPr/>
    </dgm:pt>
    <dgm:pt modelId="{D8AFCCA4-2EBD-7F48-BC0C-FC4883B9D471}" type="pres">
      <dgm:prSet presAssocID="{148108ED-8DEC-F94F-B003-415C00217FA9}" presName="vertSpace2b" presStyleCnt="0"/>
      <dgm:spPr/>
    </dgm:pt>
    <dgm:pt modelId="{1287EC53-2294-D84C-A43A-8EFBF2648906}" type="pres">
      <dgm:prSet presAssocID="{B9F0E352-6622-FF4C-ABC9-00015E266DFB}" presName="horz2" presStyleCnt="0"/>
      <dgm:spPr/>
    </dgm:pt>
    <dgm:pt modelId="{F71A20B4-D0DF-1F40-A939-44BBE6664D99}" type="pres">
      <dgm:prSet presAssocID="{B9F0E352-6622-FF4C-ABC9-00015E266DFB}" presName="horzSpace2" presStyleCnt="0"/>
      <dgm:spPr/>
    </dgm:pt>
    <dgm:pt modelId="{7D93E645-4C13-084A-BA86-2B1ED27EF3F1}" type="pres">
      <dgm:prSet presAssocID="{B9F0E352-6622-FF4C-ABC9-00015E266DFB}" presName="tx2" presStyleLbl="revTx" presStyleIdx="3" presStyleCnt="7"/>
      <dgm:spPr/>
    </dgm:pt>
    <dgm:pt modelId="{F9011A88-8B98-D14C-B1D7-6ED082EC609D}" type="pres">
      <dgm:prSet presAssocID="{B9F0E352-6622-FF4C-ABC9-00015E266DFB}" presName="vert2" presStyleCnt="0"/>
      <dgm:spPr/>
    </dgm:pt>
    <dgm:pt modelId="{C8028F55-0A9D-F641-B617-D54899384B04}" type="pres">
      <dgm:prSet presAssocID="{B9F0E352-6622-FF4C-ABC9-00015E266DFB}" presName="thinLine2b" presStyleLbl="callout" presStyleIdx="2" presStyleCnt="6"/>
      <dgm:spPr/>
    </dgm:pt>
    <dgm:pt modelId="{42051F9B-82D6-7748-B1D1-1C0FAFB8B925}" type="pres">
      <dgm:prSet presAssocID="{B9F0E352-6622-FF4C-ABC9-00015E266DFB}" presName="vertSpace2b" presStyleCnt="0"/>
      <dgm:spPr/>
    </dgm:pt>
    <dgm:pt modelId="{154A3713-234B-2C42-8D56-09ACCAC8606C}" type="pres">
      <dgm:prSet presAssocID="{82BFB6AA-3CC0-4A4B-9673-1FEA2CFBEEFC}" presName="horz2" presStyleCnt="0"/>
      <dgm:spPr/>
    </dgm:pt>
    <dgm:pt modelId="{10E7C541-2C51-F14A-BBEC-B16FD31B9F0D}" type="pres">
      <dgm:prSet presAssocID="{82BFB6AA-3CC0-4A4B-9673-1FEA2CFBEEFC}" presName="horzSpace2" presStyleCnt="0"/>
      <dgm:spPr/>
    </dgm:pt>
    <dgm:pt modelId="{526F925D-C6ED-F54B-9428-97E0F61490F7}" type="pres">
      <dgm:prSet presAssocID="{82BFB6AA-3CC0-4A4B-9673-1FEA2CFBEEFC}" presName="tx2" presStyleLbl="revTx" presStyleIdx="4" presStyleCnt="7"/>
      <dgm:spPr/>
    </dgm:pt>
    <dgm:pt modelId="{AF37B0F1-F33D-8B48-A3B0-90488FE58814}" type="pres">
      <dgm:prSet presAssocID="{82BFB6AA-3CC0-4A4B-9673-1FEA2CFBEEFC}" presName="vert2" presStyleCnt="0"/>
      <dgm:spPr/>
    </dgm:pt>
    <dgm:pt modelId="{30D9DB0E-466F-B647-B454-480C86B0E2BD}" type="pres">
      <dgm:prSet presAssocID="{82BFB6AA-3CC0-4A4B-9673-1FEA2CFBEEFC}" presName="thinLine2b" presStyleLbl="callout" presStyleIdx="3" presStyleCnt="6"/>
      <dgm:spPr/>
    </dgm:pt>
    <dgm:pt modelId="{36DC302F-D749-BC43-9B03-DD296821AD57}" type="pres">
      <dgm:prSet presAssocID="{82BFB6AA-3CC0-4A4B-9673-1FEA2CFBEEFC}" presName="vertSpace2b" presStyleCnt="0"/>
      <dgm:spPr/>
    </dgm:pt>
    <dgm:pt modelId="{053A3F1E-4AD0-1E44-9099-BB31AEEEC9CE}" type="pres">
      <dgm:prSet presAssocID="{2F52E6D0-8436-F94A-A002-A155163ED86F}" presName="horz2" presStyleCnt="0"/>
      <dgm:spPr/>
    </dgm:pt>
    <dgm:pt modelId="{93CCA4AE-21EB-B042-9564-7DD498E2E3B0}" type="pres">
      <dgm:prSet presAssocID="{2F52E6D0-8436-F94A-A002-A155163ED86F}" presName="horzSpace2" presStyleCnt="0"/>
      <dgm:spPr/>
    </dgm:pt>
    <dgm:pt modelId="{3B6FEC49-EA5B-8F4A-86AF-C578B6E57FFF}" type="pres">
      <dgm:prSet presAssocID="{2F52E6D0-8436-F94A-A002-A155163ED86F}" presName="tx2" presStyleLbl="revTx" presStyleIdx="5" presStyleCnt="7"/>
      <dgm:spPr/>
    </dgm:pt>
    <dgm:pt modelId="{F659C0BD-238A-0E48-8114-92B8067C793F}" type="pres">
      <dgm:prSet presAssocID="{2F52E6D0-8436-F94A-A002-A155163ED86F}" presName="vert2" presStyleCnt="0"/>
      <dgm:spPr/>
    </dgm:pt>
    <dgm:pt modelId="{E79B509C-2EB9-7C41-A2E5-6C70F9FD93F7}" type="pres">
      <dgm:prSet presAssocID="{2F52E6D0-8436-F94A-A002-A155163ED86F}" presName="thinLine2b" presStyleLbl="callout" presStyleIdx="4" presStyleCnt="6"/>
      <dgm:spPr/>
    </dgm:pt>
    <dgm:pt modelId="{98154033-734D-D647-961E-221BF027142C}" type="pres">
      <dgm:prSet presAssocID="{2F52E6D0-8436-F94A-A002-A155163ED86F}" presName="vertSpace2b" presStyleCnt="0"/>
      <dgm:spPr/>
    </dgm:pt>
    <dgm:pt modelId="{D1E6EA0D-CA39-C64A-A773-91E4F3CE86B0}" type="pres">
      <dgm:prSet presAssocID="{56B027B2-1210-FE46-9D71-E360CEDABA7D}" presName="horz2" presStyleCnt="0"/>
      <dgm:spPr/>
    </dgm:pt>
    <dgm:pt modelId="{C3F716FB-37E9-DA4A-A945-54F924CFA33B}" type="pres">
      <dgm:prSet presAssocID="{56B027B2-1210-FE46-9D71-E360CEDABA7D}" presName="horzSpace2" presStyleCnt="0"/>
      <dgm:spPr/>
    </dgm:pt>
    <dgm:pt modelId="{12C35181-DEE0-524B-94F8-37AE7399AFEB}" type="pres">
      <dgm:prSet presAssocID="{56B027B2-1210-FE46-9D71-E360CEDABA7D}" presName="tx2" presStyleLbl="revTx" presStyleIdx="6" presStyleCnt="7"/>
      <dgm:spPr/>
    </dgm:pt>
    <dgm:pt modelId="{AE689C30-B10F-8247-8BEE-28939001FADB}" type="pres">
      <dgm:prSet presAssocID="{56B027B2-1210-FE46-9D71-E360CEDABA7D}" presName="vert2" presStyleCnt="0"/>
      <dgm:spPr/>
    </dgm:pt>
    <dgm:pt modelId="{DAFF544D-B6E5-174A-AC61-F6C834B0A21B}" type="pres">
      <dgm:prSet presAssocID="{56B027B2-1210-FE46-9D71-E360CEDABA7D}" presName="thinLine2b" presStyleLbl="callout" presStyleIdx="5" presStyleCnt="6"/>
      <dgm:spPr/>
    </dgm:pt>
    <dgm:pt modelId="{C241FAD9-A692-244B-B2E6-70349E90EEB0}" type="pres">
      <dgm:prSet presAssocID="{56B027B2-1210-FE46-9D71-E360CEDABA7D}" presName="vertSpace2b" presStyleCnt="0"/>
      <dgm:spPr/>
    </dgm:pt>
  </dgm:ptLst>
  <dgm:cxnLst>
    <dgm:cxn modelId="{7A7BBB04-2492-2447-AEF2-3164D2BBFC42}" type="presOf" srcId="{3251D7E1-90A0-4F4D-9B4F-90010F3495AF}" destId="{CEEE22EA-059D-784A-B196-7B262F3AEF92}" srcOrd="0" destOrd="0" presId="urn:microsoft.com/office/officeart/2008/layout/LinedList"/>
    <dgm:cxn modelId="{85B6F604-4C61-9F44-9453-C4F1F68C6FDD}" type="presOf" srcId="{148108ED-8DEC-F94F-B003-415C00217FA9}" destId="{35A90C16-902E-3E4E-970C-35F1B55D0687}" srcOrd="0" destOrd="0" presId="urn:microsoft.com/office/officeart/2008/layout/LinedList"/>
    <dgm:cxn modelId="{2BAF811E-36C6-7B45-B0B8-0489AB3E74FA}" srcId="{D25FDA70-8E5D-DE44-A60F-A7AD41855625}" destId="{B9F0E352-6622-FF4C-ABC9-00015E266DFB}" srcOrd="2" destOrd="0" parTransId="{65E7E4F3-CFEE-E548-99AB-FC1455DEAB00}" sibTransId="{AF211763-51FF-3C49-8161-A59F1A5212D2}"/>
    <dgm:cxn modelId="{AD42C032-5CD6-F942-A439-8ECE325D43D4}" type="presOf" srcId="{B9F0E352-6622-FF4C-ABC9-00015E266DFB}" destId="{7D93E645-4C13-084A-BA86-2B1ED27EF3F1}" srcOrd="0" destOrd="0" presId="urn:microsoft.com/office/officeart/2008/layout/LinedList"/>
    <dgm:cxn modelId="{E7F2E936-4E35-0242-8630-32802413D977}" type="presOf" srcId="{D25FDA70-8E5D-DE44-A60F-A7AD41855625}" destId="{C5706C3D-A4ED-BE4A-8C75-4927E984FC57}" srcOrd="0" destOrd="0" presId="urn:microsoft.com/office/officeart/2008/layout/LinedList"/>
    <dgm:cxn modelId="{E0C75247-93CB-5D40-8DBA-83C26856234E}" srcId="{E0766112-ADF8-C44E-8F3D-BDCF663FAD30}" destId="{D25FDA70-8E5D-DE44-A60F-A7AD41855625}" srcOrd="0" destOrd="0" parTransId="{361C52AA-81D0-3341-92A4-E8B32368937E}" sibTransId="{51AF9138-EA9F-EF4C-9433-4D55C29F555A}"/>
    <dgm:cxn modelId="{28D6D448-B149-F048-B418-5DA33386DAC8}" type="presOf" srcId="{2F52E6D0-8436-F94A-A002-A155163ED86F}" destId="{3B6FEC49-EA5B-8F4A-86AF-C578B6E57FFF}" srcOrd="0" destOrd="0" presId="urn:microsoft.com/office/officeart/2008/layout/LinedList"/>
    <dgm:cxn modelId="{439A3C75-C64E-7949-A1C5-EC09368E2606}" srcId="{D25FDA70-8E5D-DE44-A60F-A7AD41855625}" destId="{3251D7E1-90A0-4F4D-9B4F-90010F3495AF}" srcOrd="0" destOrd="0" parTransId="{D9B8F1EE-DBB8-B442-BCFC-0580C0776F52}" sibTransId="{3F753638-3D23-B04A-9426-92E4FBDB96B2}"/>
    <dgm:cxn modelId="{AF84907D-B0CE-BF49-B07C-AB662EABFD0E}" srcId="{D25FDA70-8E5D-DE44-A60F-A7AD41855625}" destId="{2F52E6D0-8436-F94A-A002-A155163ED86F}" srcOrd="4" destOrd="0" parTransId="{7E730F62-624B-3F4B-AD7C-E4616E955E15}" sibTransId="{F793343D-1CA0-1840-8B28-2E398C96C82F}"/>
    <dgm:cxn modelId="{4B36E28F-0687-8445-82BA-62FB22262333}" srcId="{D25FDA70-8E5D-DE44-A60F-A7AD41855625}" destId="{82BFB6AA-3CC0-4A4B-9673-1FEA2CFBEEFC}" srcOrd="3" destOrd="0" parTransId="{B692D0F2-292B-3543-AF9B-9D29A289C2DC}" sibTransId="{FEE62A79-8B91-6C40-BAC9-8F8EEB32F6D3}"/>
    <dgm:cxn modelId="{3F32DF9C-66FA-344D-9C5F-0737F513FBC4}" srcId="{D25FDA70-8E5D-DE44-A60F-A7AD41855625}" destId="{56B027B2-1210-FE46-9D71-E360CEDABA7D}" srcOrd="5" destOrd="0" parTransId="{82835A0E-22CE-544B-9A21-41B12E98C484}" sibTransId="{A230C384-EB89-854B-B739-E7F5F61C4C27}"/>
    <dgm:cxn modelId="{7982DAA8-1D3F-9B41-96B9-C1248F7C1948}" type="presOf" srcId="{82BFB6AA-3CC0-4A4B-9673-1FEA2CFBEEFC}" destId="{526F925D-C6ED-F54B-9428-97E0F61490F7}" srcOrd="0" destOrd="0" presId="urn:microsoft.com/office/officeart/2008/layout/LinedList"/>
    <dgm:cxn modelId="{F056E8AA-887E-6349-85C2-A6E42415FD92}" type="presOf" srcId="{E0766112-ADF8-C44E-8F3D-BDCF663FAD30}" destId="{7FF41926-8349-AE44-AF35-2A9ABFE81B93}" srcOrd="0" destOrd="0" presId="urn:microsoft.com/office/officeart/2008/layout/LinedList"/>
    <dgm:cxn modelId="{10E827AE-0175-EE4C-A396-D657526BC122}" type="presOf" srcId="{56B027B2-1210-FE46-9D71-E360CEDABA7D}" destId="{12C35181-DEE0-524B-94F8-37AE7399AFEB}" srcOrd="0" destOrd="0" presId="urn:microsoft.com/office/officeart/2008/layout/LinedList"/>
    <dgm:cxn modelId="{68B879EC-D361-3F42-BB1A-6ABCC9998539}" srcId="{D25FDA70-8E5D-DE44-A60F-A7AD41855625}" destId="{148108ED-8DEC-F94F-B003-415C00217FA9}" srcOrd="1" destOrd="0" parTransId="{C721BFA1-87A8-AC4E-805E-162930C768BA}" sibTransId="{3E2F5C5B-2040-2D40-AC96-A1A9A1AFDDBB}"/>
    <dgm:cxn modelId="{B2419F68-62FB-0246-BC0C-8597B7216183}" type="presParOf" srcId="{7FF41926-8349-AE44-AF35-2A9ABFE81B93}" destId="{60365211-E845-484D-8C55-A1CD2DE24B45}" srcOrd="0" destOrd="0" presId="urn:microsoft.com/office/officeart/2008/layout/LinedList"/>
    <dgm:cxn modelId="{E67115E7-1134-7841-9015-912AD8A0AB40}" type="presParOf" srcId="{7FF41926-8349-AE44-AF35-2A9ABFE81B93}" destId="{C319387E-D6FB-A24B-B632-CC2AF3B813A3}" srcOrd="1" destOrd="0" presId="urn:microsoft.com/office/officeart/2008/layout/LinedList"/>
    <dgm:cxn modelId="{B49992D1-8539-5C4A-ABD6-9710F2552A03}" type="presParOf" srcId="{C319387E-D6FB-A24B-B632-CC2AF3B813A3}" destId="{C5706C3D-A4ED-BE4A-8C75-4927E984FC57}" srcOrd="0" destOrd="0" presId="urn:microsoft.com/office/officeart/2008/layout/LinedList"/>
    <dgm:cxn modelId="{62152184-B548-ED41-B36E-4DBB3FF40C5A}" type="presParOf" srcId="{C319387E-D6FB-A24B-B632-CC2AF3B813A3}" destId="{6869D2C1-542E-4348-B518-6E889863CF18}" srcOrd="1" destOrd="0" presId="urn:microsoft.com/office/officeart/2008/layout/LinedList"/>
    <dgm:cxn modelId="{E3E2E15E-728A-B14F-96DC-759989F88BFA}" type="presParOf" srcId="{6869D2C1-542E-4348-B518-6E889863CF18}" destId="{97AFD5F1-ACF4-F249-BC4E-783BA8D9D3B2}" srcOrd="0" destOrd="0" presId="urn:microsoft.com/office/officeart/2008/layout/LinedList"/>
    <dgm:cxn modelId="{FC9DFFC6-B0D3-8341-9213-FC4B73C45B34}" type="presParOf" srcId="{6869D2C1-542E-4348-B518-6E889863CF18}" destId="{FCF09E41-D069-6E4F-ABA3-DFA550FE1A98}" srcOrd="1" destOrd="0" presId="urn:microsoft.com/office/officeart/2008/layout/LinedList"/>
    <dgm:cxn modelId="{60977EE8-8648-1341-A152-DBA231FBE60C}" type="presParOf" srcId="{FCF09E41-D069-6E4F-ABA3-DFA550FE1A98}" destId="{B85C72E4-1F7D-9846-9751-7C01057E4682}" srcOrd="0" destOrd="0" presId="urn:microsoft.com/office/officeart/2008/layout/LinedList"/>
    <dgm:cxn modelId="{A2B44CD4-7D3E-4C40-A488-5987AFCC5E11}" type="presParOf" srcId="{FCF09E41-D069-6E4F-ABA3-DFA550FE1A98}" destId="{CEEE22EA-059D-784A-B196-7B262F3AEF92}" srcOrd="1" destOrd="0" presId="urn:microsoft.com/office/officeart/2008/layout/LinedList"/>
    <dgm:cxn modelId="{339524DB-97A0-C142-ABA0-57611D207019}" type="presParOf" srcId="{FCF09E41-D069-6E4F-ABA3-DFA550FE1A98}" destId="{ECE97819-40C7-114B-B7A2-1A6C31FCE8CA}" srcOrd="2" destOrd="0" presId="urn:microsoft.com/office/officeart/2008/layout/LinedList"/>
    <dgm:cxn modelId="{15673FD2-75AB-E54B-817B-C565F2C26F24}" type="presParOf" srcId="{6869D2C1-542E-4348-B518-6E889863CF18}" destId="{AB822D60-B5A1-C54E-8020-5110C20F445A}" srcOrd="2" destOrd="0" presId="urn:microsoft.com/office/officeart/2008/layout/LinedList"/>
    <dgm:cxn modelId="{5E744B3A-09AB-F044-A735-57839683E511}" type="presParOf" srcId="{6869D2C1-542E-4348-B518-6E889863CF18}" destId="{FFF4A5F1-9332-7C4F-9368-5566C9760B45}" srcOrd="3" destOrd="0" presId="urn:microsoft.com/office/officeart/2008/layout/LinedList"/>
    <dgm:cxn modelId="{9919EEC5-A118-DA41-BAFE-3F773BB4E95D}" type="presParOf" srcId="{6869D2C1-542E-4348-B518-6E889863CF18}" destId="{4EF66278-114B-0042-A919-1EA83875FA8F}" srcOrd="4" destOrd="0" presId="urn:microsoft.com/office/officeart/2008/layout/LinedList"/>
    <dgm:cxn modelId="{132D8276-40F6-5F4B-89D2-148AA9627FEA}" type="presParOf" srcId="{4EF66278-114B-0042-A919-1EA83875FA8F}" destId="{25C58F9C-2D33-1547-9FFB-506A6D7D633E}" srcOrd="0" destOrd="0" presId="urn:microsoft.com/office/officeart/2008/layout/LinedList"/>
    <dgm:cxn modelId="{AE2D54AB-A299-9D4E-AC03-047935F37AEE}" type="presParOf" srcId="{4EF66278-114B-0042-A919-1EA83875FA8F}" destId="{35A90C16-902E-3E4E-970C-35F1B55D0687}" srcOrd="1" destOrd="0" presId="urn:microsoft.com/office/officeart/2008/layout/LinedList"/>
    <dgm:cxn modelId="{50322804-A8D6-504A-8C67-FAD8FBF51B87}" type="presParOf" srcId="{4EF66278-114B-0042-A919-1EA83875FA8F}" destId="{D3D138A3-9AB8-7142-B0D6-03CAF1CA189D}" srcOrd="2" destOrd="0" presId="urn:microsoft.com/office/officeart/2008/layout/LinedList"/>
    <dgm:cxn modelId="{D90755BC-9E8C-B449-A162-03950FFA2A0B}" type="presParOf" srcId="{6869D2C1-542E-4348-B518-6E889863CF18}" destId="{7EE5BB9B-8F93-1241-B5B9-FEAF80B43DBA}" srcOrd="5" destOrd="0" presId="urn:microsoft.com/office/officeart/2008/layout/LinedList"/>
    <dgm:cxn modelId="{5DD6C009-3D78-3C44-9DAA-8E5A9D9B18C8}" type="presParOf" srcId="{6869D2C1-542E-4348-B518-6E889863CF18}" destId="{D8AFCCA4-2EBD-7F48-BC0C-FC4883B9D471}" srcOrd="6" destOrd="0" presId="urn:microsoft.com/office/officeart/2008/layout/LinedList"/>
    <dgm:cxn modelId="{3A375C88-E6BB-614A-94DA-B265AAF6619E}" type="presParOf" srcId="{6869D2C1-542E-4348-B518-6E889863CF18}" destId="{1287EC53-2294-D84C-A43A-8EFBF2648906}" srcOrd="7" destOrd="0" presId="urn:microsoft.com/office/officeart/2008/layout/LinedList"/>
    <dgm:cxn modelId="{91766C2A-363E-6F4E-9B9B-A17D70CA999B}" type="presParOf" srcId="{1287EC53-2294-D84C-A43A-8EFBF2648906}" destId="{F71A20B4-D0DF-1F40-A939-44BBE6664D99}" srcOrd="0" destOrd="0" presId="urn:microsoft.com/office/officeart/2008/layout/LinedList"/>
    <dgm:cxn modelId="{4B1DE531-C7F8-B14F-AB9A-6359EC6E7309}" type="presParOf" srcId="{1287EC53-2294-D84C-A43A-8EFBF2648906}" destId="{7D93E645-4C13-084A-BA86-2B1ED27EF3F1}" srcOrd="1" destOrd="0" presId="urn:microsoft.com/office/officeart/2008/layout/LinedList"/>
    <dgm:cxn modelId="{1D4D86E1-1E4D-D94B-9A36-98509AFD92CB}" type="presParOf" srcId="{1287EC53-2294-D84C-A43A-8EFBF2648906}" destId="{F9011A88-8B98-D14C-B1D7-6ED082EC609D}" srcOrd="2" destOrd="0" presId="urn:microsoft.com/office/officeart/2008/layout/LinedList"/>
    <dgm:cxn modelId="{D8BEDB13-BBF7-3B4F-A2E8-926D91FFEFA5}" type="presParOf" srcId="{6869D2C1-542E-4348-B518-6E889863CF18}" destId="{C8028F55-0A9D-F641-B617-D54899384B04}" srcOrd="8" destOrd="0" presId="urn:microsoft.com/office/officeart/2008/layout/LinedList"/>
    <dgm:cxn modelId="{29B93875-A317-1546-978E-CB23D8CAC3C8}" type="presParOf" srcId="{6869D2C1-542E-4348-B518-6E889863CF18}" destId="{42051F9B-82D6-7748-B1D1-1C0FAFB8B925}" srcOrd="9" destOrd="0" presId="urn:microsoft.com/office/officeart/2008/layout/LinedList"/>
    <dgm:cxn modelId="{C48114FA-3489-C24A-8042-A82E560FD0F8}" type="presParOf" srcId="{6869D2C1-542E-4348-B518-6E889863CF18}" destId="{154A3713-234B-2C42-8D56-09ACCAC8606C}" srcOrd="10" destOrd="0" presId="urn:microsoft.com/office/officeart/2008/layout/LinedList"/>
    <dgm:cxn modelId="{EAB470CD-0E87-B745-8426-1AD588FAD7DB}" type="presParOf" srcId="{154A3713-234B-2C42-8D56-09ACCAC8606C}" destId="{10E7C541-2C51-F14A-BBEC-B16FD31B9F0D}" srcOrd="0" destOrd="0" presId="urn:microsoft.com/office/officeart/2008/layout/LinedList"/>
    <dgm:cxn modelId="{C87CBDFD-678F-0345-BE0C-F1A5E034CA35}" type="presParOf" srcId="{154A3713-234B-2C42-8D56-09ACCAC8606C}" destId="{526F925D-C6ED-F54B-9428-97E0F61490F7}" srcOrd="1" destOrd="0" presId="urn:microsoft.com/office/officeart/2008/layout/LinedList"/>
    <dgm:cxn modelId="{4AEBD28F-C7FB-084E-A31F-58AC89E62F3F}" type="presParOf" srcId="{154A3713-234B-2C42-8D56-09ACCAC8606C}" destId="{AF37B0F1-F33D-8B48-A3B0-90488FE58814}" srcOrd="2" destOrd="0" presId="urn:microsoft.com/office/officeart/2008/layout/LinedList"/>
    <dgm:cxn modelId="{5DBF11BD-BB41-7B48-850D-E66EADFE7518}" type="presParOf" srcId="{6869D2C1-542E-4348-B518-6E889863CF18}" destId="{30D9DB0E-466F-B647-B454-480C86B0E2BD}" srcOrd="11" destOrd="0" presId="urn:microsoft.com/office/officeart/2008/layout/LinedList"/>
    <dgm:cxn modelId="{EFE542F9-CD4B-1847-B3F3-F5F708636D8F}" type="presParOf" srcId="{6869D2C1-542E-4348-B518-6E889863CF18}" destId="{36DC302F-D749-BC43-9B03-DD296821AD57}" srcOrd="12" destOrd="0" presId="urn:microsoft.com/office/officeart/2008/layout/LinedList"/>
    <dgm:cxn modelId="{5828AFBD-EA47-5D44-9A18-D2C1F287093F}" type="presParOf" srcId="{6869D2C1-542E-4348-B518-6E889863CF18}" destId="{053A3F1E-4AD0-1E44-9099-BB31AEEEC9CE}" srcOrd="13" destOrd="0" presId="urn:microsoft.com/office/officeart/2008/layout/LinedList"/>
    <dgm:cxn modelId="{1E7322A5-471A-0D4B-9B60-D2C66EAA956C}" type="presParOf" srcId="{053A3F1E-4AD0-1E44-9099-BB31AEEEC9CE}" destId="{93CCA4AE-21EB-B042-9564-7DD498E2E3B0}" srcOrd="0" destOrd="0" presId="urn:microsoft.com/office/officeart/2008/layout/LinedList"/>
    <dgm:cxn modelId="{FBDA866C-8034-3C45-BA1F-3260A53C71FD}" type="presParOf" srcId="{053A3F1E-4AD0-1E44-9099-BB31AEEEC9CE}" destId="{3B6FEC49-EA5B-8F4A-86AF-C578B6E57FFF}" srcOrd="1" destOrd="0" presId="urn:microsoft.com/office/officeart/2008/layout/LinedList"/>
    <dgm:cxn modelId="{7BAB61B2-95DB-2241-A8A8-A413ABC4DE12}" type="presParOf" srcId="{053A3F1E-4AD0-1E44-9099-BB31AEEEC9CE}" destId="{F659C0BD-238A-0E48-8114-92B8067C793F}" srcOrd="2" destOrd="0" presId="urn:microsoft.com/office/officeart/2008/layout/LinedList"/>
    <dgm:cxn modelId="{242BEC23-3569-8A49-AEBD-F3052EC28C9C}" type="presParOf" srcId="{6869D2C1-542E-4348-B518-6E889863CF18}" destId="{E79B509C-2EB9-7C41-A2E5-6C70F9FD93F7}" srcOrd="14" destOrd="0" presId="urn:microsoft.com/office/officeart/2008/layout/LinedList"/>
    <dgm:cxn modelId="{C0097923-E254-E44F-9AFE-2CCE2AF31962}" type="presParOf" srcId="{6869D2C1-542E-4348-B518-6E889863CF18}" destId="{98154033-734D-D647-961E-221BF027142C}" srcOrd="15" destOrd="0" presId="urn:microsoft.com/office/officeart/2008/layout/LinedList"/>
    <dgm:cxn modelId="{9699D75A-5DE3-4942-8CEC-2CDEF1C503F5}" type="presParOf" srcId="{6869D2C1-542E-4348-B518-6E889863CF18}" destId="{D1E6EA0D-CA39-C64A-A773-91E4F3CE86B0}" srcOrd="16" destOrd="0" presId="urn:microsoft.com/office/officeart/2008/layout/LinedList"/>
    <dgm:cxn modelId="{EA3185EE-B324-724A-9299-2D2F7D2C58D2}" type="presParOf" srcId="{D1E6EA0D-CA39-C64A-A773-91E4F3CE86B0}" destId="{C3F716FB-37E9-DA4A-A945-54F924CFA33B}" srcOrd="0" destOrd="0" presId="urn:microsoft.com/office/officeart/2008/layout/LinedList"/>
    <dgm:cxn modelId="{F4DC7194-BF24-0645-9563-1D4C9C36D58B}" type="presParOf" srcId="{D1E6EA0D-CA39-C64A-A773-91E4F3CE86B0}" destId="{12C35181-DEE0-524B-94F8-37AE7399AFEB}" srcOrd="1" destOrd="0" presId="urn:microsoft.com/office/officeart/2008/layout/LinedList"/>
    <dgm:cxn modelId="{EB9042A5-DE62-314B-9EB1-DFC94B828CD2}" type="presParOf" srcId="{D1E6EA0D-CA39-C64A-A773-91E4F3CE86B0}" destId="{AE689C30-B10F-8247-8BEE-28939001FADB}" srcOrd="2" destOrd="0" presId="urn:microsoft.com/office/officeart/2008/layout/LinedList"/>
    <dgm:cxn modelId="{ED9FCA02-487E-C340-88A4-4C793352CBE9}" type="presParOf" srcId="{6869D2C1-542E-4348-B518-6E889863CF18}" destId="{DAFF544D-B6E5-174A-AC61-F6C834B0A21B}" srcOrd="17" destOrd="0" presId="urn:microsoft.com/office/officeart/2008/layout/LinedList"/>
    <dgm:cxn modelId="{C8356768-31A0-0A46-A7D4-C0A50C5E4F3B}" type="presParOf" srcId="{6869D2C1-542E-4348-B518-6E889863CF18}" destId="{C241FAD9-A692-244B-B2E6-70349E90EEB0}" srcOrd="18"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 qsCatId="simple" csTypeId="urn:microsoft.com/office/officeart/2005/8/colors/accent5_3" csCatId="accent5" phldr="1"/>
      <dgm:spPr/>
      <dgm:t>
        <a:bodyPr/>
        <a:lstStyle/>
        <a:p>
          <a:endParaRPr lang="en-US"/>
        </a:p>
      </dgm:t>
    </dgm:pt>
    <dgm:pt modelId="{6E2C17F5-0B7D-4E67-AE8D-F0A148DB7CEB}">
      <dgm:prSet custT="1"/>
      <dgm:spPr/>
      <dgm:t>
        <a:bodyPr/>
        <a:lstStyle/>
        <a:p>
          <a:r>
            <a:rPr lang="en-US" sz="2400" dirty="0"/>
            <a:t>SEL &amp; Bullying Prevention</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FE7CED56-03E3-4938-94BB-3B7140BD243F}">
      <dgm:prSet custT="1"/>
      <dgm:spPr/>
      <dgm:t>
        <a:bodyPr/>
        <a:lstStyle/>
        <a:p>
          <a:r>
            <a:rPr lang="en-US" sz="2000" dirty="0" err="1"/>
            <a:t>cfchildren.org</a:t>
          </a:r>
          <a:endParaRPr lang="en-US" sz="2000" dirty="0"/>
        </a:p>
      </dgm:t>
    </dgm:pt>
    <dgm:pt modelId="{70807E71-EB93-4DA6-A01F-3659999BC4B5}" type="sibTrans" cxnId="{34368806-2DEA-416A-BB56-07B31FCAF679}">
      <dgm:prSet/>
      <dgm:spPr/>
      <dgm:t>
        <a:bodyPr/>
        <a:lstStyle/>
        <a:p>
          <a:endParaRPr lang="en-US"/>
        </a:p>
      </dgm:t>
    </dgm:pt>
    <dgm:pt modelId="{3A048E05-9A27-4F0C-93AD-E9AE640AC1D8}" type="parTrans" cxnId="{34368806-2DEA-416A-BB56-07B31FCAF679}">
      <dgm:prSet/>
      <dgm:spPr/>
      <dgm:t>
        <a:bodyPr/>
        <a:lstStyle/>
        <a:p>
          <a:endParaRPr lang="en-US"/>
        </a:p>
      </dgm:t>
    </dgm:pt>
    <dgm:pt modelId="{50456CF8-C2AC-4553-983C-A4DC4D008CCA}">
      <dgm:prSet phldrT="[Text]" custT="1"/>
      <dgm:spPr/>
      <dgm:t>
        <a:bodyPr/>
        <a:lstStyle/>
        <a:p>
          <a:r>
            <a:rPr lang="en-US" sz="2800" dirty="0"/>
            <a:t>Social Skills</a:t>
          </a:r>
        </a:p>
      </dgm:t>
    </dgm:pt>
    <dgm:pt modelId="{B08E409A-CF3A-4C52-8B82-711A4E9C46A9}" type="sibTrans" cxnId="{506AD08C-7ECF-4802-AB6C-5C1613136C1D}">
      <dgm:prSet/>
      <dgm:spPr/>
      <dgm:t>
        <a:bodyPr/>
        <a:lstStyle/>
        <a:p>
          <a:endParaRPr lang="en-US"/>
        </a:p>
      </dgm:t>
    </dgm:pt>
    <dgm:pt modelId="{8F3413EB-5DF1-4D39-9752-BA3BC7930EA5}" type="parTrans" cxnId="{506AD08C-7ECF-4802-AB6C-5C1613136C1D}">
      <dgm:prSet/>
      <dgm:spPr/>
      <dgm:t>
        <a:bodyPr/>
        <a:lstStyle/>
        <a:p>
          <a:endParaRPr lang="en-US"/>
        </a:p>
      </dgm:t>
    </dgm:pt>
    <dgm:pt modelId="{67BDC6B4-5148-4199-B377-E24F14F906CE}">
      <dgm:prSet phldrT="[Text]"/>
      <dgm:spPr/>
      <dgm:t>
        <a:bodyPr/>
        <a:lstStyle/>
        <a:p>
          <a:r>
            <a:rPr lang="en-US" sz="2800" b="1" dirty="0"/>
            <a:t>Social Skills Improvement System (</a:t>
          </a:r>
          <a:r>
            <a:rPr lang="en-US" sz="2800" b="1" dirty="0" err="1"/>
            <a:t>SSiS</a:t>
          </a:r>
          <a:r>
            <a:rPr lang="en-US" sz="2800" b="1" dirty="0"/>
            <a:t>) </a:t>
          </a:r>
        </a:p>
      </dgm:t>
    </dgm:pt>
    <dgm:pt modelId="{7E736F50-AFCF-4CCD-97A2-0D633C96670B}" type="sibTrans" cxnId="{2F942812-5B3B-4F54-A2C7-E22E23411885}">
      <dgm:prSet/>
      <dgm:spPr/>
      <dgm:t>
        <a:bodyPr/>
        <a:lstStyle/>
        <a:p>
          <a:endParaRPr lang="en-US"/>
        </a:p>
      </dgm:t>
    </dgm:pt>
    <dgm:pt modelId="{843DA986-20D8-4A5C-85C0-F7F122FBD1D0}" type="parTrans" cxnId="{2F942812-5B3B-4F54-A2C7-E22E23411885}">
      <dgm:prSet/>
      <dgm:spPr/>
      <dgm:t>
        <a:bodyPr/>
        <a:lstStyle/>
        <a:p>
          <a:endParaRPr lang="en-US"/>
        </a:p>
      </dgm:t>
    </dgm:pt>
    <dgm:pt modelId="{588B0707-EC52-4BCA-B420-FC6C88BDD7F5}">
      <dgm:prSet/>
      <dgm:spPr/>
      <dgm:t>
        <a:bodyPr/>
        <a:lstStyle/>
        <a:p>
          <a:r>
            <a:rPr lang="en-US" sz="2200" dirty="0"/>
            <a:t>Elliott and Gresham, 2008      </a:t>
          </a:r>
        </a:p>
      </dgm:t>
    </dgm:pt>
    <dgm:pt modelId="{A5268C67-9220-415C-8F13-73B4AF009616}" type="sibTrans" cxnId="{3E329830-AD21-4E52-8B0D-E02B0732A6C3}">
      <dgm:prSet/>
      <dgm:spPr/>
      <dgm:t>
        <a:bodyPr/>
        <a:lstStyle/>
        <a:p>
          <a:endParaRPr lang="en-US"/>
        </a:p>
      </dgm:t>
    </dgm:pt>
    <dgm:pt modelId="{0228D947-8555-43E5-8641-147FD8CB3838}" type="parTrans" cxnId="{3E329830-AD21-4E52-8B0D-E02B0732A6C3}">
      <dgm:prSet/>
      <dgm:spPr/>
      <dgm:t>
        <a:bodyPr/>
        <a:lstStyle/>
        <a:p>
          <a:endParaRPr lang="en-US"/>
        </a:p>
      </dgm:t>
    </dgm:pt>
    <dgm:pt modelId="{9C7A4C87-A3FF-4811-A2C6-93591E935339}">
      <dgm:prSet/>
      <dgm:spPr/>
      <dgm:t>
        <a:bodyPr/>
        <a:lstStyle/>
        <a:p>
          <a:r>
            <a:rPr lang="en-US" sz="2200" dirty="0" err="1"/>
            <a:t>pearsonassessments.com</a:t>
          </a:r>
          <a:endParaRPr lang="en-US" sz="2200" dirty="0"/>
        </a:p>
      </dgm:t>
    </dgm:pt>
    <dgm:pt modelId="{4D5E6891-C1EB-4CC8-9E48-15BBC62727EF}" type="sibTrans" cxnId="{671128E3-D9B0-4BB2-92DB-B5B934CDCAE8}">
      <dgm:prSet/>
      <dgm:spPr/>
      <dgm:t>
        <a:bodyPr/>
        <a:lstStyle/>
        <a:p>
          <a:endParaRPr lang="en-US"/>
        </a:p>
      </dgm:t>
    </dgm:pt>
    <dgm:pt modelId="{02FBFFA1-D9F2-43B4-A3D3-C805E45CFFE3}" type="parTrans" cxnId="{671128E3-D9B0-4BB2-92DB-B5B934CDCAE8}">
      <dgm:prSet/>
      <dgm:spPr/>
      <dgm:t>
        <a:bodyPr/>
        <a:lstStyle/>
        <a:p>
          <a:endParaRPr lang="en-US"/>
        </a:p>
      </dgm:t>
    </dgm:pt>
    <dgm:pt modelId="{30D8E64D-2342-4667-88E5-C881EF1F3465}">
      <dgm:prSet/>
      <dgm:spPr/>
      <dgm:t>
        <a:bodyPr/>
        <a:lstStyle/>
        <a:p>
          <a:r>
            <a:rPr lang="en-US" sz="2200" dirty="0"/>
            <a:t>Includes a range of tools and intervention materials</a:t>
          </a:r>
        </a:p>
      </dgm:t>
    </dgm:pt>
    <dgm:pt modelId="{FA69F34E-96AA-4936-ACD1-F5604989ED4A}" type="sibTrans" cxnId="{061BF4A9-9A8D-443E-8ECB-76811E6ABE75}">
      <dgm:prSet/>
      <dgm:spPr/>
      <dgm:t>
        <a:bodyPr/>
        <a:lstStyle/>
        <a:p>
          <a:endParaRPr lang="en-US"/>
        </a:p>
      </dgm:t>
    </dgm:pt>
    <dgm:pt modelId="{27CE8588-5D84-4BEE-A6E3-151BEC518D3B}" type="parTrans" cxnId="{061BF4A9-9A8D-443E-8ECB-76811E6ABE75}">
      <dgm:prSet/>
      <dgm:spPr/>
      <dgm:t>
        <a:bodyPr/>
        <a:lstStyle/>
        <a:p>
          <a:endParaRPr lang="en-US"/>
        </a:p>
      </dgm:t>
    </dgm:pt>
    <dgm:pt modelId="{D098F7F6-5DE8-4BC3-8A50-F6676104FC80}">
      <dgm:prSet/>
      <dgm:spPr/>
      <dgm:t>
        <a:bodyPr/>
        <a:lstStyle/>
        <a:p>
          <a:r>
            <a:rPr lang="en-US" sz="2800" b="1" dirty="0"/>
            <a:t>Linking the Interests of Families and Teachers (LIFT) </a:t>
          </a:r>
        </a:p>
      </dgm:t>
    </dgm:pt>
    <dgm:pt modelId="{77C980A5-40B9-4B93-96B5-1B0098BDF730}" type="sibTrans" cxnId="{0C19D44B-0D36-4B11-908A-47A99F9AD6E5}">
      <dgm:prSet/>
      <dgm:spPr/>
      <dgm:t>
        <a:bodyPr/>
        <a:lstStyle/>
        <a:p>
          <a:endParaRPr lang="en-US"/>
        </a:p>
      </dgm:t>
    </dgm:pt>
    <dgm:pt modelId="{9AC77E2A-F4C6-44E5-8797-9E8CF26E9DAB}" type="parTrans" cxnId="{0C19D44B-0D36-4B11-908A-47A99F9AD6E5}">
      <dgm:prSet/>
      <dgm:spPr/>
      <dgm:t>
        <a:bodyPr/>
        <a:lstStyle/>
        <a:p>
          <a:endParaRPr lang="en-US"/>
        </a:p>
      </dgm:t>
    </dgm:pt>
    <dgm:pt modelId="{7CBAB315-10DC-4CFD-8651-B395D297AD26}">
      <dgm:prSet custT="1"/>
      <dgm:spPr/>
      <dgm:t>
        <a:bodyPr/>
        <a:lstStyle/>
        <a:p>
          <a:r>
            <a:rPr lang="en-US" sz="2000" dirty="0"/>
            <a:t>Eddy, Reid, and </a:t>
          </a:r>
          <a:r>
            <a:rPr lang="en-US" sz="2000" dirty="0" err="1"/>
            <a:t>Fetrow</a:t>
          </a:r>
          <a:r>
            <a:rPr lang="en-US" sz="2000" dirty="0"/>
            <a:t>, 2000</a:t>
          </a:r>
        </a:p>
      </dgm:t>
    </dgm:pt>
    <dgm:pt modelId="{DDB94838-E358-45E5-9DC1-2F998693149F}" type="sibTrans" cxnId="{25E63AC6-0308-4A43-8DD8-459699D53055}">
      <dgm:prSet/>
      <dgm:spPr/>
      <dgm:t>
        <a:bodyPr/>
        <a:lstStyle/>
        <a:p>
          <a:endParaRPr lang="en-US"/>
        </a:p>
      </dgm:t>
    </dgm:pt>
    <dgm:pt modelId="{36836A4C-50D9-48A2-99C8-428C8FFB4CE5}" type="parTrans" cxnId="{25E63AC6-0308-4A43-8DD8-459699D53055}">
      <dgm:prSet/>
      <dgm:spPr/>
      <dgm:t>
        <a:bodyPr/>
        <a:lstStyle/>
        <a:p>
          <a:endParaRPr lang="en-US"/>
        </a:p>
      </dgm:t>
    </dgm:pt>
    <dgm:pt modelId="{202C60A7-EAF1-124D-BA8D-20E08B7DDE18}">
      <dgm:prSet custT="1"/>
      <dgm:spPr/>
      <dgm:t>
        <a:bodyPr/>
        <a:lstStyle/>
        <a:p>
          <a:r>
            <a:rPr lang="en-US" sz="3200" b="1" dirty="0"/>
            <a:t>Second Step</a:t>
          </a:r>
        </a:p>
      </dgm:t>
    </dgm:pt>
    <dgm:pt modelId="{EE12166E-7851-6B43-8562-92C2AA122D24}" type="parTrans" cxnId="{7D25AC50-8C98-C54F-A1C6-5728568F3609}">
      <dgm:prSet/>
      <dgm:spPr/>
      <dgm:t>
        <a:bodyPr/>
        <a:lstStyle/>
        <a:p>
          <a:endParaRPr lang="en-US"/>
        </a:p>
      </dgm:t>
    </dgm:pt>
    <dgm:pt modelId="{6F4929D5-1155-014E-BCF3-CC3C9AD845BE}" type="sibTrans" cxnId="{7D25AC50-8C98-C54F-A1C6-5728568F3609}">
      <dgm:prSet/>
      <dgm:spPr/>
      <dgm:t>
        <a:bodyPr/>
        <a:lstStyle/>
        <a:p>
          <a:endParaRPr lang="en-US"/>
        </a:p>
      </dgm:t>
    </dgm:pt>
    <dgm:pt modelId="{357B5018-D295-4048-95C0-674F3A928410}">
      <dgm:prSet/>
      <dgm:spPr/>
      <dgm:t>
        <a:bodyPr/>
        <a:lstStyle/>
        <a:p>
          <a:r>
            <a:rPr lang="en-US" sz="2200" dirty="0"/>
            <a:t>Committee for Children</a:t>
          </a:r>
        </a:p>
      </dgm:t>
    </dgm:pt>
    <dgm:pt modelId="{9B21E1E7-7AA9-1A43-A263-6FD533EF9E54}" type="parTrans" cxnId="{5389ACCD-296A-2B46-B77C-21DC70132765}">
      <dgm:prSet/>
      <dgm:spPr/>
      <dgm:t>
        <a:bodyPr/>
        <a:lstStyle/>
        <a:p>
          <a:endParaRPr lang="en-US"/>
        </a:p>
      </dgm:t>
    </dgm:pt>
    <dgm:pt modelId="{1746FB15-8B30-9243-938E-184867E8A3AA}" type="sibTrans" cxnId="{5389ACCD-296A-2B46-B77C-21DC70132765}">
      <dgm:prSet/>
      <dgm:spPr/>
      <dgm:t>
        <a:bodyPr/>
        <a:lstStyle/>
        <a:p>
          <a:endParaRPr lang="en-US"/>
        </a:p>
      </dgm:t>
    </dgm:pt>
    <dgm:pt modelId="{EBDC6CF8-8AD9-494E-AA17-9299958EE314}">
      <dgm:prSet/>
      <dgm:spPr/>
      <dgm:t>
        <a:bodyPr/>
        <a:lstStyle/>
        <a:p>
          <a:r>
            <a:rPr lang="en-US" sz="2200" dirty="0"/>
            <a:t>~$430 per grade</a:t>
          </a:r>
        </a:p>
      </dgm:t>
    </dgm:pt>
    <dgm:pt modelId="{1CF3DAC3-F50F-6743-A6D9-0F98000F0746}" type="parTrans" cxnId="{8138AFD4-9795-C44D-9385-02BC76EBAF53}">
      <dgm:prSet/>
      <dgm:spPr/>
      <dgm:t>
        <a:bodyPr/>
        <a:lstStyle/>
        <a:p>
          <a:endParaRPr lang="en-US"/>
        </a:p>
      </dgm:t>
    </dgm:pt>
    <dgm:pt modelId="{BB15DC4B-3439-D146-906F-CE7E5A9F2A3B}" type="sibTrans" cxnId="{8138AFD4-9795-C44D-9385-02BC76EBAF53}">
      <dgm:prSet/>
      <dgm:spPr/>
      <dgm:t>
        <a:bodyPr/>
        <a:lstStyle/>
        <a:p>
          <a:endParaRPr lang="en-US"/>
        </a:p>
      </dgm:t>
    </dgm:pt>
    <dgm:pt modelId="{4CA500CC-5D92-DF4A-BC66-7BA20D98BBC5}">
      <dgm:prSet/>
      <dgm:spPr/>
      <dgm:t>
        <a:bodyPr/>
        <a:lstStyle/>
        <a:p>
          <a:r>
            <a:rPr lang="en-US" sz="2200" dirty="0"/>
            <a:t>elementary, middle, high school, families, staff, Spanish</a:t>
          </a:r>
        </a:p>
      </dgm:t>
    </dgm:pt>
    <dgm:pt modelId="{76A960F0-F19C-1940-9A12-64EC60E0D71A}" type="parTrans" cxnId="{BA9F0718-22CC-B242-98CE-D14C6466F08C}">
      <dgm:prSet/>
      <dgm:spPr/>
      <dgm:t>
        <a:bodyPr/>
        <a:lstStyle/>
        <a:p>
          <a:endParaRPr lang="en-US"/>
        </a:p>
      </dgm:t>
    </dgm:pt>
    <dgm:pt modelId="{F153A4AF-B70E-6445-9E21-2462471EAD34}" type="sibTrans" cxnId="{BA9F0718-22CC-B242-98CE-D14C6466F08C}">
      <dgm:prSet/>
      <dgm:spPr/>
      <dgm:t>
        <a:bodyPr/>
        <a:lstStyle/>
        <a:p>
          <a:endParaRPr lang="en-US"/>
        </a:p>
      </dgm:t>
    </dgm:pt>
    <dgm:pt modelId="{443B4F75-FCC6-3749-A946-4363698F7FE9}">
      <dgm:prSet/>
      <dgm:spPr/>
      <dgm:t>
        <a:bodyPr/>
        <a:lstStyle/>
        <a:p>
          <a:endParaRPr lang="en-US" sz="2200" dirty="0"/>
        </a:p>
      </dgm:t>
    </dgm:pt>
    <dgm:pt modelId="{299CECC9-01BE-8C46-A81D-91FADCB6E7EF}" type="parTrans" cxnId="{9F8CC614-BCFF-134A-8150-3FE3F7F3135B}">
      <dgm:prSet/>
      <dgm:spPr/>
      <dgm:t>
        <a:bodyPr/>
        <a:lstStyle/>
        <a:p>
          <a:endParaRPr lang="en-US"/>
        </a:p>
      </dgm:t>
    </dgm:pt>
    <dgm:pt modelId="{E774806F-843B-BF42-ADB3-D186C733EFAC}" type="sibTrans" cxnId="{9F8CC614-BCFF-134A-8150-3FE3F7F3135B}">
      <dgm:prSet/>
      <dgm:spPr/>
      <dgm:t>
        <a:bodyPr/>
        <a:lstStyle/>
        <a:p>
          <a:endParaRPr lang="en-US"/>
        </a:p>
      </dgm:t>
    </dgm:pt>
    <dgm:pt modelId="{9AE01C25-5CCA-D64C-8D51-BE2EC2584A48}">
      <dgm:prSet/>
      <dgm:spPr/>
      <dgm:t>
        <a:bodyPr/>
        <a:lstStyle/>
        <a:p>
          <a:endParaRPr lang="en-US" sz="2200" dirty="0"/>
        </a:p>
      </dgm:t>
    </dgm:pt>
    <dgm:pt modelId="{47102EE7-5BAB-D144-A018-CFA093659C0A}" type="parTrans" cxnId="{A25119A6-A9A4-1449-9F48-992D2FE6359B}">
      <dgm:prSet/>
      <dgm:spPr/>
      <dgm:t>
        <a:bodyPr/>
        <a:lstStyle/>
        <a:p>
          <a:endParaRPr lang="en-US"/>
        </a:p>
      </dgm:t>
    </dgm:pt>
    <dgm:pt modelId="{A866F467-59BA-B04E-8C0F-6B687CED10F6}" type="sibTrans" cxnId="{A25119A6-A9A4-1449-9F48-992D2FE6359B}">
      <dgm:prSet/>
      <dgm:spPr/>
      <dgm:t>
        <a:bodyPr/>
        <a:lstStyle/>
        <a:p>
          <a:endParaRPr lang="en-US"/>
        </a:p>
      </dgm:t>
    </dgm:pt>
    <dgm:pt modelId="{11F2963D-C3BE-B749-A68C-2D3436F69E5B}">
      <dgm:prSet/>
      <dgm:spPr/>
      <dgm:t>
        <a:bodyPr/>
        <a:lstStyle/>
        <a:p>
          <a:endParaRPr lang="en-US" sz="2200" dirty="0"/>
        </a:p>
      </dgm:t>
    </dgm:pt>
    <dgm:pt modelId="{26F6C18D-BA3C-EC41-99C5-9E693F1B6A03}" type="parTrans" cxnId="{3B50A1C1-81C4-AE46-8ED5-F7C13EB26DEA}">
      <dgm:prSet/>
      <dgm:spPr/>
      <dgm:t>
        <a:bodyPr/>
        <a:lstStyle/>
        <a:p>
          <a:endParaRPr lang="en-US"/>
        </a:p>
      </dgm:t>
    </dgm:pt>
    <dgm:pt modelId="{22026340-1CCF-0D40-9157-F25605D62427}" type="sibTrans" cxnId="{3B50A1C1-81C4-AE46-8ED5-F7C13EB26DEA}">
      <dgm:prSet/>
      <dgm:spPr/>
      <dgm:t>
        <a:bodyPr/>
        <a:lstStyle/>
        <a:p>
          <a:endParaRPr lang="en-US"/>
        </a:p>
      </dgm:t>
    </dgm:pt>
    <dgm:pt modelId="{04DCC23E-EF23-498C-8ABE-554EE5E2F850}">
      <dgm:prSet/>
      <dgm:spPr/>
      <dgm:t>
        <a:bodyPr/>
        <a:lstStyle/>
        <a:p>
          <a:endParaRPr lang="en-US" sz="2800" dirty="0"/>
        </a:p>
      </dgm:t>
    </dgm:pt>
    <dgm:pt modelId="{A88AC550-381F-41FB-9C31-19441E4A05BF}" type="sibTrans" cxnId="{D6A52C0C-4E3D-45E2-9743-BCDFC81FCC2D}">
      <dgm:prSet/>
      <dgm:spPr/>
      <dgm:t>
        <a:bodyPr/>
        <a:lstStyle/>
        <a:p>
          <a:endParaRPr lang="en-US"/>
        </a:p>
      </dgm:t>
    </dgm:pt>
    <dgm:pt modelId="{588D10F1-B82A-4E8A-8A5A-8F6E7BFD48CF}" type="parTrans" cxnId="{D6A52C0C-4E3D-45E2-9743-BCDFC81FCC2D}">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1C32FD89-C7FD-45C6-A4B8-4F96BB6BE50F}" type="pres">
      <dgm:prSet presAssocID="{6E2C17F5-0B7D-4E67-AE8D-F0A148DB7CEB}" presName="childNode" presStyleLbl="node1" presStyleIdx="0" presStyleCnt="2">
        <dgm:presLayoutVars>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F2DC3903-6B51-4EB6-A959-E8FCAA53D9D6}" type="presOf" srcId="{6E2C17F5-0B7D-4E67-AE8D-F0A148DB7CEB}" destId="{AE697F39-7D14-4FA5-8E11-51C48DACE1DC}" srcOrd="1" destOrd="0" presId="urn:microsoft.com/office/officeart/2005/8/layout/hProcess7#2"/>
    <dgm:cxn modelId="{34368806-2DEA-416A-BB56-07B31FCAF679}" srcId="{6E2C17F5-0B7D-4E67-AE8D-F0A148DB7CEB}" destId="{FE7CED56-03E3-4938-94BB-3B7140BD243F}" srcOrd="0" destOrd="0" parTransId="{3A048E05-9A27-4F0C-93AD-E9AE640AC1D8}" sibTransId="{70807E71-EB93-4DA6-A01F-3659999BC4B5}"/>
    <dgm:cxn modelId="{8C1FCF07-EA60-40ED-A08D-AF0F1CFE417C}" type="presOf" srcId="{67BDC6B4-5148-4199-B377-E24F14F906CE}" destId="{CA298433-8D74-4F23-9DB7-25C88C9C9626}" srcOrd="0" destOrd="0" presId="urn:microsoft.com/office/officeart/2005/8/layout/hProcess7#2"/>
    <dgm:cxn modelId="{D6A52C0C-4E3D-45E2-9743-BCDFC81FCC2D}" srcId="{50456CF8-C2AC-4553-983C-A4DC4D008CCA}" destId="{04DCC23E-EF23-498C-8ABE-554EE5E2F850}" srcOrd="1" destOrd="0" parTransId="{588D10F1-B82A-4E8A-8A5A-8F6E7BFD48CF}" sibTransId="{A88AC550-381F-41FB-9C31-19441E4A05BF}"/>
    <dgm:cxn modelId="{2F942812-5B3B-4F54-A2C7-E22E23411885}" srcId="{50456CF8-C2AC-4553-983C-A4DC4D008CCA}" destId="{67BDC6B4-5148-4199-B377-E24F14F906CE}" srcOrd="0" destOrd="0" parTransId="{843DA986-20D8-4A5C-85C0-F7F122FBD1D0}" sibTransId="{7E736F50-AFCF-4CCD-97A2-0D633C96670B}"/>
    <dgm:cxn modelId="{5951A014-9403-459A-986F-D5CBA9BA8A06}" type="presOf" srcId="{F1D64A76-ABAA-4D9D-907A-253C9C958DA8}" destId="{57757CC6-5554-4F44-B5EC-85166846A21E}" srcOrd="0" destOrd="0" presId="urn:microsoft.com/office/officeart/2005/8/layout/hProcess7#2"/>
    <dgm:cxn modelId="{7122BE14-052F-429F-ADF4-07E3483B7F78}" type="presOf" srcId="{9C7A4C87-A3FF-4811-A2C6-93591E935339}" destId="{CA298433-8D74-4F23-9DB7-25C88C9C9626}" srcOrd="0" destOrd="2" presId="urn:microsoft.com/office/officeart/2005/8/layout/hProcess7#2"/>
    <dgm:cxn modelId="{9F8CC614-BCFF-134A-8150-3FE3F7F3135B}" srcId="{202C60A7-EAF1-124D-BA8D-20E08B7DDE18}" destId="{443B4F75-FCC6-3749-A946-4363698F7FE9}" srcOrd="5" destOrd="0" parTransId="{299CECC9-01BE-8C46-A81D-91FADCB6E7EF}" sibTransId="{E774806F-843B-BF42-ADB3-D186C733EFAC}"/>
    <dgm:cxn modelId="{BA9F0718-22CC-B242-98CE-D14C6466F08C}" srcId="{202C60A7-EAF1-124D-BA8D-20E08B7DDE18}" destId="{4CA500CC-5D92-DF4A-BC66-7BA20D98BBC5}" srcOrd="2" destOrd="0" parTransId="{76A960F0-F19C-1940-9A12-64EC60E0D71A}" sibTransId="{F153A4AF-B70E-6445-9E21-2462471EAD34}"/>
    <dgm:cxn modelId="{CBA3B51E-BCC9-4F72-BE5B-4BA9A0EEF02B}" srcId="{F1D64A76-ABAA-4D9D-907A-253C9C958DA8}" destId="{6E2C17F5-0B7D-4E67-AE8D-F0A148DB7CEB}" srcOrd="0" destOrd="0" parTransId="{189C1310-F5AF-4C15-92BA-889266B15E3D}" sibTransId="{83358441-D035-4C2E-8501-FEED9C70BB31}"/>
    <dgm:cxn modelId="{FA5E8B1F-AD21-C445-A6E9-1EEBC7CFFA16}" type="presOf" srcId="{202C60A7-EAF1-124D-BA8D-20E08B7DDE18}" destId="{1C32FD89-C7FD-45C6-A4B8-4F96BB6BE50F}" srcOrd="0" destOrd="1" presId="urn:microsoft.com/office/officeart/2005/8/layout/hProcess7#2"/>
    <dgm:cxn modelId="{007C0721-4C6B-44BE-97E8-BFBEE9E54243}" type="presOf" srcId="{50456CF8-C2AC-4553-983C-A4DC4D008CCA}" destId="{F3C6A96E-F343-4D62-AB8C-B87AFD692EEB}" srcOrd="0" destOrd="0" presId="urn:microsoft.com/office/officeart/2005/8/layout/hProcess7#2"/>
    <dgm:cxn modelId="{438CFB21-3FB1-4F32-A102-C0985A58365C}" type="presOf" srcId="{588B0707-EC52-4BCA-B420-FC6C88BDD7F5}" destId="{CA298433-8D74-4F23-9DB7-25C88C9C9626}" srcOrd="0" destOrd="1" presId="urn:microsoft.com/office/officeart/2005/8/layout/hProcess7#2"/>
    <dgm:cxn modelId="{DF9DC726-C2E6-1345-A0DA-4889A44F9E88}" type="presOf" srcId="{357B5018-D295-4048-95C0-674F3A928410}" destId="{1C32FD89-C7FD-45C6-A4B8-4F96BB6BE50F}" srcOrd="0" destOrd="2" presId="urn:microsoft.com/office/officeart/2005/8/layout/hProcess7#2"/>
    <dgm:cxn modelId="{3E329830-AD21-4E52-8B0D-E02B0732A6C3}" srcId="{67BDC6B4-5148-4199-B377-E24F14F906CE}" destId="{588B0707-EC52-4BCA-B420-FC6C88BDD7F5}" srcOrd="0" destOrd="0" parTransId="{0228D947-8555-43E5-8641-147FD8CB3838}" sibTransId="{A5268C67-9220-415C-8F13-73B4AF009616}"/>
    <dgm:cxn modelId="{0C19D44B-0D36-4B11-908A-47A99F9AD6E5}" srcId="{50456CF8-C2AC-4553-983C-A4DC4D008CCA}" destId="{D098F7F6-5DE8-4BC3-8A50-F6676104FC80}" srcOrd="2" destOrd="0" parTransId="{9AC77E2A-F4C6-44E5-8797-9E8CF26E9DAB}" sibTransId="{77C980A5-40B9-4B93-96B5-1B0098BDF730}"/>
    <dgm:cxn modelId="{7D25AC50-8C98-C54F-A1C6-5728568F3609}" srcId="{6E2C17F5-0B7D-4E67-AE8D-F0A148DB7CEB}" destId="{202C60A7-EAF1-124D-BA8D-20E08B7DDE18}" srcOrd="1" destOrd="0" parTransId="{EE12166E-7851-6B43-8562-92C2AA122D24}" sibTransId="{6F4929D5-1155-014E-BCF3-CC3C9AD845BE}"/>
    <dgm:cxn modelId="{F54F0358-3C8B-AD49-A9D8-1177782CB48C}" type="presOf" srcId="{4CA500CC-5D92-DF4A-BC66-7BA20D98BBC5}" destId="{1C32FD89-C7FD-45C6-A4B8-4F96BB6BE50F}" srcOrd="0" destOrd="4" presId="urn:microsoft.com/office/officeart/2005/8/layout/hProcess7#2"/>
    <dgm:cxn modelId="{418A9E59-01EA-9747-9D75-9E41DE03AC12}" type="presOf" srcId="{11F2963D-C3BE-B749-A68C-2D3436F69E5B}" destId="{1C32FD89-C7FD-45C6-A4B8-4F96BB6BE50F}" srcOrd="0" destOrd="6" presId="urn:microsoft.com/office/officeart/2005/8/layout/hProcess7#2"/>
    <dgm:cxn modelId="{2CD8555B-099C-4E78-9983-FD09FBDB5746}" type="presOf" srcId="{D098F7F6-5DE8-4BC3-8A50-F6676104FC80}" destId="{CA298433-8D74-4F23-9DB7-25C88C9C9626}" srcOrd="0" destOrd="5" presId="urn:microsoft.com/office/officeart/2005/8/layout/hProcess7#2"/>
    <dgm:cxn modelId="{0E5F206F-3CBE-4E7E-968A-451CA88EA033}" type="presOf" srcId="{FE7CED56-03E3-4938-94BB-3B7140BD243F}" destId="{1C32FD89-C7FD-45C6-A4B8-4F96BB6BE50F}" srcOrd="0" destOrd="0" presId="urn:microsoft.com/office/officeart/2005/8/layout/hProcess7#2"/>
    <dgm:cxn modelId="{DF29D073-DB57-C447-872A-D104F2A2FEB7}" type="presOf" srcId="{443B4F75-FCC6-3749-A946-4363698F7FE9}" destId="{1C32FD89-C7FD-45C6-A4B8-4F96BB6BE50F}" srcOrd="0" destOrd="7" presId="urn:microsoft.com/office/officeart/2005/8/layout/hProcess7#2"/>
    <dgm:cxn modelId="{BF505876-C3F9-441A-AC17-4B2730EE5305}" type="presOf" srcId="{50456CF8-C2AC-4553-983C-A4DC4D008CCA}" destId="{912D842A-9E9E-49C7-A28E-1CFA63809276}" srcOrd="1" destOrd="0"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B674EE93-ECF2-467A-B42A-609C95F0FFDC}" type="presOf" srcId="{30D8E64D-2342-4667-88E5-C881EF1F3465}" destId="{CA298433-8D74-4F23-9DB7-25C88C9C9626}" srcOrd="0" destOrd="3" presId="urn:microsoft.com/office/officeart/2005/8/layout/hProcess7#2"/>
    <dgm:cxn modelId="{A25119A6-A9A4-1449-9F48-992D2FE6359B}" srcId="{202C60A7-EAF1-124D-BA8D-20E08B7DDE18}" destId="{9AE01C25-5CCA-D64C-8D51-BE2EC2584A48}" srcOrd="3" destOrd="0" parTransId="{47102EE7-5BAB-D144-A018-CFA093659C0A}" sibTransId="{A866F467-59BA-B04E-8C0F-6B687CED10F6}"/>
    <dgm:cxn modelId="{061BF4A9-9A8D-443E-8ECB-76811E6ABE75}" srcId="{67BDC6B4-5148-4199-B377-E24F14F906CE}" destId="{30D8E64D-2342-4667-88E5-C881EF1F3465}" srcOrd="2" destOrd="0" parTransId="{27CE8588-5D84-4BEE-A6E3-151BEC518D3B}" sibTransId="{FA69F34E-96AA-4936-ACD1-F5604989ED4A}"/>
    <dgm:cxn modelId="{8CFCF7B1-1C9C-4328-BD89-F7A592E8F5BF}" type="presOf" srcId="{04DCC23E-EF23-498C-8ABE-554EE5E2F850}" destId="{CA298433-8D74-4F23-9DB7-25C88C9C9626}" srcOrd="0" destOrd="4" presId="urn:microsoft.com/office/officeart/2005/8/layout/hProcess7#2"/>
    <dgm:cxn modelId="{3B50A1C1-81C4-AE46-8ED5-F7C13EB26DEA}" srcId="{202C60A7-EAF1-124D-BA8D-20E08B7DDE18}" destId="{11F2963D-C3BE-B749-A68C-2D3436F69E5B}" srcOrd="4" destOrd="0" parTransId="{26F6C18D-BA3C-EC41-99C5-9E693F1B6A03}" sibTransId="{22026340-1CCF-0D40-9157-F25605D62427}"/>
    <dgm:cxn modelId="{25E63AC6-0308-4A43-8DD8-459699D53055}" srcId="{D098F7F6-5DE8-4BC3-8A50-F6676104FC80}" destId="{7CBAB315-10DC-4CFD-8651-B395D297AD26}" srcOrd="0" destOrd="0" parTransId="{36836A4C-50D9-48A2-99C8-428C8FFB4CE5}" sibTransId="{DDB94838-E358-45E5-9DC1-2F998693149F}"/>
    <dgm:cxn modelId="{7C9CFFCB-53E1-5945-96DE-E655763350AB}" type="presOf" srcId="{9AE01C25-5CCA-D64C-8D51-BE2EC2584A48}" destId="{1C32FD89-C7FD-45C6-A4B8-4F96BB6BE50F}" srcOrd="0" destOrd="5" presId="urn:microsoft.com/office/officeart/2005/8/layout/hProcess7#2"/>
    <dgm:cxn modelId="{5389ACCD-296A-2B46-B77C-21DC70132765}" srcId="{202C60A7-EAF1-124D-BA8D-20E08B7DDE18}" destId="{357B5018-D295-4048-95C0-674F3A928410}" srcOrd="0" destOrd="0" parTransId="{9B21E1E7-7AA9-1A43-A263-6FD533EF9E54}" sibTransId="{1746FB15-8B30-9243-938E-184867E8A3AA}"/>
    <dgm:cxn modelId="{8138AFD4-9795-C44D-9385-02BC76EBAF53}" srcId="{202C60A7-EAF1-124D-BA8D-20E08B7DDE18}" destId="{EBDC6CF8-8AD9-494E-AA17-9299958EE314}" srcOrd="1" destOrd="0" parTransId="{1CF3DAC3-F50F-6743-A6D9-0F98000F0746}" sibTransId="{BB15DC4B-3439-D146-906F-CE7E5A9F2A3B}"/>
    <dgm:cxn modelId="{E5F75ADD-7D41-431B-8B5A-EE99D25A7F8D}" type="presOf" srcId="{6E2C17F5-0B7D-4E67-AE8D-F0A148DB7CEB}" destId="{FFA744F5-6562-40A2-8A1A-6C98B18D0E8D}" srcOrd="0" destOrd="0" presId="urn:microsoft.com/office/officeart/2005/8/layout/hProcess7#2"/>
    <dgm:cxn modelId="{669B48DE-99A2-44E7-A850-85CFC7A3194A}" type="presOf" srcId="{7CBAB315-10DC-4CFD-8651-B395D297AD26}" destId="{CA298433-8D74-4F23-9DB7-25C88C9C9626}" srcOrd="0" destOrd="6" presId="urn:microsoft.com/office/officeart/2005/8/layout/hProcess7#2"/>
    <dgm:cxn modelId="{671128E3-D9B0-4BB2-92DB-B5B934CDCAE8}" srcId="{67BDC6B4-5148-4199-B377-E24F14F906CE}" destId="{9C7A4C87-A3FF-4811-A2C6-93591E935339}" srcOrd="1" destOrd="0" parTransId="{02FBFFA1-D9F2-43B4-A3D3-C805E45CFFE3}" sibTransId="{4D5E6891-C1EB-4CC8-9E48-15BBC62727EF}"/>
    <dgm:cxn modelId="{A574C8FB-330A-DE40-BCC0-DC26F8CFA848}" type="presOf" srcId="{EBDC6CF8-8AD9-494E-AA17-9299958EE314}" destId="{1C32FD89-C7FD-45C6-A4B8-4F96BB6BE50F}" srcOrd="0" destOrd="3" presId="urn:microsoft.com/office/officeart/2005/8/layout/hProcess7#2"/>
    <dgm:cxn modelId="{243BA097-B6C5-4934-BF22-33F461C42223}" type="presParOf" srcId="{57757CC6-5554-4F44-B5EC-85166846A21E}" destId="{DF09C4B6-8B65-4645-B3FC-8FEDC3606709}" srcOrd="0" destOrd="0" presId="urn:microsoft.com/office/officeart/2005/8/layout/hProcess7#2"/>
    <dgm:cxn modelId="{3F4A89C6-2579-42A5-B9F7-B07830EFBCDF}" type="presParOf" srcId="{DF09C4B6-8B65-4645-B3FC-8FEDC3606709}" destId="{FFA744F5-6562-40A2-8A1A-6C98B18D0E8D}" srcOrd="0" destOrd="0" presId="urn:microsoft.com/office/officeart/2005/8/layout/hProcess7#2"/>
    <dgm:cxn modelId="{B2FCA727-0C2D-474D-B91F-47A50DBE3005}" type="presParOf" srcId="{DF09C4B6-8B65-4645-B3FC-8FEDC3606709}" destId="{AE697F39-7D14-4FA5-8E11-51C48DACE1DC}" srcOrd="1" destOrd="0" presId="urn:microsoft.com/office/officeart/2005/8/layout/hProcess7#2"/>
    <dgm:cxn modelId="{57F0201C-7653-4269-A838-383D68E7C89D}" type="presParOf" srcId="{DF09C4B6-8B65-4645-B3FC-8FEDC3606709}" destId="{1C32FD89-C7FD-45C6-A4B8-4F96BB6BE50F}" srcOrd="2" destOrd="0" presId="urn:microsoft.com/office/officeart/2005/8/layout/hProcess7#2"/>
    <dgm:cxn modelId="{22F9F56B-B919-467C-A46A-56E91E9C2CF4}" type="presParOf" srcId="{57757CC6-5554-4F44-B5EC-85166846A21E}" destId="{49583F49-EABB-40E3-9484-BE0BA6021555}" srcOrd="1" destOrd="0" presId="urn:microsoft.com/office/officeart/2005/8/layout/hProcess7#2"/>
    <dgm:cxn modelId="{CE1B15DE-A65B-4843-B42E-DB732D136BF7}" type="presParOf" srcId="{57757CC6-5554-4F44-B5EC-85166846A21E}" destId="{4FB1EB7D-FD57-4177-B2AE-90AF086F20EF}" srcOrd="2" destOrd="0" presId="urn:microsoft.com/office/officeart/2005/8/layout/hProcess7#2"/>
    <dgm:cxn modelId="{9348BB34-D00A-44DB-98E7-388F21E419D7}" type="presParOf" srcId="{4FB1EB7D-FD57-4177-B2AE-90AF086F20EF}" destId="{C348AC6E-19A3-4BE8-8E6A-35BBFAF281AF}" srcOrd="0" destOrd="0" presId="urn:microsoft.com/office/officeart/2005/8/layout/hProcess7#2"/>
    <dgm:cxn modelId="{5D949F06-9B2E-4F7D-8095-8CA19420951D}" type="presParOf" srcId="{4FB1EB7D-FD57-4177-B2AE-90AF086F20EF}" destId="{73B55BA1-7585-4FD9-A886-2869DD70E3B6}" srcOrd="1" destOrd="0" presId="urn:microsoft.com/office/officeart/2005/8/layout/hProcess7#2"/>
    <dgm:cxn modelId="{5CB46434-11DF-4EAB-B119-95359BD2E167}" type="presParOf" srcId="{4FB1EB7D-FD57-4177-B2AE-90AF086F20EF}" destId="{EB917788-7228-4203-9992-6A567B102116}" srcOrd="2" destOrd="0" presId="urn:microsoft.com/office/officeart/2005/8/layout/hProcess7#2"/>
    <dgm:cxn modelId="{E5E2A7E8-2A31-4D7F-B5D3-E663DFDA6386}" type="presParOf" srcId="{57757CC6-5554-4F44-B5EC-85166846A21E}" destId="{BB0B84DE-789D-4DBA-9ED4-6681E4830908}" srcOrd="3" destOrd="0" presId="urn:microsoft.com/office/officeart/2005/8/layout/hProcess7#2"/>
    <dgm:cxn modelId="{7130E781-EF09-46C7-A339-432A88881D13}" type="presParOf" srcId="{57757CC6-5554-4F44-B5EC-85166846A21E}" destId="{5A211B7F-3054-486C-9E40-9B11305DC9C5}" srcOrd="4" destOrd="0" presId="urn:microsoft.com/office/officeart/2005/8/layout/hProcess7#2"/>
    <dgm:cxn modelId="{035BE795-1478-4955-B737-C395EBC25836}" type="presParOf" srcId="{5A211B7F-3054-486C-9E40-9B11305DC9C5}" destId="{F3C6A96E-F343-4D62-AB8C-B87AFD692EEB}" srcOrd="0" destOrd="0" presId="urn:microsoft.com/office/officeart/2005/8/layout/hProcess7#2"/>
    <dgm:cxn modelId="{B913F36F-11EE-444C-AF4D-F342A8A50D90}" type="presParOf" srcId="{5A211B7F-3054-486C-9E40-9B11305DC9C5}" destId="{912D842A-9E9E-49C7-A28E-1CFA63809276}" srcOrd="1" destOrd="0" presId="urn:microsoft.com/office/officeart/2005/8/layout/hProcess7#2"/>
    <dgm:cxn modelId="{1800A7A3-6F8C-4AB4-93E9-715101F60902}"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 qsCatId="simple" csTypeId="urn:microsoft.com/office/officeart/2005/8/colors/accent5_3" csCatId="accent5" phldr="1"/>
      <dgm:spPr/>
      <dgm:t>
        <a:bodyPr/>
        <a:lstStyle/>
        <a:p>
          <a:endParaRPr lang="en-US"/>
        </a:p>
      </dgm:t>
    </dgm:pt>
    <dgm:pt modelId="{50456CF8-C2AC-4553-983C-A4DC4D008CCA}">
      <dgm:prSet phldrT="[Text]"/>
      <dgm:spPr/>
      <dgm:t>
        <a:bodyPr/>
        <a:lstStyle/>
        <a:p>
          <a:r>
            <a:rPr lang="en-US" dirty="0"/>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dgm:t>
        <a:bodyPr/>
        <a:lstStyle/>
        <a:p>
          <a:r>
            <a:rPr lang="en-US" sz="2800" b="1" dirty="0"/>
            <a:t>Connect With Kids</a:t>
          </a:r>
          <a:br>
            <a:rPr lang="en-US" sz="2400" dirty="0"/>
          </a:br>
          <a:r>
            <a:rPr lang="en-US" sz="2400" dirty="0"/>
            <a:t>connectwithkids.com</a:t>
          </a:r>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dgm:t>
        <a:bodyPr/>
        <a:lstStyle/>
        <a:p>
          <a:r>
            <a:rPr lang="en-US" dirty="0"/>
            <a:t>Character Education</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dgm:spPr/>
      <dgm:t>
        <a:bodyPr/>
        <a:lstStyle/>
        <a:p>
          <a:r>
            <a:rPr lang="en-US" sz="1900" dirty="0"/>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dgm:spPr/>
      <dgm:t>
        <a:bodyPr/>
        <a:lstStyle/>
        <a:p>
          <a:r>
            <a:rPr lang="en-US" sz="1900"/>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dgm:spPr/>
      <dgm:t>
        <a:bodyPr/>
        <a:lstStyle/>
        <a:p>
          <a:r>
            <a:rPr lang="en-US" sz="1900" dirty="0"/>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dgm:spPr/>
      <dgm:t>
        <a:bodyPr/>
        <a:lstStyle/>
        <a:p>
          <a:r>
            <a:rPr lang="en-US" sz="1900" dirty="0"/>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dgm:spPr/>
      <dgm:t>
        <a:bodyPr/>
        <a:lstStyle/>
        <a:p>
          <a:r>
            <a:rPr lang="en-US" sz="1900" dirty="0"/>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dgm:spPr/>
      <dgm:t>
        <a:bodyPr/>
        <a:lstStyle/>
        <a:p>
          <a:r>
            <a:rPr lang="en-US" sz="1900" dirty="0"/>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dgm:spPr/>
      <dgm:t>
        <a:bodyPr/>
        <a:lstStyle/>
        <a:p>
          <a:r>
            <a:rPr lang="en-US" sz="1900" dirty="0"/>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dgm:spPr/>
      <dgm:t>
        <a:bodyPr/>
        <a:lstStyle/>
        <a:p>
          <a:r>
            <a:rPr lang="en-US" sz="1900" dirty="0"/>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DD71C6CB-35B8-4C43-B402-DCEDEDD299C8}">
      <dgm:prSet custT="1"/>
      <dgm:spPr/>
      <dgm:t>
        <a:bodyPr/>
        <a:lstStyle/>
        <a:p>
          <a:r>
            <a:rPr lang="en-US" sz="2800" b="1" dirty="0"/>
            <a:t>Positive Action</a:t>
          </a:r>
          <a:br>
            <a:rPr lang="en-US" sz="2400" dirty="0"/>
          </a:br>
          <a:r>
            <a:rPr lang="en-US" sz="2400" dirty="0" err="1"/>
            <a:t>positiveaction.net</a:t>
          </a:r>
          <a:endParaRPr lang="en-US" sz="2400" dirty="0"/>
        </a:p>
      </dgm:t>
    </dgm:pt>
    <dgm:pt modelId="{627219F1-A900-5246-BD19-BC89B4411DCF}" type="parTrans" cxnId="{6CC6FB37-7B4B-B44B-A7A5-41EBBE4070E5}">
      <dgm:prSet/>
      <dgm:spPr/>
      <dgm:t>
        <a:bodyPr/>
        <a:lstStyle/>
        <a:p>
          <a:endParaRPr lang="en-US"/>
        </a:p>
      </dgm:t>
    </dgm:pt>
    <dgm:pt modelId="{DAE98B3D-4DD1-7349-BE0E-33C56ACBB060}" type="sibTrans" cxnId="{6CC6FB37-7B4B-B44B-A7A5-41EBBE4070E5}">
      <dgm:prSet/>
      <dgm:spPr/>
      <dgm:t>
        <a:bodyPr/>
        <a:lstStyle/>
        <a:p>
          <a:endParaRPr lang="en-US"/>
        </a:p>
      </dgm:t>
    </dgm:pt>
    <dgm:pt modelId="{9773183E-7141-6A40-8912-D5EB2118451F}">
      <dgm:prSet/>
      <dgm:spPr/>
      <dgm:t>
        <a:bodyPr/>
        <a:lstStyle/>
        <a:p>
          <a:r>
            <a:rPr lang="en-US" sz="1900" dirty="0"/>
            <a:t>Improves academics, behavior, and character</a:t>
          </a:r>
        </a:p>
      </dgm:t>
    </dgm:pt>
    <dgm:pt modelId="{3669792A-1CAD-3D4F-A14C-3EC58134F38A}" type="parTrans" cxnId="{E46BA28C-DC86-4841-ADE2-76973582D3BF}">
      <dgm:prSet/>
      <dgm:spPr/>
      <dgm:t>
        <a:bodyPr/>
        <a:lstStyle/>
        <a:p>
          <a:endParaRPr lang="en-US"/>
        </a:p>
      </dgm:t>
    </dgm:pt>
    <dgm:pt modelId="{15FA3D73-D1B7-2D41-8E28-41C87ED2EB0C}" type="sibTrans" cxnId="{E46BA28C-DC86-4841-ADE2-76973582D3BF}">
      <dgm:prSet/>
      <dgm:spPr/>
      <dgm:t>
        <a:bodyPr/>
        <a:lstStyle/>
        <a:p>
          <a:endParaRPr lang="en-US"/>
        </a:p>
      </dgm:t>
    </dgm:pt>
    <dgm:pt modelId="{5D5F526F-1DF9-6C49-8FAB-73ECA0A1B940}">
      <dgm:prSet/>
      <dgm:spPr/>
      <dgm:t>
        <a:bodyPr/>
        <a:lstStyle/>
        <a:p>
          <a:r>
            <a:rPr lang="en-US" sz="1900"/>
            <a:t>Curriculum-based approach</a:t>
          </a:r>
          <a:endParaRPr lang="en-US" sz="1900" dirty="0"/>
        </a:p>
      </dgm:t>
    </dgm:pt>
    <dgm:pt modelId="{84FB9DC2-5550-5948-B4FD-2F5932BE5092}" type="parTrans" cxnId="{1DA1D316-52FE-4C47-A2B4-1860BE24B0D2}">
      <dgm:prSet/>
      <dgm:spPr/>
      <dgm:t>
        <a:bodyPr/>
        <a:lstStyle/>
        <a:p>
          <a:endParaRPr lang="en-US"/>
        </a:p>
      </dgm:t>
    </dgm:pt>
    <dgm:pt modelId="{144E4609-449E-F940-8BB2-6BE8EDE27F09}" type="sibTrans" cxnId="{1DA1D316-52FE-4C47-A2B4-1860BE24B0D2}">
      <dgm:prSet/>
      <dgm:spPr/>
      <dgm:t>
        <a:bodyPr/>
        <a:lstStyle/>
        <a:p>
          <a:endParaRPr lang="en-US"/>
        </a:p>
      </dgm:t>
    </dgm:pt>
    <dgm:pt modelId="{447C0D3A-116F-7448-A339-4BF3BAA2C35F}">
      <dgm:prSet/>
      <dgm:spPr/>
      <dgm:t>
        <a:bodyPr/>
        <a:lstStyle/>
        <a:p>
          <a:r>
            <a:rPr lang="en-US" sz="1900"/>
            <a:t>Effectively increases positive behaviors and decreases negative behaviors</a:t>
          </a:r>
          <a:endParaRPr lang="en-US" sz="1900" dirty="0"/>
        </a:p>
      </dgm:t>
    </dgm:pt>
    <dgm:pt modelId="{2F3D19FC-1A8F-8544-9401-EAF12465DA43}" type="parTrans" cxnId="{7BDF4940-892E-3C43-AA63-32FE2F783AF1}">
      <dgm:prSet/>
      <dgm:spPr/>
      <dgm:t>
        <a:bodyPr/>
        <a:lstStyle/>
        <a:p>
          <a:endParaRPr lang="en-US"/>
        </a:p>
      </dgm:t>
    </dgm:pt>
    <dgm:pt modelId="{442CDF61-C4F1-AD49-8A33-957F0447508E}" type="sibTrans" cxnId="{7BDF4940-892E-3C43-AA63-32FE2F783AF1}">
      <dgm:prSet/>
      <dgm:spPr/>
      <dgm:t>
        <a:bodyPr/>
        <a:lstStyle/>
        <a:p>
          <a:endParaRPr lang="en-US"/>
        </a:p>
      </dgm:t>
    </dgm:pt>
    <dgm:pt modelId="{F3B7A17A-EDF2-F640-8D51-133437338B45}">
      <dgm:prSet/>
      <dgm:spPr/>
      <dgm:t>
        <a:bodyPr/>
        <a:lstStyle/>
        <a:p>
          <a:r>
            <a:rPr lang="en-US" sz="1900"/>
            <a:t>6-7 units per grade</a:t>
          </a:r>
          <a:endParaRPr lang="en-US" sz="1900" dirty="0"/>
        </a:p>
      </dgm:t>
    </dgm:pt>
    <dgm:pt modelId="{292AF00B-91DF-EC4C-971C-EA607118631E}" type="parTrans" cxnId="{80A51CA8-C381-8C4F-9403-DE30DAA52844}">
      <dgm:prSet/>
      <dgm:spPr/>
      <dgm:t>
        <a:bodyPr/>
        <a:lstStyle/>
        <a:p>
          <a:endParaRPr lang="en-US"/>
        </a:p>
      </dgm:t>
    </dgm:pt>
    <dgm:pt modelId="{0B9869DA-C9EB-4243-9010-CE4D4DCB1AFF}" type="sibTrans" cxnId="{80A51CA8-C381-8C4F-9403-DE30DAA52844}">
      <dgm:prSet/>
      <dgm:spPr/>
      <dgm:t>
        <a:bodyPr/>
        <a:lstStyle/>
        <a:p>
          <a:endParaRPr lang="en-US"/>
        </a:p>
      </dgm:t>
    </dgm:pt>
    <dgm:pt modelId="{5D368FD1-A812-E24C-9FA0-A17345E02234}">
      <dgm:prSet/>
      <dgm:spPr/>
      <dgm:t>
        <a:bodyPr/>
        <a:lstStyle/>
        <a:p>
          <a:r>
            <a:rPr lang="en-US" sz="1900"/>
            <a:t>Optional components:</a:t>
          </a:r>
          <a:endParaRPr lang="en-US" sz="1900" dirty="0"/>
        </a:p>
      </dgm:t>
    </dgm:pt>
    <dgm:pt modelId="{01CAD17E-638F-804B-8561-C67AC5B48416}" type="parTrans" cxnId="{C4F419FA-AD70-4645-91F5-0DE6D9459167}">
      <dgm:prSet/>
      <dgm:spPr/>
      <dgm:t>
        <a:bodyPr/>
        <a:lstStyle/>
        <a:p>
          <a:endParaRPr lang="en-US"/>
        </a:p>
      </dgm:t>
    </dgm:pt>
    <dgm:pt modelId="{A801E735-952B-0B4D-A0D9-30B587DF65FC}" type="sibTrans" cxnId="{C4F419FA-AD70-4645-91F5-0DE6D9459167}">
      <dgm:prSet/>
      <dgm:spPr/>
      <dgm:t>
        <a:bodyPr/>
        <a:lstStyle/>
        <a:p>
          <a:endParaRPr lang="en-US"/>
        </a:p>
      </dgm:t>
    </dgm:pt>
    <dgm:pt modelId="{D829460F-7612-4F42-AE3B-1CB989B30506}">
      <dgm:prSet/>
      <dgm:spPr/>
      <dgm:t>
        <a:bodyPr/>
        <a:lstStyle/>
        <a:p>
          <a:r>
            <a:rPr lang="en-US" sz="1900"/>
            <a:t>site-wide climate development</a:t>
          </a:r>
          <a:endParaRPr lang="en-US" sz="1900" dirty="0"/>
        </a:p>
      </dgm:t>
    </dgm:pt>
    <dgm:pt modelId="{C9481485-BFA9-3940-A30D-C5C6D69943FC}" type="parTrans" cxnId="{F3FB1A1C-B1A0-4641-A217-574F9E590C02}">
      <dgm:prSet/>
      <dgm:spPr/>
      <dgm:t>
        <a:bodyPr/>
        <a:lstStyle/>
        <a:p>
          <a:endParaRPr lang="en-US"/>
        </a:p>
      </dgm:t>
    </dgm:pt>
    <dgm:pt modelId="{8AA5AA13-DD06-034F-8E94-E656FD1E5471}" type="sibTrans" cxnId="{F3FB1A1C-B1A0-4641-A217-574F9E590C02}">
      <dgm:prSet/>
      <dgm:spPr/>
      <dgm:t>
        <a:bodyPr/>
        <a:lstStyle/>
        <a:p>
          <a:endParaRPr lang="en-US"/>
        </a:p>
      </dgm:t>
    </dgm:pt>
    <dgm:pt modelId="{F896BC1F-5899-7B4E-A5CE-B18F40CD833E}">
      <dgm:prSet/>
      <dgm:spPr/>
      <dgm:t>
        <a:bodyPr/>
        <a:lstStyle/>
        <a:p>
          <a:r>
            <a:rPr lang="en-US" sz="1900"/>
            <a:t>drug education</a:t>
          </a:r>
          <a:endParaRPr lang="en-US" sz="1900" dirty="0"/>
        </a:p>
      </dgm:t>
    </dgm:pt>
    <dgm:pt modelId="{BB761CA4-E113-B64C-A2BC-00D57C1D6283}" type="parTrans" cxnId="{C2355DD0-A202-E045-AE8C-ECFACFD20606}">
      <dgm:prSet/>
      <dgm:spPr/>
      <dgm:t>
        <a:bodyPr/>
        <a:lstStyle/>
        <a:p>
          <a:endParaRPr lang="en-US"/>
        </a:p>
      </dgm:t>
    </dgm:pt>
    <dgm:pt modelId="{D39C8795-2A67-894A-B65A-DCCC36F7211A}" type="sibTrans" cxnId="{C2355DD0-A202-E045-AE8C-ECFACFD20606}">
      <dgm:prSet/>
      <dgm:spPr/>
      <dgm:t>
        <a:bodyPr/>
        <a:lstStyle/>
        <a:p>
          <a:endParaRPr lang="en-US"/>
        </a:p>
      </dgm:t>
    </dgm:pt>
    <dgm:pt modelId="{82E47EDC-C607-EB4B-B4C1-6F5F5F915498}">
      <dgm:prSet/>
      <dgm:spPr/>
      <dgm:t>
        <a:bodyPr/>
        <a:lstStyle/>
        <a:p>
          <a:r>
            <a:rPr lang="en-US" sz="1900"/>
            <a:t>bullying / conflict resolution</a:t>
          </a:r>
          <a:endParaRPr lang="en-US" sz="1900" dirty="0"/>
        </a:p>
      </dgm:t>
    </dgm:pt>
    <dgm:pt modelId="{BC176768-E6A9-E943-8229-8CD43EDE21D0}" type="parTrans" cxnId="{71AD5F42-1433-BE4B-88B9-C49EE8292706}">
      <dgm:prSet/>
      <dgm:spPr/>
      <dgm:t>
        <a:bodyPr/>
        <a:lstStyle/>
        <a:p>
          <a:endParaRPr lang="en-US"/>
        </a:p>
      </dgm:t>
    </dgm:pt>
    <dgm:pt modelId="{E1BFA311-2582-334F-9D25-F47F9FE461BC}" type="sibTrans" cxnId="{71AD5F42-1433-BE4B-88B9-C49EE8292706}">
      <dgm:prSet/>
      <dgm:spPr/>
      <dgm:t>
        <a:bodyPr/>
        <a:lstStyle/>
        <a:p>
          <a:endParaRPr lang="en-US"/>
        </a:p>
      </dgm:t>
    </dgm:pt>
    <dgm:pt modelId="{A5BCDCF0-36B0-994A-8D24-70CA637BF53B}">
      <dgm:prSet/>
      <dgm:spPr/>
      <dgm:t>
        <a:bodyPr/>
        <a:lstStyle/>
        <a:p>
          <a:r>
            <a:rPr lang="en-US" sz="1900"/>
            <a:t>counselor, parent, and family classes</a:t>
          </a:r>
          <a:endParaRPr lang="en-US" sz="1900" dirty="0"/>
        </a:p>
      </dgm:t>
    </dgm:pt>
    <dgm:pt modelId="{E3D08C70-88A4-2242-9070-1BC1E4A82F22}" type="parTrans" cxnId="{86B7D62F-6999-2C45-8B0E-9645CF34A874}">
      <dgm:prSet/>
      <dgm:spPr/>
      <dgm:t>
        <a:bodyPr/>
        <a:lstStyle/>
        <a:p>
          <a:endParaRPr lang="en-US"/>
        </a:p>
      </dgm:t>
    </dgm:pt>
    <dgm:pt modelId="{CDACA1AA-9B69-B140-86BB-35594D0F7348}" type="sibTrans" cxnId="{86B7D62F-6999-2C45-8B0E-9645CF34A874}">
      <dgm:prSet/>
      <dgm:spPr/>
      <dgm:t>
        <a:bodyPr/>
        <a:lstStyle/>
        <a:p>
          <a:endParaRPr lang="en-US"/>
        </a:p>
      </dgm:t>
    </dgm:pt>
    <dgm:pt modelId="{483B8D67-59CC-2F49-B3E3-D7731226B205}">
      <dgm:prSet/>
      <dgm:spPr/>
      <dgm:t>
        <a:bodyPr/>
        <a:lstStyle/>
        <a:p>
          <a:r>
            <a:rPr lang="en-US" sz="1900"/>
            <a:t>community/coalition components</a:t>
          </a:r>
          <a:endParaRPr lang="en-US" sz="1900" dirty="0"/>
        </a:p>
      </dgm:t>
    </dgm:pt>
    <dgm:pt modelId="{0143C408-BA87-C940-85E0-9FB693114DD2}" type="parTrans" cxnId="{3EBE71F2-AA97-D741-8E39-122E1CB98790}">
      <dgm:prSet/>
      <dgm:spPr/>
      <dgm:t>
        <a:bodyPr/>
        <a:lstStyle/>
        <a:p>
          <a:endParaRPr lang="en-US"/>
        </a:p>
      </dgm:t>
    </dgm:pt>
    <dgm:pt modelId="{5E05637A-9C90-3A48-9AB6-A64517997D61}" type="sibTrans" cxnId="{3EBE71F2-AA97-D741-8E39-122E1CB98790}">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09A8BDD3-6517-DE4B-9046-2485D0572C1C}" type="pres">
      <dgm:prSet presAssocID="{6E2C17F5-0B7D-4E67-AE8D-F0A148DB7CEB}" presName="childNode" presStyleLbl="node1" presStyleIdx="0" presStyleCnt="2">
        <dgm:presLayoutVars>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BEC0BC01-AD5E-497E-9641-02890790DE1C}" type="presOf" srcId="{50456CF8-C2AC-4553-983C-A4DC4D008CCA}" destId="{F3C6A96E-F343-4D62-AB8C-B87AFD692EEB}" srcOrd="0" destOrd="0" presId="urn:microsoft.com/office/officeart/2005/8/layout/hProcess7#2"/>
    <dgm:cxn modelId="{04124702-1F3C-490C-8715-690996C9AEFC}" type="presOf" srcId="{280B3475-AD14-489A-8224-C22313E946EF}" destId="{CA298433-8D74-4F23-9DB7-25C88C9C9626}" srcOrd="0" destOrd="1" presId="urn:microsoft.com/office/officeart/2005/8/layout/hProcess7#2"/>
    <dgm:cxn modelId="{5C428602-50E3-4624-8A26-341D2E32B221}" srcId="{67BDC6B4-5148-4199-B377-E24F14F906CE}" destId="{4081A59B-CAE9-43E5-BD88-9EE0B91C9DC0}" srcOrd="6" destOrd="0" parTransId="{804087CB-FD57-4877-BD3A-E3EB4ED08F4A}" sibTransId="{F3D740B1-D455-4962-A852-31B4E156FEF2}"/>
    <dgm:cxn modelId="{5ADF1305-3DDF-48C4-A418-3A40E6F7E96B}" type="presOf" srcId="{67BDC6B4-5148-4199-B377-E24F14F906CE}" destId="{CA298433-8D74-4F23-9DB7-25C88C9C9626}" srcOrd="0" destOrd="0" presId="urn:microsoft.com/office/officeart/2005/8/layout/hProcess7#2"/>
    <dgm:cxn modelId="{2F942812-5B3B-4F54-A2C7-E22E23411885}" srcId="{50456CF8-C2AC-4553-983C-A4DC4D008CCA}" destId="{67BDC6B4-5148-4199-B377-E24F14F906CE}" srcOrd="0" destOrd="0" parTransId="{843DA986-20D8-4A5C-85C0-F7F122FBD1D0}" sibTransId="{7E736F50-AFCF-4CCD-97A2-0D633C96670B}"/>
    <dgm:cxn modelId="{1DA1D316-52FE-4C47-A2B4-1860BE24B0D2}" srcId="{DD71C6CB-35B8-4C43-B402-DCEDEDD299C8}" destId="{5D5F526F-1DF9-6C49-8FAB-73ECA0A1B940}" srcOrd="1" destOrd="0" parTransId="{84FB9DC2-5550-5948-B4FD-2F5932BE5092}" sibTransId="{144E4609-449E-F940-8BB2-6BE8EDE27F09}"/>
    <dgm:cxn modelId="{F3FB1A1C-B1A0-4641-A217-574F9E590C02}" srcId="{5D368FD1-A812-E24C-9FA0-A17345E02234}" destId="{D829460F-7612-4F42-AE3B-1CB989B30506}" srcOrd="0" destOrd="0" parTransId="{C9481485-BFA9-3940-A30D-C5C6D69943FC}" sibTransId="{8AA5AA13-DD06-034F-8E94-E656FD1E5471}"/>
    <dgm:cxn modelId="{CBA3B51E-BCC9-4F72-BE5B-4BA9A0EEF02B}" srcId="{F1D64A76-ABAA-4D9D-907A-253C9C958DA8}" destId="{6E2C17F5-0B7D-4E67-AE8D-F0A148DB7CEB}" srcOrd="0" destOrd="0" parTransId="{189C1310-F5AF-4C15-92BA-889266B15E3D}" sibTransId="{83358441-D035-4C2E-8501-FEED9C70BB31}"/>
    <dgm:cxn modelId="{E73F7324-378C-4E53-97F8-46E3004D2AD4}" srcId="{67BDC6B4-5148-4199-B377-E24F14F906CE}" destId="{6FCD4C87-79DB-414C-99FF-946942A2E69E}" srcOrd="7" destOrd="0" parTransId="{BA3B91FC-5ABA-41B0-B729-3052700C836A}" sibTransId="{DB5E8325-D709-4538-B151-67C65E5F87BA}"/>
    <dgm:cxn modelId="{2AC4DF29-FE5A-864B-A8AF-216FC7777B8C}" type="presOf" srcId="{5D5F526F-1DF9-6C49-8FAB-73ECA0A1B940}" destId="{09A8BDD3-6517-DE4B-9046-2485D0572C1C}" srcOrd="0" destOrd="2" presId="urn:microsoft.com/office/officeart/2005/8/layout/hProcess7#2"/>
    <dgm:cxn modelId="{86B7D62F-6999-2C45-8B0E-9645CF34A874}" srcId="{5D368FD1-A812-E24C-9FA0-A17345E02234}" destId="{A5BCDCF0-36B0-994A-8D24-70CA637BF53B}" srcOrd="3" destOrd="0" parTransId="{E3D08C70-88A4-2242-9070-1BC1E4A82F22}" sibTransId="{CDACA1AA-9B69-B140-86BB-35594D0F7348}"/>
    <dgm:cxn modelId="{6CC6FB37-7B4B-B44B-A7A5-41EBBE4070E5}" srcId="{6E2C17F5-0B7D-4E67-AE8D-F0A148DB7CEB}" destId="{DD71C6CB-35B8-4C43-B402-DCEDEDD299C8}" srcOrd="0" destOrd="0" parTransId="{627219F1-A900-5246-BD19-BC89B4411DCF}" sibTransId="{DAE98B3D-4DD1-7349-BE0E-33C56ACBB060}"/>
    <dgm:cxn modelId="{7BDF4940-892E-3C43-AA63-32FE2F783AF1}" srcId="{DD71C6CB-35B8-4C43-B402-DCEDEDD299C8}" destId="{447C0D3A-116F-7448-A339-4BF3BAA2C35F}" srcOrd="2" destOrd="0" parTransId="{2F3D19FC-1A8F-8544-9401-EAF12465DA43}" sibTransId="{442CDF61-C4F1-AD49-8A33-957F0447508E}"/>
    <dgm:cxn modelId="{71AD5F42-1433-BE4B-88B9-C49EE8292706}" srcId="{5D368FD1-A812-E24C-9FA0-A17345E02234}" destId="{82E47EDC-C607-EB4B-B4C1-6F5F5F915498}" srcOrd="2" destOrd="0" parTransId="{BC176768-E6A9-E943-8229-8CD43EDE21D0}" sibTransId="{E1BFA311-2582-334F-9D25-F47F9FE461BC}"/>
    <dgm:cxn modelId="{260C6244-4174-4612-9602-9A79846BF7D2}" srcId="{67BDC6B4-5148-4199-B377-E24F14F906CE}" destId="{3421AB53-68AB-4E58-A751-2F44FC8B0050}" srcOrd="3" destOrd="0" parTransId="{39D1033C-E609-45FF-A5A7-0AB3B479ED98}" sibTransId="{E4B39F3B-EC38-4951-ACE2-9EAFF39F4B36}"/>
    <dgm:cxn modelId="{B3A26349-73EC-4527-AD8A-93BD4380EF5D}" srcId="{67BDC6B4-5148-4199-B377-E24F14F906CE}" destId="{280B3475-AD14-489A-8224-C22313E946EF}" srcOrd="0" destOrd="0" parTransId="{2218D173-9D53-456C-A0B3-964CB4CC56CB}" sibTransId="{E14939CC-277C-4CB7-8F0A-4B86F6392AAE}"/>
    <dgm:cxn modelId="{58F97C58-F644-3042-82F0-461B31358323}" type="presOf" srcId="{82E47EDC-C607-EB4B-B4C1-6F5F5F915498}" destId="{09A8BDD3-6517-DE4B-9046-2485D0572C1C}" srcOrd="0" destOrd="8" presId="urn:microsoft.com/office/officeart/2005/8/layout/hProcess7#2"/>
    <dgm:cxn modelId="{F0059D5B-557E-4011-8D17-38D53D93D718}" srcId="{67BDC6B4-5148-4199-B377-E24F14F906CE}" destId="{E790C92F-F65C-4C44-99DC-7842D2A59BC3}" srcOrd="1" destOrd="0" parTransId="{5BD7E8DA-4DAF-45A7-8CBD-339EC5FA6FA6}" sibTransId="{0D99F24B-FC3A-4971-8DE5-13FF2C04480B}"/>
    <dgm:cxn modelId="{AF91A75B-A82A-46A8-9473-943E50B52436}" type="presOf" srcId="{6E2C17F5-0B7D-4E67-AE8D-F0A148DB7CEB}" destId="{FFA744F5-6562-40A2-8A1A-6C98B18D0E8D}" srcOrd="0" destOrd="0" presId="urn:microsoft.com/office/officeart/2005/8/layout/hProcess7#2"/>
    <dgm:cxn modelId="{5F418A61-71C7-4F72-8C3B-0FB6C7CB828F}" type="presOf" srcId="{F1D64A76-ABAA-4D9D-907A-253C9C958DA8}" destId="{57757CC6-5554-4F44-B5EC-85166846A21E}" srcOrd="0" destOrd="0" presId="urn:microsoft.com/office/officeart/2005/8/layout/hProcess7#2"/>
    <dgm:cxn modelId="{5294F361-0D4F-4E98-A84F-C46EE2225659}" type="presOf" srcId="{50456CF8-C2AC-4553-983C-A4DC4D008CCA}" destId="{912D842A-9E9E-49C7-A28E-1CFA63809276}" srcOrd="1" destOrd="0" presId="urn:microsoft.com/office/officeart/2005/8/layout/hProcess7#2"/>
    <dgm:cxn modelId="{6272EA62-8406-4CDB-A796-FD4CA40D9CDB}" type="presOf" srcId="{3E8A9C6E-F37E-4718-AC4B-47A155ACBF49}" destId="{CA298433-8D74-4F23-9DB7-25C88C9C9626}" srcOrd="0" destOrd="6" presId="urn:microsoft.com/office/officeart/2005/8/layout/hProcess7#2"/>
    <dgm:cxn modelId="{016C1372-13B4-4B10-87BC-C42B55710ABB}" srcId="{67BDC6B4-5148-4199-B377-E24F14F906CE}" destId="{15432A73-5BAE-4F28-B551-47137E841A80}" srcOrd="2" destOrd="0" parTransId="{06E636E2-8DA0-4687-80E4-CADBCC1F79B1}" sibTransId="{EF316DE3-102B-4BE6-ACDC-BEDAF04948C7}"/>
    <dgm:cxn modelId="{725A1476-C785-4B4F-83CB-C13E46EC0E0F}" type="presOf" srcId="{DD71C6CB-35B8-4C43-B402-DCEDEDD299C8}" destId="{09A8BDD3-6517-DE4B-9046-2485D0572C1C}" srcOrd="0" destOrd="0" presId="urn:microsoft.com/office/officeart/2005/8/layout/hProcess7#2"/>
    <dgm:cxn modelId="{5DE13C7B-9550-C445-8A98-E1632D6D4D04}" type="presOf" srcId="{447C0D3A-116F-7448-A339-4BF3BAA2C35F}" destId="{09A8BDD3-6517-DE4B-9046-2485D0572C1C}" srcOrd="0" destOrd="3" presId="urn:microsoft.com/office/officeart/2005/8/layout/hProcess7#2"/>
    <dgm:cxn modelId="{CD6A6F88-3268-4D16-8468-D6A3F7BC527D}" type="presOf" srcId="{6E2C17F5-0B7D-4E67-AE8D-F0A148DB7CEB}" destId="{AE697F39-7D14-4FA5-8E11-51C48DACE1DC}" srcOrd="1" destOrd="0" presId="urn:microsoft.com/office/officeart/2005/8/layout/hProcess7#2"/>
    <dgm:cxn modelId="{E46BA28C-DC86-4841-ADE2-76973582D3BF}" srcId="{DD71C6CB-35B8-4C43-B402-DCEDEDD299C8}" destId="{9773183E-7141-6A40-8912-D5EB2118451F}" srcOrd="0" destOrd="0" parTransId="{3669792A-1CAD-3D4F-A14C-3EC58134F38A}" sibTransId="{15FA3D73-D1B7-2D41-8E28-41C87ED2EB0C}"/>
    <dgm:cxn modelId="{506AD08C-7ECF-4802-AB6C-5C1613136C1D}" srcId="{F1D64A76-ABAA-4D9D-907A-253C9C958DA8}" destId="{50456CF8-C2AC-4553-983C-A4DC4D008CCA}" srcOrd="1" destOrd="0" parTransId="{8F3413EB-5DF1-4D39-9752-BA3BC7930EA5}" sibTransId="{B08E409A-CF3A-4C52-8B82-711A4E9C46A9}"/>
    <dgm:cxn modelId="{79F4BA8D-5BE6-9943-934F-C2DF543CAAD7}" type="presOf" srcId="{D829460F-7612-4F42-AE3B-1CB989B30506}" destId="{09A8BDD3-6517-DE4B-9046-2485D0572C1C}" srcOrd="0" destOrd="6" presId="urn:microsoft.com/office/officeart/2005/8/layout/hProcess7#2"/>
    <dgm:cxn modelId="{7F749A93-8E35-4248-9F5D-C12E35D03ADF}" type="presOf" srcId="{6FCD4C87-79DB-414C-99FF-946942A2E69E}" destId="{CA298433-8D74-4F23-9DB7-25C88C9C9626}" srcOrd="0" destOrd="8" presId="urn:microsoft.com/office/officeart/2005/8/layout/hProcess7#2"/>
    <dgm:cxn modelId="{BEB0C899-18A9-7749-A103-CD3043DA8204}" type="presOf" srcId="{5D368FD1-A812-E24C-9FA0-A17345E02234}" destId="{09A8BDD3-6517-DE4B-9046-2485D0572C1C}" srcOrd="0" destOrd="5" presId="urn:microsoft.com/office/officeart/2005/8/layout/hProcess7#2"/>
    <dgm:cxn modelId="{C9A3CDA2-022C-A242-AC3A-09B4EADE5F62}" type="presOf" srcId="{F896BC1F-5899-7B4E-A5CE-B18F40CD833E}" destId="{09A8BDD3-6517-DE4B-9046-2485D0572C1C}" srcOrd="0" destOrd="7" presId="urn:microsoft.com/office/officeart/2005/8/layout/hProcess7#2"/>
    <dgm:cxn modelId="{D13D86A4-D961-4718-A71D-9EC424852DC9}" type="presOf" srcId="{E790C92F-F65C-4C44-99DC-7842D2A59BC3}" destId="{CA298433-8D74-4F23-9DB7-25C88C9C9626}" srcOrd="0" destOrd="2" presId="urn:microsoft.com/office/officeart/2005/8/layout/hProcess7#2"/>
    <dgm:cxn modelId="{EB910FA5-716C-4742-8A68-3EB66CC52D0A}" type="presOf" srcId="{483B8D67-59CC-2F49-B3E3-D7731226B205}" destId="{09A8BDD3-6517-DE4B-9046-2485D0572C1C}" srcOrd="0" destOrd="10" presId="urn:microsoft.com/office/officeart/2005/8/layout/hProcess7#2"/>
    <dgm:cxn modelId="{80A51CA8-C381-8C4F-9403-DE30DAA52844}" srcId="{DD71C6CB-35B8-4C43-B402-DCEDEDD299C8}" destId="{F3B7A17A-EDF2-F640-8D51-133437338B45}" srcOrd="3" destOrd="0" parTransId="{292AF00B-91DF-EC4C-971C-EA607118631E}" sibTransId="{0B9869DA-C9EB-4243-9010-CE4D4DCB1AFF}"/>
    <dgm:cxn modelId="{B9A0F3AD-D189-44AC-8E1A-6DC5AB51FF89}" type="presOf" srcId="{4081A59B-CAE9-43E5-BD88-9EE0B91C9DC0}" destId="{CA298433-8D74-4F23-9DB7-25C88C9C9626}" srcOrd="0" destOrd="7" presId="urn:microsoft.com/office/officeart/2005/8/layout/hProcess7#2"/>
    <dgm:cxn modelId="{0DA0A1AF-B1B8-4077-99C6-056CD7F74CD0}" type="presOf" srcId="{15432A73-5BAE-4F28-B551-47137E841A80}" destId="{CA298433-8D74-4F23-9DB7-25C88C9C9626}" srcOrd="0" destOrd="3"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A60CB6C7-FE0C-4A41-8A46-CDA3ECA0C250}" srcId="{67BDC6B4-5148-4199-B377-E24F14F906CE}" destId="{3E8A9C6E-F37E-4718-AC4B-47A155ACBF49}" srcOrd="5" destOrd="0" parTransId="{F7B5F290-F2FC-44E7-8044-41AEF298E672}" sibTransId="{FFCBECEE-8C8C-4696-A26A-C5AE9BE1850B}"/>
    <dgm:cxn modelId="{3D674CCE-AED7-C547-9312-D3BE070F0CD8}" type="presOf" srcId="{A5BCDCF0-36B0-994A-8D24-70CA637BF53B}" destId="{09A8BDD3-6517-DE4B-9046-2485D0572C1C}" srcOrd="0" destOrd="9" presId="urn:microsoft.com/office/officeart/2005/8/layout/hProcess7#2"/>
    <dgm:cxn modelId="{C2355DD0-A202-E045-AE8C-ECFACFD20606}" srcId="{5D368FD1-A812-E24C-9FA0-A17345E02234}" destId="{F896BC1F-5899-7B4E-A5CE-B18F40CD833E}" srcOrd="1" destOrd="0" parTransId="{BB761CA4-E113-B64C-A2BC-00D57C1D6283}" sibTransId="{D39C8795-2A67-894A-B65A-DCCC36F7211A}"/>
    <dgm:cxn modelId="{2240AFDD-7185-4264-8558-DE009125B2DF}" type="presOf" srcId="{3421AB53-68AB-4E58-A751-2F44FC8B0050}" destId="{CA298433-8D74-4F23-9DB7-25C88C9C9626}" srcOrd="0" destOrd="4" presId="urn:microsoft.com/office/officeart/2005/8/layout/hProcess7#2"/>
    <dgm:cxn modelId="{6FE0C7DD-E2E8-3641-8F78-7BED1DF17D3D}" type="presOf" srcId="{F3B7A17A-EDF2-F640-8D51-133437338B45}" destId="{09A8BDD3-6517-DE4B-9046-2485D0572C1C}" srcOrd="0" destOrd="4" presId="urn:microsoft.com/office/officeart/2005/8/layout/hProcess7#2"/>
    <dgm:cxn modelId="{E4FE32E8-CE1D-4988-96E4-15AAFEAB5B02}" type="presOf" srcId="{9D241A15-FAA4-4274-AC15-380958395430}" destId="{CA298433-8D74-4F23-9DB7-25C88C9C9626}" srcOrd="0" destOrd="5" presId="urn:microsoft.com/office/officeart/2005/8/layout/hProcess7#2"/>
    <dgm:cxn modelId="{3EBE71F2-AA97-D741-8E39-122E1CB98790}" srcId="{5D368FD1-A812-E24C-9FA0-A17345E02234}" destId="{483B8D67-59CC-2F49-B3E3-D7731226B205}" srcOrd="4" destOrd="0" parTransId="{0143C408-BA87-C940-85E0-9FB693114DD2}" sibTransId="{5E05637A-9C90-3A48-9AB6-A64517997D61}"/>
    <dgm:cxn modelId="{C4F419FA-AD70-4645-91F5-0DE6D9459167}" srcId="{DD71C6CB-35B8-4C43-B402-DCEDEDD299C8}" destId="{5D368FD1-A812-E24C-9FA0-A17345E02234}" srcOrd="4" destOrd="0" parTransId="{01CAD17E-638F-804B-8561-C67AC5B48416}" sibTransId="{A801E735-952B-0B4D-A0D9-30B587DF65FC}"/>
    <dgm:cxn modelId="{B2A2F6FE-BA7A-564D-9187-297AB8BA2EF1}" type="presOf" srcId="{9773183E-7141-6A40-8912-D5EB2118451F}" destId="{09A8BDD3-6517-DE4B-9046-2485D0572C1C}" srcOrd="0" destOrd="1" presId="urn:microsoft.com/office/officeart/2005/8/layout/hProcess7#2"/>
    <dgm:cxn modelId="{35065AA0-A201-4940-A95E-2856FDFE6F3D}" type="presParOf" srcId="{57757CC6-5554-4F44-B5EC-85166846A21E}" destId="{DF09C4B6-8B65-4645-B3FC-8FEDC3606709}" srcOrd="0" destOrd="0" presId="urn:microsoft.com/office/officeart/2005/8/layout/hProcess7#2"/>
    <dgm:cxn modelId="{003F52B6-E84B-446C-83EA-8E287F3E01FE}" type="presParOf" srcId="{DF09C4B6-8B65-4645-B3FC-8FEDC3606709}" destId="{FFA744F5-6562-40A2-8A1A-6C98B18D0E8D}" srcOrd="0" destOrd="0" presId="urn:microsoft.com/office/officeart/2005/8/layout/hProcess7#2"/>
    <dgm:cxn modelId="{F2EBFF90-6EC9-40E8-A59B-CD2D689B76CE}" type="presParOf" srcId="{DF09C4B6-8B65-4645-B3FC-8FEDC3606709}" destId="{AE697F39-7D14-4FA5-8E11-51C48DACE1DC}" srcOrd="1" destOrd="0" presId="urn:microsoft.com/office/officeart/2005/8/layout/hProcess7#2"/>
    <dgm:cxn modelId="{168D38EF-062D-0542-B74A-67FD2EE5632B}" type="presParOf" srcId="{DF09C4B6-8B65-4645-B3FC-8FEDC3606709}" destId="{09A8BDD3-6517-DE4B-9046-2485D0572C1C}" srcOrd="2" destOrd="0" presId="urn:microsoft.com/office/officeart/2005/8/layout/hProcess7#2"/>
    <dgm:cxn modelId="{E8DD6986-5EBF-45C3-A418-97B813481FFD}" type="presParOf" srcId="{57757CC6-5554-4F44-B5EC-85166846A21E}" destId="{49583F49-EABB-40E3-9484-BE0BA6021555}" srcOrd="1" destOrd="0" presId="urn:microsoft.com/office/officeart/2005/8/layout/hProcess7#2"/>
    <dgm:cxn modelId="{81542F02-E6F7-400F-A170-AE6997AA1C7B}" type="presParOf" srcId="{57757CC6-5554-4F44-B5EC-85166846A21E}" destId="{4FB1EB7D-FD57-4177-B2AE-90AF086F20EF}" srcOrd="2" destOrd="0" presId="urn:microsoft.com/office/officeart/2005/8/layout/hProcess7#2"/>
    <dgm:cxn modelId="{6D03425E-DCCB-407F-B0E1-F68FB4C30005}" type="presParOf" srcId="{4FB1EB7D-FD57-4177-B2AE-90AF086F20EF}" destId="{C348AC6E-19A3-4BE8-8E6A-35BBFAF281AF}" srcOrd="0" destOrd="0" presId="urn:microsoft.com/office/officeart/2005/8/layout/hProcess7#2"/>
    <dgm:cxn modelId="{090FD6C2-4255-48DB-9942-691E5A3428BA}" type="presParOf" srcId="{4FB1EB7D-FD57-4177-B2AE-90AF086F20EF}" destId="{73B55BA1-7585-4FD9-A886-2869DD70E3B6}" srcOrd="1" destOrd="0" presId="urn:microsoft.com/office/officeart/2005/8/layout/hProcess7#2"/>
    <dgm:cxn modelId="{BBE48984-7346-43D7-A449-D4DA5728EED9}" type="presParOf" srcId="{4FB1EB7D-FD57-4177-B2AE-90AF086F20EF}" destId="{EB917788-7228-4203-9992-6A567B102116}" srcOrd="2" destOrd="0" presId="urn:microsoft.com/office/officeart/2005/8/layout/hProcess7#2"/>
    <dgm:cxn modelId="{F748DD1F-2639-4E3F-BFE6-F54217C8A64A}" type="presParOf" srcId="{57757CC6-5554-4F44-B5EC-85166846A21E}" destId="{BB0B84DE-789D-4DBA-9ED4-6681E4830908}" srcOrd="3" destOrd="0" presId="urn:microsoft.com/office/officeart/2005/8/layout/hProcess7#2"/>
    <dgm:cxn modelId="{587DA647-68EA-4625-9452-FE792F18E5C2}" type="presParOf" srcId="{57757CC6-5554-4F44-B5EC-85166846A21E}" destId="{5A211B7F-3054-486C-9E40-9B11305DC9C5}" srcOrd="4" destOrd="0" presId="urn:microsoft.com/office/officeart/2005/8/layout/hProcess7#2"/>
    <dgm:cxn modelId="{794D4128-B515-4034-9AB3-661A1D76897B}" type="presParOf" srcId="{5A211B7F-3054-486C-9E40-9B11305DC9C5}" destId="{F3C6A96E-F343-4D62-AB8C-B87AFD692EEB}" srcOrd="0" destOrd="0" presId="urn:microsoft.com/office/officeart/2005/8/layout/hProcess7#2"/>
    <dgm:cxn modelId="{427F7BCC-DF1E-469B-B978-0C188AE20B3F}" type="presParOf" srcId="{5A211B7F-3054-486C-9E40-9B11305DC9C5}" destId="{912D842A-9E9E-49C7-A28E-1CFA63809276}" srcOrd="1" destOrd="0" presId="urn:microsoft.com/office/officeart/2005/8/layout/hProcess7#2"/>
    <dgm:cxn modelId="{DFD0FEDE-DAC8-46F4-8EE4-D3120D58E8E9}"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 qsCatId="simple" csTypeId="urn:microsoft.com/office/officeart/2005/8/colors/accent5_3" csCatId="accent5" phldr="1"/>
      <dgm:spPr/>
      <dgm:t>
        <a:bodyPr/>
        <a:lstStyle/>
        <a:p>
          <a:endParaRPr lang="en-US"/>
        </a:p>
      </dgm:t>
    </dgm:pt>
    <dgm:pt modelId="{50456CF8-C2AC-4553-983C-A4DC4D008CCA}">
      <dgm:prSet phldrT="[Text]"/>
      <dgm:spPr/>
      <dgm:t>
        <a:bodyPr/>
        <a:lstStyle/>
        <a:p>
          <a:r>
            <a:rPr lang="en-US"/>
            <a:t>Violence Prevention</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dgm:t>
        <a:bodyPr/>
        <a:lstStyle/>
        <a:p>
          <a:r>
            <a:rPr lang="en-US" sz="2800" b="1" dirty="0"/>
            <a:t>Too Good for Drugs and Violence</a:t>
          </a:r>
          <a:br>
            <a:rPr lang="en-US" sz="2800" b="1" dirty="0"/>
          </a:br>
          <a:r>
            <a:rPr lang="en-US" sz="2400" dirty="0" err="1"/>
            <a:t>mendezfoundation.org</a:t>
          </a:r>
          <a:endParaRPr lang="en-US" sz="2600" dirty="0"/>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dgm:t>
        <a:bodyPr/>
        <a:lstStyle/>
        <a:p>
          <a:r>
            <a:rPr lang="en-US"/>
            <a:t>Violence Prevention</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E9D2A53F-FD94-4440-9D3F-9E6256FF103F}">
      <dgm:prSet/>
      <dgm:spPr/>
      <dgm:t>
        <a:bodyPr/>
        <a:lstStyle/>
        <a:p>
          <a:r>
            <a:rPr lang="en-US" sz="2000"/>
            <a:t>Grades 9-12</a:t>
          </a:r>
        </a:p>
      </dgm:t>
    </dgm:pt>
    <dgm:pt modelId="{EF2B4F1C-448C-2B4B-A580-0FD34BB45844}" type="parTrans" cxnId="{624FAA87-4CED-5241-A913-526A276BE2A4}">
      <dgm:prSet/>
      <dgm:spPr/>
      <dgm:t>
        <a:bodyPr/>
        <a:lstStyle/>
        <a:p>
          <a:endParaRPr lang="en-US"/>
        </a:p>
      </dgm:t>
    </dgm:pt>
    <dgm:pt modelId="{75F35637-90EC-6C43-B8E0-474112CDEE71}" type="sibTrans" cxnId="{624FAA87-4CED-5241-A913-526A276BE2A4}">
      <dgm:prSet/>
      <dgm:spPr/>
      <dgm:t>
        <a:bodyPr/>
        <a:lstStyle/>
        <a:p>
          <a:endParaRPr lang="en-US"/>
        </a:p>
      </dgm:t>
    </dgm:pt>
    <dgm:pt modelId="{E00B8880-28FD-1844-A527-CAB3BD272C0E}">
      <dgm:prSet/>
      <dgm:spPr/>
      <dgm:t>
        <a:bodyPr/>
        <a:lstStyle/>
        <a:p>
          <a:r>
            <a:rPr lang="en-US" sz="2000"/>
            <a:t>14 core lessons; 12 additional lessons that can be infused into other subject areas</a:t>
          </a:r>
        </a:p>
      </dgm:t>
    </dgm:pt>
    <dgm:pt modelId="{E5ACA7A0-8529-374F-9840-DDB96226EC40}" type="parTrans" cxnId="{9A5F688B-FEAF-A34C-8D7B-A56AE9D3562B}">
      <dgm:prSet/>
      <dgm:spPr/>
      <dgm:t>
        <a:bodyPr/>
        <a:lstStyle/>
        <a:p>
          <a:endParaRPr lang="en-US"/>
        </a:p>
      </dgm:t>
    </dgm:pt>
    <dgm:pt modelId="{BF4490E7-2F5A-2C41-B4AD-CB765EEA36B1}" type="sibTrans" cxnId="{9A5F688B-FEAF-A34C-8D7B-A56AE9D3562B}">
      <dgm:prSet/>
      <dgm:spPr/>
      <dgm:t>
        <a:bodyPr/>
        <a:lstStyle/>
        <a:p>
          <a:endParaRPr lang="en-US"/>
        </a:p>
      </dgm:t>
    </dgm:pt>
    <dgm:pt modelId="{630DF104-3F15-8641-A5C7-D2D4D734879A}">
      <dgm:prSet/>
      <dgm:spPr/>
      <dgm:t>
        <a:bodyPr/>
        <a:lstStyle/>
        <a:p>
          <a:r>
            <a:rPr lang="en-US" sz="2000"/>
            <a:t>Role-play and cooperative learning activities</a:t>
          </a:r>
        </a:p>
      </dgm:t>
    </dgm:pt>
    <dgm:pt modelId="{8DBA0007-CBCA-B847-ACBC-6D3CD498CD69}" type="parTrans" cxnId="{C2DFED97-CFC7-E345-96DE-B1FB44BA060D}">
      <dgm:prSet/>
      <dgm:spPr/>
      <dgm:t>
        <a:bodyPr/>
        <a:lstStyle/>
        <a:p>
          <a:endParaRPr lang="en-US"/>
        </a:p>
      </dgm:t>
    </dgm:pt>
    <dgm:pt modelId="{14040555-92D9-8D49-B396-16A8BBBB91A4}" type="sibTrans" cxnId="{C2DFED97-CFC7-E345-96DE-B1FB44BA060D}">
      <dgm:prSet/>
      <dgm:spPr/>
      <dgm:t>
        <a:bodyPr/>
        <a:lstStyle/>
        <a:p>
          <a:endParaRPr lang="en-US"/>
        </a:p>
      </dgm:t>
    </dgm:pt>
    <dgm:pt modelId="{90BF8F51-01EA-F043-BB13-86FA1E76715B}">
      <dgm:prSet/>
      <dgm:spPr/>
      <dgm:t>
        <a:bodyPr/>
        <a:lstStyle/>
        <a:p>
          <a:r>
            <a:rPr lang="en-US" sz="2000"/>
            <a:t>Optional family and community involvement components</a:t>
          </a:r>
        </a:p>
      </dgm:t>
    </dgm:pt>
    <dgm:pt modelId="{70E3ED24-F006-4B48-AF60-180035278191}" type="parTrans" cxnId="{8B8BB796-588E-A740-8B42-C8A6097091E6}">
      <dgm:prSet/>
      <dgm:spPr/>
      <dgm:t>
        <a:bodyPr/>
        <a:lstStyle/>
        <a:p>
          <a:endParaRPr lang="en-US"/>
        </a:p>
      </dgm:t>
    </dgm:pt>
    <dgm:pt modelId="{90F5B728-1641-BD4B-ACB5-259746B9FCAB}" type="sibTrans" cxnId="{8B8BB796-588E-A740-8B42-C8A6097091E6}">
      <dgm:prSet/>
      <dgm:spPr/>
      <dgm:t>
        <a:bodyPr/>
        <a:lstStyle/>
        <a:p>
          <a:endParaRPr lang="en-US"/>
        </a:p>
      </dgm:t>
    </dgm:pt>
    <dgm:pt modelId="{E8AFF161-F622-B440-8B42-45570FB9AB23}">
      <dgm:prSet/>
      <dgm:spPr/>
      <dgm:t>
        <a:bodyPr/>
        <a:lstStyle/>
        <a:p>
          <a:r>
            <a:rPr lang="en-US" sz="2000"/>
            <a:t>Has assessment materials to measure program effectiveness, fidelity of implementation, and student knowledge</a:t>
          </a:r>
        </a:p>
      </dgm:t>
    </dgm:pt>
    <dgm:pt modelId="{A507414B-2580-8046-B3A1-FC78B5A0E2AF}" type="parTrans" cxnId="{1F1B1984-668E-3B44-BC67-2AB549D4BD14}">
      <dgm:prSet/>
      <dgm:spPr/>
      <dgm:t>
        <a:bodyPr/>
        <a:lstStyle/>
        <a:p>
          <a:endParaRPr lang="en-US"/>
        </a:p>
      </dgm:t>
    </dgm:pt>
    <dgm:pt modelId="{F6FD2691-EB7D-2A44-9295-DFB83DBF29BB}" type="sibTrans" cxnId="{1F1B1984-668E-3B44-BC67-2AB549D4BD14}">
      <dgm:prSet/>
      <dgm:spPr/>
      <dgm:t>
        <a:bodyPr/>
        <a:lstStyle/>
        <a:p>
          <a:endParaRPr lang="en-US"/>
        </a:p>
      </dgm:t>
    </dgm:pt>
    <dgm:pt modelId="{F4DE55E8-C38E-0447-B0B3-E1A0904E110B}">
      <dgm:prSet custT="1"/>
      <dgm:spPr/>
      <dgm:t>
        <a:bodyPr/>
        <a:lstStyle/>
        <a:p>
          <a:r>
            <a:rPr lang="en-US" sz="2800" b="1" dirty="0"/>
            <a:t>Too Good for Violence </a:t>
          </a:r>
          <a:br>
            <a:rPr lang="en-US" sz="2600" dirty="0"/>
          </a:br>
          <a:r>
            <a:rPr lang="en-US" sz="2400" dirty="0" err="1"/>
            <a:t>mendezfoundation.org</a:t>
          </a:r>
          <a:endParaRPr lang="en-US" sz="2600" dirty="0"/>
        </a:p>
      </dgm:t>
    </dgm:pt>
    <dgm:pt modelId="{78420332-CF84-5D40-B7E1-0D12A3DEDFC8}" type="parTrans" cxnId="{E853AFF8-45DC-6E45-B686-BC322404A7CA}">
      <dgm:prSet/>
      <dgm:spPr/>
      <dgm:t>
        <a:bodyPr/>
        <a:lstStyle/>
        <a:p>
          <a:endParaRPr lang="en-US"/>
        </a:p>
      </dgm:t>
    </dgm:pt>
    <dgm:pt modelId="{7FBABDD0-B769-014C-BF32-A6A6D8BD8519}" type="sibTrans" cxnId="{E853AFF8-45DC-6E45-B686-BC322404A7CA}">
      <dgm:prSet/>
      <dgm:spPr/>
      <dgm:t>
        <a:bodyPr/>
        <a:lstStyle/>
        <a:p>
          <a:endParaRPr lang="en-US"/>
        </a:p>
      </dgm:t>
    </dgm:pt>
    <dgm:pt modelId="{2813F3F3-EA40-7A4C-8DC2-1DB9B7523A3F}">
      <dgm:prSet/>
      <dgm:spPr/>
      <dgm:t>
        <a:bodyPr/>
        <a:lstStyle/>
        <a:p>
          <a:r>
            <a:rPr lang="en-US" sz="2000"/>
            <a:t>Grades K-8</a:t>
          </a:r>
          <a:endParaRPr lang="en-US" sz="2000" dirty="0"/>
        </a:p>
      </dgm:t>
    </dgm:pt>
    <dgm:pt modelId="{C428F759-B8B5-D246-B23A-F9454DACFE1C}" type="parTrans" cxnId="{3C3D3266-920D-A548-834D-74BF348AA74D}">
      <dgm:prSet/>
      <dgm:spPr/>
      <dgm:t>
        <a:bodyPr/>
        <a:lstStyle/>
        <a:p>
          <a:endParaRPr lang="en-US"/>
        </a:p>
      </dgm:t>
    </dgm:pt>
    <dgm:pt modelId="{3923E924-DCA8-B74B-ABDB-1ACE808DC792}" type="sibTrans" cxnId="{3C3D3266-920D-A548-834D-74BF348AA74D}">
      <dgm:prSet/>
      <dgm:spPr/>
      <dgm:t>
        <a:bodyPr/>
        <a:lstStyle/>
        <a:p>
          <a:endParaRPr lang="en-US"/>
        </a:p>
      </dgm:t>
    </dgm:pt>
    <dgm:pt modelId="{732C4E40-AAEB-0B4A-9244-DBBC27AC20F9}">
      <dgm:prSet/>
      <dgm:spPr/>
      <dgm:t>
        <a:bodyPr/>
        <a:lstStyle/>
        <a:p>
          <a:r>
            <a:rPr lang="en-US" sz="2000"/>
            <a:t>character values, social-emotional skills, and healthy beliefs</a:t>
          </a:r>
          <a:endParaRPr lang="en-US" sz="2000" dirty="0"/>
        </a:p>
      </dgm:t>
    </dgm:pt>
    <dgm:pt modelId="{FBFAC4CF-563E-1D47-92C4-E77F2C5004DA}" type="parTrans" cxnId="{9298C5CF-B96D-204F-BB61-ED7C1325F2FB}">
      <dgm:prSet/>
      <dgm:spPr/>
      <dgm:t>
        <a:bodyPr/>
        <a:lstStyle/>
        <a:p>
          <a:endParaRPr lang="en-US"/>
        </a:p>
      </dgm:t>
    </dgm:pt>
    <dgm:pt modelId="{81C0C1CF-FA01-7248-BA0A-881BB3E80A8E}" type="sibTrans" cxnId="{9298C5CF-B96D-204F-BB61-ED7C1325F2FB}">
      <dgm:prSet/>
      <dgm:spPr/>
      <dgm:t>
        <a:bodyPr/>
        <a:lstStyle/>
        <a:p>
          <a:endParaRPr lang="en-US"/>
        </a:p>
      </dgm:t>
    </dgm:pt>
    <dgm:pt modelId="{935FEC93-152B-6B46-A39B-26A6E0C43E5E}">
      <dgm:prSet/>
      <dgm:spPr/>
      <dgm:t>
        <a:bodyPr/>
        <a:lstStyle/>
        <a:p>
          <a:r>
            <a:rPr lang="en-US" sz="2000"/>
            <a:t>7-9 lessons per grade</a:t>
          </a:r>
          <a:endParaRPr lang="en-US" sz="2000" dirty="0"/>
        </a:p>
      </dgm:t>
    </dgm:pt>
    <dgm:pt modelId="{C031D0A5-F28E-0D41-8548-0BE4572FA48E}" type="parTrans" cxnId="{9C1D9E62-8BC7-8440-919E-135B2E8138C3}">
      <dgm:prSet/>
      <dgm:spPr/>
      <dgm:t>
        <a:bodyPr/>
        <a:lstStyle/>
        <a:p>
          <a:endParaRPr lang="en-US"/>
        </a:p>
      </dgm:t>
    </dgm:pt>
    <dgm:pt modelId="{39E1CC48-772D-8948-A29A-5BC6A6405A14}" type="sibTrans" cxnId="{9C1D9E62-8BC7-8440-919E-135B2E8138C3}">
      <dgm:prSet/>
      <dgm:spPr/>
      <dgm:t>
        <a:bodyPr/>
        <a:lstStyle/>
        <a:p>
          <a:endParaRPr lang="en-US"/>
        </a:p>
      </dgm:t>
    </dgm:pt>
    <dgm:pt modelId="{CD0D7BED-C317-E94D-AFE1-410122ACDFA6}">
      <dgm:prSet/>
      <dgm:spPr/>
      <dgm:t>
        <a:bodyPr/>
        <a:lstStyle/>
        <a:p>
          <a:r>
            <a:rPr lang="en-US" sz="2000"/>
            <a:t>Has assessment materials to measure program effectiveness, fidelity of implementation, and student knowledge</a:t>
          </a:r>
          <a:endParaRPr lang="en-US" sz="2000" dirty="0"/>
        </a:p>
      </dgm:t>
    </dgm:pt>
    <dgm:pt modelId="{FEB35B1C-C259-C443-9259-EAA656A28E9C}" type="parTrans" cxnId="{AF399302-1A83-1A4A-8C2B-FA835C506FA2}">
      <dgm:prSet/>
      <dgm:spPr/>
      <dgm:t>
        <a:bodyPr/>
        <a:lstStyle/>
        <a:p>
          <a:endParaRPr lang="en-US"/>
        </a:p>
      </dgm:t>
    </dgm:pt>
    <dgm:pt modelId="{3B3AC737-6E3E-5948-8971-025089EED35F}" type="sibTrans" cxnId="{AF399302-1A83-1A4A-8C2B-FA835C506FA2}">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2B2AE42C-F8EC-E244-B7BC-81F51E25553A}" type="pres">
      <dgm:prSet presAssocID="{6E2C17F5-0B7D-4E67-AE8D-F0A148DB7CEB}" presName="childNode" presStyleLbl="node1" presStyleIdx="0" presStyleCnt="2">
        <dgm:presLayoutVars>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BEC0BC01-AD5E-497E-9641-02890790DE1C}" type="presOf" srcId="{50456CF8-C2AC-4553-983C-A4DC4D008CCA}" destId="{F3C6A96E-F343-4D62-AB8C-B87AFD692EEB}" srcOrd="0" destOrd="0" presId="urn:microsoft.com/office/officeart/2005/8/layout/hProcess7#2"/>
    <dgm:cxn modelId="{AF399302-1A83-1A4A-8C2B-FA835C506FA2}" srcId="{F4DE55E8-C38E-0447-B0B3-E1A0904E110B}" destId="{CD0D7BED-C317-E94D-AFE1-410122ACDFA6}" srcOrd="3" destOrd="0" parTransId="{FEB35B1C-C259-C443-9259-EAA656A28E9C}" sibTransId="{3B3AC737-6E3E-5948-8971-025089EED35F}"/>
    <dgm:cxn modelId="{5ADF1305-3DDF-48C4-A418-3A40E6F7E96B}" type="presOf" srcId="{67BDC6B4-5148-4199-B377-E24F14F906CE}" destId="{CA298433-8D74-4F23-9DB7-25C88C9C9626}" srcOrd="0" destOrd="0" presId="urn:microsoft.com/office/officeart/2005/8/layout/hProcess7#2"/>
    <dgm:cxn modelId="{2F942812-5B3B-4F54-A2C7-E22E23411885}" srcId="{50456CF8-C2AC-4553-983C-A4DC4D008CCA}" destId="{67BDC6B4-5148-4199-B377-E24F14F906CE}" srcOrd="0" destOrd="0" parTransId="{843DA986-20D8-4A5C-85C0-F7F122FBD1D0}" sibTransId="{7E736F50-AFCF-4CCD-97A2-0D633C96670B}"/>
    <dgm:cxn modelId="{CBA3B51E-BCC9-4F72-BE5B-4BA9A0EEF02B}" srcId="{F1D64A76-ABAA-4D9D-907A-253C9C958DA8}" destId="{6E2C17F5-0B7D-4E67-AE8D-F0A148DB7CEB}" srcOrd="0" destOrd="0" parTransId="{189C1310-F5AF-4C15-92BA-889266B15E3D}" sibTransId="{83358441-D035-4C2E-8501-FEED9C70BB31}"/>
    <dgm:cxn modelId="{03002721-ACBC-3246-83A1-E5B9E6534B74}" type="presOf" srcId="{CD0D7BED-C317-E94D-AFE1-410122ACDFA6}" destId="{2B2AE42C-F8EC-E244-B7BC-81F51E25553A}" srcOrd="0" destOrd="4" presId="urn:microsoft.com/office/officeart/2005/8/layout/hProcess7#2"/>
    <dgm:cxn modelId="{46BB6E31-F12B-DB46-90BA-F506B2649361}" type="presOf" srcId="{E8AFF161-F622-B440-8B42-45570FB9AB23}" destId="{CA298433-8D74-4F23-9DB7-25C88C9C9626}" srcOrd="0" destOrd="5" presId="urn:microsoft.com/office/officeart/2005/8/layout/hProcess7#2"/>
    <dgm:cxn modelId="{02CDD547-8828-DE41-A1A5-7004F700354A}" type="presOf" srcId="{90BF8F51-01EA-F043-BB13-86FA1E76715B}" destId="{CA298433-8D74-4F23-9DB7-25C88C9C9626}" srcOrd="0" destOrd="4" presId="urn:microsoft.com/office/officeart/2005/8/layout/hProcess7#2"/>
    <dgm:cxn modelId="{29706653-72EE-FB48-80E1-E748C572A19E}" type="presOf" srcId="{935FEC93-152B-6B46-A39B-26A6E0C43E5E}" destId="{2B2AE42C-F8EC-E244-B7BC-81F51E25553A}" srcOrd="0" destOrd="3" presId="urn:microsoft.com/office/officeart/2005/8/layout/hProcess7#2"/>
    <dgm:cxn modelId="{AF91A75B-A82A-46A8-9473-943E50B52436}" type="presOf" srcId="{6E2C17F5-0B7D-4E67-AE8D-F0A148DB7CEB}" destId="{FFA744F5-6562-40A2-8A1A-6C98B18D0E8D}" srcOrd="0" destOrd="0" presId="urn:microsoft.com/office/officeart/2005/8/layout/hProcess7#2"/>
    <dgm:cxn modelId="{5F418A61-71C7-4F72-8C3B-0FB6C7CB828F}" type="presOf" srcId="{F1D64A76-ABAA-4D9D-907A-253C9C958DA8}" destId="{57757CC6-5554-4F44-B5EC-85166846A21E}" srcOrd="0" destOrd="0" presId="urn:microsoft.com/office/officeart/2005/8/layout/hProcess7#2"/>
    <dgm:cxn modelId="{5294F361-0D4F-4E98-A84F-C46EE2225659}" type="presOf" srcId="{50456CF8-C2AC-4553-983C-A4DC4D008CCA}" destId="{912D842A-9E9E-49C7-A28E-1CFA63809276}" srcOrd="1" destOrd="0" presId="urn:microsoft.com/office/officeart/2005/8/layout/hProcess7#2"/>
    <dgm:cxn modelId="{9C1D9E62-8BC7-8440-919E-135B2E8138C3}" srcId="{F4DE55E8-C38E-0447-B0B3-E1A0904E110B}" destId="{935FEC93-152B-6B46-A39B-26A6E0C43E5E}" srcOrd="2" destOrd="0" parTransId="{C031D0A5-F28E-0D41-8548-0BE4572FA48E}" sibTransId="{39E1CC48-772D-8948-A29A-5BC6A6405A14}"/>
    <dgm:cxn modelId="{5D9B4465-2960-2A4B-9B74-FC2082D62F03}" type="presOf" srcId="{E9D2A53F-FD94-4440-9D3F-9E6256FF103F}" destId="{CA298433-8D74-4F23-9DB7-25C88C9C9626}" srcOrd="0" destOrd="1" presId="urn:microsoft.com/office/officeart/2005/8/layout/hProcess7#2"/>
    <dgm:cxn modelId="{3C3D3266-920D-A548-834D-74BF348AA74D}" srcId="{F4DE55E8-C38E-0447-B0B3-E1A0904E110B}" destId="{2813F3F3-EA40-7A4C-8DC2-1DB9B7523A3F}" srcOrd="0" destOrd="0" parTransId="{C428F759-B8B5-D246-B23A-F9454DACFE1C}" sibTransId="{3923E924-DCA8-B74B-ABDB-1ACE808DC792}"/>
    <dgm:cxn modelId="{F307EB76-AFF3-BB41-B74D-6C6DB652A86E}" type="presOf" srcId="{2813F3F3-EA40-7A4C-8DC2-1DB9B7523A3F}" destId="{2B2AE42C-F8EC-E244-B7BC-81F51E25553A}" srcOrd="0" destOrd="1" presId="urn:microsoft.com/office/officeart/2005/8/layout/hProcess7#2"/>
    <dgm:cxn modelId="{1F1B1984-668E-3B44-BC67-2AB549D4BD14}" srcId="{67BDC6B4-5148-4199-B377-E24F14F906CE}" destId="{E8AFF161-F622-B440-8B42-45570FB9AB23}" srcOrd="4" destOrd="0" parTransId="{A507414B-2580-8046-B3A1-FC78B5A0E2AF}" sibTransId="{F6FD2691-EB7D-2A44-9295-DFB83DBF29BB}"/>
    <dgm:cxn modelId="{624FAA87-4CED-5241-A913-526A276BE2A4}" srcId="{67BDC6B4-5148-4199-B377-E24F14F906CE}" destId="{E9D2A53F-FD94-4440-9D3F-9E6256FF103F}" srcOrd="0" destOrd="0" parTransId="{EF2B4F1C-448C-2B4B-A580-0FD34BB45844}" sibTransId="{75F35637-90EC-6C43-B8E0-474112CDEE71}"/>
    <dgm:cxn modelId="{CD6A6F88-3268-4D16-8468-D6A3F7BC527D}" type="presOf" srcId="{6E2C17F5-0B7D-4E67-AE8D-F0A148DB7CEB}" destId="{AE697F39-7D14-4FA5-8E11-51C48DACE1DC}" srcOrd="1" destOrd="0" presId="urn:microsoft.com/office/officeart/2005/8/layout/hProcess7#2"/>
    <dgm:cxn modelId="{9A5F688B-FEAF-A34C-8D7B-A56AE9D3562B}" srcId="{67BDC6B4-5148-4199-B377-E24F14F906CE}" destId="{E00B8880-28FD-1844-A527-CAB3BD272C0E}" srcOrd="1" destOrd="0" parTransId="{E5ACA7A0-8529-374F-9840-DDB96226EC40}" sibTransId="{BF4490E7-2F5A-2C41-B4AD-CB765EEA36B1}"/>
    <dgm:cxn modelId="{506AD08C-7ECF-4802-AB6C-5C1613136C1D}" srcId="{F1D64A76-ABAA-4D9D-907A-253C9C958DA8}" destId="{50456CF8-C2AC-4553-983C-A4DC4D008CCA}" srcOrd="1" destOrd="0" parTransId="{8F3413EB-5DF1-4D39-9752-BA3BC7930EA5}" sibTransId="{B08E409A-CF3A-4C52-8B82-711A4E9C46A9}"/>
    <dgm:cxn modelId="{ED1D878E-BB30-8049-99BC-B1D14BBC248A}" type="presOf" srcId="{630DF104-3F15-8641-A5C7-D2D4D734879A}" destId="{CA298433-8D74-4F23-9DB7-25C88C9C9626}" srcOrd="0" destOrd="3" presId="urn:microsoft.com/office/officeart/2005/8/layout/hProcess7#2"/>
    <dgm:cxn modelId="{8B8BB796-588E-A740-8B42-C8A6097091E6}" srcId="{67BDC6B4-5148-4199-B377-E24F14F906CE}" destId="{90BF8F51-01EA-F043-BB13-86FA1E76715B}" srcOrd="3" destOrd="0" parTransId="{70E3ED24-F006-4B48-AF60-180035278191}" sibTransId="{90F5B728-1641-BD4B-ACB5-259746B9FCAB}"/>
    <dgm:cxn modelId="{C2DFED97-CFC7-E345-96DE-B1FB44BA060D}" srcId="{67BDC6B4-5148-4199-B377-E24F14F906CE}" destId="{630DF104-3F15-8641-A5C7-D2D4D734879A}" srcOrd="2" destOrd="0" parTransId="{8DBA0007-CBCA-B847-ACBC-6D3CD498CD69}" sibTransId="{14040555-92D9-8D49-B396-16A8BBBB91A4}"/>
    <dgm:cxn modelId="{2C6D92AF-95E3-7746-ACAC-6B95BD5B530F}" type="presOf" srcId="{732C4E40-AAEB-0B4A-9244-DBBC27AC20F9}" destId="{2B2AE42C-F8EC-E244-B7BC-81F51E25553A}" srcOrd="0" destOrd="2" presId="urn:microsoft.com/office/officeart/2005/8/layout/hProcess7#2"/>
    <dgm:cxn modelId="{877A76C4-5644-3D44-B596-45FEBA14D60E}" type="presOf" srcId="{F4DE55E8-C38E-0447-B0B3-E1A0904E110B}" destId="{2B2AE42C-F8EC-E244-B7BC-81F51E25553A}" srcOrd="0" destOrd="0" presId="urn:microsoft.com/office/officeart/2005/8/layout/hProcess7#2"/>
    <dgm:cxn modelId="{9298C5CF-B96D-204F-BB61-ED7C1325F2FB}" srcId="{F4DE55E8-C38E-0447-B0B3-E1A0904E110B}" destId="{732C4E40-AAEB-0B4A-9244-DBBC27AC20F9}" srcOrd="1" destOrd="0" parTransId="{FBFAC4CF-563E-1D47-92C4-E77F2C5004DA}" sibTransId="{81C0C1CF-FA01-7248-BA0A-881BB3E80A8E}"/>
    <dgm:cxn modelId="{F2AA3BD1-3A9C-7E4A-97BA-208EDE47350B}" type="presOf" srcId="{E00B8880-28FD-1844-A527-CAB3BD272C0E}" destId="{CA298433-8D74-4F23-9DB7-25C88C9C9626}" srcOrd="0" destOrd="2" presId="urn:microsoft.com/office/officeart/2005/8/layout/hProcess7#2"/>
    <dgm:cxn modelId="{E853AFF8-45DC-6E45-B686-BC322404A7CA}" srcId="{6E2C17F5-0B7D-4E67-AE8D-F0A148DB7CEB}" destId="{F4DE55E8-C38E-0447-B0B3-E1A0904E110B}" srcOrd="0" destOrd="0" parTransId="{78420332-CF84-5D40-B7E1-0D12A3DEDFC8}" sibTransId="{7FBABDD0-B769-014C-BF32-A6A6D8BD8519}"/>
    <dgm:cxn modelId="{35065AA0-A201-4940-A95E-2856FDFE6F3D}" type="presParOf" srcId="{57757CC6-5554-4F44-B5EC-85166846A21E}" destId="{DF09C4B6-8B65-4645-B3FC-8FEDC3606709}" srcOrd="0" destOrd="0" presId="urn:microsoft.com/office/officeart/2005/8/layout/hProcess7#2"/>
    <dgm:cxn modelId="{003F52B6-E84B-446C-83EA-8E287F3E01FE}" type="presParOf" srcId="{DF09C4B6-8B65-4645-B3FC-8FEDC3606709}" destId="{FFA744F5-6562-40A2-8A1A-6C98B18D0E8D}" srcOrd="0" destOrd="0" presId="urn:microsoft.com/office/officeart/2005/8/layout/hProcess7#2"/>
    <dgm:cxn modelId="{F2EBFF90-6EC9-40E8-A59B-CD2D689B76CE}" type="presParOf" srcId="{DF09C4B6-8B65-4645-B3FC-8FEDC3606709}" destId="{AE697F39-7D14-4FA5-8E11-51C48DACE1DC}" srcOrd="1" destOrd="0" presId="urn:microsoft.com/office/officeart/2005/8/layout/hProcess7#2"/>
    <dgm:cxn modelId="{502D4548-30D3-4B4C-B3B5-22374B01680E}" type="presParOf" srcId="{DF09C4B6-8B65-4645-B3FC-8FEDC3606709}" destId="{2B2AE42C-F8EC-E244-B7BC-81F51E25553A}" srcOrd="2" destOrd="0" presId="urn:microsoft.com/office/officeart/2005/8/layout/hProcess7#2"/>
    <dgm:cxn modelId="{E8DD6986-5EBF-45C3-A418-97B813481FFD}" type="presParOf" srcId="{57757CC6-5554-4F44-B5EC-85166846A21E}" destId="{49583F49-EABB-40E3-9484-BE0BA6021555}" srcOrd="1" destOrd="0" presId="urn:microsoft.com/office/officeart/2005/8/layout/hProcess7#2"/>
    <dgm:cxn modelId="{81542F02-E6F7-400F-A170-AE6997AA1C7B}" type="presParOf" srcId="{57757CC6-5554-4F44-B5EC-85166846A21E}" destId="{4FB1EB7D-FD57-4177-B2AE-90AF086F20EF}" srcOrd="2" destOrd="0" presId="urn:microsoft.com/office/officeart/2005/8/layout/hProcess7#2"/>
    <dgm:cxn modelId="{6D03425E-DCCB-407F-B0E1-F68FB4C30005}" type="presParOf" srcId="{4FB1EB7D-FD57-4177-B2AE-90AF086F20EF}" destId="{C348AC6E-19A3-4BE8-8E6A-35BBFAF281AF}" srcOrd="0" destOrd="0" presId="urn:microsoft.com/office/officeart/2005/8/layout/hProcess7#2"/>
    <dgm:cxn modelId="{090FD6C2-4255-48DB-9942-691E5A3428BA}" type="presParOf" srcId="{4FB1EB7D-FD57-4177-B2AE-90AF086F20EF}" destId="{73B55BA1-7585-4FD9-A886-2869DD70E3B6}" srcOrd="1" destOrd="0" presId="urn:microsoft.com/office/officeart/2005/8/layout/hProcess7#2"/>
    <dgm:cxn modelId="{BBE48984-7346-43D7-A449-D4DA5728EED9}" type="presParOf" srcId="{4FB1EB7D-FD57-4177-B2AE-90AF086F20EF}" destId="{EB917788-7228-4203-9992-6A567B102116}" srcOrd="2" destOrd="0" presId="urn:microsoft.com/office/officeart/2005/8/layout/hProcess7#2"/>
    <dgm:cxn modelId="{F748DD1F-2639-4E3F-BFE6-F54217C8A64A}" type="presParOf" srcId="{57757CC6-5554-4F44-B5EC-85166846A21E}" destId="{BB0B84DE-789D-4DBA-9ED4-6681E4830908}" srcOrd="3" destOrd="0" presId="urn:microsoft.com/office/officeart/2005/8/layout/hProcess7#2"/>
    <dgm:cxn modelId="{587DA647-68EA-4625-9452-FE792F18E5C2}" type="presParOf" srcId="{57757CC6-5554-4F44-B5EC-85166846A21E}" destId="{5A211B7F-3054-486C-9E40-9B11305DC9C5}" srcOrd="4" destOrd="0" presId="urn:microsoft.com/office/officeart/2005/8/layout/hProcess7#2"/>
    <dgm:cxn modelId="{794D4128-B515-4034-9AB3-661A1D76897B}" type="presParOf" srcId="{5A211B7F-3054-486C-9E40-9B11305DC9C5}" destId="{F3C6A96E-F343-4D62-AB8C-B87AFD692EEB}" srcOrd="0" destOrd="0" presId="urn:microsoft.com/office/officeart/2005/8/layout/hProcess7#2"/>
    <dgm:cxn modelId="{427F7BCC-DF1E-469B-B978-0C188AE20B3F}" type="presParOf" srcId="{5A211B7F-3054-486C-9E40-9B11305DC9C5}" destId="{912D842A-9E9E-49C7-A28E-1CFA63809276}" srcOrd="1" destOrd="0" presId="urn:microsoft.com/office/officeart/2005/8/layout/hProcess7#2"/>
    <dgm:cxn modelId="{DFD0FEDE-DAC8-46F4-8EE4-D3120D58E8E9}"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DC22EF-D49C-471F-A723-3157438673B9}" type="doc">
      <dgm:prSet loTypeId="urn:microsoft.com/office/officeart/2005/8/layout/vList5" loCatId="list" qsTypeId="urn:microsoft.com/office/officeart/2005/8/quickstyle/simple4" qsCatId="simple" csTypeId="urn:microsoft.com/office/officeart/2005/8/colors/accent5_2" csCatId="accent5" phldr="1"/>
      <dgm:spPr/>
      <dgm:t>
        <a:bodyPr/>
        <a:lstStyle/>
        <a:p>
          <a:endParaRPr lang="en-US"/>
        </a:p>
      </dgm:t>
    </dgm:pt>
    <dgm:pt modelId="{722DEDF7-AD32-4954-A7E4-B8AD5FC2F4BC}">
      <dgm:prSet/>
      <dgm:spPr/>
      <dgm:t>
        <a:bodyPr/>
        <a:lstStyle/>
        <a:p>
          <a:pPr rtl="0"/>
          <a:r>
            <a:rPr lang="en-US"/>
            <a:t>Ways to identify important social skills </a:t>
          </a:r>
        </a:p>
      </dgm:t>
    </dgm:pt>
    <dgm:pt modelId="{01071403-B3E8-400D-9FCE-2D231D4ABECB}" type="parTrans" cxnId="{34C4C03B-F579-49CC-9019-D684D0429D15}">
      <dgm:prSet/>
      <dgm:spPr/>
      <dgm:t>
        <a:bodyPr/>
        <a:lstStyle/>
        <a:p>
          <a:endParaRPr lang="en-US"/>
        </a:p>
      </dgm:t>
    </dgm:pt>
    <dgm:pt modelId="{BDFB93D4-033A-4ED0-A789-3BEF38A56842}" type="sibTrans" cxnId="{34C4C03B-F579-49CC-9019-D684D0429D15}">
      <dgm:prSet/>
      <dgm:spPr/>
      <dgm:t>
        <a:bodyPr/>
        <a:lstStyle/>
        <a:p>
          <a:endParaRPr lang="en-US"/>
        </a:p>
      </dgm:t>
    </dgm:pt>
    <dgm:pt modelId="{2586F67F-C790-4B18-8836-82FAB73995C8}">
      <dgm:prSet/>
      <dgm:spPr/>
      <dgm:t>
        <a:bodyPr/>
        <a:lstStyle/>
        <a:p>
          <a:pPr rtl="0"/>
          <a:r>
            <a:rPr lang="en-US" err="1"/>
            <a:t>Schoolwide</a:t>
          </a:r>
          <a:r>
            <a:rPr lang="en-US"/>
            <a:t> Expectations Survey for Specific Settings (SESSS)  </a:t>
          </a:r>
        </a:p>
      </dgm:t>
    </dgm:pt>
    <dgm:pt modelId="{CE6D090E-4164-4BF9-B02D-8718F1A50133}" type="parTrans" cxnId="{7866E6AA-7B26-4D13-8B66-89DF7EC6FFCA}">
      <dgm:prSet/>
      <dgm:spPr/>
      <dgm:t>
        <a:bodyPr/>
        <a:lstStyle/>
        <a:p>
          <a:endParaRPr lang="en-US"/>
        </a:p>
      </dgm:t>
    </dgm:pt>
    <dgm:pt modelId="{2E093AC0-8FB9-442C-9D48-77C0B3A9E6FA}" type="sibTrans" cxnId="{7866E6AA-7B26-4D13-8B66-89DF7EC6FFCA}">
      <dgm:prSet/>
      <dgm:spPr/>
      <dgm:t>
        <a:bodyPr/>
        <a:lstStyle/>
        <a:p>
          <a:endParaRPr lang="en-US"/>
        </a:p>
      </dgm:t>
    </dgm:pt>
    <dgm:pt modelId="{D55018B0-2866-4948-BC15-48D43CC2F2C8}">
      <dgm:prSet/>
      <dgm:spPr/>
      <dgm:t>
        <a:bodyPr/>
        <a:lstStyle/>
        <a:p>
          <a:pPr rtl="0"/>
          <a:r>
            <a:rPr lang="en-US"/>
            <a:t>Review office discipline referrals to identify specific needs</a:t>
          </a:r>
        </a:p>
      </dgm:t>
    </dgm:pt>
    <dgm:pt modelId="{BF912C9F-A9CA-4F96-8181-9863E5612378}" type="parTrans" cxnId="{4140478A-E541-4F67-A116-48AE3FB7D12A}">
      <dgm:prSet/>
      <dgm:spPr/>
      <dgm:t>
        <a:bodyPr/>
        <a:lstStyle/>
        <a:p>
          <a:endParaRPr lang="en-US"/>
        </a:p>
      </dgm:t>
    </dgm:pt>
    <dgm:pt modelId="{EEE059B4-CFB6-434D-ADFF-61D18F2BB3F6}" type="sibTrans" cxnId="{4140478A-E541-4F67-A116-48AE3FB7D12A}">
      <dgm:prSet/>
      <dgm:spPr/>
      <dgm:t>
        <a:bodyPr/>
        <a:lstStyle/>
        <a:p>
          <a:endParaRPr lang="en-US"/>
        </a:p>
      </dgm:t>
    </dgm:pt>
    <dgm:pt modelId="{15218D2D-3F9F-4FC2-BFC4-F1EC6BFDA606}">
      <dgm:prSet/>
      <dgm:spPr/>
      <dgm:t>
        <a:bodyPr/>
        <a:lstStyle/>
        <a:p>
          <a:r>
            <a:rPr lang="en-US"/>
            <a:t>Taking an instructional approach to social skills</a:t>
          </a:r>
        </a:p>
      </dgm:t>
    </dgm:pt>
    <dgm:pt modelId="{478A7CDA-0D85-4E81-A033-2ABCA9288786}" type="parTrans" cxnId="{4A9D03EF-ED60-45C7-9F92-A659F84E5CA3}">
      <dgm:prSet/>
      <dgm:spPr/>
      <dgm:t>
        <a:bodyPr/>
        <a:lstStyle/>
        <a:p>
          <a:endParaRPr lang="en-US"/>
        </a:p>
      </dgm:t>
    </dgm:pt>
    <dgm:pt modelId="{8420CDF5-D8B7-4782-845D-0AEAE7E4E599}" type="sibTrans" cxnId="{4A9D03EF-ED60-45C7-9F92-A659F84E5CA3}">
      <dgm:prSet/>
      <dgm:spPr/>
      <dgm:t>
        <a:bodyPr/>
        <a:lstStyle/>
        <a:p>
          <a:endParaRPr lang="en-US"/>
        </a:p>
      </dgm:t>
    </dgm:pt>
    <dgm:pt modelId="{6FA65685-03AE-49E0-A9C8-CCE8FC4F37F1}">
      <dgm:prSet/>
      <dgm:spPr/>
      <dgm:t>
        <a:bodyPr/>
        <a:lstStyle/>
        <a:p>
          <a:pPr rtl="0"/>
          <a:r>
            <a:rPr lang="en-US"/>
            <a:t>Social skills lessons based on critical skills identified by faculty and staff (one lesson per month)</a:t>
          </a:r>
        </a:p>
      </dgm:t>
    </dgm:pt>
    <dgm:pt modelId="{8D4A432C-A1BD-4A91-8C62-1A46BA511093}" type="parTrans" cxnId="{4885B633-C852-4119-916C-E2ECD7021843}">
      <dgm:prSet/>
      <dgm:spPr/>
      <dgm:t>
        <a:bodyPr/>
        <a:lstStyle/>
        <a:p>
          <a:endParaRPr lang="en-US"/>
        </a:p>
      </dgm:t>
    </dgm:pt>
    <dgm:pt modelId="{05DD15E7-B96E-4C5A-8D84-DD15DA2FF439}" type="sibTrans" cxnId="{4885B633-C852-4119-916C-E2ECD7021843}">
      <dgm:prSet/>
      <dgm:spPr/>
      <dgm:t>
        <a:bodyPr/>
        <a:lstStyle/>
        <a:p>
          <a:endParaRPr lang="en-US"/>
        </a:p>
      </dgm:t>
    </dgm:pt>
    <dgm:pt modelId="{D876D8E7-ECB6-47A3-9662-C6E7A9C18ED5}" type="pres">
      <dgm:prSet presAssocID="{CADC22EF-D49C-471F-A723-3157438673B9}" presName="Name0" presStyleCnt="0">
        <dgm:presLayoutVars>
          <dgm:dir/>
          <dgm:animLvl val="lvl"/>
          <dgm:resizeHandles val="exact"/>
        </dgm:presLayoutVars>
      </dgm:prSet>
      <dgm:spPr/>
    </dgm:pt>
    <dgm:pt modelId="{EA17963A-BC6F-490F-ABD5-AB6B683C543C}" type="pres">
      <dgm:prSet presAssocID="{722DEDF7-AD32-4954-A7E4-B8AD5FC2F4BC}" presName="linNode" presStyleCnt="0"/>
      <dgm:spPr/>
    </dgm:pt>
    <dgm:pt modelId="{A3C354E8-AC2B-4BAF-850E-AAD804AC57DC}" type="pres">
      <dgm:prSet presAssocID="{722DEDF7-AD32-4954-A7E4-B8AD5FC2F4BC}" presName="parentText" presStyleLbl="node1" presStyleIdx="0" presStyleCnt="2">
        <dgm:presLayoutVars>
          <dgm:chMax val="1"/>
          <dgm:bulletEnabled val="1"/>
        </dgm:presLayoutVars>
      </dgm:prSet>
      <dgm:spPr/>
    </dgm:pt>
    <dgm:pt modelId="{936E3652-050D-48EF-902D-CC4820447F1F}" type="pres">
      <dgm:prSet presAssocID="{722DEDF7-AD32-4954-A7E4-B8AD5FC2F4BC}" presName="descendantText" presStyleLbl="alignAccFollowNode1" presStyleIdx="0" presStyleCnt="2">
        <dgm:presLayoutVars>
          <dgm:bulletEnabled val="1"/>
        </dgm:presLayoutVars>
      </dgm:prSet>
      <dgm:spPr/>
    </dgm:pt>
    <dgm:pt modelId="{82428AAC-9F3C-490C-A754-970509BBE551}" type="pres">
      <dgm:prSet presAssocID="{BDFB93D4-033A-4ED0-A789-3BEF38A56842}" presName="sp" presStyleCnt="0"/>
      <dgm:spPr/>
    </dgm:pt>
    <dgm:pt modelId="{8E7BEADC-04E6-4EF4-99A9-4B9415443B3D}" type="pres">
      <dgm:prSet presAssocID="{15218D2D-3F9F-4FC2-BFC4-F1EC6BFDA606}" presName="linNode" presStyleCnt="0"/>
      <dgm:spPr/>
    </dgm:pt>
    <dgm:pt modelId="{A54FE7CB-DFB8-4256-98F5-BCCC53731C02}" type="pres">
      <dgm:prSet presAssocID="{15218D2D-3F9F-4FC2-BFC4-F1EC6BFDA606}" presName="parentText" presStyleLbl="node1" presStyleIdx="1" presStyleCnt="2">
        <dgm:presLayoutVars>
          <dgm:chMax val="1"/>
          <dgm:bulletEnabled val="1"/>
        </dgm:presLayoutVars>
      </dgm:prSet>
      <dgm:spPr/>
    </dgm:pt>
    <dgm:pt modelId="{89FC0FEC-8E74-4BD8-A4ED-2EAA68E0A2E1}" type="pres">
      <dgm:prSet presAssocID="{15218D2D-3F9F-4FC2-BFC4-F1EC6BFDA606}" presName="descendantText" presStyleLbl="alignAccFollowNode1" presStyleIdx="1" presStyleCnt="2">
        <dgm:presLayoutVars>
          <dgm:bulletEnabled val="1"/>
        </dgm:presLayoutVars>
      </dgm:prSet>
      <dgm:spPr/>
    </dgm:pt>
  </dgm:ptLst>
  <dgm:cxnLst>
    <dgm:cxn modelId="{B5A5E91E-40A5-4E0B-A7A9-546D6AE6ABB4}" type="presOf" srcId="{2586F67F-C790-4B18-8836-82FAB73995C8}" destId="{936E3652-050D-48EF-902D-CC4820447F1F}" srcOrd="0" destOrd="0" presId="urn:microsoft.com/office/officeart/2005/8/layout/vList5"/>
    <dgm:cxn modelId="{4885B633-C852-4119-916C-E2ECD7021843}" srcId="{15218D2D-3F9F-4FC2-BFC4-F1EC6BFDA606}" destId="{6FA65685-03AE-49E0-A9C8-CCE8FC4F37F1}" srcOrd="0" destOrd="0" parTransId="{8D4A432C-A1BD-4A91-8C62-1A46BA511093}" sibTransId="{05DD15E7-B96E-4C5A-8D84-DD15DA2FF439}"/>
    <dgm:cxn modelId="{34C4C03B-F579-49CC-9019-D684D0429D15}" srcId="{CADC22EF-D49C-471F-A723-3157438673B9}" destId="{722DEDF7-AD32-4954-A7E4-B8AD5FC2F4BC}" srcOrd="0" destOrd="0" parTransId="{01071403-B3E8-400D-9FCE-2D231D4ABECB}" sibTransId="{BDFB93D4-033A-4ED0-A789-3BEF38A56842}"/>
    <dgm:cxn modelId="{4140478A-E541-4F67-A116-48AE3FB7D12A}" srcId="{722DEDF7-AD32-4954-A7E4-B8AD5FC2F4BC}" destId="{D55018B0-2866-4948-BC15-48D43CC2F2C8}" srcOrd="1" destOrd="0" parTransId="{BF912C9F-A9CA-4F96-8181-9863E5612378}" sibTransId="{EEE059B4-CFB6-434D-ADFF-61D18F2BB3F6}"/>
    <dgm:cxn modelId="{84E23C91-B356-4350-87B8-508F732A29A6}" type="presOf" srcId="{722DEDF7-AD32-4954-A7E4-B8AD5FC2F4BC}" destId="{A3C354E8-AC2B-4BAF-850E-AAD804AC57DC}" srcOrd="0" destOrd="0" presId="urn:microsoft.com/office/officeart/2005/8/layout/vList5"/>
    <dgm:cxn modelId="{CC691295-74D3-4F49-BF32-015425E9900A}" type="presOf" srcId="{6FA65685-03AE-49E0-A9C8-CCE8FC4F37F1}" destId="{89FC0FEC-8E74-4BD8-A4ED-2EAA68E0A2E1}" srcOrd="0" destOrd="0" presId="urn:microsoft.com/office/officeart/2005/8/layout/vList5"/>
    <dgm:cxn modelId="{7866E6AA-7B26-4D13-8B66-89DF7EC6FFCA}" srcId="{722DEDF7-AD32-4954-A7E4-B8AD5FC2F4BC}" destId="{2586F67F-C790-4B18-8836-82FAB73995C8}" srcOrd="0" destOrd="0" parTransId="{CE6D090E-4164-4BF9-B02D-8718F1A50133}" sibTransId="{2E093AC0-8FB9-442C-9D48-77C0B3A9E6FA}"/>
    <dgm:cxn modelId="{943766B1-E63D-4310-8D79-E9EA0F8B08AF}" type="presOf" srcId="{D55018B0-2866-4948-BC15-48D43CC2F2C8}" destId="{936E3652-050D-48EF-902D-CC4820447F1F}" srcOrd="0" destOrd="1" presId="urn:microsoft.com/office/officeart/2005/8/layout/vList5"/>
    <dgm:cxn modelId="{4A9D03EF-ED60-45C7-9F92-A659F84E5CA3}" srcId="{CADC22EF-D49C-471F-A723-3157438673B9}" destId="{15218D2D-3F9F-4FC2-BFC4-F1EC6BFDA606}" srcOrd="1" destOrd="0" parTransId="{478A7CDA-0D85-4E81-A033-2ABCA9288786}" sibTransId="{8420CDF5-D8B7-4782-845D-0AEAE7E4E599}"/>
    <dgm:cxn modelId="{5ABFE7F4-2E85-49F1-8062-ADE5B4A628E3}" type="presOf" srcId="{CADC22EF-D49C-471F-A723-3157438673B9}" destId="{D876D8E7-ECB6-47A3-9662-C6E7A9C18ED5}" srcOrd="0" destOrd="0" presId="urn:microsoft.com/office/officeart/2005/8/layout/vList5"/>
    <dgm:cxn modelId="{1177E3F7-DA6A-48FF-A669-4A86DF41830B}" type="presOf" srcId="{15218D2D-3F9F-4FC2-BFC4-F1EC6BFDA606}" destId="{A54FE7CB-DFB8-4256-98F5-BCCC53731C02}" srcOrd="0" destOrd="0" presId="urn:microsoft.com/office/officeart/2005/8/layout/vList5"/>
    <dgm:cxn modelId="{0B033185-60A1-4A48-831F-B333BA2D75A5}" type="presParOf" srcId="{D876D8E7-ECB6-47A3-9662-C6E7A9C18ED5}" destId="{EA17963A-BC6F-490F-ABD5-AB6B683C543C}" srcOrd="0" destOrd="0" presId="urn:microsoft.com/office/officeart/2005/8/layout/vList5"/>
    <dgm:cxn modelId="{31BA5810-2A85-42BA-AE93-55639FC95171}" type="presParOf" srcId="{EA17963A-BC6F-490F-ABD5-AB6B683C543C}" destId="{A3C354E8-AC2B-4BAF-850E-AAD804AC57DC}" srcOrd="0" destOrd="0" presId="urn:microsoft.com/office/officeart/2005/8/layout/vList5"/>
    <dgm:cxn modelId="{608EB234-8E93-4A9C-BEE2-3BDFD9E13F9F}" type="presParOf" srcId="{EA17963A-BC6F-490F-ABD5-AB6B683C543C}" destId="{936E3652-050D-48EF-902D-CC4820447F1F}" srcOrd="1" destOrd="0" presId="urn:microsoft.com/office/officeart/2005/8/layout/vList5"/>
    <dgm:cxn modelId="{AEBC798E-2A98-4355-9FE6-197EE5457CAB}" type="presParOf" srcId="{D876D8E7-ECB6-47A3-9662-C6E7A9C18ED5}" destId="{82428AAC-9F3C-490C-A754-970509BBE551}" srcOrd="1" destOrd="0" presId="urn:microsoft.com/office/officeart/2005/8/layout/vList5"/>
    <dgm:cxn modelId="{16354903-0B94-460F-953E-01AC87B27C2D}" type="presParOf" srcId="{D876D8E7-ECB6-47A3-9662-C6E7A9C18ED5}" destId="{8E7BEADC-04E6-4EF4-99A9-4B9415443B3D}" srcOrd="2" destOrd="0" presId="urn:microsoft.com/office/officeart/2005/8/layout/vList5"/>
    <dgm:cxn modelId="{F24535CA-4BA3-4542-BC98-9BA8AB4D94F7}" type="presParOf" srcId="{8E7BEADC-04E6-4EF4-99A9-4B9415443B3D}" destId="{A54FE7CB-DFB8-4256-98F5-BCCC53731C02}" srcOrd="0" destOrd="0" presId="urn:microsoft.com/office/officeart/2005/8/layout/vList5"/>
    <dgm:cxn modelId="{7108E83E-4F61-41B6-A4A2-EEBFE96B99D2}" type="presParOf" srcId="{8E7BEADC-04E6-4EF4-99A9-4B9415443B3D}" destId="{89FC0FEC-8E74-4BD8-A4ED-2EAA68E0A2E1}"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71E9966-6130-4379-8C8D-1F03A38F970F}" type="doc">
      <dgm:prSet loTypeId="urn:microsoft.com/office/officeart/2008/layout/VerticalCurvedList" loCatId="list" qsTypeId="urn:microsoft.com/office/officeart/2005/8/quickstyle/simple5" qsCatId="simple" csTypeId="urn:microsoft.com/office/officeart/2005/8/colors/accent5_3" csCatId="accent5" phldr="1"/>
      <dgm:spPr/>
      <dgm:t>
        <a:bodyPr/>
        <a:lstStyle/>
        <a:p>
          <a:endParaRPr lang="en-US"/>
        </a:p>
      </dgm:t>
    </dgm:pt>
    <dgm:pt modelId="{DC549AE1-33AD-4706-A29F-8AB463C218A9}">
      <dgm:prSet custT="1"/>
      <dgm:spPr>
        <a:xfrm>
          <a:off x="628203" y="452596"/>
          <a:ext cx="7538938" cy="905192"/>
        </a:xfrm>
        <a:prstGeom prst="rect">
          <a:avLst/>
        </a:prstGeom>
      </dgm:spPr>
      <dgm:t>
        <a:bodyPr lIns="718497"/>
        <a:lstStyle/>
        <a:p>
          <a:pPr rtl="0">
            <a:buNone/>
          </a:pPr>
          <a:r>
            <a:rPr lang="en-US" sz="4000">
              <a:latin typeface="Calibri" panose="020F0502020204030204"/>
              <a:ea typeface="+mn-ea"/>
              <a:cs typeface="+mn-cs"/>
            </a:rPr>
            <a:t>Faculty and Staff</a:t>
          </a:r>
          <a:endParaRPr lang="en-US" sz="4000" dirty="0">
            <a:latin typeface="Calibri" panose="020F0502020204030204"/>
            <a:ea typeface="+mn-ea"/>
            <a:cs typeface="+mn-cs"/>
          </a:endParaRPr>
        </a:p>
      </dgm:t>
    </dgm:pt>
    <dgm:pt modelId="{8B03447B-9E76-457B-AE06-93480D35EE6B}" type="parTrans" cxnId="{F03E2288-5685-4A89-B8F3-FA52BB425588}">
      <dgm:prSet/>
      <dgm:spPr/>
      <dgm:t>
        <a:bodyPr/>
        <a:lstStyle/>
        <a:p>
          <a:endParaRPr lang="en-US" sz="1100"/>
        </a:p>
      </dgm:t>
    </dgm:pt>
    <dgm:pt modelId="{DE0AFDD2-D1B4-4DC4-9236-DD98018F9800}" type="sibTrans" cxnId="{F03E2288-5685-4A89-B8F3-FA52BB425588}">
      <dgm:prSet/>
      <dgm:spPr>
        <a:xfrm>
          <a:off x="-5116967" y="-783865"/>
          <a:ext cx="6093694" cy="6093694"/>
        </a:xfrm>
        <a:prstGeom prst="blockArc">
          <a:avLst>
            <a:gd name="adj1" fmla="val 18900000"/>
            <a:gd name="adj2" fmla="val 2700000"/>
            <a:gd name="adj3" fmla="val 354"/>
          </a:avLst>
        </a:prstGeom>
      </dgm:spPr>
      <dgm:t>
        <a:bodyPr/>
        <a:lstStyle/>
        <a:p>
          <a:endParaRPr lang="en-US" sz="1100"/>
        </a:p>
      </dgm:t>
    </dgm:pt>
    <dgm:pt modelId="{6695B7C6-08CD-42E0-B858-F067729B5262}">
      <dgm:prSet custT="1"/>
      <dgm:spPr>
        <a:xfrm>
          <a:off x="957241" y="1810385"/>
          <a:ext cx="7209900" cy="905192"/>
        </a:xfrm>
        <a:prstGeom prst="rect">
          <a:avLst/>
        </a:prstGeom>
      </dgm:spPr>
      <dgm:t>
        <a:bodyPr/>
        <a:lstStyle/>
        <a:p>
          <a:pPr rtl="0">
            <a:buNone/>
          </a:pPr>
          <a:r>
            <a:rPr lang="en-US" sz="4000">
              <a:latin typeface="Calibri" panose="020F0502020204030204"/>
              <a:ea typeface="+mn-ea"/>
              <a:cs typeface="+mn-cs"/>
            </a:rPr>
            <a:t>Students</a:t>
          </a:r>
        </a:p>
      </dgm:t>
    </dgm:pt>
    <dgm:pt modelId="{011FCA92-2C19-4F9B-BF5E-F44DAEFD0BC9}" type="parTrans" cxnId="{F478C8CD-F542-4E9A-885E-76BBC373D5A9}">
      <dgm:prSet/>
      <dgm:spPr/>
      <dgm:t>
        <a:bodyPr/>
        <a:lstStyle/>
        <a:p>
          <a:endParaRPr lang="en-US" sz="1100"/>
        </a:p>
      </dgm:t>
    </dgm:pt>
    <dgm:pt modelId="{862AB770-4D88-4821-B90E-17B0871CAE05}" type="sibTrans" cxnId="{F478C8CD-F542-4E9A-885E-76BBC373D5A9}">
      <dgm:prSet/>
      <dgm:spPr/>
      <dgm:t>
        <a:bodyPr/>
        <a:lstStyle/>
        <a:p>
          <a:endParaRPr lang="en-US" sz="1100"/>
        </a:p>
      </dgm:t>
    </dgm:pt>
    <dgm:pt modelId="{900D09C4-CC41-40AF-B945-6C262C23E7D2}">
      <dgm:prSet custT="1"/>
      <dgm:spPr>
        <a:xfrm>
          <a:off x="628203" y="3168174"/>
          <a:ext cx="7538938" cy="905192"/>
        </a:xfrm>
        <a:prstGeom prst="rect">
          <a:avLst/>
        </a:prstGeom>
      </dgm:spPr>
      <dgm:t>
        <a:bodyPr/>
        <a:lstStyle/>
        <a:p>
          <a:pPr rtl="0">
            <a:buNone/>
          </a:pPr>
          <a:r>
            <a:rPr lang="en-US" sz="4000">
              <a:latin typeface="Calibri" panose="020F0502020204030204"/>
              <a:ea typeface="+mn-ea"/>
              <a:cs typeface="+mn-cs"/>
            </a:rPr>
            <a:t>Parents and Community </a:t>
          </a:r>
        </a:p>
      </dgm:t>
    </dgm:pt>
    <dgm:pt modelId="{6776B4B2-3F61-4937-A637-A06AE4E430C2}" type="parTrans" cxnId="{05CBDDB1-1201-4670-BE6F-7A99A06B4D13}">
      <dgm:prSet/>
      <dgm:spPr/>
      <dgm:t>
        <a:bodyPr/>
        <a:lstStyle/>
        <a:p>
          <a:endParaRPr lang="en-US" sz="1100"/>
        </a:p>
      </dgm:t>
    </dgm:pt>
    <dgm:pt modelId="{C7077AE4-0B3C-4934-9140-6CD82B68C779}" type="sibTrans" cxnId="{05CBDDB1-1201-4670-BE6F-7A99A06B4D13}">
      <dgm:prSet/>
      <dgm:spPr/>
      <dgm:t>
        <a:bodyPr/>
        <a:lstStyle/>
        <a:p>
          <a:endParaRPr lang="en-US" sz="1100"/>
        </a:p>
      </dgm:t>
    </dgm:pt>
    <dgm:pt modelId="{30BC696C-6472-5245-BB31-654E3B48B94C}" type="pres">
      <dgm:prSet presAssocID="{971E9966-6130-4379-8C8D-1F03A38F970F}" presName="Name0" presStyleCnt="0">
        <dgm:presLayoutVars>
          <dgm:chMax val="7"/>
          <dgm:chPref val="7"/>
          <dgm:dir/>
        </dgm:presLayoutVars>
      </dgm:prSet>
      <dgm:spPr/>
    </dgm:pt>
    <dgm:pt modelId="{2C5C1653-C1C6-2640-9C13-75C8E4961917}" type="pres">
      <dgm:prSet presAssocID="{971E9966-6130-4379-8C8D-1F03A38F970F}" presName="Name1" presStyleCnt="0"/>
      <dgm:spPr/>
    </dgm:pt>
    <dgm:pt modelId="{385A25F8-5672-1C41-A3FB-3A0F7BB61E30}" type="pres">
      <dgm:prSet presAssocID="{971E9966-6130-4379-8C8D-1F03A38F970F}" presName="cycle" presStyleCnt="0"/>
      <dgm:spPr/>
    </dgm:pt>
    <dgm:pt modelId="{3BA95CD3-7DF3-E243-8EF8-87626BC82E6E}" type="pres">
      <dgm:prSet presAssocID="{971E9966-6130-4379-8C8D-1F03A38F970F}" presName="srcNode" presStyleLbl="node1" presStyleIdx="0" presStyleCnt="3"/>
      <dgm:spPr/>
    </dgm:pt>
    <dgm:pt modelId="{EE120F51-DF6D-F84A-8BA8-9A049496162C}" type="pres">
      <dgm:prSet presAssocID="{971E9966-6130-4379-8C8D-1F03A38F970F}" presName="conn" presStyleLbl="parChTrans1D2" presStyleIdx="0" presStyleCnt="1"/>
      <dgm:spPr/>
    </dgm:pt>
    <dgm:pt modelId="{BE5EAF99-50EB-1B43-8929-C12F89EC7CDE}" type="pres">
      <dgm:prSet presAssocID="{971E9966-6130-4379-8C8D-1F03A38F970F}" presName="extraNode" presStyleLbl="node1" presStyleIdx="0" presStyleCnt="3"/>
      <dgm:spPr/>
    </dgm:pt>
    <dgm:pt modelId="{D0B1258B-1301-E744-A9E5-C6B8B85A7E50}" type="pres">
      <dgm:prSet presAssocID="{971E9966-6130-4379-8C8D-1F03A38F970F}" presName="dstNode" presStyleLbl="node1" presStyleIdx="0" presStyleCnt="3"/>
      <dgm:spPr/>
    </dgm:pt>
    <dgm:pt modelId="{3219D407-BB4A-5A45-9330-6A657E27CA2B}" type="pres">
      <dgm:prSet presAssocID="{DC549AE1-33AD-4706-A29F-8AB463C218A9}" presName="text_1" presStyleLbl="node1" presStyleIdx="0" presStyleCnt="3">
        <dgm:presLayoutVars>
          <dgm:bulletEnabled val="1"/>
        </dgm:presLayoutVars>
      </dgm:prSet>
      <dgm:spPr/>
    </dgm:pt>
    <dgm:pt modelId="{F279E3E1-A465-1E4B-9CFE-06F2AABC8BD4}" type="pres">
      <dgm:prSet presAssocID="{DC549AE1-33AD-4706-A29F-8AB463C218A9}" presName="accent_1" presStyleCnt="0"/>
      <dgm:spPr/>
    </dgm:pt>
    <dgm:pt modelId="{326BA992-7EEB-4347-A2EE-82B85B673192}" type="pres">
      <dgm:prSet presAssocID="{DC549AE1-33AD-4706-A29F-8AB463C218A9}" presName="accentRepeatNode" presStyleLbl="solidFgAcc1" presStyleIdx="0" presStyleCnt="3"/>
      <dgm:spPr>
        <a:xfrm>
          <a:off x="62458" y="339447"/>
          <a:ext cx="1131490" cy="1131490"/>
        </a:xfrm>
        <a:prstGeom prst="ellipse">
          <a:avLst/>
        </a:prstGeom>
        <a:blipFill dpi="0" rotWithShape="0">
          <a:blip xmlns:r="http://schemas.openxmlformats.org/officeDocument/2006/relationships" r:embed="rId1"/>
          <a:srcRect/>
          <a:stretch>
            <a:fillRect/>
          </a:stretch>
        </a:blipFill>
      </dgm:spPr>
    </dgm:pt>
    <dgm:pt modelId="{3B675EF7-0A26-4B46-9FE7-DCDD337423F7}" type="pres">
      <dgm:prSet presAssocID="{6695B7C6-08CD-42E0-B858-F067729B5262}" presName="text_2" presStyleLbl="node1" presStyleIdx="1" presStyleCnt="3">
        <dgm:presLayoutVars>
          <dgm:bulletEnabled val="1"/>
        </dgm:presLayoutVars>
      </dgm:prSet>
      <dgm:spPr/>
    </dgm:pt>
    <dgm:pt modelId="{9C850269-7F47-BC41-A44A-0A2465234C54}" type="pres">
      <dgm:prSet presAssocID="{6695B7C6-08CD-42E0-B858-F067729B5262}" presName="accent_2" presStyleCnt="0"/>
      <dgm:spPr/>
    </dgm:pt>
    <dgm:pt modelId="{5CC4C9E6-7618-0543-BADD-12987C1D0FDB}" type="pres">
      <dgm:prSet presAssocID="{6695B7C6-08CD-42E0-B858-F067729B5262}" presName="accentRepeatNode" presStyleLbl="solidFgAcc1" presStyleIdx="1" presStyleCnt="3"/>
      <dgm:spPr>
        <a:xfrm>
          <a:off x="391495" y="1697236"/>
          <a:ext cx="1131490" cy="1131490"/>
        </a:xfrm>
        <a:prstGeom prst="ellipse">
          <a:avLst/>
        </a:prstGeom>
        <a:blipFill rotWithShape="0">
          <a:blip xmlns:r="http://schemas.openxmlformats.org/officeDocument/2006/relationships" r:embed="rId2"/>
          <a:stretch>
            <a:fillRect/>
          </a:stretch>
        </a:blipFill>
      </dgm:spPr>
    </dgm:pt>
    <dgm:pt modelId="{BC0B7151-7D8B-F94E-9B5F-C111A095FA2F}" type="pres">
      <dgm:prSet presAssocID="{900D09C4-CC41-40AF-B945-6C262C23E7D2}" presName="text_3" presStyleLbl="node1" presStyleIdx="2" presStyleCnt="3">
        <dgm:presLayoutVars>
          <dgm:bulletEnabled val="1"/>
        </dgm:presLayoutVars>
      </dgm:prSet>
      <dgm:spPr/>
    </dgm:pt>
    <dgm:pt modelId="{79D2EBF4-7579-EC48-B5E9-27734E781913}" type="pres">
      <dgm:prSet presAssocID="{900D09C4-CC41-40AF-B945-6C262C23E7D2}" presName="accent_3" presStyleCnt="0"/>
      <dgm:spPr/>
    </dgm:pt>
    <dgm:pt modelId="{93A7F3CD-F22E-1144-8AEE-A191E88D335A}" type="pres">
      <dgm:prSet presAssocID="{900D09C4-CC41-40AF-B945-6C262C23E7D2}" presName="accentRepeatNode" presStyleLbl="solidFgAcc1" presStyleIdx="2" presStyleCnt="3"/>
      <dgm:spPr>
        <a:xfrm>
          <a:off x="62458" y="3055025"/>
          <a:ext cx="1131490" cy="1131490"/>
        </a:xfrm>
        <a:prstGeom prst="ellipse">
          <a:avLst/>
        </a:prstGeom>
        <a:blipFill rotWithShape="0">
          <a:blip xmlns:r="http://schemas.openxmlformats.org/officeDocument/2006/relationships" r:embed="rId3"/>
          <a:stretch>
            <a:fillRect/>
          </a:stretch>
        </a:blipFill>
      </dgm:spPr>
    </dgm:pt>
  </dgm:ptLst>
  <dgm:cxnLst>
    <dgm:cxn modelId="{C1C1451A-4B50-9345-AC62-A51A52511EE2}" type="presOf" srcId="{DE0AFDD2-D1B4-4DC4-9236-DD98018F9800}" destId="{EE120F51-DF6D-F84A-8BA8-9A049496162C}" srcOrd="0" destOrd="0" presId="urn:microsoft.com/office/officeart/2008/layout/VerticalCurvedList"/>
    <dgm:cxn modelId="{F03E2288-5685-4A89-B8F3-FA52BB425588}" srcId="{971E9966-6130-4379-8C8D-1F03A38F970F}" destId="{DC549AE1-33AD-4706-A29F-8AB463C218A9}" srcOrd="0" destOrd="0" parTransId="{8B03447B-9E76-457B-AE06-93480D35EE6B}" sibTransId="{DE0AFDD2-D1B4-4DC4-9236-DD98018F9800}"/>
    <dgm:cxn modelId="{B81983B1-A056-9448-A929-898AC37C1D52}" type="presOf" srcId="{900D09C4-CC41-40AF-B945-6C262C23E7D2}" destId="{BC0B7151-7D8B-F94E-9B5F-C111A095FA2F}" srcOrd="0" destOrd="0" presId="urn:microsoft.com/office/officeart/2008/layout/VerticalCurvedList"/>
    <dgm:cxn modelId="{05CBDDB1-1201-4670-BE6F-7A99A06B4D13}" srcId="{971E9966-6130-4379-8C8D-1F03A38F970F}" destId="{900D09C4-CC41-40AF-B945-6C262C23E7D2}" srcOrd="2" destOrd="0" parTransId="{6776B4B2-3F61-4937-A637-A06AE4E430C2}" sibTransId="{C7077AE4-0B3C-4934-9140-6CD82B68C779}"/>
    <dgm:cxn modelId="{4F6127B3-B4B1-1244-BB19-7076E591EB44}" type="presOf" srcId="{DC549AE1-33AD-4706-A29F-8AB463C218A9}" destId="{3219D407-BB4A-5A45-9330-6A657E27CA2B}" srcOrd="0" destOrd="0" presId="urn:microsoft.com/office/officeart/2008/layout/VerticalCurvedList"/>
    <dgm:cxn modelId="{F478C8CD-F542-4E9A-885E-76BBC373D5A9}" srcId="{971E9966-6130-4379-8C8D-1F03A38F970F}" destId="{6695B7C6-08CD-42E0-B858-F067729B5262}" srcOrd="1" destOrd="0" parTransId="{011FCA92-2C19-4F9B-BF5E-F44DAEFD0BC9}" sibTransId="{862AB770-4D88-4821-B90E-17B0871CAE05}"/>
    <dgm:cxn modelId="{50FB25E6-0C9F-604A-8758-9E5E64B38D51}" type="presOf" srcId="{971E9966-6130-4379-8C8D-1F03A38F970F}" destId="{30BC696C-6472-5245-BB31-654E3B48B94C}" srcOrd="0" destOrd="0" presId="urn:microsoft.com/office/officeart/2008/layout/VerticalCurvedList"/>
    <dgm:cxn modelId="{F9AE53FF-418B-B447-93C2-4E80645414C7}" type="presOf" srcId="{6695B7C6-08CD-42E0-B858-F067729B5262}" destId="{3B675EF7-0A26-4B46-9FE7-DCDD337423F7}" srcOrd="0" destOrd="0" presId="urn:microsoft.com/office/officeart/2008/layout/VerticalCurvedList"/>
    <dgm:cxn modelId="{6424F9E2-2632-A143-9DF9-C94196AD0D88}" type="presParOf" srcId="{30BC696C-6472-5245-BB31-654E3B48B94C}" destId="{2C5C1653-C1C6-2640-9C13-75C8E4961917}" srcOrd="0" destOrd="0" presId="urn:microsoft.com/office/officeart/2008/layout/VerticalCurvedList"/>
    <dgm:cxn modelId="{104057C2-F676-424E-8F2F-06452BE69EC4}" type="presParOf" srcId="{2C5C1653-C1C6-2640-9C13-75C8E4961917}" destId="{385A25F8-5672-1C41-A3FB-3A0F7BB61E30}" srcOrd="0" destOrd="0" presId="urn:microsoft.com/office/officeart/2008/layout/VerticalCurvedList"/>
    <dgm:cxn modelId="{9C21EC6C-565B-D448-BD8F-CFCCB407E8E0}" type="presParOf" srcId="{385A25F8-5672-1C41-A3FB-3A0F7BB61E30}" destId="{3BA95CD3-7DF3-E243-8EF8-87626BC82E6E}" srcOrd="0" destOrd="0" presId="urn:microsoft.com/office/officeart/2008/layout/VerticalCurvedList"/>
    <dgm:cxn modelId="{AFE688AF-6E78-5A42-94FA-946DC23DCF1F}" type="presParOf" srcId="{385A25F8-5672-1C41-A3FB-3A0F7BB61E30}" destId="{EE120F51-DF6D-F84A-8BA8-9A049496162C}" srcOrd="1" destOrd="0" presId="urn:microsoft.com/office/officeart/2008/layout/VerticalCurvedList"/>
    <dgm:cxn modelId="{AF5115BC-2BD8-A945-9F1E-DD4419A38AA3}" type="presParOf" srcId="{385A25F8-5672-1C41-A3FB-3A0F7BB61E30}" destId="{BE5EAF99-50EB-1B43-8929-C12F89EC7CDE}" srcOrd="2" destOrd="0" presId="urn:microsoft.com/office/officeart/2008/layout/VerticalCurvedList"/>
    <dgm:cxn modelId="{DFDDB8ED-1108-CD47-B0EA-5B138C72E611}" type="presParOf" srcId="{385A25F8-5672-1C41-A3FB-3A0F7BB61E30}" destId="{D0B1258B-1301-E744-A9E5-C6B8B85A7E50}" srcOrd="3" destOrd="0" presId="urn:microsoft.com/office/officeart/2008/layout/VerticalCurvedList"/>
    <dgm:cxn modelId="{9EBF8FDD-9867-0145-B3CB-A5B60B8C6BC3}" type="presParOf" srcId="{2C5C1653-C1C6-2640-9C13-75C8E4961917}" destId="{3219D407-BB4A-5A45-9330-6A657E27CA2B}" srcOrd="1" destOrd="0" presId="urn:microsoft.com/office/officeart/2008/layout/VerticalCurvedList"/>
    <dgm:cxn modelId="{99D41F94-5E41-C947-87A8-71FE399EDE61}" type="presParOf" srcId="{2C5C1653-C1C6-2640-9C13-75C8E4961917}" destId="{F279E3E1-A465-1E4B-9CFE-06F2AABC8BD4}" srcOrd="2" destOrd="0" presId="urn:microsoft.com/office/officeart/2008/layout/VerticalCurvedList"/>
    <dgm:cxn modelId="{0F5F8F2E-245A-9643-BBE4-6B093511ED71}" type="presParOf" srcId="{F279E3E1-A465-1E4B-9CFE-06F2AABC8BD4}" destId="{326BA992-7EEB-4347-A2EE-82B85B673192}" srcOrd="0" destOrd="0" presId="urn:microsoft.com/office/officeart/2008/layout/VerticalCurvedList"/>
    <dgm:cxn modelId="{13398722-95E2-2449-BFD0-27E7CA556AA8}" type="presParOf" srcId="{2C5C1653-C1C6-2640-9C13-75C8E4961917}" destId="{3B675EF7-0A26-4B46-9FE7-DCDD337423F7}" srcOrd="3" destOrd="0" presId="urn:microsoft.com/office/officeart/2008/layout/VerticalCurvedList"/>
    <dgm:cxn modelId="{61096C92-5C77-F04D-9452-4F5686B0765E}" type="presParOf" srcId="{2C5C1653-C1C6-2640-9C13-75C8E4961917}" destId="{9C850269-7F47-BC41-A44A-0A2465234C54}" srcOrd="4" destOrd="0" presId="urn:microsoft.com/office/officeart/2008/layout/VerticalCurvedList"/>
    <dgm:cxn modelId="{893D8C45-D17C-F34D-BFE1-F70B907A87F0}" type="presParOf" srcId="{9C850269-7F47-BC41-A44A-0A2465234C54}" destId="{5CC4C9E6-7618-0543-BADD-12987C1D0FDB}" srcOrd="0" destOrd="0" presId="urn:microsoft.com/office/officeart/2008/layout/VerticalCurvedList"/>
    <dgm:cxn modelId="{286C7F1A-2976-EB47-AF50-1EF4BDA9933F}" type="presParOf" srcId="{2C5C1653-C1C6-2640-9C13-75C8E4961917}" destId="{BC0B7151-7D8B-F94E-9B5F-C111A095FA2F}" srcOrd="5" destOrd="0" presId="urn:microsoft.com/office/officeart/2008/layout/VerticalCurvedList"/>
    <dgm:cxn modelId="{84B9887C-0D97-AC4E-B46C-55A36C03372E}" type="presParOf" srcId="{2C5C1653-C1C6-2640-9C13-75C8E4961917}" destId="{79D2EBF4-7579-EC48-B5E9-27734E781913}" srcOrd="6" destOrd="0" presId="urn:microsoft.com/office/officeart/2008/layout/VerticalCurvedList"/>
    <dgm:cxn modelId="{AEEB1294-5A65-E54C-8065-F93AABF5C8DF}" type="presParOf" srcId="{79D2EBF4-7579-EC48-B5E9-27734E781913}" destId="{93A7F3CD-F22E-1144-8AEE-A191E88D335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A0FFB-9B55-4716-8B8E-77A81BEEDD29}">
      <dsp:nvSpPr>
        <dsp:cNvPr id="0" name=""/>
        <dsp:cNvSpPr/>
      </dsp:nvSpPr>
      <dsp:spPr>
        <a:xfrm>
          <a:off x="4" y="0"/>
          <a:ext cx="8062907" cy="259080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D30810-5A58-4FE1-8D86-1229780170C9}">
      <dsp:nvSpPr>
        <dsp:cNvPr id="0" name=""/>
        <dsp:cNvSpPr/>
      </dsp:nvSpPr>
      <dsp:spPr>
        <a:xfrm>
          <a:off x="1021" y="771436"/>
          <a:ext cx="1184952" cy="1047926"/>
        </a:xfrm>
        <a:prstGeom prst="round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kern="1200">
              <a:latin typeface="Calibri"/>
              <a:ea typeface="+mn-ea"/>
              <a:cs typeface="+mn-cs"/>
            </a:rPr>
            <a:t>1: Two-Hour</a:t>
          </a:r>
        </a:p>
        <a:p>
          <a:pPr marL="0" lvl="0" indent="0" algn="ctr" defTabSz="622300">
            <a:lnSpc>
              <a:spcPct val="90000"/>
            </a:lnSpc>
            <a:spcBef>
              <a:spcPct val="0"/>
            </a:spcBef>
            <a:spcAft>
              <a:spcPts val="0"/>
            </a:spcAft>
            <a:buNone/>
          </a:pPr>
          <a:r>
            <a:rPr lang="en-US" sz="1400" kern="1200">
              <a:latin typeface="Calibri"/>
              <a:ea typeface="+mn-ea"/>
              <a:cs typeface="+mn-cs"/>
            </a:rPr>
            <a:t> After School</a:t>
          </a:r>
        </a:p>
      </dsp:txBody>
      <dsp:txXfrm>
        <a:off x="52177" y="822592"/>
        <a:ext cx="1082640" cy="945614"/>
      </dsp:txXfrm>
    </dsp:sp>
    <dsp:sp modelId="{C55D762F-007F-4DDA-9E9F-3CA70A48CCD8}">
      <dsp:nvSpPr>
        <dsp:cNvPr id="0" name=""/>
        <dsp:cNvSpPr/>
      </dsp:nvSpPr>
      <dsp:spPr>
        <a:xfrm>
          <a:off x="1392927" y="804039"/>
          <a:ext cx="1178728" cy="1036320"/>
        </a:xfrm>
        <a:prstGeom prst="roundRect">
          <a:avLst/>
        </a:prstGeom>
        <a:solidFill>
          <a:schemeClr val="accent5">
            <a:shade val="80000"/>
            <a:hueOff val="71717"/>
            <a:satOff val="-6188"/>
            <a:lumOff val="72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ea typeface="+mn-ea"/>
              <a:cs typeface="+mn-cs"/>
            </a:rPr>
            <a:t>2: Full Day </a:t>
          </a:r>
        </a:p>
      </dsp:txBody>
      <dsp:txXfrm>
        <a:off x="1443516" y="854628"/>
        <a:ext cx="1077550" cy="935142"/>
      </dsp:txXfrm>
    </dsp:sp>
    <dsp:sp modelId="{E8FCDABF-00C3-4F21-B79E-EDE09FA7B3FF}">
      <dsp:nvSpPr>
        <dsp:cNvPr id="0" name=""/>
        <dsp:cNvSpPr/>
      </dsp:nvSpPr>
      <dsp:spPr>
        <a:xfrm>
          <a:off x="2725921" y="804039"/>
          <a:ext cx="1178728" cy="1036320"/>
        </a:xfrm>
        <a:prstGeom prst="roundRect">
          <a:avLst/>
        </a:prstGeom>
        <a:solidFill>
          <a:schemeClr val="accent5">
            <a:shade val="80000"/>
            <a:hueOff val="143435"/>
            <a:satOff val="-12376"/>
            <a:lumOff val="144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kern="1200">
              <a:latin typeface="Calibri"/>
              <a:ea typeface="+mn-ea"/>
              <a:cs typeface="+mn-cs"/>
            </a:rPr>
            <a:t>3: Two-Hour</a:t>
          </a:r>
        </a:p>
        <a:p>
          <a:pPr marL="0" lvl="0" indent="0" algn="ctr" defTabSz="622300">
            <a:lnSpc>
              <a:spcPct val="90000"/>
            </a:lnSpc>
            <a:spcBef>
              <a:spcPct val="0"/>
            </a:spcBef>
            <a:spcAft>
              <a:spcPts val="0"/>
            </a:spcAft>
            <a:buNone/>
          </a:pPr>
          <a:r>
            <a:rPr lang="en-US" sz="1400" kern="1200">
              <a:latin typeface="Calibri"/>
              <a:ea typeface="+mn-ea"/>
              <a:cs typeface="+mn-cs"/>
            </a:rPr>
            <a:t>After School </a:t>
          </a:r>
          <a:r>
            <a:rPr lang="en-US" sz="1100" kern="1200">
              <a:latin typeface="Calibri"/>
              <a:ea typeface="+mn-ea"/>
              <a:cs typeface="+mn-cs"/>
            </a:rPr>
            <a:t>*With Students</a:t>
          </a:r>
        </a:p>
      </dsp:txBody>
      <dsp:txXfrm>
        <a:off x="2776510" y="854628"/>
        <a:ext cx="1077550" cy="935142"/>
      </dsp:txXfrm>
    </dsp:sp>
    <dsp:sp modelId="{400921DF-7594-443F-8C4D-0F537B384799}">
      <dsp:nvSpPr>
        <dsp:cNvPr id="0" name=""/>
        <dsp:cNvSpPr/>
      </dsp:nvSpPr>
      <dsp:spPr>
        <a:xfrm>
          <a:off x="4132795" y="777240"/>
          <a:ext cx="1178728" cy="1036320"/>
        </a:xfrm>
        <a:prstGeom prst="roundRect">
          <a:avLst/>
        </a:prstGeom>
        <a:solidFill>
          <a:schemeClr val="accent5">
            <a:shade val="80000"/>
            <a:hueOff val="215152"/>
            <a:satOff val="-18564"/>
            <a:lumOff val="217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ea typeface="+mn-ea"/>
              <a:cs typeface="+mn-cs"/>
            </a:rPr>
            <a:t>4: Full Day </a:t>
          </a:r>
        </a:p>
      </dsp:txBody>
      <dsp:txXfrm>
        <a:off x="4183384" y="827829"/>
        <a:ext cx="1077550" cy="935142"/>
      </dsp:txXfrm>
    </dsp:sp>
    <dsp:sp modelId="{5FF58487-394B-4CC3-A27B-85446CAD4E18}">
      <dsp:nvSpPr>
        <dsp:cNvPr id="0" name=""/>
        <dsp:cNvSpPr/>
      </dsp:nvSpPr>
      <dsp:spPr>
        <a:xfrm>
          <a:off x="5512392" y="777240"/>
          <a:ext cx="1178728" cy="1036320"/>
        </a:xfrm>
        <a:prstGeom prst="roundRect">
          <a:avLst/>
        </a:prstGeom>
        <a:solidFill>
          <a:schemeClr val="accent5">
            <a:shade val="80000"/>
            <a:hueOff val="286870"/>
            <a:satOff val="-24752"/>
            <a:lumOff val="289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lang="en-US" sz="1400" kern="1200">
              <a:latin typeface="Calibri"/>
              <a:ea typeface="+mn-ea"/>
              <a:cs typeface="+mn-cs"/>
            </a:rPr>
            <a:t>5: Two-Hour</a:t>
          </a:r>
        </a:p>
        <a:p>
          <a:pPr marL="0" lvl="0" indent="0" algn="ctr" defTabSz="622300">
            <a:lnSpc>
              <a:spcPct val="90000"/>
            </a:lnSpc>
            <a:spcBef>
              <a:spcPct val="0"/>
            </a:spcBef>
            <a:spcAft>
              <a:spcPts val="0"/>
            </a:spcAft>
            <a:buNone/>
          </a:pPr>
          <a:r>
            <a:rPr lang="en-US" sz="1400" kern="1200">
              <a:latin typeface="Calibri"/>
              <a:ea typeface="+mn-ea"/>
              <a:cs typeface="+mn-cs"/>
            </a:rPr>
            <a:t>After School</a:t>
          </a:r>
        </a:p>
        <a:p>
          <a:pPr marL="0" lvl="0" indent="0" algn="ctr" defTabSz="622300">
            <a:lnSpc>
              <a:spcPct val="90000"/>
            </a:lnSpc>
            <a:spcBef>
              <a:spcPct val="0"/>
            </a:spcBef>
            <a:spcAft>
              <a:spcPts val="0"/>
            </a:spcAft>
            <a:buNone/>
          </a:pPr>
          <a:r>
            <a:rPr lang="en-US" sz="1100" kern="1200">
              <a:latin typeface="Calibri"/>
              <a:ea typeface="+mn-ea"/>
              <a:cs typeface="+mn-cs"/>
            </a:rPr>
            <a:t>*With Students</a:t>
          </a:r>
        </a:p>
      </dsp:txBody>
      <dsp:txXfrm>
        <a:off x="5562981" y="827829"/>
        <a:ext cx="1077550" cy="935142"/>
      </dsp:txXfrm>
    </dsp:sp>
    <dsp:sp modelId="{EA5F70AE-C304-428C-ADD7-7F3C8725343E}">
      <dsp:nvSpPr>
        <dsp:cNvPr id="0" name=""/>
        <dsp:cNvSpPr/>
      </dsp:nvSpPr>
      <dsp:spPr>
        <a:xfrm>
          <a:off x="6832199" y="766058"/>
          <a:ext cx="1178728" cy="1036320"/>
        </a:xfrm>
        <a:prstGeom prst="roundRect">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Calibri"/>
              <a:ea typeface="+mn-ea"/>
              <a:cs typeface="+mn-cs"/>
            </a:rPr>
            <a:t>6: Full Day </a:t>
          </a:r>
        </a:p>
      </dsp:txBody>
      <dsp:txXfrm>
        <a:off x="6882788" y="816647"/>
        <a:ext cx="1077550" cy="935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F75C3-DEA8-7245-8D4D-AC3BA8DEF891}">
      <dsp:nvSpPr>
        <dsp:cNvPr id="0" name=""/>
        <dsp:cNvSpPr/>
      </dsp:nvSpPr>
      <dsp:spPr>
        <a:xfrm>
          <a:off x="1460" y="2004559"/>
          <a:ext cx="2848881" cy="2848881"/>
        </a:xfrm>
        <a:prstGeom prst="ellipse">
          <a:avLst/>
        </a:prstGeom>
        <a:gradFill flip="none" rotWithShape="1">
          <a:gsLst>
            <a:gs pos="0">
              <a:srgbClr val="1E0000"/>
            </a:gs>
            <a:gs pos="100000">
              <a:srgbClr val="DE0300"/>
            </a:gs>
          </a:gsLst>
          <a:lin ang="5400000" scaled="1"/>
          <a:tileRect/>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Conversation Closer</a:t>
          </a:r>
        </a:p>
      </dsp:txBody>
      <dsp:txXfrm>
        <a:off x="418669" y="2421768"/>
        <a:ext cx="2014463" cy="2014463"/>
      </dsp:txXfrm>
    </dsp:sp>
    <dsp:sp modelId="{9EFFB00C-FC66-494D-8785-90F6EEFC6EC2}">
      <dsp:nvSpPr>
        <dsp:cNvPr id="0" name=""/>
        <dsp:cNvSpPr/>
      </dsp:nvSpPr>
      <dsp:spPr>
        <a:xfrm>
          <a:off x="2280565" y="2004559"/>
          <a:ext cx="2848881" cy="2848881"/>
        </a:xfrm>
        <a:prstGeom prst="ellipse">
          <a:avLst/>
        </a:prstGeom>
        <a:gradFill rotWithShape="0">
          <a:gsLst>
            <a:gs pos="0">
              <a:srgbClr val="002C2C"/>
            </a:gs>
            <a:gs pos="100000">
              <a:srgbClr val="01DDDD"/>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Technology Wrangler</a:t>
          </a:r>
        </a:p>
      </dsp:txBody>
      <dsp:txXfrm>
        <a:off x="2697774" y="2421768"/>
        <a:ext cx="2014463" cy="2014463"/>
      </dsp:txXfrm>
    </dsp:sp>
    <dsp:sp modelId="{4F0C4C32-EC00-C049-B6F4-042120AD1D0C}">
      <dsp:nvSpPr>
        <dsp:cNvPr id="0" name=""/>
        <dsp:cNvSpPr/>
      </dsp:nvSpPr>
      <dsp:spPr>
        <a:xfrm>
          <a:off x="4559670" y="2004559"/>
          <a:ext cx="2848881" cy="2848881"/>
        </a:xfrm>
        <a:prstGeom prst="ellipse">
          <a:avLst/>
        </a:prstGeom>
        <a:gradFill rotWithShape="0">
          <a:gsLst>
            <a:gs pos="0">
              <a:srgbClr val="00001F"/>
            </a:gs>
            <a:gs pos="100000">
              <a:srgbClr val="0401E1"/>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Table Talk Note Taker</a:t>
          </a:r>
        </a:p>
      </dsp:txBody>
      <dsp:txXfrm>
        <a:off x="4976879" y="2421768"/>
        <a:ext cx="2014463" cy="2014463"/>
      </dsp:txXfrm>
    </dsp:sp>
    <dsp:sp modelId="{B21017F8-4E61-2247-B3CD-5C31CF81391F}">
      <dsp:nvSpPr>
        <dsp:cNvPr id="0" name=""/>
        <dsp:cNvSpPr/>
      </dsp:nvSpPr>
      <dsp:spPr>
        <a:xfrm>
          <a:off x="6838775" y="2004559"/>
          <a:ext cx="2848881" cy="2848881"/>
        </a:xfrm>
        <a:prstGeom prst="ellipse">
          <a:avLst/>
        </a:prstGeom>
        <a:gradFill rotWithShape="0">
          <a:gsLst>
            <a:gs pos="0">
              <a:srgbClr val="002000"/>
            </a:gs>
            <a:gs pos="100000">
              <a:srgbClr val="02DD01"/>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R04 PL Plan Note Taker</a:t>
          </a:r>
        </a:p>
      </dsp:txBody>
      <dsp:txXfrm>
        <a:off x="7255984" y="2421768"/>
        <a:ext cx="2014463" cy="2014463"/>
      </dsp:txXfrm>
    </dsp:sp>
    <dsp:sp modelId="{34DD5574-7490-4B43-90F5-9978AEF7586C}">
      <dsp:nvSpPr>
        <dsp:cNvPr id="0" name=""/>
        <dsp:cNvSpPr/>
      </dsp:nvSpPr>
      <dsp:spPr>
        <a:xfrm>
          <a:off x="9117880" y="2004559"/>
          <a:ext cx="2848881" cy="2848881"/>
        </a:xfrm>
        <a:prstGeom prst="ellipse">
          <a:avLst/>
        </a:prstGeom>
        <a:gradFill rotWithShape="0">
          <a:gsLst>
            <a:gs pos="0">
              <a:srgbClr val="1D1700"/>
            </a:gs>
            <a:gs pos="100000">
              <a:srgbClr val="E1B900"/>
            </a:gs>
          </a:gsLst>
          <a:lin ang="5400000" scaled="1"/>
        </a:gra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6783" tIns="25400" rIns="156783"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Task Divider</a:t>
          </a:r>
        </a:p>
      </dsp:txBody>
      <dsp:txXfrm>
        <a:off x="9535089" y="2421768"/>
        <a:ext cx="2014463" cy="20144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65211-E845-484D-8C55-A1CD2DE24B45}">
      <dsp:nvSpPr>
        <dsp:cNvPr id="0" name=""/>
        <dsp:cNvSpPr/>
      </dsp:nvSpPr>
      <dsp:spPr>
        <a:xfrm>
          <a:off x="0" y="0"/>
          <a:ext cx="1152838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06C3D-A4ED-BE4A-8C75-4927E984FC57}">
      <dsp:nvSpPr>
        <dsp:cNvPr id="0" name=""/>
        <dsp:cNvSpPr/>
      </dsp:nvSpPr>
      <dsp:spPr>
        <a:xfrm>
          <a:off x="0" y="0"/>
          <a:ext cx="3966707" cy="5907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latin typeface="+mj-lt"/>
            </a:rPr>
            <a:t>Critical Features of Instruction</a:t>
          </a:r>
        </a:p>
      </dsp:txBody>
      <dsp:txXfrm>
        <a:off x="0" y="0"/>
        <a:ext cx="3966707" cy="5907689"/>
      </dsp:txXfrm>
    </dsp:sp>
    <dsp:sp modelId="{CEEE22EA-059D-784A-B196-7B262F3AEF92}">
      <dsp:nvSpPr>
        <dsp:cNvPr id="0" name=""/>
        <dsp:cNvSpPr/>
      </dsp:nvSpPr>
      <dsp:spPr>
        <a:xfrm>
          <a:off x="4108391" y="46514"/>
          <a:ext cx="7414811" cy="9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Evidence-based practices</a:t>
          </a:r>
        </a:p>
      </dsp:txBody>
      <dsp:txXfrm>
        <a:off x="4108391" y="46514"/>
        <a:ext cx="7414811" cy="930287"/>
      </dsp:txXfrm>
    </dsp:sp>
    <dsp:sp modelId="{AB822D60-B5A1-C54E-8020-5110C20F445A}">
      <dsp:nvSpPr>
        <dsp:cNvPr id="0" name=""/>
        <dsp:cNvSpPr/>
      </dsp:nvSpPr>
      <dsp:spPr>
        <a:xfrm>
          <a:off x="3966707" y="976802"/>
          <a:ext cx="755649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A90C16-902E-3E4E-970C-35F1B55D0687}">
      <dsp:nvSpPr>
        <dsp:cNvPr id="0" name=""/>
        <dsp:cNvSpPr/>
      </dsp:nvSpPr>
      <dsp:spPr>
        <a:xfrm>
          <a:off x="4108391" y="1023316"/>
          <a:ext cx="7414811" cy="9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Differentiated</a:t>
          </a:r>
        </a:p>
      </dsp:txBody>
      <dsp:txXfrm>
        <a:off x="4108391" y="1023316"/>
        <a:ext cx="7414811" cy="930287"/>
      </dsp:txXfrm>
    </dsp:sp>
    <dsp:sp modelId="{7EE5BB9B-8F93-1241-B5B9-FEAF80B43DBA}">
      <dsp:nvSpPr>
        <dsp:cNvPr id="0" name=""/>
        <dsp:cNvSpPr/>
      </dsp:nvSpPr>
      <dsp:spPr>
        <a:xfrm>
          <a:off x="3966707" y="1953604"/>
          <a:ext cx="755649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93E645-4C13-084A-BA86-2B1ED27EF3F1}">
      <dsp:nvSpPr>
        <dsp:cNvPr id="0" name=""/>
        <dsp:cNvSpPr/>
      </dsp:nvSpPr>
      <dsp:spPr>
        <a:xfrm>
          <a:off x="4108391" y="2000119"/>
          <a:ext cx="7414811" cy="9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Explicit</a:t>
          </a:r>
        </a:p>
      </dsp:txBody>
      <dsp:txXfrm>
        <a:off x="4108391" y="2000119"/>
        <a:ext cx="7414811" cy="930287"/>
      </dsp:txXfrm>
    </dsp:sp>
    <dsp:sp modelId="{C8028F55-0A9D-F641-B617-D54899384B04}">
      <dsp:nvSpPr>
        <dsp:cNvPr id="0" name=""/>
        <dsp:cNvSpPr/>
      </dsp:nvSpPr>
      <dsp:spPr>
        <a:xfrm>
          <a:off x="3966707" y="2930407"/>
          <a:ext cx="755649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6F925D-C6ED-F54B-9428-97E0F61490F7}">
      <dsp:nvSpPr>
        <dsp:cNvPr id="0" name=""/>
        <dsp:cNvSpPr/>
      </dsp:nvSpPr>
      <dsp:spPr>
        <a:xfrm>
          <a:off x="4108391" y="2976921"/>
          <a:ext cx="7414811" cy="9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Systematic</a:t>
          </a:r>
        </a:p>
      </dsp:txBody>
      <dsp:txXfrm>
        <a:off x="4108391" y="2976921"/>
        <a:ext cx="7414811" cy="930287"/>
      </dsp:txXfrm>
    </dsp:sp>
    <dsp:sp modelId="{30D9DB0E-466F-B647-B454-480C86B0E2BD}">
      <dsp:nvSpPr>
        <dsp:cNvPr id="0" name=""/>
        <dsp:cNvSpPr/>
      </dsp:nvSpPr>
      <dsp:spPr>
        <a:xfrm>
          <a:off x="3966707" y="3907209"/>
          <a:ext cx="755649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6FEC49-EA5B-8F4A-86AF-C578B6E57FFF}">
      <dsp:nvSpPr>
        <dsp:cNvPr id="0" name=""/>
        <dsp:cNvSpPr/>
      </dsp:nvSpPr>
      <dsp:spPr>
        <a:xfrm>
          <a:off x="4108391" y="3953723"/>
          <a:ext cx="7414811" cy="9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Scaffolded</a:t>
          </a:r>
        </a:p>
      </dsp:txBody>
      <dsp:txXfrm>
        <a:off x="4108391" y="3953723"/>
        <a:ext cx="7414811" cy="930287"/>
      </dsp:txXfrm>
    </dsp:sp>
    <dsp:sp modelId="{E79B509C-2EB9-7C41-A2E5-6C70F9FD93F7}">
      <dsp:nvSpPr>
        <dsp:cNvPr id="0" name=""/>
        <dsp:cNvSpPr/>
      </dsp:nvSpPr>
      <dsp:spPr>
        <a:xfrm>
          <a:off x="3966707" y="4884011"/>
          <a:ext cx="755649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C35181-DEE0-524B-94F8-37AE7399AFEB}">
      <dsp:nvSpPr>
        <dsp:cNvPr id="0" name=""/>
        <dsp:cNvSpPr/>
      </dsp:nvSpPr>
      <dsp:spPr>
        <a:xfrm>
          <a:off x="4108391" y="4930526"/>
          <a:ext cx="7414811" cy="930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Practice opportunities with instructive feedback</a:t>
          </a:r>
        </a:p>
      </dsp:txBody>
      <dsp:txXfrm>
        <a:off x="4108391" y="4930526"/>
        <a:ext cx="7414811" cy="930287"/>
      </dsp:txXfrm>
    </dsp:sp>
    <dsp:sp modelId="{DAFF544D-B6E5-174A-AC61-F6C834B0A21B}">
      <dsp:nvSpPr>
        <dsp:cNvPr id="0" name=""/>
        <dsp:cNvSpPr/>
      </dsp:nvSpPr>
      <dsp:spPr>
        <a:xfrm>
          <a:off x="3966707" y="5860814"/>
          <a:ext cx="7556496"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2028" y="0"/>
          <a:ext cx="5165377" cy="5032375"/>
        </a:xfrm>
        <a:prstGeom prst="roundRect">
          <a:avLst>
            <a:gd name="adj" fmla="val 5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a:lnSpc>
              <a:spcPct val="90000"/>
            </a:lnSpc>
            <a:spcBef>
              <a:spcPct val="0"/>
            </a:spcBef>
            <a:spcAft>
              <a:spcPct val="35000"/>
            </a:spcAft>
            <a:buNone/>
          </a:pPr>
          <a:r>
            <a:rPr lang="en-US" sz="2400" kern="1200" dirty="0"/>
            <a:t>SEL &amp; Bullying Prevention</a:t>
          </a:r>
        </a:p>
      </dsp:txBody>
      <dsp:txXfrm rot="16200000">
        <a:off x="-1544707" y="1546735"/>
        <a:ext cx="4126547" cy="1033075"/>
      </dsp:txXfrm>
    </dsp:sp>
    <dsp:sp modelId="{1C32FD89-C7FD-45C6-A4B8-4F96BB6BE50F}">
      <dsp:nvSpPr>
        <dsp:cNvPr id="0" name=""/>
        <dsp:cNvSpPr/>
      </dsp:nvSpPr>
      <dsp:spPr>
        <a:xfrm>
          <a:off x="1035103" y="0"/>
          <a:ext cx="3848206" cy="50323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kern="1200" dirty="0" err="1"/>
            <a:t>cfchildren.org</a:t>
          </a:r>
          <a:endParaRPr lang="en-US" sz="2000" kern="1200" dirty="0"/>
        </a:p>
        <a:p>
          <a:pPr marL="0" lvl="0" indent="0" algn="l" defTabSz="1422400">
            <a:lnSpc>
              <a:spcPct val="90000"/>
            </a:lnSpc>
            <a:spcBef>
              <a:spcPct val="0"/>
            </a:spcBef>
            <a:spcAft>
              <a:spcPct val="35000"/>
            </a:spcAft>
            <a:buNone/>
          </a:pPr>
          <a:r>
            <a:rPr lang="en-US" sz="3200" b="1" kern="1200" dirty="0"/>
            <a:t>Second Step</a:t>
          </a:r>
        </a:p>
        <a:p>
          <a:pPr marL="228600" lvl="1" indent="-228600" algn="l" defTabSz="977900">
            <a:lnSpc>
              <a:spcPct val="90000"/>
            </a:lnSpc>
            <a:spcBef>
              <a:spcPct val="0"/>
            </a:spcBef>
            <a:spcAft>
              <a:spcPct val="15000"/>
            </a:spcAft>
            <a:buChar char="•"/>
          </a:pPr>
          <a:r>
            <a:rPr lang="en-US" sz="2200" kern="1200" dirty="0"/>
            <a:t>Committee for Children</a:t>
          </a:r>
        </a:p>
        <a:p>
          <a:pPr marL="228600" lvl="1" indent="-228600" algn="l" defTabSz="977900">
            <a:lnSpc>
              <a:spcPct val="90000"/>
            </a:lnSpc>
            <a:spcBef>
              <a:spcPct val="0"/>
            </a:spcBef>
            <a:spcAft>
              <a:spcPct val="15000"/>
            </a:spcAft>
            <a:buChar char="•"/>
          </a:pPr>
          <a:r>
            <a:rPr lang="en-US" sz="2200" kern="1200" dirty="0"/>
            <a:t>~$430 per grade</a:t>
          </a:r>
        </a:p>
        <a:p>
          <a:pPr marL="228600" lvl="1" indent="-228600" algn="l" defTabSz="977900">
            <a:lnSpc>
              <a:spcPct val="90000"/>
            </a:lnSpc>
            <a:spcBef>
              <a:spcPct val="0"/>
            </a:spcBef>
            <a:spcAft>
              <a:spcPct val="15000"/>
            </a:spcAft>
            <a:buChar char="•"/>
          </a:pPr>
          <a:r>
            <a:rPr lang="en-US" sz="2200" kern="1200" dirty="0"/>
            <a:t>elementary, middle, high school, families, staff, Spanish</a:t>
          </a:r>
        </a:p>
        <a:p>
          <a:pPr marL="228600" lvl="1" indent="-228600" algn="l" defTabSz="977900">
            <a:lnSpc>
              <a:spcPct val="90000"/>
            </a:lnSpc>
            <a:spcBef>
              <a:spcPct val="0"/>
            </a:spcBef>
            <a:spcAft>
              <a:spcPct val="15000"/>
            </a:spcAft>
            <a:buChar char="•"/>
          </a:pPr>
          <a:endParaRPr lang="en-US" sz="2200" kern="1200" dirty="0"/>
        </a:p>
        <a:p>
          <a:pPr marL="228600" lvl="1" indent="-228600" algn="l" defTabSz="977900">
            <a:lnSpc>
              <a:spcPct val="90000"/>
            </a:lnSpc>
            <a:spcBef>
              <a:spcPct val="0"/>
            </a:spcBef>
            <a:spcAft>
              <a:spcPct val="15000"/>
            </a:spcAft>
            <a:buChar char="•"/>
          </a:pPr>
          <a:endParaRPr lang="en-US" sz="2200" kern="1200" dirty="0"/>
        </a:p>
        <a:p>
          <a:pPr marL="228600" lvl="1" indent="-228600" algn="l" defTabSz="977900">
            <a:lnSpc>
              <a:spcPct val="90000"/>
            </a:lnSpc>
            <a:spcBef>
              <a:spcPct val="0"/>
            </a:spcBef>
            <a:spcAft>
              <a:spcPct val="15000"/>
            </a:spcAft>
            <a:buChar char="•"/>
          </a:pPr>
          <a:endParaRPr lang="en-US" sz="2200" kern="1200" dirty="0"/>
        </a:p>
      </dsp:txBody>
      <dsp:txXfrm>
        <a:off x="1035103" y="0"/>
        <a:ext cx="3848206" cy="5032375"/>
      </dsp:txXfrm>
    </dsp:sp>
    <dsp:sp modelId="{F3C6A96E-F343-4D62-AB8C-B87AFD692EEB}">
      <dsp:nvSpPr>
        <dsp:cNvPr id="0" name=""/>
        <dsp:cNvSpPr/>
      </dsp:nvSpPr>
      <dsp:spPr>
        <a:xfrm>
          <a:off x="5348194" y="0"/>
          <a:ext cx="5165377" cy="5032375"/>
        </a:xfrm>
        <a:prstGeom prst="roundRect">
          <a:avLst>
            <a:gd name="adj" fmla="val 5000"/>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dirty="0"/>
            <a:t>Social Skills</a:t>
          </a:r>
        </a:p>
      </dsp:txBody>
      <dsp:txXfrm rot="16200000">
        <a:off x="3801458" y="1546735"/>
        <a:ext cx="4126547" cy="1033075"/>
      </dsp:txXfrm>
    </dsp:sp>
    <dsp:sp modelId="{73B55BA1-7585-4FD9-A886-2869DD70E3B6}">
      <dsp:nvSpPr>
        <dsp:cNvPr id="0" name=""/>
        <dsp:cNvSpPr/>
      </dsp:nvSpPr>
      <dsp:spPr>
        <a:xfrm rot="5400000">
          <a:off x="5004331" y="3925635"/>
          <a:ext cx="739378" cy="774806"/>
        </a:xfrm>
        <a:prstGeom prst="flowChartExtra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298433-8D74-4F23-9DB7-25C88C9C9626}">
      <dsp:nvSpPr>
        <dsp:cNvPr id="0" name=""/>
        <dsp:cNvSpPr/>
      </dsp:nvSpPr>
      <dsp:spPr>
        <a:xfrm>
          <a:off x="6381269" y="0"/>
          <a:ext cx="3848206" cy="50323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1244600">
            <a:lnSpc>
              <a:spcPct val="90000"/>
            </a:lnSpc>
            <a:spcBef>
              <a:spcPct val="0"/>
            </a:spcBef>
            <a:spcAft>
              <a:spcPct val="35000"/>
            </a:spcAft>
            <a:buNone/>
          </a:pPr>
          <a:r>
            <a:rPr lang="en-US" sz="2800" b="1" kern="1200" dirty="0"/>
            <a:t>Social Skills Improvement System (</a:t>
          </a:r>
          <a:r>
            <a:rPr lang="en-US" sz="2800" b="1" kern="1200" dirty="0" err="1"/>
            <a:t>SSiS</a:t>
          </a:r>
          <a:r>
            <a:rPr lang="en-US" sz="2800" b="1" kern="1200" dirty="0"/>
            <a:t>) </a:t>
          </a:r>
        </a:p>
        <a:p>
          <a:pPr marL="228600" lvl="1" indent="-228600" algn="l" defTabSz="977900">
            <a:lnSpc>
              <a:spcPct val="90000"/>
            </a:lnSpc>
            <a:spcBef>
              <a:spcPct val="0"/>
            </a:spcBef>
            <a:spcAft>
              <a:spcPct val="15000"/>
            </a:spcAft>
            <a:buChar char="•"/>
          </a:pPr>
          <a:r>
            <a:rPr lang="en-US" sz="2200" kern="1200" dirty="0"/>
            <a:t>Elliott and Gresham, 2008      </a:t>
          </a:r>
        </a:p>
        <a:p>
          <a:pPr marL="228600" lvl="1" indent="-228600" algn="l" defTabSz="977900">
            <a:lnSpc>
              <a:spcPct val="90000"/>
            </a:lnSpc>
            <a:spcBef>
              <a:spcPct val="0"/>
            </a:spcBef>
            <a:spcAft>
              <a:spcPct val="15000"/>
            </a:spcAft>
            <a:buChar char="•"/>
          </a:pPr>
          <a:r>
            <a:rPr lang="en-US" sz="2200" kern="1200" dirty="0" err="1"/>
            <a:t>pearsonassessments.com</a:t>
          </a:r>
          <a:endParaRPr lang="en-US" sz="2200" kern="1200" dirty="0"/>
        </a:p>
        <a:p>
          <a:pPr marL="228600" lvl="1" indent="-228600" algn="l" defTabSz="977900">
            <a:lnSpc>
              <a:spcPct val="90000"/>
            </a:lnSpc>
            <a:spcBef>
              <a:spcPct val="0"/>
            </a:spcBef>
            <a:spcAft>
              <a:spcPct val="15000"/>
            </a:spcAft>
            <a:buChar char="•"/>
          </a:pPr>
          <a:r>
            <a:rPr lang="en-US" sz="2200" kern="1200" dirty="0"/>
            <a:t>Includes a range of tools and intervention materials</a:t>
          </a:r>
        </a:p>
        <a:p>
          <a:pPr marL="0" lvl="0" indent="0" algn="l" defTabSz="1244600">
            <a:lnSpc>
              <a:spcPct val="90000"/>
            </a:lnSpc>
            <a:spcBef>
              <a:spcPct val="0"/>
            </a:spcBef>
            <a:spcAft>
              <a:spcPct val="35000"/>
            </a:spcAft>
            <a:buNone/>
          </a:pPr>
          <a:endParaRPr lang="en-US" sz="2800" kern="1200" dirty="0"/>
        </a:p>
        <a:p>
          <a:pPr marL="0" lvl="0" indent="0" algn="l" defTabSz="1244600">
            <a:lnSpc>
              <a:spcPct val="90000"/>
            </a:lnSpc>
            <a:spcBef>
              <a:spcPct val="0"/>
            </a:spcBef>
            <a:spcAft>
              <a:spcPct val="35000"/>
            </a:spcAft>
            <a:buNone/>
          </a:pPr>
          <a:r>
            <a:rPr lang="en-US" sz="2800" b="1" kern="1200" dirty="0"/>
            <a:t>Linking the Interests of Families and Teachers (LIFT) </a:t>
          </a:r>
        </a:p>
        <a:p>
          <a:pPr marL="228600" lvl="1" indent="-228600" algn="l" defTabSz="889000">
            <a:lnSpc>
              <a:spcPct val="90000"/>
            </a:lnSpc>
            <a:spcBef>
              <a:spcPct val="0"/>
            </a:spcBef>
            <a:spcAft>
              <a:spcPct val="15000"/>
            </a:spcAft>
            <a:buChar char="•"/>
          </a:pPr>
          <a:r>
            <a:rPr lang="en-US" sz="2000" kern="1200" dirty="0"/>
            <a:t>Eddy, Reid, and </a:t>
          </a:r>
          <a:r>
            <a:rPr lang="en-US" sz="2000" kern="1200" dirty="0" err="1"/>
            <a:t>Fetrow</a:t>
          </a:r>
          <a:r>
            <a:rPr lang="en-US" sz="2000" kern="1200" dirty="0"/>
            <a:t>, 2000</a:t>
          </a:r>
        </a:p>
      </dsp:txBody>
      <dsp:txXfrm>
        <a:off x="6381269" y="0"/>
        <a:ext cx="3848206" cy="50323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919" y="0"/>
          <a:ext cx="4889329" cy="5156200"/>
        </a:xfrm>
        <a:prstGeom prst="roundRect">
          <a:avLst>
            <a:gd name="adj" fmla="val 5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marL="0" lvl="0" indent="0" algn="r" defTabSz="1555750">
            <a:lnSpc>
              <a:spcPct val="90000"/>
            </a:lnSpc>
            <a:spcBef>
              <a:spcPct val="0"/>
            </a:spcBef>
            <a:spcAft>
              <a:spcPct val="35000"/>
            </a:spcAft>
            <a:buNone/>
          </a:pPr>
          <a:r>
            <a:rPr lang="en-US" sz="3500" kern="1200" dirty="0"/>
            <a:t>Character Education</a:t>
          </a:r>
        </a:p>
      </dsp:txBody>
      <dsp:txXfrm rot="16200000">
        <a:off x="-1623189" y="1625109"/>
        <a:ext cx="4228084" cy="977865"/>
      </dsp:txXfrm>
    </dsp:sp>
    <dsp:sp modelId="{09A8BDD3-6517-DE4B-9046-2485D0572C1C}">
      <dsp:nvSpPr>
        <dsp:cNvPr id="0" name=""/>
        <dsp:cNvSpPr/>
      </dsp:nvSpPr>
      <dsp:spPr>
        <a:xfrm>
          <a:off x="979785" y="0"/>
          <a:ext cx="3642550" cy="51562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b="1" kern="1200" dirty="0"/>
            <a:t>Positive Action</a:t>
          </a:r>
          <a:br>
            <a:rPr lang="en-US" sz="2400" kern="1200" dirty="0"/>
          </a:br>
          <a:r>
            <a:rPr lang="en-US" sz="2400" kern="1200" dirty="0" err="1"/>
            <a:t>positiveaction.net</a:t>
          </a:r>
          <a:endParaRPr lang="en-US" sz="2400" kern="1200" dirty="0"/>
        </a:p>
        <a:p>
          <a:pPr marL="171450" lvl="1" indent="-171450" algn="l" defTabSz="844550">
            <a:lnSpc>
              <a:spcPct val="90000"/>
            </a:lnSpc>
            <a:spcBef>
              <a:spcPct val="0"/>
            </a:spcBef>
            <a:spcAft>
              <a:spcPct val="15000"/>
            </a:spcAft>
            <a:buChar char="•"/>
          </a:pPr>
          <a:r>
            <a:rPr lang="en-US" sz="1900" kern="1200" dirty="0"/>
            <a:t>Improves academics, behavior, and character</a:t>
          </a:r>
        </a:p>
        <a:p>
          <a:pPr marL="171450" lvl="1" indent="-171450" algn="l" defTabSz="844550">
            <a:lnSpc>
              <a:spcPct val="90000"/>
            </a:lnSpc>
            <a:spcBef>
              <a:spcPct val="0"/>
            </a:spcBef>
            <a:spcAft>
              <a:spcPct val="15000"/>
            </a:spcAft>
            <a:buChar char="•"/>
          </a:pPr>
          <a:r>
            <a:rPr lang="en-US" sz="1900" kern="1200"/>
            <a:t>Curriculum-based approach</a:t>
          </a:r>
          <a:endParaRPr lang="en-US" sz="1900" kern="1200" dirty="0"/>
        </a:p>
        <a:p>
          <a:pPr marL="171450" lvl="1" indent="-171450" algn="l" defTabSz="844550">
            <a:lnSpc>
              <a:spcPct val="90000"/>
            </a:lnSpc>
            <a:spcBef>
              <a:spcPct val="0"/>
            </a:spcBef>
            <a:spcAft>
              <a:spcPct val="15000"/>
            </a:spcAft>
            <a:buChar char="•"/>
          </a:pPr>
          <a:r>
            <a:rPr lang="en-US" sz="1900" kern="1200"/>
            <a:t>Effectively increases positive behaviors and decreases negative behaviors</a:t>
          </a:r>
          <a:endParaRPr lang="en-US" sz="1900" kern="1200" dirty="0"/>
        </a:p>
        <a:p>
          <a:pPr marL="171450" lvl="1" indent="-171450" algn="l" defTabSz="844550">
            <a:lnSpc>
              <a:spcPct val="90000"/>
            </a:lnSpc>
            <a:spcBef>
              <a:spcPct val="0"/>
            </a:spcBef>
            <a:spcAft>
              <a:spcPct val="15000"/>
            </a:spcAft>
            <a:buChar char="•"/>
          </a:pPr>
          <a:r>
            <a:rPr lang="en-US" sz="1900" kern="1200"/>
            <a:t>6-7 units per grade</a:t>
          </a:r>
          <a:endParaRPr lang="en-US" sz="1900" kern="1200" dirty="0"/>
        </a:p>
        <a:p>
          <a:pPr marL="171450" lvl="1" indent="-171450" algn="l" defTabSz="844550">
            <a:lnSpc>
              <a:spcPct val="90000"/>
            </a:lnSpc>
            <a:spcBef>
              <a:spcPct val="0"/>
            </a:spcBef>
            <a:spcAft>
              <a:spcPct val="15000"/>
            </a:spcAft>
            <a:buChar char="•"/>
          </a:pPr>
          <a:r>
            <a:rPr lang="en-US" sz="1900" kern="1200"/>
            <a:t>Optional components:</a:t>
          </a:r>
          <a:endParaRPr lang="en-US" sz="1900" kern="1200" dirty="0"/>
        </a:p>
        <a:p>
          <a:pPr marL="342900" lvl="2" indent="-171450" algn="l" defTabSz="844550">
            <a:lnSpc>
              <a:spcPct val="90000"/>
            </a:lnSpc>
            <a:spcBef>
              <a:spcPct val="0"/>
            </a:spcBef>
            <a:spcAft>
              <a:spcPct val="15000"/>
            </a:spcAft>
            <a:buChar char="•"/>
          </a:pPr>
          <a:r>
            <a:rPr lang="en-US" sz="1900" kern="1200"/>
            <a:t>site-wide climate development</a:t>
          </a:r>
          <a:endParaRPr lang="en-US" sz="1900" kern="1200" dirty="0"/>
        </a:p>
        <a:p>
          <a:pPr marL="342900" lvl="2" indent="-171450" algn="l" defTabSz="844550">
            <a:lnSpc>
              <a:spcPct val="90000"/>
            </a:lnSpc>
            <a:spcBef>
              <a:spcPct val="0"/>
            </a:spcBef>
            <a:spcAft>
              <a:spcPct val="15000"/>
            </a:spcAft>
            <a:buChar char="•"/>
          </a:pPr>
          <a:r>
            <a:rPr lang="en-US" sz="1900" kern="1200"/>
            <a:t>drug education</a:t>
          </a:r>
          <a:endParaRPr lang="en-US" sz="1900" kern="1200" dirty="0"/>
        </a:p>
        <a:p>
          <a:pPr marL="342900" lvl="2" indent="-171450" algn="l" defTabSz="844550">
            <a:lnSpc>
              <a:spcPct val="90000"/>
            </a:lnSpc>
            <a:spcBef>
              <a:spcPct val="0"/>
            </a:spcBef>
            <a:spcAft>
              <a:spcPct val="15000"/>
            </a:spcAft>
            <a:buChar char="•"/>
          </a:pPr>
          <a:r>
            <a:rPr lang="en-US" sz="1900" kern="1200"/>
            <a:t>bullying / conflict resolution</a:t>
          </a:r>
          <a:endParaRPr lang="en-US" sz="1900" kern="1200" dirty="0"/>
        </a:p>
        <a:p>
          <a:pPr marL="342900" lvl="2" indent="-171450" algn="l" defTabSz="844550">
            <a:lnSpc>
              <a:spcPct val="90000"/>
            </a:lnSpc>
            <a:spcBef>
              <a:spcPct val="0"/>
            </a:spcBef>
            <a:spcAft>
              <a:spcPct val="15000"/>
            </a:spcAft>
            <a:buChar char="•"/>
          </a:pPr>
          <a:r>
            <a:rPr lang="en-US" sz="1900" kern="1200"/>
            <a:t>counselor, parent, and family classes</a:t>
          </a:r>
          <a:endParaRPr lang="en-US" sz="1900" kern="1200" dirty="0"/>
        </a:p>
        <a:p>
          <a:pPr marL="342900" lvl="2" indent="-171450" algn="l" defTabSz="844550">
            <a:lnSpc>
              <a:spcPct val="90000"/>
            </a:lnSpc>
            <a:spcBef>
              <a:spcPct val="0"/>
            </a:spcBef>
            <a:spcAft>
              <a:spcPct val="15000"/>
            </a:spcAft>
            <a:buChar char="•"/>
          </a:pPr>
          <a:r>
            <a:rPr lang="en-US" sz="1900" kern="1200"/>
            <a:t>community/coalition components</a:t>
          </a:r>
          <a:endParaRPr lang="en-US" sz="1900" kern="1200" dirty="0"/>
        </a:p>
      </dsp:txBody>
      <dsp:txXfrm>
        <a:off x="979785" y="0"/>
        <a:ext cx="3642550" cy="5156200"/>
      </dsp:txXfrm>
    </dsp:sp>
    <dsp:sp modelId="{F3C6A96E-F343-4D62-AB8C-B87AFD692EEB}">
      <dsp:nvSpPr>
        <dsp:cNvPr id="0" name=""/>
        <dsp:cNvSpPr/>
      </dsp:nvSpPr>
      <dsp:spPr>
        <a:xfrm>
          <a:off x="5062375" y="0"/>
          <a:ext cx="4889329" cy="5156200"/>
        </a:xfrm>
        <a:prstGeom prst="roundRect">
          <a:avLst>
            <a:gd name="adj" fmla="val 5000"/>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marL="0" lvl="0" indent="0" algn="r" defTabSz="1555750">
            <a:lnSpc>
              <a:spcPct val="90000"/>
            </a:lnSpc>
            <a:spcBef>
              <a:spcPct val="0"/>
            </a:spcBef>
            <a:spcAft>
              <a:spcPct val="35000"/>
            </a:spcAft>
            <a:buNone/>
          </a:pPr>
          <a:r>
            <a:rPr lang="en-US" sz="3500" kern="1200" dirty="0"/>
            <a:t>Social-emotional</a:t>
          </a:r>
        </a:p>
      </dsp:txBody>
      <dsp:txXfrm rot="16200000">
        <a:off x="3437266" y="1625109"/>
        <a:ext cx="4228084" cy="977865"/>
      </dsp:txXfrm>
    </dsp:sp>
    <dsp:sp modelId="{73B55BA1-7585-4FD9-A886-2869DD70E3B6}">
      <dsp:nvSpPr>
        <dsp:cNvPr id="0" name=""/>
        <dsp:cNvSpPr/>
      </dsp:nvSpPr>
      <dsp:spPr>
        <a:xfrm rot="5400000">
          <a:off x="4707729" y="4056053"/>
          <a:ext cx="758186" cy="733399"/>
        </a:xfrm>
        <a:prstGeom prst="flowChartExtra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298433-8D74-4F23-9DB7-25C88C9C9626}">
      <dsp:nvSpPr>
        <dsp:cNvPr id="0" name=""/>
        <dsp:cNvSpPr/>
      </dsp:nvSpPr>
      <dsp:spPr>
        <a:xfrm>
          <a:off x="6040241" y="0"/>
          <a:ext cx="3642550" cy="51562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b="1" kern="1200" dirty="0"/>
            <a:t>Connect With Kids</a:t>
          </a:r>
          <a:br>
            <a:rPr lang="en-US" sz="2400" kern="1200" dirty="0"/>
          </a:br>
          <a:r>
            <a:rPr lang="en-US" sz="2400" kern="1200" dirty="0"/>
            <a:t>connectwithkids.com</a:t>
          </a:r>
        </a:p>
        <a:p>
          <a:pPr marL="171450" lvl="1" indent="-171450" algn="l" defTabSz="844550">
            <a:lnSpc>
              <a:spcPct val="90000"/>
            </a:lnSpc>
            <a:spcBef>
              <a:spcPct val="0"/>
            </a:spcBef>
            <a:spcAft>
              <a:spcPct val="15000"/>
            </a:spcAft>
            <a:buChar char="•"/>
          </a:pPr>
          <a:r>
            <a:rPr lang="en-US" sz="1900" kern="1200" dirty="0"/>
            <a:t>A curricula using real stories presented through documentary-style videos, non-fiction books,  teaching guides and patent resources. </a:t>
          </a:r>
        </a:p>
        <a:p>
          <a:pPr marL="171450" lvl="1" indent="-171450" algn="l" defTabSz="844550">
            <a:lnSpc>
              <a:spcPct val="90000"/>
            </a:lnSpc>
            <a:spcBef>
              <a:spcPct val="0"/>
            </a:spcBef>
            <a:spcAft>
              <a:spcPct val="15000"/>
            </a:spcAft>
            <a:buChar char="•"/>
          </a:pPr>
          <a:r>
            <a:rPr lang="en-US" sz="1900" kern="1200" dirty="0"/>
            <a:t>Customizable units are:</a:t>
          </a:r>
        </a:p>
        <a:p>
          <a:pPr marL="171450" lvl="1" indent="-171450" algn="l" defTabSz="844550">
            <a:lnSpc>
              <a:spcPct val="90000"/>
            </a:lnSpc>
            <a:spcBef>
              <a:spcPct val="0"/>
            </a:spcBef>
            <a:spcAft>
              <a:spcPct val="15000"/>
            </a:spcAft>
            <a:buChar char="•"/>
          </a:pPr>
          <a:r>
            <a:rPr lang="en-US" sz="1900" kern="1200"/>
            <a:t>Attendance and achievement</a:t>
          </a:r>
        </a:p>
        <a:p>
          <a:pPr marL="171450" lvl="1" indent="-171450" algn="l" defTabSz="844550">
            <a:lnSpc>
              <a:spcPct val="90000"/>
            </a:lnSpc>
            <a:spcBef>
              <a:spcPct val="0"/>
            </a:spcBef>
            <a:spcAft>
              <a:spcPct val="15000"/>
            </a:spcAft>
            <a:buChar char="•"/>
          </a:pPr>
          <a:r>
            <a:rPr lang="en-US" sz="1900" kern="1200" dirty="0"/>
            <a:t>Bullying and violence prevention</a:t>
          </a:r>
        </a:p>
        <a:p>
          <a:pPr marL="171450" lvl="1" indent="-171450" algn="l" defTabSz="844550">
            <a:lnSpc>
              <a:spcPct val="90000"/>
            </a:lnSpc>
            <a:spcBef>
              <a:spcPct val="0"/>
            </a:spcBef>
            <a:spcAft>
              <a:spcPct val="15000"/>
            </a:spcAft>
            <a:buChar char="•"/>
          </a:pPr>
          <a:r>
            <a:rPr lang="en-US" sz="1900" kern="1200" dirty="0"/>
            <a:t>Character and Life skills</a:t>
          </a:r>
        </a:p>
        <a:p>
          <a:pPr marL="171450" lvl="1" indent="-171450" algn="l" defTabSz="844550">
            <a:lnSpc>
              <a:spcPct val="90000"/>
            </a:lnSpc>
            <a:spcBef>
              <a:spcPct val="0"/>
            </a:spcBef>
            <a:spcAft>
              <a:spcPct val="15000"/>
            </a:spcAft>
            <a:buChar char="•"/>
          </a:pPr>
          <a:r>
            <a:rPr lang="en-US" sz="1900" kern="1200" dirty="0"/>
            <a:t>Digital citizenship</a:t>
          </a:r>
        </a:p>
        <a:p>
          <a:pPr marL="171450" lvl="1" indent="-171450" algn="l" defTabSz="844550">
            <a:lnSpc>
              <a:spcPct val="90000"/>
            </a:lnSpc>
            <a:spcBef>
              <a:spcPct val="0"/>
            </a:spcBef>
            <a:spcAft>
              <a:spcPct val="15000"/>
            </a:spcAft>
            <a:buChar char="•"/>
          </a:pPr>
          <a:r>
            <a:rPr lang="en-US" sz="1900" kern="1200" dirty="0"/>
            <a:t>Alcohol and drug prevention</a:t>
          </a:r>
        </a:p>
        <a:p>
          <a:pPr marL="171450" lvl="1" indent="-171450" algn="l" defTabSz="844550">
            <a:lnSpc>
              <a:spcPct val="90000"/>
            </a:lnSpc>
            <a:spcBef>
              <a:spcPct val="0"/>
            </a:spcBef>
            <a:spcAft>
              <a:spcPct val="15000"/>
            </a:spcAft>
            <a:buChar char="•"/>
          </a:pPr>
          <a:r>
            <a:rPr lang="en-US" sz="1900" kern="1200" dirty="0"/>
            <a:t>Health and Wellness</a:t>
          </a:r>
        </a:p>
      </dsp:txBody>
      <dsp:txXfrm>
        <a:off x="6040241" y="0"/>
        <a:ext cx="3642550" cy="51562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962" y="0"/>
          <a:ext cx="4996941" cy="5156200"/>
        </a:xfrm>
        <a:prstGeom prst="roundRect">
          <a:avLst>
            <a:gd name="adj" fmla="val 500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3444" rIns="160020" bIns="0" numCol="1" spcCol="1270" anchor="t" anchorCtr="0">
          <a:noAutofit/>
        </a:bodyPr>
        <a:lstStyle/>
        <a:p>
          <a:pPr marL="0" lvl="0" indent="0" algn="r" defTabSz="1600200">
            <a:lnSpc>
              <a:spcPct val="90000"/>
            </a:lnSpc>
            <a:spcBef>
              <a:spcPct val="0"/>
            </a:spcBef>
            <a:spcAft>
              <a:spcPct val="35000"/>
            </a:spcAft>
            <a:buNone/>
          </a:pPr>
          <a:r>
            <a:rPr lang="en-US" sz="3600" kern="1200"/>
            <a:t>Violence Prevention</a:t>
          </a:r>
        </a:p>
      </dsp:txBody>
      <dsp:txXfrm rot="16200000">
        <a:off x="-1612385" y="1614347"/>
        <a:ext cx="4228084" cy="999388"/>
      </dsp:txXfrm>
    </dsp:sp>
    <dsp:sp modelId="{2B2AE42C-F8EC-E244-B7BC-81F51E25553A}">
      <dsp:nvSpPr>
        <dsp:cNvPr id="0" name=""/>
        <dsp:cNvSpPr/>
      </dsp:nvSpPr>
      <dsp:spPr>
        <a:xfrm>
          <a:off x="1001350" y="0"/>
          <a:ext cx="3722721" cy="51562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b="1" kern="1200" dirty="0"/>
            <a:t>Too Good for Violence </a:t>
          </a:r>
          <a:br>
            <a:rPr lang="en-US" sz="2600" kern="1200" dirty="0"/>
          </a:br>
          <a:r>
            <a:rPr lang="en-US" sz="2400" kern="1200" dirty="0" err="1"/>
            <a:t>mendezfoundation.org</a:t>
          </a:r>
          <a:endParaRPr lang="en-US" sz="2600" kern="1200" dirty="0"/>
        </a:p>
        <a:p>
          <a:pPr marL="228600" lvl="1" indent="-228600" algn="l" defTabSz="889000">
            <a:lnSpc>
              <a:spcPct val="90000"/>
            </a:lnSpc>
            <a:spcBef>
              <a:spcPct val="0"/>
            </a:spcBef>
            <a:spcAft>
              <a:spcPct val="15000"/>
            </a:spcAft>
            <a:buChar char="•"/>
          </a:pPr>
          <a:r>
            <a:rPr lang="en-US" sz="2000" kern="1200"/>
            <a:t>Grades K-8</a:t>
          </a:r>
          <a:endParaRPr lang="en-US" sz="2000" kern="1200" dirty="0"/>
        </a:p>
        <a:p>
          <a:pPr marL="228600" lvl="1" indent="-228600" algn="l" defTabSz="889000">
            <a:lnSpc>
              <a:spcPct val="90000"/>
            </a:lnSpc>
            <a:spcBef>
              <a:spcPct val="0"/>
            </a:spcBef>
            <a:spcAft>
              <a:spcPct val="15000"/>
            </a:spcAft>
            <a:buChar char="•"/>
          </a:pPr>
          <a:r>
            <a:rPr lang="en-US" sz="2000" kern="1200"/>
            <a:t>character values, social-emotional skills, and healthy beliefs</a:t>
          </a:r>
          <a:endParaRPr lang="en-US" sz="2000" kern="1200" dirty="0"/>
        </a:p>
        <a:p>
          <a:pPr marL="228600" lvl="1" indent="-228600" algn="l" defTabSz="889000">
            <a:lnSpc>
              <a:spcPct val="90000"/>
            </a:lnSpc>
            <a:spcBef>
              <a:spcPct val="0"/>
            </a:spcBef>
            <a:spcAft>
              <a:spcPct val="15000"/>
            </a:spcAft>
            <a:buChar char="•"/>
          </a:pPr>
          <a:r>
            <a:rPr lang="en-US" sz="2000" kern="1200"/>
            <a:t>7-9 lessons per grade</a:t>
          </a:r>
          <a:endParaRPr lang="en-US" sz="2000" kern="1200" dirty="0"/>
        </a:p>
        <a:p>
          <a:pPr marL="228600" lvl="1" indent="-228600" algn="l" defTabSz="889000">
            <a:lnSpc>
              <a:spcPct val="90000"/>
            </a:lnSpc>
            <a:spcBef>
              <a:spcPct val="0"/>
            </a:spcBef>
            <a:spcAft>
              <a:spcPct val="15000"/>
            </a:spcAft>
            <a:buChar char="•"/>
          </a:pPr>
          <a:r>
            <a:rPr lang="en-US" sz="2000" kern="1200"/>
            <a:t>Has assessment materials to measure program effectiveness, fidelity of implementation, and student knowledge</a:t>
          </a:r>
          <a:endParaRPr lang="en-US" sz="2000" kern="1200" dirty="0"/>
        </a:p>
      </dsp:txBody>
      <dsp:txXfrm>
        <a:off x="1001350" y="0"/>
        <a:ext cx="3722721" cy="5156200"/>
      </dsp:txXfrm>
    </dsp:sp>
    <dsp:sp modelId="{F3C6A96E-F343-4D62-AB8C-B87AFD692EEB}">
      <dsp:nvSpPr>
        <dsp:cNvPr id="0" name=""/>
        <dsp:cNvSpPr/>
      </dsp:nvSpPr>
      <dsp:spPr>
        <a:xfrm>
          <a:off x="5173796" y="0"/>
          <a:ext cx="4996941" cy="5156200"/>
        </a:xfrm>
        <a:prstGeom prst="roundRect">
          <a:avLst>
            <a:gd name="adj" fmla="val 5000"/>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3444" rIns="160020" bIns="0" numCol="1" spcCol="1270" anchor="t" anchorCtr="0">
          <a:noAutofit/>
        </a:bodyPr>
        <a:lstStyle/>
        <a:p>
          <a:pPr marL="0" lvl="0" indent="0" algn="r" defTabSz="1600200">
            <a:lnSpc>
              <a:spcPct val="90000"/>
            </a:lnSpc>
            <a:spcBef>
              <a:spcPct val="0"/>
            </a:spcBef>
            <a:spcAft>
              <a:spcPct val="35000"/>
            </a:spcAft>
            <a:buNone/>
          </a:pPr>
          <a:r>
            <a:rPr lang="en-US" sz="3600" kern="1200"/>
            <a:t>Violence Prevention</a:t>
          </a:r>
        </a:p>
      </dsp:txBody>
      <dsp:txXfrm rot="16200000">
        <a:off x="3559448" y="1614347"/>
        <a:ext cx="4228084" cy="999388"/>
      </dsp:txXfrm>
    </dsp:sp>
    <dsp:sp modelId="{73B55BA1-7585-4FD9-A886-2869DD70E3B6}">
      <dsp:nvSpPr>
        <dsp:cNvPr id="0" name=""/>
        <dsp:cNvSpPr/>
      </dsp:nvSpPr>
      <dsp:spPr>
        <a:xfrm rot="5400000">
          <a:off x="4819912" y="4045361"/>
          <a:ext cx="757737" cy="749541"/>
        </a:xfrm>
        <a:prstGeom prst="flowChartExtra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298433-8D74-4F23-9DB7-25C88C9C9626}">
      <dsp:nvSpPr>
        <dsp:cNvPr id="0" name=""/>
        <dsp:cNvSpPr/>
      </dsp:nvSpPr>
      <dsp:spPr>
        <a:xfrm>
          <a:off x="6173184" y="0"/>
          <a:ext cx="3722721" cy="51562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b="1" kern="1200" dirty="0"/>
            <a:t>Too Good for Drugs and Violence</a:t>
          </a:r>
          <a:br>
            <a:rPr lang="en-US" sz="2800" b="1" kern="1200" dirty="0"/>
          </a:br>
          <a:r>
            <a:rPr lang="en-US" sz="2400" kern="1200" dirty="0" err="1"/>
            <a:t>mendezfoundation.org</a:t>
          </a:r>
          <a:endParaRPr lang="en-US" sz="2600" kern="1200" dirty="0"/>
        </a:p>
        <a:p>
          <a:pPr marL="228600" lvl="1" indent="-228600" algn="l" defTabSz="889000">
            <a:lnSpc>
              <a:spcPct val="90000"/>
            </a:lnSpc>
            <a:spcBef>
              <a:spcPct val="0"/>
            </a:spcBef>
            <a:spcAft>
              <a:spcPct val="15000"/>
            </a:spcAft>
            <a:buChar char="•"/>
          </a:pPr>
          <a:r>
            <a:rPr lang="en-US" sz="2000" kern="1200"/>
            <a:t>Grades 9-12</a:t>
          </a:r>
        </a:p>
        <a:p>
          <a:pPr marL="228600" lvl="1" indent="-228600" algn="l" defTabSz="889000">
            <a:lnSpc>
              <a:spcPct val="90000"/>
            </a:lnSpc>
            <a:spcBef>
              <a:spcPct val="0"/>
            </a:spcBef>
            <a:spcAft>
              <a:spcPct val="15000"/>
            </a:spcAft>
            <a:buChar char="•"/>
          </a:pPr>
          <a:r>
            <a:rPr lang="en-US" sz="2000" kern="1200"/>
            <a:t>14 core lessons; 12 additional lessons that can be infused into other subject areas</a:t>
          </a:r>
        </a:p>
        <a:p>
          <a:pPr marL="228600" lvl="1" indent="-228600" algn="l" defTabSz="889000">
            <a:lnSpc>
              <a:spcPct val="90000"/>
            </a:lnSpc>
            <a:spcBef>
              <a:spcPct val="0"/>
            </a:spcBef>
            <a:spcAft>
              <a:spcPct val="15000"/>
            </a:spcAft>
            <a:buChar char="•"/>
          </a:pPr>
          <a:r>
            <a:rPr lang="en-US" sz="2000" kern="1200"/>
            <a:t>Role-play and cooperative learning activities</a:t>
          </a:r>
        </a:p>
        <a:p>
          <a:pPr marL="228600" lvl="1" indent="-228600" algn="l" defTabSz="889000">
            <a:lnSpc>
              <a:spcPct val="90000"/>
            </a:lnSpc>
            <a:spcBef>
              <a:spcPct val="0"/>
            </a:spcBef>
            <a:spcAft>
              <a:spcPct val="15000"/>
            </a:spcAft>
            <a:buChar char="•"/>
          </a:pPr>
          <a:r>
            <a:rPr lang="en-US" sz="2000" kern="1200"/>
            <a:t>Optional family and community involvement components</a:t>
          </a:r>
        </a:p>
        <a:p>
          <a:pPr marL="228600" lvl="1" indent="-228600" algn="l" defTabSz="889000">
            <a:lnSpc>
              <a:spcPct val="90000"/>
            </a:lnSpc>
            <a:spcBef>
              <a:spcPct val="0"/>
            </a:spcBef>
            <a:spcAft>
              <a:spcPct val="15000"/>
            </a:spcAft>
            <a:buChar char="•"/>
          </a:pPr>
          <a:r>
            <a:rPr lang="en-US" sz="2000" kern="1200"/>
            <a:t>Has assessment materials to measure program effectiveness, fidelity of implementation, and student knowledge</a:t>
          </a:r>
        </a:p>
      </dsp:txBody>
      <dsp:txXfrm>
        <a:off x="6173184" y="0"/>
        <a:ext cx="3722721" cy="51562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E3652-050D-48EF-902D-CC4820447F1F}">
      <dsp:nvSpPr>
        <dsp:cNvPr id="0" name=""/>
        <dsp:cNvSpPr/>
      </dsp:nvSpPr>
      <dsp:spPr>
        <a:xfrm rot="5400000">
          <a:off x="6301587" y="-2303662"/>
          <a:ext cx="1698041" cy="6729984"/>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rtl="0">
            <a:lnSpc>
              <a:spcPct val="90000"/>
            </a:lnSpc>
            <a:spcBef>
              <a:spcPct val="0"/>
            </a:spcBef>
            <a:spcAft>
              <a:spcPct val="15000"/>
            </a:spcAft>
            <a:buChar char="•"/>
          </a:pPr>
          <a:r>
            <a:rPr lang="en-US" sz="2600" kern="1200" err="1"/>
            <a:t>Schoolwide</a:t>
          </a:r>
          <a:r>
            <a:rPr lang="en-US" sz="2600" kern="1200"/>
            <a:t> Expectations Survey for Specific Settings (SESSS)  </a:t>
          </a:r>
        </a:p>
        <a:p>
          <a:pPr marL="228600" lvl="1" indent="-228600" algn="l" defTabSz="1155700" rtl="0">
            <a:lnSpc>
              <a:spcPct val="90000"/>
            </a:lnSpc>
            <a:spcBef>
              <a:spcPct val="0"/>
            </a:spcBef>
            <a:spcAft>
              <a:spcPct val="15000"/>
            </a:spcAft>
            <a:buChar char="•"/>
          </a:pPr>
          <a:r>
            <a:rPr lang="en-US" sz="2600" kern="1200"/>
            <a:t>Review office discipline referrals to identify specific needs</a:t>
          </a:r>
        </a:p>
      </dsp:txBody>
      <dsp:txXfrm rot="-5400000">
        <a:off x="3785616" y="295201"/>
        <a:ext cx="6647092" cy="1532257"/>
      </dsp:txXfrm>
    </dsp:sp>
    <dsp:sp modelId="{A3C354E8-AC2B-4BAF-850E-AAD804AC57DC}">
      <dsp:nvSpPr>
        <dsp:cNvPr id="0" name=""/>
        <dsp:cNvSpPr/>
      </dsp:nvSpPr>
      <dsp:spPr>
        <a:xfrm>
          <a:off x="0" y="53"/>
          <a:ext cx="3785616" cy="212255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n-US" sz="3300" kern="1200"/>
            <a:t>Ways to identify important social skills </a:t>
          </a:r>
        </a:p>
      </dsp:txBody>
      <dsp:txXfrm>
        <a:off x="103614" y="103667"/>
        <a:ext cx="3578388" cy="1915324"/>
      </dsp:txXfrm>
    </dsp:sp>
    <dsp:sp modelId="{89FC0FEC-8E74-4BD8-A4ED-2EAA68E0A2E1}">
      <dsp:nvSpPr>
        <dsp:cNvPr id="0" name=""/>
        <dsp:cNvSpPr/>
      </dsp:nvSpPr>
      <dsp:spPr>
        <a:xfrm rot="5400000">
          <a:off x="6301587" y="-74983"/>
          <a:ext cx="1698041" cy="6729984"/>
        </a:xfrm>
        <a:prstGeom prst="round2Same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rtl="0">
            <a:lnSpc>
              <a:spcPct val="90000"/>
            </a:lnSpc>
            <a:spcBef>
              <a:spcPct val="0"/>
            </a:spcBef>
            <a:spcAft>
              <a:spcPct val="15000"/>
            </a:spcAft>
            <a:buChar char="•"/>
          </a:pPr>
          <a:r>
            <a:rPr lang="en-US" sz="2600" kern="1200"/>
            <a:t>Social skills lessons based on critical skills identified by faculty and staff (one lesson per month)</a:t>
          </a:r>
        </a:p>
      </dsp:txBody>
      <dsp:txXfrm rot="-5400000">
        <a:off x="3785616" y="2523880"/>
        <a:ext cx="6647092" cy="1532257"/>
      </dsp:txXfrm>
    </dsp:sp>
    <dsp:sp modelId="{A54FE7CB-DFB8-4256-98F5-BCCC53731C02}">
      <dsp:nvSpPr>
        <dsp:cNvPr id="0" name=""/>
        <dsp:cNvSpPr/>
      </dsp:nvSpPr>
      <dsp:spPr>
        <a:xfrm>
          <a:off x="0" y="2228732"/>
          <a:ext cx="3785616" cy="212255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a:t>Taking an instructional approach to social skills</a:t>
          </a:r>
        </a:p>
      </dsp:txBody>
      <dsp:txXfrm>
        <a:off x="103614" y="2332346"/>
        <a:ext cx="3578388" cy="19153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20F51-DF6D-F84A-8BA8-9A049496162C}">
      <dsp:nvSpPr>
        <dsp:cNvPr id="0" name=""/>
        <dsp:cNvSpPr/>
      </dsp:nvSpPr>
      <dsp:spPr>
        <a:xfrm>
          <a:off x="-5116967" y="-783865"/>
          <a:ext cx="6093694" cy="6093694"/>
        </a:xfrm>
        <a:prstGeom prst="blockArc">
          <a:avLst>
            <a:gd name="adj1" fmla="val 18900000"/>
            <a:gd name="adj2" fmla="val 2700000"/>
            <a:gd name="adj3" fmla="val 354"/>
          </a:avLst>
        </a:pr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19D407-BB4A-5A45-9330-6A657E27CA2B}">
      <dsp:nvSpPr>
        <dsp:cNvPr id="0" name=""/>
        <dsp:cNvSpPr/>
      </dsp:nvSpPr>
      <dsp:spPr>
        <a:xfrm>
          <a:off x="628203" y="452596"/>
          <a:ext cx="11115516" cy="905192"/>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8497"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latin typeface="Calibri" panose="020F0502020204030204"/>
              <a:ea typeface="+mn-ea"/>
              <a:cs typeface="+mn-cs"/>
            </a:rPr>
            <a:t>Faculty and Staff</a:t>
          </a:r>
          <a:endParaRPr lang="en-US" sz="4000" kern="1200" dirty="0">
            <a:latin typeface="Calibri" panose="020F0502020204030204"/>
            <a:ea typeface="+mn-ea"/>
            <a:cs typeface="+mn-cs"/>
          </a:endParaRPr>
        </a:p>
      </dsp:txBody>
      <dsp:txXfrm>
        <a:off x="628203" y="452596"/>
        <a:ext cx="11115516" cy="905192"/>
      </dsp:txXfrm>
    </dsp:sp>
    <dsp:sp modelId="{326BA992-7EEB-4347-A2EE-82B85B673192}">
      <dsp:nvSpPr>
        <dsp:cNvPr id="0" name=""/>
        <dsp:cNvSpPr/>
      </dsp:nvSpPr>
      <dsp:spPr>
        <a:xfrm>
          <a:off x="62458" y="339447"/>
          <a:ext cx="1131490" cy="1131490"/>
        </a:xfrm>
        <a:prstGeom prst="ellipse">
          <a:avLst/>
        </a:prstGeom>
        <a:blipFill dpi="0" rotWithShape="0">
          <a:blip xmlns:r="http://schemas.openxmlformats.org/officeDocument/2006/relationships" r:embed="rId1"/>
          <a:srcRect/>
          <a:stretch>
            <a:fillRect/>
          </a:stretch>
        </a:blip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B675EF7-0A26-4B46-9FE7-DCDD337423F7}">
      <dsp:nvSpPr>
        <dsp:cNvPr id="0" name=""/>
        <dsp:cNvSpPr/>
      </dsp:nvSpPr>
      <dsp:spPr>
        <a:xfrm>
          <a:off x="957241" y="1810385"/>
          <a:ext cx="10786478" cy="905192"/>
        </a:xfrm>
        <a:prstGeom prst="rect">
          <a:avLst/>
        </a:prstGeom>
        <a:gradFill rotWithShape="0">
          <a:gsLst>
            <a:gs pos="0">
              <a:schemeClr val="accent5">
                <a:shade val="80000"/>
                <a:hueOff val="179294"/>
                <a:satOff val="-15470"/>
                <a:lumOff val="18098"/>
                <a:alphaOff val="0"/>
                <a:satMod val="103000"/>
                <a:lumMod val="102000"/>
                <a:tint val="94000"/>
              </a:schemeClr>
            </a:gs>
            <a:gs pos="50000">
              <a:schemeClr val="accent5">
                <a:shade val="80000"/>
                <a:hueOff val="179294"/>
                <a:satOff val="-15470"/>
                <a:lumOff val="18098"/>
                <a:alphaOff val="0"/>
                <a:satMod val="110000"/>
                <a:lumMod val="100000"/>
                <a:shade val="100000"/>
              </a:schemeClr>
            </a:gs>
            <a:gs pos="100000">
              <a:schemeClr val="accent5">
                <a:shade val="80000"/>
                <a:hueOff val="179294"/>
                <a:satOff val="-15470"/>
                <a:lumOff val="180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8497"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latin typeface="Calibri" panose="020F0502020204030204"/>
              <a:ea typeface="+mn-ea"/>
              <a:cs typeface="+mn-cs"/>
            </a:rPr>
            <a:t>Students</a:t>
          </a:r>
        </a:p>
      </dsp:txBody>
      <dsp:txXfrm>
        <a:off x="957241" y="1810385"/>
        <a:ext cx="10786478" cy="905192"/>
      </dsp:txXfrm>
    </dsp:sp>
    <dsp:sp modelId="{5CC4C9E6-7618-0543-BADD-12987C1D0FDB}">
      <dsp:nvSpPr>
        <dsp:cNvPr id="0" name=""/>
        <dsp:cNvSpPr/>
      </dsp:nvSpPr>
      <dsp:spPr>
        <a:xfrm>
          <a:off x="391495" y="1697236"/>
          <a:ext cx="1131490" cy="1131490"/>
        </a:xfrm>
        <a:prstGeom prst="ellipse">
          <a:avLst/>
        </a:prstGeom>
        <a:blipFill rotWithShape="0">
          <a:blip xmlns:r="http://schemas.openxmlformats.org/officeDocument/2006/relationships" r:embed="rId2"/>
          <a:stretch>
            <a:fillRect/>
          </a:stretch>
        </a:blipFill>
        <a:ln w="6350" cap="flat" cmpd="sng" algn="ctr">
          <a:solidFill>
            <a:schemeClr val="accent5">
              <a:shade val="80000"/>
              <a:hueOff val="179294"/>
              <a:satOff val="-15470"/>
              <a:lumOff val="18098"/>
              <a:alphaOff val="0"/>
            </a:schemeClr>
          </a:solidFill>
          <a:prstDash val="solid"/>
          <a:miter lim="800000"/>
        </a:ln>
        <a:effectLst/>
      </dsp:spPr>
      <dsp:style>
        <a:lnRef idx="1">
          <a:scrgbClr r="0" g="0" b="0"/>
        </a:lnRef>
        <a:fillRef idx="1">
          <a:scrgbClr r="0" g="0" b="0"/>
        </a:fillRef>
        <a:effectRef idx="2">
          <a:scrgbClr r="0" g="0" b="0"/>
        </a:effectRef>
        <a:fontRef idx="minor"/>
      </dsp:style>
    </dsp:sp>
    <dsp:sp modelId="{BC0B7151-7D8B-F94E-9B5F-C111A095FA2F}">
      <dsp:nvSpPr>
        <dsp:cNvPr id="0" name=""/>
        <dsp:cNvSpPr/>
      </dsp:nvSpPr>
      <dsp:spPr>
        <a:xfrm>
          <a:off x="628203" y="3168174"/>
          <a:ext cx="11115516" cy="905192"/>
        </a:xfrm>
        <a:prstGeom prst="rect">
          <a:avLst/>
        </a:prstGeom>
        <a:gradFill rotWithShape="0">
          <a:gsLst>
            <a:gs pos="0">
              <a:schemeClr val="accent5">
                <a:shade val="80000"/>
                <a:hueOff val="358587"/>
                <a:satOff val="-30940"/>
                <a:lumOff val="36196"/>
                <a:alphaOff val="0"/>
                <a:satMod val="103000"/>
                <a:lumMod val="102000"/>
                <a:tint val="94000"/>
              </a:schemeClr>
            </a:gs>
            <a:gs pos="50000">
              <a:schemeClr val="accent5">
                <a:shade val="80000"/>
                <a:hueOff val="358587"/>
                <a:satOff val="-30940"/>
                <a:lumOff val="36196"/>
                <a:alphaOff val="0"/>
                <a:satMod val="110000"/>
                <a:lumMod val="100000"/>
                <a:shade val="100000"/>
              </a:schemeClr>
            </a:gs>
            <a:gs pos="100000">
              <a:schemeClr val="accent5">
                <a:shade val="80000"/>
                <a:hueOff val="358587"/>
                <a:satOff val="-30940"/>
                <a:lumOff val="36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8497"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latin typeface="Calibri" panose="020F0502020204030204"/>
              <a:ea typeface="+mn-ea"/>
              <a:cs typeface="+mn-cs"/>
            </a:rPr>
            <a:t>Parents and Community </a:t>
          </a:r>
        </a:p>
      </dsp:txBody>
      <dsp:txXfrm>
        <a:off x="628203" y="3168174"/>
        <a:ext cx="11115516" cy="905192"/>
      </dsp:txXfrm>
    </dsp:sp>
    <dsp:sp modelId="{93A7F3CD-F22E-1144-8AEE-A191E88D335A}">
      <dsp:nvSpPr>
        <dsp:cNvPr id="0" name=""/>
        <dsp:cNvSpPr/>
      </dsp:nvSpPr>
      <dsp:spPr>
        <a:xfrm>
          <a:off x="62458" y="3055025"/>
          <a:ext cx="1131490" cy="1131490"/>
        </a:xfrm>
        <a:prstGeom prst="ellipse">
          <a:avLst/>
        </a:prstGeom>
        <a:blipFill rotWithShape="0">
          <a:blip xmlns:r="http://schemas.openxmlformats.org/officeDocument/2006/relationships" r:embed="rId3"/>
          <a:stretch>
            <a:fillRect/>
          </a:stretch>
        </a:blipFill>
        <a:ln w="6350" cap="flat" cmpd="sng" algn="ctr">
          <a:solidFill>
            <a:schemeClr val="accent5">
              <a:shade val="80000"/>
              <a:hueOff val="358587"/>
              <a:satOff val="-30940"/>
              <a:lumOff val="36196"/>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6/25/25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6/25/25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20D2-CF02-4E21-8F58-CF89D17648DE}" type="slidenum">
              <a:rPr lang="en-US" smtClean="0"/>
              <a:t>1</a:t>
            </a:fld>
            <a:endParaRPr lang="en-US"/>
          </a:p>
        </p:txBody>
      </p:sp>
    </p:spTree>
    <p:extLst>
      <p:ext uri="{BB962C8B-B14F-4D97-AF65-F5344CB8AC3E}">
        <p14:creationId xmlns:p14="http://schemas.microsoft.com/office/powerpoint/2010/main" val="338746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685800" y="1143000"/>
            <a:ext cx="5486400" cy="3086100"/>
          </a:xfrm>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8304073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solidFill>
                  <a:schemeClr val="tx1"/>
                </a:solidFill>
              </a:rPr>
              <a:t>Expectations illustrated on key setting posters.</a:t>
            </a:r>
          </a:p>
        </p:txBody>
      </p:sp>
      <p:sp>
        <p:nvSpPr>
          <p:cNvPr id="4" name="Slide Number Placeholder 3"/>
          <p:cNvSpPr>
            <a:spLocks noGrp="1"/>
          </p:cNvSpPr>
          <p:nvPr>
            <p:ph type="sldNum" sz="quarter" idx="10"/>
          </p:nvPr>
        </p:nvSpPr>
        <p:spPr/>
        <p:txBody>
          <a:bodyPr/>
          <a:lstStyle/>
          <a:p>
            <a:fld id="{8B9AE4C9-B8B8-4289-938C-21991AC7B293}" type="slidenum">
              <a:rPr lang="en-US" smtClean="0"/>
              <a:t>100</a:t>
            </a:fld>
            <a:endParaRPr lang="en-US"/>
          </a:p>
        </p:txBody>
      </p:sp>
    </p:spTree>
    <p:extLst>
      <p:ext uri="{BB962C8B-B14F-4D97-AF65-F5344CB8AC3E}">
        <p14:creationId xmlns:p14="http://schemas.microsoft.com/office/powerpoint/2010/main" val="27761157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101</a:t>
            </a:fld>
            <a:endParaRPr lang="en-US"/>
          </a:p>
        </p:txBody>
      </p:sp>
    </p:spTree>
    <p:extLst>
      <p:ext uri="{BB962C8B-B14F-4D97-AF65-F5344CB8AC3E}">
        <p14:creationId xmlns:p14="http://schemas.microsoft.com/office/powerpoint/2010/main" val="25375969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102</a:t>
            </a:fld>
            <a:endParaRPr lang="en-US"/>
          </a:p>
        </p:txBody>
      </p:sp>
    </p:spTree>
    <p:extLst>
      <p:ext uri="{BB962C8B-B14F-4D97-AF65-F5344CB8AC3E}">
        <p14:creationId xmlns:p14="http://schemas.microsoft.com/office/powerpoint/2010/main" val="39264161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8F4C2-8D1B-4152-9155-7910E1606850}" type="slidenum">
              <a:rPr lang="en-US" smtClean="0"/>
              <a:t>104</a:t>
            </a:fld>
            <a:endParaRPr lang="en-US"/>
          </a:p>
        </p:txBody>
      </p:sp>
    </p:spTree>
    <p:extLst>
      <p:ext uri="{BB962C8B-B14F-4D97-AF65-F5344CB8AC3E}">
        <p14:creationId xmlns:p14="http://schemas.microsoft.com/office/powerpoint/2010/main" val="394578856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r>
              <a:rPr lang="en-US" dirty="0"/>
              <a:t>10 min</a:t>
            </a:r>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Using behavior-specific praise</a:t>
            </a:r>
          </a:p>
        </p:txBody>
      </p:sp>
      <p:sp>
        <p:nvSpPr>
          <p:cNvPr id="4" name="Slide Number Placeholder 3"/>
          <p:cNvSpPr>
            <a:spLocks noGrp="1"/>
          </p:cNvSpPr>
          <p:nvPr>
            <p:ph type="sldNum" sz="quarter" idx="5"/>
          </p:nvPr>
        </p:nvSpPr>
        <p:spPr/>
        <p:txBody>
          <a:bodyPr/>
          <a:lstStyle/>
          <a:p>
            <a:fld id="{05F8F4C2-8D1B-4152-9155-7910E1606850}" type="slidenum">
              <a:rPr lang="en-US" smtClean="0"/>
              <a:t>108</a:t>
            </a:fld>
            <a:endParaRPr lang="en-US"/>
          </a:p>
        </p:txBody>
      </p:sp>
    </p:spTree>
    <p:extLst>
      <p:ext uri="{BB962C8B-B14F-4D97-AF65-F5344CB8AC3E}">
        <p14:creationId xmlns:p14="http://schemas.microsoft.com/office/powerpoint/2010/main" val="217961081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109</a:t>
            </a:fld>
            <a:endParaRPr lang="en-US"/>
          </a:p>
        </p:txBody>
      </p:sp>
    </p:spTree>
    <p:extLst>
      <p:ext uri="{BB962C8B-B14F-4D97-AF65-F5344CB8AC3E}">
        <p14:creationId xmlns:p14="http://schemas.microsoft.com/office/powerpoint/2010/main" val="383377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685800" y="1143000"/>
            <a:ext cx="5486400" cy="3086100"/>
          </a:xfrm>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207417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17951823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111</a:t>
            </a:fld>
            <a:endParaRPr lang="en-US"/>
          </a:p>
        </p:txBody>
      </p:sp>
    </p:spTree>
    <p:extLst>
      <p:ext uri="{BB962C8B-B14F-4D97-AF65-F5344CB8AC3E}">
        <p14:creationId xmlns:p14="http://schemas.microsoft.com/office/powerpoint/2010/main" val="36390590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112</a:t>
            </a:fld>
            <a:endParaRPr lang="en-US"/>
          </a:p>
        </p:txBody>
      </p:sp>
    </p:spTree>
    <p:extLst>
      <p:ext uri="{BB962C8B-B14F-4D97-AF65-F5344CB8AC3E}">
        <p14:creationId xmlns:p14="http://schemas.microsoft.com/office/powerpoint/2010/main" val="277344429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a:t>
            </a:r>
            <a:r>
              <a:rPr lang="en-US" dirty="0" err="1"/>
              <a:t>vimeo.com</a:t>
            </a:r>
            <a:r>
              <a:rPr lang="en-US" dirty="0"/>
              <a:t>/38387470?share=</a:t>
            </a:r>
            <a:r>
              <a:rPr lang="en-US" dirty="0" err="1"/>
              <a:t>copy#t</a:t>
            </a:r>
            <a:r>
              <a:rPr lang="en-US" dirty="0"/>
              <a:t>=15</a:t>
            </a:r>
          </a:p>
          <a:p>
            <a:r>
              <a:rPr lang="en-US" dirty="0"/>
              <a:t>This video was written, directed, produced, and edited by Mr. Rob Dennis from John Early Magnet Charter School in Nashville, Tennessee. Imma Be features several students from the John Early Student Body, and promotes a very positive message for meeting expectations and dreaming big! This is one of the very best PBIS videos ever made (in my opinion).</a:t>
            </a:r>
          </a:p>
          <a:p>
            <a:r>
              <a:rPr lang="en-US" dirty="0"/>
              <a:t>Uploaded on Mar 12, 2012 at 3:27 pm</a:t>
            </a:r>
          </a:p>
        </p:txBody>
      </p:sp>
      <p:sp>
        <p:nvSpPr>
          <p:cNvPr id="4" name="Slide Number Placeholder 3"/>
          <p:cNvSpPr>
            <a:spLocks noGrp="1"/>
          </p:cNvSpPr>
          <p:nvPr>
            <p:ph type="sldNum" sz="quarter" idx="10"/>
          </p:nvPr>
        </p:nvSpPr>
        <p:spPr/>
        <p:txBody>
          <a:bodyPr/>
          <a:lstStyle/>
          <a:p>
            <a:fld id="{8B9AE4C9-B8B8-4289-938C-21991AC7B293}" type="slidenum">
              <a:rPr lang="en-US" smtClean="0"/>
              <a:t>113</a:t>
            </a:fld>
            <a:endParaRPr lang="en-US"/>
          </a:p>
        </p:txBody>
      </p:sp>
    </p:spTree>
    <p:extLst>
      <p:ext uri="{BB962C8B-B14F-4D97-AF65-F5344CB8AC3E}">
        <p14:creationId xmlns:p14="http://schemas.microsoft.com/office/powerpoint/2010/main" val="30906938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114</a:t>
            </a:fld>
            <a:endParaRPr lang="en-US"/>
          </a:p>
        </p:txBody>
      </p:sp>
    </p:spTree>
    <p:extLst>
      <p:ext uri="{BB962C8B-B14F-4D97-AF65-F5344CB8AC3E}">
        <p14:creationId xmlns:p14="http://schemas.microsoft.com/office/powerpoint/2010/main" val="174844117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115</a:t>
            </a:fld>
            <a:endParaRPr lang="en-US"/>
          </a:p>
        </p:txBody>
      </p:sp>
    </p:spTree>
    <p:extLst>
      <p:ext uri="{BB962C8B-B14F-4D97-AF65-F5344CB8AC3E}">
        <p14:creationId xmlns:p14="http://schemas.microsoft.com/office/powerpoint/2010/main" val="424309562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r>
              <a:rPr lang="en-US" dirty="0"/>
              <a:t>10 min</a:t>
            </a:r>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119</a:t>
            </a:fld>
            <a:endParaRPr lang="en-US"/>
          </a:p>
        </p:txBody>
      </p:sp>
    </p:spTree>
    <p:extLst>
      <p:ext uri="{BB962C8B-B14F-4D97-AF65-F5344CB8AC3E}">
        <p14:creationId xmlns:p14="http://schemas.microsoft.com/office/powerpoint/2010/main" val="1823789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AD8754-F8BB-49CA-A91C-E56290036C54}" type="slidenum">
              <a:rPr lang="en-US"/>
              <a:pPr/>
              <a:t>12</a:t>
            </a:fld>
            <a:endParaRPr lang="en-US"/>
          </a:p>
        </p:txBody>
      </p:sp>
      <p:sp>
        <p:nvSpPr>
          <p:cNvPr id="8194" name="Rectangle 2"/>
          <p:cNvSpPr>
            <a:spLocks noGrp="1" noRot="1" noChangeAspect="1" noChangeArrowheads="1" noTextEdit="1"/>
          </p:cNvSpPr>
          <p:nvPr>
            <p:ph type="sldImg"/>
          </p:nvPr>
        </p:nvSpPr>
        <p:spPr>
          <a:xfrm>
            <a:off x="717550" y="1162050"/>
            <a:ext cx="5575300" cy="3136900"/>
          </a:xfrm>
          <a:ln/>
        </p:spPr>
      </p:sp>
      <p:sp>
        <p:nvSpPr>
          <p:cNvPr id="8195" name="Rectangle 3"/>
          <p:cNvSpPr>
            <a:spLocks noGrp="1" noChangeArrowheads="1"/>
          </p:cNvSpPr>
          <p:nvPr>
            <p:ph type="body" idx="1"/>
          </p:nvPr>
        </p:nvSpPr>
        <p:spPr/>
        <p:txBody>
          <a:bodyPr/>
          <a:lstStyle/>
          <a:p>
            <a:pPr marL="232920" indent="-232920">
              <a:lnSpc>
                <a:spcPct val="80000"/>
              </a:lnSpc>
            </a:pPr>
            <a:r>
              <a:rPr lang="en-US" sz="1000" b="1"/>
              <a:t>10 min</a:t>
            </a:r>
            <a:endParaRPr lang="en-US" sz="1000"/>
          </a:p>
        </p:txBody>
      </p:sp>
    </p:spTree>
    <p:extLst>
      <p:ext uri="{BB962C8B-B14F-4D97-AF65-F5344CB8AC3E}">
        <p14:creationId xmlns:p14="http://schemas.microsoft.com/office/powerpoint/2010/main" val="5250397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120</a:t>
            </a:fld>
            <a:endParaRPr lang="en-US"/>
          </a:p>
        </p:txBody>
      </p:sp>
    </p:spTree>
    <p:extLst>
      <p:ext uri="{BB962C8B-B14F-4D97-AF65-F5344CB8AC3E}">
        <p14:creationId xmlns:p14="http://schemas.microsoft.com/office/powerpoint/2010/main" val="38724839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121</a:t>
            </a:fld>
            <a:endParaRPr lang="en-US"/>
          </a:p>
        </p:txBody>
      </p:sp>
    </p:spTree>
    <p:extLst>
      <p:ext uri="{BB962C8B-B14F-4D97-AF65-F5344CB8AC3E}">
        <p14:creationId xmlns:p14="http://schemas.microsoft.com/office/powerpoint/2010/main" val="113265933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122</a:t>
            </a:fld>
            <a:endParaRPr lang="en-US"/>
          </a:p>
        </p:txBody>
      </p:sp>
    </p:spTree>
    <p:extLst>
      <p:ext uri="{BB962C8B-B14F-4D97-AF65-F5344CB8AC3E}">
        <p14:creationId xmlns:p14="http://schemas.microsoft.com/office/powerpoint/2010/main" val="23428140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r>
              <a:rPr lang="en-US" dirty="0"/>
              <a:t>10 min</a:t>
            </a:r>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125</a:t>
            </a:fld>
            <a:endParaRPr lang="en-US"/>
          </a:p>
        </p:txBody>
      </p:sp>
    </p:spTree>
    <p:extLst>
      <p:ext uri="{BB962C8B-B14F-4D97-AF65-F5344CB8AC3E}">
        <p14:creationId xmlns:p14="http://schemas.microsoft.com/office/powerpoint/2010/main" val="13635639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Panel discussion videos at https://www.ci3t.org/building</a:t>
            </a:r>
          </a:p>
        </p:txBody>
      </p:sp>
      <p:sp>
        <p:nvSpPr>
          <p:cNvPr id="4" name="Slide Number Placeholder 3"/>
          <p:cNvSpPr>
            <a:spLocks noGrp="1"/>
          </p:cNvSpPr>
          <p:nvPr>
            <p:ph type="sldNum" sz="quarter" idx="10"/>
          </p:nvPr>
        </p:nvSpPr>
        <p:spPr/>
        <p:txBody>
          <a:bodyPr/>
          <a:lstStyle/>
          <a:p>
            <a:fld id="{05F8F4C2-8D1B-4152-9155-7910E1606850}" type="slidenum">
              <a:rPr lang="en-US" smtClean="0"/>
              <a:t>126</a:t>
            </a:fld>
            <a:endParaRPr lang="en-US"/>
          </a:p>
        </p:txBody>
      </p:sp>
    </p:spTree>
    <p:extLst>
      <p:ext uri="{BB962C8B-B14F-4D97-AF65-F5344CB8AC3E}">
        <p14:creationId xmlns:p14="http://schemas.microsoft.com/office/powerpoint/2010/main" val="203384270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noTextEdit="1"/>
          </p:cNvSpPr>
          <p:nvPr>
            <p:ph type="sldImg"/>
          </p:nvPr>
        </p:nvSpPr>
        <p:spPr bwMode="auto">
          <a:xfrm>
            <a:off x="420688" y="703263"/>
            <a:ext cx="6173787" cy="3473450"/>
          </a:xfrm>
          <a:noFill/>
          <a:ln>
            <a:solidFill>
              <a:srgbClr val="000000"/>
            </a:solidFill>
            <a:miter lim="800000"/>
            <a:headEnd/>
            <a:tailEnd/>
          </a:ln>
        </p:spPr>
      </p:sp>
      <p:sp>
        <p:nvSpPr>
          <p:cNvPr id="172034" name="Notes Placeholder 2"/>
          <p:cNvSpPr>
            <a:spLocks noGrp="1"/>
          </p:cNvSpPr>
          <p:nvPr>
            <p:ph type="body" idx="1"/>
          </p:nvPr>
        </p:nvSpPr>
        <p:spPr bwMode="auto">
          <a:noFill/>
        </p:spPr>
        <p:txBody>
          <a:bodyPr wrap="square" lIns="94447" tIns="46394" rIns="94447" bIns="46394"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2947975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129</a:t>
            </a:fld>
            <a:endParaRPr lang="en-US"/>
          </a:p>
        </p:txBody>
      </p:sp>
    </p:spTree>
    <p:extLst>
      <p:ext uri="{BB962C8B-B14F-4D97-AF65-F5344CB8AC3E}">
        <p14:creationId xmlns:p14="http://schemas.microsoft.com/office/powerpoint/2010/main" val="3243542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13</a:t>
            </a:fld>
            <a:endParaRPr lang="en-US"/>
          </a:p>
        </p:txBody>
      </p:sp>
    </p:spTree>
    <p:extLst>
      <p:ext uri="{BB962C8B-B14F-4D97-AF65-F5344CB8AC3E}">
        <p14:creationId xmlns:p14="http://schemas.microsoft.com/office/powerpoint/2010/main" val="173382437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397256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186370" name="Rectangle 3"/>
          <p:cNvSpPr>
            <a:spLocks noChangeArrowheads="1"/>
          </p:cNvSpPr>
          <p:nvPr/>
        </p:nvSpPr>
        <p:spPr bwMode="auto">
          <a:xfrm>
            <a:off x="3972560" y="8831580"/>
            <a:ext cx="3037840" cy="464820"/>
          </a:xfrm>
          <a:prstGeom prst="rect">
            <a:avLst/>
          </a:prstGeom>
          <a:noFill/>
          <a:ln w="12700">
            <a:noFill/>
            <a:miter lim="800000"/>
            <a:headEnd/>
            <a:tailEnd/>
          </a:ln>
        </p:spPr>
        <p:txBody>
          <a:bodyPr lIns="92895" tIns="45632" rIns="92895" bIns="45632" anchor="b"/>
          <a:lstStyle/>
          <a:p>
            <a:pPr algn="r" eaLnBrk="0" hangingPunct="0">
              <a:spcBef>
                <a:spcPct val="20000"/>
              </a:spcBef>
              <a:buClr>
                <a:schemeClr val="accent2"/>
              </a:buClr>
              <a:buFont typeface="Monotype Sorts" pitchFamily="2" charset="2"/>
              <a:buChar char="y"/>
            </a:pPr>
            <a:r>
              <a:rPr lang="en-US" altLang="en-US" sz="1200">
                <a:latin typeface="Tahoma" pitchFamily="34" charset="0"/>
              </a:rPr>
              <a:t>4</a:t>
            </a:r>
          </a:p>
        </p:txBody>
      </p:sp>
      <p:sp>
        <p:nvSpPr>
          <p:cNvPr id="186371" name="Rectangle 4"/>
          <p:cNvSpPr>
            <a:spLocks noChangeArrowheads="1"/>
          </p:cNvSpPr>
          <p:nvPr/>
        </p:nvSpPr>
        <p:spPr bwMode="auto">
          <a:xfrm>
            <a:off x="0" y="883158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186372" name="Rectangle 5"/>
          <p:cNvSpPr>
            <a:spLocks noChangeArrowheads="1"/>
          </p:cNvSpPr>
          <p:nvPr/>
        </p:nvSpPr>
        <p:spPr bwMode="auto">
          <a:xfrm>
            <a:off x="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186373" name="Rectangle 6"/>
          <p:cNvSpPr>
            <a:spLocks noGrp="1" noRot="1" noChangeAspect="1" noChangeArrowheads="1" noTextEdit="1"/>
          </p:cNvSpPr>
          <p:nvPr>
            <p:ph type="sldImg"/>
          </p:nvPr>
        </p:nvSpPr>
        <p:spPr bwMode="auto">
          <a:xfrm>
            <a:off x="417513" y="703263"/>
            <a:ext cx="6175375" cy="3475037"/>
          </a:xfrm>
          <a:noFill/>
          <a:ln cap="flat">
            <a:solidFill>
              <a:srgbClr val="000000"/>
            </a:solidFill>
            <a:miter lim="800000"/>
            <a:headEnd/>
            <a:tailEnd/>
          </a:ln>
        </p:spPr>
      </p:sp>
      <p:sp>
        <p:nvSpPr>
          <p:cNvPr id="186374" name="Rectangle 7"/>
          <p:cNvSpPr>
            <a:spLocks noGrp="1" noChangeArrowheads="1"/>
          </p:cNvSpPr>
          <p:nvPr>
            <p:ph type="body" idx="1"/>
          </p:nvPr>
        </p:nvSpPr>
        <p:spPr bwMode="auto">
          <a:xfrm>
            <a:off x="934720" y="4414177"/>
            <a:ext cx="5140960" cy="4184993"/>
          </a:xfrm>
          <a:noFill/>
        </p:spPr>
        <p:txBody>
          <a:bodyPr wrap="square" lIns="92895" tIns="45632" rIns="92895" bIns="45632" numCol="1" anchor="t" anchorCtr="0" compatLnSpc="1">
            <a:prstTxWarp prst="textNoShape">
              <a:avLst/>
            </a:prstTxWarp>
          </a:bodyPr>
          <a:lstStyle/>
          <a:p>
            <a:pPr eaLnBrk="1" hangingPunct="1">
              <a:spcBef>
                <a:spcPct val="0"/>
              </a:spcBef>
            </a:pPr>
            <a:endParaRPr lang="en-US" altLang="en-US">
              <a:latin typeface="Arial" charset="0"/>
            </a:endParaRPr>
          </a:p>
        </p:txBody>
      </p:sp>
    </p:spTree>
    <p:extLst>
      <p:ext uri="{BB962C8B-B14F-4D97-AF65-F5344CB8AC3E}">
        <p14:creationId xmlns:p14="http://schemas.microsoft.com/office/powerpoint/2010/main" val="147475658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131</a:t>
            </a:fld>
            <a:endParaRPr lang="en-US"/>
          </a:p>
        </p:txBody>
      </p:sp>
    </p:spTree>
    <p:extLst>
      <p:ext uri="{BB962C8B-B14F-4D97-AF65-F5344CB8AC3E}">
        <p14:creationId xmlns:p14="http://schemas.microsoft.com/office/powerpoint/2010/main" val="18186592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397256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211970" name="Rectangle 3"/>
          <p:cNvSpPr>
            <a:spLocks noChangeArrowheads="1"/>
          </p:cNvSpPr>
          <p:nvPr/>
        </p:nvSpPr>
        <p:spPr bwMode="auto">
          <a:xfrm>
            <a:off x="3972560" y="8831580"/>
            <a:ext cx="3037840" cy="464820"/>
          </a:xfrm>
          <a:prstGeom prst="rect">
            <a:avLst/>
          </a:prstGeom>
          <a:noFill/>
          <a:ln w="12700">
            <a:noFill/>
            <a:miter lim="800000"/>
            <a:headEnd/>
            <a:tailEnd/>
          </a:ln>
        </p:spPr>
        <p:txBody>
          <a:bodyPr lIns="92895" tIns="45632" rIns="92895" bIns="45632" anchor="b"/>
          <a:lstStyle/>
          <a:p>
            <a:pPr algn="r" eaLnBrk="0" hangingPunct="0">
              <a:spcBef>
                <a:spcPct val="20000"/>
              </a:spcBef>
              <a:buClr>
                <a:schemeClr val="accent2"/>
              </a:buClr>
              <a:buFont typeface="Monotype Sorts" pitchFamily="2" charset="2"/>
              <a:buChar char="y"/>
            </a:pPr>
            <a:r>
              <a:rPr lang="en-US" altLang="en-US" sz="1200">
                <a:latin typeface="Tahoma" pitchFamily="34" charset="0"/>
              </a:rPr>
              <a:t>4</a:t>
            </a:r>
          </a:p>
        </p:txBody>
      </p:sp>
      <p:sp>
        <p:nvSpPr>
          <p:cNvPr id="211971" name="Rectangle 4"/>
          <p:cNvSpPr>
            <a:spLocks noChangeArrowheads="1"/>
          </p:cNvSpPr>
          <p:nvPr/>
        </p:nvSpPr>
        <p:spPr bwMode="auto">
          <a:xfrm>
            <a:off x="0" y="883158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211972" name="Rectangle 5"/>
          <p:cNvSpPr>
            <a:spLocks noChangeArrowheads="1"/>
          </p:cNvSpPr>
          <p:nvPr/>
        </p:nvSpPr>
        <p:spPr bwMode="auto">
          <a:xfrm>
            <a:off x="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211973" name="Rectangle 6"/>
          <p:cNvSpPr>
            <a:spLocks noGrp="1" noRot="1" noChangeAspect="1" noChangeArrowheads="1" noTextEdit="1"/>
          </p:cNvSpPr>
          <p:nvPr>
            <p:ph type="sldImg"/>
          </p:nvPr>
        </p:nvSpPr>
        <p:spPr bwMode="auto">
          <a:xfrm>
            <a:off x="417513" y="703263"/>
            <a:ext cx="6175375" cy="3475037"/>
          </a:xfrm>
          <a:noFill/>
          <a:ln cap="flat">
            <a:solidFill>
              <a:srgbClr val="000000"/>
            </a:solidFill>
            <a:miter lim="800000"/>
            <a:headEnd/>
            <a:tailEnd/>
          </a:ln>
        </p:spPr>
      </p:sp>
      <p:sp>
        <p:nvSpPr>
          <p:cNvPr id="211974" name="Rectangle 7"/>
          <p:cNvSpPr>
            <a:spLocks noGrp="1" noChangeArrowheads="1"/>
          </p:cNvSpPr>
          <p:nvPr>
            <p:ph type="body" idx="1"/>
          </p:nvPr>
        </p:nvSpPr>
        <p:spPr bwMode="auto">
          <a:xfrm>
            <a:off x="934720" y="4414177"/>
            <a:ext cx="5140960" cy="4184993"/>
          </a:xfrm>
          <a:noFill/>
        </p:spPr>
        <p:txBody>
          <a:bodyPr wrap="square" lIns="92895" tIns="45632" rIns="92895" bIns="45632" numCol="1" anchor="t" anchorCtr="0" compatLnSpc="1">
            <a:prstTxWarp prst="textNoShape">
              <a:avLst/>
            </a:prstTxWarp>
          </a:bodyPr>
          <a:lstStyle/>
          <a:p>
            <a:pPr eaLnBrk="1" hangingPunct="1">
              <a:spcBef>
                <a:spcPct val="0"/>
              </a:spcBef>
            </a:pPr>
            <a:endParaRPr lang="en-US" altLang="en-US">
              <a:latin typeface="Arial" charset="0"/>
            </a:endParaRPr>
          </a:p>
        </p:txBody>
      </p:sp>
    </p:spTree>
    <p:extLst>
      <p:ext uri="{BB962C8B-B14F-4D97-AF65-F5344CB8AC3E}">
        <p14:creationId xmlns:p14="http://schemas.microsoft.com/office/powerpoint/2010/main" val="66411701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ChangeArrowheads="1"/>
          </p:cNvSpPr>
          <p:nvPr/>
        </p:nvSpPr>
        <p:spPr bwMode="auto">
          <a:xfrm>
            <a:off x="397256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214018" name="Rectangle 3"/>
          <p:cNvSpPr>
            <a:spLocks noChangeArrowheads="1"/>
          </p:cNvSpPr>
          <p:nvPr/>
        </p:nvSpPr>
        <p:spPr bwMode="auto">
          <a:xfrm>
            <a:off x="3972560" y="8831580"/>
            <a:ext cx="3037840" cy="464820"/>
          </a:xfrm>
          <a:prstGeom prst="rect">
            <a:avLst/>
          </a:prstGeom>
          <a:noFill/>
          <a:ln w="12700">
            <a:noFill/>
            <a:miter lim="800000"/>
            <a:headEnd/>
            <a:tailEnd/>
          </a:ln>
        </p:spPr>
        <p:txBody>
          <a:bodyPr lIns="92895" tIns="45632" rIns="92895" bIns="45632" anchor="b"/>
          <a:lstStyle/>
          <a:p>
            <a:pPr algn="r" eaLnBrk="0" hangingPunct="0">
              <a:spcBef>
                <a:spcPct val="20000"/>
              </a:spcBef>
              <a:buClr>
                <a:schemeClr val="accent2"/>
              </a:buClr>
              <a:buFont typeface="Monotype Sorts" pitchFamily="2" charset="2"/>
              <a:buChar char="y"/>
            </a:pPr>
            <a:r>
              <a:rPr lang="en-US" altLang="en-US" sz="1200">
                <a:latin typeface="Tahoma" pitchFamily="34" charset="0"/>
              </a:rPr>
              <a:t>4</a:t>
            </a:r>
          </a:p>
        </p:txBody>
      </p:sp>
      <p:sp>
        <p:nvSpPr>
          <p:cNvPr id="214019" name="Rectangle 4"/>
          <p:cNvSpPr>
            <a:spLocks noChangeArrowheads="1"/>
          </p:cNvSpPr>
          <p:nvPr/>
        </p:nvSpPr>
        <p:spPr bwMode="auto">
          <a:xfrm>
            <a:off x="0" y="883158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214020" name="Rectangle 5"/>
          <p:cNvSpPr>
            <a:spLocks noChangeArrowheads="1"/>
          </p:cNvSpPr>
          <p:nvPr/>
        </p:nvSpPr>
        <p:spPr bwMode="auto">
          <a:xfrm>
            <a:off x="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214021" name="Rectangle 6"/>
          <p:cNvSpPr>
            <a:spLocks noGrp="1" noRot="1" noChangeAspect="1" noChangeArrowheads="1" noTextEdit="1"/>
          </p:cNvSpPr>
          <p:nvPr>
            <p:ph type="sldImg"/>
          </p:nvPr>
        </p:nvSpPr>
        <p:spPr bwMode="auto">
          <a:xfrm>
            <a:off x="417513" y="703263"/>
            <a:ext cx="6175375" cy="3475037"/>
          </a:xfrm>
          <a:noFill/>
          <a:ln cap="flat">
            <a:solidFill>
              <a:srgbClr val="000000"/>
            </a:solidFill>
            <a:miter lim="800000"/>
            <a:headEnd/>
            <a:tailEnd/>
          </a:ln>
        </p:spPr>
      </p:sp>
      <p:sp>
        <p:nvSpPr>
          <p:cNvPr id="214022" name="Rectangle 7"/>
          <p:cNvSpPr>
            <a:spLocks noGrp="1" noChangeArrowheads="1"/>
          </p:cNvSpPr>
          <p:nvPr>
            <p:ph type="body" idx="1"/>
          </p:nvPr>
        </p:nvSpPr>
        <p:spPr bwMode="auto">
          <a:xfrm>
            <a:off x="934720" y="4414177"/>
            <a:ext cx="5140960" cy="4184993"/>
          </a:xfrm>
          <a:noFill/>
        </p:spPr>
        <p:txBody>
          <a:bodyPr wrap="square" lIns="92895" tIns="45632" rIns="92895" bIns="45632" numCol="1" anchor="t" anchorCtr="0" compatLnSpc="1">
            <a:prstTxWarp prst="textNoShape">
              <a:avLst/>
            </a:prstTxWarp>
          </a:bodyPr>
          <a:lstStyle/>
          <a:p>
            <a:pPr>
              <a:spcBef>
                <a:spcPct val="0"/>
              </a:spcBef>
            </a:pPr>
            <a:endParaRPr lang="en-US" altLang="en-US">
              <a:latin typeface="Arial" charset="0"/>
            </a:endParaRPr>
          </a:p>
        </p:txBody>
      </p:sp>
    </p:spTree>
    <p:extLst>
      <p:ext uri="{BB962C8B-B14F-4D97-AF65-F5344CB8AC3E}">
        <p14:creationId xmlns:p14="http://schemas.microsoft.com/office/powerpoint/2010/main" val="415956073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r>
              <a:rPr lang="en-US" dirty="0"/>
              <a:t>10 min</a:t>
            </a:r>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ChangeArrowheads="1"/>
          </p:cNvSpPr>
          <p:nvPr/>
        </p:nvSpPr>
        <p:spPr bwMode="auto">
          <a:xfrm>
            <a:off x="397256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188418" name="Rectangle 3"/>
          <p:cNvSpPr>
            <a:spLocks noChangeArrowheads="1"/>
          </p:cNvSpPr>
          <p:nvPr/>
        </p:nvSpPr>
        <p:spPr bwMode="auto">
          <a:xfrm>
            <a:off x="3972560" y="8831580"/>
            <a:ext cx="3037840" cy="464820"/>
          </a:xfrm>
          <a:prstGeom prst="rect">
            <a:avLst/>
          </a:prstGeom>
          <a:noFill/>
          <a:ln w="12700">
            <a:noFill/>
            <a:miter lim="800000"/>
            <a:headEnd/>
            <a:tailEnd/>
          </a:ln>
        </p:spPr>
        <p:txBody>
          <a:bodyPr lIns="92895" tIns="45632" rIns="92895" bIns="45632" anchor="b"/>
          <a:lstStyle/>
          <a:p>
            <a:pPr algn="r" eaLnBrk="0" hangingPunct="0">
              <a:spcBef>
                <a:spcPct val="20000"/>
              </a:spcBef>
              <a:buClr>
                <a:schemeClr val="accent2"/>
              </a:buClr>
              <a:buFont typeface="Monotype Sorts" pitchFamily="2" charset="2"/>
              <a:buChar char="y"/>
            </a:pPr>
            <a:r>
              <a:rPr lang="en-US" altLang="en-US" sz="1200">
                <a:latin typeface="Tahoma" pitchFamily="34" charset="0"/>
              </a:rPr>
              <a:t>4</a:t>
            </a:r>
          </a:p>
        </p:txBody>
      </p:sp>
      <p:sp>
        <p:nvSpPr>
          <p:cNvPr id="188419" name="Rectangle 4"/>
          <p:cNvSpPr>
            <a:spLocks noChangeArrowheads="1"/>
          </p:cNvSpPr>
          <p:nvPr/>
        </p:nvSpPr>
        <p:spPr bwMode="auto">
          <a:xfrm>
            <a:off x="0" y="883158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188420" name="Rectangle 5"/>
          <p:cNvSpPr>
            <a:spLocks noChangeArrowheads="1"/>
          </p:cNvSpPr>
          <p:nvPr/>
        </p:nvSpPr>
        <p:spPr bwMode="auto">
          <a:xfrm>
            <a:off x="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188421" name="Rectangle 6"/>
          <p:cNvSpPr>
            <a:spLocks noGrp="1" noRot="1" noChangeAspect="1" noChangeArrowheads="1" noTextEdit="1"/>
          </p:cNvSpPr>
          <p:nvPr>
            <p:ph type="sldImg"/>
          </p:nvPr>
        </p:nvSpPr>
        <p:spPr bwMode="auto">
          <a:xfrm>
            <a:off x="417513" y="703263"/>
            <a:ext cx="6175375" cy="3475037"/>
          </a:xfrm>
          <a:noFill/>
          <a:ln cap="flat">
            <a:solidFill>
              <a:srgbClr val="000000"/>
            </a:solidFill>
            <a:miter lim="800000"/>
            <a:headEnd/>
            <a:tailEnd/>
          </a:ln>
        </p:spPr>
      </p:sp>
      <p:sp>
        <p:nvSpPr>
          <p:cNvPr id="188422" name="Rectangle 7"/>
          <p:cNvSpPr>
            <a:spLocks noGrp="1" noChangeArrowheads="1"/>
          </p:cNvSpPr>
          <p:nvPr>
            <p:ph type="body" idx="1"/>
          </p:nvPr>
        </p:nvSpPr>
        <p:spPr bwMode="auto">
          <a:xfrm>
            <a:off x="934720" y="4414177"/>
            <a:ext cx="5140960" cy="4184993"/>
          </a:xfrm>
          <a:noFill/>
        </p:spPr>
        <p:txBody>
          <a:bodyPr wrap="square" lIns="92895" tIns="45632" rIns="92895" bIns="45632" numCol="1" anchor="t" anchorCtr="0" compatLnSpc="1">
            <a:prstTxWarp prst="textNoShape">
              <a:avLst/>
            </a:prstTxWarp>
          </a:bodyPr>
          <a:lstStyle/>
          <a:p>
            <a:pPr eaLnBrk="1" hangingPunct="1">
              <a:spcBef>
                <a:spcPct val="0"/>
              </a:spcBef>
            </a:pPr>
            <a:endParaRPr lang="en-US" altLang="en-US">
              <a:latin typeface="Arial" charset="0"/>
            </a:endParaRPr>
          </a:p>
        </p:txBody>
      </p:sp>
    </p:spTree>
    <p:extLst>
      <p:ext uri="{BB962C8B-B14F-4D97-AF65-F5344CB8AC3E}">
        <p14:creationId xmlns:p14="http://schemas.microsoft.com/office/powerpoint/2010/main" val="192661204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noTextEdit="1"/>
          </p:cNvSpPr>
          <p:nvPr>
            <p:ph type="sldImg"/>
          </p:nvPr>
        </p:nvSpPr>
        <p:spPr bwMode="auto">
          <a:xfrm>
            <a:off x="420688" y="703263"/>
            <a:ext cx="6173787" cy="3473450"/>
          </a:xfrm>
          <a:noFill/>
          <a:ln>
            <a:solidFill>
              <a:srgbClr val="000000"/>
            </a:solidFill>
            <a:miter lim="800000"/>
            <a:headEnd/>
            <a:tailEnd/>
          </a:ln>
        </p:spPr>
      </p:sp>
      <p:sp>
        <p:nvSpPr>
          <p:cNvPr id="190466" name="Notes Placeholder 2"/>
          <p:cNvSpPr>
            <a:spLocks noGrp="1"/>
          </p:cNvSpPr>
          <p:nvPr>
            <p:ph type="body" idx="1"/>
          </p:nvPr>
        </p:nvSpPr>
        <p:spPr bwMode="auto">
          <a:noFill/>
        </p:spPr>
        <p:txBody>
          <a:bodyPr wrap="square" lIns="94447" tIns="46394" rIns="94447" bIns="46394"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392900338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ChangeArrowheads="1"/>
          </p:cNvSpPr>
          <p:nvPr/>
        </p:nvSpPr>
        <p:spPr bwMode="auto">
          <a:xfrm>
            <a:off x="397256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192514" name="Rectangle 3"/>
          <p:cNvSpPr>
            <a:spLocks noChangeArrowheads="1"/>
          </p:cNvSpPr>
          <p:nvPr/>
        </p:nvSpPr>
        <p:spPr bwMode="auto">
          <a:xfrm>
            <a:off x="3972560" y="8831580"/>
            <a:ext cx="3037840" cy="464820"/>
          </a:xfrm>
          <a:prstGeom prst="rect">
            <a:avLst/>
          </a:prstGeom>
          <a:noFill/>
          <a:ln w="12700">
            <a:noFill/>
            <a:miter lim="800000"/>
            <a:headEnd/>
            <a:tailEnd/>
          </a:ln>
        </p:spPr>
        <p:txBody>
          <a:bodyPr lIns="92895" tIns="45632" rIns="92895" bIns="45632" anchor="b"/>
          <a:lstStyle/>
          <a:p>
            <a:pPr algn="r" eaLnBrk="0" hangingPunct="0">
              <a:spcBef>
                <a:spcPct val="20000"/>
              </a:spcBef>
              <a:buClr>
                <a:schemeClr val="accent2"/>
              </a:buClr>
              <a:buFont typeface="Monotype Sorts" pitchFamily="2" charset="2"/>
              <a:buChar char="y"/>
            </a:pPr>
            <a:r>
              <a:rPr lang="en-US" altLang="en-US" sz="1200">
                <a:latin typeface="Tahoma" pitchFamily="34" charset="0"/>
              </a:rPr>
              <a:t>4</a:t>
            </a:r>
          </a:p>
        </p:txBody>
      </p:sp>
      <p:sp>
        <p:nvSpPr>
          <p:cNvPr id="192515" name="Rectangle 4"/>
          <p:cNvSpPr>
            <a:spLocks noChangeArrowheads="1"/>
          </p:cNvSpPr>
          <p:nvPr/>
        </p:nvSpPr>
        <p:spPr bwMode="auto">
          <a:xfrm>
            <a:off x="0" y="883158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192516" name="Rectangle 5"/>
          <p:cNvSpPr>
            <a:spLocks noChangeArrowheads="1"/>
          </p:cNvSpPr>
          <p:nvPr/>
        </p:nvSpPr>
        <p:spPr bwMode="auto">
          <a:xfrm>
            <a:off x="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192517" name="Rectangle 6"/>
          <p:cNvSpPr>
            <a:spLocks noGrp="1" noRot="1" noChangeAspect="1" noChangeArrowheads="1" noTextEdit="1"/>
          </p:cNvSpPr>
          <p:nvPr>
            <p:ph type="sldImg"/>
          </p:nvPr>
        </p:nvSpPr>
        <p:spPr bwMode="auto">
          <a:xfrm>
            <a:off x="417513" y="703263"/>
            <a:ext cx="6175375" cy="3475037"/>
          </a:xfrm>
          <a:noFill/>
          <a:ln cap="flat">
            <a:solidFill>
              <a:srgbClr val="000000"/>
            </a:solidFill>
            <a:miter lim="800000"/>
            <a:headEnd/>
            <a:tailEnd/>
          </a:ln>
        </p:spPr>
      </p:sp>
      <p:sp>
        <p:nvSpPr>
          <p:cNvPr id="192518" name="Rectangle 7"/>
          <p:cNvSpPr>
            <a:spLocks noGrp="1" noChangeArrowheads="1"/>
          </p:cNvSpPr>
          <p:nvPr>
            <p:ph type="body" idx="1"/>
          </p:nvPr>
        </p:nvSpPr>
        <p:spPr bwMode="auto">
          <a:xfrm>
            <a:off x="934720" y="4414177"/>
            <a:ext cx="5140960" cy="4184993"/>
          </a:xfrm>
          <a:noFill/>
        </p:spPr>
        <p:txBody>
          <a:bodyPr wrap="square" lIns="92895" tIns="45632" rIns="92895" bIns="45632" numCol="1" anchor="t" anchorCtr="0" compatLnSpc="1">
            <a:prstTxWarp prst="textNoShape">
              <a:avLst/>
            </a:prstTxWarp>
          </a:bodyPr>
          <a:lstStyle/>
          <a:p>
            <a:pPr marL="0" indent="0">
              <a:spcBef>
                <a:spcPct val="0"/>
              </a:spcBef>
              <a:buFont typeface="Arial" pitchFamily="34" charset="0"/>
              <a:buNone/>
            </a:pPr>
            <a:r>
              <a:rPr lang="en-US" altLang="en-US">
                <a:latin typeface="Arial" charset="0"/>
              </a:rPr>
              <a:t>Tangible examples: </a:t>
            </a:r>
            <a:r>
              <a:rPr lang="en-US" sz="1200"/>
              <a:t>school supplies, toys, comic books, coloring books, or gift cards</a:t>
            </a:r>
            <a:endParaRPr lang="en-US" altLang="en-US">
              <a:latin typeface="Arial" charset="0"/>
            </a:endParaRPr>
          </a:p>
        </p:txBody>
      </p:sp>
    </p:spTree>
    <p:extLst>
      <p:ext uri="{BB962C8B-B14F-4D97-AF65-F5344CB8AC3E}">
        <p14:creationId xmlns:p14="http://schemas.microsoft.com/office/powerpoint/2010/main" val="229638968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139</a:t>
            </a:fld>
            <a:endParaRPr lang="en-US"/>
          </a:p>
        </p:txBody>
      </p:sp>
    </p:spTree>
    <p:extLst>
      <p:ext uri="{BB962C8B-B14F-4D97-AF65-F5344CB8AC3E}">
        <p14:creationId xmlns:p14="http://schemas.microsoft.com/office/powerpoint/2010/main" val="1902959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421B6-B46F-4440-B41D-82D0FEFAF04D}" type="slidenum">
              <a:rPr lang="en-US" smtClean="0"/>
              <a:t>14</a:t>
            </a:fld>
            <a:endParaRPr lang="en-US" dirty="0"/>
          </a:p>
        </p:txBody>
      </p:sp>
    </p:spTree>
    <p:extLst>
      <p:ext uri="{BB962C8B-B14F-4D97-AF65-F5344CB8AC3E}">
        <p14:creationId xmlns:p14="http://schemas.microsoft.com/office/powerpoint/2010/main" val="136786500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140</a:t>
            </a:fld>
            <a:endParaRPr lang="en-US"/>
          </a:p>
        </p:txBody>
      </p:sp>
    </p:spTree>
    <p:extLst>
      <p:ext uri="{BB962C8B-B14F-4D97-AF65-F5344CB8AC3E}">
        <p14:creationId xmlns:p14="http://schemas.microsoft.com/office/powerpoint/2010/main" val="20274656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141</a:t>
            </a:fld>
            <a:endParaRPr lang="en-US"/>
          </a:p>
        </p:txBody>
      </p:sp>
    </p:spTree>
    <p:extLst>
      <p:ext uri="{BB962C8B-B14F-4D97-AF65-F5344CB8AC3E}">
        <p14:creationId xmlns:p14="http://schemas.microsoft.com/office/powerpoint/2010/main" val="335745274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142</a:t>
            </a:fld>
            <a:endParaRPr lang="en-US"/>
          </a:p>
        </p:txBody>
      </p:sp>
    </p:spTree>
    <p:extLst>
      <p:ext uri="{BB962C8B-B14F-4D97-AF65-F5344CB8AC3E}">
        <p14:creationId xmlns:p14="http://schemas.microsoft.com/office/powerpoint/2010/main" val="183172836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143</a:t>
            </a:fld>
            <a:endParaRPr lang="en-US"/>
          </a:p>
        </p:txBody>
      </p:sp>
    </p:spTree>
    <p:extLst>
      <p:ext uri="{BB962C8B-B14F-4D97-AF65-F5344CB8AC3E}">
        <p14:creationId xmlns:p14="http://schemas.microsoft.com/office/powerpoint/2010/main" val="220675790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144</a:t>
            </a:fld>
            <a:endParaRPr lang="en-US"/>
          </a:p>
        </p:txBody>
      </p:sp>
    </p:spTree>
    <p:extLst>
      <p:ext uri="{BB962C8B-B14F-4D97-AF65-F5344CB8AC3E}">
        <p14:creationId xmlns:p14="http://schemas.microsoft.com/office/powerpoint/2010/main" val="16536613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145</a:t>
            </a:fld>
            <a:endParaRPr lang="en-US"/>
          </a:p>
        </p:txBody>
      </p:sp>
    </p:spTree>
    <p:extLst>
      <p:ext uri="{BB962C8B-B14F-4D97-AF65-F5344CB8AC3E}">
        <p14:creationId xmlns:p14="http://schemas.microsoft.com/office/powerpoint/2010/main" val="396313659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ChangeArrowheads="1"/>
          </p:cNvSpPr>
          <p:nvPr/>
        </p:nvSpPr>
        <p:spPr bwMode="auto">
          <a:xfrm>
            <a:off x="397256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194562" name="Rectangle 3"/>
          <p:cNvSpPr>
            <a:spLocks noChangeArrowheads="1"/>
          </p:cNvSpPr>
          <p:nvPr/>
        </p:nvSpPr>
        <p:spPr bwMode="auto">
          <a:xfrm>
            <a:off x="3972560" y="8831580"/>
            <a:ext cx="3037840" cy="464820"/>
          </a:xfrm>
          <a:prstGeom prst="rect">
            <a:avLst/>
          </a:prstGeom>
          <a:noFill/>
          <a:ln w="12700">
            <a:noFill/>
            <a:miter lim="800000"/>
            <a:headEnd/>
            <a:tailEnd/>
          </a:ln>
        </p:spPr>
        <p:txBody>
          <a:bodyPr lIns="92895" tIns="45632" rIns="92895" bIns="45632" anchor="b"/>
          <a:lstStyle/>
          <a:p>
            <a:pPr algn="r" eaLnBrk="0" hangingPunct="0">
              <a:spcBef>
                <a:spcPct val="20000"/>
              </a:spcBef>
              <a:buClr>
                <a:schemeClr val="accent2"/>
              </a:buClr>
              <a:buFont typeface="Monotype Sorts" pitchFamily="2" charset="2"/>
              <a:buChar char="y"/>
            </a:pPr>
            <a:r>
              <a:rPr lang="en-US" altLang="en-US" sz="1200">
                <a:latin typeface="Tahoma" pitchFamily="34" charset="0"/>
              </a:rPr>
              <a:t>4</a:t>
            </a:r>
          </a:p>
        </p:txBody>
      </p:sp>
      <p:sp>
        <p:nvSpPr>
          <p:cNvPr id="194563" name="Rectangle 4"/>
          <p:cNvSpPr>
            <a:spLocks noChangeArrowheads="1"/>
          </p:cNvSpPr>
          <p:nvPr/>
        </p:nvSpPr>
        <p:spPr bwMode="auto">
          <a:xfrm>
            <a:off x="0" y="883158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194564" name="Rectangle 5"/>
          <p:cNvSpPr>
            <a:spLocks noChangeArrowheads="1"/>
          </p:cNvSpPr>
          <p:nvPr/>
        </p:nvSpPr>
        <p:spPr bwMode="auto">
          <a:xfrm>
            <a:off x="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194565" name="Rectangle 6"/>
          <p:cNvSpPr>
            <a:spLocks noGrp="1" noRot="1" noChangeAspect="1" noChangeArrowheads="1" noTextEdit="1"/>
          </p:cNvSpPr>
          <p:nvPr>
            <p:ph type="sldImg"/>
          </p:nvPr>
        </p:nvSpPr>
        <p:spPr bwMode="auto">
          <a:xfrm>
            <a:off x="417513" y="703263"/>
            <a:ext cx="6175375" cy="3475037"/>
          </a:xfrm>
          <a:noFill/>
          <a:ln cap="flat">
            <a:solidFill>
              <a:srgbClr val="000000"/>
            </a:solidFill>
            <a:miter lim="800000"/>
            <a:headEnd/>
            <a:tailEnd/>
          </a:ln>
        </p:spPr>
      </p:sp>
      <p:sp>
        <p:nvSpPr>
          <p:cNvPr id="194566" name="Rectangle 7"/>
          <p:cNvSpPr>
            <a:spLocks noGrp="1" noChangeArrowheads="1"/>
          </p:cNvSpPr>
          <p:nvPr>
            <p:ph type="body" idx="1"/>
          </p:nvPr>
        </p:nvSpPr>
        <p:spPr bwMode="auto">
          <a:xfrm>
            <a:off x="934720" y="4414177"/>
            <a:ext cx="5140960" cy="4184993"/>
          </a:xfrm>
          <a:noFill/>
        </p:spPr>
        <p:txBody>
          <a:bodyPr wrap="square" lIns="92895" tIns="45632" rIns="92895" bIns="45632" numCol="1" anchor="t" anchorCtr="0" compatLnSpc="1">
            <a:prstTxWarp prst="textNoShape">
              <a:avLst/>
            </a:prstTxWarp>
          </a:bodyPr>
          <a:lstStyle/>
          <a:p>
            <a:pPr eaLnBrk="1" hangingPunct="1">
              <a:spcBef>
                <a:spcPct val="0"/>
              </a:spcBef>
            </a:pPr>
            <a:endParaRPr lang="en-US" altLang="en-US">
              <a:latin typeface="Arial" charset="0"/>
            </a:endParaRPr>
          </a:p>
        </p:txBody>
      </p:sp>
    </p:spTree>
    <p:extLst>
      <p:ext uri="{BB962C8B-B14F-4D97-AF65-F5344CB8AC3E}">
        <p14:creationId xmlns:p14="http://schemas.microsoft.com/office/powerpoint/2010/main" val="338949305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ChangeArrowheads="1"/>
          </p:cNvSpPr>
          <p:nvPr/>
        </p:nvSpPr>
        <p:spPr bwMode="auto">
          <a:xfrm>
            <a:off x="397256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196610" name="Rectangle 3"/>
          <p:cNvSpPr>
            <a:spLocks noChangeArrowheads="1"/>
          </p:cNvSpPr>
          <p:nvPr/>
        </p:nvSpPr>
        <p:spPr bwMode="auto">
          <a:xfrm>
            <a:off x="3972560" y="8831580"/>
            <a:ext cx="3037840" cy="464820"/>
          </a:xfrm>
          <a:prstGeom prst="rect">
            <a:avLst/>
          </a:prstGeom>
          <a:noFill/>
          <a:ln w="12700">
            <a:noFill/>
            <a:miter lim="800000"/>
            <a:headEnd/>
            <a:tailEnd/>
          </a:ln>
        </p:spPr>
        <p:txBody>
          <a:bodyPr lIns="92895" tIns="45632" rIns="92895" bIns="45632" anchor="b"/>
          <a:lstStyle/>
          <a:p>
            <a:pPr algn="r" eaLnBrk="0" hangingPunct="0">
              <a:spcBef>
                <a:spcPct val="20000"/>
              </a:spcBef>
              <a:buClr>
                <a:schemeClr val="accent2"/>
              </a:buClr>
              <a:buFont typeface="Monotype Sorts" pitchFamily="2" charset="2"/>
              <a:buChar char="y"/>
            </a:pPr>
            <a:r>
              <a:rPr lang="en-US" altLang="en-US" sz="1200">
                <a:latin typeface="Tahoma" pitchFamily="34" charset="0"/>
              </a:rPr>
              <a:t>4</a:t>
            </a:r>
          </a:p>
        </p:txBody>
      </p:sp>
      <p:sp>
        <p:nvSpPr>
          <p:cNvPr id="196611" name="Rectangle 4"/>
          <p:cNvSpPr>
            <a:spLocks noChangeArrowheads="1"/>
          </p:cNvSpPr>
          <p:nvPr/>
        </p:nvSpPr>
        <p:spPr bwMode="auto">
          <a:xfrm>
            <a:off x="0" y="883158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196612" name="Rectangle 5"/>
          <p:cNvSpPr>
            <a:spLocks noChangeArrowheads="1"/>
          </p:cNvSpPr>
          <p:nvPr/>
        </p:nvSpPr>
        <p:spPr bwMode="auto">
          <a:xfrm>
            <a:off x="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196613" name="Rectangle 6"/>
          <p:cNvSpPr>
            <a:spLocks noGrp="1" noRot="1" noChangeAspect="1" noChangeArrowheads="1" noTextEdit="1"/>
          </p:cNvSpPr>
          <p:nvPr>
            <p:ph type="sldImg"/>
          </p:nvPr>
        </p:nvSpPr>
        <p:spPr bwMode="auto">
          <a:xfrm>
            <a:off x="417513" y="703263"/>
            <a:ext cx="6175375" cy="3475037"/>
          </a:xfrm>
          <a:noFill/>
          <a:ln cap="flat">
            <a:solidFill>
              <a:srgbClr val="000000"/>
            </a:solidFill>
            <a:miter lim="800000"/>
            <a:headEnd/>
            <a:tailEnd/>
          </a:ln>
        </p:spPr>
      </p:sp>
      <p:sp>
        <p:nvSpPr>
          <p:cNvPr id="196614" name="Rectangle 7"/>
          <p:cNvSpPr>
            <a:spLocks noGrp="1" noChangeArrowheads="1"/>
          </p:cNvSpPr>
          <p:nvPr>
            <p:ph type="body" idx="1"/>
          </p:nvPr>
        </p:nvSpPr>
        <p:spPr bwMode="auto">
          <a:xfrm>
            <a:off x="934720" y="4414177"/>
            <a:ext cx="5140960" cy="4184993"/>
          </a:xfrm>
          <a:noFill/>
        </p:spPr>
        <p:txBody>
          <a:bodyPr wrap="square" lIns="92895" tIns="45632" rIns="92895" bIns="45632" numCol="1" anchor="t" anchorCtr="0" compatLnSpc="1">
            <a:prstTxWarp prst="textNoShape">
              <a:avLst/>
            </a:prstTxWarp>
          </a:bodyPr>
          <a:lstStyle/>
          <a:p>
            <a:pPr eaLnBrk="1" hangingPunct="1">
              <a:spcBef>
                <a:spcPct val="0"/>
              </a:spcBef>
            </a:pPr>
            <a:endParaRPr lang="en-US" altLang="en-US">
              <a:latin typeface="Arial" charset="0"/>
            </a:endParaRPr>
          </a:p>
        </p:txBody>
      </p:sp>
    </p:spTree>
    <p:extLst>
      <p:ext uri="{BB962C8B-B14F-4D97-AF65-F5344CB8AC3E}">
        <p14:creationId xmlns:p14="http://schemas.microsoft.com/office/powerpoint/2010/main" val="62137296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AD8754-F8BB-49CA-A91C-E56290036C54}" type="slidenum">
              <a:rPr lang="en-US"/>
              <a:pPr/>
              <a:t>148</a:t>
            </a:fld>
            <a:endParaRPr lang="en-US"/>
          </a:p>
        </p:txBody>
      </p:sp>
      <p:sp>
        <p:nvSpPr>
          <p:cNvPr id="8194" name="Rectangle 2"/>
          <p:cNvSpPr>
            <a:spLocks noGrp="1" noRot="1" noChangeAspect="1" noChangeArrowheads="1" noTextEdit="1"/>
          </p:cNvSpPr>
          <p:nvPr>
            <p:ph type="sldImg"/>
          </p:nvPr>
        </p:nvSpPr>
        <p:spPr>
          <a:xfrm>
            <a:off x="717550" y="1162050"/>
            <a:ext cx="5575300" cy="3136900"/>
          </a:xfrm>
          <a:ln/>
        </p:spPr>
      </p:sp>
      <p:sp>
        <p:nvSpPr>
          <p:cNvPr id="8195" name="Rectangle 3"/>
          <p:cNvSpPr>
            <a:spLocks noGrp="1" noChangeArrowheads="1"/>
          </p:cNvSpPr>
          <p:nvPr>
            <p:ph type="body" idx="1"/>
          </p:nvPr>
        </p:nvSpPr>
        <p:spPr/>
        <p:txBody>
          <a:bodyPr/>
          <a:lstStyle/>
          <a:p>
            <a:pPr marL="232920" indent="-232920">
              <a:lnSpc>
                <a:spcPct val="80000"/>
              </a:lnSpc>
            </a:pPr>
            <a:r>
              <a:rPr lang="en-US" sz="1000" b="0" dirty="0"/>
              <a:t>10 min</a:t>
            </a:r>
          </a:p>
        </p:txBody>
      </p:sp>
    </p:spTree>
    <p:extLst>
      <p:ext uri="{BB962C8B-B14F-4D97-AF65-F5344CB8AC3E}">
        <p14:creationId xmlns:p14="http://schemas.microsoft.com/office/powerpoint/2010/main" val="204403282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A00096-CCD9-4766-8BDB-F38ABEFF1C0C}" type="slidenum">
              <a:rPr lang="en-US" smtClean="0"/>
              <a:pPr>
                <a:defRPr/>
              </a:pPr>
              <a:t>149</a:t>
            </a:fld>
            <a:endParaRPr lang="en-US"/>
          </a:p>
        </p:txBody>
      </p:sp>
    </p:spTree>
    <p:extLst>
      <p:ext uri="{BB962C8B-B14F-4D97-AF65-F5344CB8AC3E}">
        <p14:creationId xmlns:p14="http://schemas.microsoft.com/office/powerpoint/2010/main" val="251972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15</a:t>
            </a:fld>
            <a:endParaRPr lang="en-US"/>
          </a:p>
        </p:txBody>
      </p:sp>
    </p:spTree>
    <p:extLst>
      <p:ext uri="{BB962C8B-B14F-4D97-AF65-F5344CB8AC3E}">
        <p14:creationId xmlns:p14="http://schemas.microsoft.com/office/powerpoint/2010/main" val="406498934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r>
              <a:rPr lang="en-US" dirty="0"/>
              <a:t>10 min</a:t>
            </a:r>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8F4C2-8D1B-4152-9155-7910E1606850}" type="slidenum">
              <a:rPr lang="en-US" smtClean="0"/>
              <a:t>152</a:t>
            </a:fld>
            <a:endParaRPr lang="en-US"/>
          </a:p>
        </p:txBody>
      </p:sp>
    </p:spTree>
    <p:extLst>
      <p:ext uri="{BB962C8B-B14F-4D97-AF65-F5344CB8AC3E}">
        <p14:creationId xmlns:p14="http://schemas.microsoft.com/office/powerpoint/2010/main" val="363827709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ChangeArrowheads="1"/>
          </p:cNvSpPr>
          <p:nvPr/>
        </p:nvSpPr>
        <p:spPr bwMode="auto">
          <a:xfrm>
            <a:off x="397256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219138" name="Rectangle 3"/>
          <p:cNvSpPr>
            <a:spLocks noChangeArrowheads="1"/>
          </p:cNvSpPr>
          <p:nvPr/>
        </p:nvSpPr>
        <p:spPr bwMode="auto">
          <a:xfrm>
            <a:off x="3972560" y="8831580"/>
            <a:ext cx="3037840" cy="464820"/>
          </a:xfrm>
          <a:prstGeom prst="rect">
            <a:avLst/>
          </a:prstGeom>
          <a:noFill/>
          <a:ln w="12700">
            <a:noFill/>
            <a:miter lim="800000"/>
            <a:headEnd/>
            <a:tailEnd/>
          </a:ln>
        </p:spPr>
        <p:txBody>
          <a:bodyPr lIns="92895" tIns="45632" rIns="92895" bIns="45632" anchor="b"/>
          <a:lstStyle/>
          <a:p>
            <a:pPr algn="r" eaLnBrk="0" hangingPunct="0">
              <a:spcBef>
                <a:spcPct val="20000"/>
              </a:spcBef>
              <a:buClr>
                <a:schemeClr val="accent2"/>
              </a:buClr>
              <a:buFont typeface="Monotype Sorts" pitchFamily="2" charset="2"/>
              <a:buChar char="y"/>
            </a:pPr>
            <a:r>
              <a:rPr lang="en-US" altLang="en-US" sz="1200">
                <a:latin typeface="Tahoma" pitchFamily="34" charset="0"/>
              </a:rPr>
              <a:t>4</a:t>
            </a:r>
          </a:p>
        </p:txBody>
      </p:sp>
      <p:sp>
        <p:nvSpPr>
          <p:cNvPr id="219139" name="Rectangle 4"/>
          <p:cNvSpPr>
            <a:spLocks noChangeArrowheads="1"/>
          </p:cNvSpPr>
          <p:nvPr/>
        </p:nvSpPr>
        <p:spPr bwMode="auto">
          <a:xfrm>
            <a:off x="0" y="883158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219140" name="Rectangle 5"/>
          <p:cNvSpPr>
            <a:spLocks noChangeArrowheads="1"/>
          </p:cNvSpPr>
          <p:nvPr/>
        </p:nvSpPr>
        <p:spPr bwMode="auto">
          <a:xfrm>
            <a:off x="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219141" name="Rectangle 6"/>
          <p:cNvSpPr>
            <a:spLocks noGrp="1" noRot="1" noChangeAspect="1" noChangeArrowheads="1" noTextEdit="1"/>
          </p:cNvSpPr>
          <p:nvPr>
            <p:ph type="sldImg"/>
          </p:nvPr>
        </p:nvSpPr>
        <p:spPr bwMode="auto">
          <a:xfrm>
            <a:off x="417513" y="703263"/>
            <a:ext cx="6175375" cy="3475037"/>
          </a:xfrm>
          <a:noFill/>
          <a:ln cap="flat">
            <a:solidFill>
              <a:srgbClr val="000000"/>
            </a:solidFill>
            <a:miter lim="800000"/>
            <a:headEnd/>
            <a:tailEnd/>
          </a:ln>
        </p:spPr>
      </p:sp>
      <p:sp>
        <p:nvSpPr>
          <p:cNvPr id="219142" name="Rectangle 7"/>
          <p:cNvSpPr>
            <a:spLocks noGrp="1" noChangeArrowheads="1"/>
          </p:cNvSpPr>
          <p:nvPr>
            <p:ph type="body" idx="1"/>
          </p:nvPr>
        </p:nvSpPr>
        <p:spPr bwMode="auto">
          <a:xfrm>
            <a:off x="934720" y="4414177"/>
            <a:ext cx="5140960" cy="4184993"/>
          </a:xfrm>
          <a:noFill/>
        </p:spPr>
        <p:txBody>
          <a:bodyPr wrap="square" lIns="92895" tIns="45632" rIns="92895" bIns="45632" numCol="1" anchor="t" anchorCtr="0" compatLnSpc="1">
            <a:prstTxWarp prst="textNoShape">
              <a:avLst/>
            </a:prstTxWarp>
          </a:bodyPr>
          <a:lstStyle/>
          <a:p>
            <a:pPr eaLnBrk="1" hangingPunct="1">
              <a:spcBef>
                <a:spcPct val="0"/>
              </a:spcBef>
            </a:pPr>
            <a:endParaRPr lang="en-US" altLang="en-US">
              <a:latin typeface="Arial" charset="0"/>
            </a:endParaRPr>
          </a:p>
        </p:txBody>
      </p:sp>
    </p:spTree>
    <p:extLst>
      <p:ext uri="{BB962C8B-B14F-4D97-AF65-F5344CB8AC3E}">
        <p14:creationId xmlns:p14="http://schemas.microsoft.com/office/powerpoint/2010/main" val="304127960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397256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207874" name="Rectangle 3"/>
          <p:cNvSpPr>
            <a:spLocks noChangeArrowheads="1"/>
          </p:cNvSpPr>
          <p:nvPr/>
        </p:nvSpPr>
        <p:spPr bwMode="auto">
          <a:xfrm>
            <a:off x="3972560" y="8831580"/>
            <a:ext cx="3037840" cy="464820"/>
          </a:xfrm>
          <a:prstGeom prst="rect">
            <a:avLst/>
          </a:prstGeom>
          <a:noFill/>
          <a:ln w="12700">
            <a:noFill/>
            <a:miter lim="800000"/>
            <a:headEnd/>
            <a:tailEnd/>
          </a:ln>
        </p:spPr>
        <p:txBody>
          <a:bodyPr lIns="92895" tIns="45632" rIns="92895" bIns="45632" anchor="b"/>
          <a:lstStyle/>
          <a:p>
            <a:pPr algn="r" eaLnBrk="0" hangingPunct="0">
              <a:spcBef>
                <a:spcPct val="20000"/>
              </a:spcBef>
              <a:buClr>
                <a:schemeClr val="accent2"/>
              </a:buClr>
              <a:buFont typeface="Monotype Sorts" pitchFamily="2" charset="2"/>
              <a:buChar char="y"/>
            </a:pPr>
            <a:r>
              <a:rPr lang="en-US" altLang="en-US" sz="1200">
                <a:latin typeface="Tahoma" pitchFamily="34" charset="0"/>
              </a:rPr>
              <a:t>4</a:t>
            </a:r>
          </a:p>
        </p:txBody>
      </p:sp>
      <p:sp>
        <p:nvSpPr>
          <p:cNvPr id="207875" name="Rectangle 4"/>
          <p:cNvSpPr>
            <a:spLocks noChangeArrowheads="1"/>
          </p:cNvSpPr>
          <p:nvPr/>
        </p:nvSpPr>
        <p:spPr bwMode="auto">
          <a:xfrm>
            <a:off x="0" y="883158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207876" name="Rectangle 5"/>
          <p:cNvSpPr>
            <a:spLocks noChangeArrowheads="1"/>
          </p:cNvSpPr>
          <p:nvPr/>
        </p:nvSpPr>
        <p:spPr bwMode="auto">
          <a:xfrm>
            <a:off x="0" y="0"/>
            <a:ext cx="3037840" cy="464820"/>
          </a:xfrm>
          <a:prstGeom prst="rect">
            <a:avLst/>
          </a:prstGeom>
          <a:noFill/>
          <a:ln w="12700">
            <a:noFill/>
            <a:miter lim="800000"/>
            <a:headEnd/>
            <a:tailEnd/>
          </a:ln>
        </p:spPr>
        <p:txBody>
          <a:bodyPr wrap="none" lIns="93871" tIns="46935" rIns="93871" bIns="46935" anchor="ctr"/>
          <a:lstStyle/>
          <a:p>
            <a:endParaRPr lang="en-US" sz="2400" b="1">
              <a:latin typeface="Times New Roman" pitchFamily="18" charset="0"/>
            </a:endParaRPr>
          </a:p>
        </p:txBody>
      </p:sp>
      <p:sp>
        <p:nvSpPr>
          <p:cNvPr id="207877" name="Rectangle 6"/>
          <p:cNvSpPr>
            <a:spLocks noGrp="1" noRot="1" noChangeAspect="1" noChangeArrowheads="1" noTextEdit="1"/>
          </p:cNvSpPr>
          <p:nvPr>
            <p:ph type="sldImg"/>
          </p:nvPr>
        </p:nvSpPr>
        <p:spPr bwMode="auto">
          <a:xfrm>
            <a:off x="417513" y="703263"/>
            <a:ext cx="6175375" cy="3475037"/>
          </a:xfrm>
          <a:noFill/>
          <a:ln cap="flat">
            <a:solidFill>
              <a:srgbClr val="000000"/>
            </a:solidFill>
            <a:miter lim="800000"/>
            <a:headEnd/>
            <a:tailEnd/>
          </a:ln>
        </p:spPr>
      </p:sp>
      <p:sp>
        <p:nvSpPr>
          <p:cNvPr id="207878" name="Rectangle 7"/>
          <p:cNvSpPr>
            <a:spLocks noGrp="1" noChangeArrowheads="1"/>
          </p:cNvSpPr>
          <p:nvPr>
            <p:ph type="body" idx="1"/>
          </p:nvPr>
        </p:nvSpPr>
        <p:spPr bwMode="auto">
          <a:xfrm>
            <a:off x="934720" y="4414177"/>
            <a:ext cx="5140960" cy="4184993"/>
          </a:xfrm>
          <a:noFill/>
        </p:spPr>
        <p:txBody>
          <a:bodyPr wrap="square" lIns="92895" tIns="45632" rIns="92895" bIns="45632" numCol="1" anchor="t" anchorCtr="0" compatLnSpc="1">
            <a:prstTxWarp prst="textNoShape">
              <a:avLst/>
            </a:prstTxWarp>
          </a:bodyPr>
          <a:lstStyle/>
          <a:p>
            <a:pPr eaLnBrk="1" hangingPunct="1">
              <a:spcBef>
                <a:spcPct val="0"/>
              </a:spcBef>
            </a:pPr>
            <a:endParaRPr lang="en-US" altLang="en-US">
              <a:latin typeface="Arial" charset="0"/>
            </a:endParaRPr>
          </a:p>
        </p:txBody>
      </p:sp>
    </p:spTree>
    <p:extLst>
      <p:ext uri="{BB962C8B-B14F-4D97-AF65-F5344CB8AC3E}">
        <p14:creationId xmlns:p14="http://schemas.microsoft.com/office/powerpoint/2010/main" val="160024990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Watch panel discussion video on reinforcement on ci3t.org -- Direct link: https://</a:t>
            </a:r>
            <a:r>
              <a:rPr lang="en-US" dirty="0" err="1"/>
              <a:t>youtu.be</a:t>
            </a:r>
            <a:r>
              <a:rPr lang="en-US" dirty="0"/>
              <a:t>/SJN5gRV4Tfs</a:t>
            </a:r>
          </a:p>
        </p:txBody>
      </p:sp>
      <p:sp>
        <p:nvSpPr>
          <p:cNvPr id="4" name="Slide Number Placeholder 3"/>
          <p:cNvSpPr>
            <a:spLocks noGrp="1"/>
          </p:cNvSpPr>
          <p:nvPr>
            <p:ph type="sldNum" sz="quarter" idx="5"/>
          </p:nvPr>
        </p:nvSpPr>
        <p:spPr/>
        <p:txBody>
          <a:bodyPr/>
          <a:lstStyle/>
          <a:p>
            <a:fld id="{05F8F4C2-8D1B-4152-9155-7910E1606850}" type="slidenum">
              <a:rPr lang="en-US" smtClean="0"/>
              <a:t>156</a:t>
            </a:fld>
            <a:endParaRPr lang="en-US"/>
          </a:p>
        </p:txBody>
      </p:sp>
    </p:spTree>
    <p:extLst>
      <p:ext uri="{BB962C8B-B14F-4D97-AF65-F5344CB8AC3E}">
        <p14:creationId xmlns:p14="http://schemas.microsoft.com/office/powerpoint/2010/main" val="243267334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bwMode="auto">
          <a:xfrm>
            <a:off x="420688" y="703263"/>
            <a:ext cx="6173787" cy="3473450"/>
          </a:xfrm>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lIns="94447" tIns="46394" rIns="94447" bIns="46394"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265631650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See more at https://www.ci3t.org/action</a:t>
            </a:r>
          </a:p>
        </p:txBody>
      </p:sp>
      <p:sp>
        <p:nvSpPr>
          <p:cNvPr id="4" name="Slide Number Placeholder 3"/>
          <p:cNvSpPr>
            <a:spLocks noGrp="1"/>
          </p:cNvSpPr>
          <p:nvPr>
            <p:ph type="sldNum" sz="quarter" idx="5"/>
          </p:nvPr>
        </p:nvSpPr>
        <p:spPr/>
        <p:txBody>
          <a:bodyPr/>
          <a:lstStyle/>
          <a:p>
            <a:fld id="{05F8F4C2-8D1B-4152-9155-7910E1606850}" type="slidenum">
              <a:rPr lang="en-US" smtClean="0"/>
              <a:t>158</a:t>
            </a:fld>
            <a:endParaRPr lang="en-US"/>
          </a:p>
        </p:txBody>
      </p:sp>
    </p:spTree>
    <p:extLst>
      <p:ext uri="{BB962C8B-B14F-4D97-AF65-F5344CB8AC3E}">
        <p14:creationId xmlns:p14="http://schemas.microsoft.com/office/powerpoint/2010/main" val="148116081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9AE4C9-B8B8-4289-938C-21991AC7B293}" type="slidenum">
              <a:rPr lang="en-US" smtClean="0"/>
              <a:t>159</a:t>
            </a:fld>
            <a:endParaRPr lang="en-US"/>
          </a:p>
        </p:txBody>
      </p:sp>
    </p:spTree>
    <p:extLst>
      <p:ext uri="{BB962C8B-B14F-4D97-AF65-F5344CB8AC3E}">
        <p14:creationId xmlns:p14="http://schemas.microsoft.com/office/powerpoint/2010/main" val="3488634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Academic performance influences student behavior</a:t>
            </a:r>
          </a:p>
          <a:p>
            <a:pPr marL="171450" indent="-171450">
              <a:buFont typeface="Arial" panose="020B0604020202020204" pitchFamily="34" charset="0"/>
              <a:buChar char="•"/>
            </a:pPr>
            <a:r>
              <a:rPr lang="en-US"/>
              <a:t>Teachers’ behavior will reflect students’ behavior</a:t>
            </a:r>
          </a:p>
        </p:txBody>
      </p:sp>
      <p:sp>
        <p:nvSpPr>
          <p:cNvPr id="4" name="Slide Number Placeholder 3"/>
          <p:cNvSpPr>
            <a:spLocks noGrp="1"/>
          </p:cNvSpPr>
          <p:nvPr>
            <p:ph type="sldNum" sz="quarter" idx="5"/>
          </p:nvPr>
        </p:nvSpPr>
        <p:spPr/>
        <p:txBody>
          <a:bodyPr/>
          <a:lstStyle/>
          <a:p>
            <a:fld id="{05F8F4C2-8D1B-4152-9155-7910E1606850}" type="slidenum">
              <a:rPr lang="en-US" smtClean="0"/>
              <a:t>16</a:t>
            </a:fld>
            <a:endParaRPr lang="en-US"/>
          </a:p>
        </p:txBody>
      </p:sp>
    </p:spTree>
    <p:extLst>
      <p:ext uri="{BB962C8B-B14F-4D97-AF65-F5344CB8AC3E}">
        <p14:creationId xmlns:p14="http://schemas.microsoft.com/office/powerpoint/2010/main" val="354198688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14236-C0CD-443D-A130-C896F65F8562}" type="slidenum">
              <a:rPr lang="en-US">
                <a:solidFill>
                  <a:prstClr val="black"/>
                </a:solidFill>
              </a:rPr>
              <a:pPr/>
              <a:t>160</a:t>
            </a:fld>
            <a:endParaRPr lang="en-US">
              <a:solidFill>
                <a:prstClr val="black"/>
              </a:solidFill>
            </a:endParaRPr>
          </a:p>
        </p:txBody>
      </p:sp>
      <p:sp>
        <p:nvSpPr>
          <p:cNvPr id="8194" name="Rectangle 2"/>
          <p:cNvSpPr>
            <a:spLocks noGrp="1" noRot="1" noChangeAspect="1" noChangeArrowheads="1" noTextEdit="1"/>
          </p:cNvSpPr>
          <p:nvPr>
            <p:ph type="sldImg"/>
          </p:nvPr>
        </p:nvSpPr>
        <p:spPr>
          <a:xfrm>
            <a:off x="717550" y="1162050"/>
            <a:ext cx="5575300" cy="3136900"/>
          </a:xfrm>
          <a:ln/>
        </p:spPr>
      </p:sp>
      <p:sp>
        <p:nvSpPr>
          <p:cNvPr id="8195" name="Rectangle 3"/>
          <p:cNvSpPr>
            <a:spLocks noGrp="1" noChangeArrowheads="1"/>
          </p:cNvSpPr>
          <p:nvPr>
            <p:ph type="body" idx="1"/>
          </p:nvPr>
        </p:nvSpPr>
        <p:spPr/>
        <p:txBody>
          <a:bodyPr/>
          <a:lstStyle/>
          <a:p>
            <a:pPr marL="232934" indent="-232934">
              <a:lnSpc>
                <a:spcPct val="80000"/>
              </a:lnSpc>
            </a:pPr>
            <a:r>
              <a:rPr lang="en-US" sz="1000" b="0" dirty="0"/>
              <a:t>10 min</a:t>
            </a:r>
          </a:p>
        </p:txBody>
      </p:sp>
    </p:spTree>
    <p:extLst>
      <p:ext uri="{BB962C8B-B14F-4D97-AF65-F5344CB8AC3E}">
        <p14:creationId xmlns:p14="http://schemas.microsoft.com/office/powerpoint/2010/main" val="306033878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161</a:t>
            </a:fld>
            <a:endParaRPr lang="en-US"/>
          </a:p>
        </p:txBody>
      </p:sp>
    </p:spTree>
    <p:extLst>
      <p:ext uri="{BB962C8B-B14F-4D97-AF65-F5344CB8AC3E}">
        <p14:creationId xmlns:p14="http://schemas.microsoft.com/office/powerpoint/2010/main" val="59523737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685800" y="1143000"/>
            <a:ext cx="5486400" cy="3086100"/>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ea typeface="MS PGothic" pitchFamily="34" charset="-128"/>
              </a:defRPr>
            </a:lvl1pPr>
            <a:lvl2pPr marL="742703" indent="-284206">
              <a:defRPr>
                <a:solidFill>
                  <a:schemeClr val="tx1"/>
                </a:solidFill>
                <a:latin typeface="Verdana" pitchFamily="34" charset="0"/>
                <a:ea typeface="MS PGothic" pitchFamily="34" charset="-128"/>
              </a:defRPr>
            </a:lvl2pPr>
            <a:lvl3pPr marL="1141533" indent="-227679">
              <a:defRPr>
                <a:solidFill>
                  <a:schemeClr val="tx1"/>
                </a:solidFill>
                <a:latin typeface="Verdana" pitchFamily="34" charset="0"/>
                <a:ea typeface="MS PGothic" pitchFamily="34" charset="-128"/>
              </a:defRPr>
            </a:lvl3pPr>
            <a:lvl4pPr marL="1600030" indent="-227679">
              <a:defRPr>
                <a:solidFill>
                  <a:schemeClr val="tx1"/>
                </a:solidFill>
                <a:latin typeface="Verdana" pitchFamily="34" charset="0"/>
                <a:ea typeface="MS PGothic" pitchFamily="34" charset="-128"/>
              </a:defRPr>
            </a:lvl4pPr>
            <a:lvl5pPr marL="2056957" indent="-227679">
              <a:defRPr>
                <a:solidFill>
                  <a:schemeClr val="tx1"/>
                </a:solidFill>
                <a:latin typeface="Verdana" pitchFamily="34" charset="0"/>
                <a:ea typeface="MS PGothic" pitchFamily="34" charset="-128"/>
              </a:defRPr>
            </a:lvl5pPr>
            <a:lvl6pPr marL="2509174" indent="-227679" eaLnBrk="0" fontAlgn="base" hangingPunct="0">
              <a:spcBef>
                <a:spcPct val="0"/>
              </a:spcBef>
              <a:spcAft>
                <a:spcPct val="0"/>
              </a:spcAft>
              <a:defRPr>
                <a:solidFill>
                  <a:schemeClr val="tx1"/>
                </a:solidFill>
                <a:latin typeface="Verdana" pitchFamily="34" charset="0"/>
                <a:ea typeface="MS PGothic" pitchFamily="34" charset="-128"/>
              </a:defRPr>
            </a:lvl6pPr>
            <a:lvl7pPr marL="2961390" indent="-227679" eaLnBrk="0" fontAlgn="base" hangingPunct="0">
              <a:spcBef>
                <a:spcPct val="0"/>
              </a:spcBef>
              <a:spcAft>
                <a:spcPct val="0"/>
              </a:spcAft>
              <a:defRPr>
                <a:solidFill>
                  <a:schemeClr val="tx1"/>
                </a:solidFill>
                <a:latin typeface="Verdana" pitchFamily="34" charset="0"/>
                <a:ea typeface="MS PGothic" pitchFamily="34" charset="-128"/>
              </a:defRPr>
            </a:lvl7pPr>
            <a:lvl8pPr marL="3413607" indent="-227679" eaLnBrk="0" fontAlgn="base" hangingPunct="0">
              <a:spcBef>
                <a:spcPct val="0"/>
              </a:spcBef>
              <a:spcAft>
                <a:spcPct val="0"/>
              </a:spcAft>
              <a:defRPr>
                <a:solidFill>
                  <a:schemeClr val="tx1"/>
                </a:solidFill>
                <a:latin typeface="Verdana" pitchFamily="34" charset="0"/>
                <a:ea typeface="MS PGothic" pitchFamily="34" charset="-128"/>
              </a:defRPr>
            </a:lvl8pPr>
            <a:lvl9pPr marL="3865823" indent="-227679" eaLnBrk="0" fontAlgn="base" hangingPunct="0">
              <a:spcBef>
                <a:spcPct val="0"/>
              </a:spcBef>
              <a:spcAft>
                <a:spcPct val="0"/>
              </a:spcAft>
              <a:defRPr>
                <a:solidFill>
                  <a:schemeClr val="tx1"/>
                </a:solidFill>
                <a:latin typeface="Verdana" pitchFamily="34" charset="0"/>
                <a:ea typeface="MS PGothic" pitchFamily="34" charset="-128"/>
              </a:defRPr>
            </a:lvl9pPr>
          </a:lstStyle>
          <a:p>
            <a:fld id="{3147CBB7-CBAD-4942-9134-9B5DA86CE1B3}" type="slidenum">
              <a:rPr lang="en-US" altLang="en-US" smtClean="0">
                <a:solidFill>
                  <a:srgbClr val="000000"/>
                </a:solidFill>
              </a:rPr>
              <a:pPr/>
              <a:t>162</a:t>
            </a:fld>
            <a:endParaRPr lang="en-US" altLang="en-US">
              <a:solidFill>
                <a:srgbClr val="000000"/>
              </a:solidFill>
            </a:endParaRPr>
          </a:p>
        </p:txBody>
      </p:sp>
    </p:spTree>
    <p:extLst>
      <p:ext uri="{BB962C8B-B14F-4D97-AF65-F5344CB8AC3E}">
        <p14:creationId xmlns:p14="http://schemas.microsoft.com/office/powerpoint/2010/main" val="418574206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23F127-1D0D-6247-80F8-8470AD18E0BD}"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val="254721688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164</a:t>
            </a:fld>
            <a:endParaRPr lang="en-US"/>
          </a:p>
        </p:txBody>
      </p:sp>
    </p:spTree>
    <p:extLst>
      <p:ext uri="{BB962C8B-B14F-4D97-AF65-F5344CB8AC3E}">
        <p14:creationId xmlns:p14="http://schemas.microsoft.com/office/powerpoint/2010/main" val="301896429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165</a:t>
            </a:fld>
            <a:endParaRPr lang="en-US"/>
          </a:p>
        </p:txBody>
      </p:sp>
    </p:spTree>
    <p:extLst>
      <p:ext uri="{BB962C8B-B14F-4D97-AF65-F5344CB8AC3E}">
        <p14:creationId xmlns:p14="http://schemas.microsoft.com/office/powerpoint/2010/main" val="101003384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166</a:t>
            </a:fld>
            <a:endParaRPr lang="en-US"/>
          </a:p>
        </p:txBody>
      </p:sp>
    </p:spTree>
    <p:extLst>
      <p:ext uri="{BB962C8B-B14F-4D97-AF65-F5344CB8AC3E}">
        <p14:creationId xmlns:p14="http://schemas.microsoft.com/office/powerpoint/2010/main" val="1807283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This two-day professional development module based on the Florida Center for Reading Research's "Guidelines for Reviewing a Reading Program" is designed to guide reviewers of reading programs through the review process to determine if a program is consistent with the scientific research on reading.</a:t>
            </a:r>
          </a:p>
        </p:txBody>
      </p:sp>
      <p:sp>
        <p:nvSpPr>
          <p:cNvPr id="4" name="Slide Number Placeholder 3"/>
          <p:cNvSpPr>
            <a:spLocks noGrp="1"/>
          </p:cNvSpPr>
          <p:nvPr>
            <p:ph type="sldNum" sz="quarter" idx="10"/>
          </p:nvPr>
        </p:nvSpPr>
        <p:spPr/>
        <p:txBody>
          <a:bodyPr/>
          <a:lstStyle/>
          <a:p>
            <a:fld id="{05F8F4C2-8D1B-4152-9155-7910E1606850}" type="slidenum">
              <a:rPr lang="en-US" smtClean="0"/>
              <a:t>17</a:t>
            </a:fld>
            <a:endParaRPr lang="en-US"/>
          </a:p>
        </p:txBody>
      </p:sp>
    </p:spTree>
    <p:extLst>
      <p:ext uri="{BB962C8B-B14F-4D97-AF65-F5344CB8AC3E}">
        <p14:creationId xmlns:p14="http://schemas.microsoft.com/office/powerpoint/2010/main" val="250112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p:spPr>
      </p:sp>
      <p:sp>
        <p:nvSpPr>
          <p:cNvPr id="198659"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endParaRPr lang="en-US"/>
          </a:p>
        </p:txBody>
      </p:sp>
      <p:sp>
        <p:nvSpPr>
          <p:cNvPr id="198660" name="Slide Number Placeholder 3"/>
          <p:cNvSpPr>
            <a:spLocks noGrp="1"/>
          </p:cNvSpPr>
          <p:nvPr>
            <p:ph type="sldNum" sz="quarter" idx="4294967295"/>
          </p:nvPr>
        </p:nvSpPr>
        <p:spPr bwMode="auto">
          <a:xfrm>
            <a:off x="3970736" y="8830661"/>
            <a:ext cx="3038145" cy="464205"/>
          </a:xfrm>
          <a:prstGeom prst="rect">
            <a:avLst/>
          </a:prstGeom>
          <a:noFill/>
          <a:ln>
            <a:miter lim="800000"/>
            <a:headEnd/>
            <a:tailEnd/>
          </a:ln>
        </p:spPr>
        <p:txBody>
          <a:bodyPr lIns="88971" tIns="44486" rIns="88971" bIns="44486"/>
          <a:lstStyle/>
          <a:p>
            <a:fld id="{3B54FC51-B500-4282-84EF-D12521FE4B80}" type="slidenum">
              <a:rPr lang="en-US"/>
              <a:pPr/>
              <a:t>18</a:t>
            </a:fld>
            <a:endParaRPr lang="en-US"/>
          </a:p>
        </p:txBody>
      </p:sp>
      <p:sp>
        <p:nvSpPr>
          <p:cNvPr id="198661" name="Date Placeholder 4"/>
          <p:cNvSpPr>
            <a:spLocks noGrp="1"/>
          </p:cNvSpPr>
          <p:nvPr>
            <p:ph type="dt" sz="quarter" idx="4294967295"/>
          </p:nvPr>
        </p:nvSpPr>
        <p:spPr bwMode="auto">
          <a:xfrm>
            <a:off x="3970736" y="4"/>
            <a:ext cx="3038145" cy="464205"/>
          </a:xfrm>
          <a:prstGeom prst="rect">
            <a:avLst/>
          </a:prstGeom>
          <a:noFill/>
          <a:ln>
            <a:miter lim="800000"/>
            <a:headEnd/>
            <a:tailEnd/>
          </a:ln>
        </p:spPr>
        <p:txBody>
          <a:bodyPr lIns="88971" tIns="44486" rIns="88971" bIns="44486"/>
          <a:lstStyle/>
          <a:p>
            <a:fld id="{DB9DFDC6-07F5-4DAE-ACF3-F3F19D14638B}" type="datetime1">
              <a:rPr lang="en-US"/>
              <a:pPr/>
              <a:t>6/25/25</a:t>
            </a:fld>
            <a:endParaRPr lang="en-US"/>
          </a:p>
        </p:txBody>
      </p:sp>
    </p:spTree>
    <p:extLst>
      <p:ext uri="{BB962C8B-B14F-4D97-AF65-F5344CB8AC3E}">
        <p14:creationId xmlns:p14="http://schemas.microsoft.com/office/powerpoint/2010/main" val="2831401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To ensure students are globally competitive, the standards have been benchmarked to high performing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Designed to help teachers and students understand the expectations for college and workforce readiness</a:t>
            </a:r>
          </a:p>
        </p:txBody>
      </p:sp>
      <p:sp>
        <p:nvSpPr>
          <p:cNvPr id="4" name="Slide Number Placeholder 3"/>
          <p:cNvSpPr>
            <a:spLocks noGrp="1"/>
          </p:cNvSpPr>
          <p:nvPr>
            <p:ph type="sldNum" sz="quarter" idx="10"/>
          </p:nvPr>
        </p:nvSpPr>
        <p:spPr/>
        <p:txBody>
          <a:bodyPr/>
          <a:lstStyle/>
          <a:p>
            <a:fld id="{FDDD80E2-CEE1-430F-BB48-F94E6E00B3AA}" type="slidenum">
              <a:rPr lang="en-US" smtClean="0"/>
              <a:t>19</a:t>
            </a:fld>
            <a:endParaRPr lang="en-US"/>
          </a:p>
        </p:txBody>
      </p:sp>
    </p:spTree>
    <p:extLst>
      <p:ext uri="{BB962C8B-B14F-4D97-AF65-F5344CB8AC3E}">
        <p14:creationId xmlns:p14="http://schemas.microsoft.com/office/powerpoint/2010/main" val="1403464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8F4C2-8D1B-4152-9155-7910E1606850}" type="slidenum">
              <a:rPr lang="en-US" smtClean="0"/>
              <a:t>2</a:t>
            </a:fld>
            <a:endParaRPr lang="en-US"/>
          </a:p>
        </p:txBody>
      </p:sp>
    </p:spTree>
    <p:extLst>
      <p:ext uri="{BB962C8B-B14F-4D97-AF65-F5344CB8AC3E}">
        <p14:creationId xmlns:p14="http://schemas.microsoft.com/office/powerpoint/2010/main" val="2110766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F9E3D-F946-429E-A412-11669A396655}" type="slidenum">
              <a:rPr lang="en-US" smtClean="0"/>
              <a:t>20</a:t>
            </a:fld>
            <a:endParaRPr lang="en-US"/>
          </a:p>
        </p:txBody>
      </p:sp>
    </p:spTree>
    <p:extLst>
      <p:ext uri="{BB962C8B-B14F-4D97-AF65-F5344CB8AC3E}">
        <p14:creationId xmlns:p14="http://schemas.microsoft.com/office/powerpoint/2010/main" val="2299232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F9E3D-F946-429E-A412-11669A396655}" type="slidenum">
              <a:rPr lang="en-US" smtClean="0"/>
              <a:t>21</a:t>
            </a:fld>
            <a:endParaRPr lang="en-US"/>
          </a:p>
        </p:txBody>
      </p:sp>
    </p:spTree>
    <p:extLst>
      <p:ext uri="{BB962C8B-B14F-4D97-AF65-F5344CB8AC3E}">
        <p14:creationId xmlns:p14="http://schemas.microsoft.com/office/powerpoint/2010/main" val="2305309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22</a:t>
            </a:fld>
            <a:endParaRPr lang="en-US"/>
          </a:p>
        </p:txBody>
      </p:sp>
    </p:spTree>
    <p:extLst>
      <p:ext uri="{BB962C8B-B14F-4D97-AF65-F5344CB8AC3E}">
        <p14:creationId xmlns:p14="http://schemas.microsoft.com/office/powerpoint/2010/main" val="1477670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AD8754-F8BB-49CA-A91C-E56290036C54}" type="slidenum">
              <a:rPr lang="en-US"/>
              <a:pPr/>
              <a:t>23</a:t>
            </a:fld>
            <a:endParaRPr lang="en-US"/>
          </a:p>
        </p:txBody>
      </p:sp>
      <p:sp>
        <p:nvSpPr>
          <p:cNvPr id="8194" name="Rectangle 2"/>
          <p:cNvSpPr>
            <a:spLocks noGrp="1" noRot="1" noChangeAspect="1" noChangeArrowheads="1" noTextEdit="1"/>
          </p:cNvSpPr>
          <p:nvPr>
            <p:ph type="sldImg"/>
          </p:nvPr>
        </p:nvSpPr>
        <p:spPr>
          <a:xfrm>
            <a:off x="717550" y="1162050"/>
            <a:ext cx="5575300" cy="3136900"/>
          </a:xfrm>
          <a:ln/>
        </p:spPr>
      </p:sp>
      <p:sp>
        <p:nvSpPr>
          <p:cNvPr id="8195" name="Rectangle 3"/>
          <p:cNvSpPr>
            <a:spLocks noGrp="1" noChangeArrowheads="1"/>
          </p:cNvSpPr>
          <p:nvPr>
            <p:ph type="body" idx="1"/>
          </p:nvPr>
        </p:nvSpPr>
        <p:spPr/>
        <p:txBody>
          <a:bodyPr/>
          <a:lstStyle/>
          <a:p>
            <a:pPr marL="232920" indent="-232920">
              <a:lnSpc>
                <a:spcPct val="80000"/>
              </a:lnSpc>
            </a:pPr>
            <a:r>
              <a:rPr lang="en-US" sz="1000" b="1"/>
              <a:t>10 min</a:t>
            </a:r>
          </a:p>
        </p:txBody>
      </p:sp>
    </p:spTree>
    <p:extLst>
      <p:ext uri="{BB962C8B-B14F-4D97-AF65-F5344CB8AC3E}">
        <p14:creationId xmlns:p14="http://schemas.microsoft.com/office/powerpoint/2010/main" val="4174248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24</a:t>
            </a:fld>
            <a:endParaRPr lang="en-US"/>
          </a:p>
        </p:txBody>
      </p:sp>
    </p:spTree>
    <p:extLst>
      <p:ext uri="{BB962C8B-B14F-4D97-AF65-F5344CB8AC3E}">
        <p14:creationId xmlns:p14="http://schemas.microsoft.com/office/powerpoint/2010/main" val="3217186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F9E3D-F946-429E-A412-11669A396655}" type="slidenum">
              <a:rPr lang="en-US" smtClean="0"/>
              <a:t>25</a:t>
            </a:fld>
            <a:endParaRPr lang="en-US"/>
          </a:p>
        </p:txBody>
      </p:sp>
    </p:spTree>
    <p:extLst>
      <p:ext uri="{BB962C8B-B14F-4D97-AF65-F5344CB8AC3E}">
        <p14:creationId xmlns:p14="http://schemas.microsoft.com/office/powerpoint/2010/main" val="1817409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5604" indent="-286771" eaLnBrk="0" hangingPunct="0">
              <a:defRPr sz="2400">
                <a:solidFill>
                  <a:schemeClr val="tx1"/>
                </a:solidFill>
                <a:latin typeface="Arial" pitchFamily="34" charset="0"/>
                <a:ea typeface="MS PGothic" pitchFamily="34" charset="-128"/>
              </a:defRPr>
            </a:lvl2pPr>
            <a:lvl3pPr marL="1147085" indent="-229417" eaLnBrk="0" hangingPunct="0">
              <a:defRPr sz="2400">
                <a:solidFill>
                  <a:schemeClr val="tx1"/>
                </a:solidFill>
                <a:latin typeface="Arial" pitchFamily="34" charset="0"/>
                <a:ea typeface="MS PGothic" pitchFamily="34" charset="-128"/>
              </a:defRPr>
            </a:lvl3pPr>
            <a:lvl4pPr marL="1605919" indent="-229417" eaLnBrk="0" hangingPunct="0">
              <a:defRPr sz="2400">
                <a:solidFill>
                  <a:schemeClr val="tx1"/>
                </a:solidFill>
                <a:latin typeface="Arial" pitchFamily="34" charset="0"/>
                <a:ea typeface="MS PGothic" pitchFamily="34" charset="-128"/>
              </a:defRPr>
            </a:lvl4pPr>
            <a:lvl5pPr marL="2064751" indent="-229417" eaLnBrk="0" hangingPunct="0">
              <a:defRPr sz="2400">
                <a:solidFill>
                  <a:schemeClr val="tx1"/>
                </a:solidFill>
                <a:latin typeface="Arial" pitchFamily="34" charset="0"/>
                <a:ea typeface="MS PGothic" pitchFamily="34" charset="-128"/>
              </a:defRPr>
            </a:lvl5pPr>
            <a:lvl6pPr marL="2523586" indent="-229417" eaLnBrk="0" fontAlgn="base" hangingPunct="0">
              <a:spcBef>
                <a:spcPct val="0"/>
              </a:spcBef>
              <a:spcAft>
                <a:spcPct val="0"/>
              </a:spcAft>
              <a:defRPr sz="2400">
                <a:solidFill>
                  <a:schemeClr val="tx1"/>
                </a:solidFill>
                <a:latin typeface="Arial" pitchFamily="34" charset="0"/>
                <a:ea typeface="MS PGothic" pitchFamily="34" charset="-128"/>
              </a:defRPr>
            </a:lvl6pPr>
            <a:lvl7pPr marL="2982420" indent="-229417" eaLnBrk="0" fontAlgn="base" hangingPunct="0">
              <a:spcBef>
                <a:spcPct val="0"/>
              </a:spcBef>
              <a:spcAft>
                <a:spcPct val="0"/>
              </a:spcAft>
              <a:defRPr sz="2400">
                <a:solidFill>
                  <a:schemeClr val="tx1"/>
                </a:solidFill>
                <a:latin typeface="Arial" pitchFamily="34" charset="0"/>
                <a:ea typeface="MS PGothic" pitchFamily="34" charset="-128"/>
              </a:defRPr>
            </a:lvl7pPr>
            <a:lvl8pPr marL="3441253" indent="-229417" eaLnBrk="0" fontAlgn="base" hangingPunct="0">
              <a:spcBef>
                <a:spcPct val="0"/>
              </a:spcBef>
              <a:spcAft>
                <a:spcPct val="0"/>
              </a:spcAft>
              <a:defRPr sz="2400">
                <a:solidFill>
                  <a:schemeClr val="tx1"/>
                </a:solidFill>
                <a:latin typeface="Arial" pitchFamily="34" charset="0"/>
                <a:ea typeface="MS PGothic" pitchFamily="34" charset="-128"/>
              </a:defRPr>
            </a:lvl8pPr>
            <a:lvl9pPr marL="3900087" indent="-229417"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A4EDB77-97B8-402C-8C76-DD6A35F53EA1}" type="slidenum">
              <a:rPr lang="en-US" altLang="en-US" sz="1200">
                <a:solidFill>
                  <a:srgbClr val="000000"/>
                </a:solidFill>
                <a:latin typeface="Calibri" pitchFamily="34" charset="0"/>
              </a:rPr>
              <a:pPr eaLnBrk="1" hangingPunct="1"/>
              <a:t>26</a:t>
            </a:fld>
            <a:endParaRPr lang="en-US" altLang="en-US" sz="1200">
              <a:solidFill>
                <a:srgbClr val="000000"/>
              </a:solidFill>
              <a:latin typeface="Calibri" pitchFamily="34" charset="0"/>
            </a:endParaRPr>
          </a:p>
        </p:txBody>
      </p:sp>
    </p:spTree>
    <p:extLst>
      <p:ext uri="{BB962C8B-B14F-4D97-AF65-F5344CB8AC3E}">
        <p14:creationId xmlns:p14="http://schemas.microsoft.com/office/powerpoint/2010/main" val="3023591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p:txBody>
          <a:bodyPr wrap="square" numCol="1" anchor="t" anchorCtr="0" compatLnSpc="1">
            <a:prstTxWarp prst="textNoShape">
              <a:avLst/>
            </a:prstTxWarp>
          </a:bodyPr>
          <a:lstStyle/>
          <a:p>
            <a:pPr>
              <a:defRPr/>
            </a:pPr>
            <a:endParaRPr lang="en-US">
              <a:ea typeface="+mn-ea"/>
              <a:cs typeface="+mn-cs"/>
            </a:endParaRPr>
          </a:p>
        </p:txBody>
      </p:sp>
      <p:sp>
        <p:nvSpPr>
          <p:cNvPr id="332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5604" indent="-286771" eaLnBrk="0" hangingPunct="0">
              <a:defRPr sz="2400">
                <a:solidFill>
                  <a:schemeClr val="tx1"/>
                </a:solidFill>
                <a:latin typeface="Arial" pitchFamily="34" charset="0"/>
                <a:ea typeface="MS PGothic" pitchFamily="34" charset="-128"/>
              </a:defRPr>
            </a:lvl2pPr>
            <a:lvl3pPr marL="1147085" indent="-229417" eaLnBrk="0" hangingPunct="0">
              <a:defRPr sz="2400">
                <a:solidFill>
                  <a:schemeClr val="tx1"/>
                </a:solidFill>
                <a:latin typeface="Arial" pitchFamily="34" charset="0"/>
                <a:ea typeface="MS PGothic" pitchFamily="34" charset="-128"/>
              </a:defRPr>
            </a:lvl3pPr>
            <a:lvl4pPr marL="1605919" indent="-229417" eaLnBrk="0" hangingPunct="0">
              <a:defRPr sz="2400">
                <a:solidFill>
                  <a:schemeClr val="tx1"/>
                </a:solidFill>
                <a:latin typeface="Arial" pitchFamily="34" charset="0"/>
                <a:ea typeface="MS PGothic" pitchFamily="34" charset="-128"/>
              </a:defRPr>
            </a:lvl4pPr>
            <a:lvl5pPr marL="2064751" indent="-229417" eaLnBrk="0" hangingPunct="0">
              <a:defRPr sz="2400">
                <a:solidFill>
                  <a:schemeClr val="tx1"/>
                </a:solidFill>
                <a:latin typeface="Arial" pitchFamily="34" charset="0"/>
                <a:ea typeface="MS PGothic" pitchFamily="34" charset="-128"/>
              </a:defRPr>
            </a:lvl5pPr>
            <a:lvl6pPr marL="2523586" indent="-229417" eaLnBrk="0" fontAlgn="base" hangingPunct="0">
              <a:spcBef>
                <a:spcPct val="0"/>
              </a:spcBef>
              <a:spcAft>
                <a:spcPct val="0"/>
              </a:spcAft>
              <a:defRPr sz="2400">
                <a:solidFill>
                  <a:schemeClr val="tx1"/>
                </a:solidFill>
                <a:latin typeface="Arial" pitchFamily="34" charset="0"/>
                <a:ea typeface="MS PGothic" pitchFamily="34" charset="-128"/>
              </a:defRPr>
            </a:lvl6pPr>
            <a:lvl7pPr marL="2982420" indent="-229417" eaLnBrk="0" fontAlgn="base" hangingPunct="0">
              <a:spcBef>
                <a:spcPct val="0"/>
              </a:spcBef>
              <a:spcAft>
                <a:spcPct val="0"/>
              </a:spcAft>
              <a:defRPr sz="2400">
                <a:solidFill>
                  <a:schemeClr val="tx1"/>
                </a:solidFill>
                <a:latin typeface="Arial" pitchFamily="34" charset="0"/>
                <a:ea typeface="MS PGothic" pitchFamily="34" charset="-128"/>
              </a:defRPr>
            </a:lvl7pPr>
            <a:lvl8pPr marL="3441253" indent="-229417" eaLnBrk="0" fontAlgn="base" hangingPunct="0">
              <a:spcBef>
                <a:spcPct val="0"/>
              </a:spcBef>
              <a:spcAft>
                <a:spcPct val="0"/>
              </a:spcAft>
              <a:defRPr sz="2400">
                <a:solidFill>
                  <a:schemeClr val="tx1"/>
                </a:solidFill>
                <a:latin typeface="Arial" pitchFamily="34" charset="0"/>
                <a:ea typeface="MS PGothic" pitchFamily="34" charset="-128"/>
              </a:defRPr>
            </a:lvl8pPr>
            <a:lvl9pPr marL="3900087" indent="-229417"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AF156072-06F2-4D42-BF86-F1E3B3613651}" type="slidenum">
              <a:rPr lang="en-US" altLang="en-US" sz="1200">
                <a:solidFill>
                  <a:srgbClr val="000000"/>
                </a:solidFill>
                <a:latin typeface="Calibri" pitchFamily="34" charset="0"/>
              </a:rPr>
              <a:pPr eaLnBrk="1" hangingPunct="1"/>
              <a:t>27</a:t>
            </a:fld>
            <a:endParaRPr lang="en-US" altLang="en-US" sz="1200">
              <a:solidFill>
                <a:srgbClr val="000000"/>
              </a:solidFill>
              <a:latin typeface="Calibri" pitchFamily="34" charset="0"/>
            </a:endParaRPr>
          </a:p>
        </p:txBody>
      </p:sp>
    </p:spTree>
    <p:extLst>
      <p:ext uri="{BB962C8B-B14F-4D97-AF65-F5344CB8AC3E}">
        <p14:creationId xmlns:p14="http://schemas.microsoft.com/office/powerpoint/2010/main" val="1003200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9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5604" indent="-286771" eaLnBrk="0" hangingPunct="0">
              <a:defRPr sz="2400">
                <a:solidFill>
                  <a:schemeClr val="tx1"/>
                </a:solidFill>
                <a:latin typeface="Arial" pitchFamily="34" charset="0"/>
                <a:ea typeface="MS PGothic" pitchFamily="34" charset="-128"/>
              </a:defRPr>
            </a:lvl2pPr>
            <a:lvl3pPr marL="1147085" indent="-229417" eaLnBrk="0" hangingPunct="0">
              <a:defRPr sz="2400">
                <a:solidFill>
                  <a:schemeClr val="tx1"/>
                </a:solidFill>
                <a:latin typeface="Arial" pitchFamily="34" charset="0"/>
                <a:ea typeface="MS PGothic" pitchFamily="34" charset="-128"/>
              </a:defRPr>
            </a:lvl3pPr>
            <a:lvl4pPr marL="1605919" indent="-229417" eaLnBrk="0" hangingPunct="0">
              <a:defRPr sz="2400">
                <a:solidFill>
                  <a:schemeClr val="tx1"/>
                </a:solidFill>
                <a:latin typeface="Arial" pitchFamily="34" charset="0"/>
                <a:ea typeface="MS PGothic" pitchFamily="34" charset="-128"/>
              </a:defRPr>
            </a:lvl4pPr>
            <a:lvl5pPr marL="2064751" indent="-229417" eaLnBrk="0" hangingPunct="0">
              <a:defRPr sz="2400">
                <a:solidFill>
                  <a:schemeClr val="tx1"/>
                </a:solidFill>
                <a:latin typeface="Arial" pitchFamily="34" charset="0"/>
                <a:ea typeface="MS PGothic" pitchFamily="34" charset="-128"/>
              </a:defRPr>
            </a:lvl5pPr>
            <a:lvl6pPr marL="2523586" indent="-229417" eaLnBrk="0" fontAlgn="base" hangingPunct="0">
              <a:spcBef>
                <a:spcPct val="0"/>
              </a:spcBef>
              <a:spcAft>
                <a:spcPct val="0"/>
              </a:spcAft>
              <a:defRPr sz="2400">
                <a:solidFill>
                  <a:schemeClr val="tx1"/>
                </a:solidFill>
                <a:latin typeface="Arial" pitchFamily="34" charset="0"/>
                <a:ea typeface="MS PGothic" pitchFamily="34" charset="-128"/>
              </a:defRPr>
            </a:lvl6pPr>
            <a:lvl7pPr marL="2982420" indent="-229417" eaLnBrk="0" fontAlgn="base" hangingPunct="0">
              <a:spcBef>
                <a:spcPct val="0"/>
              </a:spcBef>
              <a:spcAft>
                <a:spcPct val="0"/>
              </a:spcAft>
              <a:defRPr sz="2400">
                <a:solidFill>
                  <a:schemeClr val="tx1"/>
                </a:solidFill>
                <a:latin typeface="Arial" pitchFamily="34" charset="0"/>
                <a:ea typeface="MS PGothic" pitchFamily="34" charset="-128"/>
              </a:defRPr>
            </a:lvl7pPr>
            <a:lvl8pPr marL="3441253" indent="-229417" eaLnBrk="0" fontAlgn="base" hangingPunct="0">
              <a:spcBef>
                <a:spcPct val="0"/>
              </a:spcBef>
              <a:spcAft>
                <a:spcPct val="0"/>
              </a:spcAft>
              <a:defRPr sz="2400">
                <a:solidFill>
                  <a:schemeClr val="tx1"/>
                </a:solidFill>
                <a:latin typeface="Arial" pitchFamily="34" charset="0"/>
                <a:ea typeface="MS PGothic" pitchFamily="34" charset="-128"/>
              </a:defRPr>
            </a:lvl8pPr>
            <a:lvl9pPr marL="3900087" indent="-229417"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F4838112-1A24-4944-974A-2BBEFDD02B34}" type="slidenum">
              <a:rPr lang="en-US" altLang="en-US" sz="1200">
                <a:solidFill>
                  <a:srgbClr val="000000"/>
                </a:solidFill>
                <a:latin typeface="Calibri" pitchFamily="34" charset="0"/>
              </a:rPr>
              <a:pPr eaLnBrk="1" hangingPunct="1"/>
              <a:t>28</a:t>
            </a:fld>
            <a:endParaRPr lang="en-US" altLang="en-US" sz="1200">
              <a:solidFill>
                <a:srgbClr val="000000"/>
              </a:solidFill>
              <a:latin typeface="Calibri" pitchFamily="34" charset="0"/>
            </a:endParaRPr>
          </a:p>
        </p:txBody>
      </p:sp>
    </p:spTree>
    <p:extLst>
      <p:ext uri="{BB962C8B-B14F-4D97-AF65-F5344CB8AC3E}">
        <p14:creationId xmlns:p14="http://schemas.microsoft.com/office/powerpoint/2010/main" val="2859089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14236-C0CD-443D-A130-C896F65F8562}" type="slidenum">
              <a:rPr lang="en-US">
                <a:solidFill>
                  <a:prstClr val="black"/>
                </a:solidFill>
              </a:rPr>
              <a:pPr/>
              <a:t>29</a:t>
            </a:fld>
            <a:endParaRPr lang="en-US">
              <a:solidFill>
                <a:prstClr val="black"/>
              </a:solidFill>
            </a:endParaRPr>
          </a:p>
        </p:txBody>
      </p:sp>
      <p:sp>
        <p:nvSpPr>
          <p:cNvPr id="8194" name="Rectangle 2"/>
          <p:cNvSpPr>
            <a:spLocks noGrp="1" noRot="1" noChangeAspect="1" noChangeArrowheads="1" noTextEdit="1"/>
          </p:cNvSpPr>
          <p:nvPr>
            <p:ph type="sldImg"/>
          </p:nvPr>
        </p:nvSpPr>
        <p:spPr>
          <a:xfrm>
            <a:off x="717550" y="1162050"/>
            <a:ext cx="5575300" cy="3136900"/>
          </a:xfrm>
          <a:ln/>
        </p:spPr>
      </p:sp>
      <p:sp>
        <p:nvSpPr>
          <p:cNvPr id="8195" name="Rectangle 3"/>
          <p:cNvSpPr>
            <a:spLocks noGrp="1" noChangeArrowheads="1"/>
          </p:cNvSpPr>
          <p:nvPr>
            <p:ph type="body" idx="1"/>
          </p:nvPr>
        </p:nvSpPr>
        <p:spPr/>
        <p:txBody>
          <a:bodyPr/>
          <a:lstStyle/>
          <a:p>
            <a:pPr marL="232934" indent="-232934">
              <a:lnSpc>
                <a:spcPct val="80000"/>
              </a:lnSpc>
            </a:pPr>
            <a:r>
              <a:rPr lang="en-US" sz="1000" b="1"/>
              <a:t>10 min</a:t>
            </a:r>
          </a:p>
        </p:txBody>
      </p:sp>
    </p:spTree>
    <p:extLst>
      <p:ext uri="{BB962C8B-B14F-4D97-AF65-F5344CB8AC3E}">
        <p14:creationId xmlns:p14="http://schemas.microsoft.com/office/powerpoint/2010/main" val="2427758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B4CC0-5F44-CAF1-9BC8-7214FA36C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F869A-9710-6A3A-3FEE-2CA10B6CD1F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7FF28AC-A770-317E-7E8D-C8276A61C9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31645A-EF38-F10A-6A9E-059F3AF344D0}"/>
              </a:ext>
            </a:extLst>
          </p:cNvPr>
          <p:cNvSpPr>
            <a:spLocks noGrp="1"/>
          </p:cNvSpPr>
          <p:nvPr>
            <p:ph type="sldNum" sz="quarter" idx="10"/>
          </p:nvPr>
        </p:nvSpPr>
        <p:spPr/>
        <p:txBody>
          <a:bodyPr/>
          <a:lstStyle/>
          <a:p>
            <a:fld id="{05F8F4C2-8D1B-4152-9155-7910E1606850}" type="slidenum">
              <a:rPr lang="en-US" smtClean="0"/>
              <a:t>3</a:t>
            </a:fld>
            <a:endParaRPr lang="en-US"/>
          </a:p>
        </p:txBody>
      </p:sp>
    </p:spTree>
    <p:extLst>
      <p:ext uri="{BB962C8B-B14F-4D97-AF65-F5344CB8AC3E}">
        <p14:creationId xmlns:p14="http://schemas.microsoft.com/office/powerpoint/2010/main" val="1136608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Use the “Hide Slide” feature to hide the file sharing system not being used.  Do not delete the slide.  Hiding the slide will preserve correspondence to the pacing guide slide numbers.</a:t>
            </a:r>
          </a:p>
        </p:txBody>
      </p:sp>
      <p:sp>
        <p:nvSpPr>
          <p:cNvPr id="4" name="Slide Number Placeholder 3"/>
          <p:cNvSpPr>
            <a:spLocks noGrp="1"/>
          </p:cNvSpPr>
          <p:nvPr>
            <p:ph type="sldNum" sz="quarter" idx="10"/>
          </p:nvPr>
        </p:nvSpPr>
        <p:spPr/>
        <p:txBody>
          <a:bodyPr/>
          <a:lstStyle/>
          <a:p>
            <a:fld id="{FDDD80E2-CEE1-430F-BB48-F94E6E00B3AA}" type="slidenum">
              <a:rPr lang="en-US" smtClean="0"/>
              <a:t>30</a:t>
            </a:fld>
            <a:endParaRPr lang="en-US"/>
          </a:p>
        </p:txBody>
      </p:sp>
    </p:spTree>
    <p:extLst>
      <p:ext uri="{BB962C8B-B14F-4D97-AF65-F5344CB8AC3E}">
        <p14:creationId xmlns:p14="http://schemas.microsoft.com/office/powerpoint/2010/main" val="2052749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Use the “Hide Slide” feature to hide the file sharing system not being used.  Do not delete the slide.  Hiding the slide will preserve correspondence to the pacing guide slide numbers.</a:t>
            </a:r>
          </a:p>
          <a:p>
            <a:endParaRPr lang="en-US"/>
          </a:p>
        </p:txBody>
      </p:sp>
      <p:sp>
        <p:nvSpPr>
          <p:cNvPr id="4" name="Slide Number Placeholder 3"/>
          <p:cNvSpPr>
            <a:spLocks noGrp="1"/>
          </p:cNvSpPr>
          <p:nvPr>
            <p:ph type="sldNum" sz="quarter" idx="10"/>
          </p:nvPr>
        </p:nvSpPr>
        <p:spPr/>
        <p:txBody>
          <a:bodyPr/>
          <a:lstStyle/>
          <a:p>
            <a:fld id="{FDDD80E2-CEE1-430F-BB48-F94E6E00B3AA}" type="slidenum">
              <a:rPr lang="en-US" smtClean="0"/>
              <a:t>31</a:t>
            </a:fld>
            <a:endParaRPr lang="en-US"/>
          </a:p>
        </p:txBody>
      </p:sp>
    </p:spTree>
    <p:extLst>
      <p:ext uri="{BB962C8B-B14F-4D97-AF65-F5344CB8AC3E}">
        <p14:creationId xmlns:p14="http://schemas.microsoft.com/office/powerpoint/2010/main" val="1302347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931C6-4646-D443-3774-844563C2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849AB-C553-9522-24C8-87B26792489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AC949FA-E012-6128-A84F-7D178BA483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53E04A-CA36-9CA8-5F29-B4DA284591F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051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33</a:t>
            </a:fld>
            <a:endParaRPr lang="en-US"/>
          </a:p>
        </p:txBody>
      </p:sp>
    </p:spTree>
    <p:extLst>
      <p:ext uri="{BB962C8B-B14F-4D97-AF65-F5344CB8AC3E}">
        <p14:creationId xmlns:p14="http://schemas.microsoft.com/office/powerpoint/2010/main" val="3074196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34</a:t>
            </a:fld>
            <a:endParaRPr lang="en-US"/>
          </a:p>
        </p:txBody>
      </p:sp>
    </p:spTree>
    <p:extLst>
      <p:ext uri="{BB962C8B-B14F-4D97-AF65-F5344CB8AC3E}">
        <p14:creationId xmlns:p14="http://schemas.microsoft.com/office/powerpoint/2010/main" val="35368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2752046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36</a:t>
            </a:fld>
            <a:endParaRPr lang="en-US"/>
          </a:p>
        </p:txBody>
      </p:sp>
    </p:spTree>
    <p:extLst>
      <p:ext uri="{BB962C8B-B14F-4D97-AF65-F5344CB8AC3E}">
        <p14:creationId xmlns:p14="http://schemas.microsoft.com/office/powerpoint/2010/main" val="841824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37</a:t>
            </a:fld>
            <a:endParaRPr lang="en-US"/>
          </a:p>
        </p:txBody>
      </p:sp>
    </p:spTree>
    <p:extLst>
      <p:ext uri="{BB962C8B-B14F-4D97-AF65-F5344CB8AC3E}">
        <p14:creationId xmlns:p14="http://schemas.microsoft.com/office/powerpoint/2010/main" val="3184896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38</a:t>
            </a:fld>
            <a:endParaRPr lang="en-US"/>
          </a:p>
        </p:txBody>
      </p:sp>
    </p:spTree>
    <p:extLst>
      <p:ext uri="{BB962C8B-B14F-4D97-AF65-F5344CB8AC3E}">
        <p14:creationId xmlns:p14="http://schemas.microsoft.com/office/powerpoint/2010/main" val="41824644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39</a:t>
            </a:fld>
            <a:endParaRPr lang="en-US"/>
          </a:p>
        </p:txBody>
      </p:sp>
    </p:spTree>
    <p:extLst>
      <p:ext uri="{BB962C8B-B14F-4D97-AF65-F5344CB8AC3E}">
        <p14:creationId xmlns:p14="http://schemas.microsoft.com/office/powerpoint/2010/main" val="2561335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F9E3D-F946-429E-A412-11669A396655}" type="slidenum">
              <a:rPr lang="en-US" smtClean="0"/>
              <a:t>4</a:t>
            </a:fld>
            <a:endParaRPr lang="en-US"/>
          </a:p>
        </p:txBody>
      </p:sp>
    </p:spTree>
    <p:extLst>
      <p:ext uri="{BB962C8B-B14F-4D97-AF65-F5344CB8AC3E}">
        <p14:creationId xmlns:p14="http://schemas.microsoft.com/office/powerpoint/2010/main" val="1680237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40</a:t>
            </a:fld>
            <a:endParaRPr lang="en-US"/>
          </a:p>
        </p:txBody>
      </p:sp>
    </p:spTree>
    <p:extLst>
      <p:ext uri="{BB962C8B-B14F-4D97-AF65-F5344CB8AC3E}">
        <p14:creationId xmlns:p14="http://schemas.microsoft.com/office/powerpoint/2010/main" val="76414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8D217-0DD8-B7F3-A765-35B25C4D6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FC8FF-6734-5061-1652-64F98576EE74}"/>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FA3DFFC2-F001-163F-15C5-653FCB6622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92710B-5233-2318-AE92-8580B53F6D3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8533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AD8754-F8BB-49CA-A91C-E56290036C54}" type="slidenum">
              <a:rPr lang="en-US"/>
              <a:pPr/>
              <a:t>42</a:t>
            </a:fld>
            <a:endParaRPr lang="en-US"/>
          </a:p>
        </p:txBody>
      </p:sp>
      <p:sp>
        <p:nvSpPr>
          <p:cNvPr id="8194" name="Rectangle 2"/>
          <p:cNvSpPr>
            <a:spLocks noGrp="1" noRot="1" noChangeAspect="1" noChangeArrowheads="1" noTextEdit="1"/>
          </p:cNvSpPr>
          <p:nvPr>
            <p:ph type="sldImg"/>
          </p:nvPr>
        </p:nvSpPr>
        <p:spPr>
          <a:xfrm>
            <a:off x="717550" y="1162050"/>
            <a:ext cx="5575300" cy="3136900"/>
          </a:xfrm>
          <a:ln/>
        </p:spPr>
      </p:sp>
      <p:sp>
        <p:nvSpPr>
          <p:cNvPr id="8195" name="Rectangle 3"/>
          <p:cNvSpPr>
            <a:spLocks noGrp="1" noChangeArrowheads="1"/>
          </p:cNvSpPr>
          <p:nvPr>
            <p:ph type="body" idx="1"/>
          </p:nvPr>
        </p:nvSpPr>
        <p:spPr/>
        <p:txBody>
          <a:bodyPr/>
          <a:lstStyle/>
          <a:p>
            <a:pPr marL="232920" indent="-232920">
              <a:lnSpc>
                <a:spcPct val="80000"/>
              </a:lnSpc>
            </a:pPr>
            <a:r>
              <a:rPr lang="en-US" sz="1000" b="1"/>
              <a:t>10 min</a:t>
            </a:r>
          </a:p>
        </p:txBody>
      </p:sp>
    </p:spTree>
    <p:extLst>
      <p:ext uri="{BB962C8B-B14F-4D97-AF65-F5344CB8AC3E}">
        <p14:creationId xmlns:p14="http://schemas.microsoft.com/office/powerpoint/2010/main" val="3805704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43</a:t>
            </a:fld>
            <a:endParaRPr lang="en-US"/>
          </a:p>
        </p:txBody>
      </p:sp>
    </p:spTree>
    <p:extLst>
      <p:ext uri="{BB962C8B-B14F-4D97-AF65-F5344CB8AC3E}">
        <p14:creationId xmlns:p14="http://schemas.microsoft.com/office/powerpoint/2010/main" val="11047496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44</a:t>
            </a:fld>
            <a:endParaRPr lang="en-US"/>
          </a:p>
        </p:txBody>
      </p:sp>
    </p:spTree>
    <p:extLst>
      <p:ext uri="{BB962C8B-B14F-4D97-AF65-F5344CB8AC3E}">
        <p14:creationId xmlns:p14="http://schemas.microsoft.com/office/powerpoint/2010/main" val="23439685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dirty="0"/>
              <a:t>Character education citations: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Berkowitz, M. W., &amp; Bier, M. C. (2005). What works in character education: A research-driven guide for educators. </a:t>
            </a:r>
            <a:r>
              <a:rPr lang="en-US" sz="1200" b="0" i="1" kern="1200" dirty="0">
                <a:solidFill>
                  <a:schemeClr val="tx1"/>
                </a:solidFill>
                <a:effectLst/>
                <a:latin typeface="+mn-lt"/>
                <a:ea typeface="+mn-ea"/>
                <a:cs typeface="+mn-cs"/>
              </a:rPr>
              <a:t>Washington, DC: Character Education Partnership</a:t>
            </a:r>
            <a:r>
              <a:rPr lang="en-US"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dirty="0" err="1">
                <a:solidFill>
                  <a:schemeClr val="tx1"/>
                </a:solidFill>
                <a:effectLst/>
                <a:latin typeface="+mn-lt"/>
                <a:ea typeface="+mn-ea"/>
                <a:cs typeface="+mn-cs"/>
              </a:rPr>
              <a:t>Lickona</a:t>
            </a:r>
            <a:r>
              <a:rPr lang="en-US" sz="1200" b="0" i="0" kern="1200" dirty="0">
                <a:solidFill>
                  <a:schemeClr val="tx1"/>
                </a:solidFill>
                <a:effectLst/>
                <a:latin typeface="+mn-lt"/>
                <a:ea typeface="+mn-ea"/>
                <a:cs typeface="+mn-cs"/>
              </a:rPr>
              <a:t>, T., </a:t>
            </a:r>
            <a:r>
              <a:rPr lang="en-US" sz="1200" b="0" i="0" kern="1200" dirty="0" err="1">
                <a:solidFill>
                  <a:schemeClr val="tx1"/>
                </a:solidFill>
                <a:effectLst/>
                <a:latin typeface="+mn-lt"/>
                <a:ea typeface="+mn-ea"/>
                <a:cs typeface="+mn-cs"/>
              </a:rPr>
              <a:t>Schaps</a:t>
            </a:r>
            <a:r>
              <a:rPr lang="en-US" sz="1200" b="0" i="0" kern="1200" dirty="0">
                <a:solidFill>
                  <a:schemeClr val="tx1"/>
                </a:solidFill>
                <a:effectLst/>
                <a:latin typeface="+mn-lt"/>
                <a:ea typeface="+mn-ea"/>
                <a:cs typeface="+mn-cs"/>
              </a:rPr>
              <a:t>, E., &amp; Lewis, C. (2007). CEP's Eleven Principles of Effective Character Education. </a:t>
            </a:r>
            <a:r>
              <a:rPr lang="en-US" sz="1200" b="0" i="1" kern="1200" dirty="0">
                <a:solidFill>
                  <a:schemeClr val="tx1"/>
                </a:solidFill>
                <a:effectLst/>
                <a:latin typeface="+mn-lt"/>
                <a:ea typeface="+mn-ea"/>
                <a:cs typeface="+mn-cs"/>
              </a:rPr>
              <a:t>Character Education Partnership</a:t>
            </a:r>
            <a:r>
              <a:rPr lang="en-US"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dirty="0"/>
              <a:t>McBrien, J. L. &amp; Brandt, R. S. (1997) </a:t>
            </a:r>
            <a:r>
              <a:rPr lang="en-US" sz="1200" i="1" dirty="0"/>
              <a:t>The Language of Learning: A Guide to Education Terms.</a:t>
            </a:r>
            <a:r>
              <a:rPr lang="en-US" sz="1200" dirty="0"/>
              <a:t> Alexandria, VA: Association for Supervision and Curriculum Development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Person, A. E., </a:t>
            </a:r>
            <a:r>
              <a:rPr lang="en-US" sz="1200" b="0" i="0" kern="1200" dirty="0" err="1">
                <a:solidFill>
                  <a:schemeClr val="tx1"/>
                </a:solidFill>
                <a:effectLst/>
                <a:latin typeface="+mn-lt"/>
                <a:ea typeface="+mn-ea"/>
                <a:cs typeface="+mn-cs"/>
              </a:rPr>
              <a:t>Moiduddin</a:t>
            </a:r>
            <a:r>
              <a:rPr lang="en-US" sz="1200" b="0" i="0" kern="1200" dirty="0">
                <a:solidFill>
                  <a:schemeClr val="tx1"/>
                </a:solidFill>
                <a:effectLst/>
                <a:latin typeface="+mn-lt"/>
                <a:ea typeface="+mn-ea"/>
                <a:cs typeface="+mn-cs"/>
              </a:rPr>
              <a:t>, E., Hague-Angus, M., &amp; Malone, L. M. (2009). Survey of Outcomes Measurement in Research on Character Education Programs. NCEE 2009-006. </a:t>
            </a:r>
            <a:r>
              <a:rPr lang="en-US" sz="1200" b="0" i="1" kern="1200" dirty="0">
                <a:solidFill>
                  <a:schemeClr val="tx1"/>
                </a:solidFill>
                <a:effectLst/>
                <a:latin typeface="+mn-lt"/>
                <a:ea typeface="+mn-ea"/>
                <a:cs typeface="+mn-cs"/>
              </a:rPr>
              <a:t>National Center for Education Evaluation and Regional Assistance</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05F8F4C2-8D1B-4152-9155-7910E1606850}" type="slidenum">
              <a:rPr lang="en-US" smtClean="0"/>
              <a:t>45</a:t>
            </a:fld>
            <a:endParaRPr lang="en-US"/>
          </a:p>
        </p:txBody>
      </p:sp>
    </p:spTree>
    <p:extLst>
      <p:ext uri="{BB962C8B-B14F-4D97-AF65-F5344CB8AC3E}">
        <p14:creationId xmlns:p14="http://schemas.microsoft.com/office/powerpoint/2010/main" val="28089149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solidFill>
                  <a:schemeClr val="bg2"/>
                </a:solidFill>
                <a:ea typeface="ＭＳ Ｐゴシック" pitchFamily="34" charset="-128"/>
              </a:rPr>
              <a:t>Sources: </a:t>
            </a:r>
            <a:r>
              <a:rPr lang="en-US" sz="1200" dirty="0">
                <a:solidFill>
                  <a:schemeClr val="bg2"/>
                </a:solidFill>
              </a:rPr>
              <a:t>Committee for Children (1992). </a:t>
            </a:r>
            <a:r>
              <a:rPr lang="en-US" sz="1200" i="1" dirty="0">
                <a:solidFill>
                  <a:schemeClr val="bg2"/>
                </a:solidFill>
              </a:rPr>
              <a:t>Second Step: A violence prevention curriculum grades 1-3. </a:t>
            </a:r>
            <a:r>
              <a:rPr lang="en-US" sz="1200" dirty="0">
                <a:solidFill>
                  <a:schemeClr val="bg2"/>
                </a:solidFill>
              </a:rPr>
              <a:t>Seattle, WA: Author. </a:t>
            </a:r>
          </a:p>
          <a:p>
            <a:r>
              <a:rPr lang="en-US" sz="1200" dirty="0">
                <a:solidFill>
                  <a:schemeClr val="bg2"/>
                </a:solidFill>
              </a:rPr>
              <a:t>Eddy, J. M., Reid, J. B., &amp; Fetrow, R. A. (2000). An elementary school-based prevention program targeting modifiable antecedents of youth delinquency and violence: Linking the interests of families and teachers (LIFT). </a:t>
            </a:r>
            <a:r>
              <a:rPr lang="en-US" sz="1200" i="1" dirty="0">
                <a:solidFill>
                  <a:schemeClr val="bg2"/>
                </a:solidFill>
              </a:rPr>
              <a:t>Journal of Emotional and Behavioral Disorders, 8</a:t>
            </a:r>
            <a:r>
              <a:rPr lang="en-US" sz="1200" dirty="0">
                <a:solidFill>
                  <a:schemeClr val="bg2"/>
                </a:solidFill>
              </a:rPr>
              <a:t>, 165-176. </a:t>
            </a:r>
          </a:p>
          <a:p>
            <a:r>
              <a:rPr lang="en-US" sz="1200" dirty="0">
                <a:solidFill>
                  <a:schemeClr val="bg2"/>
                </a:solidFill>
              </a:rPr>
              <a:t>Elliott, S. N., &amp; Gresham, F. M. (2007). </a:t>
            </a:r>
            <a:r>
              <a:rPr lang="en-US" sz="1200" i="1" dirty="0">
                <a:solidFill>
                  <a:schemeClr val="bg2"/>
                </a:solidFill>
              </a:rPr>
              <a:t>Social Skills Improvement System: </a:t>
            </a:r>
            <a:r>
              <a:rPr lang="en-US" sz="1200" i="1" dirty="0" err="1">
                <a:solidFill>
                  <a:schemeClr val="bg2"/>
                </a:solidFill>
              </a:rPr>
              <a:t>Classwide</a:t>
            </a:r>
            <a:r>
              <a:rPr lang="en-US" sz="1200" i="1" dirty="0">
                <a:solidFill>
                  <a:schemeClr val="bg2"/>
                </a:solidFill>
              </a:rPr>
              <a:t> intervention program teacher’s guide. </a:t>
            </a:r>
            <a:r>
              <a:rPr lang="en-US" sz="1200" dirty="0">
                <a:solidFill>
                  <a:schemeClr val="bg2"/>
                </a:solidFill>
              </a:rPr>
              <a:t>Bloomington, MN: Pearson Assessments.</a:t>
            </a:r>
            <a:endParaRPr lang="en-US" sz="1200" dirty="0">
              <a:solidFill>
                <a:schemeClr val="bg2"/>
              </a:solidFill>
              <a:ea typeface="ＭＳ Ｐゴシック" pitchFamily="34" charset="-128"/>
            </a:endParaRPr>
          </a:p>
        </p:txBody>
      </p:sp>
      <p:sp>
        <p:nvSpPr>
          <p:cNvPr id="4" name="Slide Number Placeholder 3"/>
          <p:cNvSpPr>
            <a:spLocks noGrp="1"/>
          </p:cNvSpPr>
          <p:nvPr>
            <p:ph type="sldNum" sz="quarter" idx="10"/>
          </p:nvPr>
        </p:nvSpPr>
        <p:spPr/>
        <p:txBody>
          <a:bodyPr/>
          <a:lstStyle/>
          <a:p>
            <a:fld id="{20DA3AB6-5E8F-47A7-B913-009C7BBF0262}" type="slidenum">
              <a:rPr lang="en-US" smtClean="0"/>
              <a:t>46</a:t>
            </a:fld>
            <a:endParaRPr lang="en-US"/>
          </a:p>
        </p:txBody>
      </p:sp>
    </p:spTree>
    <p:extLst>
      <p:ext uri="{BB962C8B-B14F-4D97-AF65-F5344CB8AC3E}">
        <p14:creationId xmlns:p14="http://schemas.microsoft.com/office/powerpoint/2010/main" val="3969822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D10193-3655-4282-9789-3EED2AB7E79F}"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0799653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D10193-3655-4282-9789-3EED2AB7E79F}"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40893649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8F4C2-8D1B-4152-9155-7910E1606850}" type="slidenum">
              <a:rPr lang="en-US" smtClean="0"/>
              <a:t>49</a:t>
            </a:fld>
            <a:endParaRPr lang="en-US"/>
          </a:p>
        </p:txBody>
      </p:sp>
    </p:spTree>
    <p:extLst>
      <p:ext uri="{BB962C8B-B14F-4D97-AF65-F5344CB8AC3E}">
        <p14:creationId xmlns:p14="http://schemas.microsoft.com/office/powerpoint/2010/main" val="3548881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t>5</a:t>
            </a:fld>
            <a:endParaRPr lang="en-US"/>
          </a:p>
        </p:txBody>
      </p:sp>
    </p:spTree>
    <p:extLst>
      <p:ext uri="{BB962C8B-B14F-4D97-AF65-F5344CB8AC3E}">
        <p14:creationId xmlns:p14="http://schemas.microsoft.com/office/powerpoint/2010/main" val="1060899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50</a:t>
            </a:fld>
            <a:endParaRPr lang="en-US"/>
          </a:p>
        </p:txBody>
      </p:sp>
    </p:spTree>
    <p:extLst>
      <p:ext uri="{BB962C8B-B14F-4D97-AF65-F5344CB8AC3E}">
        <p14:creationId xmlns:p14="http://schemas.microsoft.com/office/powerpoint/2010/main" val="31235830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51</a:t>
            </a:fld>
            <a:endParaRPr lang="en-US"/>
          </a:p>
        </p:txBody>
      </p:sp>
    </p:spTree>
    <p:extLst>
      <p:ext uri="{BB962C8B-B14F-4D97-AF65-F5344CB8AC3E}">
        <p14:creationId xmlns:p14="http://schemas.microsoft.com/office/powerpoint/2010/main" val="12349380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8F4C2-8D1B-4152-9155-7910E1606850}" type="slidenum">
              <a:rPr lang="en-US" smtClean="0"/>
              <a:t>52</a:t>
            </a:fld>
            <a:endParaRPr lang="en-US"/>
          </a:p>
        </p:txBody>
      </p:sp>
    </p:spTree>
    <p:extLst>
      <p:ext uri="{BB962C8B-B14F-4D97-AF65-F5344CB8AC3E}">
        <p14:creationId xmlns:p14="http://schemas.microsoft.com/office/powerpoint/2010/main" val="27101269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8F4C2-8D1B-4152-9155-7910E1606850}" type="slidenum">
              <a:rPr lang="en-US" smtClean="0"/>
              <a:t>53</a:t>
            </a:fld>
            <a:endParaRPr lang="en-US"/>
          </a:p>
        </p:txBody>
      </p:sp>
    </p:spTree>
    <p:extLst>
      <p:ext uri="{BB962C8B-B14F-4D97-AF65-F5344CB8AC3E}">
        <p14:creationId xmlns:p14="http://schemas.microsoft.com/office/powerpoint/2010/main" val="5029058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54</a:t>
            </a:fld>
            <a:endParaRPr lang="en-US"/>
          </a:p>
        </p:txBody>
      </p:sp>
    </p:spTree>
    <p:extLst>
      <p:ext uri="{BB962C8B-B14F-4D97-AF65-F5344CB8AC3E}">
        <p14:creationId xmlns:p14="http://schemas.microsoft.com/office/powerpoint/2010/main" val="38304858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AD8754-F8BB-49CA-A91C-E56290036C54}" type="slidenum">
              <a:rPr lang="en-US"/>
              <a:pPr/>
              <a:t>55</a:t>
            </a:fld>
            <a:endParaRPr lang="en-US"/>
          </a:p>
        </p:txBody>
      </p:sp>
      <p:sp>
        <p:nvSpPr>
          <p:cNvPr id="8194" name="Rectangle 2"/>
          <p:cNvSpPr>
            <a:spLocks noGrp="1" noRot="1" noChangeAspect="1" noChangeArrowheads="1" noTextEdit="1"/>
          </p:cNvSpPr>
          <p:nvPr>
            <p:ph type="sldImg"/>
          </p:nvPr>
        </p:nvSpPr>
        <p:spPr>
          <a:xfrm>
            <a:off x="717550" y="1162050"/>
            <a:ext cx="5575300" cy="3136900"/>
          </a:xfrm>
          <a:ln/>
        </p:spPr>
      </p:sp>
      <p:sp>
        <p:nvSpPr>
          <p:cNvPr id="8195" name="Rectangle 3"/>
          <p:cNvSpPr>
            <a:spLocks noGrp="1" noChangeArrowheads="1"/>
          </p:cNvSpPr>
          <p:nvPr>
            <p:ph type="body" idx="1"/>
          </p:nvPr>
        </p:nvSpPr>
        <p:spPr/>
        <p:txBody>
          <a:bodyPr/>
          <a:lstStyle/>
          <a:p>
            <a:pPr marL="232920" indent="-232920">
              <a:lnSpc>
                <a:spcPct val="80000"/>
              </a:lnSpc>
            </a:pPr>
            <a:r>
              <a:rPr lang="en-US" sz="1000" b="1"/>
              <a:t>10 min</a:t>
            </a:r>
          </a:p>
        </p:txBody>
      </p:sp>
    </p:spTree>
    <p:extLst>
      <p:ext uri="{BB962C8B-B14F-4D97-AF65-F5344CB8AC3E}">
        <p14:creationId xmlns:p14="http://schemas.microsoft.com/office/powerpoint/2010/main" val="15363261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56</a:t>
            </a:fld>
            <a:endParaRPr lang="en-US"/>
          </a:p>
        </p:txBody>
      </p:sp>
    </p:spTree>
    <p:extLst>
      <p:ext uri="{BB962C8B-B14F-4D97-AF65-F5344CB8AC3E}">
        <p14:creationId xmlns:p14="http://schemas.microsoft.com/office/powerpoint/2010/main" val="24580864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57</a:t>
            </a:fld>
            <a:endParaRPr lang="en-US"/>
          </a:p>
        </p:txBody>
      </p:sp>
    </p:spTree>
    <p:extLst>
      <p:ext uri="{BB962C8B-B14F-4D97-AF65-F5344CB8AC3E}">
        <p14:creationId xmlns:p14="http://schemas.microsoft.com/office/powerpoint/2010/main" val="19637178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58</a:t>
            </a:fld>
            <a:endParaRPr lang="en-US"/>
          </a:p>
        </p:txBody>
      </p:sp>
    </p:spTree>
    <p:extLst>
      <p:ext uri="{BB962C8B-B14F-4D97-AF65-F5344CB8AC3E}">
        <p14:creationId xmlns:p14="http://schemas.microsoft.com/office/powerpoint/2010/main" val="16495518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59</a:t>
            </a:fld>
            <a:endParaRPr lang="en-US"/>
          </a:p>
        </p:txBody>
      </p:sp>
    </p:spTree>
    <p:extLst>
      <p:ext uri="{BB962C8B-B14F-4D97-AF65-F5344CB8AC3E}">
        <p14:creationId xmlns:p14="http://schemas.microsoft.com/office/powerpoint/2010/main" val="2562513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7900961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60</a:t>
            </a:fld>
            <a:endParaRPr lang="en-US"/>
          </a:p>
        </p:txBody>
      </p:sp>
    </p:spTree>
    <p:extLst>
      <p:ext uri="{BB962C8B-B14F-4D97-AF65-F5344CB8AC3E}">
        <p14:creationId xmlns:p14="http://schemas.microsoft.com/office/powerpoint/2010/main" val="31908898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61</a:t>
            </a:fld>
            <a:endParaRPr lang="en-US"/>
          </a:p>
        </p:txBody>
      </p:sp>
    </p:spTree>
    <p:extLst>
      <p:ext uri="{BB962C8B-B14F-4D97-AF65-F5344CB8AC3E}">
        <p14:creationId xmlns:p14="http://schemas.microsoft.com/office/powerpoint/2010/main" val="26891780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62</a:t>
            </a:fld>
            <a:endParaRPr lang="en-US"/>
          </a:p>
        </p:txBody>
      </p:sp>
    </p:spTree>
    <p:extLst>
      <p:ext uri="{BB962C8B-B14F-4D97-AF65-F5344CB8AC3E}">
        <p14:creationId xmlns:p14="http://schemas.microsoft.com/office/powerpoint/2010/main" val="4591475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63</a:t>
            </a:fld>
            <a:endParaRPr lang="en-US"/>
          </a:p>
        </p:txBody>
      </p:sp>
    </p:spTree>
    <p:extLst>
      <p:ext uri="{BB962C8B-B14F-4D97-AF65-F5344CB8AC3E}">
        <p14:creationId xmlns:p14="http://schemas.microsoft.com/office/powerpoint/2010/main" val="8481179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C5F94-02EC-FD68-81CC-7ECC3DFC8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94109-E99C-B222-FA59-FAC9287548A7}"/>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998D47CF-BB58-95BF-8C4D-274774272C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876DEF-4B10-309E-70E2-7FF087E8B17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4890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AD8754-F8BB-49CA-A91C-E56290036C54}" type="slidenum">
              <a:rPr lang="en-US"/>
              <a:pPr/>
              <a:t>65</a:t>
            </a:fld>
            <a:endParaRPr lang="en-US"/>
          </a:p>
        </p:txBody>
      </p:sp>
      <p:sp>
        <p:nvSpPr>
          <p:cNvPr id="8194" name="Rectangle 2"/>
          <p:cNvSpPr>
            <a:spLocks noGrp="1" noRot="1" noChangeAspect="1" noChangeArrowheads="1" noTextEdit="1"/>
          </p:cNvSpPr>
          <p:nvPr>
            <p:ph type="sldImg"/>
          </p:nvPr>
        </p:nvSpPr>
        <p:spPr>
          <a:xfrm>
            <a:off x="717550" y="1162050"/>
            <a:ext cx="5575300" cy="3136900"/>
          </a:xfrm>
          <a:ln/>
        </p:spPr>
      </p:sp>
      <p:sp>
        <p:nvSpPr>
          <p:cNvPr id="8195" name="Rectangle 3"/>
          <p:cNvSpPr>
            <a:spLocks noGrp="1" noChangeArrowheads="1"/>
          </p:cNvSpPr>
          <p:nvPr>
            <p:ph type="body" idx="1"/>
          </p:nvPr>
        </p:nvSpPr>
        <p:spPr/>
        <p:txBody>
          <a:bodyPr/>
          <a:lstStyle/>
          <a:p>
            <a:pPr marL="232920" indent="-232920">
              <a:lnSpc>
                <a:spcPct val="80000"/>
              </a:lnSpc>
            </a:pPr>
            <a:r>
              <a:rPr lang="en-US" sz="1000" b="1" dirty="0"/>
              <a:t>10 min</a:t>
            </a:r>
          </a:p>
        </p:txBody>
      </p:sp>
    </p:spTree>
    <p:extLst>
      <p:ext uri="{BB962C8B-B14F-4D97-AF65-F5344CB8AC3E}">
        <p14:creationId xmlns:p14="http://schemas.microsoft.com/office/powerpoint/2010/main" val="39414759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66</a:t>
            </a:fld>
            <a:endParaRPr lang="en-US"/>
          </a:p>
        </p:txBody>
      </p:sp>
    </p:spTree>
    <p:extLst>
      <p:ext uri="{BB962C8B-B14F-4D97-AF65-F5344CB8AC3E}">
        <p14:creationId xmlns:p14="http://schemas.microsoft.com/office/powerpoint/2010/main" val="2677267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67</a:t>
            </a:fld>
            <a:endParaRPr lang="en-US"/>
          </a:p>
        </p:txBody>
      </p:sp>
    </p:spTree>
    <p:extLst>
      <p:ext uri="{BB962C8B-B14F-4D97-AF65-F5344CB8AC3E}">
        <p14:creationId xmlns:p14="http://schemas.microsoft.com/office/powerpoint/2010/main" val="28928849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68</a:t>
            </a:fld>
            <a:endParaRPr lang="en-US"/>
          </a:p>
        </p:txBody>
      </p:sp>
    </p:spTree>
    <p:extLst>
      <p:ext uri="{BB962C8B-B14F-4D97-AF65-F5344CB8AC3E}">
        <p14:creationId xmlns:p14="http://schemas.microsoft.com/office/powerpoint/2010/main" val="30561814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9AE4C9-B8B8-4289-938C-21991AC7B293}" type="slidenum">
              <a:rPr lang="en-US" smtClean="0"/>
              <a:t>69</a:t>
            </a:fld>
            <a:endParaRPr lang="en-US"/>
          </a:p>
        </p:txBody>
      </p:sp>
    </p:spTree>
    <p:extLst>
      <p:ext uri="{BB962C8B-B14F-4D97-AF65-F5344CB8AC3E}">
        <p14:creationId xmlns:p14="http://schemas.microsoft.com/office/powerpoint/2010/main" val="2881753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a:t>
            </a:fld>
            <a:endParaRPr lang="en-US"/>
          </a:p>
        </p:txBody>
      </p:sp>
    </p:spTree>
    <p:extLst>
      <p:ext uri="{BB962C8B-B14F-4D97-AF65-F5344CB8AC3E}">
        <p14:creationId xmlns:p14="http://schemas.microsoft.com/office/powerpoint/2010/main" val="10801437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70</a:t>
            </a:fld>
            <a:endParaRPr lang="en-US"/>
          </a:p>
        </p:txBody>
      </p:sp>
    </p:spTree>
    <p:extLst>
      <p:ext uri="{BB962C8B-B14F-4D97-AF65-F5344CB8AC3E}">
        <p14:creationId xmlns:p14="http://schemas.microsoft.com/office/powerpoint/2010/main" val="9950761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AD8754-F8BB-49CA-A91C-E56290036C54}" type="slidenum">
              <a:rPr lang="en-US">
                <a:solidFill>
                  <a:prstClr val="black"/>
                </a:solidFill>
              </a:rPr>
              <a:pPr/>
              <a:t>71</a:t>
            </a:fld>
            <a:endParaRPr lang="en-US">
              <a:solidFill>
                <a:prstClr val="black"/>
              </a:solidFill>
            </a:endParaRPr>
          </a:p>
        </p:txBody>
      </p:sp>
      <p:sp>
        <p:nvSpPr>
          <p:cNvPr id="8194" name="Rectangle 2"/>
          <p:cNvSpPr>
            <a:spLocks noGrp="1" noRot="1" noChangeAspect="1" noChangeArrowheads="1" noTextEdit="1"/>
          </p:cNvSpPr>
          <p:nvPr>
            <p:ph type="sldImg"/>
          </p:nvPr>
        </p:nvSpPr>
        <p:spPr>
          <a:xfrm>
            <a:off x="717550" y="1162050"/>
            <a:ext cx="5575300" cy="3136900"/>
          </a:xfrm>
          <a:ln/>
        </p:spPr>
      </p:sp>
      <p:sp>
        <p:nvSpPr>
          <p:cNvPr id="8195" name="Rectangle 3"/>
          <p:cNvSpPr>
            <a:spLocks noGrp="1" noChangeArrowheads="1"/>
          </p:cNvSpPr>
          <p:nvPr>
            <p:ph type="body" idx="1"/>
          </p:nvPr>
        </p:nvSpPr>
        <p:spPr/>
        <p:txBody>
          <a:bodyPr/>
          <a:lstStyle/>
          <a:p>
            <a:pPr marL="232920" indent="-232920">
              <a:lnSpc>
                <a:spcPct val="80000"/>
              </a:lnSpc>
            </a:pPr>
            <a:r>
              <a:rPr lang="en-US" sz="1000" b="1"/>
              <a:t>10 min</a:t>
            </a:r>
          </a:p>
        </p:txBody>
      </p:sp>
    </p:spTree>
    <p:extLst>
      <p:ext uri="{BB962C8B-B14F-4D97-AF65-F5344CB8AC3E}">
        <p14:creationId xmlns:p14="http://schemas.microsoft.com/office/powerpoint/2010/main" val="31804903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72</a:t>
            </a:fld>
            <a:endParaRPr lang="en-US"/>
          </a:p>
        </p:txBody>
      </p:sp>
    </p:spTree>
    <p:extLst>
      <p:ext uri="{BB962C8B-B14F-4D97-AF65-F5344CB8AC3E}">
        <p14:creationId xmlns:p14="http://schemas.microsoft.com/office/powerpoint/2010/main" val="15809195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kern="1200">
                <a:solidFill>
                  <a:schemeClr val="bg1">
                    <a:lumMod val="50000"/>
                  </a:schemeClr>
                </a:solidFill>
                <a:latin typeface="+mn-lt"/>
                <a:ea typeface="+mn-ea"/>
                <a:cs typeface="+mn-cs"/>
              </a:rPr>
              <a:t>Lane, K. L., </a:t>
            </a:r>
            <a:r>
              <a:rPr lang="en-US" sz="1200" kern="1200" err="1">
                <a:solidFill>
                  <a:schemeClr val="bg1">
                    <a:lumMod val="50000"/>
                  </a:schemeClr>
                </a:solidFill>
                <a:latin typeface="+mn-lt"/>
                <a:ea typeface="+mn-ea"/>
                <a:cs typeface="+mn-cs"/>
              </a:rPr>
              <a:t>Kalberg</a:t>
            </a:r>
            <a:r>
              <a:rPr lang="en-US" sz="1200" kern="1200">
                <a:solidFill>
                  <a:schemeClr val="bg1">
                    <a:lumMod val="50000"/>
                  </a:schemeClr>
                </a:solidFill>
                <a:latin typeface="+mn-lt"/>
                <a:ea typeface="+mn-ea"/>
                <a:cs typeface="+mn-cs"/>
              </a:rPr>
              <a:t>, J. R., &amp; Menzies, H. M. (2009). </a:t>
            </a:r>
            <a:r>
              <a:rPr lang="en-US" sz="1200" i="1" kern="1200">
                <a:solidFill>
                  <a:schemeClr val="bg1">
                    <a:lumMod val="50000"/>
                  </a:schemeClr>
                </a:solidFill>
                <a:latin typeface="+mn-lt"/>
                <a:ea typeface="+mn-ea"/>
                <a:cs typeface="+mn-cs"/>
              </a:rPr>
              <a:t>Developing schoolwide programs to prevent and manage problem behaviors: A step-by-step approach</a:t>
            </a:r>
            <a:r>
              <a:rPr lang="en-US" sz="1200" kern="1200">
                <a:solidFill>
                  <a:schemeClr val="bg1">
                    <a:lumMod val="50000"/>
                  </a:schemeClr>
                </a:solidFill>
                <a:latin typeface="+mn-lt"/>
                <a:ea typeface="+mn-ea"/>
                <a:cs typeface="+mn-cs"/>
              </a:rPr>
              <a:t>. New York, NY: Guilford Press. </a:t>
            </a:r>
          </a:p>
          <a:p>
            <a:r>
              <a:rPr lang="en-US" sz="1200" kern="1200" err="1">
                <a:solidFill>
                  <a:schemeClr val="bg1">
                    <a:lumMod val="50000"/>
                  </a:schemeClr>
                </a:solidFill>
                <a:latin typeface="+mn-lt"/>
                <a:ea typeface="+mn-ea"/>
                <a:cs typeface="+mn-cs"/>
              </a:rPr>
              <a:t>Sugai</a:t>
            </a:r>
            <a:r>
              <a:rPr lang="en-US" sz="1200" kern="1200">
                <a:solidFill>
                  <a:schemeClr val="bg1">
                    <a:lumMod val="50000"/>
                  </a:schemeClr>
                </a:solidFill>
                <a:latin typeface="+mn-lt"/>
                <a:ea typeface="+mn-ea"/>
                <a:cs typeface="+mn-cs"/>
              </a:rPr>
              <a:t>, G., &amp; Horner, R. H. (2009). Responsiveness-to-intervention and school-wide positive behavior supports: Integration of multi-tiered system approaches. </a:t>
            </a:r>
            <a:r>
              <a:rPr lang="en-US" sz="1200" i="1" kern="1200">
                <a:solidFill>
                  <a:schemeClr val="bg1">
                    <a:lumMod val="50000"/>
                  </a:schemeClr>
                </a:solidFill>
                <a:latin typeface="+mn-lt"/>
                <a:ea typeface="+mn-ea"/>
                <a:cs typeface="+mn-cs"/>
              </a:rPr>
              <a:t>Exceptionality</a:t>
            </a:r>
            <a:r>
              <a:rPr lang="en-US" sz="1200" kern="1200">
                <a:solidFill>
                  <a:schemeClr val="bg1">
                    <a:lumMod val="50000"/>
                  </a:schemeClr>
                </a:solidFill>
                <a:latin typeface="+mn-lt"/>
                <a:ea typeface="+mn-ea"/>
                <a:cs typeface="+mn-cs"/>
              </a:rPr>
              <a:t>, </a:t>
            </a:r>
            <a:r>
              <a:rPr lang="en-US" sz="1200" i="1" kern="1200">
                <a:solidFill>
                  <a:schemeClr val="bg1">
                    <a:lumMod val="50000"/>
                  </a:schemeClr>
                </a:solidFill>
                <a:latin typeface="+mn-lt"/>
                <a:ea typeface="+mn-ea"/>
                <a:cs typeface="+mn-cs"/>
              </a:rPr>
              <a:t>17</a:t>
            </a:r>
            <a:r>
              <a:rPr lang="en-US" sz="1200" kern="1200">
                <a:solidFill>
                  <a:schemeClr val="bg1">
                    <a:lumMod val="50000"/>
                  </a:schemeClr>
                </a:solidFill>
                <a:latin typeface="+mn-lt"/>
                <a:ea typeface="+mn-ea"/>
                <a:cs typeface="+mn-cs"/>
              </a:rPr>
              <a:t>(4), 223-237.</a:t>
            </a:r>
          </a:p>
          <a:p>
            <a:r>
              <a:rPr lang="en-US" sz="1200">
                <a:solidFill>
                  <a:schemeClr val="bg1">
                    <a:lumMod val="50000"/>
                  </a:schemeClr>
                </a:solidFill>
                <a:ea typeface="Times New Roman" panose="02020603050405020304" pitchFamily="18" charset="0"/>
              </a:rPr>
              <a:t>Turnbull, A., Edmondson, H., Griggs, P., Wickham, D., Sailor, W., Beech … Wilcox, B. (2002).  A blueprint for schoolwide positive behavior support:  Implementation of three components.  </a:t>
            </a:r>
            <a:r>
              <a:rPr lang="en-US" sz="1200" i="1">
                <a:solidFill>
                  <a:schemeClr val="bg1">
                    <a:lumMod val="50000"/>
                  </a:schemeClr>
                </a:solidFill>
                <a:ea typeface="Times New Roman" panose="02020603050405020304" pitchFamily="18" charset="0"/>
              </a:rPr>
              <a:t>Exceptional Children, 68</a:t>
            </a:r>
            <a:r>
              <a:rPr lang="en-US" sz="1200">
                <a:solidFill>
                  <a:schemeClr val="bg1">
                    <a:lumMod val="50000"/>
                  </a:schemeClr>
                </a:solidFill>
                <a:ea typeface="Times New Roman" panose="02020603050405020304" pitchFamily="18" charset="0"/>
              </a:rPr>
              <a:t>(3), 337-402.</a:t>
            </a:r>
            <a:endParaRPr lang="en-US" sz="1200">
              <a:solidFill>
                <a:schemeClr val="bg1">
                  <a:lumMod val="50000"/>
                </a:schemeClr>
              </a:solidFill>
            </a:endParaRPr>
          </a:p>
        </p:txBody>
      </p:sp>
      <p:sp>
        <p:nvSpPr>
          <p:cNvPr id="4" name="Slide Number Placeholder 3"/>
          <p:cNvSpPr>
            <a:spLocks noGrp="1"/>
          </p:cNvSpPr>
          <p:nvPr>
            <p:ph type="sldNum" sz="quarter" idx="5"/>
          </p:nvPr>
        </p:nvSpPr>
        <p:spPr/>
        <p:txBody>
          <a:bodyPr/>
          <a:lstStyle/>
          <a:p>
            <a:fld id="{05F8F4C2-8D1B-4152-9155-7910E1606850}" type="slidenum">
              <a:rPr lang="en-US" smtClean="0"/>
              <a:t>73</a:t>
            </a:fld>
            <a:endParaRPr lang="en-US"/>
          </a:p>
        </p:txBody>
      </p:sp>
    </p:spTree>
    <p:extLst>
      <p:ext uri="{BB962C8B-B14F-4D97-AF65-F5344CB8AC3E}">
        <p14:creationId xmlns:p14="http://schemas.microsoft.com/office/powerpoint/2010/main" val="1361719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74</a:t>
            </a:fld>
            <a:endParaRPr lang="en-US"/>
          </a:p>
        </p:txBody>
      </p:sp>
    </p:spTree>
    <p:extLst>
      <p:ext uri="{BB962C8B-B14F-4D97-AF65-F5344CB8AC3E}">
        <p14:creationId xmlns:p14="http://schemas.microsoft.com/office/powerpoint/2010/main" val="37068907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75</a:t>
            </a:fld>
            <a:endParaRPr lang="en-US"/>
          </a:p>
        </p:txBody>
      </p:sp>
    </p:spTree>
    <p:extLst>
      <p:ext uri="{BB962C8B-B14F-4D97-AF65-F5344CB8AC3E}">
        <p14:creationId xmlns:p14="http://schemas.microsoft.com/office/powerpoint/2010/main" val="33590935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ea typeface="ＭＳ Ｐゴシック" pitchFamily="34" charset="-128"/>
              </a:rPr>
              <a:t>Source: Lane, K. L., Oakes, W. P., &amp; Menzies, H. M. (2010).  </a:t>
            </a:r>
            <a:r>
              <a:rPr lang="en-US" sz="1200" i="1" dirty="0">
                <a:solidFill>
                  <a:schemeClr val="bg2"/>
                </a:solidFill>
                <a:ea typeface="ＭＳ Ｐゴシック" pitchFamily="34" charset="-128"/>
              </a:rPr>
              <a:t>Schoolwide Expectations Survey for Specific School Settings.</a:t>
            </a:r>
            <a:r>
              <a:rPr lang="en-US" sz="1200" dirty="0">
                <a:solidFill>
                  <a:schemeClr val="bg2"/>
                </a:solidFill>
                <a:ea typeface="ＭＳ Ｐゴシック" pitchFamily="34" charset="-128"/>
              </a:rPr>
              <a:t> Unpublished survey.</a:t>
            </a:r>
          </a:p>
        </p:txBody>
      </p:sp>
      <p:sp>
        <p:nvSpPr>
          <p:cNvPr id="4" name="Slide Number Placeholder 3"/>
          <p:cNvSpPr>
            <a:spLocks noGrp="1"/>
          </p:cNvSpPr>
          <p:nvPr>
            <p:ph type="sldNum" sz="quarter" idx="10"/>
          </p:nvPr>
        </p:nvSpPr>
        <p:spPr/>
        <p:txBody>
          <a:bodyPr/>
          <a:lstStyle/>
          <a:p>
            <a:fld id="{D5F421B6-B46F-4440-B41D-82D0FEFAF04D}" type="slidenum">
              <a:rPr lang="en-US" smtClean="0"/>
              <a:t>76</a:t>
            </a:fld>
            <a:endParaRPr lang="en-US"/>
          </a:p>
        </p:txBody>
      </p:sp>
    </p:spTree>
    <p:extLst>
      <p:ext uri="{BB962C8B-B14F-4D97-AF65-F5344CB8AC3E}">
        <p14:creationId xmlns:p14="http://schemas.microsoft.com/office/powerpoint/2010/main" val="26119749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3AB59-D027-CAF4-41B7-E7780603D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BD060-B246-E849-2B71-CC0D6DF77E45}"/>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B069EB1B-ED65-55B2-3224-2CE22AC4BA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F6EA6D-B1B9-A95E-7D7D-D27E77ED5F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0974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D8754-F8BB-49CA-A91C-E56290036C5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marL="228566" indent="-228566">
              <a:lnSpc>
                <a:spcPct val="80000"/>
              </a:lnSpc>
            </a:pPr>
            <a:r>
              <a:rPr lang="en-US" sz="1000" b="1"/>
              <a:t>10 min</a:t>
            </a:r>
          </a:p>
        </p:txBody>
      </p:sp>
    </p:spTree>
    <p:extLst>
      <p:ext uri="{BB962C8B-B14F-4D97-AF65-F5344CB8AC3E}">
        <p14:creationId xmlns:p14="http://schemas.microsoft.com/office/powerpoint/2010/main" val="13395604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395288" y="692150"/>
            <a:ext cx="6072187" cy="3416300"/>
          </a:xfrm>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85" tIns="45528" rIns="92685" bIns="45528"/>
          <a:lstStyle/>
          <a:p>
            <a:endParaRPr lang="en-US" altLang="en-US"/>
          </a:p>
        </p:txBody>
      </p:sp>
    </p:spTree>
    <p:extLst>
      <p:ext uri="{BB962C8B-B14F-4D97-AF65-F5344CB8AC3E}">
        <p14:creationId xmlns:p14="http://schemas.microsoft.com/office/powerpoint/2010/main" val="3848358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a:t>
            </a:fld>
            <a:endParaRPr lang="en-US"/>
          </a:p>
        </p:txBody>
      </p:sp>
    </p:spTree>
    <p:extLst>
      <p:ext uri="{BB962C8B-B14F-4D97-AF65-F5344CB8AC3E}">
        <p14:creationId xmlns:p14="http://schemas.microsoft.com/office/powerpoint/2010/main" val="41629661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395288" y="692150"/>
            <a:ext cx="6072187" cy="341630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84" tIns="45527" rIns="92684" bIns="45527"/>
          <a:lstStyle/>
          <a:p>
            <a:endParaRPr lang="en-US" altLang="en-US"/>
          </a:p>
        </p:txBody>
      </p:sp>
    </p:spTree>
    <p:extLst>
      <p:ext uri="{BB962C8B-B14F-4D97-AF65-F5344CB8AC3E}">
        <p14:creationId xmlns:p14="http://schemas.microsoft.com/office/powerpoint/2010/main" val="26063714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81</a:t>
            </a:fld>
            <a:endParaRPr lang="en-US"/>
          </a:p>
        </p:txBody>
      </p:sp>
    </p:spTree>
    <p:extLst>
      <p:ext uri="{BB962C8B-B14F-4D97-AF65-F5344CB8AC3E}">
        <p14:creationId xmlns:p14="http://schemas.microsoft.com/office/powerpoint/2010/main" val="36496373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14236-C0CD-443D-A130-C896F65F8562}" type="slidenum">
              <a:rPr lang="en-US">
                <a:solidFill>
                  <a:prstClr val="black"/>
                </a:solidFill>
              </a:rPr>
              <a:pPr/>
              <a:t>83</a:t>
            </a:fld>
            <a:endParaRPr lang="en-US">
              <a:solidFill>
                <a:prstClr val="black"/>
              </a:solidFill>
            </a:endParaRPr>
          </a:p>
        </p:txBody>
      </p:sp>
      <p:sp>
        <p:nvSpPr>
          <p:cNvPr id="8194" name="Rectangle 2"/>
          <p:cNvSpPr>
            <a:spLocks noGrp="1" noRot="1" noChangeAspect="1" noChangeArrowheads="1" noTextEdit="1"/>
          </p:cNvSpPr>
          <p:nvPr>
            <p:ph type="sldImg"/>
          </p:nvPr>
        </p:nvSpPr>
        <p:spPr>
          <a:xfrm>
            <a:off x="717550" y="1162050"/>
            <a:ext cx="5575300" cy="3136900"/>
          </a:xfrm>
          <a:ln/>
        </p:spPr>
      </p:sp>
      <p:sp>
        <p:nvSpPr>
          <p:cNvPr id="8195" name="Rectangle 3"/>
          <p:cNvSpPr>
            <a:spLocks noGrp="1" noChangeArrowheads="1"/>
          </p:cNvSpPr>
          <p:nvPr>
            <p:ph type="body" idx="1"/>
          </p:nvPr>
        </p:nvSpPr>
        <p:spPr/>
        <p:txBody>
          <a:bodyPr/>
          <a:lstStyle/>
          <a:p>
            <a:pPr marL="232934" indent="-232934">
              <a:lnSpc>
                <a:spcPct val="80000"/>
              </a:lnSpc>
            </a:pPr>
            <a:r>
              <a:rPr lang="en-US" sz="1000" b="1"/>
              <a:t>20 min</a:t>
            </a:r>
          </a:p>
        </p:txBody>
      </p:sp>
    </p:spTree>
    <p:extLst>
      <p:ext uri="{BB962C8B-B14F-4D97-AF65-F5344CB8AC3E}">
        <p14:creationId xmlns:p14="http://schemas.microsoft.com/office/powerpoint/2010/main" val="12248882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84</a:t>
            </a:fld>
            <a:endParaRPr lang="en-US"/>
          </a:p>
        </p:txBody>
      </p:sp>
    </p:spTree>
    <p:extLst>
      <p:ext uri="{BB962C8B-B14F-4D97-AF65-F5344CB8AC3E}">
        <p14:creationId xmlns:p14="http://schemas.microsoft.com/office/powerpoint/2010/main" val="35834524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85</a:t>
            </a:fld>
            <a:endParaRPr lang="en-US"/>
          </a:p>
        </p:txBody>
      </p:sp>
    </p:spTree>
    <p:extLst>
      <p:ext uri="{BB962C8B-B14F-4D97-AF65-F5344CB8AC3E}">
        <p14:creationId xmlns:p14="http://schemas.microsoft.com/office/powerpoint/2010/main" val="18318660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86</a:t>
            </a:fld>
            <a:endParaRPr lang="en-US"/>
          </a:p>
        </p:txBody>
      </p:sp>
    </p:spTree>
    <p:extLst>
      <p:ext uri="{BB962C8B-B14F-4D97-AF65-F5344CB8AC3E}">
        <p14:creationId xmlns:p14="http://schemas.microsoft.com/office/powerpoint/2010/main" val="42376254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87</a:t>
            </a:fld>
            <a:endParaRPr lang="en-US"/>
          </a:p>
        </p:txBody>
      </p:sp>
    </p:spTree>
    <p:extLst>
      <p:ext uri="{BB962C8B-B14F-4D97-AF65-F5344CB8AC3E}">
        <p14:creationId xmlns:p14="http://schemas.microsoft.com/office/powerpoint/2010/main" val="20070690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88</a:t>
            </a:fld>
            <a:endParaRPr lang="en-US"/>
          </a:p>
        </p:txBody>
      </p:sp>
    </p:spTree>
    <p:extLst>
      <p:ext uri="{BB962C8B-B14F-4D97-AF65-F5344CB8AC3E}">
        <p14:creationId xmlns:p14="http://schemas.microsoft.com/office/powerpoint/2010/main" val="7232309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89</a:t>
            </a:fld>
            <a:endParaRPr lang="en-US"/>
          </a:p>
        </p:txBody>
      </p:sp>
    </p:spTree>
    <p:extLst>
      <p:ext uri="{BB962C8B-B14F-4D97-AF65-F5344CB8AC3E}">
        <p14:creationId xmlns:p14="http://schemas.microsoft.com/office/powerpoint/2010/main" val="3296107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685800" y="1143000"/>
            <a:ext cx="5486400" cy="308610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7296897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90</a:t>
            </a:fld>
            <a:endParaRPr lang="en-US"/>
          </a:p>
        </p:txBody>
      </p:sp>
    </p:spTree>
    <p:extLst>
      <p:ext uri="{BB962C8B-B14F-4D97-AF65-F5344CB8AC3E}">
        <p14:creationId xmlns:p14="http://schemas.microsoft.com/office/powerpoint/2010/main" val="35399728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F8F4C2-8D1B-4152-9155-7910E1606850}" type="slidenum">
              <a:rPr lang="en-US" smtClean="0"/>
              <a:t>91</a:t>
            </a:fld>
            <a:endParaRPr lang="en-US"/>
          </a:p>
        </p:txBody>
      </p:sp>
    </p:spTree>
    <p:extLst>
      <p:ext uri="{BB962C8B-B14F-4D97-AF65-F5344CB8AC3E}">
        <p14:creationId xmlns:p14="http://schemas.microsoft.com/office/powerpoint/2010/main" val="26477872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93</a:t>
            </a:fld>
            <a:endParaRPr lang="en-US"/>
          </a:p>
        </p:txBody>
      </p:sp>
      <p:sp>
        <p:nvSpPr>
          <p:cNvPr id="8194" name="Rectangle 2"/>
          <p:cNvSpPr>
            <a:spLocks noGrp="1" noRot="1" noChangeAspect="1" noChangeArrowheads="1" noTextEdit="1"/>
          </p:cNvSpPr>
          <p:nvPr>
            <p:ph type="sldImg"/>
          </p:nvPr>
        </p:nvSpPr>
        <p:spPr>
          <a:xfrm>
            <a:off x="717550" y="1162050"/>
            <a:ext cx="5575300" cy="3136900"/>
          </a:xfrm>
          <a:ln/>
        </p:spPr>
      </p:sp>
      <p:sp>
        <p:nvSpPr>
          <p:cNvPr id="8195" name="Rectangle 3"/>
          <p:cNvSpPr>
            <a:spLocks noGrp="1" noChangeArrowheads="1"/>
          </p:cNvSpPr>
          <p:nvPr>
            <p:ph type="body" idx="1"/>
          </p:nvPr>
        </p:nvSpPr>
        <p:spPr/>
        <p:txBody>
          <a:bodyPr/>
          <a:lstStyle/>
          <a:p>
            <a:pPr marL="232934" indent="-232934">
              <a:lnSpc>
                <a:spcPct val="80000"/>
              </a:lnSpc>
            </a:pPr>
            <a:r>
              <a:rPr lang="en-US" sz="1000" b="1"/>
              <a:t> 30 min</a:t>
            </a:r>
            <a:endParaRPr lang="en-US" sz="1000"/>
          </a:p>
        </p:txBody>
      </p:sp>
    </p:spTree>
    <p:extLst>
      <p:ext uri="{BB962C8B-B14F-4D97-AF65-F5344CB8AC3E}">
        <p14:creationId xmlns:p14="http://schemas.microsoft.com/office/powerpoint/2010/main" val="42670458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9AE4C9-B8B8-4289-938C-21991AC7B293}" type="slidenum">
              <a:rPr lang="en-US" smtClean="0"/>
              <a:t>94</a:t>
            </a:fld>
            <a:endParaRPr lang="en-US"/>
          </a:p>
        </p:txBody>
      </p:sp>
    </p:spTree>
    <p:extLst>
      <p:ext uri="{BB962C8B-B14F-4D97-AF65-F5344CB8AC3E}">
        <p14:creationId xmlns:p14="http://schemas.microsoft.com/office/powerpoint/2010/main" val="38562987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than preventing problem behavior from occurring.</a:t>
            </a:r>
          </a:p>
        </p:txBody>
      </p:sp>
      <p:sp>
        <p:nvSpPr>
          <p:cNvPr id="4" name="Slide Number Placeholder 3"/>
          <p:cNvSpPr>
            <a:spLocks noGrp="1"/>
          </p:cNvSpPr>
          <p:nvPr>
            <p:ph type="sldNum" sz="quarter" idx="5"/>
          </p:nvPr>
        </p:nvSpPr>
        <p:spPr/>
        <p:txBody>
          <a:bodyPr/>
          <a:lstStyle/>
          <a:p>
            <a:fld id="{05F8F4C2-8D1B-4152-9155-7910E1606850}" type="slidenum">
              <a:rPr lang="en-US" smtClean="0"/>
              <a:t>95</a:t>
            </a:fld>
            <a:endParaRPr lang="en-US"/>
          </a:p>
        </p:txBody>
      </p:sp>
    </p:spTree>
    <p:extLst>
      <p:ext uri="{BB962C8B-B14F-4D97-AF65-F5344CB8AC3E}">
        <p14:creationId xmlns:p14="http://schemas.microsoft.com/office/powerpoint/2010/main" val="24003086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Lessons: setting expectations, social skills</a:t>
            </a:r>
          </a:p>
          <a:p>
            <a:r>
              <a:rPr lang="en-US" dirty="0"/>
              <a:t>Posters: setting expectations, full expectation matrix</a:t>
            </a:r>
          </a:p>
        </p:txBody>
      </p:sp>
      <p:sp>
        <p:nvSpPr>
          <p:cNvPr id="4" name="Slide Number Placeholder 3"/>
          <p:cNvSpPr>
            <a:spLocks noGrp="1"/>
          </p:cNvSpPr>
          <p:nvPr>
            <p:ph type="sldNum" sz="quarter" idx="10"/>
          </p:nvPr>
        </p:nvSpPr>
        <p:spPr/>
        <p:txBody>
          <a:bodyPr/>
          <a:lstStyle/>
          <a:p>
            <a:fld id="{05F8F4C2-8D1B-4152-9155-7910E1606850}" type="slidenum">
              <a:rPr lang="en-US" smtClean="0"/>
              <a:t>96</a:t>
            </a:fld>
            <a:endParaRPr lang="en-US"/>
          </a:p>
        </p:txBody>
      </p:sp>
    </p:spTree>
    <p:extLst>
      <p:ext uri="{BB962C8B-B14F-4D97-AF65-F5344CB8AC3E}">
        <p14:creationId xmlns:p14="http://schemas.microsoft.com/office/powerpoint/2010/main" val="17591715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97</a:t>
            </a:fld>
            <a:endParaRPr lang="en-US"/>
          </a:p>
        </p:txBody>
      </p:sp>
    </p:spTree>
    <p:extLst>
      <p:ext uri="{BB962C8B-B14F-4D97-AF65-F5344CB8AC3E}">
        <p14:creationId xmlns:p14="http://schemas.microsoft.com/office/powerpoint/2010/main" val="32827564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87CE-4652-211A-A1FB-BDD044E19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78A6E-928E-F375-1A96-54877C11145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C6794FD-F042-37F8-CC7F-9B50DF7DB1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BC2C63-B17E-2D11-8796-3D3B285F7B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421B6-B46F-4440-B41D-82D0FEFAF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79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99</a:t>
            </a:fld>
            <a:endParaRPr lang="en-US"/>
          </a:p>
        </p:txBody>
      </p:sp>
    </p:spTree>
    <p:extLst>
      <p:ext uri="{BB962C8B-B14F-4D97-AF65-F5344CB8AC3E}">
        <p14:creationId xmlns:p14="http://schemas.microsoft.com/office/powerpoint/2010/main" val="992643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endParaRPr lang="en-US"/>
          </a:p>
        </p:txBody>
      </p:sp>
    </p:spTree>
    <p:extLst>
      <p:ext uri="{BB962C8B-B14F-4D97-AF65-F5344CB8AC3E}">
        <p14:creationId xmlns:p14="http://schemas.microsoft.com/office/powerpoint/2010/main" val="351404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sp>
        <p:nvSpPr>
          <p:cNvPr id="2" name="TextBox 1"/>
          <p:cNvSpPr txBox="1"/>
          <p:nvPr userDrawn="1"/>
        </p:nvSpPr>
        <p:spPr>
          <a:xfrm>
            <a:off x="1886856" y="410999"/>
            <a:ext cx="8418288" cy="646331"/>
          </a:xfrm>
          <a:prstGeom prst="rect">
            <a:avLst/>
          </a:prstGeom>
          <a:noFill/>
        </p:spPr>
        <p:txBody>
          <a:bodyPr wrap="square" rtlCol="0">
            <a:spAutoFit/>
          </a:bodyPr>
          <a:lstStyle/>
          <a:p>
            <a:r>
              <a:rPr lang="en-US" sz="3600">
                <a:solidFill>
                  <a:schemeClr val="tx1"/>
                </a:solidFill>
                <a:latin typeface="Calibri" charset="0"/>
                <a:ea typeface="Calibri" charset="0"/>
                <a:cs typeface="Calibri" charset="0"/>
              </a:rPr>
              <a:t>Ci3T Professional Learning Series</a:t>
            </a:r>
            <a:endParaRPr lang="en-US" sz="3600">
              <a:solidFill>
                <a:schemeClr val="tx1"/>
              </a:solidFill>
            </a:endParaRPr>
          </a:p>
        </p:txBody>
      </p:sp>
      <p:pic>
        <p:nvPicPr>
          <p:cNvPr id="3" name="Picture 2"/>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00297" y="1226635"/>
            <a:ext cx="11863764" cy="4767766"/>
          </a:xfrm>
          <a:prstGeom prst="rect">
            <a:avLst/>
          </a:prstGeom>
        </p:spPr>
      </p:pic>
    </p:spTree>
    <p:extLst>
      <p:ext uri="{BB962C8B-B14F-4D97-AF65-F5344CB8AC3E}">
        <p14:creationId xmlns:p14="http://schemas.microsoft.com/office/powerpoint/2010/main" val="2478553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CBB15F94-4A11-EC87-FC6F-54A52E123D7B}"/>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6/25/25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 id="2147483694" r:id="rId2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5.png"/><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7" Type="http://schemas.openxmlformats.org/officeDocument/2006/relationships/image" Target="../media/image142.png"/><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10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notesSlide" Target="../notesSlides/notesSlide101.xml"/><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102.xml"/><Relationship Id="rId6" Type="http://schemas.openxmlformats.org/officeDocument/2006/relationships/image" Target="../media/image154.png"/><Relationship Id="rId5" Type="http://schemas.openxmlformats.org/officeDocument/2006/relationships/image" Target="../media/image153.emf"/><Relationship Id="rId4" Type="http://schemas.openxmlformats.org/officeDocument/2006/relationships/image" Target="../media/image152.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03.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0.xml"/><Relationship Id="rId1" Type="http://schemas.openxmlformats.org/officeDocument/2006/relationships/tags" Target="../tags/tag104.xml"/><Relationship Id="rId5" Type="http://schemas.openxmlformats.org/officeDocument/2006/relationships/image" Target="../media/image157.png"/><Relationship Id="rId4" Type="http://schemas.openxmlformats.org/officeDocument/2006/relationships/image" Target="../media/image156.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8.xml"/><Relationship Id="rId1" Type="http://schemas.openxmlformats.org/officeDocument/2006/relationships/tags" Target="../tags/tag105.xml"/><Relationship Id="rId4" Type="http://schemas.openxmlformats.org/officeDocument/2006/relationships/image" Target="../media/image158.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0.xml"/><Relationship Id="rId1" Type="http://schemas.openxmlformats.org/officeDocument/2006/relationships/tags" Target="../tags/tag106.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06.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jpg"/><Relationship Id="rId18" Type="http://schemas.openxmlformats.org/officeDocument/2006/relationships/image" Target="../media/image38.jpg"/><Relationship Id="rId3" Type="http://schemas.openxmlformats.org/officeDocument/2006/relationships/notesSlide" Target="../notesSlides/notesSlide106.xml"/><Relationship Id="rId7" Type="http://schemas.openxmlformats.org/officeDocument/2006/relationships/image" Target="../media/image27.jpg"/><Relationship Id="rId12" Type="http://schemas.openxmlformats.org/officeDocument/2006/relationships/image" Target="../media/image32.jpg"/><Relationship Id="rId17" Type="http://schemas.openxmlformats.org/officeDocument/2006/relationships/image" Target="../media/image37.jpg"/><Relationship Id="rId2" Type="http://schemas.openxmlformats.org/officeDocument/2006/relationships/slideLayout" Target="../slideLayouts/slideLayout10.xml"/><Relationship Id="rId16" Type="http://schemas.openxmlformats.org/officeDocument/2006/relationships/image" Target="../media/image36.jpg"/><Relationship Id="rId1" Type="http://schemas.openxmlformats.org/officeDocument/2006/relationships/tags" Target="../tags/tag107.xml"/><Relationship Id="rId6" Type="http://schemas.openxmlformats.org/officeDocument/2006/relationships/image" Target="../media/image161.png"/><Relationship Id="rId11" Type="http://schemas.openxmlformats.org/officeDocument/2006/relationships/image" Target="../media/image31.jpg"/><Relationship Id="rId5" Type="http://schemas.openxmlformats.org/officeDocument/2006/relationships/image" Target="../media/image160.png"/><Relationship Id="rId15" Type="http://schemas.openxmlformats.org/officeDocument/2006/relationships/image" Target="../media/image35.jpg"/><Relationship Id="rId10" Type="http://schemas.openxmlformats.org/officeDocument/2006/relationships/image" Target="../media/image30.jpg"/><Relationship Id="rId4" Type="http://schemas.openxmlformats.org/officeDocument/2006/relationships/image" Target="../media/image159.png"/><Relationship Id="rId9" Type="http://schemas.openxmlformats.org/officeDocument/2006/relationships/image" Target="../media/image29.jpg"/><Relationship Id="rId14" Type="http://schemas.openxmlformats.org/officeDocument/2006/relationships/image" Target="../media/image34.jp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162.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10.xml"/><Relationship Id="rId4" Type="http://schemas.openxmlformats.org/officeDocument/2006/relationships/image" Target="../media/image16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5.png"/><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11.xml"/><Relationship Id="rId4" Type="http://schemas.openxmlformats.org/officeDocument/2006/relationships/image" Target="../media/image164.jpe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12.xml"/><Relationship Id="rId4" Type="http://schemas.openxmlformats.org/officeDocument/2006/relationships/image" Target="../media/image165.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13.xml"/><Relationship Id="rId4" Type="http://schemas.openxmlformats.org/officeDocument/2006/relationships/image" Target="../media/image166.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14.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hyperlink" Target="http://www.schooltube.com/video/776d7a709d8a9173f1ae/Imma%20Be" TargetMode="Externa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7" Type="http://schemas.openxmlformats.org/officeDocument/2006/relationships/image" Target="../media/image172.png"/><Relationship Id="rId2" Type="http://schemas.openxmlformats.org/officeDocument/2006/relationships/slideLayout" Target="../slideLayouts/slideLayout2.xml"/><Relationship Id="rId1" Type="http://schemas.openxmlformats.org/officeDocument/2006/relationships/tags" Target="../tags/tag115.xml"/><Relationship Id="rId6" Type="http://schemas.openxmlformats.org/officeDocument/2006/relationships/image" Target="../media/image171.png"/><Relationship Id="rId5" Type="http://schemas.openxmlformats.org/officeDocument/2006/relationships/image" Target="../media/image170.jpeg"/><Relationship Id="rId4" Type="http://schemas.openxmlformats.org/officeDocument/2006/relationships/image" Target="../media/image169.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0.xml"/><Relationship Id="rId1" Type="http://schemas.openxmlformats.org/officeDocument/2006/relationships/tags" Target="../tags/tag116.xml"/><Relationship Id="rId5" Type="http://schemas.openxmlformats.org/officeDocument/2006/relationships/image" Target="../media/image174.png"/><Relationship Id="rId4" Type="http://schemas.openxmlformats.org/officeDocument/2006/relationships/image" Target="../media/image173.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0.xml"/><Relationship Id="rId1" Type="http://schemas.openxmlformats.org/officeDocument/2006/relationships/tags" Target="../tags/tag117.xml"/><Relationship Id="rId4" Type="http://schemas.openxmlformats.org/officeDocument/2006/relationships/image" Target="../media/image175.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0.xml"/><Relationship Id="rId1" Type="http://schemas.openxmlformats.org/officeDocument/2006/relationships/tags" Target="../tags/tag118.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18.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jpg"/><Relationship Id="rId18" Type="http://schemas.openxmlformats.org/officeDocument/2006/relationships/image" Target="../media/image161.png"/><Relationship Id="rId3" Type="http://schemas.openxmlformats.org/officeDocument/2006/relationships/notesSlide" Target="../notesSlides/notesSlide118.xml"/><Relationship Id="rId7" Type="http://schemas.openxmlformats.org/officeDocument/2006/relationships/image" Target="../media/image29.jpg"/><Relationship Id="rId12" Type="http://schemas.openxmlformats.org/officeDocument/2006/relationships/image" Target="../media/image34.jpg"/><Relationship Id="rId17" Type="http://schemas.openxmlformats.org/officeDocument/2006/relationships/image" Target="../media/image160.png"/><Relationship Id="rId2" Type="http://schemas.openxmlformats.org/officeDocument/2006/relationships/slideLayout" Target="../slideLayouts/slideLayout10.xml"/><Relationship Id="rId16" Type="http://schemas.openxmlformats.org/officeDocument/2006/relationships/image" Target="../media/image38.jpg"/><Relationship Id="rId1" Type="http://schemas.openxmlformats.org/officeDocument/2006/relationships/tags" Target="../tags/tag119.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5" Type="http://schemas.openxmlformats.org/officeDocument/2006/relationships/image" Target="../media/image37.jpg"/><Relationship Id="rId10" Type="http://schemas.openxmlformats.org/officeDocument/2006/relationships/image" Target="../media/image32.jpg"/><Relationship Id="rId4" Type="http://schemas.openxmlformats.org/officeDocument/2006/relationships/image" Target="../media/image159.png"/><Relationship Id="rId9" Type="http://schemas.openxmlformats.org/officeDocument/2006/relationships/image" Target="../media/image31.jpg"/><Relationship Id="rId14" Type="http://schemas.openxmlformats.org/officeDocument/2006/relationships/image" Target="../media/image36.jp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0.xml"/><Relationship Id="rId6" Type="http://schemas.openxmlformats.org/officeDocument/2006/relationships/image" Target="../media/image178.emf"/><Relationship Id="rId5" Type="http://schemas.openxmlformats.org/officeDocument/2006/relationships/image" Target="../media/image177.jpeg"/><Relationship Id="rId4" Type="http://schemas.openxmlformats.org/officeDocument/2006/relationships/image" Target="../media/image176.emf"/></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jpg"/><Relationship Id="rId18" Type="http://schemas.openxmlformats.org/officeDocument/2006/relationships/image" Target="../media/image38.jpg"/><Relationship Id="rId3" Type="http://schemas.openxmlformats.org/officeDocument/2006/relationships/notesSlide" Target="../notesSlides/notesSlide12.xml"/><Relationship Id="rId7" Type="http://schemas.openxmlformats.org/officeDocument/2006/relationships/image" Target="../media/image27.jpg"/><Relationship Id="rId12" Type="http://schemas.openxmlformats.org/officeDocument/2006/relationships/image" Target="../media/image32.jpg"/><Relationship Id="rId17" Type="http://schemas.openxmlformats.org/officeDocument/2006/relationships/image" Target="../media/image37.jpg"/><Relationship Id="rId2" Type="http://schemas.openxmlformats.org/officeDocument/2006/relationships/slideLayout" Target="../slideLayouts/slideLayout2.xml"/><Relationship Id="rId16" Type="http://schemas.openxmlformats.org/officeDocument/2006/relationships/image" Target="../media/image36.jpg"/><Relationship Id="rId1" Type="http://schemas.openxmlformats.org/officeDocument/2006/relationships/tags" Target="../tags/tag13.xml"/><Relationship Id="rId6" Type="http://schemas.openxmlformats.org/officeDocument/2006/relationships/image" Target="../media/image23.png"/><Relationship Id="rId11" Type="http://schemas.openxmlformats.org/officeDocument/2006/relationships/image" Target="../media/image31.jpg"/><Relationship Id="rId5" Type="http://schemas.openxmlformats.org/officeDocument/2006/relationships/image" Target="../media/image22.png"/><Relationship Id="rId15" Type="http://schemas.openxmlformats.org/officeDocument/2006/relationships/image" Target="../media/image35.jpg"/><Relationship Id="rId10" Type="http://schemas.openxmlformats.org/officeDocument/2006/relationships/image" Target="../media/image30.jpg"/><Relationship Id="rId4" Type="http://schemas.openxmlformats.org/officeDocument/2006/relationships/image" Target="../media/image26.jpeg"/><Relationship Id="rId9" Type="http://schemas.openxmlformats.org/officeDocument/2006/relationships/image" Target="../media/image29.jpg"/><Relationship Id="rId14" Type="http://schemas.openxmlformats.org/officeDocument/2006/relationships/image" Target="../media/image34.jp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8.xml"/><Relationship Id="rId1" Type="http://schemas.openxmlformats.org/officeDocument/2006/relationships/tags" Target="../tags/tag122.xml"/><Relationship Id="rId4" Type="http://schemas.openxmlformats.org/officeDocument/2006/relationships/image" Target="../media/image179.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0.xml"/><Relationship Id="rId1" Type="http://schemas.openxmlformats.org/officeDocument/2006/relationships/tags" Target="../tags/tag123.xml"/><Relationship Id="rId4" Type="http://schemas.openxmlformats.org/officeDocument/2006/relationships/image" Target="../media/image180.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0.xml"/><Relationship Id="rId1" Type="http://schemas.openxmlformats.org/officeDocument/2006/relationships/tags" Target="../tags/tag124.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24.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jpg"/><Relationship Id="rId18" Type="http://schemas.openxmlformats.org/officeDocument/2006/relationships/image" Target="../media/image161.png"/><Relationship Id="rId3" Type="http://schemas.openxmlformats.org/officeDocument/2006/relationships/notesSlide" Target="../notesSlides/notesSlide124.xml"/><Relationship Id="rId7" Type="http://schemas.openxmlformats.org/officeDocument/2006/relationships/image" Target="../media/image29.jpg"/><Relationship Id="rId12" Type="http://schemas.openxmlformats.org/officeDocument/2006/relationships/image" Target="../media/image34.jpg"/><Relationship Id="rId17" Type="http://schemas.openxmlformats.org/officeDocument/2006/relationships/image" Target="../media/image160.png"/><Relationship Id="rId2" Type="http://schemas.openxmlformats.org/officeDocument/2006/relationships/slideLayout" Target="../slideLayouts/slideLayout10.xml"/><Relationship Id="rId16" Type="http://schemas.openxmlformats.org/officeDocument/2006/relationships/image" Target="../media/image38.jpg"/><Relationship Id="rId1" Type="http://schemas.openxmlformats.org/officeDocument/2006/relationships/tags" Target="../tags/tag125.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5" Type="http://schemas.openxmlformats.org/officeDocument/2006/relationships/image" Target="../media/image37.jpg"/><Relationship Id="rId10" Type="http://schemas.openxmlformats.org/officeDocument/2006/relationships/image" Target="../media/image32.jpg"/><Relationship Id="rId4" Type="http://schemas.openxmlformats.org/officeDocument/2006/relationships/image" Target="../media/image159.png"/><Relationship Id="rId9" Type="http://schemas.openxmlformats.org/officeDocument/2006/relationships/image" Target="../media/image31.jpg"/><Relationship Id="rId14" Type="http://schemas.openxmlformats.org/officeDocument/2006/relationships/image" Target="../media/image36.jp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3.xml"/><Relationship Id="rId1" Type="http://schemas.openxmlformats.org/officeDocument/2006/relationships/tags" Target="../tags/tag126.xml"/><Relationship Id="rId4" Type="http://schemas.openxmlformats.org/officeDocument/2006/relationships/image" Target="../media/image181.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7" Type="http://schemas.openxmlformats.org/officeDocument/2006/relationships/hyperlink" Target="https://www.ci3t.org/building" TargetMode="External"/><Relationship Id="rId2" Type="http://schemas.openxmlformats.org/officeDocument/2006/relationships/slideLayout" Target="../slideLayouts/slideLayout10.xml"/><Relationship Id="rId1" Type="http://schemas.openxmlformats.org/officeDocument/2006/relationships/tags" Target="../tags/tag127.xml"/><Relationship Id="rId6" Type="http://schemas.openxmlformats.org/officeDocument/2006/relationships/image" Target="../media/image183.png"/><Relationship Id="rId5" Type="http://schemas.openxmlformats.org/officeDocument/2006/relationships/image" Target="../media/image71.png"/><Relationship Id="rId4" Type="http://schemas.openxmlformats.org/officeDocument/2006/relationships/image" Target="../media/image182.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5.xml"/><Relationship Id="rId1" Type="http://schemas.openxmlformats.org/officeDocument/2006/relationships/tags" Target="../tags/tag128.xml"/></Relationships>
</file>

<file path=ppt/slides/_rels/slide128.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jpg"/><Relationship Id="rId18" Type="http://schemas.openxmlformats.org/officeDocument/2006/relationships/image" Target="../media/image38.jpg"/><Relationship Id="rId3" Type="http://schemas.openxmlformats.org/officeDocument/2006/relationships/notesSlide" Target="../notesSlides/notesSlide128.xml"/><Relationship Id="rId7" Type="http://schemas.openxmlformats.org/officeDocument/2006/relationships/image" Target="../media/image27.jpg"/><Relationship Id="rId12" Type="http://schemas.openxmlformats.org/officeDocument/2006/relationships/image" Target="../media/image32.jpg"/><Relationship Id="rId17" Type="http://schemas.openxmlformats.org/officeDocument/2006/relationships/image" Target="../media/image37.jpg"/><Relationship Id="rId2" Type="http://schemas.openxmlformats.org/officeDocument/2006/relationships/slideLayout" Target="../slideLayouts/slideLayout10.xml"/><Relationship Id="rId16" Type="http://schemas.openxmlformats.org/officeDocument/2006/relationships/image" Target="../media/image36.jpg"/><Relationship Id="rId1" Type="http://schemas.openxmlformats.org/officeDocument/2006/relationships/tags" Target="../tags/tag129.xml"/><Relationship Id="rId6" Type="http://schemas.openxmlformats.org/officeDocument/2006/relationships/image" Target="../media/image161.png"/><Relationship Id="rId11" Type="http://schemas.openxmlformats.org/officeDocument/2006/relationships/image" Target="../media/image31.jpg"/><Relationship Id="rId5" Type="http://schemas.openxmlformats.org/officeDocument/2006/relationships/image" Target="../media/image160.png"/><Relationship Id="rId15" Type="http://schemas.openxmlformats.org/officeDocument/2006/relationships/image" Target="../media/image35.jpg"/><Relationship Id="rId10" Type="http://schemas.openxmlformats.org/officeDocument/2006/relationships/image" Target="../media/image30.jpg"/><Relationship Id="rId4" Type="http://schemas.openxmlformats.org/officeDocument/2006/relationships/image" Target="../media/image159.png"/><Relationship Id="rId9" Type="http://schemas.openxmlformats.org/officeDocument/2006/relationships/image" Target="../media/image29.jpg"/><Relationship Id="rId14" Type="http://schemas.openxmlformats.org/officeDocument/2006/relationships/image" Target="../media/image34.jp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3.xml"/><Relationship Id="rId1" Type="http://schemas.openxmlformats.org/officeDocument/2006/relationships/tags" Target="../tags/tag130.xml"/><Relationship Id="rId4" Type="http://schemas.openxmlformats.org/officeDocument/2006/relationships/image" Target="../media/image18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39.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0.xml"/><Relationship Id="rId1" Type="http://schemas.openxmlformats.org/officeDocument/2006/relationships/tags" Target="../tags/tag132.xml"/><Relationship Id="rId5" Type="http://schemas.microsoft.com/office/2007/relationships/hdphoto" Target="../media/hdphoto4.wdp"/><Relationship Id="rId4" Type="http://schemas.openxmlformats.org/officeDocument/2006/relationships/image" Target="../media/image185.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33.xml"/><Relationship Id="rId4" Type="http://schemas.openxmlformats.org/officeDocument/2006/relationships/image" Target="../media/image186.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134.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10.xml"/><Relationship Id="rId1" Type="http://schemas.openxmlformats.org/officeDocument/2006/relationships/tags" Target="../tags/tag135.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87.png"/></Relationships>
</file>

<file path=ppt/slides/_rels/slide135.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jpg"/><Relationship Id="rId18" Type="http://schemas.openxmlformats.org/officeDocument/2006/relationships/image" Target="../media/image38.jpg"/><Relationship Id="rId3" Type="http://schemas.openxmlformats.org/officeDocument/2006/relationships/notesSlide" Target="../notesSlides/notesSlide135.xml"/><Relationship Id="rId7" Type="http://schemas.openxmlformats.org/officeDocument/2006/relationships/image" Target="../media/image27.jpg"/><Relationship Id="rId12" Type="http://schemas.openxmlformats.org/officeDocument/2006/relationships/image" Target="../media/image32.jpg"/><Relationship Id="rId17" Type="http://schemas.openxmlformats.org/officeDocument/2006/relationships/image" Target="../media/image37.jpg"/><Relationship Id="rId2" Type="http://schemas.openxmlformats.org/officeDocument/2006/relationships/slideLayout" Target="../slideLayouts/slideLayout10.xml"/><Relationship Id="rId16" Type="http://schemas.openxmlformats.org/officeDocument/2006/relationships/image" Target="../media/image36.jpg"/><Relationship Id="rId1" Type="http://schemas.openxmlformats.org/officeDocument/2006/relationships/tags" Target="../tags/tag136.xml"/><Relationship Id="rId6" Type="http://schemas.openxmlformats.org/officeDocument/2006/relationships/image" Target="../media/image161.png"/><Relationship Id="rId11" Type="http://schemas.openxmlformats.org/officeDocument/2006/relationships/image" Target="../media/image31.jpg"/><Relationship Id="rId5" Type="http://schemas.openxmlformats.org/officeDocument/2006/relationships/image" Target="../media/image188.png"/><Relationship Id="rId15" Type="http://schemas.openxmlformats.org/officeDocument/2006/relationships/image" Target="../media/image35.jpg"/><Relationship Id="rId10" Type="http://schemas.openxmlformats.org/officeDocument/2006/relationships/image" Target="../media/image30.jpg"/><Relationship Id="rId4" Type="http://schemas.openxmlformats.org/officeDocument/2006/relationships/image" Target="../media/image187.png"/><Relationship Id="rId9" Type="http://schemas.openxmlformats.org/officeDocument/2006/relationships/image" Target="../media/image29.jpg"/><Relationship Id="rId14" Type="http://schemas.openxmlformats.org/officeDocument/2006/relationships/image" Target="../media/image34.jp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37.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7" Type="http://schemas.openxmlformats.org/officeDocument/2006/relationships/image" Target="../media/image195.png"/><Relationship Id="rId2" Type="http://schemas.openxmlformats.org/officeDocument/2006/relationships/slideLayout" Target="../slideLayouts/slideLayout10.xml"/><Relationship Id="rId1" Type="http://schemas.openxmlformats.org/officeDocument/2006/relationships/tags" Target="../tags/tag138.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39.xml"/><Relationship Id="rId5" Type="http://schemas.openxmlformats.org/officeDocument/2006/relationships/image" Target="../media/image197.png"/><Relationship Id="rId4" Type="http://schemas.openxmlformats.org/officeDocument/2006/relationships/image" Target="../media/image196.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0.xml"/><Relationship Id="rId4" Type="http://schemas.openxmlformats.org/officeDocument/2006/relationships/image" Target="../media/image19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15.xml"/><Relationship Id="rId4" Type="http://schemas.openxmlformats.org/officeDocument/2006/relationships/image" Target="../media/image40.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41.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6.xml"/><Relationship Id="rId1" Type="http://schemas.openxmlformats.org/officeDocument/2006/relationships/tags" Target="../tags/tag142.xml"/><Relationship Id="rId4" Type="http://schemas.openxmlformats.org/officeDocument/2006/relationships/image" Target="../media/image202.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6.xml"/><Relationship Id="rId1" Type="http://schemas.openxmlformats.org/officeDocument/2006/relationships/tags" Target="../tags/tag143.xml"/><Relationship Id="rId5" Type="http://schemas.openxmlformats.org/officeDocument/2006/relationships/image" Target="../media/image204.jpeg"/><Relationship Id="rId4" Type="http://schemas.openxmlformats.org/officeDocument/2006/relationships/image" Target="../media/image203.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6.xml"/><Relationship Id="rId1" Type="http://schemas.openxmlformats.org/officeDocument/2006/relationships/tags" Target="../tags/tag144.xml"/><Relationship Id="rId4" Type="http://schemas.openxmlformats.org/officeDocument/2006/relationships/image" Target="../media/image205.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45.xml"/><Relationship Id="rId5" Type="http://schemas.openxmlformats.org/officeDocument/2006/relationships/image" Target="../media/image207.png"/><Relationship Id="rId4" Type="http://schemas.openxmlformats.org/officeDocument/2006/relationships/image" Target="../media/image206.jpe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6.xml"/><Relationship Id="rId1" Type="http://schemas.openxmlformats.org/officeDocument/2006/relationships/tags" Target="../tags/tag146.xml"/><Relationship Id="rId4" Type="http://schemas.openxmlformats.org/officeDocument/2006/relationships/image" Target="../media/image208.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48.xml"/><Relationship Id="rId4" Type="http://schemas.openxmlformats.org/officeDocument/2006/relationships/image" Target="../media/image209.png"/></Relationships>
</file>

<file path=ppt/slides/_rels/slide148.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g"/><Relationship Id="rId18" Type="http://schemas.openxmlformats.org/officeDocument/2006/relationships/image" Target="../media/image211.png"/><Relationship Id="rId3" Type="http://schemas.openxmlformats.org/officeDocument/2006/relationships/notesSlide" Target="../notesSlides/notesSlide148.xml"/><Relationship Id="rId7" Type="http://schemas.openxmlformats.org/officeDocument/2006/relationships/image" Target="../media/image30.jpg"/><Relationship Id="rId12" Type="http://schemas.openxmlformats.org/officeDocument/2006/relationships/image" Target="../media/image35.jpg"/><Relationship Id="rId17" Type="http://schemas.openxmlformats.org/officeDocument/2006/relationships/image" Target="../media/image210.png"/><Relationship Id="rId2" Type="http://schemas.openxmlformats.org/officeDocument/2006/relationships/slideLayout" Target="../slideLayouts/slideLayout10.xml"/><Relationship Id="rId16" Type="http://schemas.openxmlformats.org/officeDocument/2006/relationships/image" Target="../media/image209.png"/><Relationship Id="rId1" Type="http://schemas.openxmlformats.org/officeDocument/2006/relationships/tags" Target="../tags/tag149.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jpg"/><Relationship Id="rId15" Type="http://schemas.openxmlformats.org/officeDocument/2006/relationships/image" Target="../media/image38.jpg"/><Relationship Id="rId10" Type="http://schemas.openxmlformats.org/officeDocument/2006/relationships/image" Target="../media/image33.jpg"/><Relationship Id="rId19" Type="http://schemas.openxmlformats.org/officeDocument/2006/relationships/image" Target="../media/image212.png"/><Relationship Id="rId4" Type="http://schemas.openxmlformats.org/officeDocument/2006/relationships/image" Target="../media/image27.jpg"/><Relationship Id="rId9" Type="http://schemas.openxmlformats.org/officeDocument/2006/relationships/image" Target="../media/image32.jpg"/><Relationship Id="rId14" Type="http://schemas.openxmlformats.org/officeDocument/2006/relationships/image" Target="../media/image37.jp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41.jpe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0.xml"/><Relationship Id="rId1" Type="http://schemas.openxmlformats.org/officeDocument/2006/relationships/tags" Target="../tags/tag15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87.png"/></Relationships>
</file>

<file path=ppt/slides/_rels/slide151.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jpg"/><Relationship Id="rId18" Type="http://schemas.openxmlformats.org/officeDocument/2006/relationships/image" Target="../media/image38.jpg"/><Relationship Id="rId3" Type="http://schemas.openxmlformats.org/officeDocument/2006/relationships/notesSlide" Target="../notesSlides/notesSlide151.xml"/><Relationship Id="rId7" Type="http://schemas.openxmlformats.org/officeDocument/2006/relationships/image" Target="../media/image27.jpg"/><Relationship Id="rId12" Type="http://schemas.openxmlformats.org/officeDocument/2006/relationships/image" Target="../media/image32.jpg"/><Relationship Id="rId17" Type="http://schemas.openxmlformats.org/officeDocument/2006/relationships/image" Target="../media/image37.jpg"/><Relationship Id="rId2" Type="http://schemas.openxmlformats.org/officeDocument/2006/relationships/slideLayout" Target="../slideLayouts/slideLayout10.xml"/><Relationship Id="rId16" Type="http://schemas.openxmlformats.org/officeDocument/2006/relationships/image" Target="../media/image36.jpg"/><Relationship Id="rId1" Type="http://schemas.openxmlformats.org/officeDocument/2006/relationships/tags" Target="../tags/tag152.xml"/><Relationship Id="rId6" Type="http://schemas.openxmlformats.org/officeDocument/2006/relationships/image" Target="../media/image161.png"/><Relationship Id="rId11" Type="http://schemas.openxmlformats.org/officeDocument/2006/relationships/image" Target="../media/image31.jpg"/><Relationship Id="rId5" Type="http://schemas.openxmlformats.org/officeDocument/2006/relationships/image" Target="../media/image188.png"/><Relationship Id="rId15" Type="http://schemas.openxmlformats.org/officeDocument/2006/relationships/image" Target="../media/image35.jpg"/><Relationship Id="rId10" Type="http://schemas.openxmlformats.org/officeDocument/2006/relationships/image" Target="../media/image30.jpg"/><Relationship Id="rId4" Type="http://schemas.openxmlformats.org/officeDocument/2006/relationships/image" Target="../media/image187.png"/><Relationship Id="rId9" Type="http://schemas.openxmlformats.org/officeDocument/2006/relationships/image" Target="../media/image29.jpg"/><Relationship Id="rId14" Type="http://schemas.openxmlformats.org/officeDocument/2006/relationships/image" Target="../media/image34.jp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213.jpe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10.xml"/><Relationship Id="rId1" Type="http://schemas.openxmlformats.org/officeDocument/2006/relationships/tags" Target="../tags/tag155.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87.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214.jpe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3.xml"/><Relationship Id="rId1" Type="http://schemas.openxmlformats.org/officeDocument/2006/relationships/tags" Target="../tags/tag157.xml"/><Relationship Id="rId5" Type="http://schemas.openxmlformats.org/officeDocument/2006/relationships/image" Target="../media/image215.jpeg"/><Relationship Id="rId4" Type="http://schemas.openxmlformats.org/officeDocument/2006/relationships/hyperlink" Target="https://youtu.be/SJN5gRV4Tfs" TargetMode="Externa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15.xml"/><Relationship Id="rId1" Type="http://schemas.openxmlformats.org/officeDocument/2006/relationships/tags" Target="../tags/tag158.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8.xml"/><Relationship Id="rId1" Type="http://schemas.openxmlformats.org/officeDocument/2006/relationships/tags" Target="../tags/tag159.xml"/><Relationship Id="rId5" Type="http://schemas.openxmlformats.org/officeDocument/2006/relationships/image" Target="../media/image217.jpeg"/><Relationship Id="rId4" Type="http://schemas.openxmlformats.org/officeDocument/2006/relationships/image" Target="../media/image216.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6.xml"/><Relationship Id="rId1" Type="http://schemas.openxmlformats.org/officeDocument/2006/relationships/tags" Target="../tags/tag160.xml"/><Relationship Id="rId4" Type="http://schemas.openxmlformats.org/officeDocument/2006/relationships/image" Target="../media/image21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0.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g"/><Relationship Id="rId3" Type="http://schemas.openxmlformats.org/officeDocument/2006/relationships/notesSlide" Target="../notesSlides/notesSlide160.xml"/><Relationship Id="rId7" Type="http://schemas.openxmlformats.org/officeDocument/2006/relationships/image" Target="../media/image30.jpg"/><Relationship Id="rId12" Type="http://schemas.openxmlformats.org/officeDocument/2006/relationships/image" Target="../media/image35.jpg"/><Relationship Id="rId2" Type="http://schemas.openxmlformats.org/officeDocument/2006/relationships/slideLayout" Target="../slideLayouts/slideLayout18.xml"/><Relationship Id="rId1" Type="http://schemas.openxmlformats.org/officeDocument/2006/relationships/tags" Target="../tags/tag161.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jpg"/><Relationship Id="rId15" Type="http://schemas.openxmlformats.org/officeDocument/2006/relationships/image" Target="../media/image3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 Id="rId14" Type="http://schemas.openxmlformats.org/officeDocument/2006/relationships/image" Target="../media/image37.jp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3.xml"/><Relationship Id="rId1" Type="http://schemas.openxmlformats.org/officeDocument/2006/relationships/tags" Target="../tags/tag162.xml"/><Relationship Id="rId4" Type="http://schemas.openxmlformats.org/officeDocument/2006/relationships/image" Target="../media/image219.png"/></Relationships>
</file>

<file path=ppt/slides/_rels/slide16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162.xml"/><Relationship Id="rId7"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ags" Target="../tags/tag16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13.xml"/><Relationship Id="rId1" Type="http://schemas.openxmlformats.org/officeDocument/2006/relationships/tags" Target="../tags/tag164.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65.xml"/><Relationship Id="rId4" Type="http://schemas.openxmlformats.org/officeDocument/2006/relationships/image" Target="../media/image220.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7.xml"/><Relationship Id="rId1" Type="http://schemas.openxmlformats.org/officeDocument/2006/relationships/tags" Target="../tags/tag166.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67.xml"/><Relationship Id="rId4" Type="http://schemas.openxmlformats.org/officeDocument/2006/relationships/image" Target="../media/image221.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hyperlink" Target="http://www.centeroninstruction.org/reviewing-a-reading-program-professional-development-module" TargetMode="Externa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jpg"/><Relationship Id="rId18" Type="http://schemas.openxmlformats.org/officeDocument/2006/relationships/image" Target="../media/image52.png"/><Relationship Id="rId3" Type="http://schemas.openxmlformats.org/officeDocument/2006/relationships/notesSlide" Target="../notesSlides/notesSlide23.xml"/><Relationship Id="rId7" Type="http://schemas.openxmlformats.org/officeDocument/2006/relationships/image" Target="../media/image27.jpg"/><Relationship Id="rId12" Type="http://schemas.openxmlformats.org/officeDocument/2006/relationships/image" Target="../media/image32.jpg"/><Relationship Id="rId17" Type="http://schemas.openxmlformats.org/officeDocument/2006/relationships/image" Target="../media/image37.jpg"/><Relationship Id="rId2" Type="http://schemas.openxmlformats.org/officeDocument/2006/relationships/slideLayout" Target="../slideLayouts/slideLayout2.xml"/><Relationship Id="rId16" Type="http://schemas.openxmlformats.org/officeDocument/2006/relationships/image" Target="../media/image36.jpg"/><Relationship Id="rId1" Type="http://schemas.openxmlformats.org/officeDocument/2006/relationships/tags" Target="../tags/tag24.xml"/><Relationship Id="rId6" Type="http://schemas.openxmlformats.org/officeDocument/2006/relationships/image" Target="../media/image51.png"/><Relationship Id="rId11" Type="http://schemas.openxmlformats.org/officeDocument/2006/relationships/image" Target="../media/image31.jpg"/><Relationship Id="rId5" Type="http://schemas.openxmlformats.org/officeDocument/2006/relationships/image" Target="../media/image23.png"/><Relationship Id="rId15" Type="http://schemas.openxmlformats.org/officeDocument/2006/relationships/image" Target="../media/image35.jpg"/><Relationship Id="rId10" Type="http://schemas.openxmlformats.org/officeDocument/2006/relationships/image" Target="../media/image30.jpg"/><Relationship Id="rId19" Type="http://schemas.openxmlformats.org/officeDocument/2006/relationships/image" Target="../media/image38.jpg"/><Relationship Id="rId4" Type="http://schemas.openxmlformats.org/officeDocument/2006/relationships/image" Target="../media/image22.png"/><Relationship Id="rId9" Type="http://schemas.openxmlformats.org/officeDocument/2006/relationships/image" Target="../media/image29.jpg"/><Relationship Id="rId1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hyperlink" Target="http://www.rti4success.org/video/rti-scheduling-processes-middle-schools" TargetMode="External"/><Relationship Id="rId4" Type="http://schemas.openxmlformats.org/officeDocument/2006/relationships/hyperlink" Target="http://www.rti4success.org/video/rti-implementation-developing-effective-schedules-elementary-level"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28.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29.xml"/><Relationship Id="rId6" Type="http://schemas.openxmlformats.org/officeDocument/2006/relationships/hyperlink" Target="http://www.rtinetwork.org/essential/tieredinstruction/tier3/distinguishing-between-tier-2-and-tier-3-instruction-in-order-to-support-implementation-of-rti" TargetMode="External"/><Relationship Id="rId5" Type="http://schemas.microsoft.com/office/2007/relationships/hdphoto" Target="../media/hdphoto1.wdp"/><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18" Type="http://schemas.openxmlformats.org/officeDocument/2006/relationships/image" Target="../media/image37.jpg"/><Relationship Id="rId3" Type="http://schemas.openxmlformats.org/officeDocument/2006/relationships/notesSlide" Target="../notesSlides/notesSlide29.xml"/><Relationship Id="rId7" Type="http://schemas.openxmlformats.org/officeDocument/2006/relationships/image" Target="../media/image23.png"/><Relationship Id="rId12" Type="http://schemas.openxmlformats.org/officeDocument/2006/relationships/image" Target="../media/image31.jpg"/><Relationship Id="rId17" Type="http://schemas.openxmlformats.org/officeDocument/2006/relationships/image" Target="../media/image36.jpg"/><Relationship Id="rId2" Type="http://schemas.openxmlformats.org/officeDocument/2006/relationships/slideLayout" Target="../slideLayouts/slideLayout2.xml"/><Relationship Id="rId16" Type="http://schemas.openxmlformats.org/officeDocument/2006/relationships/image" Target="../media/image35.jpg"/><Relationship Id="rId1" Type="http://schemas.openxmlformats.org/officeDocument/2006/relationships/tags" Target="../tags/tag30.xml"/><Relationship Id="rId6" Type="http://schemas.openxmlformats.org/officeDocument/2006/relationships/image" Target="../media/image58.png"/><Relationship Id="rId11" Type="http://schemas.openxmlformats.org/officeDocument/2006/relationships/image" Target="../media/image30.jpg"/><Relationship Id="rId5" Type="http://schemas.openxmlformats.org/officeDocument/2006/relationships/image" Target="../media/image57.png"/><Relationship Id="rId15" Type="http://schemas.openxmlformats.org/officeDocument/2006/relationships/image" Target="../media/image34.jpg"/><Relationship Id="rId10" Type="http://schemas.openxmlformats.org/officeDocument/2006/relationships/image" Target="../media/image29.jpg"/><Relationship Id="rId19" Type="http://schemas.openxmlformats.org/officeDocument/2006/relationships/image" Target="../media/image38.jpg"/><Relationship Id="rId4" Type="http://schemas.openxmlformats.org/officeDocument/2006/relationships/image" Target="../media/image56.png"/><Relationship Id="rId9" Type="http://schemas.openxmlformats.org/officeDocument/2006/relationships/image" Target="../media/image28.jpg"/><Relationship Id="rId14" Type="http://schemas.openxmlformats.org/officeDocument/2006/relationships/image" Target="../media/image33.jpg"/></Relationships>
</file>

<file path=ppt/slides/_rels/slide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62.png"/><Relationship Id="rId5" Type="http://schemas.openxmlformats.org/officeDocument/2006/relationships/image" Target="../media/image60.sv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tags" Target="../tags/tag33.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xml"/><Relationship Id="rId1" Type="http://schemas.openxmlformats.org/officeDocument/2006/relationships/tags" Target="../tags/tag35.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xml"/><Relationship Id="rId1" Type="http://schemas.openxmlformats.org/officeDocument/2006/relationships/tags" Target="../tags/tag36.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tags" Target="../tags/tag37.xml"/><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0.xml"/><Relationship Id="rId1" Type="http://schemas.openxmlformats.org/officeDocument/2006/relationships/tags" Target="../tags/tag38.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0.xml"/><Relationship Id="rId1" Type="http://schemas.openxmlformats.org/officeDocument/2006/relationships/tags" Target="../tags/tag39.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0.xml"/><Relationship Id="rId1" Type="http://schemas.openxmlformats.org/officeDocument/2006/relationships/tags" Target="../tags/tag40.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xml"/><Relationship Id="rId1" Type="http://schemas.openxmlformats.org/officeDocument/2006/relationships/tags" Target="../tags/tag4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g"/><Relationship Id="rId18" Type="http://schemas.openxmlformats.org/officeDocument/2006/relationships/image" Target="../media/image75.png"/><Relationship Id="rId3" Type="http://schemas.openxmlformats.org/officeDocument/2006/relationships/notesSlide" Target="../notesSlides/notesSlide42.xml"/><Relationship Id="rId7" Type="http://schemas.openxmlformats.org/officeDocument/2006/relationships/image" Target="../media/image30.jpg"/><Relationship Id="rId12" Type="http://schemas.openxmlformats.org/officeDocument/2006/relationships/image" Target="../media/image35.jpg"/><Relationship Id="rId17" Type="http://schemas.openxmlformats.org/officeDocument/2006/relationships/image" Target="../media/image74.png"/><Relationship Id="rId2" Type="http://schemas.openxmlformats.org/officeDocument/2006/relationships/slideLayout" Target="../slideLayouts/slideLayout10.xml"/><Relationship Id="rId16" Type="http://schemas.openxmlformats.org/officeDocument/2006/relationships/image" Target="../media/image40.png"/><Relationship Id="rId20" Type="http://schemas.openxmlformats.org/officeDocument/2006/relationships/image" Target="../media/image51.png"/><Relationship Id="rId1" Type="http://schemas.openxmlformats.org/officeDocument/2006/relationships/tags" Target="../tags/tag43.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jpg"/><Relationship Id="rId15" Type="http://schemas.openxmlformats.org/officeDocument/2006/relationships/image" Target="../media/image38.jpg"/><Relationship Id="rId10" Type="http://schemas.openxmlformats.org/officeDocument/2006/relationships/image" Target="../media/image33.jpg"/><Relationship Id="rId19" Type="http://schemas.openxmlformats.org/officeDocument/2006/relationships/image" Target="../media/image52.png"/><Relationship Id="rId4" Type="http://schemas.openxmlformats.org/officeDocument/2006/relationships/image" Target="../media/image27.jpg"/><Relationship Id="rId9" Type="http://schemas.openxmlformats.org/officeDocument/2006/relationships/image" Target="../media/image32.jpg"/><Relationship Id="rId14" Type="http://schemas.openxmlformats.org/officeDocument/2006/relationships/image" Target="../media/image37.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46.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47.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48.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0.xml"/><Relationship Id="rId1" Type="http://schemas.openxmlformats.org/officeDocument/2006/relationships/tags" Target="../tags/tag51.xml"/><Relationship Id="rId5" Type="http://schemas.openxmlformats.org/officeDocument/2006/relationships/image" Target="../media/image79.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0.xml"/><Relationship Id="rId1" Type="http://schemas.openxmlformats.org/officeDocument/2006/relationships/tags" Target="../tags/tag5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52.xml"/><Relationship Id="rId7"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hyperlink" Target="http://secondaryguide.casel.org/" TargetMode="External"/><Relationship Id="rId5" Type="http://schemas.openxmlformats.org/officeDocument/2006/relationships/hyperlink" Target="https://casel.org/resources-support/" TargetMode="Externa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0.xml"/><Relationship Id="rId1" Type="http://schemas.openxmlformats.org/officeDocument/2006/relationships/tags" Target="../tags/tag54.xm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54.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5.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g"/><Relationship Id="rId3" Type="http://schemas.openxmlformats.org/officeDocument/2006/relationships/notesSlide" Target="../notesSlides/notesSlide55.xml"/><Relationship Id="rId7" Type="http://schemas.openxmlformats.org/officeDocument/2006/relationships/image" Target="../media/image30.jpg"/><Relationship Id="rId12" Type="http://schemas.openxmlformats.org/officeDocument/2006/relationships/image" Target="../media/image35.jpg"/><Relationship Id="rId17" Type="http://schemas.openxmlformats.org/officeDocument/2006/relationships/image" Target="../media/image23.png"/><Relationship Id="rId2" Type="http://schemas.openxmlformats.org/officeDocument/2006/relationships/slideLayout" Target="../slideLayouts/slideLayout18.xml"/><Relationship Id="rId16" Type="http://schemas.openxmlformats.org/officeDocument/2006/relationships/image" Target="../media/image22.png"/><Relationship Id="rId1" Type="http://schemas.openxmlformats.org/officeDocument/2006/relationships/tags" Target="../tags/tag56.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jpg"/><Relationship Id="rId15" Type="http://schemas.openxmlformats.org/officeDocument/2006/relationships/image" Target="../media/image3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 Id="rId14" Type="http://schemas.openxmlformats.org/officeDocument/2006/relationships/image" Target="../media/image37.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8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0.xml"/><Relationship Id="rId1" Type="http://schemas.openxmlformats.org/officeDocument/2006/relationships/tags" Target="../tags/tag58.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0.xml"/><Relationship Id="rId1" Type="http://schemas.openxmlformats.org/officeDocument/2006/relationships/tags" Target="../tags/tag59.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0.xml"/><Relationship Id="rId1" Type="http://schemas.openxmlformats.org/officeDocument/2006/relationships/tags" Target="../tags/tag60.xml"/><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0.xml"/><Relationship Id="rId1" Type="http://schemas.openxmlformats.org/officeDocument/2006/relationships/tags" Target="../tags/tag61.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0.xml"/><Relationship Id="rId1" Type="http://schemas.openxmlformats.org/officeDocument/2006/relationships/tags" Target="../tags/tag62.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9.xml"/><Relationship Id="rId1" Type="http://schemas.openxmlformats.org/officeDocument/2006/relationships/tags" Target="../tags/tag63.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0.xml"/><Relationship Id="rId1" Type="http://schemas.openxmlformats.org/officeDocument/2006/relationships/tags" Target="../tags/tag6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g"/><Relationship Id="rId18" Type="http://schemas.openxmlformats.org/officeDocument/2006/relationships/image" Target="../media/image40.png"/><Relationship Id="rId3" Type="http://schemas.openxmlformats.org/officeDocument/2006/relationships/notesSlide" Target="../notesSlides/notesSlide65.xml"/><Relationship Id="rId7" Type="http://schemas.openxmlformats.org/officeDocument/2006/relationships/image" Target="../media/image30.jpg"/><Relationship Id="rId12" Type="http://schemas.openxmlformats.org/officeDocument/2006/relationships/image" Target="../media/image35.jpg"/><Relationship Id="rId17" Type="http://schemas.openxmlformats.org/officeDocument/2006/relationships/image" Target="../media/image88.png"/><Relationship Id="rId2" Type="http://schemas.openxmlformats.org/officeDocument/2006/relationships/slideLayout" Target="../slideLayouts/slideLayout17.xml"/><Relationship Id="rId16" Type="http://schemas.openxmlformats.org/officeDocument/2006/relationships/image" Target="../media/image87.png"/><Relationship Id="rId1" Type="http://schemas.openxmlformats.org/officeDocument/2006/relationships/tags" Target="../tags/tag66.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jpg"/><Relationship Id="rId15" Type="http://schemas.openxmlformats.org/officeDocument/2006/relationships/image" Target="../media/image3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 Id="rId14" Type="http://schemas.openxmlformats.org/officeDocument/2006/relationships/image" Target="../media/image37.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67.xml"/><Relationship Id="rId5" Type="http://schemas.openxmlformats.org/officeDocument/2006/relationships/image" Target="../media/image90.jpeg"/><Relationship Id="rId4" Type="http://schemas.openxmlformats.org/officeDocument/2006/relationships/image" Target="../media/image89.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tags" Target="../tags/tag69.xml"/><Relationship Id="rId4" Type="http://schemas.openxmlformats.org/officeDocument/2006/relationships/image" Target="../media/image91.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1.xml"/><Relationship Id="rId5" Type="http://schemas.openxmlformats.org/officeDocument/2006/relationships/image" Target="../media/image94.png"/><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g"/><Relationship Id="rId18" Type="http://schemas.openxmlformats.org/officeDocument/2006/relationships/image" Target="../media/image97.png"/><Relationship Id="rId3" Type="http://schemas.openxmlformats.org/officeDocument/2006/relationships/notesSlide" Target="../notesSlides/notesSlide71.xml"/><Relationship Id="rId7" Type="http://schemas.openxmlformats.org/officeDocument/2006/relationships/image" Target="../media/image30.jpg"/><Relationship Id="rId12" Type="http://schemas.openxmlformats.org/officeDocument/2006/relationships/image" Target="../media/image35.jpg"/><Relationship Id="rId17" Type="http://schemas.openxmlformats.org/officeDocument/2006/relationships/image" Target="../media/image96.png"/><Relationship Id="rId2" Type="http://schemas.openxmlformats.org/officeDocument/2006/relationships/slideLayout" Target="../slideLayouts/slideLayout10.xml"/><Relationship Id="rId16" Type="http://schemas.openxmlformats.org/officeDocument/2006/relationships/image" Target="../media/image95.png"/><Relationship Id="rId20" Type="http://schemas.openxmlformats.org/officeDocument/2006/relationships/image" Target="../media/image94.png"/><Relationship Id="rId1" Type="http://schemas.openxmlformats.org/officeDocument/2006/relationships/tags" Target="../tags/tag72.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jpg"/><Relationship Id="rId15" Type="http://schemas.openxmlformats.org/officeDocument/2006/relationships/image" Target="../media/image38.jpg"/><Relationship Id="rId10" Type="http://schemas.openxmlformats.org/officeDocument/2006/relationships/image" Target="../media/image33.jpg"/><Relationship Id="rId19" Type="http://schemas.openxmlformats.org/officeDocument/2006/relationships/image" Target="../media/image23.png"/><Relationship Id="rId4" Type="http://schemas.openxmlformats.org/officeDocument/2006/relationships/image" Target="../media/image27.jpg"/><Relationship Id="rId9" Type="http://schemas.openxmlformats.org/officeDocument/2006/relationships/image" Target="../media/image32.jpg"/><Relationship Id="rId14" Type="http://schemas.openxmlformats.org/officeDocument/2006/relationships/image" Target="../media/image37.jp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xml"/><Relationship Id="rId1" Type="http://schemas.openxmlformats.org/officeDocument/2006/relationships/tags" Target="../tags/tag73.xml"/><Relationship Id="rId5" Type="http://schemas.openxmlformats.org/officeDocument/2006/relationships/image" Target="../media/image99.emf"/><Relationship Id="rId4" Type="http://schemas.openxmlformats.org/officeDocument/2006/relationships/image" Target="../media/image98.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10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101.png"/><Relationship Id="rId5" Type="http://schemas.openxmlformats.org/officeDocument/2006/relationships/image" Target="../media/image23.png"/><Relationship Id="rId4" Type="http://schemas.openxmlformats.org/officeDocument/2006/relationships/image" Target="../media/image22.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76.xml"/><Relationship Id="rId5" Type="http://schemas.microsoft.com/office/2007/relationships/hdphoto" Target="../media/hdphoto2.wdp"/><Relationship Id="rId4" Type="http://schemas.openxmlformats.org/officeDocument/2006/relationships/image" Target="../media/image102.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101.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0.xml"/><Relationship Id="rId1" Type="http://schemas.openxmlformats.org/officeDocument/2006/relationships/tags" Target="../tags/tag78.xml"/><Relationship Id="rId4" Type="http://schemas.openxmlformats.org/officeDocument/2006/relationships/image" Target="../media/image103.png"/></Relationships>
</file>

<file path=ppt/slides/_rels/slide78.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jpg"/><Relationship Id="rId18" Type="http://schemas.openxmlformats.org/officeDocument/2006/relationships/image" Target="../media/image106.png"/><Relationship Id="rId3" Type="http://schemas.openxmlformats.org/officeDocument/2006/relationships/notesSlide" Target="../notesSlides/notesSlide78.xml"/><Relationship Id="rId7" Type="http://schemas.openxmlformats.org/officeDocument/2006/relationships/image" Target="../media/image29.jpg"/><Relationship Id="rId12" Type="http://schemas.openxmlformats.org/officeDocument/2006/relationships/image" Target="../media/image34.jpg"/><Relationship Id="rId17" Type="http://schemas.openxmlformats.org/officeDocument/2006/relationships/image" Target="../media/image105.png"/><Relationship Id="rId2" Type="http://schemas.openxmlformats.org/officeDocument/2006/relationships/slideLayout" Target="../slideLayouts/slideLayout2.xml"/><Relationship Id="rId16" Type="http://schemas.openxmlformats.org/officeDocument/2006/relationships/image" Target="../media/image38.jpg"/><Relationship Id="rId1" Type="http://schemas.openxmlformats.org/officeDocument/2006/relationships/tags" Target="../tags/tag79.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5" Type="http://schemas.openxmlformats.org/officeDocument/2006/relationships/image" Target="../media/image37.jpg"/><Relationship Id="rId10" Type="http://schemas.openxmlformats.org/officeDocument/2006/relationships/image" Target="../media/image32.jpg"/><Relationship Id="rId4" Type="http://schemas.openxmlformats.org/officeDocument/2006/relationships/image" Target="../media/image104.png"/><Relationship Id="rId9" Type="http://schemas.openxmlformats.org/officeDocument/2006/relationships/image" Target="../media/image31.jpg"/><Relationship Id="rId14" Type="http://schemas.openxmlformats.org/officeDocument/2006/relationships/image" Target="../media/image36.jp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0.xml"/><Relationship Id="rId1" Type="http://schemas.openxmlformats.org/officeDocument/2006/relationships/tags" Target="../tags/tag80.xml"/><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0.xml"/><Relationship Id="rId1" Type="http://schemas.openxmlformats.org/officeDocument/2006/relationships/tags" Target="../tags/tag81.xml"/><Relationship Id="rId4" Type="http://schemas.openxmlformats.org/officeDocument/2006/relationships/image" Target="../media/image108.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9.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0.xml"/><Relationship Id="rId1" Type="http://schemas.openxmlformats.org/officeDocument/2006/relationships/tags" Target="../tags/tag83.xml"/><Relationship Id="rId6" Type="http://schemas.openxmlformats.org/officeDocument/2006/relationships/image" Target="../media/image23.png"/><Relationship Id="rId5" Type="http://schemas.openxmlformats.org/officeDocument/2006/relationships/image" Target="../media/image111.png"/><Relationship Id="rId4" Type="http://schemas.openxmlformats.org/officeDocument/2006/relationships/image" Target="../media/image110.png"/></Relationships>
</file>

<file path=ppt/slides/_rels/slide83.xml.rels><?xml version="1.0" encoding="UTF-8" standalone="yes"?>
<Relationships xmlns="http://schemas.openxmlformats.org/package/2006/relationships"><Relationship Id="rId8" Type="http://schemas.openxmlformats.org/officeDocument/2006/relationships/image" Target="../media/image116.jpg"/><Relationship Id="rId13" Type="http://schemas.openxmlformats.org/officeDocument/2006/relationships/image" Target="../media/image121.jpg"/><Relationship Id="rId18" Type="http://schemas.openxmlformats.org/officeDocument/2006/relationships/image" Target="../media/image29.jpg"/><Relationship Id="rId26" Type="http://schemas.openxmlformats.org/officeDocument/2006/relationships/image" Target="../media/image37.jpg"/><Relationship Id="rId3" Type="http://schemas.openxmlformats.org/officeDocument/2006/relationships/notesSlide" Target="../notesSlides/notesSlide83.xml"/><Relationship Id="rId21" Type="http://schemas.openxmlformats.org/officeDocument/2006/relationships/image" Target="../media/image32.jpg"/><Relationship Id="rId7" Type="http://schemas.openxmlformats.org/officeDocument/2006/relationships/image" Target="../media/image115.jpg"/><Relationship Id="rId12" Type="http://schemas.openxmlformats.org/officeDocument/2006/relationships/image" Target="../media/image120.jpg"/><Relationship Id="rId17" Type="http://schemas.openxmlformats.org/officeDocument/2006/relationships/image" Target="../media/image28.jpg"/><Relationship Id="rId25" Type="http://schemas.openxmlformats.org/officeDocument/2006/relationships/image" Target="../media/image36.jpg"/><Relationship Id="rId2" Type="http://schemas.openxmlformats.org/officeDocument/2006/relationships/slideLayout" Target="../slideLayouts/slideLayout15.xml"/><Relationship Id="rId16" Type="http://schemas.openxmlformats.org/officeDocument/2006/relationships/image" Target="../media/image27.jpg"/><Relationship Id="rId20" Type="http://schemas.openxmlformats.org/officeDocument/2006/relationships/image" Target="../media/image31.jpg"/><Relationship Id="rId1" Type="http://schemas.openxmlformats.org/officeDocument/2006/relationships/tags" Target="../tags/tag84.xml"/><Relationship Id="rId6" Type="http://schemas.openxmlformats.org/officeDocument/2006/relationships/image" Target="../media/image114.jpg"/><Relationship Id="rId11" Type="http://schemas.openxmlformats.org/officeDocument/2006/relationships/image" Target="../media/image119.jpg"/><Relationship Id="rId24" Type="http://schemas.openxmlformats.org/officeDocument/2006/relationships/image" Target="../media/image35.jpg"/><Relationship Id="rId5" Type="http://schemas.openxmlformats.org/officeDocument/2006/relationships/image" Target="../media/image113.png"/><Relationship Id="rId15" Type="http://schemas.openxmlformats.org/officeDocument/2006/relationships/image" Target="../media/image123.jpg"/><Relationship Id="rId23" Type="http://schemas.openxmlformats.org/officeDocument/2006/relationships/image" Target="../media/image34.jpg"/><Relationship Id="rId10" Type="http://schemas.openxmlformats.org/officeDocument/2006/relationships/image" Target="../media/image118.jpg"/><Relationship Id="rId19" Type="http://schemas.openxmlformats.org/officeDocument/2006/relationships/image" Target="../media/image30.jpg"/><Relationship Id="rId4" Type="http://schemas.openxmlformats.org/officeDocument/2006/relationships/image" Target="../media/image112.png"/><Relationship Id="rId9" Type="http://schemas.openxmlformats.org/officeDocument/2006/relationships/image" Target="../media/image117.jpg"/><Relationship Id="rId14" Type="http://schemas.openxmlformats.org/officeDocument/2006/relationships/image" Target="../media/image122.jpg"/><Relationship Id="rId22" Type="http://schemas.openxmlformats.org/officeDocument/2006/relationships/image" Target="../media/image33.jpg"/><Relationship Id="rId27" Type="http://schemas.openxmlformats.org/officeDocument/2006/relationships/image" Target="../media/image38.jp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xml"/><Relationship Id="rId1" Type="http://schemas.openxmlformats.org/officeDocument/2006/relationships/tags" Target="../tags/tag85.xml"/><Relationship Id="rId4" Type="http://schemas.openxmlformats.org/officeDocument/2006/relationships/image" Target="../media/image12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0.xml"/><Relationship Id="rId1" Type="http://schemas.openxmlformats.org/officeDocument/2006/relationships/tags" Target="../tags/tag86.xml"/><Relationship Id="rId4" Type="http://schemas.openxmlformats.org/officeDocument/2006/relationships/image" Target="../media/image64.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0.xml"/><Relationship Id="rId1" Type="http://schemas.openxmlformats.org/officeDocument/2006/relationships/tags" Target="../tags/tag87.xml"/><Relationship Id="rId4" Type="http://schemas.openxmlformats.org/officeDocument/2006/relationships/image" Target="../media/image65.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0.xml"/><Relationship Id="rId1" Type="http://schemas.openxmlformats.org/officeDocument/2006/relationships/tags" Target="../tags/tag88.xml"/><Relationship Id="rId5" Type="http://schemas.openxmlformats.org/officeDocument/2006/relationships/image" Target="../media/image67.png"/><Relationship Id="rId4" Type="http://schemas.openxmlformats.org/officeDocument/2006/relationships/image" Target="../media/image66.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0.xml"/><Relationship Id="rId1" Type="http://schemas.openxmlformats.org/officeDocument/2006/relationships/tags" Target="../tags/tag89.xml"/><Relationship Id="rId4" Type="http://schemas.openxmlformats.org/officeDocument/2006/relationships/image" Target="../media/image68.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0.xml"/><Relationship Id="rId1" Type="http://schemas.openxmlformats.org/officeDocument/2006/relationships/tags" Target="../tags/tag90.xml"/><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5.png"/><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0.xml"/><Relationship Id="rId1" Type="http://schemas.openxmlformats.org/officeDocument/2006/relationships/tags" Target="../tags/tag91.xml"/><Relationship Id="rId4" Type="http://schemas.openxmlformats.org/officeDocument/2006/relationships/image" Target="../media/image70.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2.xml"/><Relationship Id="rId6" Type="http://schemas.openxmlformats.org/officeDocument/2006/relationships/image" Target="../media/image73.png"/><Relationship Id="rId5" Type="http://schemas.openxmlformats.org/officeDocument/2006/relationships/image" Target="../media/image125.png"/><Relationship Id="rId4" Type="http://schemas.openxmlformats.org/officeDocument/2006/relationships/image" Target="../media/image71.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0.xml"/><Relationship Id="rId1" Type="http://schemas.openxmlformats.org/officeDocument/2006/relationships/tags" Target="../tags/tag9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0.png"/></Relationships>
</file>

<file path=ppt/slides/_rels/slide93.xml.rels><?xml version="1.0" encoding="UTF-8" standalone="yes"?>
<Relationships xmlns="http://schemas.openxmlformats.org/package/2006/relationships"><Relationship Id="rId13" Type="http://schemas.openxmlformats.org/officeDocument/2006/relationships/image" Target="../media/image135.jpg"/><Relationship Id="rId18" Type="http://schemas.openxmlformats.org/officeDocument/2006/relationships/image" Target="../media/image118.jpg"/><Relationship Id="rId26" Type="http://schemas.openxmlformats.org/officeDocument/2006/relationships/image" Target="../media/image29.jpg"/><Relationship Id="rId21" Type="http://schemas.openxmlformats.org/officeDocument/2006/relationships/image" Target="../media/image121.jpg"/><Relationship Id="rId34" Type="http://schemas.openxmlformats.org/officeDocument/2006/relationships/image" Target="../media/image37.jpg"/><Relationship Id="rId7" Type="http://schemas.openxmlformats.org/officeDocument/2006/relationships/image" Target="../media/image129.jpg"/><Relationship Id="rId12" Type="http://schemas.openxmlformats.org/officeDocument/2006/relationships/image" Target="../media/image134.jpg"/><Relationship Id="rId17" Type="http://schemas.openxmlformats.org/officeDocument/2006/relationships/image" Target="../media/image117.jpg"/><Relationship Id="rId25" Type="http://schemas.openxmlformats.org/officeDocument/2006/relationships/image" Target="../media/image28.jpg"/><Relationship Id="rId33" Type="http://schemas.openxmlformats.org/officeDocument/2006/relationships/image" Target="../media/image36.jpg"/><Relationship Id="rId38" Type="http://schemas.openxmlformats.org/officeDocument/2006/relationships/image" Target="../media/image106.png"/><Relationship Id="rId2" Type="http://schemas.openxmlformats.org/officeDocument/2006/relationships/slideLayout" Target="../slideLayouts/slideLayout10.xml"/><Relationship Id="rId16" Type="http://schemas.openxmlformats.org/officeDocument/2006/relationships/image" Target="../media/image116.jpg"/><Relationship Id="rId20" Type="http://schemas.openxmlformats.org/officeDocument/2006/relationships/image" Target="../media/image120.jpg"/><Relationship Id="rId29" Type="http://schemas.openxmlformats.org/officeDocument/2006/relationships/image" Target="../media/image32.jpg"/><Relationship Id="rId1" Type="http://schemas.openxmlformats.org/officeDocument/2006/relationships/tags" Target="../tags/tag94.xml"/><Relationship Id="rId6" Type="http://schemas.openxmlformats.org/officeDocument/2006/relationships/image" Target="../media/image128.jpg"/><Relationship Id="rId11" Type="http://schemas.openxmlformats.org/officeDocument/2006/relationships/image" Target="../media/image133.jpg"/><Relationship Id="rId24" Type="http://schemas.openxmlformats.org/officeDocument/2006/relationships/image" Target="../media/image27.jpg"/><Relationship Id="rId32" Type="http://schemas.openxmlformats.org/officeDocument/2006/relationships/image" Target="../media/image35.jpg"/><Relationship Id="rId37" Type="http://schemas.openxmlformats.org/officeDocument/2006/relationships/image" Target="../media/image105.png"/><Relationship Id="rId5" Type="http://schemas.openxmlformats.org/officeDocument/2006/relationships/image" Target="../media/image127.jpg"/><Relationship Id="rId15" Type="http://schemas.openxmlformats.org/officeDocument/2006/relationships/image" Target="../media/image115.jpg"/><Relationship Id="rId23" Type="http://schemas.openxmlformats.org/officeDocument/2006/relationships/image" Target="../media/image123.jpg"/><Relationship Id="rId28" Type="http://schemas.openxmlformats.org/officeDocument/2006/relationships/image" Target="../media/image31.jpg"/><Relationship Id="rId36" Type="http://schemas.openxmlformats.org/officeDocument/2006/relationships/image" Target="../media/image40.png"/><Relationship Id="rId10" Type="http://schemas.openxmlformats.org/officeDocument/2006/relationships/image" Target="../media/image132.jpg"/><Relationship Id="rId19" Type="http://schemas.openxmlformats.org/officeDocument/2006/relationships/image" Target="../media/image119.jpg"/><Relationship Id="rId31" Type="http://schemas.openxmlformats.org/officeDocument/2006/relationships/image" Target="../media/image34.jpg"/><Relationship Id="rId4" Type="http://schemas.openxmlformats.org/officeDocument/2006/relationships/image" Target="../media/image126.jpg"/><Relationship Id="rId9" Type="http://schemas.openxmlformats.org/officeDocument/2006/relationships/image" Target="../media/image131.jpg"/><Relationship Id="rId14" Type="http://schemas.openxmlformats.org/officeDocument/2006/relationships/image" Target="../media/image114.jpg"/><Relationship Id="rId22" Type="http://schemas.openxmlformats.org/officeDocument/2006/relationships/image" Target="../media/image122.jpg"/><Relationship Id="rId27" Type="http://schemas.openxmlformats.org/officeDocument/2006/relationships/image" Target="../media/image30.jpg"/><Relationship Id="rId30" Type="http://schemas.openxmlformats.org/officeDocument/2006/relationships/image" Target="../media/image33.jpg"/><Relationship Id="rId35" Type="http://schemas.openxmlformats.org/officeDocument/2006/relationships/image" Target="../media/image38.jpg"/><Relationship Id="rId8" Type="http://schemas.openxmlformats.org/officeDocument/2006/relationships/image" Target="../media/image130.jpg"/><Relationship Id="rId3"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xml"/><Relationship Id="rId1" Type="http://schemas.openxmlformats.org/officeDocument/2006/relationships/tags" Target="../tags/tag95.xml"/></Relationships>
</file>

<file path=ppt/slides/_rels/slide9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95.xml"/><Relationship Id="rId7" Type="http://schemas.openxmlformats.org/officeDocument/2006/relationships/diagramColors" Target="../diagrams/colors9.xml"/><Relationship Id="rId2" Type="http://schemas.openxmlformats.org/officeDocument/2006/relationships/slideLayout" Target="../slideLayouts/slideLayout2.xml"/><Relationship Id="rId1" Type="http://schemas.openxmlformats.org/officeDocument/2006/relationships/tags" Target="../tags/tag96.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7" Type="http://schemas.openxmlformats.org/officeDocument/2006/relationships/image" Target="../media/image142.png"/><Relationship Id="rId2" Type="http://schemas.openxmlformats.org/officeDocument/2006/relationships/slideLayout" Target="../slideLayouts/slideLayout2.xml"/><Relationship Id="rId1" Type="http://schemas.openxmlformats.org/officeDocument/2006/relationships/tags" Target="../tags/tag9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98.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0.xml"/><Relationship Id="rId1" Type="http://schemas.openxmlformats.org/officeDocument/2006/relationships/tags" Target="../tags/tag99.xml"/><Relationship Id="rId4" Type="http://schemas.openxmlformats.org/officeDocument/2006/relationships/image" Target="../media/image146.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0.xml"/><Relationship Id="rId5" Type="http://schemas.openxmlformats.org/officeDocument/2006/relationships/image" Target="../media/image148.png"/><Relationship Id="rId4" Type="http://schemas.openxmlformats.org/officeDocument/2006/relationships/image" Target="../media/image1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l"/>
            <a:r>
              <a:rPr lang="en-US" dirty="0"/>
              <a:t>Building Primary (Tier 1) Prevention Efforts:</a:t>
            </a:r>
            <a:br>
              <a:rPr lang="en-US" dirty="0"/>
            </a:br>
            <a:r>
              <a:rPr lang="en-US" sz="5400" dirty="0"/>
              <a:t>Teaching and Reinforcing </a:t>
            </a:r>
          </a:p>
        </p:txBody>
      </p:sp>
      <p:sp>
        <p:nvSpPr>
          <p:cNvPr id="4" name="Text Placeholder 3"/>
          <p:cNvSpPr>
            <a:spLocks noGrp="1"/>
          </p:cNvSpPr>
          <p:nvPr>
            <p:ph type="subTitle" idx="1"/>
          </p:nvPr>
        </p:nvSpPr>
        <p:spPr/>
        <p:txBody>
          <a:bodyPr/>
          <a:lstStyle/>
          <a:p>
            <a:pPr algn="l"/>
            <a:r>
              <a:rPr lang="en-US" dirty="0"/>
              <a:t>Ci3T Professional Learning Series Session 2</a:t>
            </a:r>
          </a:p>
        </p:txBody>
      </p:sp>
    </p:spTree>
    <p:custDataLst>
      <p:tags r:id="rId1"/>
    </p:custDataLst>
    <p:extLst>
      <p:ext uri="{BB962C8B-B14F-4D97-AF65-F5344CB8AC3E}">
        <p14:creationId xmlns:p14="http://schemas.microsoft.com/office/powerpoint/2010/main" val="1004653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se of Ci3T triangle showing academic, behaviorl, and social domans." title="Ci3T Domains">
            <a:extLst>
              <a:ext uri="{FF2B5EF4-FFF2-40B4-BE49-F238E27FC236}">
                <a16:creationId xmlns:a16="http://schemas.microsoft.com/office/drawing/2014/main" id="{A1C055D2-6365-744D-8B76-6FE18E3CBF74}"/>
              </a:ext>
            </a:extLst>
          </p:cNvPr>
          <p:cNvPicPr>
            <a:picLocks noChangeAspect="1"/>
          </p:cNvPicPr>
          <p:nvPr/>
        </p:nvPicPr>
        <p:blipFill>
          <a:blip r:embed="rId4">
            <a:alphaModFix amt="50000"/>
            <a:extLst>
              <a:ext uri="{BEBA8EAE-BF5A-486C-A8C5-ECC9F3942E4B}">
                <a14:imgProps xmlns:a14="http://schemas.microsoft.com/office/drawing/2010/main">
                  <a14:imgLayer>
                    <a14:imgEffect>
                      <a14:artisticBlur/>
                    </a14:imgEffect>
                  </a14:imgLayer>
                </a14:imgProps>
              </a:ext>
            </a:extLst>
          </a:blip>
          <a:stretch>
            <a:fillRect/>
          </a:stretch>
        </p:blipFill>
        <p:spPr>
          <a:xfrm>
            <a:off x="2114550" y="5521960"/>
            <a:ext cx="7962900" cy="923925"/>
          </a:xfrm>
          <a:prstGeom prst="rect">
            <a:avLst/>
          </a:prstGeom>
        </p:spPr>
      </p:pic>
      <p:pic>
        <p:nvPicPr>
          <p:cNvPr id="8" name="Picture 7" title="Behavioral domain">
            <a:extLst>
              <a:ext uri="{FF2B5EF4-FFF2-40B4-BE49-F238E27FC236}">
                <a16:creationId xmlns:a16="http://schemas.microsoft.com/office/drawing/2014/main" id="{BCF8EA23-126F-F246-8B00-9E917C94C28A}"/>
              </a:ext>
            </a:extLst>
          </p:cNvPr>
          <p:cNvPicPr>
            <a:picLocks noChangeAspect="1"/>
          </p:cNvPicPr>
          <p:nvPr/>
        </p:nvPicPr>
        <p:blipFill rotWithShape="1">
          <a:blip r:embed="rId5"/>
          <a:srcRect l="33792" r="33463"/>
          <a:stretch/>
        </p:blipFill>
        <p:spPr>
          <a:xfrm>
            <a:off x="4792274" y="5496560"/>
            <a:ext cx="2607452" cy="923925"/>
          </a:xfrm>
          <a:prstGeom prst="rect">
            <a:avLst/>
          </a:prstGeom>
          <a:effectLst>
            <a:softEdge rad="63500"/>
          </a:effectLst>
        </p:spPr>
      </p:pic>
      <p:sp>
        <p:nvSpPr>
          <p:cNvPr id="61443" name="Rectangle 2"/>
          <p:cNvSpPr>
            <a:spLocks noGrp="1" noChangeArrowheads="1"/>
          </p:cNvSpPr>
          <p:nvPr>
            <p:ph type="title"/>
          </p:nvPr>
        </p:nvSpPr>
        <p:spPr>
          <a:xfrm>
            <a:off x="838200" y="365125"/>
            <a:ext cx="10515600" cy="1325563"/>
          </a:xfrm>
        </p:spPr>
        <p:txBody>
          <a:bodyPr>
            <a:normAutofit fontScale="90000"/>
          </a:bodyPr>
          <a:lstStyle/>
          <a:p>
            <a:r>
              <a:rPr lang="en-US" dirty="0"/>
              <a:t>Behavioral Component:</a:t>
            </a:r>
            <a:br>
              <a:rPr lang="en-US" dirty="0"/>
            </a:br>
            <a:r>
              <a:rPr lang="en-US" dirty="0"/>
              <a:t>Positive Behavioral Interventions and Supports (PBIS)</a:t>
            </a:r>
          </a:p>
        </p:txBody>
      </p:sp>
      <p:sp>
        <p:nvSpPr>
          <p:cNvPr id="33796" name="Rectangle 3"/>
          <p:cNvSpPr>
            <a:spLocks noGrp="1" noChangeArrowheads="1"/>
          </p:cNvSpPr>
          <p:nvPr>
            <p:ph idx="1"/>
          </p:nvPr>
        </p:nvSpPr>
        <p:spPr>
          <a:xfrm>
            <a:off x="838200" y="1990725"/>
            <a:ext cx="10693400" cy="4186238"/>
          </a:xfrm>
        </p:spPr>
        <p:txBody>
          <a:bodyPr>
            <a:normAutofit/>
          </a:bodyPr>
          <a:lstStyle/>
          <a:p>
            <a:r>
              <a:rPr lang="en-US" altLang="en-US" sz="2400" dirty="0"/>
              <a:t>Establish, clarify, and define expectations</a:t>
            </a:r>
          </a:p>
          <a:p>
            <a:r>
              <a:rPr lang="en-US" altLang="en-US" sz="2400" dirty="0"/>
              <a:t>Teach all students the expectations, planned and implemented by all adults</a:t>
            </a:r>
          </a:p>
          <a:p>
            <a:r>
              <a:rPr lang="en-US" altLang="en-US" sz="2400" dirty="0"/>
              <a:t>Give opportunities to practice</a:t>
            </a:r>
          </a:p>
          <a:p>
            <a:r>
              <a:rPr lang="en-US" altLang="en-US" sz="2400" dirty="0"/>
              <a:t>Reinforce students consistently, facilitate success</a:t>
            </a:r>
          </a:p>
          <a:p>
            <a:r>
              <a:rPr lang="en-US" altLang="en-US" sz="2400" dirty="0"/>
              <a:t>Consider rules, routines, and physical arrangements</a:t>
            </a:r>
          </a:p>
          <a:p>
            <a:r>
              <a:rPr lang="en-US" altLang="en-US" sz="2400" dirty="0"/>
              <a:t>Monitor the plan using school-wide data to identify students who need more support</a:t>
            </a:r>
          </a:p>
          <a:p>
            <a:r>
              <a:rPr lang="en-US" altLang="en-US" sz="2400" dirty="0"/>
              <a:t>Monitor student progress</a:t>
            </a:r>
          </a:p>
        </p:txBody>
      </p:sp>
      <p:sp>
        <p:nvSpPr>
          <p:cNvPr id="5" name="Rectangle 4"/>
          <p:cNvSpPr/>
          <p:nvPr/>
        </p:nvSpPr>
        <p:spPr>
          <a:xfrm>
            <a:off x="0" y="6377869"/>
            <a:ext cx="10995102"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a:t>
            </a:r>
            <a:r>
              <a:rPr lang="en-US" sz="1000" dirty="0">
                <a:solidFill>
                  <a:schemeClr val="bg2"/>
                </a:solidFill>
              </a:rPr>
              <a:t>Horner, R.H., &amp; </a:t>
            </a:r>
            <a:r>
              <a:rPr lang="en-US" sz="1000" dirty="0" err="1">
                <a:solidFill>
                  <a:schemeClr val="bg2"/>
                </a:solidFill>
              </a:rPr>
              <a:t>Sugai</a:t>
            </a:r>
            <a:r>
              <a:rPr lang="en-US" sz="1000" dirty="0">
                <a:solidFill>
                  <a:schemeClr val="bg2"/>
                </a:solidFill>
              </a:rPr>
              <a:t>, G. (2015). School-wide PBIS: An example of applied behavior analysis implemented at a scale of social importance. </a:t>
            </a:r>
            <a:r>
              <a:rPr lang="en-US" sz="1000" i="1" dirty="0">
                <a:solidFill>
                  <a:schemeClr val="bg2"/>
                </a:solidFill>
              </a:rPr>
              <a:t>Behavior Analysis in Practice, 8</a:t>
            </a:r>
            <a:r>
              <a:rPr lang="en-US" sz="1000" dirty="0">
                <a:solidFill>
                  <a:schemeClr val="bg2"/>
                </a:solidFill>
              </a:rPr>
              <a:t>, 80-85.</a:t>
            </a:r>
          </a:p>
        </p:txBody>
      </p:sp>
      <p:sp>
        <p:nvSpPr>
          <p:cNvPr id="9" name="Rounded Rectangle 8"/>
          <p:cNvSpPr/>
          <p:nvPr/>
        </p:nvSpPr>
        <p:spPr>
          <a:xfrm>
            <a:off x="4792274" y="1406835"/>
            <a:ext cx="4977619" cy="359806"/>
          </a:xfrm>
          <a:prstGeom prst="roundRect">
            <a:avLst/>
          </a:prstGeom>
          <a:solidFill>
            <a:schemeClr val="accent5"/>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solidFill>
                  <a:schemeClr val="bg1"/>
                </a:solidFill>
              </a:rPr>
              <a:t>A Framework, Not a Curriculum</a:t>
            </a:r>
          </a:p>
        </p:txBody>
      </p:sp>
    </p:spTree>
    <p:custDataLst>
      <p:tags r:id="rId1"/>
    </p:custDataLst>
    <p:extLst>
      <p:ext uri="{BB962C8B-B14F-4D97-AF65-F5344CB8AC3E}">
        <p14:creationId xmlns:p14="http://schemas.microsoft.com/office/powerpoint/2010/main" val="22580863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361D9A-616D-55FB-8FE6-7BB13B87018D}"/>
              </a:ext>
            </a:extLst>
          </p:cNvPr>
          <p:cNvSpPr/>
          <p:nvPr/>
        </p:nvSpPr>
        <p:spPr>
          <a:xfrm>
            <a:off x="4666058" y="88018"/>
            <a:ext cx="7406640" cy="6686270"/>
          </a:xfrm>
          <a:prstGeom prst="rect">
            <a:avLst/>
          </a:prstGeom>
          <a:solidFill>
            <a:schemeClr val="bg1">
              <a:lumMod val="8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4084267" cy="1917155"/>
          </a:xfrm>
          <a:noFill/>
          <a:ln>
            <a:noFill/>
          </a:ln>
        </p:spPr>
        <p:txBody>
          <a:bodyPr>
            <a:normAutofit/>
          </a:bodyPr>
          <a:lstStyle/>
          <a:p>
            <a:r>
              <a:rPr lang="en-US" sz="4800" dirty="0">
                <a:solidFill>
                  <a:sysClr val="windowText" lastClr="000000"/>
                </a:solidFill>
              </a:rPr>
              <a:t>Visual Prompts</a:t>
            </a:r>
          </a:p>
        </p:txBody>
      </p:sp>
      <p:grpSp>
        <p:nvGrpSpPr>
          <p:cNvPr id="6" name="Group 5">
            <a:extLst>
              <a:ext uri="{FF2B5EF4-FFF2-40B4-BE49-F238E27FC236}">
                <a16:creationId xmlns:a16="http://schemas.microsoft.com/office/drawing/2014/main" id="{16620140-0EE2-824D-B5FA-92ACF5D10104}"/>
              </a:ext>
            </a:extLst>
          </p:cNvPr>
          <p:cNvGrpSpPr/>
          <p:nvPr/>
        </p:nvGrpSpPr>
        <p:grpSpPr>
          <a:xfrm>
            <a:off x="4820606" y="233157"/>
            <a:ext cx="7079471" cy="6391686"/>
            <a:chOff x="1764022" y="1837273"/>
            <a:chExt cx="5148372" cy="4648197"/>
          </a:xfrm>
        </p:grpSpPr>
        <p:sp>
          <p:nvSpPr>
            <p:cNvPr id="8" name="Freeform 7">
              <a:extLst>
                <a:ext uri="{FF2B5EF4-FFF2-40B4-BE49-F238E27FC236}">
                  <a16:creationId xmlns:a16="http://schemas.microsoft.com/office/drawing/2014/main" id="{B1B259DF-5CCC-9C40-B198-64AD788F4FBE}"/>
                </a:ext>
              </a:extLst>
            </p:cNvPr>
            <p:cNvSpPr/>
            <p:nvPr/>
          </p:nvSpPr>
          <p:spPr>
            <a:xfrm>
              <a:off x="3829809" y="1837277"/>
              <a:ext cx="3082585" cy="1394204"/>
            </a:xfrm>
            <a:custGeom>
              <a:avLst/>
              <a:gdLst>
                <a:gd name="connsiteX0" fmla="*/ 0 w 3082585"/>
                <a:gd name="connsiteY0" fmla="*/ 0 h 1394204"/>
                <a:gd name="connsiteX1" fmla="*/ 3082585 w 3082585"/>
                <a:gd name="connsiteY1" fmla="*/ 0 h 1394204"/>
                <a:gd name="connsiteX2" fmla="*/ 3082585 w 3082585"/>
                <a:gd name="connsiteY2" fmla="*/ 1394204 h 1394204"/>
                <a:gd name="connsiteX3" fmla="*/ 0 w 3082585"/>
                <a:gd name="connsiteY3" fmla="*/ 1394204 h 1394204"/>
                <a:gd name="connsiteX4" fmla="*/ 0 w 3082585"/>
                <a:gd name="connsiteY4" fmla="*/ 0 h 1394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585" h="1394204">
                  <a:moveTo>
                    <a:pt x="0" y="0"/>
                  </a:moveTo>
                  <a:lnTo>
                    <a:pt x="3082585" y="0"/>
                  </a:lnTo>
                  <a:lnTo>
                    <a:pt x="3082585" y="1394204"/>
                  </a:lnTo>
                  <a:lnTo>
                    <a:pt x="0" y="1394204"/>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Keep Hands and Feet to Yourself</a:t>
              </a:r>
            </a:p>
          </p:txBody>
        </p:sp>
        <p:sp>
          <p:nvSpPr>
            <p:cNvPr id="9" name="Rectangle 8" title="Teacher reading to students during circle time">
              <a:extLst>
                <a:ext uri="{FF2B5EF4-FFF2-40B4-BE49-F238E27FC236}">
                  <a16:creationId xmlns:a16="http://schemas.microsoft.com/office/drawing/2014/main" id="{80AB9E89-8481-EF46-8BE2-2E301DB343E7}"/>
                </a:ext>
              </a:extLst>
            </p:cNvPr>
            <p:cNvSpPr/>
            <p:nvPr/>
          </p:nvSpPr>
          <p:spPr>
            <a:xfrm>
              <a:off x="1774345" y="1837273"/>
              <a:ext cx="2073719" cy="1394204"/>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10" name="Freeform 9">
              <a:extLst>
                <a:ext uri="{FF2B5EF4-FFF2-40B4-BE49-F238E27FC236}">
                  <a16:creationId xmlns:a16="http://schemas.microsoft.com/office/drawing/2014/main" id="{C4DBB51F-A37C-6F40-B965-F5E30D6F23F8}"/>
                </a:ext>
              </a:extLst>
            </p:cNvPr>
            <p:cNvSpPr/>
            <p:nvPr/>
          </p:nvSpPr>
          <p:spPr>
            <a:xfrm>
              <a:off x="1764022" y="3464271"/>
              <a:ext cx="3082585" cy="1394204"/>
            </a:xfrm>
            <a:custGeom>
              <a:avLst/>
              <a:gdLst>
                <a:gd name="connsiteX0" fmla="*/ 0 w 3082585"/>
                <a:gd name="connsiteY0" fmla="*/ 0 h 1394204"/>
                <a:gd name="connsiteX1" fmla="*/ 3082585 w 3082585"/>
                <a:gd name="connsiteY1" fmla="*/ 0 h 1394204"/>
                <a:gd name="connsiteX2" fmla="*/ 3082585 w 3082585"/>
                <a:gd name="connsiteY2" fmla="*/ 1394204 h 1394204"/>
                <a:gd name="connsiteX3" fmla="*/ 0 w 3082585"/>
                <a:gd name="connsiteY3" fmla="*/ 1394204 h 1394204"/>
                <a:gd name="connsiteX4" fmla="*/ 0 w 3082585"/>
                <a:gd name="connsiteY4" fmla="*/ 0 h 1394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585" h="1394204">
                  <a:moveTo>
                    <a:pt x="0" y="0"/>
                  </a:moveTo>
                  <a:lnTo>
                    <a:pt x="3082585" y="0"/>
                  </a:lnTo>
                  <a:lnTo>
                    <a:pt x="3082585" y="1394204"/>
                  </a:lnTo>
                  <a:lnTo>
                    <a:pt x="0" y="1394204"/>
                  </a:lnTo>
                  <a:lnTo>
                    <a:pt x="0" y="0"/>
                  </a:lnTo>
                  <a:close/>
                </a:path>
              </a:pathLst>
            </a:custGeom>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Bring Materials to Class</a:t>
              </a:r>
            </a:p>
          </p:txBody>
        </p:sp>
        <p:sp>
          <p:nvSpPr>
            <p:cNvPr id="12" name="Rectangle 11">
              <a:extLst>
                <a:ext uri="{FF2B5EF4-FFF2-40B4-BE49-F238E27FC236}">
                  <a16:creationId xmlns:a16="http://schemas.microsoft.com/office/drawing/2014/main" id="{ACDB898E-76B0-6F43-A251-28710CC54648}"/>
                </a:ext>
              </a:extLst>
            </p:cNvPr>
            <p:cNvSpPr/>
            <p:nvPr/>
          </p:nvSpPr>
          <p:spPr>
            <a:xfrm>
              <a:off x="4667895" y="3464271"/>
              <a:ext cx="2244499" cy="1394204"/>
            </a:xfrm>
            <a:prstGeom prst="rect">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5">
                <a:hueOff val="-3676672"/>
                <a:satOff val="-5114"/>
                <a:lumOff val="-1961"/>
                <a:alphaOff val="0"/>
              </a:schemeClr>
            </a:effectRef>
            <a:fontRef idx="minor">
              <a:schemeClr val="lt1"/>
            </a:fontRef>
          </p:style>
          <p:txBody>
            <a:bodyPr/>
            <a:lstStyle/>
            <a:p>
              <a:endParaRPr lang="en-US"/>
            </a:p>
          </p:txBody>
        </p:sp>
        <p:sp>
          <p:nvSpPr>
            <p:cNvPr id="13" name="Freeform 12">
              <a:extLst>
                <a:ext uri="{FF2B5EF4-FFF2-40B4-BE49-F238E27FC236}">
                  <a16:creationId xmlns:a16="http://schemas.microsoft.com/office/drawing/2014/main" id="{0337132D-C80C-6E4D-A9F7-8F11A35B4972}"/>
                </a:ext>
              </a:extLst>
            </p:cNvPr>
            <p:cNvSpPr/>
            <p:nvPr/>
          </p:nvSpPr>
          <p:spPr>
            <a:xfrm>
              <a:off x="3829809" y="5091266"/>
              <a:ext cx="3082585" cy="1394204"/>
            </a:xfrm>
            <a:custGeom>
              <a:avLst/>
              <a:gdLst>
                <a:gd name="connsiteX0" fmla="*/ 0 w 3082585"/>
                <a:gd name="connsiteY0" fmla="*/ 0 h 1394204"/>
                <a:gd name="connsiteX1" fmla="*/ 3082585 w 3082585"/>
                <a:gd name="connsiteY1" fmla="*/ 0 h 1394204"/>
                <a:gd name="connsiteX2" fmla="*/ 3082585 w 3082585"/>
                <a:gd name="connsiteY2" fmla="*/ 1394204 h 1394204"/>
                <a:gd name="connsiteX3" fmla="*/ 0 w 3082585"/>
                <a:gd name="connsiteY3" fmla="*/ 1394204 h 1394204"/>
                <a:gd name="connsiteX4" fmla="*/ 0 w 3082585"/>
                <a:gd name="connsiteY4" fmla="*/ 0 h 1394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585" h="1394204">
                  <a:moveTo>
                    <a:pt x="0" y="0"/>
                  </a:moveTo>
                  <a:lnTo>
                    <a:pt x="3082585" y="0"/>
                  </a:lnTo>
                  <a:lnTo>
                    <a:pt x="3082585" y="1394204"/>
                  </a:lnTo>
                  <a:lnTo>
                    <a:pt x="0" y="1394204"/>
                  </a:lnTo>
                  <a:lnTo>
                    <a:pt x="0" y="0"/>
                  </a:lnTo>
                  <a:close/>
                </a:path>
              </a:pathLst>
            </a:cu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Use Materials Appropriately</a:t>
              </a:r>
            </a:p>
          </p:txBody>
        </p:sp>
        <p:sp>
          <p:nvSpPr>
            <p:cNvPr id="14" name="Rectangle 13" title="Students on tablets">
              <a:extLst>
                <a:ext uri="{FF2B5EF4-FFF2-40B4-BE49-F238E27FC236}">
                  <a16:creationId xmlns:a16="http://schemas.microsoft.com/office/drawing/2014/main" id="{2336C6A1-0035-1340-8B56-24D4506A9655}"/>
                </a:ext>
              </a:extLst>
            </p:cNvPr>
            <p:cNvSpPr/>
            <p:nvPr/>
          </p:nvSpPr>
          <p:spPr>
            <a:xfrm>
              <a:off x="1781902" y="5091266"/>
              <a:ext cx="2189302" cy="1394204"/>
            </a:xfrm>
            <a:prstGeom prst="rect">
              <a:avLst/>
            </a:prstGeom>
            <a:blipFill>
              <a:blip r:embed="rId6"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5">
                <a:hueOff val="-7353344"/>
                <a:satOff val="-10228"/>
                <a:lumOff val="-3922"/>
                <a:alphaOff val="0"/>
              </a:schemeClr>
            </a:effectRef>
            <a:fontRef idx="minor">
              <a:schemeClr val="lt1"/>
            </a:fontRef>
          </p:style>
          <p:txBody>
            <a:bodyPr/>
            <a:lstStyle/>
            <a:p>
              <a:endParaRPr lang="en-US"/>
            </a:p>
          </p:txBody>
        </p:sp>
      </p:grpSp>
      <p:pic>
        <p:nvPicPr>
          <p:cNvPr id="7" name="Picture 6" descr="Be Responsible" title="Hallway banner">
            <a:extLst>
              <a:ext uri="{FF2B5EF4-FFF2-40B4-BE49-F238E27FC236}">
                <a16:creationId xmlns:a16="http://schemas.microsoft.com/office/drawing/2014/main" id="{EB2111F0-A3C4-9E4C-AA00-3C9E391D9D7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21283321">
            <a:off x="457455" y="2514513"/>
            <a:ext cx="11155680" cy="244805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17989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4800">
                <a:solidFill>
                  <a:sysClr val="windowText" lastClr="000000"/>
                </a:solidFill>
              </a:rPr>
              <a:t>Hang Posters in Every Room</a:t>
            </a:r>
          </a:p>
        </p:txBody>
      </p:sp>
      <p:grpSp>
        <p:nvGrpSpPr>
          <p:cNvPr id="12" name="Group 11" title="3D person with speech bubble">
            <a:extLst>
              <a:ext uri="{FF2B5EF4-FFF2-40B4-BE49-F238E27FC236}">
                <a16:creationId xmlns:a16="http://schemas.microsoft.com/office/drawing/2014/main" id="{F64E1570-E9B2-2E47-A8EE-9D5E7D464A4E}"/>
              </a:ext>
            </a:extLst>
          </p:cNvPr>
          <p:cNvGrpSpPr/>
          <p:nvPr/>
        </p:nvGrpSpPr>
        <p:grpSpPr>
          <a:xfrm>
            <a:off x="3801767" y="1385472"/>
            <a:ext cx="5237703" cy="5454510"/>
            <a:chOff x="4294812" y="578339"/>
            <a:chExt cx="5609791" cy="5842000"/>
          </a:xfrm>
        </p:grpSpPr>
        <p:pic>
          <p:nvPicPr>
            <p:cNvPr id="6" name="Picture 5">
              <a:extLst>
                <a:ext uri="{FF2B5EF4-FFF2-40B4-BE49-F238E27FC236}">
                  <a16:creationId xmlns:a16="http://schemas.microsoft.com/office/drawing/2014/main" id="{2DCE3547-FC92-3F40-90CD-2EEB1E69FC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94812" y="578339"/>
              <a:ext cx="5609791" cy="5842000"/>
            </a:xfrm>
            <a:prstGeom prst="rect">
              <a:avLst/>
            </a:prstGeom>
          </p:spPr>
        </p:pic>
        <p:pic>
          <p:nvPicPr>
            <p:cNvPr id="9" name="Picture 8">
              <a:extLst>
                <a:ext uri="{FF2B5EF4-FFF2-40B4-BE49-F238E27FC236}">
                  <a16:creationId xmlns:a16="http://schemas.microsoft.com/office/drawing/2014/main" id="{6D799D28-D46F-734E-85C3-9F0E98B34FAA}"/>
                </a:ext>
              </a:extLst>
            </p:cNvPr>
            <p:cNvPicPr>
              <a:picLocks noChangeAspect="1"/>
            </p:cNvPicPr>
            <p:nvPr/>
          </p:nvPicPr>
          <p:blipFill>
            <a:blip r:embed="rId5"/>
            <a:stretch>
              <a:fillRect/>
            </a:stretch>
          </p:blipFill>
          <p:spPr>
            <a:xfrm>
              <a:off x="4672194" y="798010"/>
              <a:ext cx="2540555" cy="1917105"/>
            </a:xfrm>
            <a:prstGeom prst="rect">
              <a:avLst/>
            </a:prstGeom>
          </p:spPr>
        </p:pic>
      </p:grpSp>
      <p:pic>
        <p:nvPicPr>
          <p:cNvPr id="14338" name="Picture 2" title="Picture of Coral Canyon Expectations poste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ackgroundRemoval t="1180" b="98083" l="457" r="93607">
                        <a14:foregroundMark x1="21461" y1="9292" x2="17352" y2="35988"/>
                        <a14:foregroundMark x1="17352" y1="35988" x2="29680" y2="51917"/>
                        <a14:foregroundMark x1="29680" y1="51917" x2="53425" y2="53392"/>
                        <a14:foregroundMark x1="53425" y1="53392" x2="67808" y2="43805"/>
                        <a14:foregroundMark x1="67808" y1="43805" x2="68265" y2="33923"/>
                        <a14:foregroundMark x1="68265" y1="33923" x2="48174" y2="26106"/>
                        <a14:foregroundMark x1="48174" y1="26106" x2="20776" y2="33038"/>
                        <a14:foregroundMark x1="20776" y1="33038" x2="10731" y2="65487"/>
                        <a14:foregroundMark x1="10731" y1="65487" x2="36073" y2="86873"/>
                        <a14:foregroundMark x1="36073" y1="86873" x2="67123" y2="67699"/>
                        <a14:foregroundMark x1="67123" y1="67699" x2="72603" y2="35546"/>
                        <a14:foregroundMark x1="72603" y1="35546" x2="55708" y2="18584"/>
                        <a14:foregroundMark x1="55708" y1="18584" x2="41553" y2="16519"/>
                        <a14:foregroundMark x1="41553" y1="16519" x2="26027" y2="33038"/>
                        <a14:foregroundMark x1="26027" y1="33038" x2="36986" y2="61504"/>
                        <a14:foregroundMark x1="36986" y1="61504" x2="55936" y2="74779"/>
                        <a14:foregroundMark x1="55936" y1="74779" x2="72374" y2="75369"/>
                        <a14:foregroundMark x1="72374" y1="75369" x2="83562" y2="68732"/>
                        <a14:foregroundMark x1="83562" y1="68732" x2="86986" y2="57080"/>
                        <a14:foregroundMark x1="86986" y1="57080" x2="74201" y2="23304"/>
                        <a14:foregroundMark x1="74201" y1="23304" x2="62100" y2="13127"/>
                        <a14:foregroundMark x1="62100" y1="13127" x2="42466" y2="9292"/>
                        <a14:foregroundMark x1="42466" y1="9292" x2="25114" y2="11062"/>
                        <a14:foregroundMark x1="25114" y1="11062" x2="22146" y2="12537"/>
                        <a14:foregroundMark x1="8447" y1="31563" x2="8676" y2="21681"/>
                        <a14:foregroundMark x1="8676" y1="21681" x2="13927" y2="10914"/>
                        <a14:foregroundMark x1="13927" y1="10914" x2="24201" y2="3982"/>
                        <a14:foregroundMark x1="24201" y1="3982" x2="47489" y2="1475"/>
                        <a14:foregroundMark x1="47489" y1="1475" x2="76712" y2="6490"/>
                        <a14:foregroundMark x1="76712" y1="6490" x2="88356" y2="55457"/>
                        <a14:foregroundMark x1="88356" y1="55457" x2="80137" y2="89676"/>
                        <a14:foregroundMark x1="80137" y1="89676" x2="63470" y2="93215"/>
                        <a14:foregroundMark x1="63470" y1="93215" x2="18950" y2="92478"/>
                        <a14:foregroundMark x1="18950" y1="92478" x2="7534" y2="85251"/>
                        <a14:foregroundMark x1="7534" y1="85251" x2="9589" y2="31121"/>
                        <a14:foregroundMark x1="5251" y1="92035" x2="39498" y2="94838"/>
                        <a14:foregroundMark x1="39498" y1="94838" x2="76484" y2="89676"/>
                        <a14:foregroundMark x1="76484" y1="89676" x2="89041" y2="78319"/>
                        <a14:foregroundMark x1="89041" y1="78319" x2="80822" y2="3687"/>
                        <a14:foregroundMark x1="80822" y1="3687" x2="78311" y2="1180"/>
                        <a14:foregroundMark x1="40411" y1="4277" x2="3881" y2="6785"/>
                        <a14:foregroundMark x1="3881" y1="6785" x2="2015" y2="76953"/>
                        <a14:foregroundMark x1="5285" y1="92818" x2="18493" y2="93510"/>
                        <a14:foregroundMark x1="18493" y1="93510" x2="34247" y2="88938"/>
                        <a14:foregroundMark x1="34247" y1="88938" x2="44977" y2="79794"/>
                        <a14:foregroundMark x1="44977" y1="79794" x2="43607" y2="90855"/>
                        <a14:foregroundMark x1="43607" y1="90855" x2="57534" y2="85988"/>
                        <a14:foregroundMark x1="57534" y1="85988" x2="73288" y2="91445"/>
                        <a14:foregroundMark x1="73288" y1="91445" x2="87215" y2="90413"/>
                        <a14:foregroundMark x1="87215" y1="90413" x2="89269" y2="10029"/>
                        <a14:foregroundMark x1="89269" y1="10029" x2="71918" y2="1475"/>
                        <a14:foregroundMark x1="71918" y1="1475" x2="4795" y2="1475"/>
                        <a14:foregroundMark x1="4795" y1="1475" x2="20548" y2="1917"/>
                        <a14:foregroundMark x1="20548" y1="1917" x2="11416" y2="15487"/>
                        <a14:foregroundMark x1="11416" y1="15487" x2="7306" y2="79056"/>
                        <a14:foregroundMark x1="7306" y1="79056" x2="3425" y2="69912"/>
                        <a14:foregroundMark x1="3425" y1="69912" x2="2794" y2="76933"/>
                        <a14:foregroundMark x1="4731" y1="83511" x2="9589" y2="91003"/>
                        <a14:foregroundMark x1="9589" y1="91003" x2="23059" y2="93658"/>
                        <a14:foregroundMark x1="23059" y1="93658" x2="34932" y2="86873"/>
                        <a14:foregroundMark x1="34932" y1="86873" x2="52968" y2="90855"/>
                        <a14:foregroundMark x1="52968" y1="90855" x2="73288" y2="91150"/>
                        <a14:foregroundMark x1="73288" y1="91150" x2="83562" y2="90413"/>
                        <a14:foregroundMark x1="19178" y1="96018" x2="46347" y2="96313"/>
                        <a14:foregroundMark x1="46347" y1="96313" x2="78311" y2="94248"/>
                        <a14:foregroundMark x1="78311" y1="94248" x2="82877" y2="92035"/>
                        <a14:foregroundMark x1="74208" y1="95546" x2="79224" y2="95428"/>
                        <a14:foregroundMark x1="28995" y1="96608" x2="70887" y2="95624"/>
                        <a14:foregroundMark x1="79224" y1="95428" x2="88128" y2="88643"/>
                        <a14:foregroundMark x1="88128" y1="88643" x2="88356" y2="67257"/>
                        <a14:foregroundMark x1="88356" y1="66814" x2="88584" y2="5310"/>
                        <a14:foregroundMark x1="88584" y1="5310" x2="81279" y2="2212"/>
                        <a14:foregroundMark x1="7763" y1="3982" x2="457" y2="12684"/>
                        <a14:foregroundMark x1="457" y1="12684" x2="685" y2="15634"/>
                        <a14:foregroundMark x1="5396" y1="94696" x2="17808" y2="98230"/>
                        <a14:foregroundMark x1="17808" y1="98230" x2="31963" y2="97788"/>
                        <a14:foregroundMark x1="77629" y1="96379" x2="86301" y2="91150"/>
                        <a14:foregroundMark x1="86301" y1="91150" x2="87900" y2="82743"/>
                        <a14:foregroundMark x1="80137" y1="96608" x2="87215" y2="88938"/>
                        <a14:foregroundMark x1="87215" y1="88938" x2="90183" y2="77729"/>
                        <a14:foregroundMark x1="90183" y1="76549" x2="90183" y2="49705"/>
                        <a14:foregroundMark x1="89498" y1="48230" x2="91553" y2="23009"/>
                        <a14:foregroundMark x1="88356" y1="51327" x2="93607" y2="37316"/>
                        <a14:foregroundMark x1="90868" y1="26106" x2="87900" y2="6490"/>
                        <a14:foregroundMark x1="87900" y1="6490" x2="86758" y2="5015"/>
                        <a14:foregroundMark x1="93151" y1="24189" x2="90868" y2="5457"/>
                        <a14:foregroundMark x1="90868" y1="5457" x2="88813" y2="3982"/>
                        <a14:backgroundMark x1="0" y1="96313" x2="457" y2="77286"/>
                        <a14:backgroundMark x1="457" y1="76991" x2="1598" y2="96165"/>
                        <a14:backgroundMark x1="1598" y1="96165" x2="1826" y2="96755"/>
                        <a14:backgroundMark x1="56393" y1="99410" x2="73973" y2="98525"/>
                        <a14:backgroundMark x1="79224" y1="98230" x2="76256" y2="97788"/>
                        <a14:backgroundMark x1="76256" y1="97493" x2="71689" y2="97788"/>
                        <a14:backgroundMark x1="0" y1="78171" x2="0" y2="53982"/>
                      </a14:backgroundRemoval>
                    </a14:imgEffect>
                    <a14:imgEffect>
                      <a14:brightnessContrast bright="40000" contrast="40000"/>
                    </a14:imgEffect>
                  </a14:imgLayer>
                </a14:imgProps>
              </a:ext>
              <a:ext uri="{28A0092B-C50C-407E-A947-70E740481C1C}">
                <a14:useLocalDpi xmlns:a14="http://schemas.microsoft.com/office/drawing/2010/main"/>
              </a:ext>
            </a:extLst>
          </a:blip>
          <a:srcRect t="1908" r="7976" b="2497"/>
          <a:stretch>
            <a:fillRect/>
          </a:stretch>
        </p:blipFill>
        <p:spPr bwMode="auto">
          <a:xfrm>
            <a:off x="184490" y="1634332"/>
            <a:ext cx="3082581" cy="495679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title="Classroom expectations poster example">
            <a:extLst>
              <a:ext uri="{FF2B5EF4-FFF2-40B4-BE49-F238E27FC236}">
                <a16:creationId xmlns:a16="http://schemas.microsoft.com/office/drawing/2014/main" id="{162A97F5-DC9F-C748-96FE-C0E45E17EF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77745" y="1634332"/>
            <a:ext cx="3385097" cy="5050765"/>
          </a:xfrm>
          <a:prstGeom prst="rect">
            <a:avLst/>
          </a:prstGeom>
          <a:ln>
            <a:solidFill>
              <a:schemeClr val="accent6">
                <a:lumMod val="50000"/>
              </a:schemeClr>
            </a:solidFill>
          </a:ln>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EB03476A-3962-4276-BFEA-5065AA18E4D9}"/>
              </a:ext>
            </a:extLst>
          </p:cNvPr>
          <p:cNvSpPr/>
          <p:nvPr/>
        </p:nvSpPr>
        <p:spPr>
          <a:xfrm>
            <a:off x="0" y="6604001"/>
            <a:ext cx="1739900" cy="254000"/>
          </a:xfrm>
          <a:prstGeom prst="rect">
            <a:avLst/>
          </a:prstGeom>
        </p:spPr>
        <p:txBody>
          <a:bodyPr wrap="square">
            <a:spAutoFit/>
          </a:bodyPr>
          <a:lstStyle/>
          <a:p>
            <a:pPr lvl="0">
              <a:defRPr/>
            </a:pPr>
            <a:r>
              <a:rPr lang="en-US" sz="1000" dirty="0">
                <a:solidFill>
                  <a:schemeClr val="bg2"/>
                </a:solidFill>
              </a:rPr>
              <a:t>Shared with permission.</a:t>
            </a:r>
          </a:p>
        </p:txBody>
      </p:sp>
    </p:spTree>
    <p:custDataLst>
      <p:tags r:id="rId1"/>
    </p:custDataLst>
    <p:extLst>
      <p:ext uri="{BB962C8B-B14F-4D97-AF65-F5344CB8AC3E}">
        <p14:creationId xmlns:p14="http://schemas.microsoft.com/office/powerpoint/2010/main" val="16265536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Teaching the Ci3T Plan to </a:t>
            </a:r>
            <a:br>
              <a:rPr lang="en-US"/>
            </a:br>
            <a:r>
              <a:rPr lang="en-US"/>
              <a:t>Faculty and Staff</a:t>
            </a:r>
          </a:p>
        </p:txBody>
      </p:sp>
      <p:sp>
        <p:nvSpPr>
          <p:cNvPr id="3" name="Content Placeholder 2"/>
          <p:cNvSpPr>
            <a:spLocks noGrp="1"/>
          </p:cNvSpPr>
          <p:nvPr>
            <p:ph idx="1"/>
          </p:nvPr>
        </p:nvSpPr>
        <p:spPr>
          <a:xfrm>
            <a:off x="838200" y="1825624"/>
            <a:ext cx="10515600" cy="5032375"/>
          </a:xfrm>
        </p:spPr>
        <p:txBody>
          <a:bodyPr>
            <a:normAutofit fontScale="77500" lnSpcReduction="20000"/>
          </a:bodyPr>
          <a:lstStyle/>
          <a:p>
            <a:r>
              <a:rPr lang="en-US" dirty="0"/>
              <a:t>Group presentation</a:t>
            </a:r>
          </a:p>
          <a:p>
            <a:r>
              <a:rPr lang="en-US" dirty="0"/>
              <a:t>Skits to demonstrate examples and non-examples </a:t>
            </a:r>
          </a:p>
          <a:p>
            <a:r>
              <a:rPr lang="en-US" dirty="0"/>
              <a:t>Implementation manual</a:t>
            </a:r>
          </a:p>
          <a:p>
            <a:r>
              <a:rPr lang="en-US" dirty="0"/>
              <a:t>Videos</a:t>
            </a:r>
          </a:p>
          <a:p>
            <a:r>
              <a:rPr lang="en-US" dirty="0"/>
              <a:t>PowerPoint presentation</a:t>
            </a:r>
          </a:p>
          <a:p>
            <a:r>
              <a:rPr lang="en-US" dirty="0"/>
              <a:t>Demonstration</a:t>
            </a:r>
          </a:p>
          <a:p>
            <a:r>
              <a:rPr lang="en-US" dirty="0"/>
              <a:t>Posters and expectation matrix posted in all classrooms, common areas, teacher planning rooms</a:t>
            </a:r>
          </a:p>
          <a:p>
            <a:r>
              <a:rPr lang="en-US" dirty="0"/>
              <a:t>Weekly newsletter</a:t>
            </a:r>
          </a:p>
          <a:p>
            <a:r>
              <a:rPr lang="en-US" dirty="0"/>
              <a:t>Daily/weekly announcements</a:t>
            </a:r>
          </a:p>
          <a:p>
            <a:r>
              <a:rPr lang="en-US" dirty="0"/>
              <a:t>Daily/weekly emails</a:t>
            </a:r>
          </a:p>
          <a:p>
            <a:r>
              <a:rPr lang="en-US" dirty="0"/>
              <a:t>Calendar of events and activities</a:t>
            </a:r>
          </a:p>
          <a:p>
            <a:r>
              <a:rPr lang="en-US" dirty="0"/>
              <a:t>Regular discussions at faculty and team meetings</a:t>
            </a:r>
          </a:p>
          <a:p>
            <a:r>
              <a:rPr lang="en-US" dirty="0"/>
              <a:t>Bookmarks</a:t>
            </a:r>
          </a:p>
        </p:txBody>
      </p:sp>
    </p:spTree>
    <p:custDataLst>
      <p:tags r:id="rId1"/>
    </p:custDataLst>
    <p:extLst>
      <p:ext uri="{BB962C8B-B14F-4D97-AF65-F5344CB8AC3E}">
        <p14:creationId xmlns:p14="http://schemas.microsoft.com/office/powerpoint/2010/main" val="13612328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2" name="Picture 1" title="All staff bookmark">
            <a:extLst>
              <a:ext uri="{FF2B5EF4-FFF2-40B4-BE49-F238E27FC236}">
                <a16:creationId xmlns:a16="http://schemas.microsoft.com/office/drawing/2014/main" id="{52A641BA-278B-8BAE-4C08-815BDE87D4E8}"/>
              </a:ext>
            </a:extLst>
          </p:cNvPr>
          <p:cNvPicPr>
            <a:picLocks noChangeAspect="1"/>
          </p:cNvPicPr>
          <p:nvPr/>
        </p:nvPicPr>
        <p:blipFill>
          <a:blip r:embed="rId4"/>
          <a:stretch>
            <a:fillRect/>
          </a:stretch>
        </p:blipFill>
        <p:spPr>
          <a:xfrm>
            <a:off x="3437731" y="236054"/>
            <a:ext cx="2495614" cy="6349872"/>
          </a:xfrm>
          <a:prstGeom prst="rect">
            <a:avLst/>
          </a:prstGeom>
          <a:ln w="3175">
            <a:solidFill>
              <a:schemeClr val="tx1">
                <a:lumMod val="50000"/>
                <a:lumOff val="50000"/>
              </a:schemeClr>
            </a:solidFill>
          </a:ln>
          <a:effectLst>
            <a:outerShdw blurRad="292100" dist="139700" dir="2700000" algn="tl" rotWithShape="0">
              <a:srgbClr val="333333">
                <a:alpha val="65000"/>
              </a:srgbClr>
            </a:outerShdw>
          </a:effectLst>
        </p:spPr>
      </p:pic>
      <p:pic>
        <p:nvPicPr>
          <p:cNvPr id="4" name="Picture 3" title="All staff bookmark back side">
            <a:extLst>
              <a:ext uri="{FF2B5EF4-FFF2-40B4-BE49-F238E27FC236}">
                <a16:creationId xmlns:a16="http://schemas.microsoft.com/office/drawing/2014/main" id="{68589CBC-2C99-BC1E-7A9A-A7C521DA12DA}"/>
              </a:ext>
            </a:extLst>
          </p:cNvPr>
          <p:cNvPicPr>
            <a:picLocks noChangeAspect="1"/>
          </p:cNvPicPr>
          <p:nvPr/>
        </p:nvPicPr>
        <p:blipFill>
          <a:blip r:embed="rId5"/>
          <a:stretch>
            <a:fillRect/>
          </a:stretch>
        </p:blipFill>
        <p:spPr>
          <a:xfrm>
            <a:off x="6073996" y="236054"/>
            <a:ext cx="2460308" cy="6349872"/>
          </a:xfrm>
          <a:prstGeom prst="rect">
            <a:avLst/>
          </a:prstGeom>
          <a:ln w="3175">
            <a:solidFill>
              <a:schemeClr val="tx1">
                <a:lumMod val="50000"/>
                <a:lumOff val="50000"/>
              </a:schemeClr>
            </a:solidFill>
          </a:ln>
          <a:effectLst>
            <a:outerShdw blurRad="292100" dist="139700" dir="2700000" algn="tl" rotWithShape="0">
              <a:srgbClr val="333333">
                <a:alpha val="65000"/>
              </a:srgbClr>
            </a:outerShdw>
          </a:effectLst>
        </p:spPr>
      </p:pic>
      <p:sp>
        <p:nvSpPr>
          <p:cNvPr id="5" name="Left Arrow 11">
            <a:extLst>
              <a:ext uri="{FF2B5EF4-FFF2-40B4-BE49-F238E27FC236}">
                <a16:creationId xmlns:a16="http://schemas.microsoft.com/office/drawing/2014/main" id="{539C9CC4-0848-8DF2-943E-5251E68D02B9}"/>
              </a:ext>
            </a:extLst>
          </p:cNvPr>
          <p:cNvSpPr/>
          <p:nvPr/>
        </p:nvSpPr>
        <p:spPr>
          <a:xfrm rot="21192858">
            <a:off x="8477600" y="2173417"/>
            <a:ext cx="2510941" cy="1750278"/>
          </a:xfrm>
          <a:prstGeom prst="lef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t>For teaching all staff</a:t>
            </a:r>
          </a:p>
        </p:txBody>
      </p:sp>
      <p:sp>
        <p:nvSpPr>
          <p:cNvPr id="6" name="Rectangle 5">
            <a:extLst>
              <a:ext uri="{FF2B5EF4-FFF2-40B4-BE49-F238E27FC236}">
                <a16:creationId xmlns:a16="http://schemas.microsoft.com/office/drawing/2014/main" id="{65151EAD-282C-4D2C-480E-959DEC9F3DE4}"/>
              </a:ext>
            </a:extLst>
          </p:cNvPr>
          <p:cNvSpPr/>
          <p:nvPr/>
        </p:nvSpPr>
        <p:spPr>
          <a:xfrm>
            <a:off x="0" y="6604001"/>
            <a:ext cx="1739900" cy="254000"/>
          </a:xfrm>
          <a:prstGeom prst="rect">
            <a:avLst/>
          </a:prstGeom>
        </p:spPr>
        <p:txBody>
          <a:bodyPr wrap="square">
            <a:spAutoFit/>
          </a:bodyPr>
          <a:lstStyle/>
          <a:p>
            <a:pPr lvl="0">
              <a:defRPr/>
            </a:pPr>
            <a:r>
              <a:rPr lang="en-US" sz="1000" dirty="0">
                <a:solidFill>
                  <a:schemeClr val="bg2"/>
                </a:solidFill>
              </a:rPr>
              <a:t>Shared with permission.</a:t>
            </a:r>
          </a:p>
        </p:txBody>
      </p:sp>
    </p:spTree>
    <p:custDataLst>
      <p:tags r:id="rId1"/>
    </p:custDataLst>
    <p:extLst>
      <p:ext uri="{BB962C8B-B14F-4D97-AF65-F5344CB8AC3E}">
        <p14:creationId xmlns:p14="http://schemas.microsoft.com/office/powerpoint/2010/main" val="18978409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llustration of paper envelopes coming out of a laptop and smart phone against a background of the world map." title="Computer sending email">
            <a:extLst>
              <a:ext uri="{FF2B5EF4-FFF2-40B4-BE49-F238E27FC236}">
                <a16:creationId xmlns:a16="http://schemas.microsoft.com/office/drawing/2014/main" id="{C4DEE8AF-DB4A-8846-A2A9-585E09CE8F55}"/>
              </a:ext>
            </a:extLst>
          </p:cNvPr>
          <p:cNvPicPr>
            <a:picLocks noChangeAspect="1"/>
          </p:cNvPicPr>
          <p:nvPr/>
        </p:nvPicPr>
        <p:blipFill>
          <a:blip r:embed="rId4">
            <a:extLst>
              <a:ext uri="{28A0092B-C50C-407E-A947-70E740481C1C}">
                <a14:useLocalDpi xmlns:a14="http://schemas.microsoft.com/office/drawing/2010/main"/>
              </a:ext>
            </a:extLst>
          </a:blip>
          <a:srcRect t="14545" b="7633"/>
          <a:stretch>
            <a:fillRect/>
          </a:stretch>
        </p:blipFill>
        <p:spPr>
          <a:xfrm>
            <a:off x="3048" y="0"/>
            <a:ext cx="12188952" cy="5306096"/>
          </a:xfrm>
          <a:prstGeom prst="rect">
            <a:avLst/>
          </a:prstGeom>
        </p:spPr>
      </p:pic>
      <p:sp>
        <p:nvSpPr>
          <p:cNvPr id="2" name="Title 1"/>
          <p:cNvSpPr>
            <a:spLocks noGrp="1"/>
          </p:cNvSpPr>
          <p:nvPr>
            <p:ph type="title"/>
          </p:nvPr>
        </p:nvSpPr>
        <p:spPr>
          <a:xfrm>
            <a:off x="838200" y="5452288"/>
            <a:ext cx="10515600" cy="1325563"/>
          </a:xfrm>
          <a:noFill/>
          <a:ln>
            <a:noFill/>
          </a:ln>
        </p:spPr>
        <p:txBody>
          <a:bodyPr>
            <a:normAutofit/>
          </a:bodyPr>
          <a:lstStyle/>
          <a:p>
            <a:r>
              <a:rPr lang="en-US" dirty="0">
                <a:solidFill>
                  <a:sysClr val="windowText" lastClr="000000"/>
                </a:solidFill>
                <a:cs typeface="Times New Roman" panose="02020603050405020304" pitchFamily="18" charset="0"/>
              </a:rPr>
              <a:t>Ticket Tip Sheet</a:t>
            </a:r>
          </a:p>
        </p:txBody>
      </p:sp>
      <p:sp>
        <p:nvSpPr>
          <p:cNvPr id="3" name="Content Placeholder 2"/>
          <p:cNvSpPr>
            <a:spLocks noGrp="1"/>
          </p:cNvSpPr>
          <p:nvPr>
            <p:ph idx="4294967295"/>
          </p:nvPr>
        </p:nvSpPr>
        <p:spPr>
          <a:xfrm>
            <a:off x="8391657" y="2135188"/>
            <a:ext cx="3581400" cy="4587875"/>
          </a:xfrm>
          <a:solidFill>
            <a:srgbClr val="FFFFFF">
              <a:alpha val="85000"/>
            </a:srgb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oAutofit/>
          </a:bodyPr>
          <a:lstStyle/>
          <a:p>
            <a:pPr marL="0" indent="0" eaLnBrk="0" hangingPunct="0">
              <a:lnSpc>
                <a:spcPct val="100000"/>
              </a:lnSpc>
              <a:spcBef>
                <a:spcPts val="0"/>
              </a:spcBef>
              <a:buNone/>
            </a:pPr>
            <a:r>
              <a:rPr lang="en-US" sz="1800" dirty="0">
                <a:solidFill>
                  <a:schemeClr val="tx1"/>
                </a:solidFill>
                <a:latin typeface="Times New Roman" pitchFamily="18" charset="0"/>
              </a:rPr>
              <a:t>Ticket Tip Sheet</a:t>
            </a:r>
          </a:p>
          <a:p>
            <a:pPr eaLnBrk="0" hangingPunct="0">
              <a:spcBef>
                <a:spcPts val="400"/>
              </a:spcBef>
              <a:buFontTx/>
              <a:buAutoNum type="arabicPeriod"/>
            </a:pPr>
            <a:r>
              <a:rPr lang="en-US" sz="1300" dirty="0">
                <a:solidFill>
                  <a:schemeClr val="tx1">
                    <a:lumMod val="85000"/>
                    <a:lumOff val="15000"/>
                  </a:schemeClr>
                </a:solidFill>
                <a:latin typeface="Times New Roman" pitchFamily="18" charset="0"/>
                <a:cs typeface="Times New Roman" pitchFamily="18" charset="0"/>
              </a:rPr>
              <a:t>When giving a ticket for positive behavior, always pair behavior specific praise. Example, “Lori, thank you for walking down the hallway with a quiet voice and your hands at your side. For showing responsibility, you have earned a PAWS ticket.”</a:t>
            </a:r>
            <a:endParaRPr lang="en-US" sz="1300" dirty="0">
              <a:solidFill>
                <a:schemeClr val="tx1">
                  <a:lumMod val="85000"/>
                  <a:lumOff val="15000"/>
                </a:schemeClr>
              </a:solidFill>
              <a:latin typeface="Times New Roman" pitchFamily="18" charset="0"/>
            </a:endParaRPr>
          </a:p>
          <a:p>
            <a:pPr eaLnBrk="0" hangingPunct="0">
              <a:buFontTx/>
              <a:buAutoNum type="arabicPeriod"/>
            </a:pPr>
            <a:r>
              <a:rPr lang="en-US" sz="1300" dirty="0">
                <a:solidFill>
                  <a:schemeClr val="tx1">
                    <a:lumMod val="85000"/>
                    <a:lumOff val="15000"/>
                  </a:schemeClr>
                </a:solidFill>
                <a:latin typeface="Times New Roman" pitchFamily="18" charset="0"/>
                <a:cs typeface="Times New Roman" pitchFamily="18" charset="0"/>
              </a:rPr>
              <a:t>In the first days and weeks of implementing a Positive Behavior Interventions and Support system, flood students with tickets to increase effectiveness. Overtime fade tickets and provide intermittent reinforcement.</a:t>
            </a:r>
            <a:endParaRPr lang="en-US" sz="1300" dirty="0">
              <a:solidFill>
                <a:schemeClr val="tx1">
                  <a:lumMod val="85000"/>
                  <a:lumOff val="15000"/>
                </a:schemeClr>
              </a:solidFill>
              <a:latin typeface="Times New Roman" pitchFamily="18" charset="0"/>
            </a:endParaRPr>
          </a:p>
          <a:p>
            <a:pPr eaLnBrk="0" hangingPunct="0">
              <a:buFontTx/>
              <a:buAutoNum type="arabicPeriod"/>
            </a:pPr>
            <a:r>
              <a:rPr lang="en-US" sz="1300" dirty="0">
                <a:solidFill>
                  <a:schemeClr val="tx1">
                    <a:lumMod val="85000"/>
                    <a:lumOff val="15000"/>
                  </a:schemeClr>
                </a:solidFill>
                <a:latin typeface="Times New Roman" pitchFamily="18" charset="0"/>
                <a:cs typeface="Times New Roman" pitchFamily="18" charset="0"/>
              </a:rPr>
              <a:t>School staff should try to be consistent with ticket distribution. Portions of staff meetings can be used to discuss ticket distribution.</a:t>
            </a:r>
            <a:endParaRPr lang="en-US" sz="1300" dirty="0">
              <a:solidFill>
                <a:schemeClr val="tx1">
                  <a:lumMod val="85000"/>
                  <a:lumOff val="15000"/>
                </a:schemeClr>
              </a:solidFill>
              <a:latin typeface="Times New Roman" pitchFamily="18" charset="0"/>
            </a:endParaRPr>
          </a:p>
          <a:p>
            <a:pPr eaLnBrk="0" hangingPunct="0">
              <a:buFontTx/>
              <a:buAutoNum type="arabicPeriod"/>
            </a:pPr>
            <a:r>
              <a:rPr lang="en-US" sz="1300" dirty="0">
                <a:solidFill>
                  <a:schemeClr val="tx1">
                    <a:lumMod val="85000"/>
                    <a:lumOff val="15000"/>
                  </a:schemeClr>
                </a:solidFill>
                <a:latin typeface="Times New Roman" pitchFamily="18" charset="0"/>
                <a:cs typeface="Times New Roman" pitchFamily="18" charset="0"/>
              </a:rPr>
              <a:t>To ensure student buy-in, survey students to gain an understanding of what reinforcements are desired. </a:t>
            </a:r>
            <a:endParaRPr lang="en-US" sz="1300" dirty="0">
              <a:solidFill>
                <a:schemeClr val="tx1">
                  <a:lumMod val="85000"/>
                  <a:lumOff val="15000"/>
                </a:schemeClr>
              </a:solidFill>
              <a:latin typeface="Times New Roman" pitchFamily="18" charset="0"/>
            </a:endParaRPr>
          </a:p>
          <a:p>
            <a:pPr eaLnBrk="0" hangingPunct="0">
              <a:buFontTx/>
              <a:buAutoNum type="arabicPeriod"/>
            </a:pPr>
            <a:r>
              <a:rPr lang="en-US" sz="1300" dirty="0">
                <a:solidFill>
                  <a:schemeClr val="tx1">
                    <a:lumMod val="85000"/>
                    <a:lumOff val="15000"/>
                  </a:schemeClr>
                </a:solidFill>
                <a:latin typeface="Times New Roman" pitchFamily="18" charset="0"/>
                <a:cs typeface="Times New Roman" pitchFamily="18" charset="0"/>
              </a:rPr>
              <a:t>Explicitly teach students how tickets can be earned and what tickets can be used for once they are received.</a:t>
            </a:r>
            <a:endParaRPr lang="en-US" sz="1300" dirty="0">
              <a:latin typeface="Times New Roman" pitchFamily="18" charset="0"/>
            </a:endParaRPr>
          </a:p>
        </p:txBody>
      </p:sp>
      <p:sp>
        <p:nvSpPr>
          <p:cNvPr id="4" name="Left Arrow 3"/>
          <p:cNvSpPr/>
          <p:nvPr/>
        </p:nvSpPr>
        <p:spPr>
          <a:xfrm rot="1347066">
            <a:off x="6155366" y="4295756"/>
            <a:ext cx="2449253" cy="1066800"/>
          </a:xfrm>
          <a:prstGeom prst="leftArrow">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sz="2400"/>
              <a:t>Weekly emails</a:t>
            </a:r>
          </a:p>
        </p:txBody>
      </p:sp>
    </p:spTree>
    <p:custDataLst>
      <p:tags r:id="rId1"/>
    </p:custDataLst>
    <p:extLst>
      <p:ext uri="{BB962C8B-B14F-4D97-AF65-F5344CB8AC3E}">
        <p14:creationId xmlns:p14="http://schemas.microsoft.com/office/powerpoint/2010/main" val="5243773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E327B51-4AFE-811E-4AA9-20F3043065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E6F2B249-67DB-DD57-4EA9-559FD7AB7035}"/>
              </a:ext>
            </a:extLst>
          </p:cNvPr>
          <p:cNvSpPr/>
          <p:nvPr/>
        </p:nvSpPr>
        <p:spPr>
          <a:xfrm>
            <a:off x="2630240" y="654239"/>
            <a:ext cx="7170584" cy="1873599"/>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ight Arrow 5">
            <a:extLst>
              <a:ext uri="{FF2B5EF4-FFF2-40B4-BE49-F238E27FC236}">
                <a16:creationId xmlns:a16="http://schemas.microsoft.com/office/drawing/2014/main" id="{3861B318-D3B8-6CFC-2588-025800ECD8FE}"/>
              </a:ext>
            </a:extLst>
          </p:cNvPr>
          <p:cNvSpPr/>
          <p:nvPr/>
        </p:nvSpPr>
        <p:spPr>
          <a:xfrm rot="10320988" flipV="1">
            <a:off x="9343287" y="766204"/>
            <a:ext cx="1752600" cy="759848"/>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grpSp>
        <p:nvGrpSpPr>
          <p:cNvPr id="5" name="Group 4">
            <a:extLst>
              <a:ext uri="{FF2B5EF4-FFF2-40B4-BE49-F238E27FC236}">
                <a16:creationId xmlns:a16="http://schemas.microsoft.com/office/drawing/2014/main" id="{027B1CB8-35FE-23CE-8ECA-46D7A3D8712D}"/>
              </a:ext>
            </a:extLst>
          </p:cNvPr>
          <p:cNvGrpSpPr/>
          <p:nvPr/>
        </p:nvGrpSpPr>
        <p:grpSpPr>
          <a:xfrm rot="20972135">
            <a:off x="8276665" y="2879868"/>
            <a:ext cx="3048317" cy="3072620"/>
            <a:chOff x="4532102" y="3785380"/>
            <a:chExt cx="3048317" cy="3072620"/>
          </a:xfrm>
        </p:grpSpPr>
        <p:pic>
          <p:nvPicPr>
            <p:cNvPr id="6" name="Picture 5" title="Sticky note">
              <a:extLst>
                <a:ext uri="{FF2B5EF4-FFF2-40B4-BE49-F238E27FC236}">
                  <a16:creationId xmlns:a16="http://schemas.microsoft.com/office/drawing/2014/main" id="{9027C937-C8BA-573A-BAE5-0A5E1832F6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2416">
              <a:off x="4532102" y="4076411"/>
              <a:ext cx="3048317" cy="2781589"/>
            </a:xfrm>
            <a:prstGeom prst="rect">
              <a:avLst/>
            </a:prstGeom>
          </p:spPr>
        </p:pic>
        <p:pic>
          <p:nvPicPr>
            <p:cNvPr id="7" name="Picture 6" title="Push pin">
              <a:extLst>
                <a:ext uri="{FF2B5EF4-FFF2-40B4-BE49-F238E27FC236}">
                  <a16:creationId xmlns:a16="http://schemas.microsoft.com/office/drawing/2014/main" id="{8F63BF51-C578-3DCE-87FD-1DEC48193231}"/>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a:off x="5263037" y="3785380"/>
              <a:ext cx="1378923" cy="1297050"/>
            </a:xfrm>
            <a:prstGeom prst="rect">
              <a:avLst/>
            </a:prstGeom>
          </p:spPr>
        </p:pic>
        <p:sp>
          <p:nvSpPr>
            <p:cNvPr id="8" name="TextBox 7">
              <a:extLst>
                <a:ext uri="{FF2B5EF4-FFF2-40B4-BE49-F238E27FC236}">
                  <a16:creationId xmlns:a16="http://schemas.microsoft.com/office/drawing/2014/main" id="{50CA4B82-B3B7-E538-B425-944AD7FD3A03}"/>
                </a:ext>
              </a:extLst>
            </p:cNvPr>
            <p:cNvSpPr txBox="1"/>
            <p:nvPr/>
          </p:nvSpPr>
          <p:spPr>
            <a:xfrm rot="184573">
              <a:off x="4709214" y="4866139"/>
              <a:ext cx="2694093" cy="1384995"/>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Ci3T Blueprint A Primary (Tier 1) Plan</a:t>
              </a:r>
            </a:p>
          </p:txBody>
        </p:sp>
      </p:grpSp>
    </p:spTree>
    <p:custDataLst>
      <p:tags r:id="rId1"/>
    </p:custDataLst>
    <p:extLst>
      <p:ext uri="{BB962C8B-B14F-4D97-AF65-F5344CB8AC3E}">
        <p14:creationId xmlns:p14="http://schemas.microsoft.com/office/powerpoint/2010/main" val="39272190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CE1B990-3A37-87AE-E86F-57B6B24A84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F1C14CFF-6EFF-C523-4F7A-0149328D4013}"/>
              </a:ext>
            </a:extLst>
          </p:cNvPr>
          <p:cNvGrpSpPr/>
          <p:nvPr/>
        </p:nvGrpSpPr>
        <p:grpSpPr>
          <a:xfrm>
            <a:off x="8303522" y="2897320"/>
            <a:ext cx="3132667" cy="3083716"/>
            <a:chOff x="5954976" y="3656475"/>
            <a:chExt cx="3132667" cy="3083716"/>
          </a:xfrm>
        </p:grpSpPr>
        <p:pic>
          <p:nvPicPr>
            <p:cNvPr id="6" name="Picture 5" title="Sticky note">
              <a:extLst>
                <a:ext uri="{FF2B5EF4-FFF2-40B4-BE49-F238E27FC236}">
                  <a16:creationId xmlns:a16="http://schemas.microsoft.com/office/drawing/2014/main" id="{0051D80C-A110-5E62-FEB3-2DE5935674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93972">
              <a:off x="5968718" y="3958602"/>
              <a:ext cx="3048317" cy="2781589"/>
            </a:xfrm>
            <a:prstGeom prst="rect">
              <a:avLst/>
            </a:prstGeom>
          </p:spPr>
        </p:pic>
        <p:sp>
          <p:nvSpPr>
            <p:cNvPr id="8" name="TextBox 7">
              <a:extLst>
                <a:ext uri="{FF2B5EF4-FFF2-40B4-BE49-F238E27FC236}">
                  <a16:creationId xmlns:a16="http://schemas.microsoft.com/office/drawing/2014/main" id="{0F48E72F-60D5-00BD-0D86-9AA64D982283}"/>
                </a:ext>
              </a:extLst>
            </p:cNvPr>
            <p:cNvSpPr txBox="1"/>
            <p:nvPr/>
          </p:nvSpPr>
          <p:spPr>
            <a:xfrm rot="21263861">
              <a:off x="5954976" y="4417950"/>
              <a:ext cx="3132667" cy="1846659"/>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Draft your </a:t>
              </a:r>
            </a:p>
            <a:p>
              <a:pPr algn="ctr"/>
              <a:r>
                <a:rPr lang="en-US" sz="1800" u="sng" dirty="0">
                  <a:latin typeface="Arial" panose="020B0604020202020204" pitchFamily="34" charset="0"/>
                  <a:cs typeface="Arial" panose="020B0604020202020204" pitchFamily="34" charset="0"/>
                </a:rPr>
                <a:t>Procedures for Teaching: </a:t>
              </a:r>
              <a:r>
                <a:rPr lang="en-US" sz="1800" dirty="0">
                  <a:latin typeface="Arial" panose="020B0604020202020204" pitchFamily="34" charset="0"/>
                  <a:cs typeface="Arial" panose="020B0604020202020204" pitchFamily="34" charset="0"/>
                </a:rPr>
                <a:t>Faculty and Staff</a:t>
              </a:r>
            </a:p>
            <a:p>
              <a:pPr algn="ctr"/>
              <a:r>
                <a:rPr lang="en-US" sz="2000" b="1" dirty="0">
                  <a:latin typeface="Arial" panose="020B0604020202020204" pitchFamily="34" charset="0"/>
                  <a:cs typeface="Arial" panose="020B0604020202020204" pitchFamily="34" charset="0"/>
                </a:rPr>
                <a:t>Ci3T Blueprint A Primary (Tier 1) Plan</a:t>
              </a:r>
            </a:p>
            <a:p>
              <a:pPr algn="ctr"/>
              <a:r>
                <a:rPr lang="en-US" sz="1800" b="1" dirty="0">
                  <a:solidFill>
                    <a:schemeClr val="accent5"/>
                  </a:solidFill>
                  <a:latin typeface="Arial" panose="020B0604020202020204" pitchFamily="34" charset="0"/>
                  <a:cs typeface="Arial" panose="020B0604020202020204" pitchFamily="34" charset="0"/>
                </a:rPr>
                <a:t>10 minutes</a:t>
              </a:r>
            </a:p>
          </p:txBody>
        </p:sp>
        <p:pic>
          <p:nvPicPr>
            <p:cNvPr id="7" name="Picture 6" title="Push pin">
              <a:extLst>
                <a:ext uri="{FF2B5EF4-FFF2-40B4-BE49-F238E27FC236}">
                  <a16:creationId xmlns:a16="http://schemas.microsoft.com/office/drawing/2014/main" id="{EC416258-B130-A8A4-85D8-9C8CC08215BB}"/>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rot="21001556">
              <a:off x="6497014" y="3656475"/>
              <a:ext cx="1378923" cy="1297050"/>
            </a:xfrm>
            <a:prstGeom prst="rect">
              <a:avLst/>
            </a:prstGeom>
          </p:spPr>
        </p:pic>
      </p:grpSp>
      <p:pic>
        <p:nvPicPr>
          <p:cNvPr id="16" name="10 min">
            <a:extLst>
              <a:ext uri="{FF2B5EF4-FFF2-40B4-BE49-F238E27FC236}">
                <a16:creationId xmlns:a16="http://schemas.microsoft.com/office/drawing/2014/main" id="{1486F08C-855E-0BE6-6652-5C0CCB7FF60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128034" y="4696758"/>
            <a:ext cx="5076825" cy="1800292"/>
          </a:xfrm>
          <a:prstGeom prst="rect">
            <a:avLst/>
          </a:prstGeom>
          <a:noFill/>
          <a:ln w="9525">
            <a:noFill/>
            <a:miter lim="800000"/>
            <a:headEnd/>
            <a:tailEnd/>
          </a:ln>
        </p:spPr>
      </p:pic>
      <p:pic>
        <p:nvPicPr>
          <p:cNvPr id="17" name="9 min">
            <a:extLst>
              <a:ext uri="{FF2B5EF4-FFF2-40B4-BE49-F238E27FC236}">
                <a16:creationId xmlns:a16="http://schemas.microsoft.com/office/drawing/2014/main" id="{ED30079F-8038-5291-EAF6-ECFEC335032E}"/>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128034" y="4696758"/>
            <a:ext cx="5076825" cy="1800292"/>
          </a:xfrm>
          <a:prstGeom prst="rect">
            <a:avLst/>
          </a:prstGeom>
          <a:noFill/>
          <a:ln w="9525">
            <a:noFill/>
            <a:miter lim="800000"/>
            <a:headEnd/>
            <a:tailEnd/>
          </a:ln>
        </p:spPr>
      </p:pic>
      <p:pic>
        <p:nvPicPr>
          <p:cNvPr id="18" name="8 min">
            <a:extLst>
              <a:ext uri="{FF2B5EF4-FFF2-40B4-BE49-F238E27FC236}">
                <a16:creationId xmlns:a16="http://schemas.microsoft.com/office/drawing/2014/main" id="{86C2CB67-7DA0-BC9C-C722-F5271409597C}"/>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128034" y="4696758"/>
            <a:ext cx="5076825" cy="1800292"/>
          </a:xfrm>
          <a:prstGeom prst="rect">
            <a:avLst/>
          </a:prstGeom>
          <a:noFill/>
          <a:ln w="9525">
            <a:noFill/>
            <a:miter lim="800000"/>
            <a:headEnd/>
            <a:tailEnd/>
          </a:ln>
        </p:spPr>
      </p:pic>
      <p:pic>
        <p:nvPicPr>
          <p:cNvPr id="19" name="7 min">
            <a:extLst>
              <a:ext uri="{FF2B5EF4-FFF2-40B4-BE49-F238E27FC236}">
                <a16:creationId xmlns:a16="http://schemas.microsoft.com/office/drawing/2014/main" id="{95B6B681-4E4E-975F-9F9E-C504BA6E1E2E}"/>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128034" y="4696758"/>
            <a:ext cx="5076825" cy="1800292"/>
          </a:xfrm>
          <a:prstGeom prst="rect">
            <a:avLst/>
          </a:prstGeom>
          <a:noFill/>
          <a:ln w="9525">
            <a:noFill/>
            <a:miter lim="800000"/>
            <a:headEnd/>
            <a:tailEnd/>
          </a:ln>
        </p:spPr>
      </p:pic>
      <p:pic>
        <p:nvPicPr>
          <p:cNvPr id="20" name="6 min">
            <a:extLst>
              <a:ext uri="{FF2B5EF4-FFF2-40B4-BE49-F238E27FC236}">
                <a16:creationId xmlns:a16="http://schemas.microsoft.com/office/drawing/2014/main" id="{1C32E34A-4AC0-7024-ECEA-E99649DF74A1}"/>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128034" y="4696758"/>
            <a:ext cx="5076825" cy="1800292"/>
          </a:xfrm>
          <a:prstGeom prst="rect">
            <a:avLst/>
          </a:prstGeom>
          <a:noFill/>
          <a:ln w="9525">
            <a:noFill/>
            <a:miter lim="800000"/>
            <a:headEnd/>
            <a:tailEnd/>
          </a:ln>
        </p:spPr>
      </p:pic>
      <p:pic>
        <p:nvPicPr>
          <p:cNvPr id="21" name="5 min">
            <a:extLst>
              <a:ext uri="{FF2B5EF4-FFF2-40B4-BE49-F238E27FC236}">
                <a16:creationId xmlns:a16="http://schemas.microsoft.com/office/drawing/2014/main" id="{29DACCAC-0CBE-8B96-0A95-80B38D7939E0}"/>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128034" y="4696758"/>
            <a:ext cx="5076825" cy="1800292"/>
          </a:xfrm>
          <a:prstGeom prst="rect">
            <a:avLst/>
          </a:prstGeom>
          <a:noFill/>
          <a:ln w="9525">
            <a:noFill/>
            <a:miter lim="800000"/>
            <a:headEnd/>
            <a:tailEnd/>
          </a:ln>
        </p:spPr>
      </p:pic>
      <p:pic>
        <p:nvPicPr>
          <p:cNvPr id="22" name="4 min">
            <a:extLst>
              <a:ext uri="{FF2B5EF4-FFF2-40B4-BE49-F238E27FC236}">
                <a16:creationId xmlns:a16="http://schemas.microsoft.com/office/drawing/2014/main" id="{02550D59-DB7E-A2B8-B76D-ACE74A752E6B}"/>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128034" y="4696758"/>
            <a:ext cx="5076825" cy="1800292"/>
          </a:xfrm>
          <a:prstGeom prst="rect">
            <a:avLst/>
          </a:prstGeom>
          <a:noFill/>
          <a:ln w="9525">
            <a:noFill/>
            <a:miter lim="800000"/>
            <a:headEnd/>
            <a:tailEnd/>
          </a:ln>
        </p:spPr>
      </p:pic>
      <p:pic>
        <p:nvPicPr>
          <p:cNvPr id="23" name="3 min">
            <a:extLst>
              <a:ext uri="{FF2B5EF4-FFF2-40B4-BE49-F238E27FC236}">
                <a16:creationId xmlns:a16="http://schemas.microsoft.com/office/drawing/2014/main" id="{BA1BE9EF-9274-2132-4D7B-0DA851561F70}"/>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128034" y="4696758"/>
            <a:ext cx="5076825" cy="1800292"/>
          </a:xfrm>
          <a:prstGeom prst="rect">
            <a:avLst/>
          </a:prstGeom>
          <a:noFill/>
          <a:ln w="9525">
            <a:noFill/>
            <a:miter lim="800000"/>
            <a:headEnd/>
            <a:tailEnd/>
          </a:ln>
        </p:spPr>
      </p:pic>
      <p:pic>
        <p:nvPicPr>
          <p:cNvPr id="24" name="2 min">
            <a:extLst>
              <a:ext uri="{FF2B5EF4-FFF2-40B4-BE49-F238E27FC236}">
                <a16:creationId xmlns:a16="http://schemas.microsoft.com/office/drawing/2014/main" id="{4CC8678E-DB75-53B8-9E02-75295854302E}"/>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128034" y="4696758"/>
            <a:ext cx="5076825" cy="1800292"/>
          </a:xfrm>
          <a:prstGeom prst="rect">
            <a:avLst/>
          </a:prstGeom>
          <a:noFill/>
          <a:ln w="9525">
            <a:noFill/>
            <a:miter lim="800000"/>
            <a:headEnd/>
            <a:tailEnd/>
          </a:ln>
        </p:spPr>
      </p:pic>
      <p:pic>
        <p:nvPicPr>
          <p:cNvPr id="25" name="1 min">
            <a:extLst>
              <a:ext uri="{FF2B5EF4-FFF2-40B4-BE49-F238E27FC236}">
                <a16:creationId xmlns:a16="http://schemas.microsoft.com/office/drawing/2014/main" id="{A3DD8A0F-0550-1F38-4B7C-F7D96D9F9FC0}"/>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128034" y="4696758"/>
            <a:ext cx="5076825" cy="1800292"/>
          </a:xfrm>
          <a:prstGeom prst="rect">
            <a:avLst/>
          </a:prstGeom>
          <a:noFill/>
          <a:ln w="9525">
            <a:noFill/>
            <a:miter lim="800000"/>
            <a:headEnd/>
            <a:tailEnd/>
          </a:ln>
        </p:spPr>
      </p:pic>
      <p:pic>
        <p:nvPicPr>
          <p:cNvPr id="26" name="30 seconds">
            <a:extLst>
              <a:ext uri="{FF2B5EF4-FFF2-40B4-BE49-F238E27FC236}">
                <a16:creationId xmlns:a16="http://schemas.microsoft.com/office/drawing/2014/main" id="{85ECD3D9-609B-94F0-927A-11C8A5661F7F}"/>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128034" y="4696758"/>
            <a:ext cx="5076825" cy="1800292"/>
          </a:xfrm>
          <a:prstGeom prst="rect">
            <a:avLst/>
          </a:prstGeom>
          <a:noFill/>
          <a:ln w="9525">
            <a:noFill/>
            <a:miter lim="800000"/>
            <a:headEnd/>
            <a:tailEnd/>
          </a:ln>
        </p:spPr>
      </p:pic>
      <p:pic>
        <p:nvPicPr>
          <p:cNvPr id="27" name="Picture 32">
            <a:extLst>
              <a:ext uri="{FF2B5EF4-FFF2-40B4-BE49-F238E27FC236}">
                <a16:creationId xmlns:a16="http://schemas.microsoft.com/office/drawing/2014/main" id="{F7C3CC4F-BDE6-30B9-1055-DE81CE5AA8E9}"/>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2128034" y="4696758"/>
            <a:ext cx="5076825" cy="1800292"/>
          </a:xfrm>
          <a:prstGeom prst="rect">
            <a:avLst/>
          </a:prstGeom>
          <a:noFill/>
          <a:ln w="9525">
            <a:noFill/>
            <a:miter lim="800000"/>
            <a:headEnd/>
            <a:tailEnd/>
          </a:ln>
        </p:spPr>
      </p:pic>
      <p:sp>
        <p:nvSpPr>
          <p:cNvPr id="28" name="Rectangle 27">
            <a:extLst>
              <a:ext uri="{FF2B5EF4-FFF2-40B4-BE49-F238E27FC236}">
                <a16:creationId xmlns:a16="http://schemas.microsoft.com/office/drawing/2014/main" id="{D7D618A2-80EE-8D5A-F3EB-8DB91B1E6138}"/>
              </a:ext>
            </a:extLst>
          </p:cNvPr>
          <p:cNvSpPr/>
          <p:nvPr/>
        </p:nvSpPr>
        <p:spPr>
          <a:xfrm>
            <a:off x="2630240" y="654239"/>
            <a:ext cx="7170584" cy="1873599"/>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ight Arrow 5">
            <a:extLst>
              <a:ext uri="{FF2B5EF4-FFF2-40B4-BE49-F238E27FC236}">
                <a16:creationId xmlns:a16="http://schemas.microsoft.com/office/drawing/2014/main" id="{9F8A8BEF-A27D-AC34-A4BD-D6404DF13643}"/>
              </a:ext>
            </a:extLst>
          </p:cNvPr>
          <p:cNvSpPr/>
          <p:nvPr/>
        </p:nvSpPr>
        <p:spPr>
          <a:xfrm rot="10320988" flipV="1">
            <a:off x="9343287" y="766204"/>
            <a:ext cx="1752600" cy="759848"/>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263091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2"/>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4"/>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8" name="Picture 7" descr="A collage of children in a school&#10;&#10;AI-generated content may be incorrect.">
            <a:extLst>
              <a:ext uri="{FF2B5EF4-FFF2-40B4-BE49-F238E27FC236}">
                <a16:creationId xmlns:a16="http://schemas.microsoft.com/office/drawing/2014/main" id="{ADE9E863-ED6A-1C8D-5B8F-D486CF54D2E8}"/>
              </a:ext>
            </a:extLst>
          </p:cNvPr>
          <p:cNvPicPr>
            <a:picLocks noChangeAspect="1"/>
          </p:cNvPicPr>
          <p:nvPr/>
        </p:nvPicPr>
        <p:blipFill>
          <a:blip r:embed="rId4"/>
          <a:stretch>
            <a:fillRect/>
          </a:stretch>
        </p:blipFill>
        <p:spPr>
          <a:xfrm>
            <a:off x="8400282" y="1107583"/>
            <a:ext cx="3607567" cy="5574671"/>
          </a:xfrm>
          <a:prstGeom prst="rect">
            <a:avLst/>
          </a:prstGeom>
        </p:spPr>
      </p:pic>
      <p:sp>
        <p:nvSpPr>
          <p:cNvPr id="4" name="Rounded Rectangle 3">
            <a:extLst>
              <a:ext uri="{FF2B5EF4-FFF2-40B4-BE49-F238E27FC236}">
                <a16:creationId xmlns:a16="http://schemas.microsoft.com/office/drawing/2014/main" id="{D7B23277-D7C2-44FB-079B-41F4E3BDC58D}"/>
              </a:ext>
            </a:extLst>
          </p:cNvPr>
          <p:cNvSpPr/>
          <p:nvPr/>
        </p:nvSpPr>
        <p:spPr>
          <a:xfrm>
            <a:off x="955988" y="5768539"/>
            <a:ext cx="5140012" cy="816847"/>
          </a:xfrm>
          <a:prstGeom prst="roundRect">
            <a:avLst/>
          </a:prstGeom>
          <a:noFill/>
          <a:ln>
            <a:noFill/>
          </a:ln>
          <a:effectLst/>
        </p:spPr>
        <p:style>
          <a:lnRef idx="2">
            <a:schemeClr val="dk1"/>
          </a:lnRef>
          <a:fillRef idx="1">
            <a:schemeClr val="lt1"/>
          </a:fillRef>
          <a:effectRef idx="0">
            <a:schemeClr val="dk1"/>
          </a:effectRef>
          <a:fontRef idx="minor">
            <a:schemeClr val="dk1"/>
          </a:fontRef>
        </p:style>
        <p:txBody>
          <a:bodyPr anchor="ctr"/>
          <a:lstStyle/>
          <a:p>
            <a:pPr>
              <a:defRPr/>
            </a:pPr>
            <a:r>
              <a:rPr lang="en-US" sz="2000" dirty="0">
                <a:solidFill>
                  <a:schemeClr val="tx1"/>
                </a:solidFill>
              </a:rPr>
              <a:t>Consider collecting photos of students this school year and obtain photo releases!</a:t>
            </a:r>
          </a:p>
        </p:txBody>
      </p:sp>
      <p:sp>
        <p:nvSpPr>
          <p:cNvPr id="6" name="Right Arrow 4">
            <a:extLst>
              <a:ext uri="{FF2B5EF4-FFF2-40B4-BE49-F238E27FC236}">
                <a16:creationId xmlns:a16="http://schemas.microsoft.com/office/drawing/2014/main" id="{D957A0A0-04C4-EA6F-BFE1-EFD672615341}"/>
              </a:ext>
            </a:extLst>
          </p:cNvPr>
          <p:cNvSpPr/>
          <p:nvPr/>
        </p:nvSpPr>
        <p:spPr>
          <a:xfrm rot="21155354">
            <a:off x="5034998" y="4113562"/>
            <a:ext cx="3508514" cy="1825335"/>
          </a:xfrm>
          <a:prstGeom prst="rightArrow">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400" dirty="0"/>
              <a:t>Draft in Session 6! </a:t>
            </a:r>
          </a:p>
        </p:txBody>
      </p:sp>
      <p:sp>
        <p:nvSpPr>
          <p:cNvPr id="11" name="Title 10">
            <a:extLst>
              <a:ext uri="{FF2B5EF4-FFF2-40B4-BE49-F238E27FC236}">
                <a16:creationId xmlns:a16="http://schemas.microsoft.com/office/drawing/2014/main" id="{B49F6221-3776-2B3F-A356-FD12BC538909}"/>
              </a:ext>
            </a:extLst>
          </p:cNvPr>
          <p:cNvSpPr>
            <a:spLocks noGrp="1"/>
          </p:cNvSpPr>
          <p:nvPr>
            <p:ph type="title"/>
          </p:nvPr>
        </p:nvSpPr>
        <p:spPr>
          <a:xfrm>
            <a:off x="838200" y="365125"/>
            <a:ext cx="10515600" cy="1325563"/>
          </a:xfrm>
        </p:spPr>
        <p:txBody>
          <a:bodyPr/>
          <a:lstStyle/>
          <a:p>
            <a:r>
              <a:rPr lang="en-US" dirty="0"/>
              <a:t>Teaching the Plan to Students</a:t>
            </a:r>
          </a:p>
        </p:txBody>
      </p:sp>
      <p:sp>
        <p:nvSpPr>
          <p:cNvPr id="14" name="Content Placeholder 13">
            <a:extLst>
              <a:ext uri="{FF2B5EF4-FFF2-40B4-BE49-F238E27FC236}">
                <a16:creationId xmlns:a16="http://schemas.microsoft.com/office/drawing/2014/main" id="{8898C68D-302E-3DE4-F51D-B899F5FA532B}"/>
              </a:ext>
            </a:extLst>
          </p:cNvPr>
          <p:cNvSpPr>
            <a:spLocks noGrp="1"/>
          </p:cNvSpPr>
          <p:nvPr>
            <p:ph idx="1"/>
          </p:nvPr>
        </p:nvSpPr>
        <p:spPr/>
        <p:txBody>
          <a:bodyPr/>
          <a:lstStyle/>
          <a:p>
            <a:r>
              <a:rPr lang="en-US" dirty="0"/>
              <a:t>Schoolwide expectation posters with photos</a:t>
            </a:r>
          </a:p>
          <a:p>
            <a:r>
              <a:rPr lang="en-US" dirty="0"/>
              <a:t>Expectation matrix posters </a:t>
            </a:r>
          </a:p>
          <a:p>
            <a:r>
              <a:rPr lang="en-US" dirty="0"/>
              <a:t>Setting lessons</a:t>
            </a:r>
          </a:p>
        </p:txBody>
      </p:sp>
    </p:spTree>
    <p:custDataLst>
      <p:tags r:id="rId1"/>
    </p:custDataLst>
    <p:extLst>
      <p:ext uri="{BB962C8B-B14F-4D97-AF65-F5344CB8AC3E}">
        <p14:creationId xmlns:p14="http://schemas.microsoft.com/office/powerpoint/2010/main" val="37307077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Teaching the Plan to Students</a:t>
            </a:r>
          </a:p>
        </p:txBody>
      </p:sp>
      <p:sp>
        <p:nvSpPr>
          <p:cNvPr id="3" name="Content Placeholder 2"/>
          <p:cNvSpPr>
            <a:spLocks noGrp="1"/>
          </p:cNvSpPr>
          <p:nvPr>
            <p:ph idx="1"/>
          </p:nvPr>
        </p:nvSpPr>
        <p:spPr>
          <a:xfrm>
            <a:off x="838200" y="1825625"/>
            <a:ext cx="10515600" cy="4351338"/>
          </a:xfrm>
        </p:spPr>
        <p:txBody>
          <a:bodyPr>
            <a:normAutofit fontScale="92500" lnSpcReduction="20000"/>
          </a:bodyPr>
          <a:lstStyle/>
          <a:p>
            <a:r>
              <a:rPr lang="en-US"/>
              <a:t>First day of school kick-off assembly</a:t>
            </a:r>
          </a:p>
          <a:p>
            <a:r>
              <a:rPr lang="en-US"/>
              <a:t>Setting expectation lessons in the first weeks of school</a:t>
            </a:r>
          </a:p>
          <a:p>
            <a:r>
              <a:rPr lang="en-US"/>
              <a:t>Videos (during school and on website)</a:t>
            </a:r>
          </a:p>
          <a:p>
            <a:r>
              <a:rPr lang="en-US"/>
              <a:t>Modeling</a:t>
            </a:r>
          </a:p>
          <a:p>
            <a:r>
              <a:rPr lang="en-US"/>
              <a:t>Expectation matrix poster</a:t>
            </a:r>
          </a:p>
          <a:p>
            <a:r>
              <a:rPr lang="en-US"/>
              <a:t>Setting expectation posters</a:t>
            </a:r>
          </a:p>
          <a:p>
            <a:r>
              <a:rPr lang="en-US"/>
              <a:t>Student handbook</a:t>
            </a:r>
          </a:p>
          <a:p>
            <a:r>
              <a:rPr lang="en-US"/>
              <a:t>Back to school boot camp</a:t>
            </a:r>
          </a:p>
          <a:p>
            <a:r>
              <a:rPr lang="en-US"/>
              <a:t>Student ambassadors for new students mid-year</a:t>
            </a:r>
          </a:p>
          <a:p>
            <a:r>
              <a:rPr lang="en-US"/>
              <a:t>Expectation-themed contests: poster, video, art</a:t>
            </a:r>
          </a:p>
        </p:txBody>
      </p:sp>
    </p:spTree>
    <p:custDataLst>
      <p:tags r:id="rId1"/>
    </p:custDataLst>
    <p:extLst>
      <p:ext uri="{BB962C8B-B14F-4D97-AF65-F5344CB8AC3E}">
        <p14:creationId xmlns:p14="http://schemas.microsoft.com/office/powerpoint/2010/main" val="28164520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microphone in foreground with blurred out background of auditorium assembly and large projection screen." title="Assembly"/>
          <p:cNvPicPr>
            <a:picLocks noChangeAspect="1"/>
          </p:cNvPicPr>
          <p:nvPr/>
        </p:nvPicPr>
        <p:blipFill rotWithShape="1">
          <a:blip r:embed="rId4" cstate="print">
            <a:extLst>
              <a:ext uri="{28A0092B-C50C-407E-A947-70E740481C1C}">
                <a14:useLocalDpi xmlns:a14="http://schemas.microsoft.com/office/drawing/2010/main" val="0"/>
              </a:ext>
            </a:extLst>
          </a:blip>
          <a:stretch/>
        </p:blipFill>
        <p:spPr>
          <a:xfrm>
            <a:off x="0" y="-1262543"/>
            <a:ext cx="12192000" cy="8120543"/>
          </a:xfrm>
          <a:prstGeom prst="rect">
            <a:avLst/>
          </a:prstGeom>
        </p:spPr>
      </p:pic>
      <p:sp>
        <p:nvSpPr>
          <p:cNvPr id="2" name="Title 1"/>
          <p:cNvSpPr>
            <a:spLocks noGrp="1"/>
          </p:cNvSpPr>
          <p:nvPr>
            <p:ph type="title"/>
          </p:nvPr>
        </p:nvSpPr>
        <p:spPr>
          <a:xfrm>
            <a:off x="5346787" y="4925123"/>
            <a:ext cx="6264840" cy="1325563"/>
          </a:xfrm>
          <a:noFill/>
          <a:ln>
            <a:noFill/>
          </a:ln>
        </p:spPr>
        <p:txBody>
          <a:bodyPr>
            <a:noAutofit/>
          </a:bodyPr>
          <a:lstStyle/>
          <a:p>
            <a:pPr algn="ctr"/>
            <a:r>
              <a:rPr lang="en-US" sz="6000" b="1" dirty="0">
                <a:solidFill>
                  <a:schemeClr val="bg1"/>
                </a:solidFill>
                <a:effectLst>
                  <a:outerShdw blurRad="63500" dist="63500" dir="2700000" algn="tl" rotWithShape="0">
                    <a:prstClr val="black">
                      <a:alpha val="70000"/>
                    </a:prstClr>
                  </a:outerShdw>
                </a:effectLst>
              </a:rPr>
              <a:t>Start the Year Off with Excitement</a:t>
            </a:r>
          </a:p>
        </p:txBody>
      </p:sp>
    </p:spTree>
    <p:custDataLst>
      <p:tags r:id="rId1"/>
    </p:custDataLst>
    <p:extLst>
      <p:ext uri="{BB962C8B-B14F-4D97-AF65-F5344CB8AC3E}">
        <p14:creationId xmlns:p14="http://schemas.microsoft.com/office/powerpoint/2010/main" val="3536500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838200" y="365125"/>
            <a:ext cx="10515600" cy="1325563"/>
          </a:xfrm>
        </p:spPr>
        <p:txBody>
          <a:bodyPr>
            <a:normAutofit/>
          </a:bodyPr>
          <a:lstStyle/>
          <a:p>
            <a:r>
              <a:rPr lang="en-US"/>
              <a:t>Social Component: </a:t>
            </a:r>
            <a:br>
              <a:rPr lang="en-US"/>
            </a:br>
            <a:r>
              <a:rPr lang="en-US"/>
              <a:t>Identifying a Validated Curriculum</a:t>
            </a:r>
          </a:p>
        </p:txBody>
      </p:sp>
      <p:sp>
        <p:nvSpPr>
          <p:cNvPr id="32772" name="Rectangle 3"/>
          <p:cNvSpPr>
            <a:spLocks noGrp="1" noChangeArrowheads="1"/>
          </p:cNvSpPr>
          <p:nvPr>
            <p:ph idx="1"/>
          </p:nvPr>
        </p:nvSpPr>
        <p:spPr>
          <a:xfrm>
            <a:off x="838200" y="1825625"/>
            <a:ext cx="10515600" cy="4351338"/>
          </a:xfrm>
        </p:spPr>
        <p:txBody>
          <a:bodyPr>
            <a:normAutofit/>
          </a:bodyPr>
          <a:lstStyle/>
          <a:p>
            <a:r>
              <a:rPr lang="en-US" altLang="en-US" dirty="0"/>
              <a:t>Violence Prevention</a:t>
            </a:r>
          </a:p>
          <a:p>
            <a:pPr lvl="1"/>
            <a:r>
              <a:rPr lang="en-US" altLang="en-US" dirty="0"/>
              <a:t>Second Step Violence Prevention (</a:t>
            </a:r>
            <a:r>
              <a:rPr lang="en-US" altLang="en-US" dirty="0" err="1"/>
              <a:t>cfchildren.org</a:t>
            </a:r>
            <a:r>
              <a:rPr lang="en-US" altLang="en-US" dirty="0"/>
              <a:t>)</a:t>
            </a:r>
          </a:p>
          <a:p>
            <a:r>
              <a:rPr lang="en-US" altLang="en-US" dirty="0"/>
              <a:t>Character Education</a:t>
            </a:r>
          </a:p>
          <a:p>
            <a:pPr lvl="1"/>
            <a:r>
              <a:rPr lang="en-US" altLang="en-US" dirty="0"/>
              <a:t>Positive Action (</a:t>
            </a:r>
            <a:r>
              <a:rPr lang="en-US" altLang="en-US" dirty="0" err="1"/>
              <a:t>positiveaction.net</a:t>
            </a:r>
            <a:r>
              <a:rPr lang="en-US" altLang="en-US" dirty="0"/>
              <a:t>)</a:t>
            </a:r>
          </a:p>
          <a:p>
            <a:pPr lvl="1"/>
            <a:r>
              <a:rPr lang="en-US" altLang="en-US" dirty="0"/>
              <a:t>Caring School Community (</a:t>
            </a:r>
            <a:r>
              <a:rPr lang="en-US" altLang="en-US" dirty="0" err="1"/>
              <a:t>characterplus.org</a:t>
            </a:r>
            <a:r>
              <a:rPr lang="en-US" altLang="en-US" dirty="0"/>
              <a:t>)</a:t>
            </a:r>
          </a:p>
          <a:p>
            <a:r>
              <a:rPr lang="en-US" altLang="en-US" dirty="0"/>
              <a:t>Social Skills</a:t>
            </a:r>
          </a:p>
          <a:p>
            <a:pPr lvl="1"/>
            <a:r>
              <a:rPr lang="en-US" altLang="en-US" dirty="0"/>
              <a:t>Social Skills Improvement System: </a:t>
            </a:r>
            <a:r>
              <a:rPr lang="en-US" altLang="en-US" dirty="0" err="1"/>
              <a:t>Classwide</a:t>
            </a:r>
            <a:r>
              <a:rPr lang="en-US" altLang="en-US" dirty="0"/>
              <a:t> Intervention Program (Elliott &amp; Gresham, 2007)</a:t>
            </a:r>
          </a:p>
        </p:txBody>
      </p:sp>
      <p:sp>
        <p:nvSpPr>
          <p:cNvPr id="5" name="Rectangle 4"/>
          <p:cNvSpPr/>
          <p:nvPr/>
        </p:nvSpPr>
        <p:spPr>
          <a:xfrm>
            <a:off x="0" y="6492875"/>
            <a:ext cx="10668000" cy="365125"/>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a:t>
            </a:r>
            <a:r>
              <a:rPr lang="en-US" sz="1000" dirty="0">
                <a:solidFill>
                  <a:schemeClr val="bg2"/>
                </a:solidFill>
              </a:rPr>
              <a:t>Elliott, S. N., &amp; Gresham, F. M. (2007). </a:t>
            </a:r>
            <a:r>
              <a:rPr lang="en-US" sz="1000" i="1" dirty="0">
                <a:solidFill>
                  <a:schemeClr val="bg2"/>
                </a:solidFill>
              </a:rPr>
              <a:t>Social Skills Improvement System: </a:t>
            </a:r>
            <a:r>
              <a:rPr lang="en-US" sz="1000" i="1" dirty="0" err="1">
                <a:solidFill>
                  <a:schemeClr val="bg2"/>
                </a:solidFill>
              </a:rPr>
              <a:t>Classwide</a:t>
            </a:r>
            <a:r>
              <a:rPr lang="en-US" sz="1000" i="1" dirty="0">
                <a:solidFill>
                  <a:schemeClr val="bg2"/>
                </a:solidFill>
              </a:rPr>
              <a:t> intervention program teacher’s guide. </a:t>
            </a:r>
            <a:r>
              <a:rPr lang="en-US" sz="1000" dirty="0">
                <a:solidFill>
                  <a:schemeClr val="bg2"/>
                </a:solidFill>
              </a:rPr>
              <a:t>Bloomington, MN: Pearson Assessments.</a:t>
            </a:r>
            <a:endParaRPr lang="en-US" sz="1000" dirty="0">
              <a:solidFill>
                <a:schemeClr val="bg2"/>
              </a:solidFill>
              <a:ea typeface="ＭＳ Ｐゴシック" pitchFamily="34" charset="-128"/>
            </a:endParaRPr>
          </a:p>
        </p:txBody>
      </p:sp>
      <p:pic>
        <p:nvPicPr>
          <p:cNvPr id="8" name="Picture 7" descr="Base of Ci3T triangle showing academic, behaviorl, and social domans." title="Ci3T Domains">
            <a:extLst>
              <a:ext uri="{FF2B5EF4-FFF2-40B4-BE49-F238E27FC236}">
                <a16:creationId xmlns:a16="http://schemas.microsoft.com/office/drawing/2014/main" id="{A5F1D16F-9573-2F4B-9962-9508E081B3B2}"/>
              </a:ext>
            </a:extLst>
          </p:cNvPr>
          <p:cNvPicPr>
            <a:picLocks noChangeAspect="1"/>
          </p:cNvPicPr>
          <p:nvPr/>
        </p:nvPicPr>
        <p:blipFill>
          <a:blip r:embed="rId4">
            <a:alphaModFix amt="50000"/>
            <a:extLst>
              <a:ext uri="{BEBA8EAE-BF5A-486C-A8C5-ECC9F3942E4B}">
                <a14:imgProps xmlns:a14="http://schemas.microsoft.com/office/drawing/2010/main">
                  <a14:imgLayer>
                    <a14:imgEffect>
                      <a14:artisticBlur/>
                    </a14:imgEffect>
                  </a14:imgLayer>
                </a14:imgProps>
              </a:ext>
            </a:extLst>
          </a:blip>
          <a:stretch>
            <a:fillRect/>
          </a:stretch>
        </p:blipFill>
        <p:spPr>
          <a:xfrm>
            <a:off x="2114550" y="5521960"/>
            <a:ext cx="7962900" cy="923925"/>
          </a:xfrm>
          <a:prstGeom prst="rect">
            <a:avLst/>
          </a:prstGeom>
        </p:spPr>
      </p:pic>
      <p:pic>
        <p:nvPicPr>
          <p:cNvPr id="9" name="Picture 8" title="Social domain">
            <a:extLst>
              <a:ext uri="{FF2B5EF4-FFF2-40B4-BE49-F238E27FC236}">
                <a16:creationId xmlns:a16="http://schemas.microsoft.com/office/drawing/2014/main" id="{717BB114-2D89-2842-91B2-0DEB130C0E92}"/>
              </a:ext>
            </a:extLst>
          </p:cNvPr>
          <p:cNvPicPr>
            <a:picLocks noChangeAspect="1"/>
          </p:cNvPicPr>
          <p:nvPr/>
        </p:nvPicPr>
        <p:blipFill rotWithShape="1">
          <a:blip r:embed="rId5"/>
          <a:srcRect l="65789"/>
          <a:stretch/>
        </p:blipFill>
        <p:spPr>
          <a:xfrm>
            <a:off x="7327392" y="5494531"/>
            <a:ext cx="2724188" cy="923925"/>
          </a:xfrm>
          <a:prstGeom prst="rect">
            <a:avLst/>
          </a:prstGeom>
          <a:effectLst>
            <a:softEdge rad="63500"/>
          </a:effectLst>
        </p:spPr>
      </p:pic>
    </p:spTree>
    <p:custDataLst>
      <p:tags r:id="rId1"/>
    </p:custDataLst>
    <p:extLst>
      <p:ext uri="{BB962C8B-B14F-4D97-AF65-F5344CB8AC3E}">
        <p14:creationId xmlns:p14="http://schemas.microsoft.com/office/powerpoint/2010/main" val="14077094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noFill/>
          <a:ln>
            <a:noFill/>
          </a:ln>
        </p:spPr>
        <p:txBody>
          <a:bodyPr>
            <a:normAutofit/>
          </a:bodyPr>
          <a:lstStyle/>
          <a:p>
            <a:r>
              <a:rPr lang="en-US"/>
              <a:t>Utilize the Talent of Students to Spread the Message</a:t>
            </a:r>
          </a:p>
        </p:txBody>
      </p:sp>
      <p:pic>
        <p:nvPicPr>
          <p:cNvPr id="3" name="Picture 2" descr="Picture of 5 students in matching red shirts with Ci3T logo doing choreographed dance." title="Ci3T talen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6589" y="1801034"/>
            <a:ext cx="7058820" cy="47111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5692318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8641" y="1697856"/>
            <a:ext cx="7590773" cy="3087208"/>
          </a:xfrm>
        </p:spPr>
        <p:txBody>
          <a:bodyPr>
            <a:normAutofit/>
          </a:bodyPr>
          <a:lstStyle/>
          <a:p>
            <a:pPr algn="r"/>
            <a:r>
              <a:rPr lang="en-US" sz="6000" dirty="0"/>
              <a:t>Student Skits to Teach Expectations</a:t>
            </a:r>
          </a:p>
        </p:txBody>
      </p:sp>
      <p:pic>
        <p:nvPicPr>
          <p:cNvPr id="3" name="Picture 2" title="Young girl holding movie set clappe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75" t="11104" r="32530"/>
          <a:stretch/>
        </p:blipFill>
        <p:spPr>
          <a:xfrm>
            <a:off x="257408" y="70589"/>
            <a:ext cx="5228992" cy="6787412"/>
          </a:xfrm>
          <a:prstGeom prst="rect">
            <a:avLst/>
          </a:prstGeom>
        </p:spPr>
      </p:pic>
    </p:spTree>
    <p:custDataLst>
      <p:tags r:id="rId1"/>
    </p:custDataLst>
    <p:extLst>
      <p:ext uri="{BB962C8B-B14F-4D97-AF65-F5344CB8AC3E}">
        <p14:creationId xmlns:p14="http://schemas.microsoft.com/office/powerpoint/2010/main" val="26496938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Adolescent female looking through studio quality video camera"/>
          <p:cNvPicPr>
            <a:picLocks noChangeAspect="1"/>
          </p:cNvPicPr>
          <p:nvPr/>
        </p:nvPicPr>
        <p:blipFill>
          <a:blip r:embed="rId4" cstate="print">
            <a:extLst>
              <a:ext uri="{28A0092B-C50C-407E-A947-70E740481C1C}">
                <a14:useLocalDpi xmlns:a14="http://schemas.microsoft.com/office/drawing/2010/main" val="0"/>
              </a:ext>
            </a:extLst>
          </a:blip>
          <a:srcRect l="-20633"/>
          <a:stretch/>
        </p:blipFill>
        <p:spPr>
          <a:xfrm>
            <a:off x="0" y="0"/>
            <a:ext cx="12192001" cy="6858000"/>
          </a:xfrm>
          <a:prstGeom prst="rect">
            <a:avLst/>
          </a:prstGeom>
          <a:solidFill>
            <a:srgbClr val="8B8583"/>
          </a:solidFill>
        </p:spPr>
      </p:pic>
      <p:sp>
        <p:nvSpPr>
          <p:cNvPr id="2" name="Title 1"/>
          <p:cNvSpPr>
            <a:spLocks noGrp="1"/>
          </p:cNvSpPr>
          <p:nvPr>
            <p:ph type="title"/>
          </p:nvPr>
        </p:nvSpPr>
        <p:spPr>
          <a:xfrm>
            <a:off x="249477" y="0"/>
            <a:ext cx="10515600" cy="1325563"/>
          </a:xfrm>
        </p:spPr>
        <p:txBody>
          <a:bodyPr/>
          <a:lstStyle/>
          <a:p>
            <a:r>
              <a:rPr lang="en-US" dirty="0">
                <a:solidFill>
                  <a:schemeClr val="bg1"/>
                </a:solidFill>
              </a:rPr>
              <a:t>Student-made Videos</a:t>
            </a:r>
          </a:p>
        </p:txBody>
      </p:sp>
    </p:spTree>
    <p:custDataLst>
      <p:tags r:id="rId1"/>
    </p:custDataLst>
    <p:extLst>
      <p:ext uri="{BB962C8B-B14F-4D97-AF65-F5344CB8AC3E}">
        <p14:creationId xmlns:p14="http://schemas.microsoft.com/office/powerpoint/2010/main" val="34702175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noFill/>
          <a:ln>
            <a:noFill/>
          </a:ln>
        </p:spPr>
        <p:txBody>
          <a:bodyPr/>
          <a:lstStyle/>
          <a:p>
            <a:r>
              <a:rPr lang="en-US" dirty="0"/>
              <a:t>Offer Multiple Activities</a:t>
            </a:r>
          </a:p>
        </p:txBody>
      </p:sp>
      <p:sp>
        <p:nvSpPr>
          <p:cNvPr id="3" name="Rectangle 2">
            <a:hlinkClick r:id="rId4" invalidUrl="http://www.schooltube.com/video/776d7a709d8a9173f1ae/Imma Be"/>
          </p:cNvPr>
          <p:cNvSpPr/>
          <p:nvPr/>
        </p:nvSpPr>
        <p:spPr>
          <a:xfrm>
            <a:off x="2022088" y="5257799"/>
            <a:ext cx="8147824" cy="369332"/>
          </a:xfrm>
          <a:prstGeom prst="rect">
            <a:avLst/>
          </a:prstGeom>
        </p:spPr>
        <p:txBody>
          <a:bodyPr wrap="square">
            <a:spAutoFit/>
          </a:bodyPr>
          <a:lstStyle/>
          <a:p>
            <a:pPr algn="ctr"/>
            <a:r>
              <a:rPr lang="en-US" sz="1800" dirty="0">
                <a:hlinkClick r:id="rId4" invalidUrl="http://www.schooltube.com/video/776d7a709d8a9173f1ae/Imma Be"/>
              </a:rPr>
              <a:t>http://www.schooltube.com/video/776d7a709d8a9173f1ae/Imma%20Be</a:t>
            </a:r>
            <a:endParaRPr lang="en-US" sz="1800" dirty="0"/>
          </a:p>
        </p:txBody>
      </p:sp>
      <p:pic>
        <p:nvPicPr>
          <p:cNvPr id="5" name="Picture 4" descr="Students playing various instruments" title="Elementary class ban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1670966"/>
            <a:ext cx="5114072" cy="3410386"/>
          </a:xfrm>
          <a:prstGeom prst="rect">
            <a:avLst/>
          </a:prstGeom>
        </p:spPr>
      </p:pic>
      <p:pic>
        <p:nvPicPr>
          <p:cNvPr id="6" name="Picture 5" title="Students on tablet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3783" y="1670966"/>
            <a:ext cx="5302008" cy="3410845"/>
          </a:xfrm>
          <a:prstGeom prst="rect">
            <a:avLst/>
          </a:prstGeom>
        </p:spPr>
      </p:pic>
    </p:spTree>
    <p:custDataLst>
      <p:tags r:id="rId1"/>
    </p:custDataLst>
    <p:extLst>
      <p:ext uri="{BB962C8B-B14F-4D97-AF65-F5344CB8AC3E}">
        <p14:creationId xmlns:p14="http://schemas.microsoft.com/office/powerpoint/2010/main" val="37530260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Setting expectations powerpoint lesson"/>
          <p:cNvPicPr>
            <a:picLocks noChangeAspect="1"/>
          </p:cNvPicPr>
          <p:nvPr/>
        </p:nvPicPr>
        <p:blipFill>
          <a:blip r:embed="rId4"/>
          <a:stretch>
            <a:fillRect/>
          </a:stretch>
        </p:blipFill>
        <p:spPr>
          <a:xfrm>
            <a:off x="2026432" y="3947651"/>
            <a:ext cx="3657599" cy="2743200"/>
          </a:xfrm>
          <a:prstGeom prst="rect">
            <a:avLst/>
          </a:prstGeom>
        </p:spPr>
      </p:pic>
      <p:sp>
        <p:nvSpPr>
          <p:cNvPr id="6" name="Pentagon 5"/>
          <p:cNvSpPr/>
          <p:nvPr/>
        </p:nvSpPr>
        <p:spPr>
          <a:xfrm flipH="1">
            <a:off x="6567948" y="324465"/>
            <a:ext cx="4100052" cy="1061883"/>
          </a:xfrm>
          <a:prstGeom prst="homePlate">
            <a:avLst/>
          </a:prstGeom>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2400" dirty="0">
                <a:latin typeface="Arial" panose="020B0604020202020204" pitchFamily="34" charset="0"/>
                <a:cs typeface="Arial" panose="020B0604020202020204" pitchFamily="34" charset="0"/>
              </a:rPr>
              <a:t>An Instructional Approach</a:t>
            </a:r>
          </a:p>
        </p:txBody>
      </p:sp>
      <p:pic>
        <p:nvPicPr>
          <p:cNvPr id="7" name="Picture 6" title="Setting expectations powerpoint lesso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2202" y="1505023"/>
            <a:ext cx="3657600" cy="2743200"/>
          </a:xfrm>
          <a:prstGeom prst="rect">
            <a:avLst/>
          </a:prstGeom>
          <a:ln>
            <a:noFill/>
          </a:ln>
          <a:effectLst>
            <a:outerShdw blurRad="292100" dist="139700" dir="2700000" algn="tl" rotWithShape="0">
              <a:srgbClr val="333333">
                <a:alpha val="65000"/>
              </a:srgbClr>
            </a:outerShdw>
          </a:effectLst>
        </p:spPr>
      </p:pic>
      <p:pic>
        <p:nvPicPr>
          <p:cNvPr id="2" name="Picture 1" title="Setting expectations powerpoint lesson"/>
          <p:cNvPicPr>
            <a:picLocks noChangeAspect="1"/>
          </p:cNvPicPr>
          <p:nvPr/>
        </p:nvPicPr>
        <p:blipFill rotWithShape="1">
          <a:blip r:embed="rId6"/>
          <a:srcRect b="1119"/>
          <a:stretch/>
        </p:blipFill>
        <p:spPr>
          <a:xfrm>
            <a:off x="422052" y="324465"/>
            <a:ext cx="3822006" cy="2849913"/>
          </a:xfrm>
          <a:prstGeom prst="rect">
            <a:avLst/>
          </a:prstGeom>
          <a:ln>
            <a:noFill/>
          </a:ln>
          <a:effectLst>
            <a:outerShdw blurRad="292100" dist="139700" dir="2700000" algn="tl" rotWithShape="0">
              <a:srgbClr val="333333">
                <a:alpha val="65000"/>
              </a:srgbClr>
            </a:outerShdw>
          </a:effectLst>
        </p:spPr>
      </p:pic>
      <p:pic>
        <p:nvPicPr>
          <p:cNvPr id="4" name="Picture 3" title="Setting expectations powerpoint lesson"/>
          <p:cNvPicPr>
            <a:picLocks noChangeAspect="1"/>
          </p:cNvPicPr>
          <p:nvPr/>
        </p:nvPicPr>
        <p:blipFill>
          <a:blip r:embed="rId7"/>
          <a:stretch>
            <a:fillRect/>
          </a:stretch>
        </p:blipFill>
        <p:spPr>
          <a:xfrm>
            <a:off x="8229146" y="3947651"/>
            <a:ext cx="3657599" cy="2743200"/>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61324C98-6A86-A148-B641-CE4E00945A32}"/>
              </a:ext>
            </a:extLst>
          </p:cNvPr>
          <p:cNvSpPr/>
          <p:nvPr/>
        </p:nvSpPr>
        <p:spPr>
          <a:xfrm>
            <a:off x="698673" y="2806552"/>
            <a:ext cx="695325" cy="533400"/>
          </a:xfrm>
          <a:prstGeom prst="ellipse">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wrap="none" lIns="0" tIns="0" rIns="0" bIns="0" rtlCol="0" anchor="ctr"/>
          <a:lstStyle/>
          <a:p>
            <a:pPr algn="ctr"/>
            <a:r>
              <a:rPr lang="en-US" sz="1800" dirty="0"/>
              <a:t>IM10</a:t>
            </a:r>
          </a:p>
        </p:txBody>
      </p:sp>
    </p:spTree>
    <p:custDataLst>
      <p:tags r:id="rId1"/>
    </p:custDataLst>
    <p:extLst>
      <p:ext uri="{BB962C8B-B14F-4D97-AF65-F5344CB8AC3E}">
        <p14:creationId xmlns:p14="http://schemas.microsoft.com/office/powerpoint/2010/main" val="35839900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title="Ci3T Setting Lesson Plan Example page 1">
            <a:extLst>
              <a:ext uri="{FF2B5EF4-FFF2-40B4-BE49-F238E27FC236}">
                <a16:creationId xmlns:a16="http://schemas.microsoft.com/office/drawing/2014/main" id="{11E0DEC4-1A95-6C44-B428-31373EDABF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8259" y="156483"/>
            <a:ext cx="5016730" cy="6492240"/>
          </a:xfrm>
          <a:prstGeom prst="rect">
            <a:avLst/>
          </a:prstGeom>
          <a:solidFill>
            <a:schemeClr val="bg1"/>
          </a:solidFill>
          <a:ln>
            <a:noFill/>
          </a:ln>
          <a:effectLst>
            <a:outerShdw blurRad="292100" dist="139700" dir="2700000" algn="tl" rotWithShape="0">
              <a:srgbClr val="333333">
                <a:alpha val="65000"/>
              </a:srgbClr>
            </a:outerShdw>
          </a:effectLst>
        </p:spPr>
      </p:pic>
      <p:pic>
        <p:nvPicPr>
          <p:cNvPr id="5" name="Picture 4" title="Ci3T Setting Lesson Plan Example page 2">
            <a:extLst>
              <a:ext uri="{FF2B5EF4-FFF2-40B4-BE49-F238E27FC236}">
                <a16:creationId xmlns:a16="http://schemas.microsoft.com/office/drawing/2014/main" id="{800CD19F-C013-844B-B1EF-B5918343E6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6192560" y="156483"/>
            <a:ext cx="5016730" cy="6492240"/>
          </a:xfrm>
          <a:prstGeom prst="rect">
            <a:avLst/>
          </a:prstGeom>
          <a:solidFill>
            <a:schemeClr val="bg1"/>
          </a:solidFill>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337534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sp>
        <p:nvSpPr>
          <p:cNvPr id="2" name="Rounded Rectangle 9">
            <a:extLst>
              <a:ext uri="{FF2B5EF4-FFF2-40B4-BE49-F238E27FC236}">
                <a16:creationId xmlns:a16="http://schemas.microsoft.com/office/drawing/2014/main" id="{DC3C7D67-FC9B-A40C-CDD4-0ED150819FF9}"/>
              </a:ext>
            </a:extLst>
          </p:cNvPr>
          <p:cNvSpPr/>
          <p:nvPr/>
        </p:nvSpPr>
        <p:spPr>
          <a:xfrm>
            <a:off x="394254" y="865461"/>
            <a:ext cx="2439099" cy="812927"/>
          </a:xfrm>
          <a:prstGeom prst="roundRect">
            <a:avLst/>
          </a:prstGeom>
          <a:no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800" dirty="0"/>
              <a:t>Sample Setting Expectations Poster</a:t>
            </a:r>
          </a:p>
        </p:txBody>
      </p:sp>
      <p:pic>
        <p:nvPicPr>
          <p:cNvPr id="3" name="Picture 2" title="Sample Elementary Cafeteria Expectations poster">
            <a:extLst>
              <a:ext uri="{FF2B5EF4-FFF2-40B4-BE49-F238E27FC236}">
                <a16:creationId xmlns:a16="http://schemas.microsoft.com/office/drawing/2014/main" id="{F34C791F-AE2D-496A-7509-A97991A67727}"/>
              </a:ext>
            </a:extLst>
          </p:cNvPr>
          <p:cNvPicPr>
            <a:picLocks noChangeAspect="1"/>
          </p:cNvPicPr>
          <p:nvPr/>
        </p:nvPicPr>
        <p:blipFill>
          <a:blip r:embed="rId4"/>
          <a:stretch>
            <a:fillRect/>
          </a:stretch>
        </p:blipFill>
        <p:spPr>
          <a:xfrm>
            <a:off x="3936867" y="182880"/>
            <a:ext cx="4318266" cy="6492240"/>
          </a:xfrm>
          <a:prstGeom prst="rect">
            <a:avLst/>
          </a:prstGeom>
          <a:ln>
            <a:solidFill>
              <a:srgbClr val="7030A0"/>
            </a:solid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F037507E-E05A-D5B5-A65E-13111A7E9241}"/>
              </a:ext>
            </a:extLst>
          </p:cNvPr>
          <p:cNvSpPr/>
          <p:nvPr/>
        </p:nvSpPr>
        <p:spPr>
          <a:xfrm>
            <a:off x="226828" y="6552008"/>
            <a:ext cx="5735572" cy="246221"/>
          </a:xfrm>
          <a:prstGeom prst="rect">
            <a:avLst/>
          </a:prstGeom>
        </p:spPr>
        <p:txBody>
          <a:bodyPr wrap="square">
            <a:spAutoFit/>
          </a:bodyPr>
          <a:lstStyle/>
          <a:p>
            <a:pPr lvl="0">
              <a:defRPr/>
            </a:pPr>
            <a:r>
              <a:rPr lang="en-US" sz="1000" dirty="0">
                <a:solidFill>
                  <a:schemeClr val="bg2">
                    <a:lumMod val="50000"/>
                  </a:schemeClr>
                </a:solidFill>
              </a:rPr>
              <a:t>Shared with permission.</a:t>
            </a:r>
          </a:p>
        </p:txBody>
      </p:sp>
    </p:spTree>
    <p:custDataLst>
      <p:tags r:id="rId1"/>
    </p:custDataLst>
    <p:extLst>
      <p:ext uri="{BB962C8B-B14F-4D97-AF65-F5344CB8AC3E}">
        <p14:creationId xmlns:p14="http://schemas.microsoft.com/office/powerpoint/2010/main" val="26085297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2" name="Picture 1" title="Ci3T Blueprint A">
            <a:extLst>
              <a:ext uri="{FF2B5EF4-FFF2-40B4-BE49-F238E27FC236}">
                <a16:creationId xmlns:a16="http://schemas.microsoft.com/office/drawing/2014/main" id="{A9E1AFCF-26A1-2E9D-ABD0-EDA5887AE6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C1E4004C-25D1-A407-2437-51B7B0A9AABF}"/>
              </a:ext>
            </a:extLst>
          </p:cNvPr>
          <p:cNvSpPr/>
          <p:nvPr/>
        </p:nvSpPr>
        <p:spPr>
          <a:xfrm>
            <a:off x="2617360" y="2435236"/>
            <a:ext cx="7157705" cy="157796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ight Arrow 5">
            <a:extLst>
              <a:ext uri="{FF2B5EF4-FFF2-40B4-BE49-F238E27FC236}">
                <a16:creationId xmlns:a16="http://schemas.microsoft.com/office/drawing/2014/main" id="{3F8F5183-5484-78BC-F174-45322CD97981}"/>
              </a:ext>
            </a:extLst>
          </p:cNvPr>
          <p:cNvSpPr/>
          <p:nvPr/>
        </p:nvSpPr>
        <p:spPr>
          <a:xfrm rot="12281038" flipH="1">
            <a:off x="1193506" y="2449189"/>
            <a:ext cx="1752600" cy="759848"/>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grpSp>
        <p:nvGrpSpPr>
          <p:cNvPr id="5" name="Group 4">
            <a:extLst>
              <a:ext uri="{FF2B5EF4-FFF2-40B4-BE49-F238E27FC236}">
                <a16:creationId xmlns:a16="http://schemas.microsoft.com/office/drawing/2014/main" id="{F16FCE77-36F1-B90E-EBB3-25FED269A115}"/>
              </a:ext>
            </a:extLst>
          </p:cNvPr>
          <p:cNvGrpSpPr/>
          <p:nvPr/>
        </p:nvGrpSpPr>
        <p:grpSpPr>
          <a:xfrm rot="20972135">
            <a:off x="8250905" y="2885387"/>
            <a:ext cx="3048317" cy="3072620"/>
            <a:chOff x="4532102" y="3785380"/>
            <a:chExt cx="3048317" cy="3072620"/>
          </a:xfrm>
        </p:grpSpPr>
        <p:pic>
          <p:nvPicPr>
            <p:cNvPr id="6" name="Picture 5" title="Sticky note">
              <a:extLst>
                <a:ext uri="{FF2B5EF4-FFF2-40B4-BE49-F238E27FC236}">
                  <a16:creationId xmlns:a16="http://schemas.microsoft.com/office/drawing/2014/main" id="{5129A4B4-E5E2-38C6-5380-1197C2E177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2416">
              <a:off x="4532102" y="4076411"/>
              <a:ext cx="3048317" cy="2781589"/>
            </a:xfrm>
            <a:prstGeom prst="rect">
              <a:avLst/>
            </a:prstGeom>
          </p:spPr>
        </p:pic>
        <p:pic>
          <p:nvPicPr>
            <p:cNvPr id="7" name="Picture 6" title="Push pin">
              <a:extLst>
                <a:ext uri="{FF2B5EF4-FFF2-40B4-BE49-F238E27FC236}">
                  <a16:creationId xmlns:a16="http://schemas.microsoft.com/office/drawing/2014/main" id="{D66BCC2E-18AA-906C-DAA9-6F34C07A18FC}"/>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a:off x="5263037" y="3785380"/>
              <a:ext cx="1378923" cy="1297050"/>
            </a:xfrm>
            <a:prstGeom prst="rect">
              <a:avLst/>
            </a:prstGeom>
          </p:spPr>
        </p:pic>
        <p:sp>
          <p:nvSpPr>
            <p:cNvPr id="8" name="TextBox 7">
              <a:extLst>
                <a:ext uri="{FF2B5EF4-FFF2-40B4-BE49-F238E27FC236}">
                  <a16:creationId xmlns:a16="http://schemas.microsoft.com/office/drawing/2014/main" id="{83B54B0E-9F59-32D5-5568-C3B52D5B1E86}"/>
                </a:ext>
              </a:extLst>
            </p:cNvPr>
            <p:cNvSpPr txBox="1"/>
            <p:nvPr/>
          </p:nvSpPr>
          <p:spPr>
            <a:xfrm rot="184573">
              <a:off x="4709214" y="4866139"/>
              <a:ext cx="2694093" cy="1384995"/>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Ci3T Blueprint A Primary (Tier 1) Plan</a:t>
              </a:r>
            </a:p>
          </p:txBody>
        </p:sp>
      </p:grpSp>
    </p:spTree>
    <p:custDataLst>
      <p:tags r:id="rId1"/>
    </p:custDataLst>
    <p:extLst>
      <p:ext uri="{BB962C8B-B14F-4D97-AF65-F5344CB8AC3E}">
        <p14:creationId xmlns:p14="http://schemas.microsoft.com/office/powerpoint/2010/main" val="22285860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2" name="Picture 1" title="Ci3T Blueprint A">
            <a:extLst>
              <a:ext uri="{FF2B5EF4-FFF2-40B4-BE49-F238E27FC236}">
                <a16:creationId xmlns:a16="http://schemas.microsoft.com/office/drawing/2014/main" id="{A341B446-6C1D-A29E-459D-1DE06BDC67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pic>
        <p:nvPicPr>
          <p:cNvPr id="9" name="10 min">
            <a:extLst>
              <a:ext uri="{FF2B5EF4-FFF2-40B4-BE49-F238E27FC236}">
                <a16:creationId xmlns:a16="http://schemas.microsoft.com/office/drawing/2014/main" id="{72126EDD-3F7F-CEDA-8B0F-6CB3B9146EB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54950" y="4695619"/>
            <a:ext cx="5076825" cy="1800292"/>
          </a:xfrm>
          <a:prstGeom prst="rect">
            <a:avLst/>
          </a:prstGeom>
          <a:noFill/>
          <a:ln w="9525">
            <a:noFill/>
            <a:miter lim="800000"/>
            <a:headEnd/>
            <a:tailEnd/>
          </a:ln>
        </p:spPr>
      </p:pic>
      <p:pic>
        <p:nvPicPr>
          <p:cNvPr id="10" name="9 min">
            <a:extLst>
              <a:ext uri="{FF2B5EF4-FFF2-40B4-BE49-F238E27FC236}">
                <a16:creationId xmlns:a16="http://schemas.microsoft.com/office/drawing/2014/main" id="{AE695792-4BBB-761C-EDDB-40B98B3A5EF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154950" y="4695619"/>
            <a:ext cx="5076825" cy="1800292"/>
          </a:xfrm>
          <a:prstGeom prst="rect">
            <a:avLst/>
          </a:prstGeom>
          <a:noFill/>
          <a:ln w="9525">
            <a:noFill/>
            <a:miter lim="800000"/>
            <a:headEnd/>
            <a:tailEnd/>
          </a:ln>
        </p:spPr>
      </p:pic>
      <p:pic>
        <p:nvPicPr>
          <p:cNvPr id="11" name="8 min">
            <a:extLst>
              <a:ext uri="{FF2B5EF4-FFF2-40B4-BE49-F238E27FC236}">
                <a16:creationId xmlns:a16="http://schemas.microsoft.com/office/drawing/2014/main" id="{25E1D738-1BA9-7B8B-931F-A206F2A1021C}"/>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154950" y="4695619"/>
            <a:ext cx="5076825" cy="1800292"/>
          </a:xfrm>
          <a:prstGeom prst="rect">
            <a:avLst/>
          </a:prstGeom>
          <a:noFill/>
          <a:ln w="9525">
            <a:noFill/>
            <a:miter lim="800000"/>
            <a:headEnd/>
            <a:tailEnd/>
          </a:ln>
        </p:spPr>
      </p:pic>
      <p:pic>
        <p:nvPicPr>
          <p:cNvPr id="12" name="7 min">
            <a:extLst>
              <a:ext uri="{FF2B5EF4-FFF2-40B4-BE49-F238E27FC236}">
                <a16:creationId xmlns:a16="http://schemas.microsoft.com/office/drawing/2014/main" id="{C2AA91B8-870B-718E-9C52-BF945194A17D}"/>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154950" y="4695619"/>
            <a:ext cx="5076825" cy="1800292"/>
          </a:xfrm>
          <a:prstGeom prst="rect">
            <a:avLst/>
          </a:prstGeom>
          <a:noFill/>
          <a:ln w="9525">
            <a:noFill/>
            <a:miter lim="800000"/>
            <a:headEnd/>
            <a:tailEnd/>
          </a:ln>
        </p:spPr>
      </p:pic>
      <p:pic>
        <p:nvPicPr>
          <p:cNvPr id="13" name="6 min">
            <a:extLst>
              <a:ext uri="{FF2B5EF4-FFF2-40B4-BE49-F238E27FC236}">
                <a16:creationId xmlns:a16="http://schemas.microsoft.com/office/drawing/2014/main" id="{C94C2DE8-DBF6-B2DF-DA8D-D51B5C84AE59}"/>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154950" y="4695619"/>
            <a:ext cx="5076825" cy="1800292"/>
          </a:xfrm>
          <a:prstGeom prst="rect">
            <a:avLst/>
          </a:prstGeom>
          <a:noFill/>
          <a:ln w="9525">
            <a:noFill/>
            <a:miter lim="800000"/>
            <a:headEnd/>
            <a:tailEnd/>
          </a:ln>
        </p:spPr>
      </p:pic>
      <p:pic>
        <p:nvPicPr>
          <p:cNvPr id="14" name="5 min">
            <a:extLst>
              <a:ext uri="{FF2B5EF4-FFF2-40B4-BE49-F238E27FC236}">
                <a16:creationId xmlns:a16="http://schemas.microsoft.com/office/drawing/2014/main" id="{3807627C-3CB8-418F-88DC-B1D4E3D32668}"/>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154950" y="4695619"/>
            <a:ext cx="5076825" cy="1800292"/>
          </a:xfrm>
          <a:prstGeom prst="rect">
            <a:avLst/>
          </a:prstGeom>
          <a:noFill/>
          <a:ln w="9525">
            <a:noFill/>
            <a:miter lim="800000"/>
            <a:headEnd/>
            <a:tailEnd/>
          </a:ln>
        </p:spPr>
      </p:pic>
      <p:pic>
        <p:nvPicPr>
          <p:cNvPr id="15" name="4 min">
            <a:extLst>
              <a:ext uri="{FF2B5EF4-FFF2-40B4-BE49-F238E27FC236}">
                <a16:creationId xmlns:a16="http://schemas.microsoft.com/office/drawing/2014/main" id="{5D8918B2-EF76-E476-33AA-3413775F3194}"/>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154950" y="4695619"/>
            <a:ext cx="5076825" cy="1800292"/>
          </a:xfrm>
          <a:prstGeom prst="rect">
            <a:avLst/>
          </a:prstGeom>
          <a:noFill/>
          <a:ln w="9525">
            <a:noFill/>
            <a:miter lim="800000"/>
            <a:headEnd/>
            <a:tailEnd/>
          </a:ln>
        </p:spPr>
      </p:pic>
      <p:pic>
        <p:nvPicPr>
          <p:cNvPr id="16" name="3 min">
            <a:extLst>
              <a:ext uri="{FF2B5EF4-FFF2-40B4-BE49-F238E27FC236}">
                <a16:creationId xmlns:a16="http://schemas.microsoft.com/office/drawing/2014/main" id="{A4B4CF95-3B33-B2A5-AE4F-DB91AD158E1A}"/>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154950" y="4695619"/>
            <a:ext cx="5076825" cy="1800292"/>
          </a:xfrm>
          <a:prstGeom prst="rect">
            <a:avLst/>
          </a:prstGeom>
          <a:noFill/>
          <a:ln w="9525">
            <a:noFill/>
            <a:miter lim="800000"/>
            <a:headEnd/>
            <a:tailEnd/>
          </a:ln>
        </p:spPr>
      </p:pic>
      <p:pic>
        <p:nvPicPr>
          <p:cNvPr id="17" name="2 min">
            <a:extLst>
              <a:ext uri="{FF2B5EF4-FFF2-40B4-BE49-F238E27FC236}">
                <a16:creationId xmlns:a16="http://schemas.microsoft.com/office/drawing/2014/main" id="{E48626CF-5DF6-E505-875A-3E746903320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154950" y="4695619"/>
            <a:ext cx="5076825" cy="1800292"/>
          </a:xfrm>
          <a:prstGeom prst="rect">
            <a:avLst/>
          </a:prstGeom>
          <a:noFill/>
          <a:ln w="9525">
            <a:noFill/>
            <a:miter lim="800000"/>
            <a:headEnd/>
            <a:tailEnd/>
          </a:ln>
        </p:spPr>
      </p:pic>
      <p:pic>
        <p:nvPicPr>
          <p:cNvPr id="18" name="1 min">
            <a:extLst>
              <a:ext uri="{FF2B5EF4-FFF2-40B4-BE49-F238E27FC236}">
                <a16:creationId xmlns:a16="http://schemas.microsoft.com/office/drawing/2014/main" id="{E731A052-744F-E95B-1735-14057DEBA859}"/>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154950" y="4695619"/>
            <a:ext cx="5076825" cy="1800292"/>
          </a:xfrm>
          <a:prstGeom prst="rect">
            <a:avLst/>
          </a:prstGeom>
          <a:noFill/>
          <a:ln w="9525">
            <a:noFill/>
            <a:miter lim="800000"/>
            <a:headEnd/>
            <a:tailEnd/>
          </a:ln>
        </p:spPr>
      </p:pic>
      <p:pic>
        <p:nvPicPr>
          <p:cNvPr id="19" name="30 seconds">
            <a:extLst>
              <a:ext uri="{FF2B5EF4-FFF2-40B4-BE49-F238E27FC236}">
                <a16:creationId xmlns:a16="http://schemas.microsoft.com/office/drawing/2014/main" id="{78C72D94-4F5D-C474-AC14-13E43A22E1C5}"/>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154950" y="4695619"/>
            <a:ext cx="5076825" cy="1800292"/>
          </a:xfrm>
          <a:prstGeom prst="rect">
            <a:avLst/>
          </a:prstGeom>
          <a:noFill/>
          <a:ln w="9525">
            <a:noFill/>
            <a:miter lim="800000"/>
            <a:headEnd/>
            <a:tailEnd/>
          </a:ln>
        </p:spPr>
      </p:pic>
      <p:pic>
        <p:nvPicPr>
          <p:cNvPr id="20" name="Picture 32">
            <a:extLst>
              <a:ext uri="{FF2B5EF4-FFF2-40B4-BE49-F238E27FC236}">
                <a16:creationId xmlns:a16="http://schemas.microsoft.com/office/drawing/2014/main" id="{C184C183-816E-2C74-49CE-453F7146BB77}"/>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154950" y="4695619"/>
            <a:ext cx="5076825" cy="1800292"/>
          </a:xfrm>
          <a:prstGeom prst="rect">
            <a:avLst/>
          </a:prstGeom>
          <a:noFill/>
          <a:ln w="9525">
            <a:noFill/>
            <a:miter lim="800000"/>
            <a:headEnd/>
            <a:tailEnd/>
          </a:ln>
        </p:spPr>
      </p:pic>
      <p:sp>
        <p:nvSpPr>
          <p:cNvPr id="21" name="Rectangle 20">
            <a:extLst>
              <a:ext uri="{FF2B5EF4-FFF2-40B4-BE49-F238E27FC236}">
                <a16:creationId xmlns:a16="http://schemas.microsoft.com/office/drawing/2014/main" id="{D4DD3415-F3BA-5FFB-DD88-174FD44F7C4A}"/>
              </a:ext>
            </a:extLst>
          </p:cNvPr>
          <p:cNvSpPr/>
          <p:nvPr/>
        </p:nvSpPr>
        <p:spPr>
          <a:xfrm>
            <a:off x="2617360" y="2435236"/>
            <a:ext cx="7157705" cy="157796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ight Arrow 5">
            <a:extLst>
              <a:ext uri="{FF2B5EF4-FFF2-40B4-BE49-F238E27FC236}">
                <a16:creationId xmlns:a16="http://schemas.microsoft.com/office/drawing/2014/main" id="{7D5F060F-FE3F-7B84-47CA-2E842415DC52}"/>
              </a:ext>
            </a:extLst>
          </p:cNvPr>
          <p:cNvSpPr/>
          <p:nvPr/>
        </p:nvSpPr>
        <p:spPr>
          <a:xfrm rot="12281038" flipH="1">
            <a:off x="1193506" y="2449189"/>
            <a:ext cx="1752600" cy="759848"/>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grpSp>
        <p:nvGrpSpPr>
          <p:cNvPr id="5" name="Group 4">
            <a:extLst>
              <a:ext uri="{FF2B5EF4-FFF2-40B4-BE49-F238E27FC236}">
                <a16:creationId xmlns:a16="http://schemas.microsoft.com/office/drawing/2014/main" id="{B1B6B345-3C16-0006-3466-E99C1D1BC1CE}"/>
              </a:ext>
            </a:extLst>
          </p:cNvPr>
          <p:cNvGrpSpPr/>
          <p:nvPr/>
        </p:nvGrpSpPr>
        <p:grpSpPr>
          <a:xfrm>
            <a:off x="8342723" y="2810971"/>
            <a:ext cx="3163710" cy="3039031"/>
            <a:chOff x="5968718" y="3701160"/>
            <a:chExt cx="3163710" cy="3039031"/>
          </a:xfrm>
        </p:grpSpPr>
        <p:pic>
          <p:nvPicPr>
            <p:cNvPr id="6" name="Picture 5" title="Sticky note">
              <a:extLst>
                <a:ext uri="{FF2B5EF4-FFF2-40B4-BE49-F238E27FC236}">
                  <a16:creationId xmlns:a16="http://schemas.microsoft.com/office/drawing/2014/main" id="{DC8C37CE-E780-FC9D-129A-3EDAD4F7135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21193972">
              <a:off x="5968718" y="3958602"/>
              <a:ext cx="3048317" cy="2781589"/>
            </a:xfrm>
            <a:prstGeom prst="rect">
              <a:avLst/>
            </a:prstGeom>
          </p:spPr>
        </p:pic>
        <p:pic>
          <p:nvPicPr>
            <p:cNvPr id="7" name="Picture 6" title="Push pin">
              <a:extLst>
                <a:ext uri="{FF2B5EF4-FFF2-40B4-BE49-F238E27FC236}">
                  <a16:creationId xmlns:a16="http://schemas.microsoft.com/office/drawing/2014/main" id="{1BF219C5-AA51-3454-15CB-C8EC73587B5C}"/>
                </a:ext>
              </a:extLst>
            </p:cNvPr>
            <p:cNvPicPr>
              <a:picLocks noChangeAspect="1"/>
            </p:cNvPicPr>
            <p:nvPr/>
          </p:nvPicPr>
          <p:blipFill>
            <a:blip r:embed="rId18" cstate="screen">
              <a:grayscl/>
              <a:extLst>
                <a:ext uri="{28A0092B-C50C-407E-A947-70E740481C1C}">
                  <a14:useLocalDpi xmlns:a14="http://schemas.microsoft.com/office/drawing/2010/main"/>
                </a:ext>
              </a:extLst>
            </a:blip>
            <a:stretch>
              <a:fillRect/>
            </a:stretch>
          </p:blipFill>
          <p:spPr>
            <a:xfrm rot="21001556">
              <a:off x="6522251" y="3701160"/>
              <a:ext cx="1378923" cy="1297050"/>
            </a:xfrm>
            <a:prstGeom prst="rect">
              <a:avLst/>
            </a:prstGeom>
          </p:spPr>
        </p:pic>
        <p:sp>
          <p:nvSpPr>
            <p:cNvPr id="8" name="TextBox 7">
              <a:extLst>
                <a:ext uri="{FF2B5EF4-FFF2-40B4-BE49-F238E27FC236}">
                  <a16:creationId xmlns:a16="http://schemas.microsoft.com/office/drawing/2014/main" id="{67544876-CC55-8851-C41F-37DA4BB8224B}"/>
                </a:ext>
              </a:extLst>
            </p:cNvPr>
            <p:cNvSpPr txBox="1"/>
            <p:nvPr/>
          </p:nvSpPr>
          <p:spPr>
            <a:xfrm rot="21263861">
              <a:off x="5999761" y="4531454"/>
              <a:ext cx="3132667" cy="181588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Draft your </a:t>
              </a:r>
            </a:p>
            <a:p>
              <a:pPr algn="ctr"/>
              <a:r>
                <a:rPr lang="en-US" sz="1800" u="sng" dirty="0">
                  <a:latin typeface="Arial" panose="020B0604020202020204" pitchFamily="34" charset="0"/>
                  <a:cs typeface="Arial" panose="020B0604020202020204" pitchFamily="34" charset="0"/>
                </a:rPr>
                <a:t>Procedures for Teaching: </a:t>
              </a:r>
              <a:r>
                <a:rPr lang="en-US" sz="1800" dirty="0">
                  <a:latin typeface="Arial" panose="020B0604020202020204" pitchFamily="34" charset="0"/>
                  <a:cs typeface="Arial" panose="020B0604020202020204" pitchFamily="34" charset="0"/>
                </a:rPr>
                <a:t>Students</a:t>
              </a:r>
            </a:p>
            <a:p>
              <a:pPr algn="ctr"/>
              <a:r>
                <a:rPr lang="en-US" sz="2000" b="1" dirty="0">
                  <a:latin typeface="Arial" panose="020B0604020202020204" pitchFamily="34" charset="0"/>
                  <a:cs typeface="Arial" panose="020B0604020202020204" pitchFamily="34" charset="0"/>
                </a:rPr>
                <a:t>Ci3T Blueprint A Primary (Tier 1) Plan</a:t>
              </a:r>
            </a:p>
            <a:p>
              <a:pPr algn="ctr"/>
              <a:r>
                <a:rPr lang="en-US" sz="1800" b="1" dirty="0">
                  <a:solidFill>
                    <a:schemeClr val="accent5"/>
                  </a:solidFill>
                  <a:latin typeface="Arial" panose="020B0604020202020204" pitchFamily="34" charset="0"/>
                  <a:cs typeface="Arial" panose="020B0604020202020204" pitchFamily="34" charset="0"/>
                </a:rPr>
                <a:t>10 minutes</a:t>
              </a:r>
            </a:p>
          </p:txBody>
        </p:sp>
      </p:grpSp>
    </p:spTree>
    <p:custDataLst>
      <p:tags r:id="rId1"/>
    </p:custDataLst>
    <p:extLst>
      <p:ext uri="{BB962C8B-B14F-4D97-AF65-F5344CB8AC3E}">
        <p14:creationId xmlns:p14="http://schemas.microsoft.com/office/powerpoint/2010/main" val="147037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9"/>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Teaching the Plan to Parents</a:t>
            </a:r>
          </a:p>
        </p:txBody>
      </p:sp>
      <p:sp>
        <p:nvSpPr>
          <p:cNvPr id="3" name="Content Placeholder 2"/>
          <p:cNvSpPr>
            <a:spLocks noGrp="1"/>
          </p:cNvSpPr>
          <p:nvPr>
            <p:ph idx="1"/>
          </p:nvPr>
        </p:nvSpPr>
        <p:spPr/>
        <p:txBody>
          <a:bodyPr/>
          <a:lstStyle/>
          <a:p>
            <a:r>
              <a:rPr lang="en-US"/>
              <a:t>Parent letter </a:t>
            </a:r>
          </a:p>
          <a:p>
            <a:r>
              <a:rPr lang="en-US"/>
              <a:t>Home expectation matrix</a:t>
            </a:r>
          </a:p>
        </p:txBody>
      </p:sp>
      <p:pic>
        <p:nvPicPr>
          <p:cNvPr id="8" name="Picture 7" title="Sample home expectation matrix"/>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58721" y="2542278"/>
            <a:ext cx="5029200" cy="3886200"/>
          </a:xfrm>
          <a:prstGeom prst="roundRect">
            <a:avLst>
              <a:gd name="adj" fmla="val 4162"/>
            </a:avLst>
          </a:prstGeom>
          <a:solidFill>
            <a:srgbClr val="FFFFFF">
              <a:shade val="85000"/>
            </a:srgbClr>
          </a:solidFill>
          <a:ln>
            <a:solidFill>
              <a:schemeClr val="tx1">
                <a:lumMod val="50000"/>
                <a:lumOff val="50000"/>
              </a:schemeClr>
            </a:solidFill>
          </a:ln>
          <a:effectLst>
            <a:reflection blurRad="12700" stA="38000" endPos="28000" dist="5000" dir="5400000" sy="-100000" algn="bl" rotWithShape="0"/>
          </a:effectLst>
        </p:spPr>
      </p:pic>
      <p:pic>
        <p:nvPicPr>
          <p:cNvPr id="7" name="Picture 6" title="Mother and daughter drawi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16958" y="3000039"/>
            <a:ext cx="4386580" cy="3618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Arrow 8">
            <a:extLst>
              <a:ext uri="{FF2B5EF4-FFF2-40B4-BE49-F238E27FC236}">
                <a16:creationId xmlns:a16="http://schemas.microsoft.com/office/drawing/2014/main" id="{57F67768-D13D-D441-B709-3B174835B63D}"/>
              </a:ext>
            </a:extLst>
          </p:cNvPr>
          <p:cNvSpPr/>
          <p:nvPr/>
        </p:nvSpPr>
        <p:spPr>
          <a:xfrm rot="21155354">
            <a:off x="8970704" y="1288221"/>
            <a:ext cx="3034068" cy="1297758"/>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400" dirty="0"/>
              <a:t>Draft in Session 6! </a:t>
            </a:r>
          </a:p>
        </p:txBody>
      </p:sp>
      <p:pic>
        <p:nvPicPr>
          <p:cNvPr id="5" name="Picture 4" hidden="1">
            <a:extLst>
              <a:ext uri="{FF2B5EF4-FFF2-40B4-BE49-F238E27FC236}">
                <a16:creationId xmlns:a16="http://schemas.microsoft.com/office/drawing/2014/main" id="{58AB1253-9883-6149-88BB-D889B29A2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3625" y="3465802"/>
            <a:ext cx="4389904" cy="3392198"/>
          </a:xfrm>
          <a:prstGeom prst="rect">
            <a:avLst/>
          </a:prstGeom>
        </p:spPr>
      </p:pic>
    </p:spTree>
    <p:custDataLst>
      <p:tags r:id="rId1"/>
    </p:custDataLst>
    <p:extLst>
      <p:ext uri="{BB962C8B-B14F-4D97-AF65-F5344CB8AC3E}">
        <p14:creationId xmlns:p14="http://schemas.microsoft.com/office/powerpoint/2010/main" val="1295503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title="2 seated people chatting illustration">
            <a:extLst>
              <a:ext uri="{FF2B5EF4-FFF2-40B4-BE49-F238E27FC236}">
                <a16:creationId xmlns:a16="http://schemas.microsoft.com/office/drawing/2014/main" id="{FB1E0500-5708-B043-8936-A64CAFDDBD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7426" y="3352800"/>
            <a:ext cx="5109173" cy="3505200"/>
          </a:xfrm>
          <a:prstGeom prst="rect">
            <a:avLst/>
          </a:prstGeom>
          <a:effectLst>
            <a:softEdge rad="317500"/>
          </a:effectLst>
        </p:spPr>
      </p:pic>
      <p:sp>
        <p:nvSpPr>
          <p:cNvPr id="10" name="Title 1">
            <a:extLst>
              <a:ext uri="{FF2B5EF4-FFF2-40B4-BE49-F238E27FC236}">
                <a16:creationId xmlns:a16="http://schemas.microsoft.com/office/drawing/2014/main" id="{4AFE7330-0B62-438C-BFAC-0A5F6DCD92BC}"/>
              </a:ext>
            </a:extLst>
          </p:cNvPr>
          <p:cNvSpPr>
            <a:spLocks noGrp="1"/>
          </p:cNvSpPr>
          <p:nvPr>
            <p:ph type="title"/>
          </p:nvPr>
        </p:nvSpPr>
        <p:spPr>
          <a:xfrm>
            <a:off x="412750" y="418146"/>
            <a:ext cx="7664450" cy="2606675"/>
          </a:xfrm>
          <a:prstGeom prst="wedgeRoundRectCallout">
            <a:avLst>
              <a:gd name="adj1" fmla="val -29781"/>
              <a:gd name="adj2" fmla="val 69321"/>
              <a:gd name="adj3" fmla="val 16667"/>
            </a:avLst>
          </a:prstGeom>
        </p:spPr>
        <p:style>
          <a:lnRef idx="0">
            <a:schemeClr val="accent5"/>
          </a:lnRef>
          <a:fillRef idx="3">
            <a:schemeClr val="accent5"/>
          </a:fillRef>
          <a:effectRef idx="3">
            <a:schemeClr val="accent5"/>
          </a:effectRef>
          <a:fontRef idx="minor">
            <a:schemeClr val="lt1"/>
          </a:fontRef>
        </p:style>
        <p:txBody>
          <a:bodyPr>
            <a:normAutofit/>
          </a:bodyPr>
          <a:lstStyle/>
          <a:p>
            <a:r>
              <a:rPr lang="en-US" b="0" dirty="0">
                <a:latin typeface="+mn-lt"/>
              </a:rPr>
              <a:t>How did your faculty and staff respond to the Ci3T Overview?</a:t>
            </a:r>
            <a:br>
              <a:rPr lang="en-US" b="0" dirty="0">
                <a:latin typeface="+mn-lt"/>
              </a:rPr>
            </a:br>
            <a:r>
              <a:rPr lang="en-US" sz="3600" b="0" dirty="0">
                <a:latin typeface="+mn-lt"/>
              </a:rPr>
              <a:t>Share faculty feedback questions, comments, and concerns</a:t>
            </a:r>
            <a:endParaRPr lang="en-US" b="0" dirty="0">
              <a:latin typeface="+mn-lt"/>
            </a:endParaRPr>
          </a:p>
        </p:txBody>
      </p:sp>
      <p:grpSp>
        <p:nvGrpSpPr>
          <p:cNvPr id="2" name="Group 1">
            <a:extLst>
              <a:ext uri="{FF2B5EF4-FFF2-40B4-BE49-F238E27FC236}">
                <a16:creationId xmlns:a16="http://schemas.microsoft.com/office/drawing/2014/main" id="{22837A15-C1A9-A640-973D-62CF37E146B7}"/>
              </a:ext>
            </a:extLst>
          </p:cNvPr>
          <p:cNvGrpSpPr/>
          <p:nvPr/>
        </p:nvGrpSpPr>
        <p:grpSpPr>
          <a:xfrm>
            <a:off x="8977374" y="1191687"/>
            <a:ext cx="2971800" cy="2601983"/>
            <a:chOff x="6238912" y="161582"/>
            <a:chExt cx="2971800" cy="2601983"/>
          </a:xfrm>
        </p:grpSpPr>
        <p:grpSp>
          <p:nvGrpSpPr>
            <p:cNvPr id="19" name="Group 18">
              <a:extLst>
                <a:ext uri="{FF2B5EF4-FFF2-40B4-BE49-F238E27FC236}">
                  <a16:creationId xmlns:a16="http://schemas.microsoft.com/office/drawing/2014/main" id="{0D9116EA-D3A4-FD4E-A482-395164F47F30}"/>
                </a:ext>
              </a:extLst>
            </p:cNvPr>
            <p:cNvGrpSpPr/>
            <p:nvPr/>
          </p:nvGrpSpPr>
          <p:grpSpPr>
            <a:xfrm>
              <a:off x="6339431" y="161582"/>
              <a:ext cx="2686597" cy="2601983"/>
              <a:chOff x="6238947" y="4070779"/>
              <a:chExt cx="2686597" cy="2601983"/>
            </a:xfrm>
          </p:grpSpPr>
          <p:pic>
            <p:nvPicPr>
              <p:cNvPr id="20" name="Picture 19" title="Sticky note">
                <a:extLst>
                  <a:ext uri="{FF2B5EF4-FFF2-40B4-BE49-F238E27FC236}">
                    <a16:creationId xmlns:a16="http://schemas.microsoft.com/office/drawing/2014/main" id="{38DE114C-3C1A-7242-AFE1-68532F3593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216813">
                <a:off x="6238947" y="4221029"/>
                <a:ext cx="2686597" cy="2451733"/>
              </a:xfrm>
              <a:prstGeom prst="rect">
                <a:avLst/>
              </a:prstGeom>
            </p:spPr>
          </p:pic>
          <p:pic>
            <p:nvPicPr>
              <p:cNvPr id="21" name="Picture 20" title="Push pin">
                <a:extLst>
                  <a:ext uri="{FF2B5EF4-FFF2-40B4-BE49-F238E27FC236}">
                    <a16:creationId xmlns:a16="http://schemas.microsoft.com/office/drawing/2014/main" id="{93FC1FB3-47CF-514A-B5C8-A3944AAA16BA}"/>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rot="21216813">
                <a:off x="6790653" y="4070779"/>
                <a:ext cx="1123512" cy="1056895"/>
              </a:xfrm>
              <a:prstGeom prst="rect">
                <a:avLst/>
              </a:prstGeom>
            </p:spPr>
          </p:pic>
        </p:grpSp>
        <p:sp>
          <p:nvSpPr>
            <p:cNvPr id="18" name="TextBox 17"/>
            <p:cNvSpPr txBox="1"/>
            <p:nvPr/>
          </p:nvSpPr>
          <p:spPr>
            <a:xfrm rot="21254695">
              <a:off x="6238912" y="1181462"/>
              <a:ext cx="2971800" cy="861774"/>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Talk Time</a:t>
              </a:r>
            </a:p>
            <a:p>
              <a:pPr algn="ctr"/>
              <a:r>
                <a:rPr lang="en-US" sz="1800" b="1" dirty="0">
                  <a:solidFill>
                    <a:schemeClr val="accent5"/>
                  </a:solidFill>
                  <a:latin typeface="Arial" panose="020B0604020202020204" pitchFamily="34" charset="0"/>
                  <a:cs typeface="Arial" panose="020B0604020202020204" pitchFamily="34" charset="0"/>
                </a:rPr>
                <a:t>10 minutes</a:t>
              </a:r>
              <a:endParaRPr lang="en-US" sz="1800" dirty="0">
                <a:solidFill>
                  <a:schemeClr val="accent5"/>
                </a:solidFill>
                <a:latin typeface="Arial" panose="020B0604020202020204" pitchFamily="34" charset="0"/>
                <a:cs typeface="Arial" panose="020B0604020202020204" pitchFamily="34" charset="0"/>
              </a:endParaRPr>
            </a:p>
          </p:txBody>
        </p:sp>
      </p:grpSp>
      <p:pic>
        <p:nvPicPr>
          <p:cNvPr id="12" name="10 min">
            <a:extLst>
              <a:ext uri="{FF2B5EF4-FFF2-40B4-BE49-F238E27FC236}">
                <a16:creationId xmlns:a16="http://schemas.microsoft.com/office/drawing/2014/main" id="{5D8B3CC5-2773-4797-27FB-5878085C56C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731582" y="4221487"/>
            <a:ext cx="5076825" cy="1800292"/>
          </a:xfrm>
          <a:prstGeom prst="rect">
            <a:avLst/>
          </a:prstGeom>
          <a:noFill/>
          <a:ln w="9525">
            <a:noFill/>
            <a:miter lim="800000"/>
            <a:headEnd/>
            <a:tailEnd/>
          </a:ln>
        </p:spPr>
      </p:pic>
      <p:pic>
        <p:nvPicPr>
          <p:cNvPr id="13" name="9 min">
            <a:extLst>
              <a:ext uri="{FF2B5EF4-FFF2-40B4-BE49-F238E27FC236}">
                <a16:creationId xmlns:a16="http://schemas.microsoft.com/office/drawing/2014/main" id="{544B8B84-F4BA-D21B-8F6B-DC3277C1781A}"/>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731582" y="4221487"/>
            <a:ext cx="5076825" cy="1800292"/>
          </a:xfrm>
          <a:prstGeom prst="rect">
            <a:avLst/>
          </a:prstGeom>
          <a:noFill/>
          <a:ln w="9525">
            <a:noFill/>
            <a:miter lim="800000"/>
            <a:headEnd/>
            <a:tailEnd/>
          </a:ln>
        </p:spPr>
      </p:pic>
      <p:pic>
        <p:nvPicPr>
          <p:cNvPr id="14" name="8 min">
            <a:extLst>
              <a:ext uri="{FF2B5EF4-FFF2-40B4-BE49-F238E27FC236}">
                <a16:creationId xmlns:a16="http://schemas.microsoft.com/office/drawing/2014/main" id="{87039E3B-282A-A239-4707-BE7A9841229E}"/>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731582" y="4221487"/>
            <a:ext cx="5076825" cy="1800292"/>
          </a:xfrm>
          <a:prstGeom prst="rect">
            <a:avLst/>
          </a:prstGeom>
          <a:noFill/>
          <a:ln w="9525">
            <a:noFill/>
            <a:miter lim="800000"/>
            <a:headEnd/>
            <a:tailEnd/>
          </a:ln>
        </p:spPr>
      </p:pic>
      <p:pic>
        <p:nvPicPr>
          <p:cNvPr id="15" name="7 min">
            <a:extLst>
              <a:ext uri="{FF2B5EF4-FFF2-40B4-BE49-F238E27FC236}">
                <a16:creationId xmlns:a16="http://schemas.microsoft.com/office/drawing/2014/main" id="{548FF2EE-0FD0-7925-4A5C-35332437721A}"/>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731582" y="4221487"/>
            <a:ext cx="5076825" cy="1800292"/>
          </a:xfrm>
          <a:prstGeom prst="rect">
            <a:avLst/>
          </a:prstGeom>
          <a:noFill/>
          <a:ln w="9525">
            <a:noFill/>
            <a:miter lim="800000"/>
            <a:headEnd/>
            <a:tailEnd/>
          </a:ln>
        </p:spPr>
      </p:pic>
      <p:pic>
        <p:nvPicPr>
          <p:cNvPr id="16" name="6 min">
            <a:extLst>
              <a:ext uri="{FF2B5EF4-FFF2-40B4-BE49-F238E27FC236}">
                <a16:creationId xmlns:a16="http://schemas.microsoft.com/office/drawing/2014/main" id="{0158D8F9-7756-603D-CC7D-65E6878AD42C}"/>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731582" y="4221487"/>
            <a:ext cx="5076825" cy="1800292"/>
          </a:xfrm>
          <a:prstGeom prst="rect">
            <a:avLst/>
          </a:prstGeom>
          <a:noFill/>
          <a:ln w="9525">
            <a:noFill/>
            <a:miter lim="800000"/>
            <a:headEnd/>
            <a:tailEnd/>
          </a:ln>
        </p:spPr>
      </p:pic>
      <p:pic>
        <p:nvPicPr>
          <p:cNvPr id="17" name="5 min">
            <a:extLst>
              <a:ext uri="{FF2B5EF4-FFF2-40B4-BE49-F238E27FC236}">
                <a16:creationId xmlns:a16="http://schemas.microsoft.com/office/drawing/2014/main" id="{92B1B53C-E6EF-99F0-3461-205489DC886F}"/>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731582" y="4221487"/>
            <a:ext cx="5076825" cy="1800292"/>
          </a:xfrm>
          <a:prstGeom prst="rect">
            <a:avLst/>
          </a:prstGeom>
          <a:noFill/>
          <a:ln w="9525">
            <a:noFill/>
            <a:miter lim="800000"/>
            <a:headEnd/>
            <a:tailEnd/>
          </a:ln>
        </p:spPr>
      </p:pic>
      <p:pic>
        <p:nvPicPr>
          <p:cNvPr id="23" name="4 min">
            <a:extLst>
              <a:ext uri="{FF2B5EF4-FFF2-40B4-BE49-F238E27FC236}">
                <a16:creationId xmlns:a16="http://schemas.microsoft.com/office/drawing/2014/main" id="{2D82FAE3-12DE-39AB-2090-62D17C9E1EF4}"/>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731582" y="4221487"/>
            <a:ext cx="5076825" cy="1800292"/>
          </a:xfrm>
          <a:prstGeom prst="rect">
            <a:avLst/>
          </a:prstGeom>
          <a:noFill/>
          <a:ln w="9525">
            <a:noFill/>
            <a:miter lim="800000"/>
            <a:headEnd/>
            <a:tailEnd/>
          </a:ln>
        </p:spPr>
      </p:pic>
      <p:pic>
        <p:nvPicPr>
          <p:cNvPr id="24" name="3 min">
            <a:extLst>
              <a:ext uri="{FF2B5EF4-FFF2-40B4-BE49-F238E27FC236}">
                <a16:creationId xmlns:a16="http://schemas.microsoft.com/office/drawing/2014/main" id="{8E53E55C-416E-1B5D-DCAA-3FC696ACE6B1}"/>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731582" y="4221487"/>
            <a:ext cx="5076825" cy="1800292"/>
          </a:xfrm>
          <a:prstGeom prst="rect">
            <a:avLst/>
          </a:prstGeom>
          <a:noFill/>
          <a:ln w="9525">
            <a:noFill/>
            <a:miter lim="800000"/>
            <a:headEnd/>
            <a:tailEnd/>
          </a:ln>
        </p:spPr>
      </p:pic>
      <p:pic>
        <p:nvPicPr>
          <p:cNvPr id="25" name="2 min">
            <a:extLst>
              <a:ext uri="{FF2B5EF4-FFF2-40B4-BE49-F238E27FC236}">
                <a16:creationId xmlns:a16="http://schemas.microsoft.com/office/drawing/2014/main" id="{FE29E7DB-442F-7CE1-2165-BFE56A7C331F}"/>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731582" y="4221487"/>
            <a:ext cx="5076825" cy="1800292"/>
          </a:xfrm>
          <a:prstGeom prst="rect">
            <a:avLst/>
          </a:prstGeom>
          <a:noFill/>
          <a:ln w="9525">
            <a:noFill/>
            <a:miter lim="800000"/>
            <a:headEnd/>
            <a:tailEnd/>
          </a:ln>
        </p:spPr>
      </p:pic>
      <p:pic>
        <p:nvPicPr>
          <p:cNvPr id="26" name="1 min">
            <a:extLst>
              <a:ext uri="{FF2B5EF4-FFF2-40B4-BE49-F238E27FC236}">
                <a16:creationId xmlns:a16="http://schemas.microsoft.com/office/drawing/2014/main" id="{EAEE6719-2200-ECC0-5907-5AF1C52DA566}"/>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5731582" y="4221487"/>
            <a:ext cx="5076825" cy="1800292"/>
          </a:xfrm>
          <a:prstGeom prst="rect">
            <a:avLst/>
          </a:prstGeom>
          <a:noFill/>
          <a:ln w="9525">
            <a:noFill/>
            <a:miter lim="800000"/>
            <a:headEnd/>
            <a:tailEnd/>
          </a:ln>
        </p:spPr>
      </p:pic>
      <p:pic>
        <p:nvPicPr>
          <p:cNvPr id="27" name="30 seconds">
            <a:extLst>
              <a:ext uri="{FF2B5EF4-FFF2-40B4-BE49-F238E27FC236}">
                <a16:creationId xmlns:a16="http://schemas.microsoft.com/office/drawing/2014/main" id="{6E5C0337-262E-BAEE-E709-1416E26F41FB}"/>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731582" y="4221487"/>
            <a:ext cx="5076825" cy="1800292"/>
          </a:xfrm>
          <a:prstGeom prst="rect">
            <a:avLst/>
          </a:prstGeom>
          <a:noFill/>
          <a:ln w="9525">
            <a:noFill/>
            <a:miter lim="800000"/>
            <a:headEnd/>
            <a:tailEnd/>
          </a:ln>
        </p:spPr>
      </p:pic>
      <p:pic>
        <p:nvPicPr>
          <p:cNvPr id="28" name="Picture 32">
            <a:extLst>
              <a:ext uri="{FF2B5EF4-FFF2-40B4-BE49-F238E27FC236}">
                <a16:creationId xmlns:a16="http://schemas.microsoft.com/office/drawing/2014/main" id="{C26F6D6A-DB7B-0A00-C8F1-3677AE492797}"/>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5731582" y="4221487"/>
            <a:ext cx="5076825" cy="180029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66696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Teaching the Plan to Parents and Community</a:t>
            </a:r>
          </a:p>
        </p:txBody>
      </p:sp>
      <p:sp>
        <p:nvSpPr>
          <p:cNvPr id="3" name="Content Placeholder 2"/>
          <p:cNvSpPr>
            <a:spLocks noGrp="1"/>
          </p:cNvSpPr>
          <p:nvPr>
            <p:ph idx="1"/>
          </p:nvPr>
        </p:nvSpPr>
        <p:spPr>
          <a:xfrm>
            <a:off x="838200" y="1825624"/>
            <a:ext cx="10515600" cy="5032375"/>
          </a:xfrm>
        </p:spPr>
        <p:txBody>
          <a:bodyPr>
            <a:normAutofit fontScale="92500" lnSpcReduction="10000"/>
          </a:bodyPr>
          <a:lstStyle/>
          <a:p>
            <a:r>
              <a:rPr lang="en-US" dirty="0"/>
              <a:t>Back to school night</a:t>
            </a:r>
          </a:p>
          <a:p>
            <a:r>
              <a:rPr lang="en-US" dirty="0"/>
              <a:t>Parent handbook with expectation matrix</a:t>
            </a:r>
          </a:p>
          <a:p>
            <a:r>
              <a:rPr lang="en-US" dirty="0"/>
              <a:t>Email or phone call blasts</a:t>
            </a:r>
          </a:p>
          <a:p>
            <a:r>
              <a:rPr lang="en-US" dirty="0"/>
              <a:t>Monthly calendar or newsletter updates</a:t>
            </a:r>
          </a:p>
          <a:p>
            <a:r>
              <a:rPr lang="en-US" dirty="0"/>
              <a:t>Character fair</a:t>
            </a:r>
          </a:p>
          <a:p>
            <a:pPr lvl="1"/>
            <a:r>
              <a:rPr lang="en-US" dirty="0"/>
              <a:t>demonstration of student-made projects</a:t>
            </a:r>
          </a:p>
          <a:p>
            <a:r>
              <a:rPr lang="en-US" dirty="0"/>
              <a:t>Host pot-luck or community discussion groups </a:t>
            </a:r>
          </a:p>
          <a:p>
            <a:r>
              <a:rPr lang="en-US" dirty="0"/>
              <a:t>Thank you posters for community sponsors</a:t>
            </a:r>
          </a:p>
          <a:p>
            <a:r>
              <a:rPr lang="en-US" dirty="0"/>
              <a:t>Refrigerator magnets with expectations</a:t>
            </a:r>
          </a:p>
          <a:p>
            <a:r>
              <a:rPr lang="en-US" dirty="0"/>
              <a:t>Parenting seminars</a:t>
            </a:r>
          </a:p>
          <a:p>
            <a:pPr lvl="1"/>
            <a:r>
              <a:rPr lang="en-US" dirty="0"/>
              <a:t>how to tie the school expectations to home</a:t>
            </a:r>
          </a:p>
        </p:txBody>
      </p:sp>
    </p:spTree>
    <p:custDataLst>
      <p:tags r:id="rId1"/>
    </p:custDataLst>
    <p:extLst>
      <p:ext uri="{BB962C8B-B14F-4D97-AF65-F5344CB8AC3E}">
        <p14:creationId xmlns:p14="http://schemas.microsoft.com/office/powerpoint/2010/main" val="24985900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85B4A9A6-D72D-942E-8A6B-D9FFEDFD3EBB}"/>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111D0EEF-7772-8120-D0A9-7E18B73B1325}"/>
              </a:ext>
            </a:extLst>
          </p:cNvPr>
          <p:cNvSpPr txBox="1">
            <a:spLocks noChangeArrowheads="1"/>
          </p:cNvSpPr>
          <p:nvPr/>
        </p:nvSpPr>
        <p:spPr bwMode="auto">
          <a:xfrm>
            <a:off x="2667000" y="1905000"/>
            <a:ext cx="1905000" cy="369888"/>
          </a:xfrm>
          <a:prstGeom prst="rect">
            <a:avLst/>
          </a:prstGeom>
          <a:noFill/>
          <a:ln w="9525">
            <a:noFill/>
            <a:miter lim="800000"/>
            <a:headEnd/>
            <a:tailEnd/>
          </a:ln>
        </p:spPr>
        <p:txBody>
          <a:bodyPr wrap="square">
            <a:spAutoFit/>
          </a:bodyPr>
          <a:lstStyle/>
          <a:p>
            <a:endParaRPr lang="en-US" sz="1800">
              <a:latin typeface="Calibri" pitchFamily="34" charset="0"/>
            </a:endParaRPr>
          </a:p>
        </p:txBody>
      </p:sp>
      <p:pic>
        <p:nvPicPr>
          <p:cNvPr id="4" name="Picture 3" title="Parent letter sample">
            <a:extLst>
              <a:ext uri="{FF2B5EF4-FFF2-40B4-BE49-F238E27FC236}">
                <a16:creationId xmlns:a16="http://schemas.microsoft.com/office/drawing/2014/main" id="{4CCBCDC2-FB9F-8043-9019-94C76BA426B7}"/>
              </a:ext>
            </a:extLst>
          </p:cNvPr>
          <p:cNvPicPr>
            <a:picLocks noChangeAspect="1"/>
          </p:cNvPicPr>
          <p:nvPr/>
        </p:nvPicPr>
        <p:blipFill rotWithShape="1">
          <a:blip r:embed="rId4"/>
          <a:srcRect l="474"/>
          <a:stretch/>
        </p:blipFill>
        <p:spPr>
          <a:xfrm>
            <a:off x="1914419" y="1231256"/>
            <a:ext cx="8403136" cy="5402715"/>
          </a:xfrm>
          <a:prstGeom prst="rect">
            <a:avLst/>
          </a:prstGeom>
          <a:ln>
            <a:noFill/>
          </a:ln>
          <a:effectLst>
            <a:outerShdw blurRad="292100" dist="139700" dir="2700000" algn="tl" rotWithShape="0">
              <a:srgbClr val="333333">
                <a:alpha val="65000"/>
              </a:srgbClr>
            </a:outerShdw>
          </a:effectLst>
        </p:spPr>
      </p:pic>
      <p:sp>
        <p:nvSpPr>
          <p:cNvPr id="5" name="Vertical Scroll 15">
            <a:extLst>
              <a:ext uri="{FF2B5EF4-FFF2-40B4-BE49-F238E27FC236}">
                <a16:creationId xmlns:a16="http://schemas.microsoft.com/office/drawing/2014/main" id="{2A708CFA-DE3E-ABF3-FFB1-A20C4A9861D7}"/>
              </a:ext>
            </a:extLst>
          </p:cNvPr>
          <p:cNvSpPr/>
          <p:nvPr/>
        </p:nvSpPr>
        <p:spPr>
          <a:xfrm>
            <a:off x="8680361" y="5321112"/>
            <a:ext cx="1962133" cy="611264"/>
          </a:xfrm>
          <a:prstGeom prst="round2DiagRect">
            <a:avLst/>
          </a:prstGeom>
          <a:solidFill>
            <a:schemeClr val="accent5"/>
          </a:solidFill>
          <a:ln>
            <a:solidFill>
              <a:schemeClr val="accent5">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800" dirty="0">
                <a:solidFill>
                  <a:schemeClr val="bg1"/>
                </a:solidFill>
              </a:rPr>
              <a:t>A Parent Letter</a:t>
            </a:r>
          </a:p>
        </p:txBody>
      </p:sp>
      <p:sp>
        <p:nvSpPr>
          <p:cNvPr id="7" name="Title 6">
            <a:extLst>
              <a:ext uri="{FF2B5EF4-FFF2-40B4-BE49-F238E27FC236}">
                <a16:creationId xmlns:a16="http://schemas.microsoft.com/office/drawing/2014/main" id="{3108D898-82DF-88C6-057D-D498F7559D89}"/>
              </a:ext>
            </a:extLst>
          </p:cNvPr>
          <p:cNvSpPr>
            <a:spLocks noGrp="1"/>
          </p:cNvSpPr>
          <p:nvPr>
            <p:ph type="title"/>
          </p:nvPr>
        </p:nvSpPr>
        <p:spPr/>
        <p:txBody>
          <a:bodyPr>
            <a:normAutofit/>
          </a:bodyPr>
          <a:lstStyle/>
          <a:p>
            <a:r>
              <a:rPr lang="en-US" sz="4400" dirty="0">
                <a:solidFill>
                  <a:sysClr val="windowText" lastClr="000000"/>
                </a:solidFill>
              </a:rPr>
              <a:t>Procedures for Teaching: Parents and Community </a:t>
            </a:r>
            <a:endParaRPr lang="en-US" dirty="0"/>
          </a:p>
        </p:txBody>
      </p:sp>
    </p:spTree>
    <p:custDataLst>
      <p:tags r:id="rId1"/>
    </p:custDataLst>
    <p:extLst>
      <p:ext uri="{BB962C8B-B14F-4D97-AF65-F5344CB8AC3E}">
        <p14:creationId xmlns:p14="http://schemas.microsoft.com/office/powerpoint/2010/main" val="12192758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rotWithShape="1">
          <a:blip r:embed="rId4" cstate="screen">
            <a:extLst>
              <a:ext uri="{28A0092B-C50C-407E-A947-70E740481C1C}">
                <a14:useLocalDpi xmlns:a14="http://schemas.microsoft.com/office/drawing/2010/main"/>
              </a:ext>
            </a:extLst>
          </a:blip>
          <a:srcRect t="17932" b="6880"/>
          <a:stretch>
            <a:fillRect/>
          </a:stretch>
        </p:blipFill>
        <p:spPr>
          <a:xfrm>
            <a:off x="0" y="1"/>
            <a:ext cx="12192000" cy="6858000"/>
          </a:xfrm>
          <a:prstGeom prst="rect">
            <a:avLst/>
          </a:prstGeom>
        </p:spPr>
      </p:pic>
      <p:sp>
        <p:nvSpPr>
          <p:cNvPr id="169986" name="TextBox 5"/>
          <p:cNvSpPr txBox="1">
            <a:spLocks noChangeArrowheads="1"/>
          </p:cNvSpPr>
          <p:nvPr/>
        </p:nvSpPr>
        <p:spPr bwMode="auto">
          <a:xfrm>
            <a:off x="522465" y="393175"/>
            <a:ext cx="8582899" cy="3785652"/>
          </a:xfrm>
          <a:prstGeom prst="rect">
            <a:avLst/>
          </a:prstGeom>
          <a:noFill/>
          <a:ln w="9525">
            <a:noFill/>
            <a:miter lim="800000"/>
            <a:headEnd/>
            <a:tailEnd/>
          </a:ln>
        </p:spPr>
        <p:txBody>
          <a:bodyPr wrap="square">
            <a:spAutoFit/>
          </a:bodyPr>
          <a:lstStyle/>
          <a:p>
            <a:r>
              <a:rPr lang="en-US" sz="6000" b="1" dirty="0">
                <a:solidFill>
                  <a:schemeClr val="bg1"/>
                </a:solidFill>
                <a:effectLst>
                  <a:outerShdw blurRad="50800" dist="38100" dir="2700000" algn="tl" rotWithShape="0">
                    <a:prstClr val="black">
                      <a:alpha val="40000"/>
                    </a:prstClr>
                  </a:outerShdw>
                </a:effectLst>
              </a:rPr>
              <a:t>Thank you for helping make _______ Middle School’s Ci3T plan a success! </a:t>
            </a:r>
          </a:p>
        </p:txBody>
      </p:sp>
      <p:sp>
        <p:nvSpPr>
          <p:cNvPr id="6" name="Round Diagonal Corner Rectangle 5"/>
          <p:cNvSpPr/>
          <p:nvPr/>
        </p:nvSpPr>
        <p:spPr>
          <a:xfrm>
            <a:off x="6230155" y="5228822"/>
            <a:ext cx="3657600" cy="1109730"/>
          </a:xfrm>
          <a:prstGeom prst="round2DiagRect">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000">
                <a:solidFill>
                  <a:schemeClr val="tx1"/>
                </a:solidFill>
                <a:latin typeface="Arial" panose="020B0604020202020204" pitchFamily="34" charset="0"/>
                <a:cs typeface="Arial" panose="020B0604020202020204" pitchFamily="34" charset="0"/>
              </a:rPr>
              <a:t>Thank you posters hanging in local businesses build community awareness! </a:t>
            </a:r>
          </a:p>
        </p:txBody>
      </p:sp>
    </p:spTree>
    <p:custDataLst>
      <p:tags r:id="rId1"/>
    </p:custDataLst>
    <p:extLst>
      <p:ext uri="{BB962C8B-B14F-4D97-AF65-F5344CB8AC3E}">
        <p14:creationId xmlns:p14="http://schemas.microsoft.com/office/powerpoint/2010/main" val="28880411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E2D98DB-08A4-AD4F-B400-29FA7535F5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240ADCD-F829-4745-46F7-7BDA108733D7}"/>
              </a:ext>
            </a:extLst>
          </p:cNvPr>
          <p:cNvSpPr/>
          <p:nvPr/>
        </p:nvSpPr>
        <p:spPr>
          <a:xfrm>
            <a:off x="2617360" y="3921314"/>
            <a:ext cx="7250899" cy="1598783"/>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ight Arrow 5">
            <a:extLst>
              <a:ext uri="{FF2B5EF4-FFF2-40B4-BE49-F238E27FC236}">
                <a16:creationId xmlns:a16="http://schemas.microsoft.com/office/drawing/2014/main" id="{0E45BB66-4896-F6B9-8134-6DAF1AA55B37}"/>
              </a:ext>
            </a:extLst>
          </p:cNvPr>
          <p:cNvSpPr/>
          <p:nvPr/>
        </p:nvSpPr>
        <p:spPr>
          <a:xfrm rot="12281038" flipH="1">
            <a:off x="1216223" y="4079290"/>
            <a:ext cx="1752600" cy="759848"/>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grpSp>
        <p:nvGrpSpPr>
          <p:cNvPr id="5" name="Group 4">
            <a:extLst>
              <a:ext uri="{FF2B5EF4-FFF2-40B4-BE49-F238E27FC236}">
                <a16:creationId xmlns:a16="http://schemas.microsoft.com/office/drawing/2014/main" id="{91A5CB3B-5560-C1BE-C044-A699B543507F}"/>
              </a:ext>
            </a:extLst>
          </p:cNvPr>
          <p:cNvGrpSpPr/>
          <p:nvPr/>
        </p:nvGrpSpPr>
        <p:grpSpPr>
          <a:xfrm rot="20972135">
            <a:off x="8344099" y="2767172"/>
            <a:ext cx="3048317" cy="3072620"/>
            <a:chOff x="4532102" y="3785380"/>
            <a:chExt cx="3048317" cy="3072620"/>
          </a:xfrm>
        </p:grpSpPr>
        <p:pic>
          <p:nvPicPr>
            <p:cNvPr id="6" name="Picture 5" title="Sticky note">
              <a:extLst>
                <a:ext uri="{FF2B5EF4-FFF2-40B4-BE49-F238E27FC236}">
                  <a16:creationId xmlns:a16="http://schemas.microsoft.com/office/drawing/2014/main" id="{F6C192C3-A2A6-3D6A-D893-D2AE9F1D61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2416">
              <a:off x="4532102" y="4076411"/>
              <a:ext cx="3048317" cy="2781589"/>
            </a:xfrm>
            <a:prstGeom prst="rect">
              <a:avLst/>
            </a:prstGeom>
          </p:spPr>
        </p:pic>
        <p:pic>
          <p:nvPicPr>
            <p:cNvPr id="7" name="Picture 6" title="Push pin">
              <a:extLst>
                <a:ext uri="{FF2B5EF4-FFF2-40B4-BE49-F238E27FC236}">
                  <a16:creationId xmlns:a16="http://schemas.microsoft.com/office/drawing/2014/main" id="{134F9E43-C5A9-BAC2-F42F-EC606B75924A}"/>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a:off x="5263037" y="3785380"/>
              <a:ext cx="1378923" cy="1297050"/>
            </a:xfrm>
            <a:prstGeom prst="rect">
              <a:avLst/>
            </a:prstGeom>
          </p:spPr>
        </p:pic>
        <p:sp>
          <p:nvSpPr>
            <p:cNvPr id="8" name="TextBox 7">
              <a:extLst>
                <a:ext uri="{FF2B5EF4-FFF2-40B4-BE49-F238E27FC236}">
                  <a16:creationId xmlns:a16="http://schemas.microsoft.com/office/drawing/2014/main" id="{51A84F2D-E6C0-39E5-1F37-90167479A69A}"/>
                </a:ext>
              </a:extLst>
            </p:cNvPr>
            <p:cNvSpPr txBox="1"/>
            <p:nvPr/>
          </p:nvSpPr>
          <p:spPr>
            <a:xfrm rot="184573">
              <a:off x="4709214" y="4866139"/>
              <a:ext cx="2694093" cy="1384995"/>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Ci3T Blueprint A Primary (Tier 1) Plan</a:t>
              </a:r>
            </a:p>
          </p:txBody>
        </p:sp>
      </p:grpSp>
    </p:spTree>
    <p:custDataLst>
      <p:tags r:id="rId1"/>
    </p:custDataLst>
    <p:extLst>
      <p:ext uri="{BB962C8B-B14F-4D97-AF65-F5344CB8AC3E}">
        <p14:creationId xmlns:p14="http://schemas.microsoft.com/office/powerpoint/2010/main" val="16034258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0A5CD44-4C9C-239D-0033-E99B53C1DD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4FB16028-DBF9-CE87-5B4B-2A0BCFE3A8A5}"/>
              </a:ext>
            </a:extLst>
          </p:cNvPr>
          <p:cNvSpPr/>
          <p:nvPr/>
        </p:nvSpPr>
        <p:spPr>
          <a:xfrm>
            <a:off x="2617360" y="3921314"/>
            <a:ext cx="7250899" cy="1598783"/>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ight Arrow 5">
            <a:extLst>
              <a:ext uri="{FF2B5EF4-FFF2-40B4-BE49-F238E27FC236}">
                <a16:creationId xmlns:a16="http://schemas.microsoft.com/office/drawing/2014/main" id="{BBFF1099-087E-120B-A2A8-847F6C50CC7F}"/>
              </a:ext>
            </a:extLst>
          </p:cNvPr>
          <p:cNvSpPr/>
          <p:nvPr/>
        </p:nvSpPr>
        <p:spPr>
          <a:xfrm rot="12281038" flipH="1">
            <a:off x="1216223" y="4079290"/>
            <a:ext cx="1752600" cy="759848"/>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pic>
        <p:nvPicPr>
          <p:cNvPr id="11" name="10 min">
            <a:extLst>
              <a:ext uri="{FF2B5EF4-FFF2-40B4-BE49-F238E27FC236}">
                <a16:creationId xmlns:a16="http://schemas.microsoft.com/office/drawing/2014/main" id="{FE75D1BF-B79E-1B04-C554-3DE5E520ECA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8" y="1661447"/>
            <a:ext cx="5076825" cy="1800292"/>
          </a:xfrm>
          <a:prstGeom prst="rect">
            <a:avLst/>
          </a:prstGeom>
          <a:noFill/>
          <a:ln w="9525">
            <a:noFill/>
            <a:miter lim="800000"/>
            <a:headEnd/>
            <a:tailEnd/>
          </a:ln>
        </p:spPr>
      </p:pic>
      <p:pic>
        <p:nvPicPr>
          <p:cNvPr id="12" name="9 min">
            <a:extLst>
              <a:ext uri="{FF2B5EF4-FFF2-40B4-BE49-F238E27FC236}">
                <a16:creationId xmlns:a16="http://schemas.microsoft.com/office/drawing/2014/main" id="{53D69383-8547-C8F0-2645-023F9EAABEF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8" y="1661447"/>
            <a:ext cx="5076825" cy="1800292"/>
          </a:xfrm>
          <a:prstGeom prst="rect">
            <a:avLst/>
          </a:prstGeom>
          <a:noFill/>
          <a:ln w="9525">
            <a:noFill/>
            <a:miter lim="800000"/>
            <a:headEnd/>
            <a:tailEnd/>
          </a:ln>
        </p:spPr>
      </p:pic>
      <p:pic>
        <p:nvPicPr>
          <p:cNvPr id="13" name="8 min">
            <a:extLst>
              <a:ext uri="{FF2B5EF4-FFF2-40B4-BE49-F238E27FC236}">
                <a16:creationId xmlns:a16="http://schemas.microsoft.com/office/drawing/2014/main" id="{AD52A56C-2E78-3A45-E056-B6E6288ABBE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8" y="1661447"/>
            <a:ext cx="5076825" cy="1800292"/>
          </a:xfrm>
          <a:prstGeom prst="rect">
            <a:avLst/>
          </a:prstGeom>
          <a:noFill/>
          <a:ln w="9525">
            <a:noFill/>
            <a:miter lim="800000"/>
            <a:headEnd/>
            <a:tailEnd/>
          </a:ln>
        </p:spPr>
      </p:pic>
      <p:pic>
        <p:nvPicPr>
          <p:cNvPr id="14" name="7 min">
            <a:extLst>
              <a:ext uri="{FF2B5EF4-FFF2-40B4-BE49-F238E27FC236}">
                <a16:creationId xmlns:a16="http://schemas.microsoft.com/office/drawing/2014/main" id="{A99026C5-8645-C5C8-0CA1-EE2FD7130B0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8" y="1661447"/>
            <a:ext cx="5076825" cy="1800292"/>
          </a:xfrm>
          <a:prstGeom prst="rect">
            <a:avLst/>
          </a:prstGeom>
          <a:noFill/>
          <a:ln w="9525">
            <a:noFill/>
            <a:miter lim="800000"/>
            <a:headEnd/>
            <a:tailEnd/>
          </a:ln>
        </p:spPr>
      </p:pic>
      <p:pic>
        <p:nvPicPr>
          <p:cNvPr id="15" name="6 min">
            <a:extLst>
              <a:ext uri="{FF2B5EF4-FFF2-40B4-BE49-F238E27FC236}">
                <a16:creationId xmlns:a16="http://schemas.microsoft.com/office/drawing/2014/main" id="{97A484CF-A1DF-3DE5-D0D7-A6B5426FBA56}"/>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1661447"/>
            <a:ext cx="5076825" cy="1800292"/>
          </a:xfrm>
          <a:prstGeom prst="rect">
            <a:avLst/>
          </a:prstGeom>
          <a:noFill/>
          <a:ln w="9525">
            <a:noFill/>
            <a:miter lim="800000"/>
            <a:headEnd/>
            <a:tailEnd/>
          </a:ln>
        </p:spPr>
      </p:pic>
      <p:pic>
        <p:nvPicPr>
          <p:cNvPr id="16" name="5 min">
            <a:extLst>
              <a:ext uri="{FF2B5EF4-FFF2-40B4-BE49-F238E27FC236}">
                <a16:creationId xmlns:a16="http://schemas.microsoft.com/office/drawing/2014/main" id="{7D948BE4-3781-A2E5-2AB9-67227683275B}"/>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1661447"/>
            <a:ext cx="5076825" cy="1800292"/>
          </a:xfrm>
          <a:prstGeom prst="rect">
            <a:avLst/>
          </a:prstGeom>
          <a:noFill/>
          <a:ln w="9525">
            <a:noFill/>
            <a:miter lim="800000"/>
            <a:headEnd/>
            <a:tailEnd/>
          </a:ln>
        </p:spPr>
      </p:pic>
      <p:pic>
        <p:nvPicPr>
          <p:cNvPr id="17" name="4 min">
            <a:extLst>
              <a:ext uri="{FF2B5EF4-FFF2-40B4-BE49-F238E27FC236}">
                <a16:creationId xmlns:a16="http://schemas.microsoft.com/office/drawing/2014/main" id="{F3042F0C-CBE7-5FA4-54D4-C6428DAAD85D}"/>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8" y="1661447"/>
            <a:ext cx="5076825" cy="1800292"/>
          </a:xfrm>
          <a:prstGeom prst="rect">
            <a:avLst/>
          </a:prstGeom>
          <a:noFill/>
          <a:ln w="9525">
            <a:noFill/>
            <a:miter lim="800000"/>
            <a:headEnd/>
            <a:tailEnd/>
          </a:ln>
        </p:spPr>
      </p:pic>
      <p:pic>
        <p:nvPicPr>
          <p:cNvPr id="18" name="3 min">
            <a:extLst>
              <a:ext uri="{FF2B5EF4-FFF2-40B4-BE49-F238E27FC236}">
                <a16:creationId xmlns:a16="http://schemas.microsoft.com/office/drawing/2014/main" id="{75D974FC-9D20-4FAB-F5BC-FEC3B43B170B}"/>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8" y="1661447"/>
            <a:ext cx="5076825" cy="1800292"/>
          </a:xfrm>
          <a:prstGeom prst="rect">
            <a:avLst/>
          </a:prstGeom>
          <a:noFill/>
          <a:ln w="9525">
            <a:noFill/>
            <a:miter lim="800000"/>
            <a:headEnd/>
            <a:tailEnd/>
          </a:ln>
        </p:spPr>
      </p:pic>
      <p:pic>
        <p:nvPicPr>
          <p:cNvPr id="19" name="2 min">
            <a:extLst>
              <a:ext uri="{FF2B5EF4-FFF2-40B4-BE49-F238E27FC236}">
                <a16:creationId xmlns:a16="http://schemas.microsoft.com/office/drawing/2014/main" id="{ECAC7006-50D0-6A60-8210-FA3EF4F27EDC}"/>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8" y="1661447"/>
            <a:ext cx="5076825" cy="1800292"/>
          </a:xfrm>
          <a:prstGeom prst="rect">
            <a:avLst/>
          </a:prstGeom>
          <a:noFill/>
          <a:ln w="9525">
            <a:noFill/>
            <a:miter lim="800000"/>
            <a:headEnd/>
            <a:tailEnd/>
          </a:ln>
        </p:spPr>
      </p:pic>
      <p:pic>
        <p:nvPicPr>
          <p:cNvPr id="20" name="1 min">
            <a:extLst>
              <a:ext uri="{FF2B5EF4-FFF2-40B4-BE49-F238E27FC236}">
                <a16:creationId xmlns:a16="http://schemas.microsoft.com/office/drawing/2014/main" id="{F85BB77F-341F-5C62-4AA2-E477F2AB5884}"/>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8" y="1661447"/>
            <a:ext cx="5076825" cy="1800292"/>
          </a:xfrm>
          <a:prstGeom prst="rect">
            <a:avLst/>
          </a:prstGeom>
          <a:noFill/>
          <a:ln w="9525">
            <a:noFill/>
            <a:miter lim="800000"/>
            <a:headEnd/>
            <a:tailEnd/>
          </a:ln>
        </p:spPr>
      </p:pic>
      <p:pic>
        <p:nvPicPr>
          <p:cNvPr id="21" name="30 seconds">
            <a:extLst>
              <a:ext uri="{FF2B5EF4-FFF2-40B4-BE49-F238E27FC236}">
                <a16:creationId xmlns:a16="http://schemas.microsoft.com/office/drawing/2014/main" id="{18E7B5A1-D71C-ADE5-7857-B04C074D88F9}"/>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8" y="1661447"/>
            <a:ext cx="5076825" cy="1800292"/>
          </a:xfrm>
          <a:prstGeom prst="rect">
            <a:avLst/>
          </a:prstGeom>
          <a:noFill/>
          <a:ln w="9525">
            <a:noFill/>
            <a:miter lim="800000"/>
            <a:headEnd/>
            <a:tailEnd/>
          </a:ln>
        </p:spPr>
      </p:pic>
      <p:pic>
        <p:nvPicPr>
          <p:cNvPr id="22" name="Picture 32">
            <a:extLst>
              <a:ext uri="{FF2B5EF4-FFF2-40B4-BE49-F238E27FC236}">
                <a16:creationId xmlns:a16="http://schemas.microsoft.com/office/drawing/2014/main" id="{9060366E-F90C-849C-EDDA-69506D12B0FE}"/>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8" y="1661447"/>
            <a:ext cx="5076825" cy="1800292"/>
          </a:xfrm>
          <a:prstGeom prst="rect">
            <a:avLst/>
          </a:prstGeom>
          <a:noFill/>
          <a:ln w="9525">
            <a:noFill/>
            <a:miter lim="800000"/>
            <a:headEnd/>
            <a:tailEnd/>
          </a:ln>
        </p:spPr>
      </p:pic>
      <p:grpSp>
        <p:nvGrpSpPr>
          <p:cNvPr id="5" name="Group 4">
            <a:extLst>
              <a:ext uri="{FF2B5EF4-FFF2-40B4-BE49-F238E27FC236}">
                <a16:creationId xmlns:a16="http://schemas.microsoft.com/office/drawing/2014/main" id="{E07571B0-B82B-629C-03AE-2E677DC0BE14}"/>
              </a:ext>
            </a:extLst>
          </p:cNvPr>
          <p:cNvGrpSpPr/>
          <p:nvPr/>
        </p:nvGrpSpPr>
        <p:grpSpPr>
          <a:xfrm>
            <a:off x="8394239" y="2748125"/>
            <a:ext cx="3163710" cy="3039031"/>
            <a:chOff x="5968718" y="3701160"/>
            <a:chExt cx="3163710" cy="3039031"/>
          </a:xfrm>
        </p:grpSpPr>
        <p:pic>
          <p:nvPicPr>
            <p:cNvPr id="6" name="Picture 5" title="Sticky note">
              <a:extLst>
                <a:ext uri="{FF2B5EF4-FFF2-40B4-BE49-F238E27FC236}">
                  <a16:creationId xmlns:a16="http://schemas.microsoft.com/office/drawing/2014/main" id="{B044D9E0-C208-B77D-216A-77EA8540CA16}"/>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21193972">
              <a:off x="5968718" y="3958602"/>
              <a:ext cx="3048317" cy="2781589"/>
            </a:xfrm>
            <a:prstGeom prst="rect">
              <a:avLst/>
            </a:prstGeom>
          </p:spPr>
        </p:pic>
        <p:pic>
          <p:nvPicPr>
            <p:cNvPr id="7" name="Picture 6" title="Push pin">
              <a:extLst>
                <a:ext uri="{FF2B5EF4-FFF2-40B4-BE49-F238E27FC236}">
                  <a16:creationId xmlns:a16="http://schemas.microsoft.com/office/drawing/2014/main" id="{F9409ECC-5C55-7B7B-DA0A-A862D4D36D10}"/>
                </a:ext>
              </a:extLst>
            </p:cNvPr>
            <p:cNvPicPr>
              <a:picLocks noChangeAspect="1"/>
            </p:cNvPicPr>
            <p:nvPr/>
          </p:nvPicPr>
          <p:blipFill>
            <a:blip r:embed="rId18" cstate="screen">
              <a:grayscl/>
              <a:extLst>
                <a:ext uri="{28A0092B-C50C-407E-A947-70E740481C1C}">
                  <a14:useLocalDpi xmlns:a14="http://schemas.microsoft.com/office/drawing/2010/main"/>
                </a:ext>
              </a:extLst>
            </a:blip>
            <a:stretch>
              <a:fillRect/>
            </a:stretch>
          </p:blipFill>
          <p:spPr>
            <a:xfrm rot="21001556">
              <a:off x="6522251" y="3701160"/>
              <a:ext cx="1378923" cy="1297050"/>
            </a:xfrm>
            <a:prstGeom prst="rect">
              <a:avLst/>
            </a:prstGeom>
          </p:spPr>
        </p:pic>
        <p:sp>
          <p:nvSpPr>
            <p:cNvPr id="8" name="TextBox 7">
              <a:extLst>
                <a:ext uri="{FF2B5EF4-FFF2-40B4-BE49-F238E27FC236}">
                  <a16:creationId xmlns:a16="http://schemas.microsoft.com/office/drawing/2014/main" id="{653C29C0-E0E4-B57E-FFD1-154B1159EA6C}"/>
                </a:ext>
              </a:extLst>
            </p:cNvPr>
            <p:cNvSpPr txBox="1"/>
            <p:nvPr/>
          </p:nvSpPr>
          <p:spPr>
            <a:xfrm rot="21263861">
              <a:off x="5999761" y="4531454"/>
              <a:ext cx="3132667" cy="181588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Draft your </a:t>
              </a:r>
            </a:p>
            <a:p>
              <a:pPr algn="ctr"/>
              <a:r>
                <a:rPr lang="en-US" sz="1800" u="sng" dirty="0">
                  <a:latin typeface="Arial" panose="020B0604020202020204" pitchFamily="34" charset="0"/>
                  <a:cs typeface="Arial" panose="020B0604020202020204" pitchFamily="34" charset="0"/>
                </a:rPr>
                <a:t>Procedures for Teaching: </a:t>
              </a:r>
              <a:r>
                <a:rPr lang="en-US" sz="1800" dirty="0">
                  <a:latin typeface="Arial" panose="020B0604020202020204" pitchFamily="34" charset="0"/>
                  <a:cs typeface="Arial" panose="020B0604020202020204" pitchFamily="34" charset="0"/>
                </a:rPr>
                <a:t>Parents/Community</a:t>
              </a:r>
            </a:p>
            <a:p>
              <a:pPr algn="ctr"/>
              <a:r>
                <a:rPr lang="en-US" sz="2000" b="1" dirty="0">
                  <a:latin typeface="Arial" panose="020B0604020202020204" pitchFamily="34" charset="0"/>
                  <a:cs typeface="Arial" panose="020B0604020202020204" pitchFamily="34" charset="0"/>
                </a:rPr>
                <a:t>Ci3T Blueprint A Primary (Tier 1) Plan</a:t>
              </a:r>
            </a:p>
            <a:p>
              <a:pPr algn="ctr"/>
              <a:r>
                <a:rPr lang="en-US" sz="1800" b="1" dirty="0">
                  <a:solidFill>
                    <a:schemeClr val="accent5"/>
                  </a:solidFill>
                  <a:latin typeface="Arial" panose="020B0604020202020204" pitchFamily="34" charset="0"/>
                  <a:cs typeface="Arial" panose="020B0604020202020204" pitchFamily="34" charset="0"/>
                </a:rPr>
                <a:t>10 minutes</a:t>
              </a:r>
            </a:p>
          </p:txBody>
        </p:sp>
      </p:grpSp>
    </p:spTree>
    <p:custDataLst>
      <p:tags r:id="rId1"/>
    </p:custDataLst>
    <p:extLst>
      <p:ext uri="{BB962C8B-B14F-4D97-AF65-F5344CB8AC3E}">
        <p14:creationId xmlns:p14="http://schemas.microsoft.com/office/powerpoint/2010/main" val="161176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9677311" cy="2852737"/>
          </a:xfrm>
        </p:spPr>
        <p:txBody>
          <a:bodyPr>
            <a:normAutofit/>
          </a:bodyPr>
          <a:lstStyle/>
          <a:p>
            <a:r>
              <a:rPr lang="en-US"/>
              <a:t>What does teaching the primary (Tier 1) plan look like in other schools?</a:t>
            </a:r>
            <a:endParaRPr lang="en-US" dirty="0"/>
          </a:p>
        </p:txBody>
      </p:sp>
      <p:sp>
        <p:nvSpPr>
          <p:cNvPr id="3" name="Text Placeholder 2"/>
          <p:cNvSpPr>
            <a:spLocks noGrp="1"/>
          </p:cNvSpPr>
          <p:nvPr>
            <p:ph type="body" idx="1"/>
          </p:nvPr>
        </p:nvSpPr>
        <p:spPr>
          <a:xfrm>
            <a:off x="831850" y="4589463"/>
            <a:ext cx="10515600" cy="1500187"/>
          </a:xfrm>
        </p:spPr>
        <p:txBody>
          <a:bodyPr/>
          <a:lstStyle/>
          <a:p>
            <a:r>
              <a:rPr lang="en-US"/>
              <a:t>Video interviews of currently implementing teams</a:t>
            </a:r>
            <a:endParaRPr lang="en-US" dirty="0"/>
          </a:p>
        </p:txBody>
      </p:sp>
      <p:pic>
        <p:nvPicPr>
          <p:cNvPr id="6" name="Picture 5" title="3D person with binoculars">
            <a:extLst>
              <a:ext uri="{FF2B5EF4-FFF2-40B4-BE49-F238E27FC236}">
                <a16:creationId xmlns:a16="http://schemas.microsoft.com/office/drawing/2014/main" id="{61BB1FB1-315E-F54E-AA91-9E3B95BEBF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430" t="5532" r="22271"/>
          <a:stretch/>
        </p:blipFill>
        <p:spPr>
          <a:xfrm flipH="1">
            <a:off x="9722436" y="3585899"/>
            <a:ext cx="2469564" cy="3272101"/>
          </a:xfrm>
          <a:prstGeom prst="rect">
            <a:avLst/>
          </a:prstGeom>
        </p:spPr>
      </p:pic>
    </p:spTree>
    <p:custDataLst>
      <p:tags r:id="rId1"/>
    </p:custDataLst>
    <p:extLst>
      <p:ext uri="{BB962C8B-B14F-4D97-AF65-F5344CB8AC3E}">
        <p14:creationId xmlns:p14="http://schemas.microsoft.com/office/powerpoint/2010/main" val="11845479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title="Film reel">
            <a:extLst>
              <a:ext uri="{FF2B5EF4-FFF2-40B4-BE49-F238E27FC236}">
                <a16:creationId xmlns:a16="http://schemas.microsoft.com/office/drawing/2014/main" id="{BAE6DDC9-5716-E943-8D56-24CFC61A13B2}"/>
              </a:ext>
            </a:extLst>
          </p:cNvPr>
          <p:cNvPicPr>
            <a:picLocks/>
          </p:cNvPicPr>
          <p:nvPr/>
        </p:nvPicPr>
        <p:blipFill rotWithShape="1">
          <a:blip r:embed="rId4" cstate="screen">
            <a:alphaModFix amt="35000"/>
            <a:extLst>
              <a:ext uri="{28A0092B-C50C-407E-A947-70E740481C1C}">
                <a14:useLocalDpi xmlns:a14="http://schemas.microsoft.com/office/drawing/2010/main"/>
              </a:ext>
            </a:extLst>
          </a:blip>
          <a:srcRect t="12405" b="12407"/>
          <a:stretch>
            <a:fillRect/>
          </a:stretch>
        </p:blipFill>
        <p:spPr>
          <a:xfrm>
            <a:off x="0" y="0"/>
            <a:ext cx="12192000" cy="6858000"/>
          </a:xfrm>
          <a:prstGeom prst="rect">
            <a:avLst/>
          </a:prstGeom>
        </p:spPr>
      </p:pic>
      <p:grpSp>
        <p:nvGrpSpPr>
          <p:cNvPr id="8" name="Group 7"/>
          <p:cNvGrpSpPr/>
          <p:nvPr/>
        </p:nvGrpSpPr>
        <p:grpSpPr>
          <a:xfrm>
            <a:off x="3345208" y="795904"/>
            <a:ext cx="4856296" cy="5004776"/>
            <a:chOff x="422209" y="443256"/>
            <a:chExt cx="5527443" cy="5237368"/>
          </a:xfrm>
        </p:grpSpPr>
        <p:pic>
          <p:nvPicPr>
            <p:cNvPr id="9" name="Picture 8"/>
            <p:cNvPicPr>
              <a:picLocks/>
            </p:cNvPicPr>
            <p:nvPr/>
          </p:nvPicPr>
          <p:blipFill>
            <a:blip r:embed="rId5" cstate="screen">
              <a:extLst>
                <a:ext uri="{28A0092B-C50C-407E-A947-70E740481C1C}">
                  <a14:useLocalDpi xmlns:a14="http://schemas.microsoft.com/office/drawing/2010/main"/>
                </a:ext>
              </a:extLst>
            </a:blip>
            <a:stretch>
              <a:fillRect/>
            </a:stretch>
          </p:blipFill>
          <p:spPr>
            <a:xfrm rot="192416">
              <a:off x="422209" y="1023731"/>
              <a:ext cx="5527443" cy="4656893"/>
            </a:xfrm>
            <a:prstGeom prst="rect">
              <a:avLst/>
            </a:prstGeom>
          </p:spPr>
        </p:pic>
        <p:pic>
          <p:nvPicPr>
            <p:cNvPr id="10" name="Picture 9"/>
            <p:cNvPicPr>
              <a:picLocks/>
            </p:cNvPicPr>
            <p:nvPr/>
          </p:nvPicPr>
          <p:blipFill>
            <a:blip r:embed="rId6" cstate="screen">
              <a:grayscl/>
              <a:extLst>
                <a:ext uri="{28A0092B-C50C-407E-A947-70E740481C1C}">
                  <a14:useLocalDpi xmlns:a14="http://schemas.microsoft.com/office/drawing/2010/main"/>
                </a:ext>
              </a:extLst>
            </a:blip>
            <a:stretch>
              <a:fillRect/>
            </a:stretch>
          </p:blipFill>
          <p:spPr>
            <a:xfrm>
              <a:off x="2002367" y="443256"/>
              <a:ext cx="2076902" cy="1940372"/>
            </a:xfrm>
            <a:prstGeom prst="rect">
              <a:avLst/>
            </a:prstGeom>
          </p:spPr>
        </p:pic>
      </p:grpSp>
      <p:sp>
        <p:nvSpPr>
          <p:cNvPr id="7" name="TextBox 6">
            <a:hlinkClick r:id="rId7"/>
          </p:cNvPr>
          <p:cNvSpPr txBox="1"/>
          <p:nvPr/>
        </p:nvSpPr>
        <p:spPr>
          <a:xfrm rot="194075">
            <a:off x="3709975" y="1823491"/>
            <a:ext cx="4205724" cy="3785652"/>
          </a:xfrm>
          <a:prstGeom prst="rect">
            <a:avLst/>
          </a:prstGeom>
          <a:noFill/>
        </p:spPr>
        <p:txBody>
          <a:bodyPr wrap="square" rtlCol="0">
            <a:spAutoFit/>
          </a:bodyPr>
          <a:lstStyle/>
          <a:p>
            <a:pPr algn="ctr"/>
            <a:r>
              <a:rPr lang="en-US" sz="3600" b="1" dirty="0"/>
              <a:t>Introduction and Questions</a:t>
            </a:r>
          </a:p>
          <a:p>
            <a:pPr algn="ctr"/>
            <a:r>
              <a:rPr lang="en-US" sz="3600" dirty="0"/>
              <a:t> and </a:t>
            </a:r>
          </a:p>
          <a:p>
            <a:pPr algn="ctr"/>
            <a:r>
              <a:rPr lang="en-US" sz="3600" b="1" dirty="0"/>
              <a:t>Rolling Out Your Plan </a:t>
            </a:r>
            <a:r>
              <a:rPr lang="en-US" sz="3600" dirty="0"/>
              <a:t>videos</a:t>
            </a:r>
          </a:p>
          <a:p>
            <a:pPr algn="ctr"/>
            <a:r>
              <a:rPr lang="en-US" sz="2800" dirty="0"/>
              <a:t>(ci3t.org/building)</a:t>
            </a:r>
          </a:p>
          <a:p>
            <a:pPr algn="ctr"/>
            <a:r>
              <a:rPr lang="en-US" sz="2800" b="1" dirty="0">
                <a:solidFill>
                  <a:schemeClr val="accent5"/>
                </a:solidFill>
              </a:rPr>
              <a:t>20 minutes</a:t>
            </a:r>
          </a:p>
        </p:txBody>
      </p:sp>
    </p:spTree>
    <p:custDataLst>
      <p:tags r:id="rId1"/>
    </p:custDataLst>
    <p:extLst>
      <p:ext uri="{BB962C8B-B14F-4D97-AF65-F5344CB8AC3E}">
        <p14:creationId xmlns:p14="http://schemas.microsoft.com/office/powerpoint/2010/main" val="35935056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8952" y="564479"/>
            <a:ext cx="8075053" cy="3600986"/>
          </a:xfrm>
          <a:prstGeom prst="rect">
            <a:avLst/>
          </a:prstGeom>
          <a:noFill/>
        </p:spPr>
        <p:txBody>
          <a:bodyPr wrap="square" rtlCol="0">
            <a:spAutoFit/>
          </a:bodyPr>
          <a:lstStyle/>
          <a:p>
            <a:pPr algn="ctr"/>
            <a:r>
              <a:rPr lang="en-US" sz="4800" dirty="0">
                <a:solidFill>
                  <a:schemeClr val="accent5"/>
                </a:solidFill>
              </a:rPr>
              <a:t>Polish your Procedures </a:t>
            </a:r>
          </a:p>
          <a:p>
            <a:pPr algn="ctr"/>
            <a:r>
              <a:rPr lang="en-US" sz="4800" dirty="0">
                <a:solidFill>
                  <a:schemeClr val="accent5"/>
                </a:solidFill>
              </a:rPr>
              <a:t>for Teaching </a:t>
            </a:r>
          </a:p>
          <a:p>
            <a:pPr algn="ctr"/>
            <a:r>
              <a:rPr lang="en-US" sz="7200" b="1" dirty="0"/>
              <a:t>Ci3T Blueprint A</a:t>
            </a:r>
            <a:r>
              <a:rPr lang="en-US" sz="6000" b="1" dirty="0"/>
              <a:t> Primary (Tier 1) Plan</a:t>
            </a:r>
          </a:p>
        </p:txBody>
      </p:sp>
    </p:spTree>
    <p:custDataLst>
      <p:tags r:id="rId1"/>
    </p:custDataLst>
    <p:extLst>
      <p:ext uri="{BB962C8B-B14F-4D97-AF65-F5344CB8AC3E}">
        <p14:creationId xmlns:p14="http://schemas.microsoft.com/office/powerpoint/2010/main" val="30115736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F2252C9-3C9E-D8E5-F6BA-14BE0AB127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6310003E-6D14-29F6-E1DA-D1EA6A454AFB}"/>
              </a:ext>
            </a:extLst>
          </p:cNvPr>
          <p:cNvSpPr txBox="1"/>
          <p:nvPr/>
        </p:nvSpPr>
        <p:spPr>
          <a:xfrm>
            <a:off x="7924800" y="4637783"/>
            <a:ext cx="2133600" cy="830997"/>
          </a:xfrm>
          <a:prstGeom prst="rect">
            <a:avLst/>
          </a:prstGeom>
          <a:noFill/>
        </p:spPr>
        <p:txBody>
          <a:bodyPr wrap="square" rtlCol="0">
            <a:spAutoFit/>
          </a:bodyPr>
          <a:lstStyle/>
          <a:p>
            <a:pPr algn="ctr"/>
            <a:r>
              <a:rPr lang="en-US" sz="1600" dirty="0">
                <a:solidFill>
                  <a:schemeClr val="bg1"/>
                </a:solidFill>
              </a:rPr>
              <a:t>Polish your Procedures for Teaching: (HO 2)</a:t>
            </a:r>
          </a:p>
          <a:p>
            <a:pPr algn="ctr"/>
            <a:r>
              <a:rPr lang="en-US" sz="1600" dirty="0">
                <a:solidFill>
                  <a:schemeClr val="bg1"/>
                </a:solidFill>
              </a:rPr>
              <a:t>10 minutes</a:t>
            </a:r>
          </a:p>
        </p:txBody>
      </p:sp>
      <p:grpSp>
        <p:nvGrpSpPr>
          <p:cNvPr id="4" name="Group 3">
            <a:extLst>
              <a:ext uri="{FF2B5EF4-FFF2-40B4-BE49-F238E27FC236}">
                <a16:creationId xmlns:a16="http://schemas.microsoft.com/office/drawing/2014/main" id="{233707CB-0151-7079-181F-3B3A753A1C32}"/>
              </a:ext>
            </a:extLst>
          </p:cNvPr>
          <p:cNvGrpSpPr/>
          <p:nvPr/>
        </p:nvGrpSpPr>
        <p:grpSpPr>
          <a:xfrm>
            <a:off x="8375660" y="2782969"/>
            <a:ext cx="3163710" cy="3039031"/>
            <a:chOff x="5968718" y="3701160"/>
            <a:chExt cx="3163710" cy="3039031"/>
          </a:xfrm>
        </p:grpSpPr>
        <p:pic>
          <p:nvPicPr>
            <p:cNvPr id="5" name="Picture 4" title="Sticky note">
              <a:extLst>
                <a:ext uri="{FF2B5EF4-FFF2-40B4-BE49-F238E27FC236}">
                  <a16:creationId xmlns:a16="http://schemas.microsoft.com/office/drawing/2014/main" id="{47E1ADBF-6CCB-4F00-726A-7D24D0CF19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93972">
              <a:off x="5968718" y="3958602"/>
              <a:ext cx="3048317" cy="2781589"/>
            </a:xfrm>
            <a:prstGeom prst="rect">
              <a:avLst/>
            </a:prstGeom>
          </p:spPr>
        </p:pic>
        <p:pic>
          <p:nvPicPr>
            <p:cNvPr id="6" name="Picture 5" title="Push pin">
              <a:extLst>
                <a:ext uri="{FF2B5EF4-FFF2-40B4-BE49-F238E27FC236}">
                  <a16:creationId xmlns:a16="http://schemas.microsoft.com/office/drawing/2014/main" id="{0A95D700-72D0-14A6-B955-9E4C3E7AF05A}"/>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rot="21001556">
              <a:off x="6522251" y="3701160"/>
              <a:ext cx="1378923" cy="1297050"/>
            </a:xfrm>
            <a:prstGeom prst="rect">
              <a:avLst/>
            </a:prstGeom>
          </p:spPr>
        </p:pic>
        <p:sp>
          <p:nvSpPr>
            <p:cNvPr id="7" name="TextBox 6">
              <a:extLst>
                <a:ext uri="{FF2B5EF4-FFF2-40B4-BE49-F238E27FC236}">
                  <a16:creationId xmlns:a16="http://schemas.microsoft.com/office/drawing/2014/main" id="{32B8D2EE-D933-55EC-1682-BCA916779EBE}"/>
                </a:ext>
              </a:extLst>
            </p:cNvPr>
            <p:cNvSpPr txBox="1"/>
            <p:nvPr/>
          </p:nvSpPr>
          <p:spPr>
            <a:xfrm rot="21263861">
              <a:off x="5999761" y="4593009"/>
              <a:ext cx="3132667" cy="1692771"/>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Polish your </a:t>
              </a:r>
            </a:p>
            <a:p>
              <a:pPr algn="ctr"/>
              <a:r>
                <a:rPr lang="en-US" sz="1800" u="sng" dirty="0">
                  <a:latin typeface="Arial" panose="020B0604020202020204" pitchFamily="34" charset="0"/>
                  <a:cs typeface="Arial" panose="020B0604020202020204" pitchFamily="34" charset="0"/>
                </a:rPr>
                <a:t>Procedures for Teaching</a:t>
              </a:r>
            </a:p>
            <a:p>
              <a:pPr algn="ctr"/>
              <a:endParaRPr lang="en-US" sz="1000"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Ci3T Blueprint A Primary (Tier 1) Plan</a:t>
              </a:r>
            </a:p>
            <a:p>
              <a:pPr algn="ctr"/>
              <a:r>
                <a:rPr lang="en-US" sz="1800" b="1" dirty="0">
                  <a:solidFill>
                    <a:schemeClr val="accent5"/>
                  </a:solidFill>
                  <a:latin typeface="Arial" panose="020B0604020202020204" pitchFamily="34" charset="0"/>
                  <a:cs typeface="Arial" panose="020B0604020202020204" pitchFamily="34" charset="0"/>
                </a:rPr>
                <a:t>10 minutes</a:t>
              </a:r>
            </a:p>
          </p:txBody>
        </p:sp>
      </p:grpSp>
      <p:pic>
        <p:nvPicPr>
          <p:cNvPr id="15" name="10 min">
            <a:extLst>
              <a:ext uri="{FF2B5EF4-FFF2-40B4-BE49-F238E27FC236}">
                <a16:creationId xmlns:a16="http://schemas.microsoft.com/office/drawing/2014/main" id="{F1204D10-6354-DDF7-9FE3-85C9913DFBB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142381" y="4637783"/>
            <a:ext cx="5076825" cy="1800292"/>
          </a:xfrm>
          <a:prstGeom prst="rect">
            <a:avLst/>
          </a:prstGeom>
          <a:noFill/>
          <a:ln w="9525">
            <a:noFill/>
            <a:miter lim="800000"/>
            <a:headEnd/>
            <a:tailEnd/>
          </a:ln>
        </p:spPr>
      </p:pic>
      <p:pic>
        <p:nvPicPr>
          <p:cNvPr id="16" name="9 min">
            <a:extLst>
              <a:ext uri="{FF2B5EF4-FFF2-40B4-BE49-F238E27FC236}">
                <a16:creationId xmlns:a16="http://schemas.microsoft.com/office/drawing/2014/main" id="{9512AFCD-3CCA-C072-5973-B4C21D67B624}"/>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142381" y="4637783"/>
            <a:ext cx="5076825" cy="1800292"/>
          </a:xfrm>
          <a:prstGeom prst="rect">
            <a:avLst/>
          </a:prstGeom>
          <a:noFill/>
          <a:ln w="9525">
            <a:noFill/>
            <a:miter lim="800000"/>
            <a:headEnd/>
            <a:tailEnd/>
          </a:ln>
        </p:spPr>
      </p:pic>
      <p:pic>
        <p:nvPicPr>
          <p:cNvPr id="17" name="8 min">
            <a:extLst>
              <a:ext uri="{FF2B5EF4-FFF2-40B4-BE49-F238E27FC236}">
                <a16:creationId xmlns:a16="http://schemas.microsoft.com/office/drawing/2014/main" id="{02A2568E-D75D-77F8-6BE8-060BEE5A1D8B}"/>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142381" y="4637783"/>
            <a:ext cx="5076825" cy="1800292"/>
          </a:xfrm>
          <a:prstGeom prst="rect">
            <a:avLst/>
          </a:prstGeom>
          <a:noFill/>
          <a:ln w="9525">
            <a:noFill/>
            <a:miter lim="800000"/>
            <a:headEnd/>
            <a:tailEnd/>
          </a:ln>
        </p:spPr>
      </p:pic>
      <p:pic>
        <p:nvPicPr>
          <p:cNvPr id="18" name="7 min">
            <a:extLst>
              <a:ext uri="{FF2B5EF4-FFF2-40B4-BE49-F238E27FC236}">
                <a16:creationId xmlns:a16="http://schemas.microsoft.com/office/drawing/2014/main" id="{CBAEB068-28B7-434C-CBC2-E6D0D1602516}"/>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142381" y="4637783"/>
            <a:ext cx="5076825" cy="1800292"/>
          </a:xfrm>
          <a:prstGeom prst="rect">
            <a:avLst/>
          </a:prstGeom>
          <a:noFill/>
          <a:ln w="9525">
            <a:noFill/>
            <a:miter lim="800000"/>
            <a:headEnd/>
            <a:tailEnd/>
          </a:ln>
        </p:spPr>
      </p:pic>
      <p:pic>
        <p:nvPicPr>
          <p:cNvPr id="19" name="6 min">
            <a:extLst>
              <a:ext uri="{FF2B5EF4-FFF2-40B4-BE49-F238E27FC236}">
                <a16:creationId xmlns:a16="http://schemas.microsoft.com/office/drawing/2014/main" id="{582EB1F0-E0FB-994F-28AA-BB581FBA8CEC}"/>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142381" y="4637783"/>
            <a:ext cx="5076825" cy="1800292"/>
          </a:xfrm>
          <a:prstGeom prst="rect">
            <a:avLst/>
          </a:prstGeom>
          <a:noFill/>
          <a:ln w="9525">
            <a:noFill/>
            <a:miter lim="800000"/>
            <a:headEnd/>
            <a:tailEnd/>
          </a:ln>
        </p:spPr>
      </p:pic>
      <p:pic>
        <p:nvPicPr>
          <p:cNvPr id="20" name="5 min">
            <a:extLst>
              <a:ext uri="{FF2B5EF4-FFF2-40B4-BE49-F238E27FC236}">
                <a16:creationId xmlns:a16="http://schemas.microsoft.com/office/drawing/2014/main" id="{8EDC27F1-A2B2-A954-ED1E-2C976312CA4F}"/>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142381" y="4637783"/>
            <a:ext cx="5076825" cy="1800292"/>
          </a:xfrm>
          <a:prstGeom prst="rect">
            <a:avLst/>
          </a:prstGeom>
          <a:noFill/>
          <a:ln w="9525">
            <a:noFill/>
            <a:miter lim="800000"/>
            <a:headEnd/>
            <a:tailEnd/>
          </a:ln>
        </p:spPr>
      </p:pic>
      <p:pic>
        <p:nvPicPr>
          <p:cNvPr id="21" name="4 min">
            <a:extLst>
              <a:ext uri="{FF2B5EF4-FFF2-40B4-BE49-F238E27FC236}">
                <a16:creationId xmlns:a16="http://schemas.microsoft.com/office/drawing/2014/main" id="{F5AE5D77-EA8D-A580-9B2A-8A5E8EE4A762}"/>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142381" y="4637783"/>
            <a:ext cx="5076825" cy="1800292"/>
          </a:xfrm>
          <a:prstGeom prst="rect">
            <a:avLst/>
          </a:prstGeom>
          <a:noFill/>
          <a:ln w="9525">
            <a:noFill/>
            <a:miter lim="800000"/>
            <a:headEnd/>
            <a:tailEnd/>
          </a:ln>
        </p:spPr>
      </p:pic>
      <p:pic>
        <p:nvPicPr>
          <p:cNvPr id="22" name="3 min">
            <a:extLst>
              <a:ext uri="{FF2B5EF4-FFF2-40B4-BE49-F238E27FC236}">
                <a16:creationId xmlns:a16="http://schemas.microsoft.com/office/drawing/2014/main" id="{BA282F49-B7F2-2751-8E8F-0BBD4CE83B7A}"/>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142381" y="4637783"/>
            <a:ext cx="5076825" cy="1800292"/>
          </a:xfrm>
          <a:prstGeom prst="rect">
            <a:avLst/>
          </a:prstGeom>
          <a:noFill/>
          <a:ln w="9525">
            <a:noFill/>
            <a:miter lim="800000"/>
            <a:headEnd/>
            <a:tailEnd/>
          </a:ln>
        </p:spPr>
      </p:pic>
      <p:pic>
        <p:nvPicPr>
          <p:cNvPr id="23" name="2 min">
            <a:extLst>
              <a:ext uri="{FF2B5EF4-FFF2-40B4-BE49-F238E27FC236}">
                <a16:creationId xmlns:a16="http://schemas.microsoft.com/office/drawing/2014/main" id="{FCDC66D6-43FF-3627-105C-FF349E22F2BC}"/>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142381" y="4637783"/>
            <a:ext cx="5076825" cy="1800292"/>
          </a:xfrm>
          <a:prstGeom prst="rect">
            <a:avLst/>
          </a:prstGeom>
          <a:noFill/>
          <a:ln w="9525">
            <a:noFill/>
            <a:miter lim="800000"/>
            <a:headEnd/>
            <a:tailEnd/>
          </a:ln>
        </p:spPr>
      </p:pic>
      <p:pic>
        <p:nvPicPr>
          <p:cNvPr id="24" name="1 min">
            <a:extLst>
              <a:ext uri="{FF2B5EF4-FFF2-40B4-BE49-F238E27FC236}">
                <a16:creationId xmlns:a16="http://schemas.microsoft.com/office/drawing/2014/main" id="{E6E69960-9FC6-71C7-A9E9-7264066CE2E0}"/>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142381" y="4637783"/>
            <a:ext cx="5076825" cy="1800292"/>
          </a:xfrm>
          <a:prstGeom prst="rect">
            <a:avLst/>
          </a:prstGeom>
          <a:noFill/>
          <a:ln w="9525">
            <a:noFill/>
            <a:miter lim="800000"/>
            <a:headEnd/>
            <a:tailEnd/>
          </a:ln>
        </p:spPr>
      </p:pic>
      <p:pic>
        <p:nvPicPr>
          <p:cNvPr id="25" name="30 seconds">
            <a:extLst>
              <a:ext uri="{FF2B5EF4-FFF2-40B4-BE49-F238E27FC236}">
                <a16:creationId xmlns:a16="http://schemas.microsoft.com/office/drawing/2014/main" id="{58076FEE-29C9-0BF4-D119-621F0B76AB5A}"/>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142381" y="4637783"/>
            <a:ext cx="5076825" cy="1800292"/>
          </a:xfrm>
          <a:prstGeom prst="rect">
            <a:avLst/>
          </a:prstGeom>
          <a:noFill/>
          <a:ln w="9525">
            <a:noFill/>
            <a:miter lim="800000"/>
            <a:headEnd/>
            <a:tailEnd/>
          </a:ln>
        </p:spPr>
      </p:pic>
      <p:pic>
        <p:nvPicPr>
          <p:cNvPr id="26" name="Picture 32">
            <a:extLst>
              <a:ext uri="{FF2B5EF4-FFF2-40B4-BE49-F238E27FC236}">
                <a16:creationId xmlns:a16="http://schemas.microsoft.com/office/drawing/2014/main" id="{6A4739BA-51B5-7FCA-A0A7-EC7020694FD3}"/>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2142381" y="4637783"/>
            <a:ext cx="5076825" cy="180029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1336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5"/>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ormAutofit fontScale="90000"/>
          </a:bodyPr>
          <a:lstStyle/>
          <a:p>
            <a:r>
              <a:rPr lang="en-US"/>
              <a:t>How do we reinforce stakeholders for implementing the Ci3T blueprint?</a:t>
            </a:r>
          </a:p>
        </p:txBody>
      </p:sp>
      <p:sp>
        <p:nvSpPr>
          <p:cNvPr id="3" name="Text Placeholder 2"/>
          <p:cNvSpPr>
            <a:spLocks noGrp="1"/>
          </p:cNvSpPr>
          <p:nvPr>
            <p:ph type="body" idx="1"/>
          </p:nvPr>
        </p:nvSpPr>
        <p:spPr>
          <a:xfrm>
            <a:off x="831850" y="4589463"/>
            <a:ext cx="10515600" cy="1500187"/>
          </a:xfrm>
        </p:spPr>
        <p:txBody>
          <a:bodyPr/>
          <a:lstStyle/>
          <a:p>
            <a:r>
              <a:rPr lang="en-US" dirty="0"/>
              <a:t>Establishing procedures for reinforcing</a:t>
            </a:r>
          </a:p>
        </p:txBody>
      </p:sp>
      <p:pic>
        <p:nvPicPr>
          <p:cNvPr id="4" name="Picture 3">
            <a:extLst>
              <a:ext uri="{FF2B5EF4-FFF2-40B4-BE49-F238E27FC236}">
                <a16:creationId xmlns:a16="http://schemas.microsoft.com/office/drawing/2014/main" id="{2B065494-4EC9-E64D-A3FE-9C316750C8A9}"/>
              </a:ext>
            </a:extLst>
          </p:cNvPr>
          <p:cNvPicPr>
            <a:picLocks noChangeAspect="1"/>
          </p:cNvPicPr>
          <p:nvPr/>
        </p:nvPicPr>
        <p:blipFill>
          <a:blip r:embed="rId4"/>
          <a:srcRect/>
          <a:stretch/>
        </p:blipFill>
        <p:spPr>
          <a:xfrm rot="414674">
            <a:off x="7852607" y="4310856"/>
            <a:ext cx="38862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633801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Female students at hallway lockers smiling.">
            <a:extLst>
              <a:ext uri="{FF2B5EF4-FFF2-40B4-BE49-F238E27FC236}">
                <a16:creationId xmlns:a16="http://schemas.microsoft.com/office/drawing/2014/main" id="{EC536954-54E7-0348-8395-D81BD741B810}"/>
              </a:ext>
            </a:extLst>
          </p:cNvPr>
          <p:cNvPicPr>
            <a:picLocks/>
          </p:cNvPicPr>
          <p:nvPr/>
        </p:nvPicPr>
        <p:blipFill>
          <a:blip r:embed="rId4"/>
          <a:stretch>
            <a:fillRect/>
          </a:stretch>
        </p:blipFill>
        <p:spPr>
          <a:xfrm>
            <a:off x="8862033" y="4589463"/>
            <a:ext cx="3090441" cy="2040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831850" y="1709738"/>
            <a:ext cx="10515600" cy="2852737"/>
          </a:xfrm>
        </p:spPr>
        <p:txBody>
          <a:bodyPr>
            <a:normAutofit/>
          </a:bodyPr>
          <a:lstStyle/>
          <a:p>
            <a:r>
              <a:rPr lang="en-US"/>
              <a:t>What do we expect from our students and how do we facilitate their success?</a:t>
            </a:r>
            <a:endParaRPr lang="en-US" dirty="0"/>
          </a:p>
        </p:txBody>
      </p:sp>
      <p:sp>
        <p:nvSpPr>
          <p:cNvPr id="3" name="Text Placeholder 2"/>
          <p:cNvSpPr>
            <a:spLocks noGrp="1"/>
          </p:cNvSpPr>
          <p:nvPr>
            <p:ph type="body" idx="1"/>
          </p:nvPr>
        </p:nvSpPr>
        <p:spPr>
          <a:xfrm>
            <a:off x="831850" y="4589463"/>
            <a:ext cx="7127927" cy="1500187"/>
          </a:xfrm>
          <a:effectLst/>
        </p:spPr>
        <p:txBody>
          <a:bodyPr/>
          <a:lstStyle/>
          <a:p>
            <a:r>
              <a:rPr lang="en-US"/>
              <a:t>Determining Roles and Responsibilities for Academic, Behavior, and Social Domains</a:t>
            </a:r>
            <a:endParaRPr lang="en-US" dirty="0"/>
          </a:p>
        </p:txBody>
      </p:sp>
    </p:spTree>
    <p:custDataLst>
      <p:tags r:id="rId1"/>
    </p:custDataLst>
    <p:extLst>
      <p:ext uri="{BB962C8B-B14F-4D97-AF65-F5344CB8AC3E}">
        <p14:creationId xmlns:p14="http://schemas.microsoft.com/office/powerpoint/2010/main" val="5394558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Procedures for Reinforcing</a:t>
            </a:r>
          </a:p>
        </p:txBody>
      </p:sp>
      <p:sp>
        <p:nvSpPr>
          <p:cNvPr id="141318" name="Rectangle 8"/>
          <p:cNvSpPr>
            <a:spLocks noGrp="1" noChangeArrowheads="1"/>
          </p:cNvSpPr>
          <p:nvPr>
            <p:ph idx="1"/>
          </p:nvPr>
        </p:nvSpPr>
        <p:spPr>
          <a:xfrm>
            <a:off x="838200" y="1696834"/>
            <a:ext cx="10515600" cy="5032375"/>
          </a:xfrm>
        </p:spPr>
        <p:txBody>
          <a:bodyPr>
            <a:normAutofit fontScale="92500" lnSpcReduction="10000"/>
          </a:bodyPr>
          <a:lstStyle/>
          <a:p>
            <a:pPr marL="0" indent="0">
              <a:buNone/>
            </a:pPr>
            <a:r>
              <a:rPr lang="en-US" dirty="0"/>
              <a:t>How will you reinforce… </a:t>
            </a:r>
          </a:p>
          <a:p>
            <a:r>
              <a:rPr lang="en-US" dirty="0"/>
              <a:t>Faculty and staff for</a:t>
            </a:r>
          </a:p>
          <a:p>
            <a:pPr lvl="1"/>
            <a:r>
              <a:rPr lang="en-US" dirty="0"/>
              <a:t>Participation and support</a:t>
            </a:r>
          </a:p>
          <a:p>
            <a:pPr lvl="1"/>
            <a:r>
              <a:rPr lang="en-US" dirty="0"/>
              <a:t>Modeling schoolwide expectations</a:t>
            </a:r>
          </a:p>
          <a:p>
            <a:pPr lvl="1"/>
            <a:r>
              <a:rPr lang="en-US" dirty="0"/>
              <a:t>Taking an instructional approach to behavior</a:t>
            </a:r>
          </a:p>
          <a:p>
            <a:pPr lvl="1"/>
            <a:r>
              <a:rPr lang="en-US" dirty="0"/>
              <a:t>Implementing the Ci3T plan with fidelity</a:t>
            </a:r>
          </a:p>
          <a:p>
            <a:pPr lvl="1"/>
            <a:r>
              <a:rPr lang="en-US" dirty="0"/>
              <a:t>Making instructional shifts in traditional practices</a:t>
            </a:r>
          </a:p>
          <a:p>
            <a:r>
              <a:rPr lang="en-US" dirty="0"/>
              <a:t>Students for</a:t>
            </a:r>
          </a:p>
          <a:p>
            <a:pPr lvl="1"/>
            <a:r>
              <a:rPr lang="en-US" dirty="0"/>
              <a:t>Demonstrating the expectations across</a:t>
            </a:r>
            <a:br>
              <a:rPr lang="en-US" dirty="0"/>
            </a:br>
            <a:r>
              <a:rPr lang="en-US" dirty="0"/>
              <a:t>academic, behavioral, and social skill domains</a:t>
            </a:r>
          </a:p>
          <a:p>
            <a:r>
              <a:rPr lang="en-US" dirty="0"/>
              <a:t>Parents and community for</a:t>
            </a:r>
          </a:p>
          <a:p>
            <a:pPr lvl="1"/>
            <a:r>
              <a:rPr lang="en-US" dirty="0"/>
              <a:t>Communication with school staff</a:t>
            </a:r>
          </a:p>
          <a:p>
            <a:pPr lvl="1"/>
            <a:r>
              <a:rPr lang="en-US" dirty="0"/>
              <a:t>Reinforcing expectations</a:t>
            </a:r>
          </a:p>
          <a:p>
            <a:pPr lvl="1"/>
            <a:r>
              <a:rPr lang="en-US" dirty="0"/>
              <a:t>Supporting the social skills lessons at home and in the community</a:t>
            </a:r>
          </a:p>
        </p:txBody>
      </p:sp>
    </p:spTree>
    <p:custDataLst>
      <p:tags r:id="rId1"/>
    </p:custDataLst>
    <p:extLst>
      <p:ext uri="{BB962C8B-B14F-4D97-AF65-F5344CB8AC3E}">
        <p14:creationId xmlns:p14="http://schemas.microsoft.com/office/powerpoint/2010/main" val="24842338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EB88C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F5C76B-81A5-46FB-BE4D-B89CB5C4528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
                    </a14:imgEffect>
                  </a14:imgLayer>
                </a14:imgProps>
              </a:ext>
            </a:extLst>
          </a:blip>
          <a:srcRect/>
          <a:stretch/>
        </p:blipFill>
        <p:spPr>
          <a:xfrm>
            <a:off x="1370076" y="119253"/>
            <a:ext cx="9451848" cy="661949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7643292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89DDB3-212A-3543-B908-D8DB58394870}"/>
              </a:ext>
            </a:extLst>
          </p:cNvPr>
          <p:cNvSpPr>
            <a:spLocks noGrp="1"/>
          </p:cNvSpPr>
          <p:nvPr>
            <p:ph type="title"/>
          </p:nvPr>
        </p:nvSpPr>
        <p:spPr>
          <a:xfrm>
            <a:off x="838200" y="365125"/>
            <a:ext cx="10515600" cy="1325563"/>
          </a:xfrm>
        </p:spPr>
        <p:txBody>
          <a:bodyPr/>
          <a:lstStyle/>
          <a:p>
            <a:r>
              <a:rPr lang="en-US" dirty="0"/>
              <a:t>Procedures for Reinforcing Faculty and Staff</a:t>
            </a:r>
          </a:p>
        </p:txBody>
      </p:sp>
      <p:sp>
        <p:nvSpPr>
          <p:cNvPr id="141318" name="Rectangle 8"/>
          <p:cNvSpPr>
            <a:spLocks noGrp="1" noChangeArrowheads="1"/>
          </p:cNvSpPr>
          <p:nvPr>
            <p:ph idx="1"/>
          </p:nvPr>
        </p:nvSpPr>
        <p:spPr>
          <a:xfrm>
            <a:off x="838200" y="1825625"/>
            <a:ext cx="10515600" cy="4351338"/>
          </a:xfrm>
        </p:spPr>
        <p:txBody>
          <a:bodyPr/>
          <a:lstStyle/>
          <a:p>
            <a:r>
              <a:rPr lang="en-US" dirty="0"/>
              <a:t> Reward faculty and staff for: </a:t>
            </a:r>
          </a:p>
          <a:p>
            <a:pPr lvl="1"/>
            <a:r>
              <a:rPr lang="en-US" dirty="0"/>
              <a:t>Participation and support</a:t>
            </a:r>
          </a:p>
          <a:p>
            <a:pPr lvl="1"/>
            <a:r>
              <a:rPr lang="en-US" dirty="0"/>
              <a:t>Modeling the school expectations</a:t>
            </a:r>
          </a:p>
          <a:p>
            <a:pPr lvl="1"/>
            <a:r>
              <a:rPr lang="en-US" dirty="0"/>
              <a:t>Taking an instructional approach to behavior</a:t>
            </a:r>
          </a:p>
        </p:txBody>
      </p:sp>
      <p:pic>
        <p:nvPicPr>
          <p:cNvPr id="3" name="Picture 2" title="Image of Key">
            <a:extLst>
              <a:ext uri="{FF2B5EF4-FFF2-40B4-BE49-F238E27FC236}">
                <a16:creationId xmlns:a16="http://schemas.microsoft.com/office/drawing/2014/main" id="{99968279-616A-2640-B9D6-9AD739C21C22}"/>
              </a:ext>
            </a:extLst>
          </p:cNvPr>
          <p:cNvPicPr>
            <a:picLocks noChangeAspect="1"/>
          </p:cNvPicPr>
          <p:nvPr/>
        </p:nvPicPr>
        <p:blipFill rotWithShape="1">
          <a:blip r:embed="rId4" cstate="screen">
            <a:alphaModFix amt="20000"/>
            <a:extLst>
              <a:ext uri="{28A0092B-C50C-407E-A947-70E740481C1C}">
                <a14:useLocalDpi xmlns:a14="http://schemas.microsoft.com/office/drawing/2010/main"/>
              </a:ext>
            </a:extLst>
          </a:blip>
          <a:srcRect/>
          <a:stretch/>
        </p:blipFill>
        <p:spPr>
          <a:xfrm rot="20073112">
            <a:off x="4064042" y="2713980"/>
            <a:ext cx="8432800" cy="2590800"/>
          </a:xfrm>
          <a:prstGeom prst="rect">
            <a:avLst/>
          </a:prstGeom>
        </p:spPr>
      </p:pic>
      <p:sp>
        <p:nvSpPr>
          <p:cNvPr id="4" name="Rectangle 3">
            <a:extLst>
              <a:ext uri="{FF2B5EF4-FFF2-40B4-BE49-F238E27FC236}">
                <a16:creationId xmlns:a16="http://schemas.microsoft.com/office/drawing/2014/main" id="{38A38218-6A05-1345-B0E6-2173FFF2824A}"/>
              </a:ext>
            </a:extLst>
          </p:cNvPr>
          <p:cNvSpPr/>
          <p:nvPr/>
        </p:nvSpPr>
        <p:spPr>
          <a:xfrm>
            <a:off x="1465126" y="3963282"/>
            <a:ext cx="9261748" cy="1569660"/>
          </a:xfrm>
          <a:prstGeom prst="rect">
            <a:avLst/>
          </a:prstGeom>
          <a:noFill/>
        </p:spPr>
        <p:txBody>
          <a:bodyPr wrap="square" lIns="91440" tIns="45720" rIns="91440" bIns="45720">
            <a:spAutoFit/>
          </a:bodyPr>
          <a:lstStyle/>
          <a:p>
            <a:pPr algn="ctr"/>
            <a:r>
              <a:rPr lang="en-US" sz="4800" b="1" spc="50" dirty="0">
                <a:ln w="9525" cmpd="sng">
                  <a:noFill/>
                  <a:prstDash val="solid"/>
                </a:ln>
                <a:solidFill>
                  <a:schemeClr val="accent5"/>
                </a:solidFill>
                <a:effectLst/>
              </a:rPr>
              <a:t>Teacher motivation is key to the plan’s overall success! </a:t>
            </a:r>
          </a:p>
        </p:txBody>
      </p:sp>
    </p:spTree>
    <p:custDataLst>
      <p:tags r:id="rId1"/>
    </p:custDataLst>
    <p:extLst>
      <p:ext uri="{BB962C8B-B14F-4D97-AF65-F5344CB8AC3E}">
        <p14:creationId xmlns:p14="http://schemas.microsoft.com/office/powerpoint/2010/main" val="627592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6A6E88-B785-114E-935B-E8DD68E59FAD}"/>
              </a:ext>
            </a:extLst>
          </p:cNvPr>
          <p:cNvSpPr>
            <a:spLocks noGrp="1"/>
          </p:cNvSpPr>
          <p:nvPr>
            <p:ph type="title"/>
          </p:nvPr>
        </p:nvSpPr>
        <p:spPr>
          <a:xfrm>
            <a:off x="838200" y="365125"/>
            <a:ext cx="10515600" cy="1325563"/>
          </a:xfrm>
        </p:spPr>
        <p:txBody>
          <a:bodyPr>
            <a:normAutofit/>
          </a:bodyPr>
          <a:lstStyle/>
          <a:p>
            <a:r>
              <a:rPr lang="en-US" dirty="0"/>
              <a:t>Procedures for Reinforcing Faculty and Staff </a:t>
            </a:r>
          </a:p>
        </p:txBody>
      </p:sp>
      <p:sp>
        <p:nvSpPr>
          <p:cNvPr id="141318" name="Rectangle 8"/>
          <p:cNvSpPr>
            <a:spLocks noGrp="1" noChangeArrowheads="1"/>
          </p:cNvSpPr>
          <p:nvPr>
            <p:ph idx="1"/>
          </p:nvPr>
        </p:nvSpPr>
        <p:spPr>
          <a:xfrm>
            <a:off x="838200" y="1825625"/>
            <a:ext cx="10515600" cy="4351338"/>
          </a:xfrm>
        </p:spPr>
        <p:txBody>
          <a:bodyPr/>
          <a:lstStyle/>
          <a:p>
            <a:r>
              <a:rPr lang="en-US" dirty="0"/>
              <a:t>Consider </a:t>
            </a:r>
          </a:p>
          <a:p>
            <a:pPr lvl="1"/>
            <a:r>
              <a:rPr lang="en-US" dirty="0"/>
              <a:t>Free periods</a:t>
            </a:r>
          </a:p>
          <a:p>
            <a:pPr lvl="1"/>
            <a:r>
              <a:rPr lang="en-US" dirty="0"/>
              <a:t>Relief of daily duties (cafeteria monitoring, bus duty) </a:t>
            </a:r>
          </a:p>
          <a:p>
            <a:pPr lvl="1"/>
            <a:r>
              <a:rPr lang="en-US" dirty="0"/>
              <a:t>Jeans day </a:t>
            </a:r>
          </a:p>
          <a:p>
            <a:pPr lvl="1"/>
            <a:r>
              <a:rPr lang="en-US" dirty="0"/>
              <a:t>Gift certificates</a:t>
            </a:r>
          </a:p>
          <a:p>
            <a:pPr lvl="1"/>
            <a:r>
              <a:rPr lang="en-US" dirty="0"/>
              <a:t>Special breakfast or lunch </a:t>
            </a:r>
          </a:p>
          <a:p>
            <a:r>
              <a:rPr lang="en-US" dirty="0"/>
              <a:t>Reward teachers along with students </a:t>
            </a:r>
          </a:p>
          <a:p>
            <a:pPr lvl="1"/>
            <a:r>
              <a:rPr lang="en-US" dirty="0"/>
              <a:t>When student ticket is drawn for a prize, the teacher who awarded the ticket also receives a prize</a:t>
            </a:r>
          </a:p>
        </p:txBody>
      </p:sp>
    </p:spTree>
    <p:custDataLst>
      <p:tags r:id="rId1"/>
    </p:custDataLst>
    <p:extLst>
      <p:ext uri="{BB962C8B-B14F-4D97-AF65-F5344CB8AC3E}">
        <p14:creationId xmlns:p14="http://schemas.microsoft.com/office/powerpoint/2010/main" val="26134687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1A11804-B13C-6FDA-834D-7269B4C5A7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9754B956-6D9D-6511-0D71-1A8FA4CAF28D}"/>
              </a:ext>
            </a:extLst>
          </p:cNvPr>
          <p:cNvGrpSpPr/>
          <p:nvPr/>
        </p:nvGrpSpPr>
        <p:grpSpPr>
          <a:xfrm rot="20955426">
            <a:off x="8276665" y="2781332"/>
            <a:ext cx="3048317" cy="3072620"/>
            <a:chOff x="4532102" y="3785380"/>
            <a:chExt cx="3048317" cy="3072620"/>
          </a:xfrm>
        </p:grpSpPr>
        <p:pic>
          <p:nvPicPr>
            <p:cNvPr id="4" name="Picture 3" title="Sticky note">
              <a:extLst>
                <a:ext uri="{FF2B5EF4-FFF2-40B4-BE49-F238E27FC236}">
                  <a16:creationId xmlns:a16="http://schemas.microsoft.com/office/drawing/2014/main" id="{B72AAF98-23D4-8A1C-4492-522EE6A31F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2416">
              <a:off x="4532102" y="4076411"/>
              <a:ext cx="3048317" cy="2781589"/>
            </a:xfrm>
            <a:prstGeom prst="rect">
              <a:avLst/>
            </a:prstGeom>
          </p:spPr>
        </p:pic>
        <p:pic>
          <p:nvPicPr>
            <p:cNvPr id="5" name="Picture 4" title="Push pin">
              <a:extLst>
                <a:ext uri="{FF2B5EF4-FFF2-40B4-BE49-F238E27FC236}">
                  <a16:creationId xmlns:a16="http://schemas.microsoft.com/office/drawing/2014/main" id="{B2B5B710-DF16-B704-9297-177DF102A8AA}"/>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a:off x="5263037" y="3785380"/>
              <a:ext cx="1378923" cy="1297050"/>
            </a:xfrm>
            <a:prstGeom prst="rect">
              <a:avLst/>
            </a:prstGeom>
          </p:spPr>
        </p:pic>
        <p:sp>
          <p:nvSpPr>
            <p:cNvPr id="6" name="TextBox 5">
              <a:extLst>
                <a:ext uri="{FF2B5EF4-FFF2-40B4-BE49-F238E27FC236}">
                  <a16:creationId xmlns:a16="http://schemas.microsoft.com/office/drawing/2014/main" id="{50DE1856-A02C-49FF-9478-82D2ECDBF75D}"/>
                </a:ext>
              </a:extLst>
            </p:cNvPr>
            <p:cNvSpPr txBox="1"/>
            <p:nvPr/>
          </p:nvSpPr>
          <p:spPr>
            <a:xfrm rot="184573">
              <a:off x="4709214" y="4866139"/>
              <a:ext cx="2694093" cy="1384995"/>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Ci3T Blueprint A Primary (Tier 1) Plan</a:t>
              </a:r>
            </a:p>
          </p:txBody>
        </p:sp>
      </p:grpSp>
      <p:sp>
        <p:nvSpPr>
          <p:cNvPr id="7" name="Rectangle 6">
            <a:extLst>
              <a:ext uri="{FF2B5EF4-FFF2-40B4-BE49-F238E27FC236}">
                <a16:creationId xmlns:a16="http://schemas.microsoft.com/office/drawing/2014/main" id="{C537EC0D-A3FE-C0A0-73BB-F0BE181AFC84}"/>
              </a:ext>
            </a:extLst>
          </p:cNvPr>
          <p:cNvSpPr/>
          <p:nvPr/>
        </p:nvSpPr>
        <p:spPr>
          <a:xfrm>
            <a:off x="2618952" y="653126"/>
            <a:ext cx="7181872" cy="1887232"/>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ight Arrow 5">
            <a:extLst>
              <a:ext uri="{FF2B5EF4-FFF2-40B4-BE49-F238E27FC236}">
                <a16:creationId xmlns:a16="http://schemas.microsoft.com/office/drawing/2014/main" id="{6273E422-5ADB-BBDE-FC12-769BF3D83E6F}"/>
              </a:ext>
            </a:extLst>
          </p:cNvPr>
          <p:cNvSpPr/>
          <p:nvPr/>
        </p:nvSpPr>
        <p:spPr>
          <a:xfrm rot="9783853">
            <a:off x="9427705" y="639669"/>
            <a:ext cx="1738312" cy="931077"/>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34402551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66241AB-7F24-138E-AB8D-8F415B9955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576EFD22-E536-8F8B-444F-4123E659A669}"/>
              </a:ext>
            </a:extLst>
          </p:cNvPr>
          <p:cNvGrpSpPr/>
          <p:nvPr/>
        </p:nvGrpSpPr>
        <p:grpSpPr>
          <a:xfrm>
            <a:off x="8093758" y="2792239"/>
            <a:ext cx="3285341" cy="3134118"/>
            <a:chOff x="5887806" y="3701160"/>
            <a:chExt cx="3285341" cy="3134118"/>
          </a:xfrm>
        </p:grpSpPr>
        <p:pic>
          <p:nvPicPr>
            <p:cNvPr id="6" name="Picture 5" title="Sticky note">
              <a:extLst>
                <a:ext uri="{FF2B5EF4-FFF2-40B4-BE49-F238E27FC236}">
                  <a16:creationId xmlns:a16="http://schemas.microsoft.com/office/drawing/2014/main" id="{3C39F1A2-B4D1-7F7A-B6FE-D3C9FD9A76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93972">
              <a:off x="5887806" y="3837405"/>
              <a:ext cx="3285341" cy="2997873"/>
            </a:xfrm>
            <a:prstGeom prst="rect">
              <a:avLst/>
            </a:prstGeom>
          </p:spPr>
        </p:pic>
        <p:pic>
          <p:nvPicPr>
            <p:cNvPr id="7" name="Picture 6" title="Push pin">
              <a:extLst>
                <a:ext uri="{FF2B5EF4-FFF2-40B4-BE49-F238E27FC236}">
                  <a16:creationId xmlns:a16="http://schemas.microsoft.com/office/drawing/2014/main" id="{AC7C0705-B5ED-69F8-8D89-EE8AB733D000}"/>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rot="21001556">
              <a:off x="6522251" y="3701160"/>
              <a:ext cx="1378923" cy="1297050"/>
            </a:xfrm>
            <a:prstGeom prst="rect">
              <a:avLst/>
            </a:prstGeom>
          </p:spPr>
        </p:pic>
        <p:sp>
          <p:nvSpPr>
            <p:cNvPr id="8" name="TextBox 7">
              <a:extLst>
                <a:ext uri="{FF2B5EF4-FFF2-40B4-BE49-F238E27FC236}">
                  <a16:creationId xmlns:a16="http://schemas.microsoft.com/office/drawing/2014/main" id="{A1C57392-F576-83D8-27EA-8976C1C2B4B1}"/>
                </a:ext>
              </a:extLst>
            </p:cNvPr>
            <p:cNvSpPr txBox="1"/>
            <p:nvPr/>
          </p:nvSpPr>
          <p:spPr>
            <a:xfrm rot="21263861">
              <a:off x="5999761" y="4531454"/>
              <a:ext cx="3132667" cy="181588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Draft your </a:t>
              </a:r>
            </a:p>
            <a:p>
              <a:pPr algn="ctr"/>
              <a:r>
                <a:rPr lang="en-US" sz="1800" u="sng" dirty="0">
                  <a:latin typeface="Arial" panose="020B0604020202020204" pitchFamily="34" charset="0"/>
                  <a:cs typeface="Arial" panose="020B0604020202020204" pitchFamily="34" charset="0"/>
                </a:rPr>
                <a:t>Procedures for Reinforcing: </a:t>
              </a:r>
              <a:r>
                <a:rPr lang="en-US" sz="1800" dirty="0">
                  <a:latin typeface="Arial" panose="020B0604020202020204" pitchFamily="34" charset="0"/>
                  <a:cs typeface="Arial" panose="020B0604020202020204" pitchFamily="34" charset="0"/>
                </a:rPr>
                <a:t>Faculty and Staff</a:t>
              </a:r>
            </a:p>
            <a:p>
              <a:pPr algn="ctr"/>
              <a:r>
                <a:rPr lang="en-US" sz="2000" b="1" dirty="0">
                  <a:latin typeface="Arial" panose="020B0604020202020204" pitchFamily="34" charset="0"/>
                  <a:cs typeface="Arial" panose="020B0604020202020204" pitchFamily="34" charset="0"/>
                </a:rPr>
                <a:t>Ci3T Blueprint A Primary (Tier 1) Plan</a:t>
              </a:r>
            </a:p>
            <a:p>
              <a:pPr algn="ctr"/>
              <a:r>
                <a:rPr lang="en-US" sz="1800" b="1" dirty="0">
                  <a:solidFill>
                    <a:schemeClr val="accent5"/>
                  </a:solidFill>
                  <a:latin typeface="Arial" panose="020B0604020202020204" pitchFamily="34" charset="0"/>
                  <a:cs typeface="Arial" panose="020B0604020202020204" pitchFamily="34" charset="0"/>
                </a:rPr>
                <a:t>10 minutes</a:t>
              </a:r>
            </a:p>
          </p:txBody>
        </p:sp>
      </p:grpSp>
      <p:sp>
        <p:nvSpPr>
          <p:cNvPr id="9" name="Snip Single Corner Rectangle 29">
            <a:extLst>
              <a:ext uri="{FF2B5EF4-FFF2-40B4-BE49-F238E27FC236}">
                <a16:creationId xmlns:a16="http://schemas.microsoft.com/office/drawing/2014/main" id="{5AC8D776-D0EF-6FBC-B711-F4A8DA54CE5B}"/>
              </a:ext>
            </a:extLst>
          </p:cNvPr>
          <p:cNvSpPr/>
          <p:nvPr/>
        </p:nvSpPr>
        <p:spPr>
          <a:xfrm>
            <a:off x="276764" y="3816337"/>
            <a:ext cx="5206861" cy="599795"/>
          </a:xfrm>
          <a:prstGeom prst="round2Diag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t>Use R05 Reinforcement Logistics</a:t>
            </a:r>
          </a:p>
        </p:txBody>
      </p:sp>
      <p:pic>
        <p:nvPicPr>
          <p:cNvPr id="17" name="10 min">
            <a:extLst>
              <a:ext uri="{FF2B5EF4-FFF2-40B4-BE49-F238E27FC236}">
                <a16:creationId xmlns:a16="http://schemas.microsoft.com/office/drawing/2014/main" id="{841A894B-2E0A-9442-3375-6D616811151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094539" y="4695694"/>
            <a:ext cx="5076825" cy="1800292"/>
          </a:xfrm>
          <a:prstGeom prst="rect">
            <a:avLst/>
          </a:prstGeom>
          <a:noFill/>
          <a:ln w="9525">
            <a:noFill/>
            <a:miter lim="800000"/>
            <a:headEnd/>
            <a:tailEnd/>
          </a:ln>
        </p:spPr>
      </p:pic>
      <p:pic>
        <p:nvPicPr>
          <p:cNvPr id="18" name="9 min">
            <a:extLst>
              <a:ext uri="{FF2B5EF4-FFF2-40B4-BE49-F238E27FC236}">
                <a16:creationId xmlns:a16="http://schemas.microsoft.com/office/drawing/2014/main" id="{5332D904-8973-1D66-7220-A969D6FDB8CC}"/>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094539" y="4695694"/>
            <a:ext cx="5076825" cy="1800292"/>
          </a:xfrm>
          <a:prstGeom prst="rect">
            <a:avLst/>
          </a:prstGeom>
          <a:noFill/>
          <a:ln w="9525">
            <a:noFill/>
            <a:miter lim="800000"/>
            <a:headEnd/>
            <a:tailEnd/>
          </a:ln>
        </p:spPr>
      </p:pic>
      <p:pic>
        <p:nvPicPr>
          <p:cNvPr id="19" name="8 min">
            <a:extLst>
              <a:ext uri="{FF2B5EF4-FFF2-40B4-BE49-F238E27FC236}">
                <a16:creationId xmlns:a16="http://schemas.microsoft.com/office/drawing/2014/main" id="{329B6989-306A-0C50-2986-0F6E4FDF0A08}"/>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094539" y="4695694"/>
            <a:ext cx="5076825" cy="1800292"/>
          </a:xfrm>
          <a:prstGeom prst="rect">
            <a:avLst/>
          </a:prstGeom>
          <a:noFill/>
          <a:ln w="9525">
            <a:noFill/>
            <a:miter lim="800000"/>
            <a:headEnd/>
            <a:tailEnd/>
          </a:ln>
        </p:spPr>
      </p:pic>
      <p:pic>
        <p:nvPicPr>
          <p:cNvPr id="20" name="7 min">
            <a:extLst>
              <a:ext uri="{FF2B5EF4-FFF2-40B4-BE49-F238E27FC236}">
                <a16:creationId xmlns:a16="http://schemas.microsoft.com/office/drawing/2014/main" id="{3E0220F2-CAF2-0D0E-77F7-76F566EA939B}"/>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094539" y="4695694"/>
            <a:ext cx="5076825" cy="1800292"/>
          </a:xfrm>
          <a:prstGeom prst="rect">
            <a:avLst/>
          </a:prstGeom>
          <a:noFill/>
          <a:ln w="9525">
            <a:noFill/>
            <a:miter lim="800000"/>
            <a:headEnd/>
            <a:tailEnd/>
          </a:ln>
        </p:spPr>
      </p:pic>
      <p:pic>
        <p:nvPicPr>
          <p:cNvPr id="21" name="6 min">
            <a:extLst>
              <a:ext uri="{FF2B5EF4-FFF2-40B4-BE49-F238E27FC236}">
                <a16:creationId xmlns:a16="http://schemas.microsoft.com/office/drawing/2014/main" id="{96C7694C-7513-86F4-3905-0B8F8B926BB8}"/>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094539" y="4695694"/>
            <a:ext cx="5076825" cy="1800292"/>
          </a:xfrm>
          <a:prstGeom prst="rect">
            <a:avLst/>
          </a:prstGeom>
          <a:noFill/>
          <a:ln w="9525">
            <a:noFill/>
            <a:miter lim="800000"/>
            <a:headEnd/>
            <a:tailEnd/>
          </a:ln>
        </p:spPr>
      </p:pic>
      <p:pic>
        <p:nvPicPr>
          <p:cNvPr id="22" name="5 min">
            <a:extLst>
              <a:ext uri="{FF2B5EF4-FFF2-40B4-BE49-F238E27FC236}">
                <a16:creationId xmlns:a16="http://schemas.microsoft.com/office/drawing/2014/main" id="{43D8930F-75D3-5438-45E6-9EC683861A88}"/>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094539" y="4695694"/>
            <a:ext cx="5076825" cy="1800292"/>
          </a:xfrm>
          <a:prstGeom prst="rect">
            <a:avLst/>
          </a:prstGeom>
          <a:noFill/>
          <a:ln w="9525">
            <a:noFill/>
            <a:miter lim="800000"/>
            <a:headEnd/>
            <a:tailEnd/>
          </a:ln>
        </p:spPr>
      </p:pic>
      <p:pic>
        <p:nvPicPr>
          <p:cNvPr id="23" name="4 min">
            <a:extLst>
              <a:ext uri="{FF2B5EF4-FFF2-40B4-BE49-F238E27FC236}">
                <a16:creationId xmlns:a16="http://schemas.microsoft.com/office/drawing/2014/main" id="{996D7BA3-3E10-3A49-DFF0-462B278DA7E1}"/>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094539" y="4695694"/>
            <a:ext cx="5076825" cy="1800292"/>
          </a:xfrm>
          <a:prstGeom prst="rect">
            <a:avLst/>
          </a:prstGeom>
          <a:noFill/>
          <a:ln w="9525">
            <a:noFill/>
            <a:miter lim="800000"/>
            <a:headEnd/>
            <a:tailEnd/>
          </a:ln>
        </p:spPr>
      </p:pic>
      <p:pic>
        <p:nvPicPr>
          <p:cNvPr id="24" name="3 min">
            <a:extLst>
              <a:ext uri="{FF2B5EF4-FFF2-40B4-BE49-F238E27FC236}">
                <a16:creationId xmlns:a16="http://schemas.microsoft.com/office/drawing/2014/main" id="{59441061-3A28-379D-D640-FCE5782F5337}"/>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094539" y="4695694"/>
            <a:ext cx="5076825" cy="1800292"/>
          </a:xfrm>
          <a:prstGeom prst="rect">
            <a:avLst/>
          </a:prstGeom>
          <a:noFill/>
          <a:ln w="9525">
            <a:noFill/>
            <a:miter lim="800000"/>
            <a:headEnd/>
            <a:tailEnd/>
          </a:ln>
        </p:spPr>
      </p:pic>
      <p:pic>
        <p:nvPicPr>
          <p:cNvPr id="25" name="2 min">
            <a:extLst>
              <a:ext uri="{FF2B5EF4-FFF2-40B4-BE49-F238E27FC236}">
                <a16:creationId xmlns:a16="http://schemas.microsoft.com/office/drawing/2014/main" id="{4B137E58-E4AE-A27A-4E59-B4C17A9AC9E2}"/>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094539" y="4695694"/>
            <a:ext cx="5076825" cy="1800292"/>
          </a:xfrm>
          <a:prstGeom prst="rect">
            <a:avLst/>
          </a:prstGeom>
          <a:noFill/>
          <a:ln w="9525">
            <a:noFill/>
            <a:miter lim="800000"/>
            <a:headEnd/>
            <a:tailEnd/>
          </a:ln>
        </p:spPr>
      </p:pic>
      <p:pic>
        <p:nvPicPr>
          <p:cNvPr id="26" name="1 min">
            <a:extLst>
              <a:ext uri="{FF2B5EF4-FFF2-40B4-BE49-F238E27FC236}">
                <a16:creationId xmlns:a16="http://schemas.microsoft.com/office/drawing/2014/main" id="{FCF5F000-6552-851A-54A8-437C623A16B7}"/>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094539" y="4695694"/>
            <a:ext cx="5076825" cy="1800292"/>
          </a:xfrm>
          <a:prstGeom prst="rect">
            <a:avLst/>
          </a:prstGeom>
          <a:noFill/>
          <a:ln w="9525">
            <a:noFill/>
            <a:miter lim="800000"/>
            <a:headEnd/>
            <a:tailEnd/>
          </a:ln>
        </p:spPr>
      </p:pic>
      <p:pic>
        <p:nvPicPr>
          <p:cNvPr id="27" name="30 seconds">
            <a:extLst>
              <a:ext uri="{FF2B5EF4-FFF2-40B4-BE49-F238E27FC236}">
                <a16:creationId xmlns:a16="http://schemas.microsoft.com/office/drawing/2014/main" id="{C67A749E-FD3B-55B4-7B40-7F29ABFC41E8}"/>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094539" y="4695694"/>
            <a:ext cx="5076825" cy="1800292"/>
          </a:xfrm>
          <a:prstGeom prst="rect">
            <a:avLst/>
          </a:prstGeom>
          <a:noFill/>
          <a:ln w="9525">
            <a:noFill/>
            <a:miter lim="800000"/>
            <a:headEnd/>
            <a:tailEnd/>
          </a:ln>
        </p:spPr>
      </p:pic>
      <p:pic>
        <p:nvPicPr>
          <p:cNvPr id="28" name="Picture 32">
            <a:extLst>
              <a:ext uri="{FF2B5EF4-FFF2-40B4-BE49-F238E27FC236}">
                <a16:creationId xmlns:a16="http://schemas.microsoft.com/office/drawing/2014/main" id="{F679FFB0-DA2D-5DDA-57B1-63BB49626925}"/>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2094539" y="4695694"/>
            <a:ext cx="5076825" cy="1800292"/>
          </a:xfrm>
          <a:prstGeom prst="rect">
            <a:avLst/>
          </a:prstGeom>
          <a:noFill/>
          <a:ln w="9525">
            <a:noFill/>
            <a:miter lim="800000"/>
            <a:headEnd/>
            <a:tailEnd/>
          </a:ln>
        </p:spPr>
      </p:pic>
      <p:sp>
        <p:nvSpPr>
          <p:cNvPr id="29" name="Rectangle 28">
            <a:extLst>
              <a:ext uri="{FF2B5EF4-FFF2-40B4-BE49-F238E27FC236}">
                <a16:creationId xmlns:a16="http://schemas.microsoft.com/office/drawing/2014/main" id="{29878C9B-02C0-49B0-17B2-CDE09889E201}"/>
              </a:ext>
            </a:extLst>
          </p:cNvPr>
          <p:cNvSpPr/>
          <p:nvPr/>
        </p:nvSpPr>
        <p:spPr>
          <a:xfrm>
            <a:off x="2618952" y="653126"/>
            <a:ext cx="7181872" cy="1887232"/>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ight Arrow 5">
            <a:extLst>
              <a:ext uri="{FF2B5EF4-FFF2-40B4-BE49-F238E27FC236}">
                <a16:creationId xmlns:a16="http://schemas.microsoft.com/office/drawing/2014/main" id="{1153B301-C19E-5996-F0DA-C4D43B2A227E}"/>
              </a:ext>
            </a:extLst>
          </p:cNvPr>
          <p:cNvSpPr/>
          <p:nvPr/>
        </p:nvSpPr>
        <p:spPr>
          <a:xfrm rot="9783853">
            <a:off x="9427705" y="639669"/>
            <a:ext cx="1738312" cy="931077"/>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347857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Procedures for Reinforcing Students</a:t>
            </a:r>
          </a:p>
        </p:txBody>
      </p:sp>
      <p:sp>
        <p:nvSpPr>
          <p:cNvPr id="141318" name="Rectangle 8"/>
          <p:cNvSpPr>
            <a:spLocks noGrp="1" noChangeArrowheads="1"/>
          </p:cNvSpPr>
          <p:nvPr>
            <p:ph idx="1"/>
          </p:nvPr>
        </p:nvSpPr>
        <p:spPr>
          <a:xfrm>
            <a:off x="838200" y="1825625"/>
            <a:ext cx="10515600" cy="4351338"/>
          </a:xfrm>
        </p:spPr>
        <p:txBody>
          <a:bodyPr/>
          <a:lstStyle/>
          <a:p>
            <a:r>
              <a:rPr lang="en-US" dirty="0"/>
              <a:t>Tickets</a:t>
            </a:r>
          </a:p>
          <a:p>
            <a:r>
              <a:rPr lang="en-US" dirty="0"/>
              <a:t>Determining appropriate reinforcers</a:t>
            </a:r>
          </a:p>
          <a:p>
            <a:pPr lvl="1"/>
            <a:r>
              <a:rPr lang="en-US" dirty="0"/>
              <a:t>Tangibles</a:t>
            </a:r>
          </a:p>
          <a:p>
            <a:pPr lvl="1"/>
            <a:r>
              <a:rPr lang="en-US" dirty="0"/>
              <a:t>Non-tangibles</a:t>
            </a:r>
          </a:p>
          <a:p>
            <a:r>
              <a:rPr lang="en-US" dirty="0"/>
              <a:t>Tip sheet for reinforcing</a:t>
            </a:r>
          </a:p>
        </p:txBody>
      </p:sp>
      <p:sp>
        <p:nvSpPr>
          <p:cNvPr id="7" name="TextBox 6"/>
          <p:cNvSpPr txBox="1"/>
          <p:nvPr/>
        </p:nvSpPr>
        <p:spPr>
          <a:xfrm>
            <a:off x="2198819" y="6296244"/>
            <a:ext cx="6700480" cy="461665"/>
          </a:xfrm>
          <a:prstGeom prst="rect">
            <a:avLst/>
          </a:prstGeom>
          <a:noFill/>
        </p:spPr>
        <p:txBody>
          <a:bodyPr wrap="square">
            <a:spAutoFit/>
          </a:bodyPr>
          <a:lstStyle/>
          <a:p>
            <a:pPr>
              <a:defRPr/>
            </a:pPr>
            <a:r>
              <a:rPr lang="en-US" sz="2400" dirty="0">
                <a:latin typeface="+mn-lt"/>
              </a:rPr>
              <a:t>Preferred Seating at Lunch		Movie Tickets</a:t>
            </a:r>
          </a:p>
        </p:txBody>
      </p:sp>
      <p:pic>
        <p:nvPicPr>
          <p:cNvPr id="5" name="Picture 4" title="Picture of students eating lunch"/>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4678" y="4322769"/>
            <a:ext cx="2922270" cy="1931670"/>
          </a:xfrm>
          <a:prstGeom prst="rect">
            <a:avLst/>
          </a:prstGeom>
        </p:spPr>
      </p:pic>
      <p:pic>
        <p:nvPicPr>
          <p:cNvPr id="6" name="Picture 5" title="Movie tickets"/>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78015" y="4786361"/>
            <a:ext cx="1783080" cy="1337310"/>
          </a:xfrm>
          <a:prstGeom prst="rect">
            <a:avLst/>
          </a:prstGeom>
        </p:spPr>
      </p:pic>
      <p:sp>
        <p:nvSpPr>
          <p:cNvPr id="21" name="Oval 20">
            <a:extLst>
              <a:ext uri="{FF2B5EF4-FFF2-40B4-BE49-F238E27FC236}">
                <a16:creationId xmlns:a16="http://schemas.microsoft.com/office/drawing/2014/main" id="{5994DA3F-8D5F-7A48-B65E-4E93C749C4CA}"/>
              </a:ext>
            </a:extLst>
          </p:cNvPr>
          <p:cNvSpPr/>
          <p:nvPr/>
        </p:nvSpPr>
        <p:spPr>
          <a:xfrm rot="21320528">
            <a:off x="8014627" y="1576649"/>
            <a:ext cx="2563536" cy="1516799"/>
          </a:xfrm>
          <a:prstGeom prst="ellipse">
            <a:avLst/>
          </a:prstGeom>
          <a:solidFill>
            <a:srgbClr val="DBDBDB"/>
          </a:solidFill>
          <a:ln w="6350">
            <a:noFill/>
          </a:ln>
          <a:scene3d>
            <a:camera prst="orthographicFront"/>
            <a:lightRig rig="threePt" dir="t"/>
          </a:scene3d>
          <a:sp3d>
            <a:bevelT w="95250" h="63500" prst="coolSlant"/>
          </a:sp3d>
        </p:spPr>
        <p:style>
          <a:lnRef idx="2">
            <a:schemeClr val="dk1"/>
          </a:lnRef>
          <a:fillRef idx="1">
            <a:schemeClr val="lt1"/>
          </a:fillRef>
          <a:effectRef idx="0">
            <a:schemeClr val="dk1"/>
          </a:effectRef>
          <a:fontRef idx="minor">
            <a:schemeClr val="dk1"/>
          </a:fontRef>
        </p:style>
        <p:txBody>
          <a:bodyPr rtlCol="0" anchor="ctr"/>
          <a:lstStyle/>
          <a:p>
            <a:pPr algn="ctr">
              <a:buClr>
                <a:schemeClr val="accent1"/>
              </a:buClr>
              <a:buSzPct val="70000"/>
              <a:buFont typeface="Wingdings" pitchFamily="2" charset="2"/>
              <a:buNone/>
              <a:defRPr/>
            </a:pPr>
            <a:r>
              <a:rPr lang="en-US" sz="2000" dirty="0">
                <a:solidFill>
                  <a:schemeClr val="tx1"/>
                </a:solidFill>
              </a:rPr>
              <a:t>Think about: what, how, who, when?</a:t>
            </a:r>
          </a:p>
        </p:txBody>
      </p:sp>
      <p:pic>
        <p:nvPicPr>
          <p:cNvPr id="22" name="Picture 21" descr="Illustration of 3D person with thought bubble." title="Thinking person">
            <a:extLst>
              <a:ext uri="{FF2B5EF4-FFF2-40B4-BE49-F238E27FC236}">
                <a16:creationId xmlns:a16="http://schemas.microsoft.com/office/drawing/2014/main" id="{747BA237-AEFF-0048-8DBA-D7196D9B64C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44211" y="3195030"/>
            <a:ext cx="2231754" cy="3623359"/>
          </a:xfrm>
          <a:prstGeom prst="rect">
            <a:avLst/>
          </a:prstGeom>
        </p:spPr>
      </p:pic>
    </p:spTree>
    <p:custDataLst>
      <p:tags r:id="rId1"/>
    </p:custDataLst>
    <p:extLst>
      <p:ext uri="{BB962C8B-B14F-4D97-AF65-F5344CB8AC3E}">
        <p14:creationId xmlns:p14="http://schemas.microsoft.com/office/powerpoint/2010/main" val="13252260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Picture 3" title="Elementary ticket sample">
            <a:extLst>
              <a:ext uri="{FF2B5EF4-FFF2-40B4-BE49-F238E27FC236}">
                <a16:creationId xmlns:a16="http://schemas.microsoft.com/office/drawing/2014/main" id="{E9453389-FE34-7F48-BDA1-0DD4FFD303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8512" y="300799"/>
            <a:ext cx="5052060" cy="2674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title="High school ticket sample">
            <a:extLst>
              <a:ext uri="{FF2B5EF4-FFF2-40B4-BE49-F238E27FC236}">
                <a16:creationId xmlns:a16="http://schemas.microsoft.com/office/drawing/2014/main" id="{6B29B468-CED9-FD45-A9E9-3D390D1E51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5182" y="3322320"/>
            <a:ext cx="5035550" cy="2608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title="Middle school ticket sample">
            <a:extLst>
              <a:ext uri="{FF2B5EF4-FFF2-40B4-BE49-F238E27FC236}">
                <a16:creationId xmlns:a16="http://schemas.microsoft.com/office/drawing/2014/main" id="{CDF981E1-2DF5-C647-9C7D-5DDE56A201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2339" y="3882582"/>
            <a:ext cx="5035550" cy="2592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title="Preschool ticket sample">
            <a:extLst>
              <a:ext uri="{FF2B5EF4-FFF2-40B4-BE49-F238E27FC236}">
                <a16:creationId xmlns:a16="http://schemas.microsoft.com/office/drawing/2014/main" id="{481D9273-0847-F449-9DB5-0B038C5670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1428" y="926271"/>
            <a:ext cx="5052060" cy="2608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9046623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Procedures for Reinforcing Students: </a:t>
            </a:r>
            <a:br>
              <a:rPr lang="en-US"/>
            </a:br>
            <a:r>
              <a:rPr lang="en-US"/>
              <a:t>Determining Appropriate Reinforcers </a:t>
            </a:r>
          </a:p>
        </p:txBody>
      </p:sp>
      <p:sp>
        <p:nvSpPr>
          <p:cNvPr id="141318" name="Rectangle 8"/>
          <p:cNvSpPr>
            <a:spLocks noGrp="1" noChangeArrowheads="1"/>
          </p:cNvSpPr>
          <p:nvPr>
            <p:ph idx="1"/>
          </p:nvPr>
        </p:nvSpPr>
        <p:spPr>
          <a:xfrm>
            <a:off x="838200" y="1825625"/>
            <a:ext cx="10515600" cy="4351338"/>
          </a:xfrm>
        </p:spPr>
        <p:txBody>
          <a:bodyPr>
            <a:normAutofit/>
          </a:bodyPr>
          <a:lstStyle/>
          <a:p>
            <a:r>
              <a:rPr lang="en-US" dirty="0"/>
              <a:t>Tangible reinforcers: Items worth monetary value</a:t>
            </a:r>
          </a:p>
          <a:p>
            <a:r>
              <a:rPr lang="en-US" dirty="0"/>
              <a:t>Non-tangible reinforcers: Non-material items such as lunch with the principal, homework pass,</a:t>
            </a:r>
            <a:br>
              <a:rPr lang="en-US" dirty="0"/>
            </a:br>
            <a:r>
              <a:rPr lang="en-US" dirty="0"/>
              <a:t>or front of the lunch line pass</a:t>
            </a:r>
          </a:p>
        </p:txBody>
      </p:sp>
      <p:sp>
        <p:nvSpPr>
          <p:cNvPr id="191497" name="Rectangle 11"/>
          <p:cNvSpPr>
            <a:spLocks noChangeArrowheads="1"/>
          </p:cNvSpPr>
          <p:nvPr/>
        </p:nvSpPr>
        <p:spPr bwMode="auto">
          <a:xfrm>
            <a:off x="6196082" y="4013735"/>
            <a:ext cx="3514591" cy="2554545"/>
          </a:xfrm>
          <a:prstGeom prst="rect">
            <a:avLst/>
          </a:prstGeom>
          <a:noFill/>
          <a:ln w="9525">
            <a:noFill/>
            <a:miter lim="800000"/>
            <a:headEnd/>
            <a:tailEnd/>
          </a:ln>
        </p:spPr>
        <p:txBody>
          <a:bodyPr wrap="square">
            <a:spAutoFit/>
          </a:bodyPr>
          <a:lstStyle/>
          <a:p>
            <a:r>
              <a:rPr lang="en-US" sz="2000" i="1" dirty="0"/>
              <a:t>While tangible reinforcers are typically desired by young students, it is important to begin to pair non-tangible reinforcement with tangible reinforcement and decrease the use of tangible reinforcers over time. </a:t>
            </a:r>
          </a:p>
        </p:txBody>
      </p:sp>
      <p:pic>
        <p:nvPicPr>
          <p:cNvPr id="4" name="Picture 3" title="2 students raising hands during circle time">
            <a:extLst>
              <a:ext uri="{FF2B5EF4-FFF2-40B4-BE49-F238E27FC236}">
                <a16:creationId xmlns:a16="http://schemas.microsoft.com/office/drawing/2014/main" id="{C8B2046B-16B7-1246-88FC-F7E0EE7D7720}"/>
              </a:ext>
            </a:extLst>
          </p:cNvPr>
          <p:cNvPicPr>
            <a:picLocks noChangeAspect="1"/>
          </p:cNvPicPr>
          <p:nvPr/>
        </p:nvPicPr>
        <p:blipFill>
          <a:blip r:embed="rId4"/>
          <a:stretch>
            <a:fillRect/>
          </a:stretch>
        </p:blipFill>
        <p:spPr>
          <a:xfrm>
            <a:off x="9929611" y="3037901"/>
            <a:ext cx="2262389" cy="3820099"/>
          </a:xfrm>
          <a:prstGeom prst="rect">
            <a:avLst/>
          </a:prstGeom>
        </p:spPr>
      </p:pic>
      <p:pic>
        <p:nvPicPr>
          <p:cNvPr id="5" name="Picture 4" title="Students on tablets">
            <a:extLst>
              <a:ext uri="{FF2B5EF4-FFF2-40B4-BE49-F238E27FC236}">
                <a16:creationId xmlns:a16="http://schemas.microsoft.com/office/drawing/2014/main" id="{8F8AB4A8-411F-1341-92E7-808474684F7F}"/>
              </a:ext>
            </a:extLst>
          </p:cNvPr>
          <p:cNvPicPr>
            <a:picLocks noChangeAspect="1"/>
          </p:cNvPicPr>
          <p:nvPr/>
        </p:nvPicPr>
        <p:blipFill>
          <a:blip r:embed="rId5"/>
          <a:stretch>
            <a:fillRect/>
          </a:stretch>
        </p:blipFill>
        <p:spPr>
          <a:xfrm>
            <a:off x="1904070" y="3865360"/>
            <a:ext cx="4055094" cy="2840241"/>
          </a:xfrm>
          <a:prstGeom prst="rect">
            <a:avLst/>
          </a:prstGeom>
        </p:spPr>
      </p:pic>
    </p:spTree>
    <p:custDataLst>
      <p:tags r:id="rId1"/>
    </p:custDataLst>
    <p:extLst>
      <p:ext uri="{BB962C8B-B14F-4D97-AF65-F5344CB8AC3E}">
        <p14:creationId xmlns:p14="http://schemas.microsoft.com/office/powerpoint/2010/main" val="261529031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276" y="163157"/>
            <a:ext cx="10375006" cy="1325563"/>
          </a:xfrm>
          <a:noFill/>
          <a:ln>
            <a:noFill/>
          </a:ln>
        </p:spPr>
        <p:txBody>
          <a:bodyPr/>
          <a:lstStyle/>
          <a:p>
            <a:r>
              <a:rPr lang="en-US" dirty="0"/>
              <a:t>Tangibles – Sure Things</a:t>
            </a:r>
          </a:p>
        </p:txBody>
      </p:sp>
      <p:pic>
        <p:nvPicPr>
          <p:cNvPr id="4" name="Content Placeholder 3" title="Picture of art supplies"/>
          <p:cNvPicPr>
            <a:picLocks noGrp="1"/>
          </p:cNvPicPr>
          <p:nvPr>
            <p:ph idx="1"/>
          </p:nvPr>
        </p:nvPicPr>
        <p:blipFill>
          <a:blip r:embed="rId4" cstate="screen">
            <a:extLst>
              <a:ext uri="{28A0092B-C50C-407E-A947-70E740481C1C}">
                <a14:useLocalDpi xmlns:a14="http://schemas.microsoft.com/office/drawing/2010/main"/>
              </a:ext>
            </a:extLst>
          </a:blip>
          <a:stretch>
            <a:fillRect/>
          </a:stretch>
        </p:blipFill>
        <p:spPr>
          <a:xfrm>
            <a:off x="3808389" y="1488721"/>
            <a:ext cx="8383611" cy="5369279"/>
          </a:xfrm>
        </p:spPr>
      </p:pic>
      <p:sp>
        <p:nvSpPr>
          <p:cNvPr id="5" name="Rectangle 4"/>
          <p:cNvSpPr/>
          <p:nvPr/>
        </p:nvSpPr>
        <p:spPr>
          <a:xfrm>
            <a:off x="0" y="1488720"/>
            <a:ext cx="3808389" cy="5369280"/>
          </a:xfrm>
          <a:prstGeom prst="rect">
            <a:avLst/>
          </a:prstGeom>
          <a:solidFill>
            <a:schemeClr val="bg1">
              <a:lumMod val="85000"/>
            </a:schemeClr>
          </a:solidFill>
          <a:ln w="28575">
            <a:solidFill>
              <a:schemeClr val="bg1">
                <a:lumMod val="85000"/>
              </a:schemeClr>
            </a:solidFill>
          </a:ln>
        </p:spPr>
        <p:txBody>
          <a:bodyPr wrap="square" tIns="365760">
            <a:noAutofit/>
          </a:bodyPr>
          <a:lstStyle/>
          <a:p>
            <a:pPr marL="460375">
              <a:buFont typeface="Arial" panose="020B0604020202020204" pitchFamily="34" charset="0"/>
              <a:buChar char="•"/>
            </a:pPr>
            <a:r>
              <a:rPr lang="en-US" sz="3200" dirty="0"/>
              <a:t>books</a:t>
            </a:r>
          </a:p>
          <a:p>
            <a:pPr marL="460375">
              <a:buFont typeface="Arial" panose="020B0604020202020204" pitchFamily="34" charset="0"/>
              <a:buChar char="•"/>
            </a:pPr>
            <a:r>
              <a:rPr lang="en-US" sz="3200" dirty="0"/>
              <a:t>school supplies</a:t>
            </a:r>
          </a:p>
          <a:p>
            <a:pPr marL="460375">
              <a:buFont typeface="Arial" panose="020B0604020202020204" pitchFamily="34" charset="0"/>
              <a:buChar char="•"/>
            </a:pPr>
            <a:r>
              <a:rPr lang="en-US" sz="3200" dirty="0"/>
              <a:t>special pencils</a:t>
            </a:r>
          </a:p>
          <a:p>
            <a:pPr marL="460375">
              <a:buFont typeface="Arial" panose="020B0604020202020204" pitchFamily="34" charset="0"/>
              <a:buChar char="•"/>
            </a:pPr>
            <a:r>
              <a:rPr lang="en-US" sz="3200" dirty="0"/>
              <a:t>erasers</a:t>
            </a:r>
          </a:p>
          <a:p>
            <a:pPr marL="460375">
              <a:buFont typeface="Arial" panose="020B0604020202020204" pitchFamily="34" charset="0"/>
              <a:buChar char="•"/>
            </a:pPr>
            <a:endParaRPr lang="en-US" sz="3200" dirty="0"/>
          </a:p>
          <a:p>
            <a:pPr marL="460375"/>
            <a:r>
              <a:rPr lang="en-US" sz="3200" dirty="0"/>
              <a:t>School friendly “stuff” students can purchase</a:t>
            </a:r>
          </a:p>
        </p:txBody>
      </p:sp>
    </p:spTree>
    <p:custDataLst>
      <p:tags r:id="rId1"/>
    </p:custDataLst>
    <p:extLst>
      <p:ext uri="{BB962C8B-B14F-4D97-AF65-F5344CB8AC3E}">
        <p14:creationId xmlns:p14="http://schemas.microsoft.com/office/powerpoint/2010/main" val="1801597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p:cNvGrpSpPr/>
        <p:nvPr/>
      </p:nvGrpSpPr>
      <p:grpSpPr>
        <a:xfrm>
          <a:off x="0" y="0"/>
          <a:ext cx="0" cy="0"/>
          <a:chOff x="0" y="0"/>
          <a:chExt cx="0" cy="0"/>
        </a:xfrm>
      </p:grpSpPr>
      <p:pic>
        <p:nvPicPr>
          <p:cNvPr id="7" name="Picture 6" title="Ci3T Blueprint A"/>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7446" y="316028"/>
            <a:ext cx="8057108" cy="6225947"/>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Rounded Rectangle 7"/>
          <p:cNvSpPr/>
          <p:nvPr/>
        </p:nvSpPr>
        <p:spPr>
          <a:xfrm>
            <a:off x="149902" y="166125"/>
            <a:ext cx="6845221" cy="447730"/>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dirty="0">
                <a:solidFill>
                  <a:schemeClr val="lt1"/>
                </a:solidFill>
              </a:rPr>
              <a:t>Ci3T Blueprint A Primary (Tier 1) Plan</a:t>
            </a:r>
          </a:p>
        </p:txBody>
      </p:sp>
      <p:sp>
        <p:nvSpPr>
          <p:cNvPr id="9" name="Oval 8"/>
          <p:cNvSpPr/>
          <p:nvPr/>
        </p:nvSpPr>
        <p:spPr>
          <a:xfrm>
            <a:off x="2317821" y="1747137"/>
            <a:ext cx="7686989" cy="1517302"/>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custDataLst>
      <p:tags r:id="rId1"/>
    </p:custDataLst>
    <p:extLst>
      <p:ext uri="{BB962C8B-B14F-4D97-AF65-F5344CB8AC3E}">
        <p14:creationId xmlns:p14="http://schemas.microsoft.com/office/powerpoint/2010/main" val="35714095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EE8568-EBAB-52C3-0563-AE33A89147C1}"/>
              </a:ext>
            </a:extLst>
          </p:cNvPr>
          <p:cNvSpPr/>
          <p:nvPr/>
        </p:nvSpPr>
        <p:spPr>
          <a:xfrm>
            <a:off x="0" y="1488720"/>
            <a:ext cx="12192000" cy="5369280"/>
          </a:xfrm>
          <a:prstGeom prst="rect">
            <a:avLst/>
          </a:prstGeom>
          <a:solidFill>
            <a:schemeClr val="bg1">
              <a:lumMod val="85000"/>
            </a:schemeClr>
          </a:solidFill>
          <a:ln w="28575">
            <a:solidFill>
              <a:schemeClr val="bg1">
                <a:lumMod val="85000"/>
              </a:schemeClr>
            </a:solidFill>
          </a:ln>
        </p:spPr>
        <p:txBody>
          <a:bodyPr wrap="square" tIns="365760">
            <a:noAutofit/>
          </a:bodyPr>
          <a:lstStyle/>
          <a:p>
            <a:pPr marL="460375"/>
            <a:r>
              <a:rPr lang="en-US" sz="3200" dirty="0"/>
              <a:t>Consider drawings </a:t>
            </a:r>
            <a:br>
              <a:rPr lang="en-US" sz="3200" dirty="0"/>
            </a:br>
            <a:r>
              <a:rPr lang="en-US" sz="3200" dirty="0"/>
              <a:t>for students who </a:t>
            </a:r>
            <a:br>
              <a:rPr lang="en-US" sz="3200" dirty="0"/>
            </a:br>
            <a:r>
              <a:rPr lang="en-US" sz="3200" dirty="0"/>
              <a:t>like the excitement </a:t>
            </a:r>
            <a:br>
              <a:rPr lang="en-US" sz="3200" dirty="0"/>
            </a:br>
            <a:r>
              <a:rPr lang="en-US" sz="3200" dirty="0"/>
              <a:t>of a chance!</a:t>
            </a:r>
          </a:p>
        </p:txBody>
      </p:sp>
      <p:sp>
        <p:nvSpPr>
          <p:cNvPr id="2" name="Title 1"/>
          <p:cNvSpPr>
            <a:spLocks noGrp="1"/>
          </p:cNvSpPr>
          <p:nvPr>
            <p:ph type="title"/>
          </p:nvPr>
        </p:nvSpPr>
        <p:spPr>
          <a:xfrm>
            <a:off x="504785" y="163157"/>
            <a:ext cx="10515600" cy="1325563"/>
          </a:xfrm>
          <a:noFill/>
          <a:ln>
            <a:noFill/>
          </a:ln>
        </p:spPr>
        <p:txBody>
          <a:bodyPr/>
          <a:lstStyle/>
          <a:p>
            <a:r>
              <a:rPr lang="en-US" dirty="0">
                <a:solidFill>
                  <a:sysClr val="windowText" lastClr="000000"/>
                </a:solidFill>
              </a:rPr>
              <a:t>Tangibles </a:t>
            </a:r>
            <a:r>
              <a:rPr lang="en-US" dirty="0"/>
              <a:t>–</a:t>
            </a:r>
            <a:r>
              <a:rPr lang="en-US" dirty="0">
                <a:solidFill>
                  <a:sysClr val="windowText" lastClr="000000"/>
                </a:solidFill>
              </a:rPr>
              <a:t> Drawings</a:t>
            </a:r>
          </a:p>
        </p:txBody>
      </p:sp>
      <p:pic>
        <p:nvPicPr>
          <p:cNvPr id="7" name="Picture 6" title="Ci3T parking lot reserved spaces">
            <a:extLst>
              <a:ext uri="{FF2B5EF4-FFF2-40B4-BE49-F238E27FC236}">
                <a16:creationId xmlns:a16="http://schemas.microsoft.com/office/drawing/2014/main" id="{8A81DE5B-1F34-754D-ABF2-C4E42720755D}"/>
              </a:ext>
            </a:extLst>
          </p:cNvPr>
          <p:cNvPicPr>
            <a:picLocks noChangeAspect="1"/>
          </p:cNvPicPr>
          <p:nvPr/>
        </p:nvPicPr>
        <p:blipFill>
          <a:blip r:embed="rId4" cstate="screen">
            <a:extLst>
              <a:ext uri="{28A0092B-C50C-407E-A947-70E740481C1C}">
                <a14:useLocalDpi xmlns:a14="http://schemas.microsoft.com/office/drawing/2010/main"/>
              </a:ext>
            </a:extLst>
          </a:blip>
          <a:srcRect t="21239" b="2161"/>
          <a:stretch>
            <a:fillRect/>
          </a:stretch>
        </p:blipFill>
        <p:spPr>
          <a:xfrm>
            <a:off x="6228327" y="1488720"/>
            <a:ext cx="6065317" cy="5369280"/>
          </a:xfrm>
          <a:prstGeom prst="rect">
            <a:avLst/>
          </a:prstGeom>
          <a:effectLst/>
        </p:spPr>
      </p:pic>
      <p:pic>
        <p:nvPicPr>
          <p:cNvPr id="4" name="Picture 3" title="Kid on bike wearing helmet and backpack"/>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20332" y="2112701"/>
            <a:ext cx="4181475" cy="4380174"/>
          </a:xfrm>
          <a:prstGeom prst="rect">
            <a:avLst/>
          </a:prstGeom>
          <a:effectLst>
            <a:outerShdw blurRad="76200" dist="12700" dir="8100000" sy="-23000" kx="800400" algn="br" rotWithShape="0">
              <a:prstClr val="black">
                <a:alpha val="20000"/>
              </a:prstClr>
            </a:outerShdw>
          </a:effectLst>
        </p:spPr>
      </p:pic>
      <p:pic>
        <p:nvPicPr>
          <p:cNvPr id="6" name="Picture 5" title="Movie tickets"/>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36011">
            <a:off x="399209" y="4023273"/>
            <a:ext cx="2518093" cy="1888570"/>
          </a:xfrm>
          <a:prstGeom prst="rect">
            <a:avLst/>
          </a:prstGeom>
        </p:spPr>
      </p:pic>
    </p:spTree>
    <p:custDataLst>
      <p:tags r:id="rId1"/>
    </p:custDataLst>
    <p:extLst>
      <p:ext uri="{BB962C8B-B14F-4D97-AF65-F5344CB8AC3E}">
        <p14:creationId xmlns:p14="http://schemas.microsoft.com/office/powerpoint/2010/main" val="8475400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59F284-5EFB-2A82-E409-7DDA6664A7BD}"/>
              </a:ext>
            </a:extLst>
          </p:cNvPr>
          <p:cNvSpPr/>
          <p:nvPr/>
        </p:nvSpPr>
        <p:spPr>
          <a:xfrm>
            <a:off x="0" y="1488720"/>
            <a:ext cx="12192000" cy="5369280"/>
          </a:xfrm>
          <a:prstGeom prst="rect">
            <a:avLst/>
          </a:prstGeom>
          <a:solidFill>
            <a:schemeClr val="bg1">
              <a:lumMod val="85000"/>
            </a:schemeClr>
          </a:solidFill>
          <a:ln w="28575">
            <a:solidFill>
              <a:schemeClr val="bg1">
                <a:lumMod val="85000"/>
              </a:schemeClr>
            </a:solidFill>
          </a:ln>
        </p:spPr>
        <p:txBody>
          <a:bodyPr wrap="square" tIns="365760">
            <a:noAutofit/>
          </a:bodyPr>
          <a:lstStyle/>
          <a:p>
            <a:pPr marL="460375"/>
            <a:r>
              <a:rPr lang="en-US" sz="3200" dirty="0"/>
              <a:t>“Lock-ins” are </a:t>
            </a:r>
            <a:br>
              <a:rPr lang="en-US" sz="3200" dirty="0"/>
            </a:br>
            <a:r>
              <a:rPr lang="en-US" sz="3200" dirty="0"/>
              <a:t>helpful to parents </a:t>
            </a:r>
            <a:br>
              <a:rPr lang="en-US" sz="3200" dirty="0"/>
            </a:br>
            <a:r>
              <a:rPr lang="en-US" sz="3200" dirty="0"/>
              <a:t>and enjoyed by </a:t>
            </a:r>
            <a:br>
              <a:rPr lang="en-US" sz="3200" dirty="0"/>
            </a:br>
            <a:r>
              <a:rPr lang="en-US" sz="3200" dirty="0"/>
              <a:t>students</a:t>
            </a:r>
          </a:p>
        </p:txBody>
      </p:sp>
      <p:sp>
        <p:nvSpPr>
          <p:cNvPr id="2" name="Title 1"/>
          <p:cNvSpPr>
            <a:spLocks noGrp="1"/>
          </p:cNvSpPr>
          <p:nvPr>
            <p:ph type="title"/>
          </p:nvPr>
        </p:nvSpPr>
        <p:spPr>
          <a:xfrm>
            <a:off x="502920" y="164592"/>
            <a:ext cx="10515600" cy="1325563"/>
          </a:xfrm>
          <a:noFill/>
          <a:ln>
            <a:noFill/>
          </a:ln>
        </p:spPr>
        <p:txBody>
          <a:bodyPr/>
          <a:lstStyle/>
          <a:p>
            <a:r>
              <a:rPr lang="en-US" dirty="0">
                <a:solidFill>
                  <a:sysClr val="windowText" lastClr="000000"/>
                </a:solidFill>
              </a:rPr>
              <a:t>Fundraising</a:t>
            </a:r>
          </a:p>
        </p:txBody>
      </p:sp>
      <p:sp>
        <p:nvSpPr>
          <p:cNvPr id="4" name="Content Placeholder 3">
            <a:extLst>
              <a:ext uri="{FF2B5EF4-FFF2-40B4-BE49-F238E27FC236}">
                <a16:creationId xmlns:a16="http://schemas.microsoft.com/office/drawing/2014/main" id="{9CDA58F9-2766-5F26-82CF-58EDE87D6FB8}"/>
              </a:ext>
            </a:extLst>
          </p:cNvPr>
          <p:cNvSpPr>
            <a:spLocks noGrp="1"/>
          </p:cNvSpPr>
          <p:nvPr>
            <p:ph sz="half" idx="2"/>
          </p:nvPr>
        </p:nvSpPr>
        <p:spPr/>
        <p:txBody>
          <a:bodyPr/>
          <a:lstStyle/>
          <a:p>
            <a:endParaRPr lang="en-US"/>
          </a:p>
        </p:txBody>
      </p:sp>
      <p:pic>
        <p:nvPicPr>
          <p:cNvPr id="5" name="Picture 4" title="Brick school buildi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4146996" y="1486604"/>
            <a:ext cx="8045003" cy="5371395"/>
          </a:xfrm>
          <a:prstGeom prst="rect">
            <a:avLst/>
          </a:prstGeom>
        </p:spPr>
      </p:pic>
    </p:spTree>
    <p:custDataLst>
      <p:tags r:id="rId1"/>
    </p:custDataLst>
    <p:extLst>
      <p:ext uri="{BB962C8B-B14F-4D97-AF65-F5344CB8AC3E}">
        <p14:creationId xmlns:p14="http://schemas.microsoft.com/office/powerpoint/2010/main" val="219104324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653549-B7AE-E587-0327-F85EECB23953}"/>
              </a:ext>
            </a:extLst>
          </p:cNvPr>
          <p:cNvSpPr/>
          <p:nvPr/>
        </p:nvSpPr>
        <p:spPr>
          <a:xfrm>
            <a:off x="0" y="1488720"/>
            <a:ext cx="12192000" cy="5369280"/>
          </a:xfrm>
          <a:prstGeom prst="rect">
            <a:avLst/>
          </a:prstGeom>
          <a:solidFill>
            <a:schemeClr val="bg1">
              <a:lumMod val="85000"/>
            </a:schemeClr>
          </a:solidFill>
          <a:ln w="28575">
            <a:solidFill>
              <a:schemeClr val="bg1">
                <a:lumMod val="85000"/>
              </a:schemeClr>
            </a:solidFill>
          </a:ln>
        </p:spPr>
        <p:txBody>
          <a:bodyPr wrap="square" tIns="365760">
            <a:noAutofit/>
          </a:bodyPr>
          <a:lstStyle/>
          <a:p>
            <a:pPr marL="460375"/>
            <a:r>
              <a:rPr lang="en-US" sz="3200" dirty="0"/>
              <a:t>Students of all ages </a:t>
            </a:r>
            <a:br>
              <a:rPr lang="en-US" sz="3200" dirty="0"/>
            </a:br>
            <a:r>
              <a:rPr lang="en-US" sz="3200" dirty="0"/>
              <a:t>like to spend time </a:t>
            </a:r>
            <a:br>
              <a:rPr lang="en-US" sz="3200" dirty="0"/>
            </a:br>
            <a:r>
              <a:rPr lang="en-US" sz="3200" dirty="0"/>
              <a:t>with friends</a:t>
            </a:r>
          </a:p>
        </p:txBody>
      </p:sp>
      <p:sp>
        <p:nvSpPr>
          <p:cNvPr id="2" name="Title 1"/>
          <p:cNvSpPr>
            <a:spLocks noGrp="1"/>
          </p:cNvSpPr>
          <p:nvPr>
            <p:ph type="title"/>
          </p:nvPr>
        </p:nvSpPr>
        <p:spPr>
          <a:xfrm>
            <a:off x="502920" y="164592"/>
            <a:ext cx="10515600" cy="1325563"/>
          </a:xfrm>
          <a:noFill/>
          <a:ln>
            <a:noFill/>
          </a:ln>
        </p:spPr>
        <p:txBody>
          <a:bodyPr/>
          <a:lstStyle/>
          <a:p>
            <a:r>
              <a:rPr lang="en-US" dirty="0">
                <a:solidFill>
                  <a:sysClr val="windowText" lastClr="000000"/>
                </a:solidFill>
              </a:rPr>
              <a:t>Non-Tangibles</a:t>
            </a:r>
          </a:p>
        </p:txBody>
      </p:sp>
      <p:pic>
        <p:nvPicPr>
          <p:cNvPr id="8" name="Picture 7" title="2 girls playing on swings"/>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4855335" y="1459624"/>
            <a:ext cx="7336665" cy="5398376"/>
          </a:xfrm>
          <a:prstGeom prst="rect">
            <a:avLst/>
          </a:prstGeom>
        </p:spPr>
      </p:pic>
      <p:grpSp>
        <p:nvGrpSpPr>
          <p:cNvPr id="4" name="Group 3" title="Extra recess tickets"/>
          <p:cNvGrpSpPr/>
          <p:nvPr/>
        </p:nvGrpSpPr>
        <p:grpSpPr>
          <a:xfrm>
            <a:off x="675482" y="3429000"/>
            <a:ext cx="3570053" cy="2677539"/>
            <a:chOff x="4174626" y="94743"/>
            <a:chExt cx="3570053" cy="2677539"/>
          </a:xfrm>
        </p:grpSpPr>
        <p:pic>
          <p:nvPicPr>
            <p:cNvPr id="5" name="Picture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172750">
              <a:off x="4174626" y="94743"/>
              <a:ext cx="3570053" cy="2677539"/>
            </a:xfrm>
            <a:prstGeom prst="rect">
              <a:avLst/>
            </a:prstGeom>
          </p:spPr>
        </p:pic>
        <p:sp>
          <p:nvSpPr>
            <p:cNvPr id="6" name="Rectangle 5"/>
            <p:cNvSpPr/>
            <p:nvPr/>
          </p:nvSpPr>
          <p:spPr>
            <a:xfrm rot="21312085">
              <a:off x="4929171" y="812132"/>
              <a:ext cx="2000779" cy="501702"/>
            </a:xfrm>
            <a:prstGeom prst="rect">
              <a:avLst/>
            </a:prstGeom>
            <a:solidFill>
              <a:srgbClr val="CD9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rPr>
                <a:t>Extra</a:t>
              </a:r>
            </a:p>
          </p:txBody>
        </p:sp>
        <p:sp>
          <p:nvSpPr>
            <p:cNvPr id="9" name="Rectangle 8"/>
            <p:cNvSpPr/>
            <p:nvPr/>
          </p:nvSpPr>
          <p:spPr>
            <a:xfrm rot="21312085">
              <a:off x="4946680" y="1475480"/>
              <a:ext cx="1983239" cy="501702"/>
            </a:xfrm>
            <a:prstGeom prst="rect">
              <a:avLst/>
            </a:prstGeom>
            <a:solidFill>
              <a:srgbClr val="CD9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rPr>
                <a:t>Recess</a:t>
              </a:r>
            </a:p>
          </p:txBody>
        </p:sp>
      </p:grpSp>
    </p:spTree>
    <p:custDataLst>
      <p:tags r:id="rId1"/>
    </p:custDataLst>
    <p:extLst>
      <p:ext uri="{BB962C8B-B14F-4D97-AF65-F5344CB8AC3E}">
        <p14:creationId xmlns:p14="http://schemas.microsoft.com/office/powerpoint/2010/main" val="25612524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5A0CC2-578E-7862-A2AC-7F5951B34440}"/>
              </a:ext>
            </a:extLst>
          </p:cNvPr>
          <p:cNvSpPr/>
          <p:nvPr/>
        </p:nvSpPr>
        <p:spPr>
          <a:xfrm>
            <a:off x="0" y="1488720"/>
            <a:ext cx="11526592" cy="5369280"/>
          </a:xfrm>
          <a:prstGeom prst="rect">
            <a:avLst/>
          </a:prstGeom>
          <a:solidFill>
            <a:schemeClr val="bg1">
              <a:lumMod val="85000"/>
            </a:schemeClr>
          </a:solidFill>
          <a:ln w="28575">
            <a:solidFill>
              <a:schemeClr val="bg1">
                <a:lumMod val="85000"/>
              </a:schemeClr>
            </a:solidFill>
          </a:ln>
        </p:spPr>
        <p:txBody>
          <a:bodyPr wrap="square" tIns="365760">
            <a:noAutofit/>
          </a:bodyPr>
          <a:lstStyle/>
          <a:p>
            <a:pPr marL="460375"/>
            <a:r>
              <a:rPr lang="en-US" sz="3200" dirty="0"/>
              <a:t>Students enjoy using </a:t>
            </a:r>
            <a:br>
              <a:rPr lang="en-US" sz="3200" dirty="0"/>
            </a:br>
            <a:r>
              <a:rPr lang="en-US" sz="3200" dirty="0"/>
              <a:t>earned tickets to </a:t>
            </a:r>
            <a:br>
              <a:rPr lang="en-US" sz="3200" dirty="0"/>
            </a:br>
            <a:r>
              <a:rPr lang="en-US" sz="3200" dirty="0"/>
              <a:t>purchase privileges</a:t>
            </a:r>
          </a:p>
        </p:txBody>
      </p:sp>
      <p:sp>
        <p:nvSpPr>
          <p:cNvPr id="2" name="Title 1"/>
          <p:cNvSpPr>
            <a:spLocks noGrp="1"/>
          </p:cNvSpPr>
          <p:nvPr>
            <p:ph type="title"/>
          </p:nvPr>
        </p:nvSpPr>
        <p:spPr>
          <a:xfrm>
            <a:off x="502920" y="164592"/>
            <a:ext cx="10515600" cy="1325563"/>
          </a:xfrm>
          <a:noFill/>
          <a:ln>
            <a:noFill/>
          </a:ln>
        </p:spPr>
        <p:txBody>
          <a:bodyPr/>
          <a:lstStyle/>
          <a:p>
            <a:r>
              <a:rPr lang="en-US" dirty="0">
                <a:solidFill>
                  <a:sysClr val="windowText" lastClr="000000"/>
                </a:solidFill>
              </a:rPr>
              <a:t>Non-Tangibles</a:t>
            </a:r>
          </a:p>
        </p:txBody>
      </p:sp>
      <p:sp>
        <p:nvSpPr>
          <p:cNvPr id="7" name="Rounded Rectangle 4">
            <a:extLst>
              <a:ext uri="{FF2B5EF4-FFF2-40B4-BE49-F238E27FC236}">
                <a16:creationId xmlns:a16="http://schemas.microsoft.com/office/drawing/2014/main" id="{D9533859-2BD8-2054-73AB-228D2628CFA8}"/>
              </a:ext>
            </a:extLst>
          </p:cNvPr>
          <p:cNvSpPr/>
          <p:nvPr/>
        </p:nvSpPr>
        <p:spPr>
          <a:xfrm>
            <a:off x="5318975" y="1488720"/>
            <a:ext cx="6873026" cy="5369280"/>
          </a:xfrm>
          <a:prstGeom prst="roundRect">
            <a:avLst>
              <a:gd name="adj" fmla="val 8512"/>
            </a:avLst>
          </a:prstGeom>
          <a:solidFill>
            <a:srgbClr val="ED7D31"/>
          </a:solidFill>
          <a:ln w="76200" cap="flat" cmpd="sng" algn="ctr">
            <a:solidFill>
              <a:srgbClr val="ED7D31">
                <a:shade val="50000"/>
              </a:srgbClr>
            </a:solid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algn="ctr"/>
            <a:r>
              <a:rPr lang="en-US" sz="4000" b="1" dirty="0">
                <a:solidFill>
                  <a:sysClr val="windowText" lastClr="000000"/>
                </a:solidFill>
              </a:rPr>
              <a:t>Get comfy!</a:t>
            </a:r>
          </a:p>
          <a:p>
            <a:pPr algn="ctr"/>
            <a:endParaRPr lang="en-US" sz="4000" b="1" dirty="0">
              <a:solidFill>
                <a:sysClr val="windowText" lastClr="000000"/>
              </a:solidFill>
            </a:endParaRPr>
          </a:p>
          <a:p>
            <a:pPr algn="ctr"/>
            <a:endParaRPr lang="en-US" sz="4000" b="1" dirty="0">
              <a:solidFill>
                <a:sysClr val="windowText" lastClr="000000"/>
              </a:solidFill>
            </a:endParaRPr>
          </a:p>
          <a:p>
            <a:pPr algn="ctr"/>
            <a:endParaRPr lang="en-US" sz="4000" b="1" dirty="0">
              <a:solidFill>
                <a:sysClr val="windowText" lastClr="000000"/>
              </a:solidFill>
            </a:endParaRPr>
          </a:p>
          <a:p>
            <a:pPr algn="ctr"/>
            <a:endParaRPr lang="en-US" sz="4000" b="1" dirty="0">
              <a:solidFill>
                <a:sysClr val="windowText" lastClr="000000"/>
              </a:solidFill>
            </a:endParaRPr>
          </a:p>
          <a:p>
            <a:pPr algn="ctr"/>
            <a:endParaRPr lang="en-US" sz="4000" b="1" dirty="0">
              <a:solidFill>
                <a:sysClr val="windowText" lastClr="000000"/>
              </a:solidFill>
            </a:endParaRPr>
          </a:p>
          <a:p>
            <a:pPr algn="ctr"/>
            <a:r>
              <a:rPr lang="en-US" sz="4000" b="1" dirty="0">
                <a:solidFill>
                  <a:sysClr val="windowText" lastClr="000000"/>
                </a:solidFill>
              </a:rPr>
              <a:t>Sit in your favorite spot coupon!</a:t>
            </a:r>
          </a:p>
        </p:txBody>
      </p:sp>
      <p:pic>
        <p:nvPicPr>
          <p:cNvPr id="3076" name="Picture 4" descr="Illustration of cat on wooden bench">
            <a:extLst>
              <a:ext uri="{FF2B5EF4-FFF2-40B4-BE49-F238E27FC236}">
                <a16:creationId xmlns:a16="http://schemas.microsoft.com/office/drawing/2014/main" id="{8DE26E4A-9FF0-6CA8-464F-7CCE12C53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5082" y="2382899"/>
            <a:ext cx="3960811" cy="29863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53198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164592"/>
            <a:ext cx="10515600" cy="1325563"/>
          </a:xfrm>
        </p:spPr>
        <p:txBody>
          <a:bodyPr/>
          <a:lstStyle/>
          <a:p>
            <a:r>
              <a:rPr lang="en-US" dirty="0"/>
              <a:t>Consider the Obvious</a:t>
            </a:r>
          </a:p>
        </p:txBody>
      </p:sp>
      <p:grpSp>
        <p:nvGrpSpPr>
          <p:cNvPr id="7" name="Group 6">
            <a:extLst>
              <a:ext uri="{FF2B5EF4-FFF2-40B4-BE49-F238E27FC236}">
                <a16:creationId xmlns:a16="http://schemas.microsoft.com/office/drawing/2014/main" id="{08EDDFF9-0767-3346-A6A1-3907676F4D7F}"/>
              </a:ext>
            </a:extLst>
          </p:cNvPr>
          <p:cNvGrpSpPr/>
          <p:nvPr/>
        </p:nvGrpSpPr>
        <p:grpSpPr>
          <a:xfrm>
            <a:off x="1150529" y="1371801"/>
            <a:ext cx="5720175" cy="5296328"/>
            <a:chOff x="-693838" y="1253447"/>
            <a:chExt cx="7174100" cy="5296328"/>
          </a:xfrm>
        </p:grpSpPr>
        <p:sp>
          <p:nvSpPr>
            <p:cNvPr id="4" name="Rounded Rectangle 3"/>
            <p:cNvSpPr/>
            <p:nvPr/>
          </p:nvSpPr>
          <p:spPr>
            <a:xfrm>
              <a:off x="-693838" y="1253447"/>
              <a:ext cx="7174100" cy="5296328"/>
            </a:xfrm>
            <a:prstGeom prst="roundRect">
              <a:avLst>
                <a:gd name="adj" fmla="val 3000"/>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4800" dirty="0"/>
                <a:t>Thirsty?</a:t>
              </a:r>
            </a:p>
            <a:p>
              <a:pPr algn="ctr"/>
              <a:endParaRPr lang="en-US" sz="4800" dirty="0"/>
            </a:p>
            <a:p>
              <a:pPr algn="ctr"/>
              <a:endParaRPr lang="en-US" sz="4800" dirty="0"/>
            </a:p>
            <a:p>
              <a:pPr algn="ctr"/>
              <a:endParaRPr lang="en-US" sz="4800" dirty="0"/>
            </a:p>
            <a:p>
              <a:pPr algn="ctr"/>
              <a:endParaRPr lang="en-US" sz="4800" dirty="0"/>
            </a:p>
            <a:p>
              <a:pPr algn="ctr"/>
              <a:r>
                <a:rPr lang="en-US" sz="4400" dirty="0"/>
                <a:t>Get a drink whenever you want!</a:t>
              </a:r>
            </a:p>
          </p:txBody>
        </p:sp>
        <p:pic>
          <p:nvPicPr>
            <p:cNvPr id="3" name="Picture 2" title="Water fountai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3638" y="2380350"/>
              <a:ext cx="2743202" cy="2483199"/>
            </a:xfrm>
            <a:prstGeom prst="roundRect">
              <a:avLst>
                <a:gd name="adj" fmla="val 31976"/>
              </a:avLst>
            </a:prstGeom>
            <a:ln w="12700">
              <a:solidFill>
                <a:schemeClr val="bg1"/>
              </a:solidFill>
            </a:ln>
          </p:spPr>
        </p:pic>
      </p:grpSp>
      <p:grpSp>
        <p:nvGrpSpPr>
          <p:cNvPr id="6" name="Group 5">
            <a:extLst>
              <a:ext uri="{FF2B5EF4-FFF2-40B4-BE49-F238E27FC236}">
                <a16:creationId xmlns:a16="http://schemas.microsoft.com/office/drawing/2014/main" id="{D00827A8-18D1-39B4-3E9E-22C977C6C39F}"/>
              </a:ext>
            </a:extLst>
          </p:cNvPr>
          <p:cNvGrpSpPr/>
          <p:nvPr/>
        </p:nvGrpSpPr>
        <p:grpSpPr>
          <a:xfrm>
            <a:off x="7465362" y="1371801"/>
            <a:ext cx="3267596" cy="5296328"/>
            <a:chOff x="8691681" y="1371801"/>
            <a:chExt cx="3267596" cy="5296328"/>
          </a:xfrm>
        </p:grpSpPr>
        <p:sp>
          <p:nvSpPr>
            <p:cNvPr id="5" name="Rounded Rectangle 4">
              <a:extLst>
                <a:ext uri="{FF2B5EF4-FFF2-40B4-BE49-F238E27FC236}">
                  <a16:creationId xmlns:a16="http://schemas.microsoft.com/office/drawing/2014/main" id="{73B81DFA-5F8C-7E41-B37B-9556A2F08C5F}"/>
                </a:ext>
              </a:extLst>
            </p:cNvPr>
            <p:cNvSpPr/>
            <p:nvPr/>
          </p:nvSpPr>
          <p:spPr>
            <a:xfrm>
              <a:off x="8691681" y="1371801"/>
              <a:ext cx="3267596" cy="5296328"/>
            </a:xfrm>
            <a:prstGeom prst="roundRect">
              <a:avLst>
                <a:gd name="adj" fmla="val 5877"/>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p:spPr>
          <p:style>
            <a:lnRef idx="0">
              <a:schemeClr val="dk1"/>
            </a:lnRef>
            <a:fillRef idx="3">
              <a:schemeClr val="dk1"/>
            </a:fillRef>
            <a:effectRef idx="3">
              <a:schemeClr val="dk1"/>
            </a:effectRef>
            <a:fontRef idx="minor">
              <a:schemeClr val="lt1"/>
            </a:fontRef>
          </p:style>
          <p:txBody>
            <a:bodyPr rtlCol="0" anchor="t" anchorCtr="0"/>
            <a:lstStyle/>
            <a:p>
              <a:pPr algn="ctr"/>
              <a:r>
                <a:rPr lang="en-US" sz="3200" dirty="0"/>
                <a:t>Listen to music during independent work time!</a:t>
              </a:r>
              <a:endParaRPr lang="en-US" sz="2800" dirty="0"/>
            </a:p>
          </p:txBody>
        </p:sp>
        <p:pic>
          <p:nvPicPr>
            <p:cNvPr id="9" name="Picture 8" title="Headphones">
              <a:extLst>
                <a:ext uri="{FF2B5EF4-FFF2-40B4-BE49-F238E27FC236}">
                  <a16:creationId xmlns:a16="http://schemas.microsoft.com/office/drawing/2014/main" id="{D29AE89D-CA3E-0245-8163-356D0C2058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00390" y="3836974"/>
              <a:ext cx="2050177" cy="2336800"/>
            </a:xfrm>
            <a:prstGeom prst="rect">
              <a:avLst/>
            </a:prstGeom>
            <a:effectLst>
              <a:glow rad="127000">
                <a:schemeClr val="accent5">
                  <a:lumMod val="60000"/>
                  <a:lumOff val="40000"/>
                  <a:alpha val="40000"/>
                </a:schemeClr>
              </a:glow>
            </a:effectLst>
          </p:spPr>
        </p:pic>
      </p:grpSp>
    </p:spTree>
    <p:custDataLst>
      <p:tags r:id="rId1"/>
    </p:custDataLst>
    <p:extLst>
      <p:ext uri="{BB962C8B-B14F-4D97-AF65-F5344CB8AC3E}">
        <p14:creationId xmlns:p14="http://schemas.microsoft.com/office/powerpoint/2010/main" val="286468529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406EE7-761D-B0F6-F317-1F80A1920E06}"/>
              </a:ext>
            </a:extLst>
          </p:cNvPr>
          <p:cNvSpPr/>
          <p:nvPr/>
        </p:nvSpPr>
        <p:spPr>
          <a:xfrm>
            <a:off x="0" y="1488720"/>
            <a:ext cx="12192000" cy="5369280"/>
          </a:xfrm>
          <a:prstGeom prst="rect">
            <a:avLst/>
          </a:prstGeom>
          <a:solidFill>
            <a:schemeClr val="bg1">
              <a:lumMod val="85000"/>
            </a:schemeClr>
          </a:solidFill>
          <a:ln w="28575">
            <a:solidFill>
              <a:schemeClr val="bg1">
                <a:lumMod val="85000"/>
              </a:schemeClr>
            </a:solidFill>
          </a:ln>
        </p:spPr>
        <p:txBody>
          <a:bodyPr wrap="square" tIns="365760">
            <a:noAutofit/>
          </a:bodyPr>
          <a:lstStyle/>
          <a:p>
            <a:pPr marL="460375"/>
            <a:r>
              <a:rPr lang="en-US" sz="3200" dirty="0"/>
              <a:t>Organize PTO </a:t>
            </a:r>
            <a:br>
              <a:rPr lang="en-US" sz="3200" dirty="0"/>
            </a:br>
            <a:r>
              <a:rPr lang="en-US" sz="3200" dirty="0"/>
              <a:t>celebrations to tie in </a:t>
            </a:r>
            <a:br>
              <a:rPr lang="en-US" sz="3200" dirty="0"/>
            </a:br>
            <a:r>
              <a:rPr lang="en-US" sz="3200" dirty="0"/>
              <a:t>to your schoolwide plan</a:t>
            </a:r>
          </a:p>
          <a:p>
            <a:pPr marL="460375"/>
            <a:endParaRPr lang="en-US" sz="3200" dirty="0"/>
          </a:p>
          <a:p>
            <a:pPr marL="460375"/>
            <a:r>
              <a:rPr lang="en-US" sz="3200" dirty="0"/>
              <a:t>Coordinate activities</a:t>
            </a:r>
          </a:p>
        </p:txBody>
      </p:sp>
      <p:sp>
        <p:nvSpPr>
          <p:cNvPr id="2" name="Title 1"/>
          <p:cNvSpPr>
            <a:spLocks noGrp="1"/>
          </p:cNvSpPr>
          <p:nvPr>
            <p:ph type="title"/>
          </p:nvPr>
        </p:nvSpPr>
        <p:spPr>
          <a:xfrm>
            <a:off x="502920" y="164592"/>
            <a:ext cx="10515600" cy="1325563"/>
          </a:xfrm>
        </p:spPr>
        <p:txBody>
          <a:bodyPr/>
          <a:lstStyle/>
          <a:p>
            <a:r>
              <a:rPr lang="en-US" dirty="0"/>
              <a:t>Join Ranks – It is a Schoolwide Effort</a:t>
            </a:r>
          </a:p>
        </p:txBody>
      </p:sp>
      <p:pic>
        <p:nvPicPr>
          <p:cNvPr id="4" name="Picture 3" title="Outdoor table with popcorn, cupcakes, and jello"/>
          <p:cNvPicPr>
            <a:picLocks/>
          </p:cNvPicPr>
          <p:nvPr/>
        </p:nvPicPr>
        <p:blipFill rotWithShape="1">
          <a:blip r:embed="rId4" cstate="screen">
            <a:extLst>
              <a:ext uri="{28A0092B-C50C-407E-A947-70E740481C1C}">
                <a14:useLocalDpi xmlns:a14="http://schemas.microsoft.com/office/drawing/2010/main"/>
              </a:ext>
            </a:extLst>
          </a:blip>
          <a:stretch/>
        </p:blipFill>
        <p:spPr>
          <a:xfrm>
            <a:off x="5743977" y="1488719"/>
            <a:ext cx="6448023" cy="5373353"/>
          </a:xfrm>
          <a:prstGeom prst="rect">
            <a:avLst/>
          </a:prstGeom>
        </p:spPr>
      </p:pic>
    </p:spTree>
    <p:custDataLst>
      <p:tags r:id="rId1"/>
    </p:custDataLst>
    <p:extLst>
      <p:ext uri="{BB962C8B-B14F-4D97-AF65-F5344CB8AC3E}">
        <p14:creationId xmlns:p14="http://schemas.microsoft.com/office/powerpoint/2010/main" val="396891724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C98CB-1F4E-A046-8572-FD20C4F4C746}"/>
              </a:ext>
            </a:extLst>
          </p:cNvPr>
          <p:cNvSpPr>
            <a:spLocks noGrp="1"/>
          </p:cNvSpPr>
          <p:nvPr>
            <p:ph type="title"/>
          </p:nvPr>
        </p:nvSpPr>
        <p:spPr>
          <a:xfrm>
            <a:off x="838200" y="365125"/>
            <a:ext cx="10515600" cy="1325563"/>
          </a:xfrm>
        </p:spPr>
        <p:txBody>
          <a:bodyPr>
            <a:normAutofit/>
          </a:bodyPr>
          <a:lstStyle/>
          <a:p>
            <a:r>
              <a:rPr lang="en-US"/>
              <a:t>Procedures for Reinforcing Students: </a:t>
            </a:r>
            <a:br>
              <a:rPr lang="en-US"/>
            </a:br>
            <a:r>
              <a:rPr lang="en-US"/>
              <a:t>Determining Appropriate Reinforcers </a:t>
            </a:r>
          </a:p>
        </p:txBody>
      </p:sp>
      <p:sp>
        <p:nvSpPr>
          <p:cNvPr id="3" name="Content Placeholder 2">
            <a:extLst>
              <a:ext uri="{FF2B5EF4-FFF2-40B4-BE49-F238E27FC236}">
                <a16:creationId xmlns:a16="http://schemas.microsoft.com/office/drawing/2014/main" id="{4BE84A92-400C-C44A-8DC0-167F3B07B77D}"/>
              </a:ext>
            </a:extLst>
          </p:cNvPr>
          <p:cNvSpPr>
            <a:spLocks noGrp="1"/>
          </p:cNvSpPr>
          <p:nvPr>
            <p:ph idx="1"/>
          </p:nvPr>
        </p:nvSpPr>
        <p:spPr>
          <a:xfrm>
            <a:off x="838200" y="2018810"/>
            <a:ext cx="10515600" cy="4351338"/>
          </a:xfrm>
        </p:spPr>
        <p:txBody>
          <a:bodyPr/>
          <a:lstStyle/>
          <a:p>
            <a:pPr marL="0" indent="0" algn="ctr">
              <a:buNone/>
            </a:pPr>
            <a:r>
              <a:rPr lang="en-US" sz="6000" b="1" dirty="0">
                <a:solidFill>
                  <a:schemeClr val="accent5"/>
                </a:solidFill>
              </a:rPr>
              <a:t>Seeking</a:t>
            </a:r>
            <a:r>
              <a:rPr lang="en-US" dirty="0"/>
              <a:t> or</a:t>
            </a:r>
          </a:p>
          <a:p>
            <a:pPr marL="0" indent="0" algn="ctr">
              <a:buNone/>
            </a:pPr>
            <a:r>
              <a:rPr lang="en-US" sz="6000" dirty="0">
                <a:solidFill>
                  <a:schemeClr val="accent5"/>
                </a:solidFill>
              </a:rPr>
              <a:t>Avoiding</a:t>
            </a:r>
            <a:endParaRPr lang="en-US" dirty="0">
              <a:solidFill>
                <a:schemeClr val="accent5"/>
              </a:solidFill>
            </a:endParaRPr>
          </a:p>
          <a:p>
            <a:pPr marL="0" indent="0">
              <a:buNone/>
            </a:pPr>
            <a:r>
              <a:rPr lang="en-US" dirty="0"/>
              <a:t>Consider: </a:t>
            </a:r>
          </a:p>
          <a:p>
            <a:pPr lvl="1"/>
            <a:r>
              <a:rPr lang="en-US" dirty="0"/>
              <a:t>What is rewarding to the student? </a:t>
            </a:r>
          </a:p>
          <a:p>
            <a:pPr lvl="1"/>
            <a:r>
              <a:rPr lang="en-US" dirty="0"/>
              <a:t>Is the student seeking or trying to avoid attention? </a:t>
            </a:r>
          </a:p>
          <a:p>
            <a:pPr lvl="1"/>
            <a:r>
              <a:rPr lang="en-US" dirty="0"/>
              <a:t>Is the student seeking to trying to avoid participating </a:t>
            </a:r>
            <a:br>
              <a:rPr lang="en-US" dirty="0"/>
            </a:br>
            <a:r>
              <a:rPr lang="en-US" dirty="0"/>
              <a:t>in something?</a:t>
            </a:r>
          </a:p>
        </p:txBody>
      </p:sp>
      <p:sp>
        <p:nvSpPr>
          <p:cNvPr id="14" name="Rounded Rectangle 13"/>
          <p:cNvSpPr/>
          <p:nvPr/>
        </p:nvSpPr>
        <p:spPr>
          <a:xfrm>
            <a:off x="8937938" y="2971782"/>
            <a:ext cx="3047999" cy="2059023"/>
          </a:xfrm>
          <a:prstGeom prst="roundRect">
            <a:avLst/>
          </a:prstGeom>
          <a:gradFill flip="none"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16200000" scaled="1"/>
            <a:tileRect/>
          </a:gradFill>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r>
              <a:rPr lang="en-US" sz="2700" dirty="0">
                <a:solidFill>
                  <a:schemeClr val="bg1"/>
                </a:solidFill>
              </a:rPr>
              <a:t>Ask your students! </a:t>
            </a:r>
          </a:p>
          <a:p>
            <a:pPr algn="ctr" fontAlgn="auto">
              <a:spcBef>
                <a:spcPts val="0"/>
              </a:spcBef>
              <a:spcAft>
                <a:spcPts val="0"/>
              </a:spcAft>
              <a:defRPr/>
            </a:pPr>
            <a:r>
              <a:rPr lang="en-US" sz="2700" b="1" dirty="0">
                <a:solidFill>
                  <a:schemeClr val="bg1">
                    <a:lumMod val="95000"/>
                  </a:schemeClr>
                </a:solidFill>
              </a:rPr>
              <a:t>R06 Reinforcer Student Questionnaire</a:t>
            </a:r>
          </a:p>
        </p:txBody>
      </p:sp>
    </p:spTree>
    <p:custDataLst>
      <p:tags r:id="rId1"/>
    </p:custDataLst>
    <p:extLst>
      <p:ext uri="{BB962C8B-B14F-4D97-AF65-F5344CB8AC3E}">
        <p14:creationId xmlns:p14="http://schemas.microsoft.com/office/powerpoint/2010/main" val="5311160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4B92-6D64-FD42-AABA-5DCADDF1B8DF}"/>
              </a:ext>
            </a:extLst>
          </p:cNvPr>
          <p:cNvSpPr>
            <a:spLocks noGrp="1"/>
          </p:cNvSpPr>
          <p:nvPr>
            <p:ph type="title"/>
          </p:nvPr>
        </p:nvSpPr>
        <p:spPr>
          <a:xfrm>
            <a:off x="838200" y="365125"/>
            <a:ext cx="10515600" cy="1325563"/>
          </a:xfrm>
        </p:spPr>
        <p:txBody>
          <a:bodyPr>
            <a:normAutofit/>
          </a:bodyPr>
          <a:lstStyle/>
          <a:p>
            <a:r>
              <a:rPr lang="en-US"/>
              <a:t>Procedures for Reinforcing Students: </a:t>
            </a:r>
            <a:br>
              <a:rPr lang="en-US"/>
            </a:br>
            <a:r>
              <a:rPr lang="en-US"/>
              <a:t>Determining Appropriate Reinforcers</a:t>
            </a:r>
          </a:p>
        </p:txBody>
      </p:sp>
      <p:pic>
        <p:nvPicPr>
          <p:cNvPr id="3" name="Content Placeholder 2">
            <a:extLst>
              <a:ext uri="{FF2B5EF4-FFF2-40B4-BE49-F238E27FC236}">
                <a16:creationId xmlns:a16="http://schemas.microsoft.com/office/drawing/2014/main" id="{D7518086-9E7B-B0CD-C344-66BE6CA843CF}"/>
              </a:ext>
            </a:extLst>
          </p:cNvPr>
          <p:cNvPicPr>
            <a:picLocks noGrp="1" noChangeAspect="1"/>
          </p:cNvPicPr>
          <p:nvPr>
            <p:ph idx="1"/>
          </p:nvPr>
        </p:nvPicPr>
        <p:blipFill>
          <a:blip r:embed="rId4"/>
          <a:stretch>
            <a:fillRect/>
          </a:stretch>
        </p:blipFill>
        <p:spPr>
          <a:xfrm>
            <a:off x="838200" y="1825625"/>
            <a:ext cx="9992932" cy="4962166"/>
          </a:xfrm>
          <a:prstGeom prst="rect">
            <a:avLst/>
          </a:prstGeom>
        </p:spPr>
      </p:pic>
    </p:spTree>
    <p:custDataLst>
      <p:tags r:id="rId1"/>
    </p:custDataLst>
    <p:extLst>
      <p:ext uri="{BB962C8B-B14F-4D97-AF65-F5344CB8AC3E}">
        <p14:creationId xmlns:p14="http://schemas.microsoft.com/office/powerpoint/2010/main" val="411783678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0 min">
            <a:extLst>
              <a:ext uri="{FF2B5EF4-FFF2-40B4-BE49-F238E27FC236}">
                <a16:creationId xmlns:a16="http://schemas.microsoft.com/office/drawing/2014/main" id="{CC81E254-C5CF-E772-E2D4-B99133CED81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8" y="4446241"/>
            <a:ext cx="5076825" cy="1800292"/>
          </a:xfrm>
          <a:prstGeom prst="rect">
            <a:avLst/>
          </a:prstGeom>
          <a:noFill/>
          <a:ln w="9525">
            <a:noFill/>
            <a:miter lim="800000"/>
            <a:headEnd/>
            <a:tailEnd/>
          </a:ln>
        </p:spPr>
      </p:pic>
      <p:pic>
        <p:nvPicPr>
          <p:cNvPr id="13" name="9 min">
            <a:extLst>
              <a:ext uri="{FF2B5EF4-FFF2-40B4-BE49-F238E27FC236}">
                <a16:creationId xmlns:a16="http://schemas.microsoft.com/office/drawing/2014/main" id="{AF079536-BE61-3AD0-48E2-2523F3DAB0C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8" y="4446241"/>
            <a:ext cx="5076825" cy="1800292"/>
          </a:xfrm>
          <a:prstGeom prst="rect">
            <a:avLst/>
          </a:prstGeom>
          <a:noFill/>
          <a:ln w="9525">
            <a:noFill/>
            <a:miter lim="800000"/>
            <a:headEnd/>
            <a:tailEnd/>
          </a:ln>
        </p:spPr>
      </p:pic>
      <p:pic>
        <p:nvPicPr>
          <p:cNvPr id="14" name="8 min">
            <a:extLst>
              <a:ext uri="{FF2B5EF4-FFF2-40B4-BE49-F238E27FC236}">
                <a16:creationId xmlns:a16="http://schemas.microsoft.com/office/drawing/2014/main" id="{D3A6CDD4-A8E1-E963-1027-5ACF7053BEA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8" y="4446241"/>
            <a:ext cx="5076825" cy="1800292"/>
          </a:xfrm>
          <a:prstGeom prst="rect">
            <a:avLst/>
          </a:prstGeom>
          <a:noFill/>
          <a:ln w="9525">
            <a:noFill/>
            <a:miter lim="800000"/>
            <a:headEnd/>
            <a:tailEnd/>
          </a:ln>
        </p:spPr>
      </p:pic>
      <p:pic>
        <p:nvPicPr>
          <p:cNvPr id="15" name="7 min">
            <a:extLst>
              <a:ext uri="{FF2B5EF4-FFF2-40B4-BE49-F238E27FC236}">
                <a16:creationId xmlns:a16="http://schemas.microsoft.com/office/drawing/2014/main" id="{7B51B750-071D-6372-634A-4C9E2C330110}"/>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8" y="4446241"/>
            <a:ext cx="5076825" cy="1800292"/>
          </a:xfrm>
          <a:prstGeom prst="rect">
            <a:avLst/>
          </a:prstGeom>
          <a:noFill/>
          <a:ln w="9525">
            <a:noFill/>
            <a:miter lim="800000"/>
            <a:headEnd/>
            <a:tailEnd/>
          </a:ln>
        </p:spPr>
      </p:pic>
      <p:pic>
        <p:nvPicPr>
          <p:cNvPr id="16" name="6 min">
            <a:extLst>
              <a:ext uri="{FF2B5EF4-FFF2-40B4-BE49-F238E27FC236}">
                <a16:creationId xmlns:a16="http://schemas.microsoft.com/office/drawing/2014/main" id="{C73E4817-55D2-3096-DDF0-7C1F1B701302}"/>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8" y="4446241"/>
            <a:ext cx="5076825" cy="1800292"/>
          </a:xfrm>
          <a:prstGeom prst="rect">
            <a:avLst/>
          </a:prstGeom>
          <a:noFill/>
          <a:ln w="9525">
            <a:noFill/>
            <a:miter lim="800000"/>
            <a:headEnd/>
            <a:tailEnd/>
          </a:ln>
        </p:spPr>
      </p:pic>
      <p:pic>
        <p:nvPicPr>
          <p:cNvPr id="17" name="5 min">
            <a:extLst>
              <a:ext uri="{FF2B5EF4-FFF2-40B4-BE49-F238E27FC236}">
                <a16:creationId xmlns:a16="http://schemas.microsoft.com/office/drawing/2014/main" id="{33D1087B-1CF3-CAD5-44B0-4AA71BE062C3}"/>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4446241"/>
            <a:ext cx="5076825" cy="1800292"/>
          </a:xfrm>
          <a:prstGeom prst="rect">
            <a:avLst/>
          </a:prstGeom>
          <a:noFill/>
          <a:ln w="9525">
            <a:noFill/>
            <a:miter lim="800000"/>
            <a:headEnd/>
            <a:tailEnd/>
          </a:ln>
        </p:spPr>
      </p:pic>
      <p:pic>
        <p:nvPicPr>
          <p:cNvPr id="18" name="4 min">
            <a:extLst>
              <a:ext uri="{FF2B5EF4-FFF2-40B4-BE49-F238E27FC236}">
                <a16:creationId xmlns:a16="http://schemas.microsoft.com/office/drawing/2014/main" id="{1C2B2F5A-8704-7547-111F-D372466E6CCC}"/>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4446241"/>
            <a:ext cx="5076825" cy="1800292"/>
          </a:xfrm>
          <a:prstGeom prst="rect">
            <a:avLst/>
          </a:prstGeom>
          <a:noFill/>
          <a:ln w="9525">
            <a:noFill/>
            <a:miter lim="800000"/>
            <a:headEnd/>
            <a:tailEnd/>
          </a:ln>
        </p:spPr>
      </p:pic>
      <p:pic>
        <p:nvPicPr>
          <p:cNvPr id="19" name="3 min">
            <a:extLst>
              <a:ext uri="{FF2B5EF4-FFF2-40B4-BE49-F238E27FC236}">
                <a16:creationId xmlns:a16="http://schemas.microsoft.com/office/drawing/2014/main" id="{F181AC73-39DB-AEFB-1B8E-EBF7CC4350B0}"/>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8" y="4446241"/>
            <a:ext cx="5076825" cy="1800292"/>
          </a:xfrm>
          <a:prstGeom prst="rect">
            <a:avLst/>
          </a:prstGeom>
          <a:noFill/>
          <a:ln w="9525">
            <a:noFill/>
            <a:miter lim="800000"/>
            <a:headEnd/>
            <a:tailEnd/>
          </a:ln>
        </p:spPr>
      </p:pic>
      <p:pic>
        <p:nvPicPr>
          <p:cNvPr id="22" name="2 min">
            <a:extLst>
              <a:ext uri="{FF2B5EF4-FFF2-40B4-BE49-F238E27FC236}">
                <a16:creationId xmlns:a16="http://schemas.microsoft.com/office/drawing/2014/main" id="{AAB61FBB-C63D-36D4-6897-80AEBABA3ADC}"/>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8" y="4446241"/>
            <a:ext cx="5076825" cy="1800292"/>
          </a:xfrm>
          <a:prstGeom prst="rect">
            <a:avLst/>
          </a:prstGeom>
          <a:noFill/>
          <a:ln w="9525">
            <a:noFill/>
            <a:miter lim="800000"/>
            <a:headEnd/>
            <a:tailEnd/>
          </a:ln>
        </p:spPr>
      </p:pic>
      <p:pic>
        <p:nvPicPr>
          <p:cNvPr id="23" name="1 min">
            <a:extLst>
              <a:ext uri="{FF2B5EF4-FFF2-40B4-BE49-F238E27FC236}">
                <a16:creationId xmlns:a16="http://schemas.microsoft.com/office/drawing/2014/main" id="{37DB009B-14A0-36B4-A379-1E23D8882EE4}"/>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8" y="4446241"/>
            <a:ext cx="5076825" cy="1800292"/>
          </a:xfrm>
          <a:prstGeom prst="rect">
            <a:avLst/>
          </a:prstGeom>
          <a:noFill/>
          <a:ln w="9525">
            <a:noFill/>
            <a:miter lim="800000"/>
            <a:headEnd/>
            <a:tailEnd/>
          </a:ln>
        </p:spPr>
      </p:pic>
      <p:pic>
        <p:nvPicPr>
          <p:cNvPr id="24" name="30 seconds">
            <a:extLst>
              <a:ext uri="{FF2B5EF4-FFF2-40B4-BE49-F238E27FC236}">
                <a16:creationId xmlns:a16="http://schemas.microsoft.com/office/drawing/2014/main" id="{4AC5D498-3409-2C86-AC05-C4A6236E3153}"/>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8" y="4446241"/>
            <a:ext cx="5076825" cy="1800292"/>
          </a:xfrm>
          <a:prstGeom prst="rect">
            <a:avLst/>
          </a:prstGeom>
          <a:noFill/>
          <a:ln w="9525">
            <a:noFill/>
            <a:miter lim="800000"/>
            <a:headEnd/>
            <a:tailEnd/>
          </a:ln>
        </p:spPr>
      </p:pic>
      <p:pic>
        <p:nvPicPr>
          <p:cNvPr id="25" name="Picture 32">
            <a:extLst>
              <a:ext uri="{FF2B5EF4-FFF2-40B4-BE49-F238E27FC236}">
                <a16:creationId xmlns:a16="http://schemas.microsoft.com/office/drawing/2014/main" id="{E02ABBDF-F5FE-F992-AD74-73E4EDBFF593}"/>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8" y="4446241"/>
            <a:ext cx="5076825" cy="1800292"/>
          </a:xfrm>
          <a:prstGeom prst="rect">
            <a:avLst/>
          </a:prstGeom>
          <a:noFill/>
          <a:ln w="9525">
            <a:noFill/>
            <a:miter lim="800000"/>
            <a:headEnd/>
            <a:tailEnd/>
          </a:ln>
        </p:spPr>
      </p:pic>
      <p:pic>
        <p:nvPicPr>
          <p:cNvPr id="3" name="Picture 2"/>
          <p:cNvPicPr>
            <a:picLocks noChangeAspect="1"/>
          </p:cNvPicPr>
          <p:nvPr/>
        </p:nvPicPr>
        <p:blipFill>
          <a:blip r:embed="rId16"/>
          <a:srcRect/>
          <a:stretch/>
        </p:blipFill>
        <p:spPr>
          <a:xfrm>
            <a:off x="6546453" y="184853"/>
            <a:ext cx="3856700" cy="1915112"/>
          </a:xfrm>
          <a:prstGeom prst="rect">
            <a:avLst/>
          </a:prstGeom>
        </p:spPr>
      </p:pic>
      <p:pic>
        <p:nvPicPr>
          <p:cNvPr id="2" name="Picture 1" title="Table talk 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95688" y="164171"/>
            <a:ext cx="6057900" cy="37084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30" name="Left Arrow 29"/>
          <p:cNvSpPr/>
          <p:nvPr/>
        </p:nvSpPr>
        <p:spPr>
          <a:xfrm rot="587281">
            <a:off x="8279099" y="905875"/>
            <a:ext cx="3619359" cy="1819711"/>
          </a:xfrm>
          <a:prstGeom prst="lef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t>Use R07 Reinforcement Menu</a:t>
            </a:r>
          </a:p>
        </p:txBody>
      </p:sp>
      <p:grpSp>
        <p:nvGrpSpPr>
          <p:cNvPr id="4" name="Group 3">
            <a:extLst>
              <a:ext uri="{FF2B5EF4-FFF2-40B4-BE49-F238E27FC236}">
                <a16:creationId xmlns:a16="http://schemas.microsoft.com/office/drawing/2014/main" id="{2F6ED01C-54E6-DE42-9806-22CEAEFD3276}"/>
              </a:ext>
            </a:extLst>
          </p:cNvPr>
          <p:cNvGrpSpPr/>
          <p:nvPr/>
        </p:nvGrpSpPr>
        <p:grpSpPr>
          <a:xfrm>
            <a:off x="8634413" y="2891691"/>
            <a:ext cx="2719524" cy="2707794"/>
            <a:chOff x="5863148" y="3698525"/>
            <a:chExt cx="3048317" cy="3035169"/>
          </a:xfrm>
        </p:grpSpPr>
        <p:pic>
          <p:nvPicPr>
            <p:cNvPr id="20" name="Picture 19" title="Sticky note">
              <a:extLst>
                <a:ext uri="{FF2B5EF4-FFF2-40B4-BE49-F238E27FC236}">
                  <a16:creationId xmlns:a16="http://schemas.microsoft.com/office/drawing/2014/main" id="{DB64226D-5E47-5645-BCB8-B47215A9F44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21147842">
              <a:off x="5863148" y="3952105"/>
              <a:ext cx="3048317" cy="2781589"/>
            </a:xfrm>
            <a:prstGeom prst="rect">
              <a:avLst/>
            </a:prstGeom>
          </p:spPr>
        </p:pic>
        <p:pic>
          <p:nvPicPr>
            <p:cNvPr id="21" name="Picture 20" title="Push pin">
              <a:extLst>
                <a:ext uri="{FF2B5EF4-FFF2-40B4-BE49-F238E27FC236}">
                  <a16:creationId xmlns:a16="http://schemas.microsoft.com/office/drawing/2014/main" id="{3A8D3E64-E615-DA48-A55D-83AD50F4C6A1}"/>
                </a:ext>
              </a:extLst>
            </p:cNvPr>
            <p:cNvPicPr>
              <a:picLocks noChangeAspect="1"/>
            </p:cNvPicPr>
            <p:nvPr/>
          </p:nvPicPr>
          <p:blipFill>
            <a:blip r:embed="rId19" cstate="screen">
              <a:grayscl/>
              <a:extLst>
                <a:ext uri="{28A0092B-C50C-407E-A947-70E740481C1C}">
                  <a14:useLocalDpi xmlns:a14="http://schemas.microsoft.com/office/drawing/2010/main"/>
                </a:ext>
              </a:extLst>
            </a:blip>
            <a:stretch>
              <a:fillRect/>
            </a:stretch>
          </p:blipFill>
          <p:spPr>
            <a:xfrm rot="20955426">
              <a:off x="6403292" y="3698525"/>
              <a:ext cx="1378923" cy="1297050"/>
            </a:xfrm>
            <a:prstGeom prst="rect">
              <a:avLst/>
            </a:prstGeom>
          </p:spPr>
        </p:pic>
      </p:grpSp>
      <p:sp>
        <p:nvSpPr>
          <p:cNvPr id="33" name="TextBox 32"/>
          <p:cNvSpPr txBox="1"/>
          <p:nvPr/>
        </p:nvSpPr>
        <p:spPr>
          <a:xfrm rot="21112191">
            <a:off x="8920256" y="3779786"/>
            <a:ext cx="2198638" cy="1169551"/>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Table Talk 4</a:t>
            </a:r>
          </a:p>
          <a:p>
            <a:pPr algn="ctr"/>
            <a:r>
              <a:rPr lang="en-US" sz="2400" dirty="0">
                <a:latin typeface="Arial" panose="020B0604020202020204" pitchFamily="34" charset="0"/>
                <a:cs typeface="Arial" panose="020B0604020202020204" pitchFamily="34" charset="0"/>
              </a:rPr>
              <a:t>Reinforcement</a:t>
            </a:r>
          </a:p>
          <a:p>
            <a:pPr algn="ctr"/>
            <a:r>
              <a:rPr lang="en-US" sz="1800" b="1" dirty="0">
                <a:solidFill>
                  <a:schemeClr val="accent5"/>
                </a:solidFill>
                <a:latin typeface="Arial" panose="020B0604020202020204" pitchFamily="34" charset="0"/>
                <a:cs typeface="Arial" panose="020B0604020202020204" pitchFamily="34" charset="0"/>
              </a:rPr>
              <a:t>10 minutes</a:t>
            </a:r>
          </a:p>
        </p:txBody>
      </p:sp>
    </p:spTree>
    <p:custDataLst>
      <p:tags r:id="rId1"/>
    </p:custDataLst>
    <p:extLst>
      <p:ext uri="{BB962C8B-B14F-4D97-AF65-F5344CB8AC3E}">
        <p14:creationId xmlns:p14="http://schemas.microsoft.com/office/powerpoint/2010/main" val="2063880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FBF676-0C73-4C43-9107-2EF14CBCD5A2}"/>
              </a:ext>
            </a:extLst>
          </p:cNvPr>
          <p:cNvSpPr>
            <a:spLocks noGrp="1"/>
          </p:cNvSpPr>
          <p:nvPr>
            <p:ph type="title"/>
          </p:nvPr>
        </p:nvSpPr>
        <p:spPr>
          <a:xfrm>
            <a:off x="838200" y="365125"/>
            <a:ext cx="10515600" cy="1325563"/>
          </a:xfrm>
        </p:spPr>
        <p:txBody>
          <a:bodyPr>
            <a:normAutofit/>
          </a:bodyPr>
          <a:lstStyle/>
          <a:p>
            <a:r>
              <a:rPr lang="en-US" dirty="0"/>
              <a:t>School Implementation Calendar</a:t>
            </a:r>
          </a:p>
        </p:txBody>
      </p:sp>
      <p:graphicFrame>
        <p:nvGraphicFramePr>
          <p:cNvPr id="8" name="Content Placeholder 7">
            <a:extLst>
              <a:ext uri="{FF2B5EF4-FFF2-40B4-BE49-F238E27FC236}">
                <a16:creationId xmlns:a16="http://schemas.microsoft.com/office/drawing/2014/main" id="{98456A79-8C35-7FF9-1A1C-9EC402E29FD5}"/>
              </a:ext>
            </a:extLst>
          </p:cNvPr>
          <p:cNvGraphicFramePr>
            <a:graphicFrameLocks noGrp="1"/>
          </p:cNvGraphicFramePr>
          <p:nvPr>
            <p:ph idx="1"/>
            <p:extLst>
              <p:ext uri="{D42A27DB-BD31-4B8C-83A1-F6EECF244321}">
                <p14:modId xmlns:p14="http://schemas.microsoft.com/office/powerpoint/2010/main" val="3045753335"/>
              </p:ext>
            </p:extLst>
          </p:nvPr>
        </p:nvGraphicFramePr>
        <p:xfrm>
          <a:off x="838204" y="1524435"/>
          <a:ext cx="10515596" cy="5167311"/>
        </p:xfrm>
        <a:graphic>
          <a:graphicData uri="http://schemas.openxmlformats.org/drawingml/2006/table">
            <a:tbl>
              <a:tblPr/>
              <a:tblGrid>
                <a:gridCol w="1502228">
                  <a:extLst>
                    <a:ext uri="{9D8B030D-6E8A-4147-A177-3AD203B41FA5}">
                      <a16:colId xmlns:a16="http://schemas.microsoft.com/office/drawing/2014/main" val="2126230571"/>
                    </a:ext>
                  </a:extLst>
                </a:gridCol>
                <a:gridCol w="1502228">
                  <a:extLst>
                    <a:ext uri="{9D8B030D-6E8A-4147-A177-3AD203B41FA5}">
                      <a16:colId xmlns:a16="http://schemas.microsoft.com/office/drawing/2014/main" val="1874117843"/>
                    </a:ext>
                  </a:extLst>
                </a:gridCol>
                <a:gridCol w="1502228">
                  <a:extLst>
                    <a:ext uri="{9D8B030D-6E8A-4147-A177-3AD203B41FA5}">
                      <a16:colId xmlns:a16="http://schemas.microsoft.com/office/drawing/2014/main" val="3332869189"/>
                    </a:ext>
                  </a:extLst>
                </a:gridCol>
                <a:gridCol w="1502228">
                  <a:extLst>
                    <a:ext uri="{9D8B030D-6E8A-4147-A177-3AD203B41FA5}">
                      <a16:colId xmlns:a16="http://schemas.microsoft.com/office/drawing/2014/main" val="1322585598"/>
                    </a:ext>
                  </a:extLst>
                </a:gridCol>
                <a:gridCol w="1502228">
                  <a:extLst>
                    <a:ext uri="{9D8B030D-6E8A-4147-A177-3AD203B41FA5}">
                      <a16:colId xmlns:a16="http://schemas.microsoft.com/office/drawing/2014/main" val="4026258673"/>
                    </a:ext>
                  </a:extLst>
                </a:gridCol>
                <a:gridCol w="1502228">
                  <a:extLst>
                    <a:ext uri="{9D8B030D-6E8A-4147-A177-3AD203B41FA5}">
                      <a16:colId xmlns:a16="http://schemas.microsoft.com/office/drawing/2014/main" val="2873946733"/>
                    </a:ext>
                  </a:extLst>
                </a:gridCol>
                <a:gridCol w="1502228">
                  <a:extLst>
                    <a:ext uri="{9D8B030D-6E8A-4147-A177-3AD203B41FA5}">
                      <a16:colId xmlns:a16="http://schemas.microsoft.com/office/drawing/2014/main" val="470435155"/>
                    </a:ext>
                  </a:extLst>
                </a:gridCol>
              </a:tblGrid>
              <a:tr h="422399">
                <a:tc>
                  <a:txBody>
                    <a:bodyPr/>
                    <a:lstStyle/>
                    <a:p>
                      <a:pPr algn="ctr" fontAlgn="base">
                        <a:lnSpc>
                          <a:spcPct val="100000"/>
                        </a:lnSpc>
                      </a:pPr>
                      <a:r>
                        <a:rPr lang="en-US" sz="1600" b="1" i="0" dirty="0">
                          <a:solidFill>
                            <a:srgbClr val="FFFFFF"/>
                          </a:solidFill>
                          <a:effectLst/>
                          <a:latin typeface="+mn-lt"/>
                        </a:rPr>
                        <a:t>Sun.</a:t>
                      </a:r>
                    </a:p>
                  </a:txBody>
                  <a:tcPr marL="72775" marR="72775" marT="36387" marB="36387" anchor="ctr">
                    <a:lnL w="12700" cap="flat" cmpd="sng" algn="ctr">
                      <a:solidFill>
                        <a:schemeClr val="accent5"/>
                      </a:solid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7212"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ase">
                        <a:lnSpc>
                          <a:spcPct val="100000"/>
                        </a:lnSpc>
                      </a:pPr>
                      <a:r>
                        <a:rPr lang="en-US" sz="1600" b="1" i="0" dirty="0">
                          <a:solidFill>
                            <a:srgbClr val="FFFFFF"/>
                          </a:solidFill>
                          <a:effectLst/>
                          <a:latin typeface="+mn-lt"/>
                        </a:rPr>
                        <a:t>Mon.</a:t>
                      </a:r>
                    </a:p>
                  </a:txBody>
                  <a:tcPr marL="72775" marR="72775" marT="36387" marB="36387" anchor="ctr">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7212"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ase">
                        <a:lnSpc>
                          <a:spcPct val="100000"/>
                        </a:lnSpc>
                      </a:pPr>
                      <a:r>
                        <a:rPr lang="en-US" sz="1600" b="1" i="0" dirty="0">
                          <a:solidFill>
                            <a:srgbClr val="FFFFFF"/>
                          </a:solidFill>
                          <a:effectLst/>
                          <a:latin typeface="+mn-lt"/>
                        </a:rPr>
                        <a:t>Tues.</a:t>
                      </a:r>
                    </a:p>
                  </a:txBody>
                  <a:tcPr marL="72775" marR="72775" marT="36387" marB="36387" anchor="ctr">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7212"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ase">
                        <a:lnSpc>
                          <a:spcPct val="100000"/>
                        </a:lnSpc>
                      </a:pPr>
                      <a:r>
                        <a:rPr lang="en-US" sz="1600" b="1" i="0" dirty="0">
                          <a:solidFill>
                            <a:srgbClr val="FFFFFF"/>
                          </a:solidFill>
                          <a:effectLst/>
                          <a:latin typeface="+mn-lt"/>
                        </a:rPr>
                        <a:t>Wed.</a:t>
                      </a:r>
                    </a:p>
                  </a:txBody>
                  <a:tcPr marL="72775" marR="72775" marT="36387" marB="36387" anchor="ctr">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7212"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ase">
                        <a:lnSpc>
                          <a:spcPct val="100000"/>
                        </a:lnSpc>
                      </a:pPr>
                      <a:r>
                        <a:rPr lang="en-US" sz="1600" b="1" i="0" dirty="0">
                          <a:solidFill>
                            <a:srgbClr val="FFFFFF"/>
                          </a:solidFill>
                          <a:effectLst/>
                          <a:latin typeface="+mn-lt"/>
                        </a:rPr>
                        <a:t>Thurs.</a:t>
                      </a:r>
                    </a:p>
                  </a:txBody>
                  <a:tcPr marL="72775" marR="72775" marT="36387" marB="36387" anchor="ctr">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7212"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ase">
                        <a:lnSpc>
                          <a:spcPct val="100000"/>
                        </a:lnSpc>
                      </a:pPr>
                      <a:r>
                        <a:rPr lang="en-US" sz="1600" b="1" i="0" dirty="0">
                          <a:solidFill>
                            <a:srgbClr val="FFFFFF"/>
                          </a:solidFill>
                          <a:effectLst/>
                          <a:latin typeface="+mn-lt"/>
                        </a:rPr>
                        <a:t>Fri.</a:t>
                      </a:r>
                    </a:p>
                  </a:txBody>
                  <a:tcPr marL="72775" marR="72775" marT="36387" marB="36387" anchor="ctr">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7212"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base">
                        <a:lnSpc>
                          <a:spcPct val="100000"/>
                        </a:lnSpc>
                      </a:pPr>
                      <a:r>
                        <a:rPr lang="en-US" sz="1600" b="1" i="0" dirty="0">
                          <a:solidFill>
                            <a:srgbClr val="FFFFFF"/>
                          </a:solidFill>
                          <a:effectLst/>
                          <a:latin typeface="+mn-lt"/>
                        </a:rPr>
                        <a:t>Sat.</a:t>
                      </a:r>
                    </a:p>
                  </a:txBody>
                  <a:tcPr marL="72775" marR="72775" marT="36387" marB="36387" anchor="ctr">
                    <a:lnL w="17212"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7212"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584265679"/>
                  </a:ext>
                </a:extLst>
              </a:tr>
              <a:tr h="1186228">
                <a:tc>
                  <a:txBody>
                    <a:bodyPr/>
                    <a:lstStyle/>
                    <a:p>
                      <a:pPr algn="l" fontAlgn="base">
                        <a:lnSpc>
                          <a:spcPct val="100000"/>
                        </a:lnSpc>
                      </a:pPr>
                      <a:r>
                        <a:rPr lang="en-US" sz="1600" b="0" i="0" dirty="0">
                          <a:solidFill>
                            <a:srgbClr val="000000"/>
                          </a:solidFill>
                          <a:effectLst/>
                          <a:latin typeface="+mn-lt"/>
                        </a:rPr>
                        <a:t>1</a:t>
                      </a:r>
                    </a:p>
                  </a:txBody>
                  <a:tcPr marL="72775" marR="72775" marT="36387" marB="36387">
                    <a:lnL w="12700" cap="flat" cmpd="sng" algn="ctr">
                      <a:solidFill>
                        <a:schemeClr val="accent5"/>
                      </a:solidFill>
                      <a:prstDash val="solid"/>
                      <a:round/>
                      <a:headEnd type="none" w="med" len="med"/>
                      <a:tailEnd type="none" w="med" len="med"/>
                    </a:lnL>
                    <a:lnR w="17212" cap="flat" cmpd="sng" algn="ctr">
                      <a:noFill/>
                      <a:prstDash val="solid"/>
                      <a:round/>
                      <a:headEnd type="none" w="med" len="med"/>
                      <a:tailEnd type="none" w="med" len="med"/>
                    </a:lnR>
                    <a:lnT w="17212"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2</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7212"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3</a:t>
                      </a:r>
                    </a:p>
                    <a:p>
                      <a:pPr algn="l" fontAlgn="base">
                        <a:lnSpc>
                          <a:spcPct val="100000"/>
                        </a:lnSpc>
                      </a:pPr>
                      <a:r>
                        <a:rPr lang="en-US" sz="1600" b="0" i="0" dirty="0">
                          <a:solidFill>
                            <a:srgbClr val="000000"/>
                          </a:solidFill>
                          <a:effectLst/>
                          <a:latin typeface="+mn-lt"/>
                        </a:rPr>
                        <a:t>School-wide Reinforcement Team Meeting</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7212"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4</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7212"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5</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7212"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6</a:t>
                      </a:r>
                    </a:p>
                    <a:p>
                      <a:pPr algn="l" fontAlgn="base">
                        <a:lnSpc>
                          <a:spcPct val="100000"/>
                        </a:lnSpc>
                      </a:pPr>
                      <a:r>
                        <a:rPr lang="en-US" sz="1600" b="0" i="0" dirty="0">
                          <a:solidFill>
                            <a:srgbClr val="000000"/>
                          </a:solidFill>
                          <a:effectLst/>
                          <a:latin typeface="+mn-lt"/>
                        </a:rPr>
                        <a:t>Assembly </a:t>
                      </a:r>
                    </a:p>
                    <a:p>
                      <a:pPr algn="l" fontAlgn="base">
                        <a:lnSpc>
                          <a:spcPct val="100000"/>
                        </a:lnSpc>
                      </a:pPr>
                      <a:r>
                        <a:rPr lang="en-US" sz="1600" b="0" i="0" dirty="0">
                          <a:solidFill>
                            <a:srgbClr val="000000"/>
                          </a:solidFill>
                          <a:effectLst/>
                          <a:latin typeface="+mn-lt"/>
                        </a:rPr>
                        <a:t>@ 2:50</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7212"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7</a:t>
                      </a:r>
                    </a:p>
                  </a:txBody>
                  <a:tcPr marL="72775" marR="72775" marT="36387" marB="36387">
                    <a:lnL w="17212"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7212"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extLst>
                  <a:ext uri="{0D108BD9-81ED-4DB2-BD59-A6C34878D82A}">
                    <a16:rowId xmlns:a16="http://schemas.microsoft.com/office/drawing/2014/main" val="3698783003"/>
                  </a:ext>
                </a:extLst>
              </a:tr>
              <a:tr h="1186228">
                <a:tc>
                  <a:txBody>
                    <a:bodyPr/>
                    <a:lstStyle/>
                    <a:p>
                      <a:pPr algn="l" fontAlgn="base">
                        <a:lnSpc>
                          <a:spcPct val="100000"/>
                        </a:lnSpc>
                      </a:pPr>
                      <a:r>
                        <a:rPr lang="en-US" sz="1600" b="0" i="0" dirty="0">
                          <a:solidFill>
                            <a:srgbClr val="000000"/>
                          </a:solidFill>
                          <a:effectLst/>
                          <a:latin typeface="+mn-lt"/>
                        </a:rPr>
                        <a:t>8</a:t>
                      </a:r>
                    </a:p>
                  </a:txBody>
                  <a:tcPr marL="72775" marR="72775" marT="36387" marB="36387">
                    <a:lnL w="12700" cap="flat" cmpd="sng" algn="ctr">
                      <a:solidFill>
                        <a:schemeClr val="accent5"/>
                      </a:solid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a:solidFill>
                            <a:srgbClr val="000000"/>
                          </a:solidFill>
                          <a:effectLst/>
                          <a:latin typeface="+mn-lt"/>
                        </a:rPr>
                        <a:t>9</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dirty="0">
                          <a:solidFill>
                            <a:srgbClr val="000000"/>
                          </a:solidFill>
                          <a:effectLst/>
                          <a:latin typeface="+mn-lt"/>
                        </a:rPr>
                        <a:t>10</a:t>
                      </a:r>
                    </a:p>
                    <a:p>
                      <a:pPr algn="l" fontAlgn="base">
                        <a:lnSpc>
                          <a:spcPct val="100000"/>
                        </a:lnSpc>
                      </a:pPr>
                      <a:r>
                        <a:rPr lang="en-US" sz="1600" b="0" i="0" dirty="0">
                          <a:solidFill>
                            <a:srgbClr val="000000"/>
                          </a:solidFill>
                          <a:effectLst/>
                          <a:latin typeface="+mn-lt"/>
                        </a:rPr>
                        <a:t>Monthly</a:t>
                      </a:r>
                    </a:p>
                    <a:p>
                      <a:pPr algn="l" fontAlgn="base">
                        <a:lnSpc>
                          <a:spcPct val="100000"/>
                        </a:lnSpc>
                      </a:pPr>
                      <a:r>
                        <a:rPr lang="en-US" sz="1600" b="0" i="0" dirty="0">
                          <a:solidFill>
                            <a:srgbClr val="000000"/>
                          </a:solidFill>
                          <a:effectLst/>
                          <a:latin typeface="+mn-lt"/>
                        </a:rPr>
                        <a:t>Meeting</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dirty="0">
                          <a:solidFill>
                            <a:srgbClr val="000000"/>
                          </a:solidFill>
                          <a:effectLst/>
                          <a:latin typeface="+mn-lt"/>
                        </a:rPr>
                        <a:t>11</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dirty="0">
                          <a:solidFill>
                            <a:srgbClr val="000000"/>
                          </a:solidFill>
                          <a:effectLst/>
                          <a:latin typeface="+mn-lt"/>
                        </a:rPr>
                        <a:t>12</a:t>
                      </a:r>
                    </a:p>
                    <a:p>
                      <a:pPr algn="l" fontAlgn="base">
                        <a:lnSpc>
                          <a:spcPct val="100000"/>
                        </a:lnSpc>
                      </a:pPr>
                      <a:r>
                        <a:rPr lang="en-US" sz="1600" b="0" i="0" dirty="0">
                          <a:solidFill>
                            <a:srgbClr val="000000"/>
                          </a:solidFill>
                          <a:effectLst/>
                          <a:latin typeface="+mn-lt"/>
                        </a:rPr>
                        <a:t>Teach Social </a:t>
                      </a:r>
                    </a:p>
                    <a:p>
                      <a:pPr algn="l" fontAlgn="base">
                        <a:lnSpc>
                          <a:spcPct val="100000"/>
                        </a:lnSpc>
                      </a:pPr>
                      <a:r>
                        <a:rPr lang="en-US" sz="1600" b="0" i="0" dirty="0">
                          <a:solidFill>
                            <a:srgbClr val="000000"/>
                          </a:solidFill>
                          <a:effectLst/>
                          <a:latin typeface="+mn-lt"/>
                        </a:rPr>
                        <a:t>Skills Lesson</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a:solidFill>
                            <a:srgbClr val="000000"/>
                          </a:solidFill>
                          <a:effectLst/>
                          <a:latin typeface="+mn-lt"/>
                        </a:rPr>
                        <a:t>13</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dirty="0">
                          <a:solidFill>
                            <a:srgbClr val="000000"/>
                          </a:solidFill>
                          <a:effectLst/>
                          <a:latin typeface="+mn-lt"/>
                        </a:rPr>
                        <a:t>14</a:t>
                      </a:r>
                    </a:p>
                  </a:txBody>
                  <a:tcPr marL="72775" marR="72775" marT="36387" marB="36387">
                    <a:lnL w="17212"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40668606"/>
                  </a:ext>
                </a:extLst>
              </a:tr>
              <a:tr h="1186228">
                <a:tc>
                  <a:txBody>
                    <a:bodyPr/>
                    <a:lstStyle/>
                    <a:p>
                      <a:pPr algn="l" fontAlgn="base">
                        <a:lnSpc>
                          <a:spcPct val="100000"/>
                        </a:lnSpc>
                      </a:pPr>
                      <a:r>
                        <a:rPr lang="en-US" sz="1600" b="0" i="0" dirty="0">
                          <a:solidFill>
                            <a:srgbClr val="000000"/>
                          </a:solidFill>
                          <a:effectLst/>
                          <a:latin typeface="+mn-lt"/>
                        </a:rPr>
                        <a:t>15</a:t>
                      </a:r>
                    </a:p>
                  </a:txBody>
                  <a:tcPr marL="72775" marR="72775" marT="36387" marB="36387">
                    <a:lnL w="12700" cap="flat" cmpd="sng" algn="ctr">
                      <a:solidFill>
                        <a:schemeClr val="accent5"/>
                      </a:solid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16</a:t>
                      </a:r>
                    </a:p>
                    <a:p>
                      <a:pPr algn="l" fontAlgn="base">
                        <a:lnSpc>
                          <a:spcPct val="100000"/>
                        </a:lnSpc>
                      </a:pPr>
                      <a:r>
                        <a:rPr lang="en-US" sz="1600" b="0" i="0" dirty="0">
                          <a:solidFill>
                            <a:srgbClr val="000000"/>
                          </a:solidFill>
                          <a:effectLst/>
                          <a:latin typeface="+mn-lt"/>
                        </a:rPr>
                        <a:t>6</a:t>
                      </a:r>
                      <a:r>
                        <a:rPr lang="en-US" sz="1600" b="0" i="0" baseline="30000" dirty="0">
                          <a:solidFill>
                            <a:srgbClr val="000000"/>
                          </a:solidFill>
                          <a:effectLst/>
                          <a:latin typeface="+mn-lt"/>
                        </a:rPr>
                        <a:t>th</a:t>
                      </a:r>
                      <a:r>
                        <a:rPr lang="en-US" sz="1600" b="0" i="0" dirty="0">
                          <a:solidFill>
                            <a:srgbClr val="000000"/>
                          </a:solidFill>
                          <a:effectLst/>
                          <a:latin typeface="+mn-lt"/>
                        </a:rPr>
                        <a:t> Grade</a:t>
                      </a:r>
                    </a:p>
                    <a:p>
                      <a:pPr algn="l" fontAlgn="base">
                        <a:lnSpc>
                          <a:spcPct val="100000"/>
                        </a:lnSpc>
                      </a:pPr>
                      <a:r>
                        <a:rPr lang="en-US" sz="1600" b="0" i="0" dirty="0">
                          <a:solidFill>
                            <a:srgbClr val="000000"/>
                          </a:solidFill>
                          <a:effectLst/>
                          <a:latin typeface="+mn-lt"/>
                        </a:rPr>
                        <a:t>Prize Drawing</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17</a:t>
                      </a:r>
                    </a:p>
                    <a:p>
                      <a:pPr algn="l" fontAlgn="base">
                        <a:lnSpc>
                          <a:spcPct val="100000"/>
                        </a:lnSpc>
                      </a:pPr>
                      <a:r>
                        <a:rPr lang="en-US" sz="1600" b="0" i="0" dirty="0">
                          <a:solidFill>
                            <a:srgbClr val="000000"/>
                          </a:solidFill>
                          <a:effectLst/>
                          <a:latin typeface="+mn-lt"/>
                        </a:rPr>
                        <a:t>Data Team Meeting</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18</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19</a:t>
                      </a:r>
                    </a:p>
                    <a:p>
                      <a:pPr algn="l" fontAlgn="base">
                        <a:lnSpc>
                          <a:spcPct val="100000"/>
                        </a:lnSpc>
                      </a:pPr>
                      <a:r>
                        <a:rPr lang="en-US" sz="1600" b="0" i="0" dirty="0">
                          <a:solidFill>
                            <a:srgbClr val="000000"/>
                          </a:solidFill>
                          <a:effectLst/>
                          <a:latin typeface="+mn-lt"/>
                        </a:rPr>
                        <a:t>Ci3T Leadership Team Meeting</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20</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tc>
                  <a:txBody>
                    <a:bodyPr/>
                    <a:lstStyle/>
                    <a:p>
                      <a:pPr algn="l" fontAlgn="base">
                        <a:lnSpc>
                          <a:spcPct val="100000"/>
                        </a:lnSpc>
                      </a:pPr>
                      <a:r>
                        <a:rPr lang="en-US" sz="1600" b="0" i="0" dirty="0">
                          <a:solidFill>
                            <a:srgbClr val="000000"/>
                          </a:solidFill>
                          <a:effectLst/>
                          <a:latin typeface="+mn-lt"/>
                        </a:rPr>
                        <a:t>21</a:t>
                      </a:r>
                    </a:p>
                  </a:txBody>
                  <a:tcPr marL="72775" marR="72775" marT="36387" marB="36387">
                    <a:lnL w="17212"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8E9EB"/>
                    </a:solidFill>
                  </a:tcPr>
                </a:tc>
                <a:extLst>
                  <a:ext uri="{0D108BD9-81ED-4DB2-BD59-A6C34878D82A}">
                    <a16:rowId xmlns:a16="http://schemas.microsoft.com/office/drawing/2014/main" val="2214991589"/>
                  </a:ext>
                </a:extLst>
              </a:tr>
              <a:tr h="1186228">
                <a:tc>
                  <a:txBody>
                    <a:bodyPr/>
                    <a:lstStyle/>
                    <a:p>
                      <a:pPr algn="l" fontAlgn="base">
                        <a:lnSpc>
                          <a:spcPct val="100000"/>
                        </a:lnSpc>
                      </a:pPr>
                      <a:r>
                        <a:rPr lang="en-US" sz="1600" b="0" i="0" dirty="0">
                          <a:solidFill>
                            <a:srgbClr val="000000"/>
                          </a:solidFill>
                          <a:effectLst/>
                          <a:latin typeface="+mn-lt"/>
                        </a:rPr>
                        <a:t>22</a:t>
                      </a:r>
                    </a:p>
                  </a:txBody>
                  <a:tcPr marL="72775" marR="72775" marT="36387" marB="36387">
                    <a:lnL w="12700" cap="flat" cmpd="sng" algn="ctr">
                      <a:solidFill>
                        <a:schemeClr val="accent5"/>
                      </a:solid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a:solidFill>
                            <a:srgbClr val="000000"/>
                          </a:solidFill>
                          <a:effectLst/>
                          <a:latin typeface="+mn-lt"/>
                        </a:rPr>
                        <a:t>23</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a:solidFill>
                            <a:srgbClr val="000000"/>
                          </a:solidFill>
                          <a:effectLst/>
                          <a:latin typeface="+mn-lt"/>
                        </a:rPr>
                        <a:t>24</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dirty="0">
                          <a:solidFill>
                            <a:srgbClr val="000000"/>
                          </a:solidFill>
                          <a:effectLst/>
                          <a:latin typeface="+mn-lt"/>
                        </a:rPr>
                        <a:t>25</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dirty="0">
                          <a:solidFill>
                            <a:srgbClr val="000000"/>
                          </a:solidFill>
                          <a:effectLst/>
                          <a:latin typeface="+mn-lt"/>
                        </a:rPr>
                        <a:t>26</a:t>
                      </a:r>
                    </a:p>
                    <a:p>
                      <a:pPr algn="l" fontAlgn="base">
                        <a:lnSpc>
                          <a:spcPct val="100000"/>
                        </a:lnSpc>
                      </a:pPr>
                      <a:r>
                        <a:rPr lang="en-US" sz="1600" b="0" i="0" dirty="0">
                          <a:solidFill>
                            <a:srgbClr val="000000"/>
                          </a:solidFill>
                          <a:effectLst/>
                          <a:latin typeface="+mn-lt"/>
                        </a:rPr>
                        <a:t>Teach Social </a:t>
                      </a:r>
                    </a:p>
                    <a:p>
                      <a:pPr algn="l" fontAlgn="base">
                        <a:lnSpc>
                          <a:spcPct val="100000"/>
                        </a:lnSpc>
                      </a:pPr>
                      <a:r>
                        <a:rPr lang="en-US" sz="1600" b="0" i="0" dirty="0">
                          <a:solidFill>
                            <a:srgbClr val="000000"/>
                          </a:solidFill>
                          <a:effectLst/>
                          <a:latin typeface="+mn-lt"/>
                        </a:rPr>
                        <a:t>Skills Lesson</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a:solidFill>
                            <a:srgbClr val="000000"/>
                          </a:solidFill>
                          <a:effectLst/>
                          <a:latin typeface="+mn-lt"/>
                        </a:rPr>
                        <a:t>27</a:t>
                      </a:r>
                    </a:p>
                  </a:txBody>
                  <a:tcPr marL="72775" marR="72775" marT="36387" marB="36387">
                    <a:lnL w="17212" cap="flat" cmpd="sng" algn="ctr">
                      <a:noFill/>
                      <a:prstDash val="solid"/>
                      <a:round/>
                      <a:headEnd type="none" w="med" len="med"/>
                      <a:tailEnd type="none" w="med" len="med"/>
                    </a:lnL>
                    <a:lnR w="17212"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lnSpc>
                          <a:spcPct val="100000"/>
                        </a:lnSpc>
                      </a:pPr>
                      <a:r>
                        <a:rPr lang="en-US" sz="1600" b="0" i="0" dirty="0">
                          <a:solidFill>
                            <a:srgbClr val="000000"/>
                          </a:solidFill>
                          <a:effectLst/>
                          <a:latin typeface="+mn-lt"/>
                        </a:rPr>
                        <a:t>28 </a:t>
                      </a:r>
                    </a:p>
                    <a:p>
                      <a:pPr algn="l" fontAlgn="base">
                        <a:lnSpc>
                          <a:spcPct val="100000"/>
                        </a:lnSpc>
                      </a:pPr>
                      <a:r>
                        <a:rPr lang="en-US" sz="1600" b="0" i="0" dirty="0">
                          <a:solidFill>
                            <a:srgbClr val="000000"/>
                          </a:solidFill>
                          <a:effectLst/>
                          <a:latin typeface="+mn-lt"/>
                        </a:rPr>
                        <a:t>Fundraiser</a:t>
                      </a:r>
                      <a:br>
                        <a:rPr lang="en-US" sz="1600" b="0" i="0" dirty="0">
                          <a:solidFill>
                            <a:srgbClr val="000000"/>
                          </a:solidFill>
                          <a:effectLst/>
                          <a:latin typeface="+mn-lt"/>
                        </a:rPr>
                      </a:br>
                      <a:r>
                        <a:rPr lang="en-US" sz="1600" b="0" i="0" dirty="0">
                          <a:solidFill>
                            <a:srgbClr val="000000"/>
                          </a:solidFill>
                          <a:effectLst/>
                          <a:latin typeface="+mn-lt"/>
                        </a:rPr>
                        <a:t>Lock-in</a:t>
                      </a:r>
                    </a:p>
                  </a:txBody>
                  <a:tcPr marL="72775" marR="72775" marT="36387" marB="36387">
                    <a:lnL w="17212"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4387985"/>
                  </a:ext>
                </a:extLst>
              </a:tr>
            </a:tbl>
          </a:graphicData>
        </a:graphic>
      </p:graphicFrame>
      <p:sp>
        <p:nvSpPr>
          <p:cNvPr id="2" name="Oval 1"/>
          <p:cNvSpPr/>
          <p:nvPr/>
        </p:nvSpPr>
        <p:spPr>
          <a:xfrm>
            <a:off x="2181490" y="4281065"/>
            <a:ext cx="1604210" cy="113150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Oval 6"/>
          <p:cNvSpPr/>
          <p:nvPr/>
        </p:nvSpPr>
        <p:spPr>
          <a:xfrm>
            <a:off x="8171154" y="2001771"/>
            <a:ext cx="1321950" cy="93667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9" name="Rectangle 1">
            <a:extLst>
              <a:ext uri="{FF2B5EF4-FFF2-40B4-BE49-F238E27FC236}">
                <a16:creationId xmlns:a16="http://schemas.microsoft.com/office/drawing/2014/main" id="{0FA424B0-F207-531B-5485-60FB3ECD7EE0}"/>
              </a:ext>
            </a:extLst>
          </p:cNvPr>
          <p:cNvSpPr>
            <a:spLocks noChangeArrowheads="1"/>
          </p:cNvSpPr>
          <p:nvPr/>
        </p:nvSpPr>
        <p:spPr bwMode="auto">
          <a:xfrm>
            <a:off x="-1764143" y="1386573"/>
            <a:ext cx="205262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ounded Rectangle 2">
            <a:extLst>
              <a:ext uri="{FF2B5EF4-FFF2-40B4-BE49-F238E27FC236}">
                <a16:creationId xmlns:a16="http://schemas.microsoft.com/office/drawing/2014/main" id="{448A53DC-8478-F786-378A-E24E98DC42A5}"/>
              </a:ext>
            </a:extLst>
          </p:cNvPr>
          <p:cNvSpPr/>
          <p:nvPr/>
        </p:nvSpPr>
        <p:spPr>
          <a:xfrm>
            <a:off x="195019" y="5617029"/>
            <a:ext cx="4750468" cy="1131501"/>
          </a:xfrm>
          <a:prstGeom prst="roundRect">
            <a:avLst/>
          </a:prstGeom>
          <a:gradFill flip="none"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16200000" scaled="1"/>
            <a:tileRect/>
          </a:gradFill>
          <a:ln/>
        </p:spPr>
        <p:style>
          <a:lnRef idx="0">
            <a:schemeClr val="accent5"/>
          </a:lnRef>
          <a:fillRef idx="3">
            <a:schemeClr val="accent5"/>
          </a:fillRef>
          <a:effectRef idx="3">
            <a:schemeClr val="accent5"/>
          </a:effectRef>
          <a:fontRef idx="minor">
            <a:schemeClr val="lt1"/>
          </a:fontRef>
        </p:style>
        <p:txBody>
          <a:bodyPr anchor="ctr"/>
          <a:lstStyle/>
          <a:p>
            <a:pPr algn="ctr"/>
            <a:r>
              <a:rPr lang="en-US" sz="2700" dirty="0">
                <a:solidFill>
                  <a:schemeClr val="bg1"/>
                </a:solidFill>
              </a:rPr>
              <a:t>Schedule Schoolwide Reinforcement Opportunities </a:t>
            </a:r>
          </a:p>
        </p:txBody>
      </p:sp>
    </p:spTree>
    <p:custDataLst>
      <p:tags r:id="rId1"/>
    </p:custDataLst>
    <p:extLst>
      <p:ext uri="{BB962C8B-B14F-4D97-AF65-F5344CB8AC3E}">
        <p14:creationId xmlns:p14="http://schemas.microsoft.com/office/powerpoint/2010/main" val="1954541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Stack of school books"/>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569824" y="4388224"/>
            <a:ext cx="2622176" cy="2469776"/>
          </a:xfrm>
          <a:prstGeom prst="rect">
            <a:avLst/>
          </a:prstGeom>
        </p:spPr>
      </p:pic>
      <p:sp>
        <p:nvSpPr>
          <p:cNvPr id="2" name="Title 1"/>
          <p:cNvSpPr>
            <a:spLocks noGrp="1"/>
          </p:cNvSpPr>
          <p:nvPr>
            <p:ph type="title"/>
          </p:nvPr>
        </p:nvSpPr>
        <p:spPr/>
        <p:txBody>
          <a:bodyPr>
            <a:normAutofit/>
          </a:bodyPr>
          <a:lstStyle/>
          <a:p>
            <a:r>
              <a:rPr lang="en-US"/>
              <a:t>What do we expect as a school from our students academically?</a:t>
            </a:r>
          </a:p>
        </p:txBody>
      </p:sp>
    </p:spTree>
    <p:custDataLst>
      <p:tags r:id="rId1"/>
    </p:custDataLst>
    <p:extLst>
      <p:ext uri="{BB962C8B-B14F-4D97-AF65-F5344CB8AC3E}">
        <p14:creationId xmlns:p14="http://schemas.microsoft.com/office/powerpoint/2010/main" val="168704161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2" name="Picture 1" title="Ci3T Blueprint A">
            <a:extLst>
              <a:ext uri="{FF2B5EF4-FFF2-40B4-BE49-F238E27FC236}">
                <a16:creationId xmlns:a16="http://schemas.microsoft.com/office/drawing/2014/main" id="{87056AF6-C571-E620-2736-A9DF6C415E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27245160-103F-1D87-D312-0B9EA4A52714}"/>
              </a:ext>
            </a:extLst>
          </p:cNvPr>
          <p:cNvSpPr/>
          <p:nvPr/>
        </p:nvSpPr>
        <p:spPr>
          <a:xfrm>
            <a:off x="2618952" y="2481747"/>
            <a:ext cx="7181872" cy="1645932"/>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ight Arrow 5">
            <a:extLst>
              <a:ext uri="{FF2B5EF4-FFF2-40B4-BE49-F238E27FC236}">
                <a16:creationId xmlns:a16="http://schemas.microsoft.com/office/drawing/2014/main" id="{CE3A623E-615D-AEF3-65A1-88A3B3AC7736}"/>
              </a:ext>
            </a:extLst>
          </p:cNvPr>
          <p:cNvSpPr/>
          <p:nvPr/>
        </p:nvSpPr>
        <p:spPr>
          <a:xfrm rot="11567575" flipH="1" flipV="1">
            <a:off x="1253760" y="2837577"/>
            <a:ext cx="1738312" cy="931077"/>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grpSp>
        <p:nvGrpSpPr>
          <p:cNvPr id="5" name="Group 4">
            <a:extLst>
              <a:ext uri="{FF2B5EF4-FFF2-40B4-BE49-F238E27FC236}">
                <a16:creationId xmlns:a16="http://schemas.microsoft.com/office/drawing/2014/main" id="{CC7B7FD7-69EE-7F9D-551C-5D2ABF6F9069}"/>
              </a:ext>
            </a:extLst>
          </p:cNvPr>
          <p:cNvGrpSpPr/>
          <p:nvPr/>
        </p:nvGrpSpPr>
        <p:grpSpPr>
          <a:xfrm rot="20955426">
            <a:off x="8276666" y="2738927"/>
            <a:ext cx="3048317" cy="3072620"/>
            <a:chOff x="4532102" y="3785380"/>
            <a:chExt cx="3048317" cy="3072620"/>
          </a:xfrm>
        </p:grpSpPr>
        <p:pic>
          <p:nvPicPr>
            <p:cNvPr id="6" name="Picture 5" title="Sticky note">
              <a:extLst>
                <a:ext uri="{FF2B5EF4-FFF2-40B4-BE49-F238E27FC236}">
                  <a16:creationId xmlns:a16="http://schemas.microsoft.com/office/drawing/2014/main" id="{250BFE33-F2B1-0921-A187-FAF0E3F671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2416">
              <a:off x="4532102" y="4076411"/>
              <a:ext cx="3048317" cy="2781589"/>
            </a:xfrm>
            <a:prstGeom prst="rect">
              <a:avLst/>
            </a:prstGeom>
          </p:spPr>
        </p:pic>
        <p:pic>
          <p:nvPicPr>
            <p:cNvPr id="7" name="Picture 6" title="Push pin">
              <a:extLst>
                <a:ext uri="{FF2B5EF4-FFF2-40B4-BE49-F238E27FC236}">
                  <a16:creationId xmlns:a16="http://schemas.microsoft.com/office/drawing/2014/main" id="{F8AAD6CF-B2C9-9E5A-1F7C-DB648C55A7CE}"/>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a:off x="5263037" y="3785380"/>
              <a:ext cx="1378923" cy="1297050"/>
            </a:xfrm>
            <a:prstGeom prst="rect">
              <a:avLst/>
            </a:prstGeom>
          </p:spPr>
        </p:pic>
        <p:sp>
          <p:nvSpPr>
            <p:cNvPr id="8" name="TextBox 7">
              <a:extLst>
                <a:ext uri="{FF2B5EF4-FFF2-40B4-BE49-F238E27FC236}">
                  <a16:creationId xmlns:a16="http://schemas.microsoft.com/office/drawing/2014/main" id="{87B084F5-AC09-ADF1-C62C-D1B15FCFE667}"/>
                </a:ext>
              </a:extLst>
            </p:cNvPr>
            <p:cNvSpPr txBox="1"/>
            <p:nvPr/>
          </p:nvSpPr>
          <p:spPr>
            <a:xfrm rot="184573">
              <a:off x="4709214" y="4866139"/>
              <a:ext cx="2694093" cy="1384995"/>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Ci3T Blueprint A Primary (Tier 1) Plan</a:t>
              </a:r>
            </a:p>
          </p:txBody>
        </p:sp>
      </p:grpSp>
    </p:spTree>
    <p:custDataLst>
      <p:tags r:id="rId1"/>
    </p:custDataLst>
    <p:extLst>
      <p:ext uri="{BB962C8B-B14F-4D97-AF65-F5344CB8AC3E}">
        <p14:creationId xmlns:p14="http://schemas.microsoft.com/office/powerpoint/2010/main" val="178354382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2" name="Picture 1" title="Ci3T Blueprint A">
            <a:extLst>
              <a:ext uri="{FF2B5EF4-FFF2-40B4-BE49-F238E27FC236}">
                <a16:creationId xmlns:a16="http://schemas.microsoft.com/office/drawing/2014/main" id="{BB5EBCD6-FDF4-B1C8-7021-AFA1325AC1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28" name="Rectangle 27">
            <a:extLst>
              <a:ext uri="{FF2B5EF4-FFF2-40B4-BE49-F238E27FC236}">
                <a16:creationId xmlns:a16="http://schemas.microsoft.com/office/drawing/2014/main" id="{7AA46C77-81EB-9196-C0E2-7E5190A80BBF}"/>
              </a:ext>
            </a:extLst>
          </p:cNvPr>
          <p:cNvSpPr/>
          <p:nvPr/>
        </p:nvSpPr>
        <p:spPr>
          <a:xfrm>
            <a:off x="2618952" y="2481747"/>
            <a:ext cx="7181872" cy="1645932"/>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B2266A29-654D-15D2-6AC1-11E160DF4C98}"/>
              </a:ext>
            </a:extLst>
          </p:cNvPr>
          <p:cNvGrpSpPr/>
          <p:nvPr/>
        </p:nvGrpSpPr>
        <p:grpSpPr>
          <a:xfrm>
            <a:off x="8158153" y="2806891"/>
            <a:ext cx="3285341" cy="3133484"/>
            <a:chOff x="5887806" y="3701794"/>
            <a:chExt cx="3285341" cy="3133484"/>
          </a:xfrm>
        </p:grpSpPr>
        <p:pic>
          <p:nvPicPr>
            <p:cNvPr id="5" name="Picture 4" title="Sticky note">
              <a:extLst>
                <a:ext uri="{FF2B5EF4-FFF2-40B4-BE49-F238E27FC236}">
                  <a16:creationId xmlns:a16="http://schemas.microsoft.com/office/drawing/2014/main" id="{BA06F7C0-C4DD-FA8B-D7BC-2F12B9FFEA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93972">
              <a:off x="5887806" y="3837405"/>
              <a:ext cx="3285341" cy="2997873"/>
            </a:xfrm>
            <a:prstGeom prst="rect">
              <a:avLst/>
            </a:prstGeom>
          </p:spPr>
        </p:pic>
        <p:pic>
          <p:nvPicPr>
            <p:cNvPr id="6" name="Picture 5" title="Push pin">
              <a:extLst>
                <a:ext uri="{FF2B5EF4-FFF2-40B4-BE49-F238E27FC236}">
                  <a16:creationId xmlns:a16="http://schemas.microsoft.com/office/drawing/2014/main" id="{D31ECE63-40A0-15CD-078C-970F37DBFB34}"/>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rot="21001556">
              <a:off x="6522306" y="3701794"/>
              <a:ext cx="1371600" cy="1297050"/>
            </a:xfrm>
            <a:prstGeom prst="rect">
              <a:avLst/>
            </a:prstGeom>
          </p:spPr>
        </p:pic>
        <p:sp>
          <p:nvSpPr>
            <p:cNvPr id="7" name="TextBox 6">
              <a:extLst>
                <a:ext uri="{FF2B5EF4-FFF2-40B4-BE49-F238E27FC236}">
                  <a16:creationId xmlns:a16="http://schemas.microsoft.com/office/drawing/2014/main" id="{746F9305-3DC1-28A9-CBB6-CD45D12EFC11}"/>
                </a:ext>
              </a:extLst>
            </p:cNvPr>
            <p:cNvSpPr txBox="1"/>
            <p:nvPr/>
          </p:nvSpPr>
          <p:spPr>
            <a:xfrm rot="21263861">
              <a:off x="5999761" y="4531454"/>
              <a:ext cx="3132667" cy="181588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Draft your </a:t>
              </a:r>
            </a:p>
            <a:p>
              <a:pPr algn="ctr"/>
              <a:r>
                <a:rPr lang="en-US" sz="1800" u="sng" dirty="0">
                  <a:latin typeface="Arial" panose="020B0604020202020204" pitchFamily="34" charset="0"/>
                  <a:cs typeface="Arial" panose="020B0604020202020204" pitchFamily="34" charset="0"/>
                </a:rPr>
                <a:t>Procedures for Reinforcing: </a:t>
              </a:r>
              <a:r>
                <a:rPr lang="en-US" sz="1800" dirty="0">
                  <a:latin typeface="Arial" panose="020B0604020202020204" pitchFamily="34" charset="0"/>
                  <a:cs typeface="Arial" panose="020B0604020202020204" pitchFamily="34" charset="0"/>
                </a:rPr>
                <a:t>Students</a:t>
              </a:r>
            </a:p>
            <a:p>
              <a:pPr algn="ctr"/>
              <a:r>
                <a:rPr lang="en-US" sz="2000" b="1" dirty="0">
                  <a:latin typeface="Arial" panose="020B0604020202020204" pitchFamily="34" charset="0"/>
                  <a:cs typeface="Arial" panose="020B0604020202020204" pitchFamily="34" charset="0"/>
                </a:rPr>
                <a:t>Ci3T Blueprint A Primary (Tier 1) Plan</a:t>
              </a:r>
            </a:p>
            <a:p>
              <a:pPr algn="ctr"/>
              <a:r>
                <a:rPr lang="en-US" sz="1800" b="1" dirty="0">
                  <a:solidFill>
                    <a:schemeClr val="accent5"/>
                  </a:solidFill>
                  <a:latin typeface="Arial" panose="020B0604020202020204" pitchFamily="34" charset="0"/>
                  <a:cs typeface="Arial" panose="020B0604020202020204" pitchFamily="34" charset="0"/>
                </a:rPr>
                <a:t>10 minutes</a:t>
              </a:r>
            </a:p>
          </p:txBody>
        </p:sp>
      </p:grpSp>
      <p:sp>
        <p:nvSpPr>
          <p:cNvPr id="20" name="Right Arrow 29">
            <a:extLst>
              <a:ext uri="{FF2B5EF4-FFF2-40B4-BE49-F238E27FC236}">
                <a16:creationId xmlns:a16="http://schemas.microsoft.com/office/drawing/2014/main" id="{938742A9-B6A6-0C32-4CA5-CDD40070C42A}"/>
              </a:ext>
            </a:extLst>
          </p:cNvPr>
          <p:cNvSpPr/>
          <p:nvPr/>
        </p:nvSpPr>
        <p:spPr>
          <a:xfrm rot="21300493">
            <a:off x="544559" y="3003228"/>
            <a:ext cx="4573129" cy="1049200"/>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t>Include ideas for reinforcers</a:t>
            </a:r>
          </a:p>
        </p:txBody>
      </p:sp>
      <p:pic>
        <p:nvPicPr>
          <p:cNvPr id="8" name="10 min">
            <a:extLst>
              <a:ext uri="{FF2B5EF4-FFF2-40B4-BE49-F238E27FC236}">
                <a16:creationId xmlns:a16="http://schemas.microsoft.com/office/drawing/2014/main" id="{200C104F-22A3-F58F-99D9-4D3E0F76877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042488" y="4720026"/>
            <a:ext cx="5076825" cy="1800292"/>
          </a:xfrm>
          <a:prstGeom prst="rect">
            <a:avLst/>
          </a:prstGeom>
          <a:noFill/>
          <a:ln w="9525">
            <a:noFill/>
            <a:miter lim="800000"/>
            <a:headEnd/>
            <a:tailEnd/>
          </a:ln>
        </p:spPr>
      </p:pic>
      <p:pic>
        <p:nvPicPr>
          <p:cNvPr id="9" name="9 min">
            <a:extLst>
              <a:ext uri="{FF2B5EF4-FFF2-40B4-BE49-F238E27FC236}">
                <a16:creationId xmlns:a16="http://schemas.microsoft.com/office/drawing/2014/main" id="{74301F67-91EC-F1D4-FB3A-DACBFBB15228}"/>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042488" y="4720026"/>
            <a:ext cx="5076825" cy="1800292"/>
          </a:xfrm>
          <a:prstGeom prst="rect">
            <a:avLst/>
          </a:prstGeom>
          <a:noFill/>
          <a:ln w="9525">
            <a:noFill/>
            <a:miter lim="800000"/>
            <a:headEnd/>
            <a:tailEnd/>
          </a:ln>
        </p:spPr>
      </p:pic>
      <p:pic>
        <p:nvPicPr>
          <p:cNvPr id="10" name="8 min">
            <a:extLst>
              <a:ext uri="{FF2B5EF4-FFF2-40B4-BE49-F238E27FC236}">
                <a16:creationId xmlns:a16="http://schemas.microsoft.com/office/drawing/2014/main" id="{AD576BEF-AA3C-CF7E-E794-F6421FD5B778}"/>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042488" y="4720026"/>
            <a:ext cx="5076825" cy="1800292"/>
          </a:xfrm>
          <a:prstGeom prst="rect">
            <a:avLst/>
          </a:prstGeom>
          <a:noFill/>
          <a:ln w="9525">
            <a:noFill/>
            <a:miter lim="800000"/>
            <a:headEnd/>
            <a:tailEnd/>
          </a:ln>
        </p:spPr>
      </p:pic>
      <p:pic>
        <p:nvPicPr>
          <p:cNvPr id="11" name="7 min">
            <a:extLst>
              <a:ext uri="{FF2B5EF4-FFF2-40B4-BE49-F238E27FC236}">
                <a16:creationId xmlns:a16="http://schemas.microsoft.com/office/drawing/2014/main" id="{409E4BFF-C7D9-C912-1171-FE9D74711501}"/>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042488" y="4720026"/>
            <a:ext cx="5076825" cy="1800292"/>
          </a:xfrm>
          <a:prstGeom prst="rect">
            <a:avLst/>
          </a:prstGeom>
          <a:noFill/>
          <a:ln w="9525">
            <a:noFill/>
            <a:miter lim="800000"/>
            <a:headEnd/>
            <a:tailEnd/>
          </a:ln>
        </p:spPr>
      </p:pic>
      <p:pic>
        <p:nvPicPr>
          <p:cNvPr id="12" name="6 min">
            <a:extLst>
              <a:ext uri="{FF2B5EF4-FFF2-40B4-BE49-F238E27FC236}">
                <a16:creationId xmlns:a16="http://schemas.microsoft.com/office/drawing/2014/main" id="{4676CD9F-B76C-2294-416F-8DE7D848A948}"/>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042488" y="4720026"/>
            <a:ext cx="5076825" cy="1800292"/>
          </a:xfrm>
          <a:prstGeom prst="rect">
            <a:avLst/>
          </a:prstGeom>
          <a:noFill/>
          <a:ln w="9525">
            <a:noFill/>
            <a:miter lim="800000"/>
            <a:headEnd/>
            <a:tailEnd/>
          </a:ln>
        </p:spPr>
      </p:pic>
      <p:pic>
        <p:nvPicPr>
          <p:cNvPr id="13" name="5 min">
            <a:extLst>
              <a:ext uri="{FF2B5EF4-FFF2-40B4-BE49-F238E27FC236}">
                <a16:creationId xmlns:a16="http://schemas.microsoft.com/office/drawing/2014/main" id="{19BD40B1-B46C-5C74-9623-BBB618CC7978}"/>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042488" y="4720026"/>
            <a:ext cx="5076825" cy="1800292"/>
          </a:xfrm>
          <a:prstGeom prst="rect">
            <a:avLst/>
          </a:prstGeom>
          <a:noFill/>
          <a:ln w="9525">
            <a:noFill/>
            <a:miter lim="800000"/>
            <a:headEnd/>
            <a:tailEnd/>
          </a:ln>
        </p:spPr>
      </p:pic>
      <p:pic>
        <p:nvPicPr>
          <p:cNvPr id="14" name="4 min">
            <a:extLst>
              <a:ext uri="{FF2B5EF4-FFF2-40B4-BE49-F238E27FC236}">
                <a16:creationId xmlns:a16="http://schemas.microsoft.com/office/drawing/2014/main" id="{6C95BE12-FE0D-4559-2125-33FA3379A8A0}"/>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042488" y="4720026"/>
            <a:ext cx="5076825" cy="1800292"/>
          </a:xfrm>
          <a:prstGeom prst="rect">
            <a:avLst/>
          </a:prstGeom>
          <a:noFill/>
          <a:ln w="9525">
            <a:noFill/>
            <a:miter lim="800000"/>
            <a:headEnd/>
            <a:tailEnd/>
          </a:ln>
        </p:spPr>
      </p:pic>
      <p:pic>
        <p:nvPicPr>
          <p:cNvPr id="15" name="3 min">
            <a:extLst>
              <a:ext uri="{FF2B5EF4-FFF2-40B4-BE49-F238E27FC236}">
                <a16:creationId xmlns:a16="http://schemas.microsoft.com/office/drawing/2014/main" id="{A66BA8D8-67FA-0AE5-734B-55B73DE82D7C}"/>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042488" y="4720026"/>
            <a:ext cx="5076825" cy="1800292"/>
          </a:xfrm>
          <a:prstGeom prst="rect">
            <a:avLst/>
          </a:prstGeom>
          <a:noFill/>
          <a:ln w="9525">
            <a:noFill/>
            <a:miter lim="800000"/>
            <a:headEnd/>
            <a:tailEnd/>
          </a:ln>
        </p:spPr>
      </p:pic>
      <p:pic>
        <p:nvPicPr>
          <p:cNvPr id="16" name="2 min">
            <a:extLst>
              <a:ext uri="{FF2B5EF4-FFF2-40B4-BE49-F238E27FC236}">
                <a16:creationId xmlns:a16="http://schemas.microsoft.com/office/drawing/2014/main" id="{D1687FC8-F70F-F99B-90A3-D17361399FE9}"/>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042488" y="4720026"/>
            <a:ext cx="5076825" cy="1800292"/>
          </a:xfrm>
          <a:prstGeom prst="rect">
            <a:avLst/>
          </a:prstGeom>
          <a:noFill/>
          <a:ln w="9525">
            <a:noFill/>
            <a:miter lim="800000"/>
            <a:headEnd/>
            <a:tailEnd/>
          </a:ln>
        </p:spPr>
      </p:pic>
      <p:pic>
        <p:nvPicPr>
          <p:cNvPr id="17" name="1 min">
            <a:extLst>
              <a:ext uri="{FF2B5EF4-FFF2-40B4-BE49-F238E27FC236}">
                <a16:creationId xmlns:a16="http://schemas.microsoft.com/office/drawing/2014/main" id="{D13D6FCE-FEB2-257B-920C-D5D7C18B9D5D}"/>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042488" y="4720026"/>
            <a:ext cx="5076825" cy="1800292"/>
          </a:xfrm>
          <a:prstGeom prst="rect">
            <a:avLst/>
          </a:prstGeom>
          <a:noFill/>
          <a:ln w="9525">
            <a:noFill/>
            <a:miter lim="800000"/>
            <a:headEnd/>
            <a:tailEnd/>
          </a:ln>
        </p:spPr>
      </p:pic>
      <p:pic>
        <p:nvPicPr>
          <p:cNvPr id="18" name="30 seconds">
            <a:extLst>
              <a:ext uri="{FF2B5EF4-FFF2-40B4-BE49-F238E27FC236}">
                <a16:creationId xmlns:a16="http://schemas.microsoft.com/office/drawing/2014/main" id="{02D6158E-CD72-7444-DE44-E74309A2478B}"/>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2042488" y="4720026"/>
            <a:ext cx="5076825" cy="1800292"/>
          </a:xfrm>
          <a:prstGeom prst="rect">
            <a:avLst/>
          </a:prstGeom>
          <a:noFill/>
          <a:ln w="9525">
            <a:noFill/>
            <a:miter lim="800000"/>
            <a:headEnd/>
            <a:tailEnd/>
          </a:ln>
        </p:spPr>
      </p:pic>
      <p:pic>
        <p:nvPicPr>
          <p:cNvPr id="19" name="Picture 32">
            <a:extLst>
              <a:ext uri="{FF2B5EF4-FFF2-40B4-BE49-F238E27FC236}">
                <a16:creationId xmlns:a16="http://schemas.microsoft.com/office/drawing/2014/main" id="{1F7496E5-7AF7-A359-81E0-839136DAAB96}"/>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2042488" y="4720026"/>
            <a:ext cx="5076825" cy="180029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4192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Procedures for Reinforcing  </a:t>
            </a:r>
            <a:br>
              <a:rPr lang="en-US"/>
            </a:br>
            <a:r>
              <a:rPr lang="en-US"/>
              <a:t>Parents and Community </a:t>
            </a:r>
          </a:p>
        </p:txBody>
      </p:sp>
      <p:sp>
        <p:nvSpPr>
          <p:cNvPr id="3" name="Content Placeholder 2"/>
          <p:cNvSpPr>
            <a:spLocks noGrp="1"/>
          </p:cNvSpPr>
          <p:nvPr>
            <p:ph idx="1"/>
          </p:nvPr>
        </p:nvSpPr>
        <p:spPr>
          <a:xfrm>
            <a:off x="838200" y="1825625"/>
            <a:ext cx="10515600" cy="4351338"/>
          </a:xfrm>
        </p:spPr>
        <p:txBody>
          <a:bodyPr>
            <a:normAutofit/>
          </a:bodyPr>
          <a:lstStyle/>
          <a:p>
            <a:r>
              <a:rPr lang="en-US" dirty="0"/>
              <a:t>Reinforce parents and community for:</a:t>
            </a:r>
          </a:p>
          <a:p>
            <a:pPr lvl="1"/>
            <a:r>
              <a:rPr lang="en-US" dirty="0"/>
              <a:t>Supporting students in using social skills at home and in the community</a:t>
            </a:r>
          </a:p>
          <a:p>
            <a:pPr lvl="1"/>
            <a:r>
              <a:rPr lang="en-US" dirty="0"/>
              <a:t>Reinforcing school expectations</a:t>
            </a:r>
          </a:p>
          <a:p>
            <a:pPr lvl="1"/>
            <a:r>
              <a:rPr lang="en-US" dirty="0"/>
              <a:t>Communicating regularly with school staff</a:t>
            </a:r>
          </a:p>
          <a:p>
            <a:pPr lvl="1"/>
            <a:r>
              <a:rPr lang="en-US" dirty="0"/>
              <a:t>Checking agendas and homework logs</a:t>
            </a:r>
          </a:p>
          <a:p>
            <a:pPr lvl="1"/>
            <a:r>
              <a:rPr lang="en-US" dirty="0"/>
              <a:t>Making donations to support activities (community business partners)</a:t>
            </a:r>
          </a:p>
          <a:p>
            <a:r>
              <a:rPr lang="en-US" dirty="0"/>
              <a:t>Consider the following reinforcers: </a:t>
            </a:r>
          </a:p>
          <a:p>
            <a:pPr lvl="1"/>
            <a:r>
              <a:rPr lang="en-US" dirty="0"/>
              <a:t>Postcards home to celebrate student success</a:t>
            </a:r>
          </a:p>
          <a:p>
            <a:pPr lvl="1"/>
            <a:r>
              <a:rPr lang="en-US" dirty="0"/>
              <a:t>Recognition of donations or volunteers in school newsletter </a:t>
            </a:r>
          </a:p>
          <a:p>
            <a:pPr lvl="1"/>
            <a:r>
              <a:rPr lang="en-US" dirty="0"/>
              <a:t>Thank you posters in school and community </a:t>
            </a:r>
          </a:p>
        </p:txBody>
      </p:sp>
    </p:spTree>
    <p:custDataLst>
      <p:tags r:id="rId1"/>
    </p:custDataLst>
    <p:extLst>
      <p:ext uri="{BB962C8B-B14F-4D97-AF65-F5344CB8AC3E}">
        <p14:creationId xmlns:p14="http://schemas.microsoft.com/office/powerpoint/2010/main" val="3799180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C7B729-17F9-F442-AFD0-DF818F29834F}"/>
              </a:ext>
            </a:extLst>
          </p:cNvPr>
          <p:cNvSpPr>
            <a:spLocks noGrp="1"/>
          </p:cNvSpPr>
          <p:nvPr>
            <p:ph type="title"/>
          </p:nvPr>
        </p:nvSpPr>
        <p:spPr>
          <a:xfrm>
            <a:off x="838200" y="365125"/>
            <a:ext cx="10515600" cy="1325563"/>
          </a:xfrm>
        </p:spPr>
        <p:txBody>
          <a:bodyPr>
            <a:normAutofit/>
          </a:bodyPr>
          <a:lstStyle/>
          <a:p>
            <a:r>
              <a:rPr lang="en-US"/>
              <a:t>Procedures for Reinforcing  </a:t>
            </a:r>
            <a:br>
              <a:rPr lang="en-US"/>
            </a:br>
            <a:r>
              <a:rPr lang="en-US"/>
              <a:t>Parents and Community</a:t>
            </a:r>
          </a:p>
        </p:txBody>
      </p:sp>
      <p:sp>
        <p:nvSpPr>
          <p:cNvPr id="9" name="Rectangle 8"/>
          <p:cNvSpPr/>
          <p:nvPr/>
        </p:nvSpPr>
        <p:spPr>
          <a:xfrm>
            <a:off x="838200" y="1825625"/>
            <a:ext cx="10515600" cy="4575175"/>
          </a:xfrm>
          <a:prstGeom prst="rect">
            <a:avLst/>
          </a:prstGeom>
          <a:solidFill>
            <a:schemeClr val="accent4"/>
          </a:solidFill>
          <a:ln w="38100">
            <a:solidFill>
              <a:srgbClr val="363850"/>
            </a:solidFill>
          </a:ln>
        </p:spPr>
        <p:style>
          <a:lnRef idx="1">
            <a:schemeClr val="accent2"/>
          </a:lnRef>
          <a:fillRef idx="2">
            <a:schemeClr val="accent2"/>
          </a:fillRef>
          <a:effectRef idx="1">
            <a:schemeClr val="accent2"/>
          </a:effectRef>
          <a:fontRef idx="minor">
            <a:schemeClr val="dk1"/>
          </a:fontRef>
        </p:style>
        <p:txBody>
          <a:bodyPr anchor="t"/>
          <a:lstStyle/>
          <a:p>
            <a:pPr marL="179388">
              <a:defRPr/>
            </a:pPr>
            <a:r>
              <a:rPr lang="en-US" sz="6600"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Thank you for</a:t>
            </a:r>
          </a:p>
          <a:p>
            <a:pPr marL="179388">
              <a:defRPr/>
            </a:pPr>
            <a:r>
              <a:rPr lang="en-US" sz="6600"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helping make</a:t>
            </a:r>
          </a:p>
          <a:p>
            <a:pPr marL="179388">
              <a:defRPr/>
            </a:pPr>
            <a:r>
              <a:rPr lang="en-US" sz="6600"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Lincoln Elementary’s </a:t>
            </a:r>
          </a:p>
          <a:p>
            <a:pPr marL="179388">
              <a:defRPr/>
            </a:pPr>
            <a:r>
              <a:rPr lang="en-US" sz="6600"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Ci3T plan a success! </a:t>
            </a:r>
          </a:p>
        </p:txBody>
      </p:sp>
      <p:sp>
        <p:nvSpPr>
          <p:cNvPr id="218121" name="TextBox 11"/>
          <p:cNvSpPr txBox="1">
            <a:spLocks noChangeArrowheads="1"/>
          </p:cNvSpPr>
          <p:nvPr/>
        </p:nvSpPr>
        <p:spPr bwMode="auto">
          <a:xfrm>
            <a:off x="6848081" y="1962150"/>
            <a:ext cx="2450690" cy="523220"/>
          </a:xfrm>
          <a:prstGeom prst="rect">
            <a:avLst/>
          </a:prstGeom>
          <a:noFill/>
          <a:ln w="9525">
            <a:noFill/>
            <a:miter lim="800000"/>
            <a:headEnd/>
            <a:tailEnd/>
          </a:ln>
        </p:spPr>
        <p:txBody>
          <a:bodyPr wrap="square">
            <a:spAutoFit/>
          </a:bodyPr>
          <a:lstStyle/>
          <a:p>
            <a:r>
              <a:rPr lang="en-US" sz="2800" dirty="0">
                <a:solidFill>
                  <a:schemeClr val="tx2">
                    <a:lumMod val="20000"/>
                    <a:lumOff val="80000"/>
                  </a:schemeClr>
                </a:solidFill>
                <a:latin typeface="Papyrus" panose="03070502060502030205" pitchFamily="66" charset="0"/>
              </a:rPr>
              <a:t>Gigi’s Flowers </a:t>
            </a:r>
          </a:p>
        </p:txBody>
      </p:sp>
      <p:sp>
        <p:nvSpPr>
          <p:cNvPr id="218122" name="TextBox 12"/>
          <p:cNvSpPr txBox="1">
            <a:spLocks noChangeArrowheads="1"/>
          </p:cNvSpPr>
          <p:nvPr/>
        </p:nvSpPr>
        <p:spPr bwMode="auto">
          <a:xfrm>
            <a:off x="4208530" y="5924550"/>
            <a:ext cx="6379497" cy="400110"/>
          </a:xfrm>
          <a:prstGeom prst="rect">
            <a:avLst/>
          </a:prstGeom>
          <a:noFill/>
          <a:ln w="9525">
            <a:noFill/>
            <a:miter lim="800000"/>
            <a:headEnd/>
            <a:tailEnd/>
          </a:ln>
        </p:spPr>
        <p:txBody>
          <a:bodyPr wrap="square">
            <a:spAutoFit/>
          </a:bodyPr>
          <a:lstStyle/>
          <a:p>
            <a:r>
              <a:rPr lang="en-US" sz="2000" dirty="0">
                <a:solidFill>
                  <a:schemeClr val="tx2">
                    <a:lumMod val="20000"/>
                    <a:lumOff val="80000"/>
                  </a:schemeClr>
                </a:solidFill>
                <a:latin typeface="Lucida Calligraphy" pitchFamily="66" charset="0"/>
              </a:rPr>
              <a:t>Lincoln Elementary School Faculty and Staff</a:t>
            </a:r>
          </a:p>
        </p:txBody>
      </p:sp>
      <p:pic>
        <p:nvPicPr>
          <p:cNvPr id="2" name="Picture 1" title="Flowe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48791" y="1831032"/>
            <a:ext cx="3045024" cy="4567536"/>
          </a:xfrm>
          <a:prstGeom prst="rect">
            <a:avLst/>
          </a:prstGeom>
        </p:spPr>
      </p:pic>
    </p:spTree>
    <p:custDataLst>
      <p:tags r:id="rId1"/>
    </p:custDataLst>
    <p:extLst>
      <p:ext uri="{BB962C8B-B14F-4D97-AF65-F5344CB8AC3E}">
        <p14:creationId xmlns:p14="http://schemas.microsoft.com/office/powerpoint/2010/main" val="36283784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FC6D28-64FF-E4FF-574F-49467089E8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noFill/>
          <a:ln>
            <a:solidFill>
              <a:schemeClr val="tx1">
                <a:lumMod val="50000"/>
                <a:lumOff val="50000"/>
              </a:schemeClr>
            </a:solid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D2C2993C-655E-35E4-E06C-D30BF234F3AA}"/>
              </a:ext>
            </a:extLst>
          </p:cNvPr>
          <p:cNvSpPr/>
          <p:nvPr/>
        </p:nvSpPr>
        <p:spPr>
          <a:xfrm>
            <a:off x="2618772" y="4072683"/>
            <a:ext cx="7156293" cy="1645932"/>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ight Arrow 5">
            <a:extLst>
              <a:ext uri="{FF2B5EF4-FFF2-40B4-BE49-F238E27FC236}">
                <a16:creationId xmlns:a16="http://schemas.microsoft.com/office/drawing/2014/main" id="{4D97B373-396B-18D2-D1EB-4B134D4D2B48}"/>
              </a:ext>
            </a:extLst>
          </p:cNvPr>
          <p:cNvSpPr/>
          <p:nvPr/>
        </p:nvSpPr>
        <p:spPr>
          <a:xfrm rot="11734844" flipH="1" flipV="1">
            <a:off x="1302169" y="4241553"/>
            <a:ext cx="1738312" cy="931077"/>
          </a:xfrm>
          <a:prstGeom prst="righ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grpSp>
        <p:nvGrpSpPr>
          <p:cNvPr id="5" name="Group 4">
            <a:extLst>
              <a:ext uri="{FF2B5EF4-FFF2-40B4-BE49-F238E27FC236}">
                <a16:creationId xmlns:a16="http://schemas.microsoft.com/office/drawing/2014/main" id="{DE36E718-7A80-9845-CAF4-D49CE320D05F}"/>
              </a:ext>
            </a:extLst>
          </p:cNvPr>
          <p:cNvGrpSpPr/>
          <p:nvPr/>
        </p:nvGrpSpPr>
        <p:grpSpPr>
          <a:xfrm rot="20955426">
            <a:off x="8250907" y="2893656"/>
            <a:ext cx="3048317" cy="3072621"/>
            <a:chOff x="4532102" y="3785379"/>
            <a:chExt cx="3048317" cy="3072621"/>
          </a:xfrm>
        </p:grpSpPr>
        <p:pic>
          <p:nvPicPr>
            <p:cNvPr id="6" name="Picture 5" title="Sticky note">
              <a:extLst>
                <a:ext uri="{FF2B5EF4-FFF2-40B4-BE49-F238E27FC236}">
                  <a16:creationId xmlns:a16="http://schemas.microsoft.com/office/drawing/2014/main" id="{BA96A7C8-16FD-3B5F-25F8-5C5C30F0D8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2416">
              <a:off x="4532102" y="4076411"/>
              <a:ext cx="3048317" cy="2781589"/>
            </a:xfrm>
            <a:prstGeom prst="rect">
              <a:avLst/>
            </a:prstGeom>
          </p:spPr>
        </p:pic>
        <p:pic>
          <p:nvPicPr>
            <p:cNvPr id="7" name="Picture 6" title="Push pin">
              <a:extLst>
                <a:ext uri="{FF2B5EF4-FFF2-40B4-BE49-F238E27FC236}">
                  <a16:creationId xmlns:a16="http://schemas.microsoft.com/office/drawing/2014/main" id="{FBBB2338-1DE7-7F8D-8EFF-181D754CD754}"/>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a:off x="5263037" y="3785379"/>
              <a:ext cx="1371600" cy="1297050"/>
            </a:xfrm>
            <a:prstGeom prst="rect">
              <a:avLst/>
            </a:prstGeom>
          </p:spPr>
        </p:pic>
        <p:sp>
          <p:nvSpPr>
            <p:cNvPr id="8" name="TextBox 7">
              <a:extLst>
                <a:ext uri="{FF2B5EF4-FFF2-40B4-BE49-F238E27FC236}">
                  <a16:creationId xmlns:a16="http://schemas.microsoft.com/office/drawing/2014/main" id="{C936CAAD-B3E3-8B48-8426-F5678B26312E}"/>
                </a:ext>
              </a:extLst>
            </p:cNvPr>
            <p:cNvSpPr txBox="1"/>
            <p:nvPr/>
          </p:nvSpPr>
          <p:spPr>
            <a:xfrm rot="184573">
              <a:off x="4709214" y="4866139"/>
              <a:ext cx="2694093" cy="1384995"/>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Ci3T Blueprint A Primary (Tier 1) Plan</a:t>
              </a:r>
            </a:p>
          </p:txBody>
        </p:sp>
      </p:grpSp>
      <p:sp>
        <p:nvSpPr>
          <p:cNvPr id="9" name="Rounded Rectangle 12">
            <a:extLst>
              <a:ext uri="{FF2B5EF4-FFF2-40B4-BE49-F238E27FC236}">
                <a16:creationId xmlns:a16="http://schemas.microsoft.com/office/drawing/2014/main" id="{619D02B2-B5C6-1223-7C4C-5D2A9ECF3395}"/>
              </a:ext>
            </a:extLst>
          </p:cNvPr>
          <p:cNvSpPr/>
          <p:nvPr/>
        </p:nvSpPr>
        <p:spPr>
          <a:xfrm>
            <a:off x="321971" y="2169472"/>
            <a:ext cx="5201103" cy="657360"/>
          </a:xfrm>
          <a:prstGeom prst="round2Diag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r>
              <a:rPr lang="en-US" sz="2700" dirty="0">
                <a:solidFill>
                  <a:schemeClr val="bg1"/>
                </a:solidFill>
              </a:rPr>
              <a:t>Complete before next session!</a:t>
            </a:r>
          </a:p>
        </p:txBody>
      </p:sp>
    </p:spTree>
    <p:custDataLst>
      <p:tags r:id="rId1"/>
    </p:custDataLst>
    <p:extLst>
      <p:ext uri="{BB962C8B-B14F-4D97-AF65-F5344CB8AC3E}">
        <p14:creationId xmlns:p14="http://schemas.microsoft.com/office/powerpoint/2010/main" val="373647736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CEDDC-1665-1740-BD7B-67586137ACE3}"/>
              </a:ext>
            </a:extLst>
          </p:cNvPr>
          <p:cNvSpPr>
            <a:spLocks noGrp="1"/>
          </p:cNvSpPr>
          <p:nvPr>
            <p:ph type="title"/>
          </p:nvPr>
        </p:nvSpPr>
        <p:spPr>
          <a:xfrm>
            <a:off x="838200" y="365125"/>
            <a:ext cx="10515600" cy="1325563"/>
          </a:xfrm>
        </p:spPr>
        <p:txBody>
          <a:bodyPr/>
          <a:lstStyle/>
          <a:p>
            <a:r>
              <a:rPr lang="en-US" dirty="0"/>
              <a:t>Reinforcement Logistics</a:t>
            </a:r>
          </a:p>
        </p:txBody>
      </p:sp>
      <p:sp>
        <p:nvSpPr>
          <p:cNvPr id="141318" name="Rectangle 8"/>
          <p:cNvSpPr>
            <a:spLocks noGrp="1" noChangeArrowheads="1"/>
          </p:cNvSpPr>
          <p:nvPr>
            <p:ph idx="1"/>
          </p:nvPr>
        </p:nvSpPr>
        <p:spPr>
          <a:xfrm>
            <a:off x="838200" y="1825625"/>
            <a:ext cx="10515600" cy="4351338"/>
          </a:xfrm>
        </p:spPr>
        <p:txBody>
          <a:bodyPr/>
          <a:lstStyle/>
          <a:p>
            <a:r>
              <a:rPr lang="en-US" dirty="0"/>
              <a:t>Who will be in charge of ticket distribution? </a:t>
            </a:r>
          </a:p>
          <a:p>
            <a:r>
              <a:rPr lang="en-US" dirty="0"/>
              <a:t>Where will tickets be kept? </a:t>
            </a:r>
          </a:p>
          <a:p>
            <a:pPr lvl="1"/>
            <a:r>
              <a:rPr lang="en-US" dirty="0"/>
              <a:t>By teachers </a:t>
            </a:r>
          </a:p>
          <a:p>
            <a:pPr lvl="1"/>
            <a:r>
              <a:rPr lang="en-US" dirty="0"/>
              <a:t>By staff </a:t>
            </a:r>
          </a:p>
          <a:p>
            <a:r>
              <a:rPr lang="en-US" dirty="0"/>
              <a:t>What will students do with tickets? </a:t>
            </a:r>
          </a:p>
          <a:p>
            <a:r>
              <a:rPr lang="en-US" dirty="0"/>
              <a:t>How often will prizes be awarded? </a:t>
            </a:r>
          </a:p>
        </p:txBody>
      </p:sp>
      <p:pic>
        <p:nvPicPr>
          <p:cNvPr id="5" name="Picture 4" descr="Clear plexiglass with wood fram large bin for containing tickets from whole school." title="Ticket tower">
            <a:extLst>
              <a:ext uri="{FF2B5EF4-FFF2-40B4-BE49-F238E27FC236}">
                <a16:creationId xmlns:a16="http://schemas.microsoft.com/office/drawing/2014/main" id="{9D07498C-5690-8640-AF5B-234A7B7B74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69705" y="0"/>
            <a:ext cx="3438525" cy="6858000"/>
          </a:xfrm>
          <a:prstGeom prst="rect">
            <a:avLst/>
          </a:prstGeom>
          <a:effectLst>
            <a:softEdge rad="317500"/>
          </a:effectLst>
        </p:spPr>
      </p:pic>
    </p:spTree>
    <p:custDataLst>
      <p:tags r:id="rId1"/>
    </p:custDataLst>
    <p:extLst>
      <p:ext uri="{BB962C8B-B14F-4D97-AF65-F5344CB8AC3E}">
        <p14:creationId xmlns:p14="http://schemas.microsoft.com/office/powerpoint/2010/main" val="337030068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ormAutofit/>
          </a:bodyPr>
          <a:lstStyle/>
          <a:p>
            <a:r>
              <a:rPr lang="en-US"/>
              <a:t>What does reinforcing the Ci3T plan look like in other schools?</a:t>
            </a:r>
            <a:endParaRPr lang="en-US" dirty="0"/>
          </a:p>
        </p:txBody>
      </p:sp>
      <p:pic>
        <p:nvPicPr>
          <p:cNvPr id="8" name="Picture 7" title="Film reel">
            <a:hlinkClick r:id="rId4"/>
            <a:extLst>
              <a:ext uri="{FF2B5EF4-FFF2-40B4-BE49-F238E27FC236}">
                <a16:creationId xmlns:a16="http://schemas.microsoft.com/office/drawing/2014/main" id="{3493BC16-1FB7-8346-A81B-84C6A35FA945}"/>
              </a:ext>
            </a:extLst>
          </p:cNvPr>
          <p:cNvPicPr>
            <a:picLocks noChangeAspect="1"/>
          </p:cNvPicPr>
          <p:nvPr/>
        </p:nvPicPr>
        <p:blipFill rotWithShape="1">
          <a:blip r:embed="rId5" cstate="screen">
            <a:alphaModFix amt="20000"/>
            <a:extLst>
              <a:ext uri="{28A0092B-C50C-407E-A947-70E740481C1C}">
                <a14:useLocalDpi xmlns:a14="http://schemas.microsoft.com/office/drawing/2010/main"/>
              </a:ext>
            </a:extLst>
          </a:blip>
          <a:srcRect/>
          <a:stretch/>
        </p:blipFill>
        <p:spPr>
          <a:xfrm>
            <a:off x="9503908" y="4935231"/>
            <a:ext cx="2421467" cy="1816100"/>
          </a:xfrm>
          <a:prstGeom prst="rect">
            <a:avLst/>
          </a:prstGeom>
          <a:effectLst>
            <a:softEdge rad="317500"/>
          </a:effectLst>
        </p:spPr>
      </p:pic>
      <p:sp>
        <p:nvSpPr>
          <p:cNvPr id="3" name="TextBox 2">
            <a:hlinkClick r:id="rId4"/>
          </p:cNvPr>
          <p:cNvSpPr txBox="1"/>
          <p:nvPr/>
        </p:nvSpPr>
        <p:spPr>
          <a:xfrm>
            <a:off x="9370962" y="5427784"/>
            <a:ext cx="2687359" cy="830997"/>
          </a:xfrm>
          <a:prstGeom prst="rect">
            <a:avLst/>
          </a:prstGeom>
          <a:noFill/>
        </p:spPr>
        <p:txBody>
          <a:bodyPr wrap="square" rtlCol="0">
            <a:spAutoFit/>
          </a:bodyPr>
          <a:lstStyle/>
          <a:p>
            <a:pPr algn="ctr"/>
            <a:r>
              <a:rPr lang="en-US" sz="2400" b="1" dirty="0">
                <a:cs typeface="Arial Black" panose="020B0604020202020204" pitchFamily="34" charset="0"/>
              </a:rPr>
              <a:t>Video: </a:t>
            </a:r>
          </a:p>
          <a:p>
            <a:pPr algn="ctr"/>
            <a:r>
              <a:rPr lang="en-US" sz="2400" b="1" dirty="0">
                <a:cs typeface="Arial Black" panose="020B0604020202020204" pitchFamily="34" charset="0"/>
              </a:rPr>
              <a:t>Reinforcement</a:t>
            </a:r>
          </a:p>
        </p:txBody>
      </p:sp>
    </p:spTree>
    <p:custDataLst>
      <p:tags r:id="rId1"/>
    </p:custDataLst>
    <p:extLst>
      <p:ext uri="{BB962C8B-B14F-4D97-AF65-F5344CB8AC3E}">
        <p14:creationId xmlns:p14="http://schemas.microsoft.com/office/powerpoint/2010/main" val="7025084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2337" y="688948"/>
            <a:ext cx="7598535" cy="3416320"/>
          </a:xfrm>
          <a:prstGeom prst="rect">
            <a:avLst/>
          </a:prstGeom>
          <a:noFill/>
        </p:spPr>
        <p:txBody>
          <a:bodyPr wrap="square" rtlCol="0">
            <a:spAutoFit/>
          </a:bodyPr>
          <a:lstStyle/>
          <a:p>
            <a:pPr algn="ctr"/>
            <a:r>
              <a:rPr lang="en-US" sz="4800" dirty="0">
                <a:solidFill>
                  <a:schemeClr val="accent5"/>
                </a:solidFill>
              </a:rPr>
              <a:t>Discuss reinforcement</a:t>
            </a:r>
            <a:br>
              <a:rPr lang="en-US" sz="4800" dirty="0">
                <a:solidFill>
                  <a:schemeClr val="accent5"/>
                </a:solidFill>
              </a:rPr>
            </a:br>
            <a:r>
              <a:rPr lang="en-US" sz="4800" dirty="0">
                <a:solidFill>
                  <a:schemeClr val="accent5"/>
                </a:solidFill>
              </a:rPr>
              <a:t>logistics using</a:t>
            </a:r>
          </a:p>
          <a:p>
            <a:pPr algn="ctr"/>
            <a:r>
              <a:rPr lang="en-US" sz="6000" b="1" dirty="0"/>
              <a:t>R05 Reinforcement Logistics</a:t>
            </a:r>
          </a:p>
        </p:txBody>
      </p:sp>
    </p:spTree>
    <p:custDataLst>
      <p:tags r:id="rId1"/>
    </p:custDataLst>
    <p:extLst>
      <p:ext uri="{BB962C8B-B14F-4D97-AF65-F5344CB8AC3E}">
        <p14:creationId xmlns:p14="http://schemas.microsoft.com/office/powerpoint/2010/main" val="240847445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88678"/>
          </a:xfrm>
          <a:noFill/>
          <a:ln>
            <a:noFill/>
          </a:ln>
        </p:spPr>
        <p:txBody>
          <a:bodyPr>
            <a:normAutofit/>
          </a:bodyPr>
          <a:lstStyle/>
          <a:p>
            <a:r>
              <a:rPr lang="en-US" dirty="0"/>
              <a:t>Creative Ticket</a:t>
            </a:r>
            <a:br>
              <a:rPr lang="en-US" dirty="0"/>
            </a:br>
            <a:r>
              <a:rPr lang="en-US" dirty="0"/>
              <a:t>Collectors</a:t>
            </a:r>
          </a:p>
        </p:txBody>
      </p:sp>
      <p:pic>
        <p:nvPicPr>
          <p:cNvPr id="12" name="Picture 11" title="Illustration of large recycle bin"/>
          <p:cNvPicPr>
            <a:picLocks noChangeAspect="1"/>
          </p:cNvPicPr>
          <p:nvPr/>
        </p:nvPicPr>
        <p:blipFill>
          <a:blip r:embed="rId4">
            <a:clrChange>
              <a:clrFrom>
                <a:srgbClr val="FFFFFF"/>
              </a:clrFrom>
              <a:clrTo>
                <a:srgbClr val="FFFFFF">
                  <a:alpha val="0"/>
                </a:srgbClr>
              </a:clrTo>
            </a:clrChange>
          </a:blip>
          <a:stretch>
            <a:fillRect/>
          </a:stretch>
        </p:blipFill>
        <p:spPr>
          <a:xfrm>
            <a:off x="6206462" y="-182268"/>
            <a:ext cx="5384347" cy="7040268"/>
          </a:xfrm>
          <a:prstGeom prst="rect">
            <a:avLst/>
          </a:prstGeom>
        </p:spPr>
      </p:pic>
      <p:pic>
        <p:nvPicPr>
          <p:cNvPr id="6" name="Picture 5" title="Illustration of small recycle bi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53239" y="4305300"/>
            <a:ext cx="4432300" cy="2552700"/>
          </a:xfrm>
          <a:prstGeom prst="rect">
            <a:avLst/>
          </a:prstGeom>
        </p:spPr>
      </p:pic>
      <p:sp>
        <p:nvSpPr>
          <p:cNvPr id="4" name="Rectangle 3"/>
          <p:cNvSpPr/>
          <p:nvPr/>
        </p:nvSpPr>
        <p:spPr>
          <a:xfrm rot="261846">
            <a:off x="2802859" y="4738442"/>
            <a:ext cx="1547279" cy="1631216"/>
          </a:xfrm>
          <a:prstGeom prst="rect">
            <a:avLst/>
          </a:prstGeom>
          <a:solidFill>
            <a:srgbClr val="3B4EF2"/>
          </a:solidFill>
          <a:effectLst>
            <a:softEdge rad="127000"/>
          </a:effectLst>
        </p:spPr>
        <p:txBody>
          <a:bodyPr wrap="square" lIns="91440" tIns="45720" rIns="91440" bIns="45720">
            <a:spAutoFit/>
          </a:bodyPr>
          <a:lstStyle/>
          <a:p>
            <a:pPr algn="ctr"/>
            <a:r>
              <a:rPr lang="en-US" sz="2800" b="1" cap="none" spc="50" dirty="0">
                <a:ln w="9525" cmpd="sng">
                  <a:noFill/>
                  <a:prstDash val="solid"/>
                </a:ln>
                <a:solidFill>
                  <a:srgbClr val="70AD47">
                    <a:tint val="1000"/>
                  </a:srgbClr>
                </a:solidFill>
                <a:effectLst>
                  <a:glow rad="38100">
                    <a:schemeClr val="accent1">
                      <a:alpha val="40000"/>
                    </a:schemeClr>
                  </a:glow>
                </a:effectLst>
              </a:rPr>
              <a:t>Ci3T</a:t>
            </a:r>
          </a:p>
          <a:p>
            <a:pPr algn="ctr"/>
            <a:r>
              <a:rPr lang="en-US" sz="2400" b="1" spc="50" dirty="0">
                <a:ln w="9525" cmpd="sng">
                  <a:noFill/>
                  <a:prstDash val="solid"/>
                </a:ln>
                <a:solidFill>
                  <a:srgbClr val="70AD47">
                    <a:tint val="1000"/>
                  </a:srgbClr>
                </a:solidFill>
                <a:effectLst>
                  <a:glow rad="38100">
                    <a:schemeClr val="accent1">
                      <a:alpha val="40000"/>
                    </a:schemeClr>
                  </a:glow>
                </a:effectLst>
              </a:rPr>
              <a:t>1st Grade</a:t>
            </a:r>
          </a:p>
          <a:p>
            <a:pPr algn="ctr"/>
            <a:r>
              <a:rPr lang="en-US" sz="2400" b="1" spc="50" dirty="0">
                <a:ln w="9525" cmpd="sng">
                  <a:noFill/>
                  <a:prstDash val="solid"/>
                </a:ln>
                <a:solidFill>
                  <a:srgbClr val="70AD47">
                    <a:tint val="1000"/>
                  </a:srgbClr>
                </a:solidFill>
                <a:effectLst>
                  <a:glow rad="38100">
                    <a:schemeClr val="accent1">
                      <a:alpha val="40000"/>
                    </a:schemeClr>
                  </a:glow>
                </a:effectLst>
              </a:rPr>
              <a:t>Tickets</a:t>
            </a:r>
            <a:endParaRPr lang="en-US" sz="2400" b="1" cap="none" spc="50" dirty="0">
              <a:ln w="9525" cmpd="sng">
                <a:noFill/>
                <a:prstDash val="solid"/>
              </a:ln>
              <a:solidFill>
                <a:srgbClr val="70AD47">
                  <a:tint val="1000"/>
                </a:srgbClr>
              </a:solidFill>
              <a:effectLst>
                <a:glow rad="38100">
                  <a:schemeClr val="accent1">
                    <a:alpha val="40000"/>
                  </a:schemeClr>
                </a:glow>
              </a:effectLst>
            </a:endParaRPr>
          </a:p>
        </p:txBody>
      </p:sp>
      <p:sp>
        <p:nvSpPr>
          <p:cNvPr id="10" name="Rectangle 9"/>
          <p:cNvSpPr/>
          <p:nvPr/>
        </p:nvSpPr>
        <p:spPr>
          <a:xfrm>
            <a:off x="7524251" y="2357139"/>
            <a:ext cx="2933393" cy="3046988"/>
          </a:xfrm>
          <a:prstGeom prst="rect">
            <a:avLst/>
          </a:prstGeom>
          <a:noFill/>
        </p:spPr>
        <p:txBody>
          <a:bodyPr wrap="square" lIns="91440" tIns="45720" rIns="91440" bIns="45720">
            <a:spAutoFit/>
          </a:bodyPr>
          <a:lstStyle/>
          <a:p>
            <a:pPr algn="ctr"/>
            <a:r>
              <a:rPr lang="en-US" sz="4800" b="1" cap="none" spc="50" dirty="0">
                <a:ln w="9525" cmpd="sng">
                  <a:noFill/>
                  <a:prstDash val="solid"/>
                </a:ln>
                <a:solidFill>
                  <a:srgbClr val="70AD47">
                    <a:tint val="1000"/>
                  </a:srgbClr>
                </a:solidFill>
                <a:effectLst/>
              </a:rPr>
              <a:t>School-wide Drawing Tickets</a:t>
            </a:r>
            <a:endParaRPr lang="en-US" sz="4400" b="1" spc="50" dirty="0">
              <a:ln w="9525" cmpd="sng">
                <a:noFill/>
                <a:prstDash val="solid"/>
              </a:ln>
              <a:solidFill>
                <a:srgbClr val="70AD47">
                  <a:tint val="1000"/>
                </a:srgbClr>
              </a:solidFill>
              <a:effectLst/>
            </a:endParaRPr>
          </a:p>
        </p:txBody>
      </p:sp>
    </p:spTree>
    <p:custDataLst>
      <p:tags r:id="rId1"/>
    </p:custDataLst>
    <p:extLst>
      <p:ext uri="{BB962C8B-B14F-4D97-AF65-F5344CB8AC3E}">
        <p14:creationId xmlns:p14="http://schemas.microsoft.com/office/powerpoint/2010/main" val="41665568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867E90-DCE8-C530-82BA-8AF8E017A715}"/>
              </a:ext>
            </a:extLst>
          </p:cNvPr>
          <p:cNvSpPr/>
          <p:nvPr/>
        </p:nvSpPr>
        <p:spPr>
          <a:xfrm>
            <a:off x="0" y="1488720"/>
            <a:ext cx="12192000" cy="5369280"/>
          </a:xfrm>
          <a:prstGeom prst="rect">
            <a:avLst/>
          </a:prstGeom>
          <a:solidFill>
            <a:schemeClr val="bg1">
              <a:lumMod val="85000"/>
            </a:schemeClr>
          </a:solidFill>
          <a:ln w="28575">
            <a:solidFill>
              <a:schemeClr val="bg1">
                <a:lumMod val="85000"/>
              </a:schemeClr>
            </a:solidFill>
          </a:ln>
        </p:spPr>
        <p:txBody>
          <a:bodyPr wrap="square" tIns="365760">
            <a:noAutofit/>
          </a:bodyPr>
          <a:lstStyle/>
          <a:p>
            <a:pPr marL="460375">
              <a:spcAft>
                <a:spcPts val="1200"/>
              </a:spcAft>
            </a:pPr>
            <a:r>
              <a:rPr lang="en-US" sz="3200" dirty="0"/>
              <a:t>Team Members</a:t>
            </a:r>
          </a:p>
          <a:p>
            <a:pPr marL="460375">
              <a:spcAft>
                <a:spcPts val="1200"/>
              </a:spcAft>
            </a:pPr>
            <a:r>
              <a:rPr lang="en-US" sz="3200" dirty="0"/>
              <a:t>Faculty</a:t>
            </a:r>
          </a:p>
          <a:p>
            <a:pPr marL="460375">
              <a:spcAft>
                <a:spcPts val="1200"/>
              </a:spcAft>
            </a:pPr>
            <a:r>
              <a:rPr lang="en-US" sz="3200" dirty="0"/>
              <a:t>Staff</a:t>
            </a:r>
          </a:p>
          <a:p>
            <a:pPr marL="460375">
              <a:spcAft>
                <a:spcPts val="1200"/>
              </a:spcAft>
            </a:pPr>
            <a:r>
              <a:rPr lang="en-US" sz="3200" dirty="0"/>
              <a:t>Parents</a:t>
            </a:r>
          </a:p>
          <a:p>
            <a:pPr marL="460375">
              <a:spcAft>
                <a:spcPts val="1200"/>
              </a:spcAft>
            </a:pPr>
            <a:r>
              <a:rPr lang="en-US" sz="3200" dirty="0"/>
              <a:t>Older mentor </a:t>
            </a:r>
            <a:br>
              <a:rPr lang="en-US" sz="3200" dirty="0"/>
            </a:br>
            <a:r>
              <a:rPr lang="en-US" sz="3200" dirty="0"/>
              <a:t>students or buddies</a:t>
            </a:r>
          </a:p>
          <a:p>
            <a:pPr marL="460375">
              <a:spcAft>
                <a:spcPts val="1200"/>
              </a:spcAft>
            </a:pPr>
            <a:r>
              <a:rPr lang="en-US" sz="3200" dirty="0"/>
              <a:t>Community </a:t>
            </a:r>
            <a:br>
              <a:rPr lang="en-US" sz="3200" dirty="0"/>
            </a:br>
            <a:r>
              <a:rPr lang="en-US" sz="3200" dirty="0"/>
              <a:t>members</a:t>
            </a:r>
          </a:p>
        </p:txBody>
      </p:sp>
      <p:sp>
        <p:nvSpPr>
          <p:cNvPr id="2" name="Title 1"/>
          <p:cNvSpPr>
            <a:spLocks noGrp="1"/>
          </p:cNvSpPr>
          <p:nvPr>
            <p:ph type="title"/>
          </p:nvPr>
        </p:nvSpPr>
        <p:spPr>
          <a:xfrm>
            <a:off x="502920" y="164592"/>
            <a:ext cx="10515600" cy="1325563"/>
          </a:xfrm>
        </p:spPr>
        <p:txBody>
          <a:bodyPr/>
          <a:lstStyle/>
          <a:p>
            <a:r>
              <a:rPr lang="en-US" dirty="0"/>
              <a:t>Volunteers</a:t>
            </a:r>
          </a:p>
        </p:txBody>
      </p:sp>
      <p:sp>
        <p:nvSpPr>
          <p:cNvPr id="5" name="Content Placeholder 4">
            <a:extLst>
              <a:ext uri="{FF2B5EF4-FFF2-40B4-BE49-F238E27FC236}">
                <a16:creationId xmlns:a16="http://schemas.microsoft.com/office/drawing/2014/main" id="{0DC23075-C979-7E17-93A1-E335AC4DA891}"/>
              </a:ext>
            </a:extLst>
          </p:cNvPr>
          <p:cNvSpPr>
            <a:spLocks noGrp="1"/>
          </p:cNvSpPr>
          <p:nvPr>
            <p:ph sz="half" idx="2"/>
          </p:nvPr>
        </p:nvSpPr>
        <p:spPr/>
        <p:txBody>
          <a:bodyPr/>
          <a:lstStyle/>
          <a:p>
            <a:endParaRPr lang="en-US"/>
          </a:p>
        </p:txBody>
      </p:sp>
      <p:pic>
        <p:nvPicPr>
          <p:cNvPr id="4" name="Picture 3" title="Picture of teacher working with 3 young students"/>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4417454" y="1488719"/>
            <a:ext cx="7774546" cy="5368139"/>
          </a:xfrm>
          <a:prstGeom prst="rect">
            <a:avLst/>
          </a:prstGeom>
        </p:spPr>
      </p:pic>
    </p:spTree>
    <p:custDataLst>
      <p:tags r:id="rId1"/>
    </p:custDataLst>
    <p:extLst>
      <p:ext uri="{BB962C8B-B14F-4D97-AF65-F5344CB8AC3E}">
        <p14:creationId xmlns:p14="http://schemas.microsoft.com/office/powerpoint/2010/main" val="2806281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Autofit/>
          </a:bodyPr>
          <a:lstStyle/>
          <a:p>
            <a:r>
              <a:rPr lang="en-US" altLang="en-US"/>
              <a:t>Academic Component</a:t>
            </a:r>
            <a:endParaRPr lang="en-US"/>
          </a:p>
        </p:txBody>
      </p:sp>
      <p:sp>
        <p:nvSpPr>
          <p:cNvPr id="8" name="Text Placeholder 7">
            <a:extLst>
              <a:ext uri="{FF2B5EF4-FFF2-40B4-BE49-F238E27FC236}">
                <a16:creationId xmlns:a16="http://schemas.microsoft.com/office/drawing/2014/main" id="{B4782FC0-EA27-445C-11B5-49EF2BE2FFCA}"/>
              </a:ext>
            </a:extLst>
          </p:cNvPr>
          <p:cNvSpPr>
            <a:spLocks noGrp="1"/>
          </p:cNvSpPr>
          <p:nvPr>
            <p:ph type="body" idx="1"/>
          </p:nvPr>
        </p:nvSpPr>
        <p:spPr/>
        <p:txBody>
          <a:bodyPr/>
          <a:lstStyle/>
          <a:p>
            <a:r>
              <a:rPr lang="en-US" dirty="0"/>
              <a:t>Why?</a:t>
            </a:r>
          </a:p>
        </p:txBody>
      </p:sp>
      <p:sp>
        <p:nvSpPr>
          <p:cNvPr id="10" name="Text Placeholder 9">
            <a:extLst>
              <a:ext uri="{FF2B5EF4-FFF2-40B4-BE49-F238E27FC236}">
                <a16:creationId xmlns:a16="http://schemas.microsoft.com/office/drawing/2014/main" id="{E2E6F6E9-784E-25D3-01D3-1342A2E2AB6B}"/>
              </a:ext>
            </a:extLst>
          </p:cNvPr>
          <p:cNvSpPr>
            <a:spLocks noGrp="1"/>
          </p:cNvSpPr>
          <p:nvPr>
            <p:ph type="body" sz="quarter" idx="3"/>
          </p:nvPr>
        </p:nvSpPr>
        <p:spPr>
          <a:xfrm>
            <a:off x="6172200" y="1066568"/>
            <a:ext cx="5183188" cy="823912"/>
          </a:xfrm>
        </p:spPr>
        <p:txBody>
          <a:bodyPr/>
          <a:lstStyle/>
          <a:p>
            <a:r>
              <a:rPr lang="en-US" dirty="0"/>
              <a:t>How?</a:t>
            </a:r>
          </a:p>
        </p:txBody>
      </p:sp>
      <p:sp>
        <p:nvSpPr>
          <p:cNvPr id="12" name="Content Placeholder 11">
            <a:extLst>
              <a:ext uri="{FF2B5EF4-FFF2-40B4-BE49-F238E27FC236}">
                <a16:creationId xmlns:a16="http://schemas.microsoft.com/office/drawing/2014/main" id="{53738F16-5E24-AF3E-8B7A-3F7C07BB354B}"/>
              </a:ext>
            </a:extLst>
          </p:cNvPr>
          <p:cNvSpPr>
            <a:spLocks noGrp="1"/>
          </p:cNvSpPr>
          <p:nvPr>
            <p:ph sz="quarter" idx="4"/>
          </p:nvPr>
        </p:nvSpPr>
        <p:spPr>
          <a:xfrm>
            <a:off x="6172200" y="1890480"/>
            <a:ext cx="5183188" cy="4459690"/>
          </a:xfrm>
        </p:spPr>
        <p:txBody>
          <a:bodyPr>
            <a:normAutofit fontScale="85000" lnSpcReduction="10000"/>
          </a:bodyPr>
          <a:lstStyle/>
          <a:p>
            <a:r>
              <a:rPr lang="en-US" dirty="0"/>
              <a:t>Academic expectations should be stated clearly and enforced consistently</a:t>
            </a:r>
          </a:p>
          <a:p>
            <a:r>
              <a:rPr lang="en-US" dirty="0"/>
              <a:t>Expectations foster an environment which sets the stage for productive academic time</a:t>
            </a:r>
          </a:p>
          <a:p>
            <a:r>
              <a:rPr lang="en-US" dirty="0"/>
              <a:t>Academic engagement is related to lower levels of problem behavior</a:t>
            </a:r>
          </a:p>
          <a:p>
            <a:r>
              <a:rPr lang="en-US" dirty="0"/>
              <a:t>Consider procedures:</a:t>
            </a:r>
          </a:p>
          <a:p>
            <a:pPr lvl="1"/>
            <a:r>
              <a:rPr lang="en-US" dirty="0"/>
              <a:t>High traffic areas</a:t>
            </a:r>
          </a:p>
          <a:p>
            <a:pPr lvl="1"/>
            <a:r>
              <a:rPr lang="en-US" dirty="0"/>
              <a:t>Praise / corrective statement ratio</a:t>
            </a:r>
          </a:p>
          <a:p>
            <a:pPr lvl="1"/>
            <a:r>
              <a:rPr lang="en-US" dirty="0"/>
              <a:t>Starting activities</a:t>
            </a:r>
          </a:p>
          <a:p>
            <a:pPr lvl="1"/>
            <a:r>
              <a:rPr lang="en-US" dirty="0"/>
              <a:t>Closing activities</a:t>
            </a:r>
          </a:p>
        </p:txBody>
      </p:sp>
      <p:grpSp>
        <p:nvGrpSpPr>
          <p:cNvPr id="5" name="Group 4">
            <a:extLst>
              <a:ext uri="{FF2B5EF4-FFF2-40B4-BE49-F238E27FC236}">
                <a16:creationId xmlns:a16="http://schemas.microsoft.com/office/drawing/2014/main" id="{3E7B0C82-67E9-974E-9DEB-4E2A218FE560}"/>
              </a:ext>
            </a:extLst>
          </p:cNvPr>
          <p:cNvGrpSpPr/>
          <p:nvPr/>
        </p:nvGrpSpPr>
        <p:grpSpPr>
          <a:xfrm>
            <a:off x="645032" y="1368644"/>
            <a:ext cx="4684617" cy="4674971"/>
            <a:chOff x="150550" y="2824104"/>
            <a:chExt cx="4684617" cy="4674971"/>
          </a:xfrm>
        </p:grpSpPr>
        <p:sp>
          <p:nvSpPr>
            <p:cNvPr id="6" name="Freeform 5">
              <a:extLst>
                <a:ext uri="{FF2B5EF4-FFF2-40B4-BE49-F238E27FC236}">
                  <a16:creationId xmlns:a16="http://schemas.microsoft.com/office/drawing/2014/main" id="{5FF45911-D3D8-9544-91DC-D6EB761C23AB}"/>
                </a:ext>
              </a:extLst>
            </p:cNvPr>
            <p:cNvSpPr/>
            <p:nvPr/>
          </p:nvSpPr>
          <p:spPr>
            <a:xfrm>
              <a:off x="1546832" y="5266833"/>
              <a:ext cx="1775600" cy="1530876"/>
            </a:xfrm>
            <a:custGeom>
              <a:avLst/>
              <a:gdLst>
                <a:gd name="connsiteX0" fmla="*/ 0 w 1775600"/>
                <a:gd name="connsiteY0" fmla="*/ 765438 h 1530876"/>
                <a:gd name="connsiteX1" fmla="*/ 382719 w 1775600"/>
                <a:gd name="connsiteY1" fmla="*/ 0 h 1530876"/>
                <a:gd name="connsiteX2" fmla="*/ 1392881 w 1775600"/>
                <a:gd name="connsiteY2" fmla="*/ 0 h 1530876"/>
                <a:gd name="connsiteX3" fmla="*/ 1775600 w 1775600"/>
                <a:gd name="connsiteY3" fmla="*/ 765438 h 1530876"/>
                <a:gd name="connsiteX4" fmla="*/ 1392881 w 1775600"/>
                <a:gd name="connsiteY4" fmla="*/ 1530876 h 1530876"/>
                <a:gd name="connsiteX5" fmla="*/ 382719 w 1775600"/>
                <a:gd name="connsiteY5" fmla="*/ 1530876 h 1530876"/>
                <a:gd name="connsiteX6" fmla="*/ 0 w 1775600"/>
                <a:gd name="connsiteY6" fmla="*/ 765438 h 153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5600" h="1530876">
                  <a:moveTo>
                    <a:pt x="0" y="765438"/>
                  </a:moveTo>
                  <a:lnTo>
                    <a:pt x="382719" y="0"/>
                  </a:lnTo>
                  <a:lnTo>
                    <a:pt x="1392881" y="0"/>
                  </a:lnTo>
                  <a:lnTo>
                    <a:pt x="1775600" y="765438"/>
                  </a:lnTo>
                  <a:lnTo>
                    <a:pt x="1392881" y="1530876"/>
                  </a:lnTo>
                  <a:lnTo>
                    <a:pt x="382719" y="1530876"/>
                  </a:lnTo>
                  <a:lnTo>
                    <a:pt x="0" y="765438"/>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2880" tIns="260423" rIns="275540" bIns="260423" numCol="1" spcCol="1270" anchor="t" anchorCtr="0">
              <a:noAutofit/>
            </a:bodyPr>
            <a:lstStyle/>
            <a:p>
              <a:pPr marL="0" lvl="0" indent="0" defTabSz="800100">
                <a:lnSpc>
                  <a:spcPct val="90000"/>
                </a:lnSpc>
                <a:spcBef>
                  <a:spcPct val="0"/>
                </a:spcBef>
                <a:spcAft>
                  <a:spcPct val="35000"/>
                </a:spcAft>
                <a:buNone/>
              </a:pPr>
              <a:r>
                <a:rPr lang="en-US" sz="1800" kern="1200"/>
                <a:t>  Student Behavior</a:t>
              </a:r>
            </a:p>
          </p:txBody>
        </p:sp>
        <p:sp>
          <p:nvSpPr>
            <p:cNvPr id="9" name="Hexagon 8" title="Female child yelling at peer">
              <a:extLst>
                <a:ext uri="{FF2B5EF4-FFF2-40B4-BE49-F238E27FC236}">
                  <a16:creationId xmlns:a16="http://schemas.microsoft.com/office/drawing/2014/main" id="{59E9ECD8-1673-8145-B0DD-96515E49AA75}"/>
                </a:ext>
              </a:extLst>
            </p:cNvPr>
            <p:cNvSpPr/>
            <p:nvPr/>
          </p:nvSpPr>
          <p:spPr>
            <a:xfrm>
              <a:off x="150550" y="4501395"/>
              <a:ext cx="1775600" cy="1530876"/>
            </a:xfrm>
            <a:prstGeom prst="hexagon">
              <a:avLst>
                <a:gd name="adj" fmla="val 25000"/>
                <a:gd name="vf" fmla="val 115470"/>
              </a:avLst>
            </a:prstGeom>
            <a:blipFill dpi="0" rotWithShape="1">
              <a:blip r:embed="rId4" cstate="screen">
                <a:extLst>
                  <a:ext uri="{28A0092B-C50C-407E-A947-70E740481C1C}">
                    <a14:useLocalDpi xmlns:a14="http://schemas.microsoft.com/office/drawing/2010/main"/>
                  </a:ext>
                </a:extLst>
              </a:blip>
              <a:srcRect/>
              <a:stretch>
                <a:fillRect l="5279"/>
              </a:stretch>
            </a:blipFill>
          </p:spPr>
          <p:style>
            <a:lnRef idx="2">
              <a:schemeClr val="accent5">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10">
              <a:extLst>
                <a:ext uri="{FF2B5EF4-FFF2-40B4-BE49-F238E27FC236}">
                  <a16:creationId xmlns:a16="http://schemas.microsoft.com/office/drawing/2014/main" id="{F56755FE-E3AF-3B48-A22F-2FDB63609A42}"/>
                </a:ext>
              </a:extLst>
            </p:cNvPr>
            <p:cNvSpPr/>
            <p:nvPr/>
          </p:nvSpPr>
          <p:spPr>
            <a:xfrm>
              <a:off x="3059567" y="4426367"/>
              <a:ext cx="1775600" cy="1530876"/>
            </a:xfrm>
            <a:custGeom>
              <a:avLst/>
              <a:gdLst>
                <a:gd name="connsiteX0" fmla="*/ 0 w 1775600"/>
                <a:gd name="connsiteY0" fmla="*/ 765438 h 1530876"/>
                <a:gd name="connsiteX1" fmla="*/ 382719 w 1775600"/>
                <a:gd name="connsiteY1" fmla="*/ 0 h 1530876"/>
                <a:gd name="connsiteX2" fmla="*/ 1392881 w 1775600"/>
                <a:gd name="connsiteY2" fmla="*/ 0 h 1530876"/>
                <a:gd name="connsiteX3" fmla="*/ 1775600 w 1775600"/>
                <a:gd name="connsiteY3" fmla="*/ 765438 h 1530876"/>
                <a:gd name="connsiteX4" fmla="*/ 1392881 w 1775600"/>
                <a:gd name="connsiteY4" fmla="*/ 1530876 h 1530876"/>
                <a:gd name="connsiteX5" fmla="*/ 382719 w 1775600"/>
                <a:gd name="connsiteY5" fmla="*/ 1530876 h 1530876"/>
                <a:gd name="connsiteX6" fmla="*/ 0 w 1775600"/>
                <a:gd name="connsiteY6" fmla="*/ 765438 h 153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5600" h="1530876">
                  <a:moveTo>
                    <a:pt x="0" y="765438"/>
                  </a:moveTo>
                  <a:lnTo>
                    <a:pt x="382719" y="0"/>
                  </a:lnTo>
                  <a:lnTo>
                    <a:pt x="1392881" y="0"/>
                  </a:lnTo>
                  <a:lnTo>
                    <a:pt x="1775600" y="765438"/>
                  </a:lnTo>
                  <a:lnTo>
                    <a:pt x="1392881" y="1530876"/>
                  </a:lnTo>
                  <a:lnTo>
                    <a:pt x="382719" y="1530876"/>
                  </a:lnTo>
                  <a:lnTo>
                    <a:pt x="0" y="765438"/>
                  </a:lnTo>
                  <a:close/>
                </a:path>
              </a:pathLst>
            </a:custGeom>
            <a:solidFill>
              <a:schemeClr val="accent4"/>
            </a:solidFill>
          </p:spPr>
          <p:style>
            <a:lnRef idx="2">
              <a:schemeClr val="accent5">
                <a:hueOff val="-3676672"/>
                <a:satOff val="-5114"/>
                <a:lumOff val="-1961"/>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275540" tIns="260423" rIns="275540" bIns="0" numCol="1" spcCol="1270" anchor="b" anchorCtr="0">
              <a:noAutofit/>
            </a:bodyPr>
            <a:lstStyle/>
            <a:p>
              <a:pPr marL="0" lvl="0" indent="0" algn="ctr" defTabSz="800100">
                <a:lnSpc>
                  <a:spcPct val="90000"/>
                </a:lnSpc>
                <a:spcBef>
                  <a:spcPct val="0"/>
                </a:spcBef>
                <a:spcAft>
                  <a:spcPct val="35000"/>
                </a:spcAft>
                <a:buNone/>
              </a:pPr>
              <a:r>
                <a:rPr lang="en-US" sz="1800" kern="1200"/>
                <a:t>Teacher Behavior</a:t>
              </a:r>
            </a:p>
          </p:txBody>
        </p:sp>
        <p:sp>
          <p:nvSpPr>
            <p:cNvPr id="13" name="Hexagon 12" title="Stern teacher pointing at chalkboard">
              <a:extLst>
                <a:ext uri="{FF2B5EF4-FFF2-40B4-BE49-F238E27FC236}">
                  <a16:creationId xmlns:a16="http://schemas.microsoft.com/office/drawing/2014/main" id="{F8065DE4-2AEF-4E47-A304-0DCB64A9DDE8}"/>
                </a:ext>
              </a:extLst>
            </p:cNvPr>
            <p:cNvSpPr/>
            <p:nvPr/>
          </p:nvSpPr>
          <p:spPr>
            <a:xfrm>
              <a:off x="3059567" y="5968199"/>
              <a:ext cx="1775600" cy="1530876"/>
            </a:xfrm>
            <a:prstGeom prst="hexagon">
              <a:avLst>
                <a:gd name="adj" fmla="val 25000"/>
                <a:gd name="vf" fmla="val 115470"/>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accent5">
                <a:hueOff val="-3676672"/>
                <a:satOff val="-5114"/>
                <a:lumOff val="-1961"/>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Freeform 14">
              <a:extLst>
                <a:ext uri="{FF2B5EF4-FFF2-40B4-BE49-F238E27FC236}">
                  <a16:creationId xmlns:a16="http://schemas.microsoft.com/office/drawing/2014/main" id="{5F7FA148-76CA-D740-A0FB-D027734E491D}"/>
                </a:ext>
              </a:extLst>
            </p:cNvPr>
            <p:cNvSpPr/>
            <p:nvPr/>
          </p:nvSpPr>
          <p:spPr>
            <a:xfrm>
              <a:off x="1546832" y="3589542"/>
              <a:ext cx="1775600" cy="1530876"/>
            </a:xfrm>
            <a:custGeom>
              <a:avLst/>
              <a:gdLst>
                <a:gd name="connsiteX0" fmla="*/ 0 w 1775600"/>
                <a:gd name="connsiteY0" fmla="*/ 765438 h 1530876"/>
                <a:gd name="connsiteX1" fmla="*/ 382719 w 1775600"/>
                <a:gd name="connsiteY1" fmla="*/ 0 h 1530876"/>
                <a:gd name="connsiteX2" fmla="*/ 1392881 w 1775600"/>
                <a:gd name="connsiteY2" fmla="*/ 0 h 1530876"/>
                <a:gd name="connsiteX3" fmla="*/ 1775600 w 1775600"/>
                <a:gd name="connsiteY3" fmla="*/ 765438 h 1530876"/>
                <a:gd name="connsiteX4" fmla="*/ 1392881 w 1775600"/>
                <a:gd name="connsiteY4" fmla="*/ 1530876 h 1530876"/>
                <a:gd name="connsiteX5" fmla="*/ 382719 w 1775600"/>
                <a:gd name="connsiteY5" fmla="*/ 1530876 h 1530876"/>
                <a:gd name="connsiteX6" fmla="*/ 0 w 1775600"/>
                <a:gd name="connsiteY6" fmla="*/ 765438 h 153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5600" h="1530876">
                  <a:moveTo>
                    <a:pt x="0" y="765438"/>
                  </a:moveTo>
                  <a:lnTo>
                    <a:pt x="382719" y="0"/>
                  </a:lnTo>
                  <a:lnTo>
                    <a:pt x="1392881" y="0"/>
                  </a:lnTo>
                  <a:lnTo>
                    <a:pt x="1775600" y="765438"/>
                  </a:lnTo>
                  <a:lnTo>
                    <a:pt x="1392881" y="1530876"/>
                  </a:lnTo>
                  <a:lnTo>
                    <a:pt x="382719" y="1530876"/>
                  </a:lnTo>
                  <a:lnTo>
                    <a:pt x="0" y="765438"/>
                  </a:lnTo>
                  <a:close/>
                </a:path>
              </a:pathLst>
            </a:custGeom>
            <a:solidFill>
              <a:schemeClr val="accent6"/>
            </a:solidFill>
          </p:spPr>
          <p:style>
            <a:lnRef idx="2">
              <a:schemeClr val="accent5">
                <a:hueOff val="-7353344"/>
                <a:satOff val="-10228"/>
                <a:lumOff val="-3922"/>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91440" tIns="45720" rIns="91440" bIns="260423" numCol="1" spcCol="1270" anchor="t" anchorCtr="0">
              <a:noAutofit/>
            </a:bodyPr>
            <a:lstStyle/>
            <a:p>
              <a:pPr marL="0" lvl="0" indent="0" algn="ctr" defTabSz="800100">
                <a:lnSpc>
                  <a:spcPct val="90000"/>
                </a:lnSpc>
                <a:spcBef>
                  <a:spcPct val="0"/>
                </a:spcBef>
                <a:spcAft>
                  <a:spcPct val="35000"/>
                </a:spcAft>
                <a:buNone/>
              </a:pPr>
              <a:r>
                <a:rPr lang="en-US" sz="1800" kern="1200" dirty="0"/>
                <a:t>Academic performance</a:t>
              </a:r>
            </a:p>
          </p:txBody>
        </p:sp>
        <p:sp>
          <p:nvSpPr>
            <p:cNvPr id="17" name="Hexagon 16" title="Stack of school books">
              <a:extLst>
                <a:ext uri="{FF2B5EF4-FFF2-40B4-BE49-F238E27FC236}">
                  <a16:creationId xmlns:a16="http://schemas.microsoft.com/office/drawing/2014/main" id="{D70B23B6-529B-9F44-9920-99A11F9FEFCA}"/>
                </a:ext>
              </a:extLst>
            </p:cNvPr>
            <p:cNvSpPr/>
            <p:nvPr/>
          </p:nvSpPr>
          <p:spPr>
            <a:xfrm>
              <a:off x="2943114" y="2824104"/>
              <a:ext cx="1775600" cy="1530876"/>
            </a:xfrm>
            <a:prstGeom prst="hexagon">
              <a:avLst>
                <a:gd name="adj" fmla="val 25000"/>
                <a:gd name="vf" fmla="val 115470"/>
              </a:avLst>
            </a:prstGeom>
            <a:blipFill>
              <a:blip r:embed="rId6" cstate="screen">
                <a:extLst>
                  <a:ext uri="{28A0092B-C50C-407E-A947-70E740481C1C}">
                    <a14:useLocalDpi xmlns:a14="http://schemas.microsoft.com/office/drawing/2010/main"/>
                  </a:ext>
                </a:extLst>
              </a:blip>
              <a:srcRect/>
              <a:stretch>
                <a:fillRect/>
              </a:stretch>
            </a:blipFill>
          </p:spPr>
          <p:style>
            <a:lnRef idx="2">
              <a:schemeClr val="accent5">
                <a:hueOff val="-7353344"/>
                <a:satOff val="-10228"/>
                <a:lumOff val="-3922"/>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sp>
        <p:nvSpPr>
          <p:cNvPr id="20" name="Down Arrow 19">
            <a:extLst>
              <a:ext uri="{FF2B5EF4-FFF2-40B4-BE49-F238E27FC236}">
                <a16:creationId xmlns:a16="http://schemas.microsoft.com/office/drawing/2014/main" id="{EF1DEE25-8934-5F4B-A856-46A30558C093}"/>
              </a:ext>
            </a:extLst>
          </p:cNvPr>
          <p:cNvSpPr/>
          <p:nvPr/>
        </p:nvSpPr>
        <p:spPr>
          <a:xfrm>
            <a:off x="2822655" y="3492039"/>
            <a:ext cx="258327" cy="404446"/>
          </a:xfrm>
          <a:prstGeom prst="downArrow">
            <a:avLst/>
          </a:prstGeom>
          <a:solidFill>
            <a:schemeClr val="lt1">
              <a:alpha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sp>
        <p:nvSpPr>
          <p:cNvPr id="21" name="Down Arrow 20">
            <a:extLst>
              <a:ext uri="{FF2B5EF4-FFF2-40B4-BE49-F238E27FC236}">
                <a16:creationId xmlns:a16="http://schemas.microsoft.com/office/drawing/2014/main" id="{DE561CD6-DAD6-1645-A9F5-B72FC1E77EC1}"/>
              </a:ext>
            </a:extLst>
          </p:cNvPr>
          <p:cNvSpPr/>
          <p:nvPr/>
        </p:nvSpPr>
        <p:spPr>
          <a:xfrm rot="14695672">
            <a:off x="3529816" y="3982366"/>
            <a:ext cx="258327" cy="404446"/>
          </a:xfrm>
          <a:prstGeom prst="downArrow">
            <a:avLst/>
          </a:prstGeom>
          <a:solidFill>
            <a:schemeClr val="lt1">
              <a:alpha val="7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800"/>
          </a:p>
        </p:txBody>
      </p:sp>
      <p:sp>
        <p:nvSpPr>
          <p:cNvPr id="16" name="Rectangle 15"/>
          <p:cNvSpPr/>
          <p:nvPr/>
        </p:nvSpPr>
        <p:spPr>
          <a:xfrm>
            <a:off x="0" y="6304002"/>
            <a:ext cx="10897849" cy="553998"/>
          </a:xfrm>
          <a:prstGeom prst="rect">
            <a:avLst/>
          </a:prstGeom>
        </p:spPr>
        <p:txBody>
          <a:bodyPr wrap="square">
            <a:spAutoFit/>
          </a:bodyPr>
          <a:lstStyle/>
          <a:p>
            <a:r>
              <a:rPr lang="en-US" sz="1000" dirty="0">
                <a:solidFill>
                  <a:schemeClr val="bg2"/>
                </a:solidFill>
              </a:rPr>
              <a:t>Skinner, E. A., &amp; Belmont, M. J. (1993). Motivation in the classroom: reciprocal effect of teacher behavior and student engagement across the school year. Journal of Educational Psychology, 85, 571e581. http://</a:t>
            </a:r>
            <a:r>
              <a:rPr lang="en-US" sz="1000" dirty="0" err="1">
                <a:solidFill>
                  <a:schemeClr val="bg2"/>
                </a:solidFill>
              </a:rPr>
              <a:t>dx.doi.org</a:t>
            </a:r>
            <a:r>
              <a:rPr lang="en-US" sz="1000" dirty="0">
                <a:solidFill>
                  <a:schemeClr val="bg2"/>
                </a:solidFill>
              </a:rPr>
              <a:t>/10.1037/0022- 0663.85.4.571; Wang, M., &amp; Eccles, J. S. (2013). School context, achievement motivation, and academic engagement: A longitudinal study of school engagement using a multidimensional perspective. </a:t>
            </a:r>
            <a:r>
              <a:rPr lang="en-US" sz="1000" i="1" dirty="0">
                <a:solidFill>
                  <a:schemeClr val="bg2"/>
                </a:solidFill>
              </a:rPr>
              <a:t>Learning and Instruction, 28, </a:t>
            </a:r>
            <a:r>
              <a:rPr lang="en-US" sz="1000" dirty="0">
                <a:solidFill>
                  <a:schemeClr val="bg2"/>
                </a:solidFill>
              </a:rPr>
              <a:t>12-23.</a:t>
            </a:r>
          </a:p>
        </p:txBody>
      </p:sp>
    </p:spTree>
    <p:custDataLst>
      <p:tags r:id="rId1"/>
    </p:custDataLst>
    <p:extLst>
      <p:ext uri="{BB962C8B-B14F-4D97-AF65-F5344CB8AC3E}">
        <p14:creationId xmlns:p14="http://schemas.microsoft.com/office/powerpoint/2010/main" val="372178337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960395" y="1333500"/>
            <a:ext cx="6271211" cy="2923877"/>
          </a:xfrm>
          <a:prstGeom prst="rect">
            <a:avLst/>
          </a:prstGeom>
          <a:noFill/>
        </p:spPr>
        <p:txBody>
          <a:bodyPr wrap="square" rtlCol="0">
            <a:spAutoFit/>
          </a:bodyPr>
          <a:lstStyle/>
          <a:p>
            <a:pPr algn="ctr"/>
            <a:r>
              <a:rPr lang="en-US" sz="4800" dirty="0">
                <a:solidFill>
                  <a:schemeClr val="tx1">
                    <a:lumMod val="85000"/>
                    <a:lumOff val="15000"/>
                  </a:schemeClr>
                </a:solidFill>
              </a:rPr>
              <a:t>Discuss your</a:t>
            </a:r>
          </a:p>
          <a:p>
            <a:pPr algn="ctr"/>
            <a:r>
              <a:rPr lang="en-US" sz="4800" b="1" dirty="0">
                <a:solidFill>
                  <a:schemeClr val="tx1">
                    <a:lumMod val="85000"/>
                    <a:lumOff val="15000"/>
                  </a:schemeClr>
                </a:solidFill>
              </a:rPr>
              <a:t>R05 Reinforcement Logistics</a:t>
            </a:r>
          </a:p>
          <a:p>
            <a:pPr algn="ctr"/>
            <a:r>
              <a:rPr lang="en-US" sz="4000" dirty="0">
                <a:solidFill>
                  <a:schemeClr val="accent5"/>
                </a:solidFill>
              </a:rPr>
              <a:t>10 minutes</a:t>
            </a:r>
          </a:p>
        </p:txBody>
      </p:sp>
      <p:pic>
        <p:nvPicPr>
          <p:cNvPr id="9" name="10 min">
            <a:extLst>
              <a:ext uri="{FF2B5EF4-FFF2-40B4-BE49-F238E27FC236}">
                <a16:creationId xmlns:a16="http://schemas.microsoft.com/office/drawing/2014/main" id="{5C02CA81-3B08-37FA-5381-83549297A82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8" y="4376035"/>
            <a:ext cx="5076825" cy="1800292"/>
          </a:xfrm>
          <a:prstGeom prst="rect">
            <a:avLst/>
          </a:prstGeom>
          <a:noFill/>
          <a:ln w="9525">
            <a:noFill/>
            <a:miter lim="800000"/>
            <a:headEnd/>
            <a:tailEnd/>
          </a:ln>
        </p:spPr>
      </p:pic>
      <p:pic>
        <p:nvPicPr>
          <p:cNvPr id="10" name="9 min">
            <a:extLst>
              <a:ext uri="{FF2B5EF4-FFF2-40B4-BE49-F238E27FC236}">
                <a16:creationId xmlns:a16="http://schemas.microsoft.com/office/drawing/2014/main" id="{62966FAA-C94D-A9A4-4FBF-963CB95BAE3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8" y="4376035"/>
            <a:ext cx="5076825" cy="1800292"/>
          </a:xfrm>
          <a:prstGeom prst="rect">
            <a:avLst/>
          </a:prstGeom>
          <a:noFill/>
          <a:ln w="9525">
            <a:noFill/>
            <a:miter lim="800000"/>
            <a:headEnd/>
            <a:tailEnd/>
          </a:ln>
        </p:spPr>
      </p:pic>
      <p:pic>
        <p:nvPicPr>
          <p:cNvPr id="11" name="8 min">
            <a:extLst>
              <a:ext uri="{FF2B5EF4-FFF2-40B4-BE49-F238E27FC236}">
                <a16:creationId xmlns:a16="http://schemas.microsoft.com/office/drawing/2014/main" id="{B1F82955-34F8-B426-190D-B1B6872B00C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8" y="4376035"/>
            <a:ext cx="5076825" cy="1800292"/>
          </a:xfrm>
          <a:prstGeom prst="rect">
            <a:avLst/>
          </a:prstGeom>
          <a:noFill/>
          <a:ln w="9525">
            <a:noFill/>
            <a:miter lim="800000"/>
            <a:headEnd/>
            <a:tailEnd/>
          </a:ln>
        </p:spPr>
      </p:pic>
      <p:pic>
        <p:nvPicPr>
          <p:cNvPr id="12" name="7 min">
            <a:extLst>
              <a:ext uri="{FF2B5EF4-FFF2-40B4-BE49-F238E27FC236}">
                <a16:creationId xmlns:a16="http://schemas.microsoft.com/office/drawing/2014/main" id="{DE2FF78C-0554-81A1-6D60-D848223B8C1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8" y="4376035"/>
            <a:ext cx="5076825" cy="1800292"/>
          </a:xfrm>
          <a:prstGeom prst="rect">
            <a:avLst/>
          </a:prstGeom>
          <a:noFill/>
          <a:ln w="9525">
            <a:noFill/>
            <a:miter lim="800000"/>
            <a:headEnd/>
            <a:tailEnd/>
          </a:ln>
        </p:spPr>
      </p:pic>
      <p:pic>
        <p:nvPicPr>
          <p:cNvPr id="13" name="6 min">
            <a:extLst>
              <a:ext uri="{FF2B5EF4-FFF2-40B4-BE49-F238E27FC236}">
                <a16:creationId xmlns:a16="http://schemas.microsoft.com/office/drawing/2014/main" id="{4CB36ACB-4EE3-471A-572C-8DE9C3DCD16C}"/>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8" y="4376035"/>
            <a:ext cx="5076825" cy="1800292"/>
          </a:xfrm>
          <a:prstGeom prst="rect">
            <a:avLst/>
          </a:prstGeom>
          <a:noFill/>
          <a:ln w="9525">
            <a:noFill/>
            <a:miter lim="800000"/>
            <a:headEnd/>
            <a:tailEnd/>
          </a:ln>
        </p:spPr>
      </p:pic>
      <p:pic>
        <p:nvPicPr>
          <p:cNvPr id="14" name="5 min">
            <a:extLst>
              <a:ext uri="{FF2B5EF4-FFF2-40B4-BE49-F238E27FC236}">
                <a16:creationId xmlns:a16="http://schemas.microsoft.com/office/drawing/2014/main" id="{A86CF83C-99AF-58EA-F744-8E68180EA94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4376035"/>
            <a:ext cx="5076825" cy="1800292"/>
          </a:xfrm>
          <a:prstGeom prst="rect">
            <a:avLst/>
          </a:prstGeom>
          <a:noFill/>
          <a:ln w="9525">
            <a:noFill/>
            <a:miter lim="800000"/>
            <a:headEnd/>
            <a:tailEnd/>
          </a:ln>
        </p:spPr>
      </p:pic>
      <p:pic>
        <p:nvPicPr>
          <p:cNvPr id="15" name="4 min">
            <a:extLst>
              <a:ext uri="{FF2B5EF4-FFF2-40B4-BE49-F238E27FC236}">
                <a16:creationId xmlns:a16="http://schemas.microsoft.com/office/drawing/2014/main" id="{88DBBC52-F36C-A0A5-6BFB-B31EE9F3B0A6}"/>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4376035"/>
            <a:ext cx="5076825" cy="1800292"/>
          </a:xfrm>
          <a:prstGeom prst="rect">
            <a:avLst/>
          </a:prstGeom>
          <a:noFill/>
          <a:ln w="9525">
            <a:noFill/>
            <a:miter lim="800000"/>
            <a:headEnd/>
            <a:tailEnd/>
          </a:ln>
        </p:spPr>
      </p:pic>
      <p:pic>
        <p:nvPicPr>
          <p:cNvPr id="16" name="3 min">
            <a:extLst>
              <a:ext uri="{FF2B5EF4-FFF2-40B4-BE49-F238E27FC236}">
                <a16:creationId xmlns:a16="http://schemas.microsoft.com/office/drawing/2014/main" id="{78C73A26-E9ED-E467-C792-2E1A7D996BBC}"/>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8" y="4376035"/>
            <a:ext cx="5076825" cy="1800292"/>
          </a:xfrm>
          <a:prstGeom prst="rect">
            <a:avLst/>
          </a:prstGeom>
          <a:noFill/>
          <a:ln w="9525">
            <a:noFill/>
            <a:miter lim="800000"/>
            <a:headEnd/>
            <a:tailEnd/>
          </a:ln>
        </p:spPr>
      </p:pic>
      <p:pic>
        <p:nvPicPr>
          <p:cNvPr id="17" name="2 min">
            <a:extLst>
              <a:ext uri="{FF2B5EF4-FFF2-40B4-BE49-F238E27FC236}">
                <a16:creationId xmlns:a16="http://schemas.microsoft.com/office/drawing/2014/main" id="{C8C48005-EBC7-9356-01C2-1F5D4767843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8" y="4376035"/>
            <a:ext cx="5076825" cy="1800292"/>
          </a:xfrm>
          <a:prstGeom prst="rect">
            <a:avLst/>
          </a:prstGeom>
          <a:noFill/>
          <a:ln w="9525">
            <a:noFill/>
            <a:miter lim="800000"/>
            <a:headEnd/>
            <a:tailEnd/>
          </a:ln>
        </p:spPr>
      </p:pic>
      <p:pic>
        <p:nvPicPr>
          <p:cNvPr id="18" name="1 min">
            <a:extLst>
              <a:ext uri="{FF2B5EF4-FFF2-40B4-BE49-F238E27FC236}">
                <a16:creationId xmlns:a16="http://schemas.microsoft.com/office/drawing/2014/main" id="{5E13E74A-0434-B1E7-EA2B-CEA183632EC6}"/>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8" y="4376035"/>
            <a:ext cx="5076825" cy="1800292"/>
          </a:xfrm>
          <a:prstGeom prst="rect">
            <a:avLst/>
          </a:prstGeom>
          <a:noFill/>
          <a:ln w="9525">
            <a:noFill/>
            <a:miter lim="800000"/>
            <a:headEnd/>
            <a:tailEnd/>
          </a:ln>
        </p:spPr>
      </p:pic>
      <p:pic>
        <p:nvPicPr>
          <p:cNvPr id="20" name="30 seconds">
            <a:extLst>
              <a:ext uri="{FF2B5EF4-FFF2-40B4-BE49-F238E27FC236}">
                <a16:creationId xmlns:a16="http://schemas.microsoft.com/office/drawing/2014/main" id="{A6898D4E-2122-8D59-CCDF-78C25573FE52}"/>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8" y="4376035"/>
            <a:ext cx="5076825" cy="1800292"/>
          </a:xfrm>
          <a:prstGeom prst="rect">
            <a:avLst/>
          </a:prstGeom>
          <a:noFill/>
          <a:ln w="9525">
            <a:noFill/>
            <a:miter lim="800000"/>
            <a:headEnd/>
            <a:tailEnd/>
          </a:ln>
        </p:spPr>
      </p:pic>
      <p:pic>
        <p:nvPicPr>
          <p:cNvPr id="21" name="Picture 32">
            <a:extLst>
              <a:ext uri="{FF2B5EF4-FFF2-40B4-BE49-F238E27FC236}">
                <a16:creationId xmlns:a16="http://schemas.microsoft.com/office/drawing/2014/main" id="{FB0CB8AE-63E7-EDEB-0E8B-A89D3F424B26}"/>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8" y="4376035"/>
            <a:ext cx="5076825" cy="180029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1066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17 arrows illustrating motion to the right">
            <a:extLst>
              <a:ext uri="{FF2B5EF4-FFF2-40B4-BE49-F238E27FC236}">
                <a16:creationId xmlns:a16="http://schemas.microsoft.com/office/drawing/2014/main" id="{D6031A68-F50C-5640-93F3-94CCE85BC8F3}"/>
              </a:ext>
            </a:extLst>
          </p:cNvPr>
          <p:cNvPicPr>
            <a:picLocks noChangeAspect="1"/>
          </p:cNvPicPr>
          <p:nvPr/>
        </p:nvPicPr>
        <p:blipFill rotWithShape="1">
          <a:blip r:embed="rId4">
            <a:alphaModFix amt="10000"/>
            <a:duotone>
              <a:schemeClr val="accent5">
                <a:shade val="45000"/>
                <a:satMod val="135000"/>
              </a:schemeClr>
              <a:prstClr val="white"/>
            </a:duotone>
            <a:extLst>
              <a:ext uri="{28A0092B-C50C-407E-A947-70E740481C1C}">
                <a14:useLocalDpi xmlns:a14="http://schemas.microsoft.com/office/drawing/2010/main" val="0"/>
              </a:ext>
            </a:extLst>
          </a:blip>
          <a:stretch/>
        </p:blipFill>
        <p:spPr>
          <a:xfrm>
            <a:off x="0" y="768350"/>
            <a:ext cx="12192000" cy="5422900"/>
          </a:xfrm>
          <a:prstGeom prst="rect">
            <a:avLst/>
          </a:prstGeom>
        </p:spPr>
      </p:pic>
      <p:sp>
        <p:nvSpPr>
          <p:cNvPr id="2" name="Title 1"/>
          <p:cNvSpPr>
            <a:spLocks noGrp="1"/>
          </p:cNvSpPr>
          <p:nvPr>
            <p:ph type="title"/>
          </p:nvPr>
        </p:nvSpPr>
        <p:spPr>
          <a:xfrm>
            <a:off x="831850" y="1709738"/>
            <a:ext cx="10515600" cy="2852737"/>
          </a:xfrm>
        </p:spPr>
        <p:txBody>
          <a:bodyPr>
            <a:normAutofit/>
          </a:bodyPr>
          <a:lstStyle/>
          <a:p>
            <a:r>
              <a:rPr lang="en-US" dirty="0"/>
              <a:t>Where do we go from here?  </a:t>
            </a:r>
          </a:p>
        </p:txBody>
      </p:sp>
      <p:sp>
        <p:nvSpPr>
          <p:cNvPr id="4" name="Text Placeholder 3">
            <a:extLst>
              <a:ext uri="{FF2B5EF4-FFF2-40B4-BE49-F238E27FC236}">
                <a16:creationId xmlns:a16="http://schemas.microsoft.com/office/drawing/2014/main" id="{021E1452-FB26-CC7D-5741-7EC36B39107C}"/>
              </a:ext>
            </a:extLst>
          </p:cNvPr>
          <p:cNvSpPr>
            <a:spLocks noGrp="1"/>
          </p:cNvSpPr>
          <p:nvPr>
            <p:ph type="body" idx="1"/>
          </p:nvPr>
        </p:nvSpPr>
        <p:spPr/>
        <p:txBody>
          <a:bodyPr/>
          <a:lstStyle/>
          <a:p>
            <a:r>
              <a:rPr lang="en-US" dirty="0"/>
              <a:t>Setting Goals for Session 3</a:t>
            </a:r>
          </a:p>
        </p:txBody>
      </p:sp>
    </p:spTree>
    <p:custDataLst>
      <p:tags r:id="rId1"/>
    </p:custDataLst>
    <p:extLst>
      <p:ext uri="{BB962C8B-B14F-4D97-AF65-F5344CB8AC3E}">
        <p14:creationId xmlns:p14="http://schemas.microsoft.com/office/powerpoint/2010/main" val="131595226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838200" y="365125"/>
            <a:ext cx="10515600" cy="1325563"/>
          </a:xfrm>
        </p:spPr>
        <p:txBody>
          <a:bodyPr>
            <a:normAutofit fontScale="90000"/>
          </a:bodyPr>
          <a:lstStyle/>
          <a:p>
            <a:r>
              <a:rPr lang="en-US" altLang="en-US" dirty="0"/>
              <a:t>Comprehensive, Integrated, Three-Tiered (Ci3T) Model of Prevention Professional Learning Series</a:t>
            </a:r>
          </a:p>
        </p:txBody>
      </p:sp>
      <p:sp>
        <p:nvSpPr>
          <p:cNvPr id="30727" name="Content Placeholder 2"/>
          <p:cNvSpPr>
            <a:spLocks noGrp="1"/>
          </p:cNvSpPr>
          <p:nvPr>
            <p:ph idx="1"/>
          </p:nvPr>
        </p:nvSpPr>
        <p:spPr>
          <a:xfrm>
            <a:off x="838200" y="2000249"/>
            <a:ext cx="10515600" cy="4176713"/>
          </a:xfrm>
        </p:spPr>
        <p:txBody>
          <a:bodyPr/>
          <a:lstStyle/>
          <a:p>
            <a:pPr marL="0" indent="0">
              <a:buNone/>
            </a:pPr>
            <a:r>
              <a:rPr lang="en-US" altLang="en-US" dirty="0"/>
              <a:t>Each school has selected a </a:t>
            </a:r>
            <a:r>
              <a:rPr lang="en-US" altLang="en-US" dirty="0">
                <a:solidFill>
                  <a:schemeClr val="tx2"/>
                </a:solidFill>
              </a:rPr>
              <a:t>Ci3T Leadership Team </a:t>
            </a:r>
            <a:r>
              <a:rPr lang="en-US" altLang="en-US" dirty="0"/>
              <a:t>to attend Ci3T training this year. Only team members are asked to attend the trainings.</a:t>
            </a:r>
          </a:p>
        </p:txBody>
      </p:sp>
      <p:sp>
        <p:nvSpPr>
          <p:cNvPr id="10" name="Rounded Rectangle 9"/>
          <p:cNvSpPr/>
          <p:nvPr/>
        </p:nvSpPr>
        <p:spPr bwMode="auto">
          <a:xfrm>
            <a:off x="838200" y="3405128"/>
            <a:ext cx="7820025" cy="495300"/>
          </a:xfrm>
          <a:prstGeom prst="roundRect">
            <a:avLst/>
          </a:pr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defRPr/>
            </a:pPr>
            <a:r>
              <a:rPr lang="en-US" sz="2400" dirty="0">
                <a:solidFill>
                  <a:schemeClr val="bg1"/>
                </a:solidFill>
              </a:rPr>
              <a:t>Ci3T Professional Learning Series Traditional Timeline </a:t>
            </a:r>
          </a:p>
        </p:txBody>
      </p:sp>
      <p:graphicFrame>
        <p:nvGraphicFramePr>
          <p:cNvPr id="9" name="Diagram 18">
            <a:extLst>
              <a:ext uri="{FF2B5EF4-FFF2-40B4-BE49-F238E27FC236}">
                <a16:creationId xmlns:a16="http://schemas.microsoft.com/office/drawing/2014/main" id="{99F0E672-9622-8C28-6014-E6B969E9C854}"/>
              </a:ext>
            </a:extLst>
          </p:cNvPr>
          <p:cNvGraphicFramePr/>
          <p:nvPr>
            <p:extLst>
              <p:ext uri="{D42A27DB-BD31-4B8C-83A1-F6EECF244321}">
                <p14:modId xmlns:p14="http://schemas.microsoft.com/office/powerpoint/2010/main" val="268628172"/>
              </p:ext>
            </p:extLst>
          </p:nvPr>
        </p:nvGraphicFramePr>
        <p:xfrm>
          <a:off x="2152651" y="3850217"/>
          <a:ext cx="8062912" cy="259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5">
            <a:extLst>
              <a:ext uri="{FF2B5EF4-FFF2-40B4-BE49-F238E27FC236}">
                <a16:creationId xmlns:a16="http://schemas.microsoft.com/office/drawing/2014/main" id="{BEB71C7D-423E-FF09-B9C3-2732062DA86E}"/>
              </a:ext>
            </a:extLst>
          </p:cNvPr>
          <p:cNvSpPr txBox="1">
            <a:spLocks noChangeArrowheads="1"/>
          </p:cNvSpPr>
          <p:nvPr/>
        </p:nvSpPr>
        <p:spPr bwMode="auto">
          <a:xfrm>
            <a:off x="2184795" y="4190939"/>
            <a:ext cx="11253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en-US" altLang="en-US" sz="2000" b="1" kern="0" dirty="0">
                <a:solidFill>
                  <a:srgbClr val="292929"/>
                </a:solidFill>
                <a:latin typeface="Calibri" pitchFamily="34" charset="0"/>
              </a:rPr>
              <a:t>November</a:t>
            </a:r>
            <a:endParaRPr kumimoji="0" lang="en-US" altLang="en-US" sz="2000" b="1" i="0" u="none" strike="noStrike" kern="0" cap="none" spc="0" normalizeH="0" baseline="0" noProof="0" dirty="0">
              <a:ln>
                <a:noFill/>
              </a:ln>
              <a:solidFill>
                <a:srgbClr val="292929"/>
              </a:solidFill>
              <a:effectLst/>
              <a:uLnTx/>
              <a:uFillTx/>
              <a:latin typeface="Calibri" pitchFamily="34" charset="0"/>
              <a:ea typeface="MS PGothic" pitchFamily="34" charset="-128"/>
              <a:cs typeface="Arial" charset="0"/>
            </a:endParaRPr>
          </a:p>
        </p:txBody>
      </p:sp>
      <p:sp>
        <p:nvSpPr>
          <p:cNvPr id="3" name="TextBox 6">
            <a:extLst>
              <a:ext uri="{FF2B5EF4-FFF2-40B4-BE49-F238E27FC236}">
                <a16:creationId xmlns:a16="http://schemas.microsoft.com/office/drawing/2014/main" id="{CCD9E123-32D9-42F1-4468-3390B2AD3CA5}"/>
              </a:ext>
            </a:extLst>
          </p:cNvPr>
          <p:cNvSpPr txBox="1">
            <a:spLocks noChangeArrowheads="1"/>
          </p:cNvSpPr>
          <p:nvPr/>
        </p:nvSpPr>
        <p:spPr bwMode="auto">
          <a:xfrm>
            <a:off x="3605727" y="4190939"/>
            <a:ext cx="10964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dirty="0">
                <a:ln>
                  <a:noFill/>
                </a:ln>
                <a:solidFill>
                  <a:srgbClr val="292929"/>
                </a:solidFill>
                <a:effectLst/>
                <a:uLnTx/>
                <a:uFillTx/>
                <a:latin typeface="Calibri" pitchFamily="34" charset="0"/>
                <a:ea typeface="MS PGothic" pitchFamily="34" charset="-128"/>
                <a:cs typeface="Arial" charset="0"/>
              </a:rPr>
              <a:t>December</a:t>
            </a:r>
          </a:p>
        </p:txBody>
      </p:sp>
      <p:sp>
        <p:nvSpPr>
          <p:cNvPr id="4" name="TextBox 7">
            <a:extLst>
              <a:ext uri="{FF2B5EF4-FFF2-40B4-BE49-F238E27FC236}">
                <a16:creationId xmlns:a16="http://schemas.microsoft.com/office/drawing/2014/main" id="{C95D823D-CA6A-0BE6-B86E-F9B33EE15917}"/>
              </a:ext>
            </a:extLst>
          </p:cNvPr>
          <p:cNvSpPr txBox="1">
            <a:spLocks noChangeArrowheads="1"/>
          </p:cNvSpPr>
          <p:nvPr/>
        </p:nvSpPr>
        <p:spPr bwMode="auto">
          <a:xfrm>
            <a:off x="5078592" y="4190939"/>
            <a:ext cx="827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dirty="0">
                <a:ln>
                  <a:noFill/>
                </a:ln>
                <a:solidFill>
                  <a:srgbClr val="292929"/>
                </a:solidFill>
                <a:effectLst/>
                <a:uLnTx/>
                <a:uFillTx/>
                <a:latin typeface="Calibri" pitchFamily="34" charset="0"/>
                <a:ea typeface="MS PGothic" pitchFamily="34" charset="-128"/>
                <a:cs typeface="Arial" charset="0"/>
              </a:rPr>
              <a:t>January</a:t>
            </a:r>
          </a:p>
        </p:txBody>
      </p:sp>
      <p:sp>
        <p:nvSpPr>
          <p:cNvPr id="5" name="TextBox 8">
            <a:extLst>
              <a:ext uri="{FF2B5EF4-FFF2-40B4-BE49-F238E27FC236}">
                <a16:creationId xmlns:a16="http://schemas.microsoft.com/office/drawing/2014/main" id="{3F0C147F-0EB8-C284-64C0-E108F517D223}"/>
              </a:ext>
            </a:extLst>
          </p:cNvPr>
          <p:cNvSpPr txBox="1">
            <a:spLocks noChangeArrowheads="1"/>
          </p:cNvSpPr>
          <p:nvPr/>
        </p:nvSpPr>
        <p:spPr bwMode="auto">
          <a:xfrm>
            <a:off x="6404137" y="4190939"/>
            <a:ext cx="9537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dirty="0">
                <a:ln>
                  <a:noFill/>
                </a:ln>
                <a:solidFill>
                  <a:srgbClr val="292929"/>
                </a:solidFill>
                <a:effectLst/>
                <a:uLnTx/>
                <a:uFillTx/>
                <a:latin typeface="Calibri" pitchFamily="34" charset="0"/>
                <a:ea typeface="MS PGothic" pitchFamily="34" charset="-128"/>
                <a:cs typeface="Arial" charset="0"/>
              </a:rPr>
              <a:t>February</a:t>
            </a:r>
          </a:p>
        </p:txBody>
      </p:sp>
      <p:sp>
        <p:nvSpPr>
          <p:cNvPr id="6" name="TextBox 9">
            <a:extLst>
              <a:ext uri="{FF2B5EF4-FFF2-40B4-BE49-F238E27FC236}">
                <a16:creationId xmlns:a16="http://schemas.microsoft.com/office/drawing/2014/main" id="{D8348240-04E2-8D21-01CE-68683CC7F32A}"/>
              </a:ext>
            </a:extLst>
          </p:cNvPr>
          <p:cNvSpPr txBox="1">
            <a:spLocks noChangeArrowheads="1"/>
          </p:cNvSpPr>
          <p:nvPr/>
        </p:nvSpPr>
        <p:spPr bwMode="auto">
          <a:xfrm>
            <a:off x="7918094" y="4190939"/>
            <a:ext cx="740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dirty="0">
                <a:ln>
                  <a:noFill/>
                </a:ln>
                <a:solidFill>
                  <a:srgbClr val="292929"/>
                </a:solidFill>
                <a:effectLst/>
                <a:uLnTx/>
                <a:uFillTx/>
                <a:latin typeface="Calibri" pitchFamily="34" charset="0"/>
                <a:ea typeface="MS PGothic" pitchFamily="34" charset="-128"/>
                <a:cs typeface="Arial" charset="0"/>
              </a:rPr>
              <a:t>April</a:t>
            </a:r>
          </a:p>
        </p:txBody>
      </p:sp>
      <p:sp>
        <p:nvSpPr>
          <p:cNvPr id="7" name="TextBox 10">
            <a:extLst>
              <a:ext uri="{FF2B5EF4-FFF2-40B4-BE49-F238E27FC236}">
                <a16:creationId xmlns:a16="http://schemas.microsoft.com/office/drawing/2014/main" id="{362E15CB-A2AF-F6ED-6915-B4695C0FC8A9}"/>
              </a:ext>
            </a:extLst>
          </p:cNvPr>
          <p:cNvSpPr txBox="1">
            <a:spLocks noChangeArrowheads="1"/>
          </p:cNvSpPr>
          <p:nvPr/>
        </p:nvSpPr>
        <p:spPr bwMode="auto">
          <a:xfrm>
            <a:off x="9368107" y="4190939"/>
            <a:ext cx="4728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noAutofit/>
          </a:bodyPr>
          <a:lstStyle>
            <a:lvl1pPr>
              <a:spcBef>
                <a:spcPct val="20000"/>
              </a:spcBef>
              <a:buFont typeface="Arial" charset="0"/>
              <a:buChar char="•"/>
              <a:defRPr sz="3200">
                <a:solidFill>
                  <a:schemeClr val="tx1"/>
                </a:solidFill>
                <a:latin typeface="Arial" charset="0"/>
                <a:ea typeface="MS PGothic" pitchFamily="34" charset="-128"/>
                <a:cs typeface="Arial" charset="0"/>
              </a:defRPr>
            </a:lvl1pPr>
            <a:lvl2pPr marL="742950" indent="-285750">
              <a:spcBef>
                <a:spcPct val="20000"/>
              </a:spcBef>
              <a:buFont typeface="Arial" charset="0"/>
              <a:buChar char="–"/>
              <a:defRPr sz="2800">
                <a:solidFill>
                  <a:schemeClr val="tx1"/>
                </a:solidFill>
                <a:latin typeface="Arial" charset="0"/>
                <a:ea typeface="Arial" charset="0"/>
                <a:cs typeface="Arial" charset="0"/>
              </a:defRPr>
            </a:lvl2pPr>
            <a:lvl3pPr marL="1143000" indent="-228600">
              <a:spcBef>
                <a:spcPct val="20000"/>
              </a:spcBef>
              <a:buFont typeface="Arial" charset="0"/>
              <a:buChar char="•"/>
              <a:defRPr sz="2400">
                <a:solidFill>
                  <a:schemeClr val="tx1"/>
                </a:solidFill>
                <a:latin typeface="Arial" charset="0"/>
                <a:ea typeface="Arial" charset="0"/>
                <a:cs typeface="Arial" charset="0"/>
              </a:defRPr>
            </a:lvl3pPr>
            <a:lvl4pPr marL="1600200" indent="-228600">
              <a:spcBef>
                <a:spcPct val="20000"/>
              </a:spcBef>
              <a:buFont typeface="Arial" charset="0"/>
              <a:buChar char="–"/>
              <a:defRPr sz="2000">
                <a:solidFill>
                  <a:schemeClr val="tx1"/>
                </a:solidFill>
                <a:latin typeface="Arial" charset="0"/>
                <a:ea typeface="Arial" charset="0"/>
                <a:cs typeface="Arial" charset="0"/>
              </a:defRPr>
            </a:lvl4pPr>
            <a:lvl5pPr marL="2057400" indent="-228600">
              <a:spcBef>
                <a:spcPct val="20000"/>
              </a:spcBef>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1" i="0" u="none" strike="noStrike" kern="0" cap="none" spc="0" normalizeH="0" baseline="0" noProof="0" dirty="0">
                <a:ln>
                  <a:noFill/>
                </a:ln>
                <a:solidFill>
                  <a:srgbClr val="292929"/>
                </a:solidFill>
                <a:effectLst/>
                <a:uLnTx/>
                <a:uFillTx/>
                <a:latin typeface="Calibri" pitchFamily="34" charset="0"/>
                <a:ea typeface="MS PGothic" pitchFamily="34" charset="-128"/>
                <a:cs typeface="Arial" charset="0"/>
              </a:rPr>
              <a:t>May</a:t>
            </a:r>
          </a:p>
        </p:txBody>
      </p:sp>
    </p:spTree>
    <p:custDataLst>
      <p:tags r:id="rId1"/>
    </p:custDataLst>
    <p:extLst>
      <p:ext uri="{BB962C8B-B14F-4D97-AF65-F5344CB8AC3E}">
        <p14:creationId xmlns:p14="http://schemas.microsoft.com/office/powerpoint/2010/main" val="338995663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50DE66A2-4CFB-3948-8E76-BF9FA10E6CA7}"/>
              </a:ext>
            </a:extLst>
          </p:cNvPr>
          <p:cNvSpPr/>
          <p:nvPr/>
        </p:nvSpPr>
        <p:spPr>
          <a:xfrm>
            <a:off x="3643350" y="960612"/>
            <a:ext cx="1447695" cy="3782838"/>
          </a:xfrm>
          <a:prstGeom prst="roundRect">
            <a:avLst>
              <a:gd name="adj" fmla="val 13219"/>
            </a:avLst>
          </a:prstGeom>
          <a:noFill/>
          <a:ln w="3175" cap="flat" cmpd="sng" algn="ctr">
            <a:solidFill>
              <a:srgbClr val="FFFF00"/>
            </a:solidFill>
            <a:prstDash val="solid"/>
            <a:miter lim="800000"/>
          </a:ln>
          <a:effectLst>
            <a:glow rad="228600">
              <a:srgbClr val="FFC000">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title="Yellow highlight box around Session 1 homework">
            <a:extLst>
              <a:ext uri="{FF2B5EF4-FFF2-40B4-BE49-F238E27FC236}">
                <a16:creationId xmlns:a16="http://schemas.microsoft.com/office/drawing/2014/main" id="{435111F5-8D81-4D4C-8E23-F0E7748F5B8C}"/>
              </a:ext>
            </a:extLst>
          </p:cNvPr>
          <p:cNvSpPr/>
          <p:nvPr/>
        </p:nvSpPr>
        <p:spPr>
          <a:xfrm>
            <a:off x="4270377" y="4772025"/>
            <a:ext cx="1447694" cy="1733550"/>
          </a:xfrm>
          <a:prstGeom prst="roundRect">
            <a:avLst>
              <a:gd name="adj" fmla="val 4764"/>
            </a:avLst>
          </a:prstGeom>
          <a:noFill/>
          <a:ln w="3175" cap="flat" cmpd="sng" algn="ctr">
            <a:solidFill>
              <a:srgbClr val="FFFF00"/>
            </a:solidFill>
            <a:prstDash val="solid"/>
            <a:miter lim="800000"/>
          </a:ln>
          <a:effectLst>
            <a:glow rad="228600">
              <a:srgbClr val="FFC000">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9992665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Please Take a Minute to Get Organized</a:t>
            </a:r>
          </a:p>
        </p:txBody>
      </p:sp>
      <p:sp>
        <p:nvSpPr>
          <p:cNvPr id="5" name="Text Placeholder 5"/>
          <p:cNvSpPr>
            <a:spLocks noGrp="1"/>
          </p:cNvSpPr>
          <p:nvPr>
            <p:ph idx="1"/>
          </p:nvPr>
        </p:nvSpPr>
        <p:spPr>
          <a:xfrm>
            <a:off x="838200" y="1825624"/>
            <a:ext cx="10515600" cy="5032375"/>
          </a:xfrm>
        </p:spPr>
        <p:txBody>
          <a:bodyPr>
            <a:normAutofit lnSpcReduction="10000"/>
          </a:bodyPr>
          <a:lstStyle/>
          <a:p>
            <a:pPr marL="0" indent="0">
              <a:buNone/>
            </a:pPr>
            <a:r>
              <a:rPr lang="en-US" dirty="0"/>
              <a:t>Please stay until all materials are organized</a:t>
            </a:r>
          </a:p>
          <a:p>
            <a:endParaRPr lang="en-US" dirty="0"/>
          </a:p>
          <a:p>
            <a:pPr marL="0" indent="0">
              <a:buNone/>
            </a:pPr>
            <a:r>
              <a:rPr lang="en-US" dirty="0"/>
              <a:t>Place all materials in your table box:</a:t>
            </a:r>
          </a:p>
          <a:p>
            <a:pPr lvl="1">
              <a:buFont typeface="Wingdings" pitchFamily="2" charset="2"/>
              <a:buChar char="ü"/>
            </a:pPr>
            <a:r>
              <a:rPr lang="en-US" dirty="0"/>
              <a:t>Name badges</a:t>
            </a:r>
          </a:p>
          <a:p>
            <a:pPr lvl="1">
              <a:buFont typeface="Wingdings" pitchFamily="2" charset="2"/>
              <a:buChar char="ü"/>
            </a:pPr>
            <a:r>
              <a:rPr lang="en-US" dirty="0"/>
              <a:t>Role magnets</a:t>
            </a:r>
          </a:p>
          <a:p>
            <a:pPr lvl="1">
              <a:buFont typeface="Wingdings" pitchFamily="2" charset="2"/>
              <a:buChar char="ü"/>
            </a:pPr>
            <a:r>
              <a:rPr lang="en-US" dirty="0"/>
              <a:t>Table cards (CASEL, What Works Clearinghouse)</a:t>
            </a:r>
          </a:p>
          <a:p>
            <a:pPr lvl="1">
              <a:buFont typeface="Wingdings" pitchFamily="2" charset="2"/>
              <a:buChar char="ü"/>
            </a:pPr>
            <a:r>
              <a:rPr lang="en-US" dirty="0"/>
              <a:t>Extra postcards (take some with you!)</a:t>
            </a:r>
          </a:p>
          <a:p>
            <a:pPr lvl="1">
              <a:buFont typeface="Wingdings" pitchFamily="2" charset="2"/>
              <a:buChar char="ü"/>
            </a:pPr>
            <a:r>
              <a:rPr lang="en-US" dirty="0"/>
              <a:t>Clearly identify the </a:t>
            </a:r>
            <a:r>
              <a:rPr lang="en-US" b="1" dirty="0">
                <a:solidFill>
                  <a:schemeClr val="accent5"/>
                </a:solidFill>
              </a:rPr>
              <a:t>technology person </a:t>
            </a:r>
            <a:r>
              <a:rPr lang="en-US" dirty="0"/>
              <a:t>on your team in charge of keeping Dropbox / Google Drive organized (move old versions into Previous folder)</a:t>
            </a:r>
          </a:p>
          <a:p>
            <a:pPr lvl="2"/>
            <a:r>
              <a:rPr lang="en-US" dirty="0"/>
              <a:t>Consider saving docs with your school initials at the beginning and the date at the end of the file name</a:t>
            </a:r>
          </a:p>
          <a:p>
            <a:pPr lvl="2"/>
            <a:r>
              <a:rPr lang="en-US" dirty="0">
                <a:solidFill>
                  <a:schemeClr val="tx1"/>
                </a:solidFill>
              </a:rPr>
              <a:t>Example: </a:t>
            </a:r>
            <a:r>
              <a:rPr lang="en-US" dirty="0">
                <a:solidFill>
                  <a:srgbClr val="FF0000"/>
                </a:solidFill>
              </a:rPr>
              <a:t>P_LES</a:t>
            </a:r>
            <a:r>
              <a:rPr lang="en-US" dirty="0"/>
              <a:t>_Ci3T Blueprint A Primary (Tier 1) Plan_</a:t>
            </a:r>
            <a:r>
              <a:rPr lang="en-US" dirty="0">
                <a:solidFill>
                  <a:srgbClr val="FF0000"/>
                </a:solidFill>
              </a:rPr>
              <a:t>2026 12 14</a:t>
            </a:r>
          </a:p>
        </p:txBody>
      </p:sp>
      <p:pic>
        <p:nvPicPr>
          <p:cNvPr id="6146" name="Picture 2" descr="Thank you&#10;&#10;Sticky note with tape on corner and &quot;Thank you&quot; written on it">
            <a:extLst>
              <a:ext uri="{FF2B5EF4-FFF2-40B4-BE49-F238E27FC236}">
                <a16:creationId xmlns:a16="http://schemas.microsoft.com/office/drawing/2014/main" id="{98671814-00FD-60CE-EC32-4479970E6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787" y="1392973"/>
            <a:ext cx="2881299" cy="29885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106997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Wrap Up and Preview</a:t>
            </a:r>
            <a:endParaRPr lang="en-US" dirty="0"/>
          </a:p>
        </p:txBody>
      </p:sp>
      <p:sp>
        <p:nvSpPr>
          <p:cNvPr id="3" name="Text Placeholder 2"/>
          <p:cNvSpPr>
            <a:spLocks noGrp="1"/>
          </p:cNvSpPr>
          <p:nvPr>
            <p:ph type="body" idx="1"/>
          </p:nvPr>
        </p:nvSpPr>
        <p:spPr>
          <a:xfrm>
            <a:off x="839788" y="1681163"/>
            <a:ext cx="5157787" cy="823912"/>
          </a:xfrm>
          <a:noFill/>
          <a:ln>
            <a:noFill/>
          </a:ln>
        </p:spPr>
        <p:txBody>
          <a:bodyPr>
            <a:normAutofit/>
          </a:bodyPr>
          <a:lstStyle/>
          <a:p>
            <a:r>
              <a:rPr lang="en-US"/>
              <a:t>Today’s Review</a:t>
            </a:r>
            <a:endParaRPr lang="en-US" dirty="0"/>
          </a:p>
        </p:txBody>
      </p:sp>
      <p:sp>
        <p:nvSpPr>
          <p:cNvPr id="4" name="Content Placeholder 3"/>
          <p:cNvSpPr>
            <a:spLocks noGrp="1"/>
          </p:cNvSpPr>
          <p:nvPr>
            <p:ph sz="half" idx="2"/>
          </p:nvPr>
        </p:nvSpPr>
        <p:spPr>
          <a:xfrm>
            <a:off x="839788" y="2505075"/>
            <a:ext cx="5157787" cy="3684588"/>
          </a:xfrm>
        </p:spPr>
        <p:txBody>
          <a:bodyPr>
            <a:noAutofit/>
          </a:bodyPr>
          <a:lstStyle/>
          <a:p>
            <a:r>
              <a:rPr lang="en-US" sz="2300" dirty="0"/>
              <a:t>Schoolwide expectations:  academic, behavior, and social skills</a:t>
            </a:r>
          </a:p>
          <a:p>
            <a:r>
              <a:rPr lang="en-US" sz="2300" dirty="0"/>
              <a:t>Ci3T scheduling for core instruction</a:t>
            </a:r>
          </a:p>
          <a:p>
            <a:r>
              <a:rPr lang="en-US" sz="2300" dirty="0"/>
              <a:t>Procedures for teaching primary (Tier 1) plans </a:t>
            </a:r>
          </a:p>
          <a:p>
            <a:r>
              <a:rPr lang="en-US" sz="2300" dirty="0"/>
              <a:t>Procedures for reinforcing primary (Tier 1) plans </a:t>
            </a:r>
          </a:p>
          <a:p>
            <a:r>
              <a:rPr lang="en-US" sz="2300" dirty="0"/>
              <a:t>Wisdom from currently implementing schools</a:t>
            </a:r>
          </a:p>
        </p:txBody>
      </p:sp>
      <p:sp>
        <p:nvSpPr>
          <p:cNvPr id="5" name="Text Placeholder 4"/>
          <p:cNvSpPr>
            <a:spLocks noGrp="1"/>
          </p:cNvSpPr>
          <p:nvPr>
            <p:ph type="body" sz="quarter" idx="3"/>
          </p:nvPr>
        </p:nvSpPr>
        <p:spPr>
          <a:xfrm>
            <a:off x="6172200" y="1681163"/>
            <a:ext cx="5183188" cy="823912"/>
          </a:xfrm>
          <a:noFill/>
          <a:ln>
            <a:noFill/>
          </a:ln>
        </p:spPr>
        <p:txBody>
          <a:bodyPr>
            <a:noAutofit/>
          </a:bodyPr>
          <a:lstStyle/>
          <a:p>
            <a:r>
              <a:rPr lang="en-US"/>
              <a:t>Next Session Preview</a:t>
            </a:r>
            <a:endParaRPr lang="en-US" dirty="0"/>
          </a:p>
        </p:txBody>
      </p:sp>
      <p:sp>
        <p:nvSpPr>
          <p:cNvPr id="6" name="Content Placeholder 5"/>
          <p:cNvSpPr>
            <a:spLocks noGrp="1"/>
          </p:cNvSpPr>
          <p:nvPr>
            <p:ph sz="quarter" idx="4"/>
          </p:nvPr>
        </p:nvSpPr>
        <p:spPr>
          <a:xfrm>
            <a:off x="6172200" y="2505075"/>
            <a:ext cx="5275162" cy="3684588"/>
          </a:xfrm>
        </p:spPr>
        <p:txBody>
          <a:bodyPr>
            <a:noAutofit/>
          </a:bodyPr>
          <a:lstStyle/>
          <a:p>
            <a:r>
              <a:rPr lang="en-US" sz="2300" dirty="0"/>
              <a:t>Examine how to evaluate your Ci3T model of prevention </a:t>
            </a:r>
          </a:p>
          <a:p>
            <a:r>
              <a:rPr lang="en-US" sz="2300" dirty="0"/>
              <a:t>Examine screening tools </a:t>
            </a:r>
          </a:p>
          <a:p>
            <a:r>
              <a:rPr lang="en-US" sz="2300" dirty="0"/>
              <a:t>Draft procedures for monitoring: Ci3T Blueprint A Primary (Tier 1) Plan</a:t>
            </a:r>
          </a:p>
          <a:p>
            <a:r>
              <a:rPr lang="en-US" sz="2300" dirty="0"/>
              <a:t>Draft Ci3T Blueprint D Assessment Schedule</a:t>
            </a:r>
          </a:p>
          <a:p>
            <a:r>
              <a:rPr lang="en-US" sz="2300" dirty="0"/>
              <a:t>Examine how the program is influencing risk using academic and behavioral systematic screening tools</a:t>
            </a:r>
          </a:p>
        </p:txBody>
      </p:sp>
    </p:spTree>
    <p:custDataLst>
      <p:tags r:id="rId1"/>
    </p:custDataLst>
    <p:extLst>
      <p:ext uri="{BB962C8B-B14F-4D97-AF65-F5344CB8AC3E}">
        <p14:creationId xmlns:p14="http://schemas.microsoft.com/office/powerpoint/2010/main" val="170890936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Homework</a:t>
            </a:r>
            <a:endParaRPr lang="en-US" dirty="0"/>
          </a:p>
        </p:txBody>
      </p:sp>
      <p:sp>
        <p:nvSpPr>
          <p:cNvPr id="3" name="Content Placeholder 2"/>
          <p:cNvSpPr>
            <a:spLocks noGrp="1"/>
          </p:cNvSpPr>
          <p:nvPr>
            <p:ph idx="1"/>
          </p:nvPr>
        </p:nvSpPr>
        <p:spPr>
          <a:xfrm>
            <a:off x="838200" y="1825625"/>
            <a:ext cx="10515600" cy="4351338"/>
          </a:xfrm>
        </p:spPr>
        <p:txBody>
          <a:bodyPr/>
          <a:lstStyle/>
          <a:p>
            <a:r>
              <a:rPr lang="en-US" dirty="0"/>
              <a:t>At your next faculty meeting: </a:t>
            </a:r>
          </a:p>
          <a:p>
            <a:pPr lvl="1"/>
            <a:r>
              <a:rPr lang="en-US" dirty="0"/>
              <a:t>Introduce drafted Ci3T Blueprint C Expectation Matrix to faculty </a:t>
            </a:r>
          </a:p>
          <a:p>
            <a:pPr lvl="1"/>
            <a:r>
              <a:rPr lang="en-US" dirty="0"/>
              <a:t>Obtain faculty feedback for revising  </a:t>
            </a:r>
          </a:p>
          <a:p>
            <a:r>
              <a:rPr lang="en-US" dirty="0"/>
              <a:t>At your next Ci3T Leadership Team meeting: </a:t>
            </a:r>
          </a:p>
          <a:p>
            <a:pPr lvl="1"/>
            <a:r>
              <a:rPr lang="en-US" dirty="0"/>
              <a:t>Revise Ci3T Blueprint C Expectation Matrix based on feedback</a:t>
            </a:r>
          </a:p>
          <a:p>
            <a:pPr lvl="1"/>
            <a:r>
              <a:rPr lang="en-US" dirty="0"/>
              <a:t>Finalize procedures for teaching and reinforcing in Ci3T Blueprint A Primary (Tier 1) Plan</a:t>
            </a:r>
          </a:p>
        </p:txBody>
      </p:sp>
      <p:pic>
        <p:nvPicPr>
          <p:cNvPr id="5" name="Picture 4" title="Clipboard with checkboxes and pencil on the side">
            <a:extLst>
              <a:ext uri="{FF2B5EF4-FFF2-40B4-BE49-F238E27FC236}">
                <a16:creationId xmlns:a16="http://schemas.microsoft.com/office/drawing/2014/main" id="{A207CB1F-43A0-71A8-388C-1E2226A1EA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64080" y="223473"/>
            <a:ext cx="1676465" cy="1982151"/>
          </a:xfrm>
          <a:prstGeom prst="rect">
            <a:avLst/>
          </a:prstGeom>
        </p:spPr>
      </p:pic>
    </p:spTree>
    <p:custDataLst>
      <p:tags r:id="rId1"/>
    </p:custDataLst>
    <p:extLst>
      <p:ext uri="{BB962C8B-B14F-4D97-AF65-F5344CB8AC3E}">
        <p14:creationId xmlns:p14="http://schemas.microsoft.com/office/powerpoint/2010/main" val="1499471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Defining Tier 1 Strategies, Practices and Programs: </a:t>
            </a:r>
            <a:r>
              <a:rPr lang="en-US" dirty="0">
                <a:solidFill>
                  <a:schemeClr val="accent4"/>
                </a:solidFill>
              </a:rPr>
              <a:t>Curriculum Selection Process</a:t>
            </a:r>
          </a:p>
        </p:txBody>
      </p:sp>
      <p:sp>
        <p:nvSpPr>
          <p:cNvPr id="3" name="Content Placeholder 2"/>
          <p:cNvSpPr>
            <a:spLocks noGrp="1"/>
          </p:cNvSpPr>
          <p:nvPr>
            <p:ph idx="1"/>
          </p:nvPr>
        </p:nvSpPr>
        <p:spPr>
          <a:xfrm>
            <a:off x="838200" y="1825625"/>
            <a:ext cx="11353800" cy="4351338"/>
          </a:xfrm>
        </p:spPr>
        <p:txBody>
          <a:bodyPr/>
          <a:lstStyle/>
          <a:p>
            <a:r>
              <a:rPr lang="en-US" dirty="0"/>
              <a:t>Evidence-based core curricula</a:t>
            </a:r>
          </a:p>
          <a:p>
            <a:r>
              <a:rPr lang="en-US" dirty="0"/>
              <a:t>Taught with fidelity to all students</a:t>
            </a:r>
          </a:p>
          <a:p>
            <a:r>
              <a:rPr lang="en-US" dirty="0"/>
              <a:t>Goal: at least 80% of students at benchmark</a:t>
            </a:r>
          </a:p>
          <a:p>
            <a:endParaRPr lang="en-US" dirty="0"/>
          </a:p>
          <a:p>
            <a:endParaRPr lang="en-US" dirty="0"/>
          </a:p>
          <a:p>
            <a:endParaRPr lang="en-US" dirty="0"/>
          </a:p>
          <a:p>
            <a:endParaRPr lang="en-US" dirty="0"/>
          </a:p>
          <a:p>
            <a:pPr marL="0" indent="0">
              <a:buNone/>
            </a:pPr>
            <a:r>
              <a:rPr lang="en-US" sz="1800" dirty="0"/>
              <a:t>Sources for further support in selection:</a:t>
            </a:r>
          </a:p>
          <a:p>
            <a:pPr marL="457200" lvl="1" indent="0">
              <a:buNone/>
            </a:pPr>
            <a:r>
              <a:rPr lang="en-US" sz="1800" dirty="0">
                <a:hlinkClick r:id="rId4"/>
              </a:rPr>
              <a:t>http://www.centeroninstruction.org/reviewing-a-reading-program-professional-development-module</a:t>
            </a:r>
            <a:endParaRPr lang="en-US" sz="1800" dirty="0"/>
          </a:p>
        </p:txBody>
      </p:sp>
    </p:spTree>
    <p:custDataLst>
      <p:tags r:id="rId1"/>
    </p:custDataLst>
    <p:extLst>
      <p:ext uri="{BB962C8B-B14F-4D97-AF65-F5344CB8AC3E}">
        <p14:creationId xmlns:p14="http://schemas.microsoft.com/office/powerpoint/2010/main" val="4111903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FA53C8E-4C30-2F4C-91DF-995C9084505A}"/>
              </a:ext>
            </a:extLst>
          </p:cNvPr>
          <p:cNvGraphicFramePr/>
          <p:nvPr>
            <p:extLst>
              <p:ext uri="{D42A27DB-BD31-4B8C-83A1-F6EECF244321}">
                <p14:modId xmlns:p14="http://schemas.microsoft.com/office/powerpoint/2010/main" val="74053912"/>
              </p:ext>
            </p:extLst>
          </p:nvPr>
        </p:nvGraphicFramePr>
        <p:xfrm>
          <a:off x="532435" y="180869"/>
          <a:ext cx="11528385" cy="59076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angle 1"/>
          <p:cNvSpPr/>
          <p:nvPr/>
        </p:nvSpPr>
        <p:spPr>
          <a:xfrm>
            <a:off x="0" y="6304002"/>
            <a:ext cx="10822897" cy="553998"/>
          </a:xfrm>
          <a:prstGeom prst="rect">
            <a:avLst/>
          </a:prstGeom>
        </p:spPr>
        <p:txBody>
          <a:bodyPr wrap="square">
            <a:spAutoFit/>
          </a:bodyPr>
          <a:lstStyle/>
          <a:p>
            <a:r>
              <a:rPr lang="en-US" sz="1000" dirty="0">
                <a:solidFill>
                  <a:schemeClr val="bg2"/>
                </a:solidFill>
                <a:latin typeface="+mj-lt"/>
              </a:rPr>
              <a:t>Butler, D. L., &amp; Winne, P. H. (1995). Feedback and self-regulated learning: A theoretical synthesis. </a:t>
            </a:r>
            <a:r>
              <a:rPr lang="en-US" sz="1000" i="1" dirty="0">
                <a:solidFill>
                  <a:schemeClr val="bg2"/>
                </a:solidFill>
                <a:latin typeface="+mj-lt"/>
              </a:rPr>
              <a:t>Review of Educational </a:t>
            </a:r>
            <a:r>
              <a:rPr lang="en-US" sz="1000" dirty="0">
                <a:solidFill>
                  <a:schemeClr val="bg2"/>
                </a:solidFill>
                <a:latin typeface="+mj-lt"/>
              </a:rPr>
              <a:t>Research, 65(3), 245-281.</a:t>
            </a:r>
          </a:p>
          <a:p>
            <a:r>
              <a:rPr lang="en-US" sz="1000" dirty="0">
                <a:solidFill>
                  <a:schemeClr val="bg2"/>
                </a:solidFill>
                <a:latin typeface="+mj-lt"/>
              </a:rPr>
              <a:t>Cook, B. G., &amp; Odom, S. L. (2013). Evidence-based practices and implementation science in special education. </a:t>
            </a:r>
            <a:r>
              <a:rPr lang="en-US" sz="1000" i="1" dirty="0">
                <a:solidFill>
                  <a:schemeClr val="bg2"/>
                </a:solidFill>
                <a:latin typeface="+mj-lt"/>
              </a:rPr>
              <a:t>Exceptional Children</a:t>
            </a:r>
            <a:r>
              <a:rPr lang="en-US" sz="1000" dirty="0">
                <a:solidFill>
                  <a:schemeClr val="bg2"/>
                </a:solidFill>
                <a:latin typeface="+mj-lt"/>
              </a:rPr>
              <a:t>, </a:t>
            </a:r>
            <a:r>
              <a:rPr lang="en-US" sz="1000" i="1" dirty="0">
                <a:solidFill>
                  <a:schemeClr val="bg2"/>
                </a:solidFill>
                <a:latin typeface="+mj-lt"/>
              </a:rPr>
              <a:t>79</a:t>
            </a:r>
            <a:r>
              <a:rPr lang="en-US" sz="1000" dirty="0">
                <a:solidFill>
                  <a:schemeClr val="bg2"/>
                </a:solidFill>
                <a:latin typeface="+mj-lt"/>
              </a:rPr>
              <a:t>(2), 135-144.</a:t>
            </a:r>
          </a:p>
          <a:p>
            <a:r>
              <a:rPr lang="en-US" sz="1000" dirty="0">
                <a:solidFill>
                  <a:schemeClr val="bg2"/>
                </a:solidFill>
                <a:latin typeface="+mj-lt"/>
              </a:rPr>
              <a:t>Lane, K. L., Menzies, H. M., Ennis, R. P., &amp; Oakes, W. P. (2015). Supporting behavior for school success: A step-by-step guide to key strategies. New York, NY: Guildford Press</a:t>
            </a:r>
          </a:p>
        </p:txBody>
      </p:sp>
      <p:pic>
        <p:nvPicPr>
          <p:cNvPr id="4" name="Picture 3" title="Male teacher at front of classrom with students in desks">
            <a:extLst>
              <a:ext uri="{FF2B5EF4-FFF2-40B4-BE49-F238E27FC236}">
                <a16:creationId xmlns:a16="http://schemas.microsoft.com/office/drawing/2014/main" id="{DA90ED32-2D69-0B46-B120-319C0227BB6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55999" y="2251784"/>
            <a:ext cx="3222625" cy="3619500"/>
          </a:xfrm>
          <a:prstGeom prst="rect">
            <a:avLst/>
          </a:prstGeom>
        </p:spPr>
      </p:pic>
    </p:spTree>
    <p:custDataLst>
      <p:tags r:id="rId1"/>
    </p:custDataLst>
    <p:extLst>
      <p:ext uri="{BB962C8B-B14F-4D97-AF65-F5344CB8AC3E}">
        <p14:creationId xmlns:p14="http://schemas.microsoft.com/office/powerpoint/2010/main" val="1815679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noFill/>
          <a:ln>
            <a:noFill/>
          </a:ln>
        </p:spPr>
        <p:txBody>
          <a:bodyPr>
            <a:noAutofit/>
          </a:bodyPr>
          <a:lstStyle/>
          <a:p>
            <a:r>
              <a:rPr lang="en-US"/>
              <a:t>College and Career Ready Standards</a:t>
            </a:r>
          </a:p>
        </p:txBody>
      </p:sp>
      <p:sp>
        <p:nvSpPr>
          <p:cNvPr id="3" name="Content Placeholder 2"/>
          <p:cNvSpPr>
            <a:spLocks noGrp="1"/>
          </p:cNvSpPr>
          <p:nvPr>
            <p:ph idx="1"/>
          </p:nvPr>
        </p:nvSpPr>
        <p:spPr>
          <a:xfrm>
            <a:off x="838200" y="1825625"/>
            <a:ext cx="10515600" cy="4351338"/>
          </a:xfrm>
        </p:spPr>
        <p:txBody>
          <a:bodyPr>
            <a:normAutofit/>
          </a:bodyPr>
          <a:lstStyle/>
          <a:p>
            <a:r>
              <a:rPr lang="en-US" dirty="0"/>
              <a:t>Purpose: have fewer, clearly articulated, more rigorous standards based on current educational research evidence</a:t>
            </a:r>
          </a:p>
          <a:p>
            <a:r>
              <a:rPr lang="en-US" dirty="0"/>
              <a:t>Benchmarked to high performing countries</a:t>
            </a:r>
          </a:p>
          <a:p>
            <a:r>
              <a:rPr lang="en-US" dirty="0"/>
              <a:t>Emphasize:</a:t>
            </a:r>
          </a:p>
          <a:p>
            <a:pPr lvl="1"/>
            <a:r>
              <a:rPr lang="en-US" dirty="0"/>
              <a:t>conceptual understanding</a:t>
            </a:r>
          </a:p>
          <a:p>
            <a:pPr lvl="1"/>
            <a:r>
              <a:rPr lang="en-US" dirty="0"/>
              <a:t>skill and fluency</a:t>
            </a:r>
          </a:p>
          <a:p>
            <a:pPr lvl="1"/>
            <a:r>
              <a:rPr lang="en-US" dirty="0"/>
              <a:t>problem solving</a:t>
            </a:r>
          </a:p>
          <a:p>
            <a:pPr lvl="1"/>
            <a:r>
              <a:rPr lang="en-US" dirty="0"/>
              <a:t>intensive application of content</a:t>
            </a:r>
          </a:p>
        </p:txBody>
      </p:sp>
      <p:sp>
        <p:nvSpPr>
          <p:cNvPr id="4" name="Rectangle 3"/>
          <p:cNvSpPr/>
          <p:nvPr/>
        </p:nvSpPr>
        <p:spPr>
          <a:xfrm>
            <a:off x="0" y="6611781"/>
            <a:ext cx="10668000" cy="253916"/>
          </a:xfrm>
          <a:prstGeom prst="rect">
            <a:avLst/>
          </a:prstGeom>
        </p:spPr>
        <p:txBody>
          <a:bodyPr wrap="square">
            <a:spAutoFit/>
          </a:bodyPr>
          <a:lstStyle/>
          <a:p>
            <a:pPr marL="457200" marR="0" indent="-457200">
              <a:spcBef>
                <a:spcPts val="0"/>
              </a:spcBef>
              <a:spcAft>
                <a:spcPts val="0"/>
              </a:spcAft>
              <a:tabLst>
                <a:tab pos="457200" algn="l"/>
              </a:tabLst>
            </a:pPr>
            <a:r>
              <a:rPr lang="en-US" sz="1050" dirty="0">
                <a:solidFill>
                  <a:schemeClr val="bg1">
                    <a:lumMod val="50000"/>
                  </a:schemeClr>
                </a:solidFill>
                <a:latin typeface="+mj-lt"/>
                <a:ea typeface="Times New Roman" panose="02020603050405020304" pitchFamily="18" charset="0"/>
              </a:rPr>
              <a:t>Council of Chief State School Officers &amp; the National Governors Association Center for Best Practices (2011). </a:t>
            </a:r>
            <a:r>
              <a:rPr lang="en-US" sz="1050" i="1" dirty="0">
                <a:solidFill>
                  <a:schemeClr val="bg1">
                    <a:lumMod val="50000"/>
                  </a:schemeClr>
                </a:solidFill>
                <a:latin typeface="+mj-lt"/>
                <a:ea typeface="Times New Roman" panose="02020603050405020304" pitchFamily="18" charset="0"/>
              </a:rPr>
              <a:t>Common Core State Standards Initiative</a:t>
            </a:r>
            <a:r>
              <a:rPr lang="en-US" sz="1050" dirty="0">
                <a:solidFill>
                  <a:schemeClr val="bg1">
                    <a:lumMod val="50000"/>
                  </a:schemeClr>
                </a:solidFill>
                <a:latin typeface="+mj-lt"/>
                <a:ea typeface="Times New Roman" panose="02020603050405020304" pitchFamily="18" charset="0"/>
              </a:rPr>
              <a:t>. Washington, DC: Author.</a:t>
            </a:r>
            <a:endParaRPr lang="en-US" sz="1050" dirty="0">
              <a:solidFill>
                <a:schemeClr val="bg1">
                  <a:lumMod val="50000"/>
                </a:schemeClr>
              </a:solidFill>
              <a:effectLst/>
              <a:latin typeface="+mj-lt"/>
              <a:ea typeface="Times New Roman" panose="02020603050405020304" pitchFamily="18" charset="0"/>
            </a:endParaRPr>
          </a:p>
        </p:txBody>
      </p:sp>
      <p:pic>
        <p:nvPicPr>
          <p:cNvPr id="6" name="Picture 5" title="Illustration of diploma and hands holding phone and notebook">
            <a:extLst>
              <a:ext uri="{FF2B5EF4-FFF2-40B4-BE49-F238E27FC236}">
                <a16:creationId xmlns:a16="http://schemas.microsoft.com/office/drawing/2014/main" id="{F23F70D2-D155-954A-AB49-FD2A8DA937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5139" y="3601429"/>
            <a:ext cx="3952861" cy="22934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HeroicExtremeLeftFacing"/>
            <a:lightRig rig="threePt" dir="t"/>
          </a:scene3d>
        </p:spPr>
      </p:pic>
    </p:spTree>
    <p:custDataLst>
      <p:tags r:id="rId1"/>
    </p:custDataLst>
    <p:extLst>
      <p:ext uri="{BB962C8B-B14F-4D97-AF65-F5344CB8AC3E}">
        <p14:creationId xmlns:p14="http://schemas.microsoft.com/office/powerpoint/2010/main" val="1673243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6225"/>
            <a:ext cx="10515600" cy="1325563"/>
          </a:xfrm>
        </p:spPr>
        <p:txBody>
          <a:bodyPr/>
          <a:lstStyle/>
          <a:p>
            <a:r>
              <a:rPr lang="en-US"/>
              <a:t>Agenda</a:t>
            </a:r>
          </a:p>
        </p:txBody>
      </p:sp>
      <p:sp>
        <p:nvSpPr>
          <p:cNvPr id="3" name="Content Placeholder 2"/>
          <p:cNvSpPr>
            <a:spLocks noGrp="1"/>
          </p:cNvSpPr>
          <p:nvPr>
            <p:ph idx="1"/>
          </p:nvPr>
        </p:nvSpPr>
        <p:spPr>
          <a:xfrm>
            <a:off x="838200" y="1601788"/>
            <a:ext cx="10515600" cy="5167311"/>
          </a:xfrm>
        </p:spPr>
        <p:txBody>
          <a:bodyPr>
            <a:noAutofit/>
          </a:bodyPr>
          <a:lstStyle/>
          <a:p>
            <a:r>
              <a:rPr lang="en-US" sz="2400" dirty="0"/>
              <a:t>Welcome!</a:t>
            </a:r>
          </a:p>
          <a:p>
            <a:r>
              <a:rPr lang="en-US" sz="2400" dirty="0"/>
              <a:t>How did your faculty and staff respond to the Ci3T Overview? </a:t>
            </a:r>
            <a:r>
              <a:rPr lang="en-US" sz="2000" dirty="0">
                <a:solidFill>
                  <a:schemeClr val="accent4"/>
                </a:solidFill>
              </a:rPr>
              <a:t>Sharing faculty and staff feedback </a:t>
            </a:r>
            <a:endParaRPr lang="en-US" sz="2400" dirty="0">
              <a:solidFill>
                <a:schemeClr val="accent4"/>
              </a:solidFill>
            </a:endParaRPr>
          </a:p>
          <a:p>
            <a:r>
              <a:rPr lang="en-US" sz="2400" dirty="0"/>
              <a:t>What do we expect from our students and how do we facilitate their success? </a:t>
            </a:r>
          </a:p>
          <a:p>
            <a:pPr lvl="1"/>
            <a:r>
              <a:rPr lang="en-US" sz="2000" dirty="0"/>
              <a:t>Establishing roles and responsibilities for academic, behavior, and social domains</a:t>
            </a:r>
          </a:p>
          <a:p>
            <a:pPr lvl="1"/>
            <a:r>
              <a:rPr lang="en-US" sz="2000" dirty="0"/>
              <a:t>Establishing expectations: Ci3T Blueprint C Expectation Matrix</a:t>
            </a:r>
          </a:p>
          <a:p>
            <a:r>
              <a:rPr lang="en-US" sz="2400" dirty="0"/>
              <a:t>How can we support implementation of Tier 1 roles and responsibilities in academic, behavioral, and social domains? </a:t>
            </a:r>
            <a:r>
              <a:rPr lang="en-US" sz="2000" dirty="0">
                <a:solidFill>
                  <a:schemeClr val="accent4"/>
                </a:solidFill>
              </a:rPr>
              <a:t>Establishing procedures for teaching: Ci3T Blueprint A Primary (Tier 1) Plan</a:t>
            </a:r>
            <a:endParaRPr lang="en-US" sz="2400" dirty="0">
              <a:solidFill>
                <a:schemeClr val="accent4"/>
              </a:solidFill>
            </a:endParaRPr>
          </a:p>
          <a:p>
            <a:r>
              <a:rPr lang="en-US" sz="2400" dirty="0"/>
              <a:t>How do we reinforce stakeholders for implementing the Ci3T Blueprint? </a:t>
            </a:r>
            <a:r>
              <a:rPr lang="en-US" sz="2000" dirty="0">
                <a:solidFill>
                  <a:schemeClr val="accent4"/>
                </a:solidFill>
              </a:rPr>
              <a:t>Establishing procedures for reinforcing: Ci3T Blueprint A Primary (Tier 1) Plan</a:t>
            </a:r>
            <a:endParaRPr lang="en-US" sz="2400" dirty="0">
              <a:solidFill>
                <a:schemeClr val="accent4"/>
              </a:solidFill>
            </a:endParaRPr>
          </a:p>
          <a:p>
            <a:r>
              <a:rPr lang="en-US" sz="2400" dirty="0"/>
              <a:t>Where do we go from here? </a:t>
            </a:r>
            <a:r>
              <a:rPr lang="en-US" sz="2000" dirty="0">
                <a:solidFill>
                  <a:schemeClr val="accent4"/>
                </a:solidFill>
              </a:rPr>
              <a:t>Setting goals for Session 3 (student Ci3T Leadership Team members attend!)</a:t>
            </a:r>
            <a:endParaRPr lang="en-US" sz="2400" dirty="0">
              <a:solidFill>
                <a:schemeClr val="accent4"/>
              </a:solidFill>
            </a:endParaRPr>
          </a:p>
        </p:txBody>
      </p:sp>
    </p:spTree>
    <p:custDataLst>
      <p:tags r:id="rId1"/>
    </p:custDataLst>
    <p:extLst>
      <p:ext uri="{BB962C8B-B14F-4D97-AF65-F5344CB8AC3E}">
        <p14:creationId xmlns:p14="http://schemas.microsoft.com/office/powerpoint/2010/main" val="242996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How is student academic</a:t>
            </a:r>
            <a:br>
              <a:rPr lang="en-US"/>
            </a:br>
            <a:r>
              <a:rPr lang="en-US"/>
              <a:t>growth evaluated?  </a:t>
            </a:r>
          </a:p>
        </p:txBody>
      </p:sp>
      <p:sp>
        <p:nvSpPr>
          <p:cNvPr id="3" name="Content Placeholder 2"/>
          <p:cNvSpPr>
            <a:spLocks noGrp="1"/>
          </p:cNvSpPr>
          <p:nvPr>
            <p:ph idx="1"/>
          </p:nvPr>
        </p:nvSpPr>
        <p:spPr>
          <a:xfrm>
            <a:off x="838200" y="1825625"/>
            <a:ext cx="10515600" cy="4351338"/>
          </a:xfrm>
        </p:spPr>
        <p:txBody>
          <a:bodyPr>
            <a:normAutofit lnSpcReduction="10000"/>
          </a:bodyPr>
          <a:lstStyle/>
          <a:p>
            <a:r>
              <a:rPr lang="en-US" dirty="0"/>
              <a:t>Universal screening and benchmarks</a:t>
            </a:r>
          </a:p>
          <a:p>
            <a:r>
              <a:rPr lang="en-US" dirty="0"/>
              <a:t>Formative and summative assessment</a:t>
            </a:r>
          </a:p>
          <a:p>
            <a:r>
              <a:rPr lang="en-US" dirty="0"/>
              <a:t>School improvement goals</a:t>
            </a:r>
          </a:p>
          <a:p>
            <a:r>
              <a:rPr lang="en-US" dirty="0"/>
              <a:t>District goals</a:t>
            </a:r>
          </a:p>
          <a:p>
            <a:r>
              <a:rPr lang="en-US" dirty="0"/>
              <a:t>Basic common goals</a:t>
            </a:r>
          </a:p>
          <a:p>
            <a:pPr lvl="1"/>
            <a:r>
              <a:rPr lang="en-US" dirty="0"/>
              <a:t>Grade point average (GPA)</a:t>
            </a:r>
          </a:p>
          <a:p>
            <a:pPr lvl="1"/>
            <a:r>
              <a:rPr lang="en-US" dirty="0"/>
              <a:t>Course grades; pass/fail</a:t>
            </a:r>
          </a:p>
          <a:p>
            <a:pPr lvl="1"/>
            <a:r>
              <a:rPr lang="en-US" dirty="0"/>
              <a:t>End of course (EOC)</a:t>
            </a:r>
          </a:p>
          <a:p>
            <a:pPr lvl="1"/>
            <a:r>
              <a:rPr lang="en-US" dirty="0"/>
              <a:t>State achievement tests</a:t>
            </a:r>
          </a:p>
          <a:p>
            <a:pPr lvl="1"/>
            <a:r>
              <a:rPr lang="en-US" dirty="0"/>
              <a:t>Advanced placement (AP) scores </a:t>
            </a:r>
          </a:p>
        </p:txBody>
      </p:sp>
      <p:pic>
        <p:nvPicPr>
          <p:cNvPr id="15" name="Picture 14" title="Paper dolls">
            <a:extLst>
              <a:ext uri="{FF2B5EF4-FFF2-40B4-BE49-F238E27FC236}">
                <a16:creationId xmlns:a16="http://schemas.microsoft.com/office/drawing/2014/main" id="{20575E5D-CF30-5945-BDC0-606EB2180649}"/>
              </a:ext>
            </a:extLst>
          </p:cNvPr>
          <p:cNvPicPr>
            <a:picLocks noChangeAspect="1"/>
          </p:cNvPicPr>
          <p:nvPr/>
        </p:nvPicPr>
        <p:blipFill>
          <a:blip r:embed="rId4" cstate="screen">
            <a:alphaModFix amt="35000"/>
            <a:extLst>
              <a:ext uri="{28A0092B-C50C-407E-A947-70E740481C1C}">
                <a14:useLocalDpi xmlns:a14="http://schemas.microsoft.com/office/drawing/2010/main"/>
              </a:ext>
            </a:extLst>
          </a:blip>
          <a:stretch>
            <a:fillRect/>
          </a:stretch>
        </p:blipFill>
        <p:spPr>
          <a:xfrm>
            <a:off x="7477360" y="4589545"/>
            <a:ext cx="3174835" cy="1587418"/>
          </a:xfrm>
          <a:prstGeom prst="rect">
            <a:avLst/>
          </a:prstGeom>
        </p:spPr>
      </p:pic>
      <p:grpSp>
        <p:nvGrpSpPr>
          <p:cNvPr id="10" name="Group 9" descr="Academic, behavior, social venn diagram" title="Ci3T Domains Venn Diagram">
            <a:extLst>
              <a:ext uri="{FF2B5EF4-FFF2-40B4-BE49-F238E27FC236}">
                <a16:creationId xmlns:a16="http://schemas.microsoft.com/office/drawing/2014/main" id="{03C8DF45-E6A0-1F49-B3F7-50717FDE8FEE}"/>
              </a:ext>
            </a:extLst>
          </p:cNvPr>
          <p:cNvGrpSpPr/>
          <p:nvPr/>
        </p:nvGrpSpPr>
        <p:grpSpPr>
          <a:xfrm>
            <a:off x="9790805" y="274013"/>
            <a:ext cx="2136053" cy="1949015"/>
            <a:chOff x="1876730" y="604955"/>
            <a:chExt cx="5161107" cy="4709189"/>
          </a:xfrm>
        </p:grpSpPr>
        <p:sp>
          <p:nvSpPr>
            <p:cNvPr id="11" name="Oval 10">
              <a:extLst>
                <a:ext uri="{FF2B5EF4-FFF2-40B4-BE49-F238E27FC236}">
                  <a16:creationId xmlns:a16="http://schemas.microsoft.com/office/drawing/2014/main" id="{BA72EAA2-E189-8146-9CD4-22817A2F2B1B}"/>
                </a:ext>
              </a:extLst>
            </p:cNvPr>
            <p:cNvSpPr>
              <a:spLocks noChangeAspect="1"/>
            </p:cNvSpPr>
            <p:nvPr/>
          </p:nvSpPr>
          <p:spPr>
            <a:xfrm>
              <a:off x="2987017" y="604955"/>
              <a:ext cx="2926080" cy="2926080"/>
            </a:xfrm>
            <a:prstGeom prst="ellipse">
              <a:avLst/>
            </a:prstGeom>
            <a:gradFill flip="none" rotWithShape="1">
              <a:gsLst>
                <a:gs pos="0">
                  <a:schemeClr val="accent4"/>
                </a:gs>
                <a:gs pos="48000">
                  <a:srgbClr val="A5A5A5">
                    <a:lumMod val="97000"/>
                    <a:lumOff val="3000"/>
                  </a:srgbClr>
                </a:gs>
                <a:gs pos="100000">
                  <a:srgbClr val="A5A5A5">
                    <a:lumMod val="60000"/>
                    <a:lumOff val="40000"/>
                    <a:alpha val="50000"/>
                  </a:srgbClr>
                </a:gs>
              </a:gsLst>
              <a:lin ang="16200000" scaled="1"/>
              <a:tileRect/>
            </a:gradFill>
            <a:ln w="1905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1600" kern="1200" dirty="0"/>
                <a:t>Academic</a:t>
              </a:r>
            </a:p>
          </p:txBody>
        </p:sp>
        <p:sp>
          <p:nvSpPr>
            <p:cNvPr id="12" name="Oval 11">
              <a:extLst>
                <a:ext uri="{FF2B5EF4-FFF2-40B4-BE49-F238E27FC236}">
                  <a16:creationId xmlns:a16="http://schemas.microsoft.com/office/drawing/2014/main" id="{56E12C0C-60A1-F145-AD63-BC333E82752D}"/>
                </a:ext>
              </a:extLst>
            </p:cNvPr>
            <p:cNvSpPr>
              <a:spLocks noChangeAspect="1"/>
            </p:cNvSpPr>
            <p:nvPr/>
          </p:nvSpPr>
          <p:spPr>
            <a:xfrm>
              <a:off x="4111757" y="2388064"/>
              <a:ext cx="2926080" cy="2926080"/>
            </a:xfrm>
            <a:prstGeom prst="ellipse">
              <a:avLst/>
            </a:prstGeom>
            <a:gradFill flip="none" rotWithShape="1">
              <a:gsLst>
                <a:gs pos="0">
                  <a:schemeClr val="accent6"/>
                </a:gs>
                <a:gs pos="48000">
                  <a:srgbClr val="70AD47">
                    <a:lumMod val="97000"/>
                    <a:lumOff val="3000"/>
                  </a:srgbClr>
                </a:gs>
                <a:gs pos="100000">
                  <a:srgbClr val="70AD47">
                    <a:lumMod val="60000"/>
                    <a:lumOff val="40000"/>
                    <a:alpha val="50000"/>
                  </a:srgbClr>
                </a:gs>
              </a:gsLst>
              <a:lin ang="16200000" scaled="1"/>
              <a:tileRect/>
            </a:gradFill>
            <a:ln w="1905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1600" kern="1200" dirty="0"/>
                <a:t>Social</a:t>
              </a:r>
            </a:p>
          </p:txBody>
        </p:sp>
        <p:sp>
          <p:nvSpPr>
            <p:cNvPr id="13" name="Oval 12">
              <a:extLst>
                <a:ext uri="{FF2B5EF4-FFF2-40B4-BE49-F238E27FC236}">
                  <a16:creationId xmlns:a16="http://schemas.microsoft.com/office/drawing/2014/main" id="{72B36404-7F82-0D44-A9B2-39BAA8B308D6}"/>
                </a:ext>
              </a:extLst>
            </p:cNvPr>
            <p:cNvSpPr>
              <a:spLocks noChangeAspect="1"/>
            </p:cNvSpPr>
            <p:nvPr/>
          </p:nvSpPr>
          <p:spPr>
            <a:xfrm>
              <a:off x="1876730" y="2388064"/>
              <a:ext cx="2926080" cy="2926080"/>
            </a:xfrm>
            <a:prstGeom prst="ellipse">
              <a:avLst/>
            </a:prstGeom>
            <a:gradFill flip="none" rotWithShape="1">
              <a:gsLst>
                <a:gs pos="0">
                  <a:schemeClr val="accent5"/>
                </a:gs>
                <a:gs pos="48000">
                  <a:srgbClr val="5B9BD5">
                    <a:lumMod val="97000"/>
                    <a:lumOff val="3000"/>
                  </a:srgbClr>
                </a:gs>
                <a:gs pos="100000">
                  <a:srgbClr val="5B9BD5">
                    <a:lumMod val="60000"/>
                    <a:lumOff val="40000"/>
                    <a:alpha val="50000"/>
                  </a:srgbClr>
                </a:gs>
              </a:gsLst>
              <a:lin ang="16200000" scaled="1"/>
              <a:tileRect/>
            </a:gradFill>
            <a:ln w="1905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1600" kern="1200" dirty="0"/>
                <a:t>Behavior</a:t>
              </a:r>
            </a:p>
          </p:txBody>
        </p:sp>
      </p:grpSp>
    </p:spTree>
    <p:custDataLst>
      <p:tags r:id="rId1"/>
    </p:custDataLst>
    <p:extLst>
      <p:ext uri="{BB962C8B-B14F-4D97-AF65-F5344CB8AC3E}">
        <p14:creationId xmlns:p14="http://schemas.microsoft.com/office/powerpoint/2010/main" val="4031238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How are schools’ academic growth evaluated? </a:t>
            </a:r>
          </a:p>
        </p:txBody>
      </p:sp>
      <p:sp>
        <p:nvSpPr>
          <p:cNvPr id="3" name="Content Placeholder 2"/>
          <p:cNvSpPr>
            <a:spLocks noGrp="1"/>
          </p:cNvSpPr>
          <p:nvPr>
            <p:ph idx="1"/>
          </p:nvPr>
        </p:nvSpPr>
        <p:spPr>
          <a:xfrm>
            <a:off x="838200" y="1825625"/>
            <a:ext cx="10515600" cy="4351338"/>
          </a:xfrm>
        </p:spPr>
        <p:txBody>
          <a:bodyPr/>
          <a:lstStyle/>
          <a:p>
            <a:r>
              <a:rPr lang="en-US" dirty="0"/>
              <a:t> Closing achievement gap</a:t>
            </a:r>
          </a:p>
          <a:p>
            <a:r>
              <a:rPr lang="en-US" dirty="0"/>
              <a:t> State achievement test scores</a:t>
            </a:r>
          </a:p>
          <a:p>
            <a:r>
              <a:rPr lang="en-US" dirty="0"/>
              <a:t> Discipline incidents </a:t>
            </a:r>
          </a:p>
          <a:p>
            <a:r>
              <a:rPr lang="en-US" dirty="0"/>
              <a:t> Attendance rates </a:t>
            </a:r>
          </a:p>
          <a:p>
            <a:r>
              <a:rPr lang="en-US" dirty="0"/>
              <a:t> Graduation rates</a:t>
            </a:r>
          </a:p>
          <a:p>
            <a:r>
              <a:rPr lang="en-US" dirty="0"/>
              <a:t> Teacher evaluations </a:t>
            </a:r>
          </a:p>
        </p:txBody>
      </p:sp>
      <p:pic>
        <p:nvPicPr>
          <p:cNvPr id="2050" name="Picture 2" descr="Illustration of schoolhouse">
            <a:extLst>
              <a:ext uri="{FF2B5EF4-FFF2-40B4-BE49-F238E27FC236}">
                <a16:creationId xmlns:a16="http://schemas.microsoft.com/office/drawing/2014/main" id="{D1F93952-E95D-81C4-7A5B-6B2092B58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093" y="2644775"/>
            <a:ext cx="3448050" cy="38481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descr="Academic, behavior, social venn diagram" title="Ci3T Domains Venn Diagram">
            <a:extLst>
              <a:ext uri="{FF2B5EF4-FFF2-40B4-BE49-F238E27FC236}">
                <a16:creationId xmlns:a16="http://schemas.microsoft.com/office/drawing/2014/main" id="{67CB40DE-759C-FE71-047F-D8063814B73D}"/>
              </a:ext>
            </a:extLst>
          </p:cNvPr>
          <p:cNvGrpSpPr/>
          <p:nvPr/>
        </p:nvGrpSpPr>
        <p:grpSpPr>
          <a:xfrm>
            <a:off x="9790805" y="274013"/>
            <a:ext cx="2136053" cy="1949015"/>
            <a:chOff x="1876730" y="604955"/>
            <a:chExt cx="5161107" cy="4709189"/>
          </a:xfrm>
        </p:grpSpPr>
        <p:sp>
          <p:nvSpPr>
            <p:cNvPr id="8" name="Oval 7">
              <a:extLst>
                <a:ext uri="{FF2B5EF4-FFF2-40B4-BE49-F238E27FC236}">
                  <a16:creationId xmlns:a16="http://schemas.microsoft.com/office/drawing/2014/main" id="{E6349F9A-B872-D3B9-6ED8-247B11CD532A}"/>
                </a:ext>
              </a:extLst>
            </p:cNvPr>
            <p:cNvSpPr>
              <a:spLocks noChangeAspect="1"/>
            </p:cNvSpPr>
            <p:nvPr/>
          </p:nvSpPr>
          <p:spPr>
            <a:xfrm>
              <a:off x="2987017" y="604955"/>
              <a:ext cx="2926080" cy="2926080"/>
            </a:xfrm>
            <a:prstGeom prst="ellipse">
              <a:avLst/>
            </a:prstGeom>
            <a:gradFill flip="none" rotWithShape="1">
              <a:gsLst>
                <a:gs pos="0">
                  <a:schemeClr val="accent4"/>
                </a:gs>
                <a:gs pos="48000">
                  <a:srgbClr val="A5A5A5">
                    <a:lumMod val="97000"/>
                    <a:lumOff val="3000"/>
                  </a:srgbClr>
                </a:gs>
                <a:gs pos="100000">
                  <a:srgbClr val="A5A5A5">
                    <a:lumMod val="60000"/>
                    <a:lumOff val="40000"/>
                    <a:alpha val="50000"/>
                  </a:srgbClr>
                </a:gs>
              </a:gsLst>
              <a:lin ang="16200000" scaled="1"/>
              <a:tileRect/>
            </a:gradFill>
            <a:ln w="1905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1600" kern="1200" dirty="0"/>
                <a:t>Academic</a:t>
              </a:r>
            </a:p>
          </p:txBody>
        </p:sp>
        <p:sp>
          <p:nvSpPr>
            <p:cNvPr id="9" name="Oval 8">
              <a:extLst>
                <a:ext uri="{FF2B5EF4-FFF2-40B4-BE49-F238E27FC236}">
                  <a16:creationId xmlns:a16="http://schemas.microsoft.com/office/drawing/2014/main" id="{F8B4DD31-864B-55A9-C7CD-FDAAA5BE6929}"/>
                </a:ext>
              </a:extLst>
            </p:cNvPr>
            <p:cNvSpPr>
              <a:spLocks noChangeAspect="1"/>
            </p:cNvSpPr>
            <p:nvPr/>
          </p:nvSpPr>
          <p:spPr>
            <a:xfrm>
              <a:off x="4111757" y="2388064"/>
              <a:ext cx="2926080" cy="2926080"/>
            </a:xfrm>
            <a:prstGeom prst="ellipse">
              <a:avLst/>
            </a:prstGeom>
            <a:gradFill flip="none" rotWithShape="1">
              <a:gsLst>
                <a:gs pos="0">
                  <a:schemeClr val="accent6"/>
                </a:gs>
                <a:gs pos="48000">
                  <a:srgbClr val="70AD47">
                    <a:lumMod val="97000"/>
                    <a:lumOff val="3000"/>
                  </a:srgbClr>
                </a:gs>
                <a:gs pos="100000">
                  <a:srgbClr val="70AD47">
                    <a:lumMod val="60000"/>
                    <a:lumOff val="40000"/>
                    <a:alpha val="50000"/>
                  </a:srgbClr>
                </a:gs>
              </a:gsLst>
              <a:lin ang="16200000" scaled="1"/>
              <a:tileRect/>
            </a:gradFill>
            <a:ln w="1905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1600" kern="1200" dirty="0"/>
                <a:t>Social</a:t>
              </a:r>
            </a:p>
          </p:txBody>
        </p:sp>
        <p:sp>
          <p:nvSpPr>
            <p:cNvPr id="10" name="Oval 9">
              <a:extLst>
                <a:ext uri="{FF2B5EF4-FFF2-40B4-BE49-F238E27FC236}">
                  <a16:creationId xmlns:a16="http://schemas.microsoft.com/office/drawing/2014/main" id="{6973FCD7-5E29-D9A0-8264-D78B15979479}"/>
                </a:ext>
              </a:extLst>
            </p:cNvPr>
            <p:cNvSpPr>
              <a:spLocks noChangeAspect="1"/>
            </p:cNvSpPr>
            <p:nvPr/>
          </p:nvSpPr>
          <p:spPr>
            <a:xfrm>
              <a:off x="1876730" y="2388064"/>
              <a:ext cx="2926080" cy="2926080"/>
            </a:xfrm>
            <a:prstGeom prst="ellipse">
              <a:avLst/>
            </a:prstGeom>
            <a:gradFill flip="none" rotWithShape="1">
              <a:gsLst>
                <a:gs pos="0">
                  <a:schemeClr val="accent5"/>
                </a:gs>
                <a:gs pos="48000">
                  <a:srgbClr val="5B9BD5">
                    <a:lumMod val="97000"/>
                    <a:lumOff val="3000"/>
                  </a:srgbClr>
                </a:gs>
                <a:gs pos="100000">
                  <a:srgbClr val="5B9BD5">
                    <a:lumMod val="60000"/>
                    <a:lumOff val="40000"/>
                    <a:alpha val="50000"/>
                  </a:srgbClr>
                </a:gs>
              </a:gsLst>
              <a:lin ang="16200000" scaled="1"/>
              <a:tileRect/>
            </a:gradFill>
            <a:ln w="1905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1600" kern="1200" dirty="0"/>
                <a:t>Behavior</a:t>
              </a:r>
            </a:p>
          </p:txBody>
        </p:sp>
      </p:grpSp>
    </p:spTree>
    <p:custDataLst>
      <p:tags r:id="rId1"/>
    </p:custDataLst>
    <p:extLst>
      <p:ext uri="{BB962C8B-B14F-4D97-AF65-F5344CB8AC3E}">
        <p14:creationId xmlns:p14="http://schemas.microsoft.com/office/powerpoint/2010/main" val="1046358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noFill/>
          <a:ln>
            <a:noFill/>
          </a:ln>
        </p:spPr>
        <p:txBody>
          <a:bodyPr>
            <a:normAutofit/>
          </a:bodyPr>
          <a:lstStyle/>
          <a:p>
            <a:r>
              <a:rPr lang="en-US"/>
              <a:t>Academic Expectations </a:t>
            </a:r>
          </a:p>
        </p:txBody>
      </p:sp>
      <p:sp>
        <p:nvSpPr>
          <p:cNvPr id="3" name="Content Placeholder 2"/>
          <p:cNvSpPr>
            <a:spLocks noGrp="1"/>
          </p:cNvSpPr>
          <p:nvPr>
            <p:ph idx="1"/>
          </p:nvPr>
        </p:nvSpPr>
        <p:spPr>
          <a:xfrm>
            <a:off x="838200" y="1825625"/>
            <a:ext cx="10515600" cy="4351338"/>
          </a:xfrm>
        </p:spPr>
        <p:txBody>
          <a:bodyPr>
            <a:normAutofit/>
          </a:bodyPr>
          <a:lstStyle/>
          <a:p>
            <a:pPr marL="0" indent="0">
              <a:buNone/>
            </a:pPr>
            <a:r>
              <a:rPr lang="en-US" dirty="0"/>
              <a:t>Consider:</a:t>
            </a:r>
          </a:p>
          <a:p>
            <a:r>
              <a:rPr lang="en-US" dirty="0"/>
              <a:t>Formative assessment standards</a:t>
            </a:r>
          </a:p>
          <a:p>
            <a:r>
              <a:rPr lang="en-US" dirty="0"/>
              <a:t>District standards and goals for improvement</a:t>
            </a:r>
          </a:p>
          <a:p>
            <a:r>
              <a:rPr lang="en-US" dirty="0"/>
              <a:t>Teacher input to identify academic expectations</a:t>
            </a:r>
          </a:p>
        </p:txBody>
      </p:sp>
      <p:pic>
        <p:nvPicPr>
          <p:cNvPr id="7" name="Picture 6" title="Sticky note">
            <a:extLst>
              <a:ext uri="{FF2B5EF4-FFF2-40B4-BE49-F238E27FC236}">
                <a16:creationId xmlns:a16="http://schemas.microsoft.com/office/drawing/2014/main" id="{A29C8167-9AC2-1D4E-B9BA-18355BC3C5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16813">
            <a:off x="7996342" y="4568674"/>
            <a:ext cx="2251983" cy="2055113"/>
          </a:xfrm>
          <a:prstGeom prst="rect">
            <a:avLst/>
          </a:prstGeom>
        </p:spPr>
      </p:pic>
      <p:pic>
        <p:nvPicPr>
          <p:cNvPr id="9" name="Picture 8" title="Push pin">
            <a:extLst>
              <a:ext uri="{FF2B5EF4-FFF2-40B4-BE49-F238E27FC236}">
                <a16:creationId xmlns:a16="http://schemas.microsoft.com/office/drawing/2014/main" id="{8B8CB019-4EF7-9440-803A-FFA168AD5C72}"/>
              </a:ext>
            </a:extLst>
          </p:cNvPr>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rot="21216813">
            <a:off x="8394468" y="4367346"/>
            <a:ext cx="995863" cy="936815"/>
          </a:xfrm>
          <a:prstGeom prst="rect">
            <a:avLst/>
          </a:prstGeom>
        </p:spPr>
      </p:pic>
      <p:sp>
        <p:nvSpPr>
          <p:cNvPr id="5" name="TextBox 4"/>
          <p:cNvSpPr txBox="1"/>
          <p:nvPr/>
        </p:nvSpPr>
        <p:spPr>
          <a:xfrm rot="21218805">
            <a:off x="8056579" y="5023489"/>
            <a:ext cx="2171700" cy="1323439"/>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Identify your academic goals</a:t>
            </a:r>
            <a:br>
              <a:rPr lang="en-US" sz="2000" b="1">
                <a:latin typeface="Arial" panose="020B0604020202020204" pitchFamily="34" charset="0"/>
                <a:cs typeface="Arial" panose="020B0604020202020204" pitchFamily="34" charset="0"/>
              </a:rPr>
            </a:br>
            <a:r>
              <a:rPr lang="en-US" sz="2000" b="1">
                <a:latin typeface="Arial" panose="020B0604020202020204" pitchFamily="34" charset="0"/>
                <a:cs typeface="Arial" panose="020B0604020202020204" pitchFamily="34" charset="0"/>
              </a:rPr>
              <a:t>Table Talk 2: </a:t>
            </a:r>
            <a:r>
              <a:rPr lang="en-US" sz="2000">
                <a:latin typeface="Arial" panose="020B0604020202020204" pitchFamily="34" charset="0"/>
                <a:cs typeface="Arial" panose="020B0604020202020204" pitchFamily="34" charset="0"/>
              </a:rPr>
              <a:t>Goals </a:t>
            </a:r>
          </a:p>
        </p:txBody>
      </p:sp>
    </p:spTree>
    <p:custDataLst>
      <p:tags r:id="rId1"/>
    </p:custDataLst>
    <p:extLst>
      <p:ext uri="{BB962C8B-B14F-4D97-AF65-F5344CB8AC3E}">
        <p14:creationId xmlns:p14="http://schemas.microsoft.com/office/powerpoint/2010/main" val="1856896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title="Sticky note">
            <a:extLst>
              <a:ext uri="{FF2B5EF4-FFF2-40B4-BE49-F238E27FC236}">
                <a16:creationId xmlns:a16="http://schemas.microsoft.com/office/drawing/2014/main" id="{D9981163-0408-274C-97E6-11C29EA552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16813">
            <a:off x="8962161" y="3636832"/>
            <a:ext cx="2686597" cy="2451733"/>
          </a:xfrm>
          <a:prstGeom prst="rect">
            <a:avLst/>
          </a:prstGeom>
        </p:spPr>
      </p:pic>
      <p:pic>
        <p:nvPicPr>
          <p:cNvPr id="20" name="Picture 19" title="Push pin">
            <a:extLst>
              <a:ext uri="{FF2B5EF4-FFF2-40B4-BE49-F238E27FC236}">
                <a16:creationId xmlns:a16="http://schemas.microsoft.com/office/drawing/2014/main" id="{4A389FA2-3A1F-DD4A-9B11-53714363D4FB}"/>
              </a:ext>
            </a:extLst>
          </p:cNvPr>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rot="21216813">
            <a:off x="9513866" y="3486582"/>
            <a:ext cx="1123512" cy="1056895"/>
          </a:xfrm>
          <a:prstGeom prst="rect">
            <a:avLst/>
          </a:prstGeom>
        </p:spPr>
      </p:pic>
      <p:sp>
        <p:nvSpPr>
          <p:cNvPr id="18" name="TextBox 17"/>
          <p:cNvSpPr txBox="1"/>
          <p:nvPr/>
        </p:nvSpPr>
        <p:spPr>
          <a:xfrm rot="21221159">
            <a:off x="9140676" y="4400121"/>
            <a:ext cx="2399111" cy="1231106"/>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Table Talk 2 </a:t>
            </a:r>
            <a:r>
              <a:rPr lang="en-US" sz="2800" dirty="0">
                <a:latin typeface="Arial" panose="020B0604020202020204" pitchFamily="34" charset="0"/>
                <a:cs typeface="Arial" panose="020B0604020202020204" pitchFamily="34" charset="0"/>
              </a:rPr>
              <a:t>Goals</a:t>
            </a:r>
          </a:p>
          <a:p>
            <a:pPr algn="ctr"/>
            <a:r>
              <a:rPr lang="en-US" sz="1800" b="1" dirty="0">
                <a:solidFill>
                  <a:schemeClr val="accent5"/>
                </a:solidFill>
                <a:latin typeface="Arial" panose="020B0604020202020204" pitchFamily="34" charset="0"/>
                <a:cs typeface="Arial" panose="020B0604020202020204" pitchFamily="34" charset="0"/>
              </a:rPr>
              <a:t>10 minutes</a:t>
            </a:r>
          </a:p>
        </p:txBody>
      </p:sp>
      <p:pic>
        <p:nvPicPr>
          <p:cNvPr id="4" name="Picture 3" title="Considerations in Table talk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798" y="4377128"/>
            <a:ext cx="6400800" cy="21784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11" name="10 min">
            <a:extLst>
              <a:ext uri="{FF2B5EF4-FFF2-40B4-BE49-F238E27FC236}">
                <a16:creationId xmlns:a16="http://schemas.microsoft.com/office/drawing/2014/main" id="{A13704EC-A90D-B6B0-D214-96CDFAB46B6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115175" y="924496"/>
            <a:ext cx="5076825" cy="1800292"/>
          </a:xfrm>
          <a:prstGeom prst="rect">
            <a:avLst/>
          </a:prstGeom>
          <a:noFill/>
          <a:ln w="9525">
            <a:noFill/>
            <a:miter lim="800000"/>
            <a:headEnd/>
            <a:tailEnd/>
          </a:ln>
        </p:spPr>
      </p:pic>
      <p:pic>
        <p:nvPicPr>
          <p:cNvPr id="12" name="9 min">
            <a:extLst>
              <a:ext uri="{FF2B5EF4-FFF2-40B4-BE49-F238E27FC236}">
                <a16:creationId xmlns:a16="http://schemas.microsoft.com/office/drawing/2014/main" id="{1849B9E3-0AC7-B80D-3287-83604C7797D9}"/>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115175" y="924496"/>
            <a:ext cx="5076825" cy="1800292"/>
          </a:xfrm>
          <a:prstGeom prst="rect">
            <a:avLst/>
          </a:prstGeom>
          <a:noFill/>
          <a:ln w="9525">
            <a:noFill/>
            <a:miter lim="800000"/>
            <a:headEnd/>
            <a:tailEnd/>
          </a:ln>
        </p:spPr>
      </p:pic>
      <p:pic>
        <p:nvPicPr>
          <p:cNvPr id="13" name="8 min">
            <a:extLst>
              <a:ext uri="{FF2B5EF4-FFF2-40B4-BE49-F238E27FC236}">
                <a16:creationId xmlns:a16="http://schemas.microsoft.com/office/drawing/2014/main" id="{FE52350B-78C4-42CF-698B-0D385279C85E}"/>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115175" y="924496"/>
            <a:ext cx="5076825" cy="1800292"/>
          </a:xfrm>
          <a:prstGeom prst="rect">
            <a:avLst/>
          </a:prstGeom>
          <a:noFill/>
          <a:ln w="9525">
            <a:noFill/>
            <a:miter lim="800000"/>
            <a:headEnd/>
            <a:tailEnd/>
          </a:ln>
        </p:spPr>
      </p:pic>
      <p:pic>
        <p:nvPicPr>
          <p:cNvPr id="14" name="7 min">
            <a:extLst>
              <a:ext uri="{FF2B5EF4-FFF2-40B4-BE49-F238E27FC236}">
                <a16:creationId xmlns:a16="http://schemas.microsoft.com/office/drawing/2014/main" id="{13F7BD8A-4ADB-134B-B5B3-FDB092675DAC}"/>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115175" y="924496"/>
            <a:ext cx="5076825" cy="1800292"/>
          </a:xfrm>
          <a:prstGeom prst="rect">
            <a:avLst/>
          </a:prstGeom>
          <a:noFill/>
          <a:ln w="9525">
            <a:noFill/>
            <a:miter lim="800000"/>
            <a:headEnd/>
            <a:tailEnd/>
          </a:ln>
        </p:spPr>
      </p:pic>
      <p:pic>
        <p:nvPicPr>
          <p:cNvPr id="15" name="6 min">
            <a:extLst>
              <a:ext uri="{FF2B5EF4-FFF2-40B4-BE49-F238E27FC236}">
                <a16:creationId xmlns:a16="http://schemas.microsoft.com/office/drawing/2014/main" id="{9F104911-5F43-6E21-E7F0-BAF842B906FC}"/>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115175" y="924496"/>
            <a:ext cx="5076825" cy="1800292"/>
          </a:xfrm>
          <a:prstGeom prst="rect">
            <a:avLst/>
          </a:prstGeom>
          <a:noFill/>
          <a:ln w="9525">
            <a:noFill/>
            <a:miter lim="800000"/>
            <a:headEnd/>
            <a:tailEnd/>
          </a:ln>
        </p:spPr>
      </p:pic>
      <p:pic>
        <p:nvPicPr>
          <p:cNvPr id="16" name="5 min">
            <a:extLst>
              <a:ext uri="{FF2B5EF4-FFF2-40B4-BE49-F238E27FC236}">
                <a16:creationId xmlns:a16="http://schemas.microsoft.com/office/drawing/2014/main" id="{FBCA30C9-B76B-8E9D-A059-AFC1747263B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7115175" y="924496"/>
            <a:ext cx="5076825" cy="1800292"/>
          </a:xfrm>
          <a:prstGeom prst="rect">
            <a:avLst/>
          </a:prstGeom>
          <a:noFill/>
          <a:ln w="9525">
            <a:noFill/>
            <a:miter lim="800000"/>
            <a:headEnd/>
            <a:tailEnd/>
          </a:ln>
        </p:spPr>
      </p:pic>
      <p:pic>
        <p:nvPicPr>
          <p:cNvPr id="17" name="4 min">
            <a:extLst>
              <a:ext uri="{FF2B5EF4-FFF2-40B4-BE49-F238E27FC236}">
                <a16:creationId xmlns:a16="http://schemas.microsoft.com/office/drawing/2014/main" id="{8D5E3E05-959B-375C-EBB4-0F5799306CF5}"/>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7115175" y="924496"/>
            <a:ext cx="5076825" cy="1800292"/>
          </a:xfrm>
          <a:prstGeom prst="rect">
            <a:avLst/>
          </a:prstGeom>
          <a:noFill/>
          <a:ln w="9525">
            <a:noFill/>
            <a:miter lim="800000"/>
            <a:headEnd/>
            <a:tailEnd/>
          </a:ln>
        </p:spPr>
      </p:pic>
      <p:pic>
        <p:nvPicPr>
          <p:cNvPr id="21" name="3 min">
            <a:extLst>
              <a:ext uri="{FF2B5EF4-FFF2-40B4-BE49-F238E27FC236}">
                <a16:creationId xmlns:a16="http://schemas.microsoft.com/office/drawing/2014/main" id="{D30E6496-237B-DF81-443D-71300CB5F388}"/>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7115175" y="924496"/>
            <a:ext cx="5076825" cy="1800292"/>
          </a:xfrm>
          <a:prstGeom prst="rect">
            <a:avLst/>
          </a:prstGeom>
          <a:noFill/>
          <a:ln w="9525">
            <a:noFill/>
            <a:miter lim="800000"/>
            <a:headEnd/>
            <a:tailEnd/>
          </a:ln>
        </p:spPr>
      </p:pic>
      <p:pic>
        <p:nvPicPr>
          <p:cNvPr id="22" name="2 min">
            <a:extLst>
              <a:ext uri="{FF2B5EF4-FFF2-40B4-BE49-F238E27FC236}">
                <a16:creationId xmlns:a16="http://schemas.microsoft.com/office/drawing/2014/main" id="{F3E059E4-44C0-3FA4-2114-CB536572126A}"/>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7115175" y="924496"/>
            <a:ext cx="5076825" cy="1800292"/>
          </a:xfrm>
          <a:prstGeom prst="rect">
            <a:avLst/>
          </a:prstGeom>
          <a:noFill/>
          <a:ln w="9525">
            <a:noFill/>
            <a:miter lim="800000"/>
            <a:headEnd/>
            <a:tailEnd/>
          </a:ln>
        </p:spPr>
      </p:pic>
      <p:pic>
        <p:nvPicPr>
          <p:cNvPr id="23" name="1 min">
            <a:extLst>
              <a:ext uri="{FF2B5EF4-FFF2-40B4-BE49-F238E27FC236}">
                <a16:creationId xmlns:a16="http://schemas.microsoft.com/office/drawing/2014/main" id="{4796E60A-B59B-AA3F-5609-D2B8A80CE0F8}"/>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7115175" y="924496"/>
            <a:ext cx="5076825" cy="1800292"/>
          </a:xfrm>
          <a:prstGeom prst="rect">
            <a:avLst/>
          </a:prstGeom>
          <a:noFill/>
          <a:ln w="9525">
            <a:noFill/>
            <a:miter lim="800000"/>
            <a:headEnd/>
            <a:tailEnd/>
          </a:ln>
        </p:spPr>
      </p:pic>
      <p:pic>
        <p:nvPicPr>
          <p:cNvPr id="24" name="30 seconds">
            <a:extLst>
              <a:ext uri="{FF2B5EF4-FFF2-40B4-BE49-F238E27FC236}">
                <a16:creationId xmlns:a16="http://schemas.microsoft.com/office/drawing/2014/main" id="{5E7B2D51-12D9-AD58-C6E6-0D97A6737727}"/>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7115175" y="924496"/>
            <a:ext cx="5076825" cy="1800292"/>
          </a:xfrm>
          <a:prstGeom prst="rect">
            <a:avLst/>
          </a:prstGeom>
          <a:noFill/>
          <a:ln w="9525">
            <a:noFill/>
            <a:miter lim="800000"/>
            <a:headEnd/>
            <a:tailEnd/>
          </a:ln>
        </p:spPr>
      </p:pic>
      <p:pic>
        <p:nvPicPr>
          <p:cNvPr id="2" name="Picture 1" title="Table talk 2"/>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04798" y="395013"/>
            <a:ext cx="6400800" cy="3565358"/>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25" name="Picture 32">
            <a:extLst>
              <a:ext uri="{FF2B5EF4-FFF2-40B4-BE49-F238E27FC236}">
                <a16:creationId xmlns:a16="http://schemas.microsoft.com/office/drawing/2014/main" id="{EEC110FE-6153-CA75-CF38-703B71A7155C}"/>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115175" y="924496"/>
            <a:ext cx="5076825" cy="180029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61974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title="Wall calendar master schedule">
            <a:extLst>
              <a:ext uri="{FF2B5EF4-FFF2-40B4-BE49-F238E27FC236}">
                <a16:creationId xmlns:a16="http://schemas.microsoft.com/office/drawing/2014/main" id="{3DA60A3A-633E-7245-888B-B51E9DC036F2}"/>
              </a:ext>
            </a:extLst>
          </p:cNvPr>
          <p:cNvPicPr>
            <a:picLocks/>
          </p:cNvPicPr>
          <p:nvPr/>
        </p:nvPicPr>
        <p:blipFill rotWithShape="1">
          <a:blip r:embed="rId4" cstate="screen">
            <a:alphaModFix amt="10000"/>
            <a:extLst>
              <a:ext uri="{28A0092B-C50C-407E-A947-70E740481C1C}">
                <a14:useLocalDpi xmlns:a14="http://schemas.microsoft.com/office/drawing/2010/main"/>
              </a:ext>
            </a:extLst>
          </a:blip>
          <a:srcRect b="25235"/>
          <a:stretch>
            <a:fillRect/>
          </a:stretch>
        </p:blipFill>
        <p:spPr>
          <a:xfrm>
            <a:off x="0" y="-1"/>
            <a:ext cx="12192000" cy="6858001"/>
          </a:xfrm>
          <a:prstGeom prst="rect">
            <a:avLst/>
          </a:prstGeom>
        </p:spPr>
      </p:pic>
      <p:sp>
        <p:nvSpPr>
          <p:cNvPr id="2" name="Title 1"/>
          <p:cNvSpPr>
            <a:spLocks noGrp="1"/>
          </p:cNvSpPr>
          <p:nvPr>
            <p:ph type="title"/>
          </p:nvPr>
        </p:nvSpPr>
        <p:spPr>
          <a:xfrm>
            <a:off x="831850" y="1709738"/>
            <a:ext cx="11055350" cy="2852737"/>
          </a:xfrm>
        </p:spPr>
        <p:txBody>
          <a:bodyPr>
            <a:normAutofit/>
          </a:bodyPr>
          <a:lstStyle/>
          <a:p>
            <a:r>
              <a:rPr lang="en-US" dirty="0"/>
              <a:t>Sufficient Time for Instruction: Scheduling for Success</a:t>
            </a:r>
          </a:p>
        </p:txBody>
      </p:sp>
    </p:spTree>
    <p:custDataLst>
      <p:tags r:id="rId1"/>
    </p:custDataLst>
    <p:extLst>
      <p:ext uri="{BB962C8B-B14F-4D97-AF65-F5344CB8AC3E}">
        <p14:creationId xmlns:p14="http://schemas.microsoft.com/office/powerpoint/2010/main" val="3431620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Core (Tier 1) Academic Instruction Elementary</a:t>
            </a:r>
          </a:p>
        </p:txBody>
      </p:sp>
      <p:sp>
        <p:nvSpPr>
          <p:cNvPr id="5" name="Text Placeholder 4"/>
          <p:cNvSpPr>
            <a:spLocks noGrp="1"/>
          </p:cNvSpPr>
          <p:nvPr>
            <p:ph type="body" idx="1"/>
          </p:nvPr>
        </p:nvSpPr>
        <p:spPr>
          <a:xfrm>
            <a:off x="839788" y="1681163"/>
            <a:ext cx="5157787" cy="823912"/>
          </a:xfrm>
        </p:spPr>
        <p:txBody>
          <a:bodyPr/>
          <a:lstStyle/>
          <a:p>
            <a:r>
              <a:rPr lang="en-US"/>
              <a:t>Reading Instruction</a:t>
            </a:r>
          </a:p>
        </p:txBody>
      </p:sp>
      <p:sp>
        <p:nvSpPr>
          <p:cNvPr id="3" name="Content Placeholder 2"/>
          <p:cNvSpPr>
            <a:spLocks noGrp="1"/>
          </p:cNvSpPr>
          <p:nvPr>
            <p:ph sz="half" idx="2"/>
          </p:nvPr>
        </p:nvSpPr>
        <p:spPr>
          <a:xfrm>
            <a:off x="839788" y="2505075"/>
            <a:ext cx="5157787" cy="3684588"/>
          </a:xfrm>
        </p:spPr>
        <p:txBody>
          <a:bodyPr/>
          <a:lstStyle/>
          <a:p>
            <a:r>
              <a:rPr lang="en-US"/>
              <a:t>90 minutes </a:t>
            </a:r>
          </a:p>
          <a:p>
            <a:r>
              <a:rPr lang="en-US"/>
              <a:t>ALL students</a:t>
            </a:r>
          </a:p>
          <a:p>
            <a:r>
              <a:rPr lang="en-US"/>
              <a:t>Uninterrupted</a:t>
            </a:r>
          </a:p>
        </p:txBody>
      </p:sp>
      <p:sp>
        <p:nvSpPr>
          <p:cNvPr id="6" name="Text Placeholder 5"/>
          <p:cNvSpPr>
            <a:spLocks noGrp="1"/>
          </p:cNvSpPr>
          <p:nvPr>
            <p:ph type="body" sz="quarter" idx="3"/>
          </p:nvPr>
        </p:nvSpPr>
        <p:spPr>
          <a:xfrm>
            <a:off x="6172200" y="1681163"/>
            <a:ext cx="5183188" cy="823912"/>
          </a:xfrm>
        </p:spPr>
        <p:txBody>
          <a:bodyPr/>
          <a:lstStyle/>
          <a:p>
            <a:r>
              <a:rPr lang="en-US"/>
              <a:t>Mathematics Instruction</a:t>
            </a:r>
          </a:p>
        </p:txBody>
      </p:sp>
      <p:sp>
        <p:nvSpPr>
          <p:cNvPr id="4" name="Content Placeholder 3"/>
          <p:cNvSpPr>
            <a:spLocks noGrp="1"/>
          </p:cNvSpPr>
          <p:nvPr>
            <p:ph sz="quarter" idx="4"/>
          </p:nvPr>
        </p:nvSpPr>
        <p:spPr>
          <a:xfrm>
            <a:off x="6172200" y="2505075"/>
            <a:ext cx="5565098" cy="3684588"/>
          </a:xfrm>
        </p:spPr>
        <p:txBody>
          <a:bodyPr/>
          <a:lstStyle/>
          <a:p>
            <a:r>
              <a:rPr lang="en-US" dirty="0"/>
              <a:t>Recommended: 50-60 minutes</a:t>
            </a:r>
          </a:p>
          <a:p>
            <a:r>
              <a:rPr lang="en-US" dirty="0"/>
              <a:t>ALL students</a:t>
            </a:r>
          </a:p>
          <a:p>
            <a:r>
              <a:rPr lang="en-US" dirty="0"/>
              <a:t>May be split</a:t>
            </a:r>
          </a:p>
        </p:txBody>
      </p:sp>
      <p:sp>
        <p:nvSpPr>
          <p:cNvPr id="7" name="Rectangle 6"/>
          <p:cNvSpPr/>
          <p:nvPr/>
        </p:nvSpPr>
        <p:spPr>
          <a:xfrm>
            <a:off x="0" y="5996226"/>
            <a:ext cx="10669191" cy="861774"/>
          </a:xfrm>
          <a:prstGeom prst="rect">
            <a:avLst/>
          </a:prstGeom>
        </p:spPr>
        <p:txBody>
          <a:bodyPr wrap="square">
            <a:spAutoFit/>
          </a:bodyPr>
          <a:lstStyle/>
          <a:p>
            <a:r>
              <a:rPr lang="en-US" sz="1000" dirty="0">
                <a:solidFill>
                  <a:schemeClr val="bg2"/>
                </a:solidFill>
                <a:latin typeface="+mj-lt"/>
              </a:rPr>
              <a:t>Hilt-</a:t>
            </a:r>
            <a:r>
              <a:rPr lang="en-US" sz="1000" dirty="0" err="1">
                <a:solidFill>
                  <a:schemeClr val="bg2"/>
                </a:solidFill>
                <a:latin typeface="+mj-lt"/>
              </a:rPr>
              <a:t>Panahon</a:t>
            </a:r>
            <a:r>
              <a:rPr lang="en-US" sz="1000" dirty="0">
                <a:solidFill>
                  <a:schemeClr val="bg2"/>
                </a:solidFill>
                <a:latin typeface="+mj-lt"/>
              </a:rPr>
              <a:t>, A., &amp; </a:t>
            </a:r>
            <a:r>
              <a:rPr lang="en-US" sz="1000" dirty="0" err="1">
                <a:solidFill>
                  <a:schemeClr val="bg2"/>
                </a:solidFill>
                <a:latin typeface="+mj-lt"/>
              </a:rPr>
              <a:t>Gischlar</a:t>
            </a:r>
            <a:r>
              <a:rPr lang="en-US" sz="1000" dirty="0">
                <a:solidFill>
                  <a:schemeClr val="bg2"/>
                </a:solidFill>
                <a:latin typeface="+mj-lt"/>
              </a:rPr>
              <a:t>, K. L., Implementing RTI: Developing Effective Schedules at the Elementary Level. A webinar presented by  the National Center on Response to Intervention. Washington, DC: U.S. Department of Education, Office of Special Education Programs, National Center on Response to Intervention. </a:t>
            </a:r>
            <a:r>
              <a:rPr lang="en-US" sz="1000" dirty="0">
                <a:solidFill>
                  <a:schemeClr val="bg2"/>
                </a:solidFill>
                <a:latin typeface="+mj-lt"/>
                <a:hlinkClick r:id="rId4">
                  <a:extLst>
                    <a:ext uri="{A12FA001-AC4F-418D-AE19-62706E023703}">
                      <ahyp:hlinkClr xmlns:ahyp="http://schemas.microsoft.com/office/drawing/2018/hyperlinkcolor" val="tx"/>
                    </a:ext>
                  </a:extLst>
                </a:hlinkClick>
              </a:rPr>
              <a:t>http://www.rti4success.org/video/rti-implementation-developing-effective-schedules-elementary-level</a:t>
            </a:r>
            <a:r>
              <a:rPr lang="en-US" sz="1000" dirty="0">
                <a:solidFill>
                  <a:schemeClr val="bg2"/>
                </a:solidFill>
                <a:latin typeface="+mj-lt"/>
              </a:rPr>
              <a:t> </a:t>
            </a:r>
          </a:p>
          <a:p>
            <a:r>
              <a:rPr lang="en-US" sz="1000" dirty="0">
                <a:solidFill>
                  <a:schemeClr val="bg2"/>
                </a:solidFill>
                <a:latin typeface="+mj-lt"/>
              </a:rPr>
              <a:t>National Center on Response to Intervention (July 2011</a:t>
            </a:r>
            <a:r>
              <a:rPr lang="en-US" sz="1000" i="1" dirty="0">
                <a:solidFill>
                  <a:schemeClr val="bg2"/>
                </a:solidFill>
                <a:latin typeface="+mj-lt"/>
              </a:rPr>
              <a:t>). RTI scheduling processes for middle schools</a:t>
            </a:r>
            <a:r>
              <a:rPr lang="en-US" sz="1000" dirty="0">
                <a:solidFill>
                  <a:schemeClr val="bg2"/>
                </a:solidFill>
                <a:latin typeface="+mj-lt"/>
              </a:rPr>
              <a:t>. Washington, DC: U.S. Department of Education, Office of Special Education Programs, National Center on Response to Intervention.  Retrieved from </a:t>
            </a:r>
            <a:r>
              <a:rPr lang="en-US" sz="1000" dirty="0">
                <a:solidFill>
                  <a:schemeClr val="bg2"/>
                </a:solidFill>
                <a:latin typeface="+mj-lt"/>
                <a:hlinkClick r:id="rId5">
                  <a:extLst>
                    <a:ext uri="{A12FA001-AC4F-418D-AE19-62706E023703}">
                      <ahyp:hlinkClr xmlns:ahyp="http://schemas.microsoft.com/office/drawing/2018/hyperlinkcolor" val="tx"/>
                    </a:ext>
                  </a:extLst>
                </a:hlinkClick>
              </a:rPr>
              <a:t>http://www.rti4success.org/video/rti-scheduling-processes-middle-schools</a:t>
            </a:r>
            <a:r>
              <a:rPr lang="en-US" sz="1000" dirty="0">
                <a:solidFill>
                  <a:schemeClr val="bg2"/>
                </a:solidFill>
                <a:latin typeface="+mj-lt"/>
              </a:rPr>
              <a:t> </a:t>
            </a:r>
          </a:p>
        </p:txBody>
      </p:sp>
    </p:spTree>
    <p:custDataLst>
      <p:tags r:id="rId1"/>
    </p:custDataLst>
    <p:extLst>
      <p:ext uri="{BB962C8B-B14F-4D97-AF65-F5344CB8AC3E}">
        <p14:creationId xmlns:p14="http://schemas.microsoft.com/office/powerpoint/2010/main" val="1906900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noFill/>
          <a:ln>
            <a:noFill/>
          </a:ln>
        </p:spPr>
        <p:txBody>
          <a:bodyPr>
            <a:normAutofit/>
          </a:bodyPr>
          <a:lstStyle/>
          <a:p>
            <a:r>
              <a:rPr lang="en-US" altLang="en-US"/>
              <a:t>Scheduling for Core (Tier 1) Instruction</a:t>
            </a:r>
          </a:p>
        </p:txBody>
      </p:sp>
      <p:sp>
        <p:nvSpPr>
          <p:cNvPr id="4" name="Rounded Rectangle 3">
            <a:extLst>
              <a:ext uri="{FF2B5EF4-FFF2-40B4-BE49-F238E27FC236}">
                <a16:creationId xmlns:a16="http://schemas.microsoft.com/office/drawing/2014/main" id="{0BE36106-EAA3-864F-AE68-CA30DF96926D}"/>
              </a:ext>
            </a:extLst>
          </p:cNvPr>
          <p:cNvSpPr/>
          <p:nvPr/>
        </p:nvSpPr>
        <p:spPr>
          <a:xfrm>
            <a:off x="838200" y="1739900"/>
            <a:ext cx="10515600" cy="1456986"/>
          </a:xfrm>
          <a:prstGeom prst="roundRect">
            <a:avLst/>
          </a:prstGeom>
        </p:spPr>
        <p:style>
          <a:lnRef idx="2">
            <a:schemeClr val="lt1">
              <a:hueOff val="0"/>
              <a:satOff val="0"/>
              <a:lumOff val="0"/>
              <a:alphaOff val="0"/>
            </a:schemeClr>
          </a:lnRef>
          <a:fillRef idx="1">
            <a:schemeClr val="accent5">
              <a:shade val="60000"/>
              <a:hueOff val="0"/>
              <a:satOff val="0"/>
              <a:lumOff val="0"/>
              <a:alphaOff val="0"/>
            </a:schemeClr>
          </a:fillRef>
          <a:effectRef idx="0">
            <a:schemeClr val="accent5">
              <a:shade val="60000"/>
              <a:hueOff val="0"/>
              <a:satOff val="0"/>
              <a:lumOff val="0"/>
              <a:alphaOff val="0"/>
            </a:schemeClr>
          </a:effectRef>
          <a:fontRef idx="minor">
            <a:schemeClr val="lt1"/>
          </a:fontRef>
        </p:style>
        <p:txBody>
          <a:bodyPr spcFirstLastPara="0" vert="horz" wrap="square" lIns="187454" tIns="187454" rIns="187454" bIns="187454" numCol="1" spcCol="1270" anchor="ctr" anchorCtr="0">
            <a:noAutofit/>
          </a:bodyPr>
          <a:lstStyle/>
          <a:p>
            <a:pPr marL="0" lvl="0" indent="0" algn="ctr" defTabSz="1689100">
              <a:lnSpc>
                <a:spcPct val="90000"/>
              </a:lnSpc>
              <a:spcBef>
                <a:spcPct val="0"/>
              </a:spcBef>
              <a:spcAft>
                <a:spcPct val="35000"/>
              </a:spcAft>
              <a:buNone/>
            </a:pPr>
            <a:r>
              <a:rPr lang="en-US" sz="3800" kern="1200" dirty="0"/>
              <a:t>Start with non-negotiable times</a:t>
            </a:r>
          </a:p>
        </p:txBody>
      </p:sp>
      <p:sp>
        <p:nvSpPr>
          <p:cNvPr id="5" name="Rounded Rectangle 4">
            <a:extLst>
              <a:ext uri="{FF2B5EF4-FFF2-40B4-BE49-F238E27FC236}">
                <a16:creationId xmlns:a16="http://schemas.microsoft.com/office/drawing/2014/main" id="{E996E288-8F08-D14F-8D26-0613DA899450}"/>
              </a:ext>
            </a:extLst>
          </p:cNvPr>
          <p:cNvSpPr/>
          <p:nvPr/>
        </p:nvSpPr>
        <p:spPr>
          <a:xfrm>
            <a:off x="838200" y="3317363"/>
            <a:ext cx="5112895" cy="1456986"/>
          </a:xfrm>
          <a:prstGeom prst="roundRect">
            <a:avLst/>
          </a:prstGeom>
        </p:spPr>
        <p:style>
          <a:lnRef idx="2">
            <a:schemeClr val="lt1">
              <a:hueOff val="0"/>
              <a:satOff val="0"/>
              <a:lumOff val="0"/>
              <a:alphaOff val="0"/>
            </a:schemeClr>
          </a:lnRef>
          <a:fillRef idx="1">
            <a:schemeClr val="accent5">
              <a:shade val="80000"/>
              <a:hueOff val="0"/>
              <a:satOff val="0"/>
              <a:lumOff val="0"/>
              <a:alphaOff val="0"/>
            </a:schemeClr>
          </a:fillRef>
          <a:effectRef idx="0">
            <a:schemeClr val="accent5">
              <a:shade val="80000"/>
              <a:hueOff val="0"/>
              <a:satOff val="0"/>
              <a:lumOff val="0"/>
              <a:alphaOff val="0"/>
            </a:schemeClr>
          </a:effectRef>
          <a:fontRef idx="minor">
            <a:schemeClr val="lt1"/>
          </a:fontRef>
        </p:style>
        <p:txBody>
          <a:bodyPr spcFirstLastPara="0" vert="horz" wrap="square" lIns="145544" tIns="145544" rIns="145544" bIns="145544" numCol="1" spcCol="1270" anchor="ctr" anchorCtr="0">
            <a:noAutofit/>
          </a:bodyPr>
          <a:lstStyle/>
          <a:p>
            <a:pPr marL="0" lvl="0" indent="0" algn="ctr" defTabSz="1200150">
              <a:lnSpc>
                <a:spcPct val="90000"/>
              </a:lnSpc>
              <a:spcBef>
                <a:spcPct val="0"/>
              </a:spcBef>
              <a:spcAft>
                <a:spcPct val="35000"/>
              </a:spcAft>
              <a:buNone/>
            </a:pPr>
            <a:r>
              <a:rPr lang="en-US" sz="2700" kern="1200" dirty="0"/>
              <a:t>Itinerant/shared teachers’ schedule</a:t>
            </a:r>
          </a:p>
        </p:txBody>
      </p:sp>
      <p:sp>
        <p:nvSpPr>
          <p:cNvPr id="6" name="Rounded Rectangle 5">
            <a:extLst>
              <a:ext uri="{FF2B5EF4-FFF2-40B4-BE49-F238E27FC236}">
                <a16:creationId xmlns:a16="http://schemas.microsoft.com/office/drawing/2014/main" id="{53DBB183-7E7E-7742-BEDA-09D5942244C7}"/>
              </a:ext>
            </a:extLst>
          </p:cNvPr>
          <p:cNvSpPr/>
          <p:nvPr/>
        </p:nvSpPr>
        <p:spPr>
          <a:xfrm>
            <a:off x="838200" y="4892115"/>
            <a:ext cx="4023360" cy="1456986"/>
          </a:xfrm>
          <a:prstGeom prst="roundRect">
            <a:avLst/>
          </a:prstGeom>
        </p:spPr>
        <p:style>
          <a:lnRef idx="2">
            <a:schemeClr val="lt1">
              <a:hueOff val="0"/>
              <a:satOff val="0"/>
              <a:lumOff val="0"/>
              <a:alphaOff val="0"/>
            </a:schemeClr>
          </a:lnRef>
          <a:fillRef idx="1">
            <a:schemeClr val="accent5">
              <a:tint val="99000"/>
              <a:hueOff val="0"/>
              <a:satOff val="0"/>
              <a:lumOff val="0"/>
              <a:alphaOff val="0"/>
            </a:schemeClr>
          </a:fillRef>
          <a:effectRef idx="0">
            <a:schemeClr val="accent5">
              <a:tint val="99000"/>
              <a:hueOff val="0"/>
              <a:satOff val="0"/>
              <a:lumOff val="0"/>
              <a:alphaOff val="0"/>
            </a:schemeClr>
          </a:effectRef>
          <a:fontRef idx="minor">
            <a:schemeClr val="lt1"/>
          </a:fontRef>
        </p:style>
        <p:txBody>
          <a:bodyPr spcFirstLastPara="0" vert="horz" wrap="square" lIns="149354" tIns="149354" rIns="149354" bIns="149354" numCol="1" spcCol="1270" anchor="ctr" anchorCtr="0">
            <a:noAutofit/>
          </a:bodyPr>
          <a:lstStyle/>
          <a:p>
            <a:pPr marL="0" lvl="0" indent="0" algn="ctr" defTabSz="1244600">
              <a:lnSpc>
                <a:spcPct val="90000"/>
              </a:lnSpc>
              <a:spcBef>
                <a:spcPct val="0"/>
              </a:spcBef>
              <a:spcAft>
                <a:spcPct val="35000"/>
              </a:spcAft>
              <a:buNone/>
            </a:pPr>
            <a:r>
              <a:rPr lang="en-US" sz="2800" kern="1200" dirty="0"/>
              <a:t>Intervention</a:t>
            </a:r>
          </a:p>
        </p:txBody>
      </p:sp>
      <p:sp>
        <p:nvSpPr>
          <p:cNvPr id="7" name="Rounded Rectangle 6">
            <a:extLst>
              <a:ext uri="{FF2B5EF4-FFF2-40B4-BE49-F238E27FC236}">
                <a16:creationId xmlns:a16="http://schemas.microsoft.com/office/drawing/2014/main" id="{EC3ACC28-254A-9046-868B-5E803A2B9D01}"/>
              </a:ext>
            </a:extLst>
          </p:cNvPr>
          <p:cNvSpPr/>
          <p:nvPr/>
        </p:nvSpPr>
        <p:spPr>
          <a:xfrm>
            <a:off x="5035584" y="4892115"/>
            <a:ext cx="2128946" cy="1456986"/>
          </a:xfrm>
          <a:prstGeom prst="roundRect">
            <a:avLst/>
          </a:prstGeom>
        </p:spPr>
        <p:style>
          <a:lnRef idx="2">
            <a:schemeClr val="lt1">
              <a:hueOff val="0"/>
              <a:satOff val="0"/>
              <a:lumOff val="0"/>
              <a:alphaOff val="0"/>
            </a:schemeClr>
          </a:lnRef>
          <a:fillRef idx="1">
            <a:schemeClr val="accent5">
              <a:tint val="99000"/>
              <a:hueOff val="0"/>
              <a:satOff val="0"/>
              <a:lumOff val="0"/>
              <a:alphaOff val="0"/>
            </a:schemeClr>
          </a:fillRef>
          <a:effectRef idx="0">
            <a:schemeClr val="accent5">
              <a:tint val="99000"/>
              <a:hueOff val="0"/>
              <a:satOff val="0"/>
              <a:lumOff val="0"/>
              <a:alphaOff val="0"/>
            </a:schemeClr>
          </a:effectRef>
          <a:fontRef idx="minor">
            <a:schemeClr val="lt1"/>
          </a:fontRef>
        </p:style>
        <p:txBody>
          <a:bodyPr spcFirstLastPara="0" vert="horz" wrap="square" lIns="149354" tIns="149354" rIns="149354" bIns="149354" numCol="1" spcCol="1270" anchor="ctr" anchorCtr="0">
            <a:noAutofit/>
          </a:bodyPr>
          <a:lstStyle/>
          <a:p>
            <a:pPr marL="0" lvl="0" indent="0" algn="ctr" defTabSz="1244600">
              <a:lnSpc>
                <a:spcPct val="90000"/>
              </a:lnSpc>
              <a:spcBef>
                <a:spcPct val="0"/>
              </a:spcBef>
              <a:spcAft>
                <a:spcPct val="35000"/>
              </a:spcAft>
              <a:buNone/>
            </a:pPr>
            <a:r>
              <a:rPr lang="en-US" sz="2800" kern="1200" dirty="0"/>
              <a:t>Lunch</a:t>
            </a:r>
          </a:p>
        </p:txBody>
      </p:sp>
      <p:sp>
        <p:nvSpPr>
          <p:cNvPr id="8" name="Rounded Rectangle 7">
            <a:extLst>
              <a:ext uri="{FF2B5EF4-FFF2-40B4-BE49-F238E27FC236}">
                <a16:creationId xmlns:a16="http://schemas.microsoft.com/office/drawing/2014/main" id="{B88CBDFD-13F2-AB4B-AC6B-2A99DBCAB000}"/>
              </a:ext>
            </a:extLst>
          </p:cNvPr>
          <p:cNvSpPr/>
          <p:nvPr/>
        </p:nvSpPr>
        <p:spPr>
          <a:xfrm>
            <a:off x="6240904" y="3317363"/>
            <a:ext cx="5112895" cy="1456986"/>
          </a:xfrm>
          <a:prstGeom prst="roundRect">
            <a:avLst/>
          </a:prstGeom>
        </p:spPr>
        <p:style>
          <a:lnRef idx="2">
            <a:schemeClr val="lt1">
              <a:hueOff val="0"/>
              <a:satOff val="0"/>
              <a:lumOff val="0"/>
              <a:alphaOff val="0"/>
            </a:schemeClr>
          </a:lnRef>
          <a:fillRef idx="1">
            <a:schemeClr val="accent5">
              <a:shade val="80000"/>
              <a:hueOff val="0"/>
              <a:satOff val="0"/>
              <a:lumOff val="0"/>
              <a:alphaOff val="0"/>
            </a:schemeClr>
          </a:fillRef>
          <a:effectRef idx="0">
            <a:schemeClr val="accent5">
              <a:shade val="80000"/>
              <a:hueOff val="0"/>
              <a:satOff val="0"/>
              <a:lumOff val="0"/>
              <a:alphaOff val="0"/>
            </a:schemeClr>
          </a:effectRef>
          <a:fontRef idx="minor">
            <a:schemeClr val="lt1"/>
          </a:fontRef>
        </p:style>
        <p:txBody>
          <a:bodyPr spcFirstLastPara="0" vert="horz" wrap="square" lIns="145544" tIns="145544" rIns="145544" bIns="145544" numCol="1" spcCol="1270" anchor="ctr" anchorCtr="0">
            <a:noAutofit/>
          </a:bodyPr>
          <a:lstStyle/>
          <a:p>
            <a:pPr marL="0" lvl="0" indent="0" algn="ctr" defTabSz="1200150">
              <a:lnSpc>
                <a:spcPct val="90000"/>
              </a:lnSpc>
              <a:spcBef>
                <a:spcPct val="0"/>
              </a:spcBef>
              <a:spcAft>
                <a:spcPct val="35000"/>
              </a:spcAft>
              <a:buNone/>
            </a:pPr>
            <a:r>
              <a:rPr lang="en-US" sz="2700" kern="1200" dirty="0"/>
              <a:t>Core reading and math instruction</a:t>
            </a:r>
          </a:p>
        </p:txBody>
      </p:sp>
      <p:sp>
        <p:nvSpPr>
          <p:cNvPr id="9" name="Rounded Rectangle 8">
            <a:extLst>
              <a:ext uri="{FF2B5EF4-FFF2-40B4-BE49-F238E27FC236}">
                <a16:creationId xmlns:a16="http://schemas.microsoft.com/office/drawing/2014/main" id="{50098047-63E5-D54E-8605-73A83CD0A0B1}"/>
              </a:ext>
            </a:extLst>
          </p:cNvPr>
          <p:cNvSpPr/>
          <p:nvPr/>
        </p:nvSpPr>
        <p:spPr>
          <a:xfrm>
            <a:off x="7330190" y="4892115"/>
            <a:ext cx="4023610" cy="1456986"/>
          </a:xfrm>
          <a:prstGeom prst="roundRect">
            <a:avLst/>
          </a:prstGeom>
        </p:spPr>
        <p:style>
          <a:lnRef idx="2">
            <a:schemeClr val="lt1">
              <a:hueOff val="0"/>
              <a:satOff val="0"/>
              <a:lumOff val="0"/>
              <a:alphaOff val="0"/>
            </a:schemeClr>
          </a:lnRef>
          <a:fillRef idx="1">
            <a:schemeClr val="accent5">
              <a:tint val="99000"/>
              <a:hueOff val="0"/>
              <a:satOff val="0"/>
              <a:lumOff val="0"/>
              <a:alphaOff val="0"/>
            </a:schemeClr>
          </a:fillRef>
          <a:effectRef idx="0">
            <a:schemeClr val="accent5">
              <a:tint val="99000"/>
              <a:hueOff val="0"/>
              <a:satOff val="0"/>
              <a:lumOff val="0"/>
              <a:alphaOff val="0"/>
            </a:schemeClr>
          </a:effectRef>
          <a:fontRef idx="minor">
            <a:schemeClr val="lt1"/>
          </a:fontRef>
        </p:style>
        <p:txBody>
          <a:bodyPr spcFirstLastPara="0" vert="horz" wrap="square" lIns="122684" tIns="122684" rIns="122684" bIns="122684" numCol="1" spcCol="1270" anchor="ctr" anchorCtr="0">
            <a:noAutofit/>
          </a:bodyPr>
          <a:lstStyle/>
          <a:p>
            <a:pPr marL="0" lvl="0" indent="0" algn="ctr" defTabSz="933450">
              <a:lnSpc>
                <a:spcPct val="90000"/>
              </a:lnSpc>
              <a:spcBef>
                <a:spcPct val="0"/>
              </a:spcBef>
              <a:spcAft>
                <a:spcPct val="35000"/>
              </a:spcAft>
              <a:buNone/>
            </a:pPr>
            <a:r>
              <a:rPr lang="en-US" sz="2800" kern="1200" dirty="0"/>
              <a:t>Resources for </a:t>
            </a:r>
            <a:r>
              <a:rPr lang="en-US" sz="2800" dirty="0"/>
              <a:t>t</a:t>
            </a:r>
            <a:r>
              <a:rPr lang="en-US" sz="2800" kern="1200" dirty="0"/>
              <a:t>iered instructional groups</a:t>
            </a:r>
          </a:p>
        </p:txBody>
      </p:sp>
    </p:spTree>
    <p:custDataLst>
      <p:tags r:id="rId1"/>
    </p:custDataLst>
    <p:extLst>
      <p:ext uri="{BB962C8B-B14F-4D97-AF65-F5344CB8AC3E}">
        <p14:creationId xmlns:p14="http://schemas.microsoft.com/office/powerpoint/2010/main" val="2062141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8" name="Title 4"/>
          <p:cNvSpPr>
            <a:spLocks noGrp="1"/>
          </p:cNvSpPr>
          <p:nvPr>
            <p:ph type="title"/>
          </p:nvPr>
        </p:nvSpPr>
        <p:spPr>
          <a:xfrm>
            <a:off x="554636" y="365125"/>
            <a:ext cx="10799164" cy="1325563"/>
          </a:xfrm>
          <a:noFill/>
          <a:ln>
            <a:noFill/>
          </a:ln>
        </p:spPr>
        <p:txBody>
          <a:bodyPr>
            <a:noAutofit/>
          </a:bodyPr>
          <a:lstStyle/>
          <a:p>
            <a:r>
              <a:rPr lang="en-US" altLang="en-US" dirty="0"/>
              <a:t>Blocking Out an Intervention Schedule K-3 </a:t>
            </a:r>
            <a:r>
              <a:rPr lang="en-US" altLang="en-US" dirty="0">
                <a:solidFill>
                  <a:schemeClr val="accent4"/>
                </a:solidFill>
              </a:rPr>
              <a:t>(example)</a:t>
            </a:r>
          </a:p>
        </p:txBody>
      </p:sp>
      <p:pic>
        <p:nvPicPr>
          <p:cNvPr id="5" name="Picture 4" title="Sample master schedule"/>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99546" y="1196084"/>
            <a:ext cx="7137359" cy="5432535"/>
          </a:xfrm>
          <a:prstGeom prst="rect">
            <a:avLst/>
          </a:prstGeom>
        </p:spPr>
      </p:pic>
      <p:sp>
        <p:nvSpPr>
          <p:cNvPr id="81922" name="TextBox 4"/>
          <p:cNvSpPr txBox="1">
            <a:spLocks noChangeArrowheads="1"/>
          </p:cNvSpPr>
          <p:nvPr/>
        </p:nvSpPr>
        <p:spPr bwMode="auto">
          <a:xfrm>
            <a:off x="1981200" y="5150656"/>
            <a:ext cx="8839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solidFill>
                <a:srgbClr val="0C4E8F"/>
              </a:solidFill>
            </a:endParaRPr>
          </a:p>
          <a:p>
            <a:pPr eaLnBrk="1" hangingPunct="1"/>
            <a:endParaRPr lang="en-US" altLang="en-US" sz="1800">
              <a:solidFill>
                <a:srgbClr val="0C4E8F"/>
              </a:solidFill>
            </a:endParaRPr>
          </a:p>
          <a:p>
            <a:pPr eaLnBrk="1" hangingPunct="1"/>
            <a:endParaRPr lang="en-US" altLang="en-US" sz="1800">
              <a:solidFill>
                <a:srgbClr val="0C4E8F"/>
              </a:solidFill>
            </a:endParaRPr>
          </a:p>
          <a:p>
            <a:pPr eaLnBrk="1" hangingPunct="1"/>
            <a:endParaRPr lang="en-US" altLang="en-US" sz="1800">
              <a:solidFill>
                <a:srgbClr val="0C4E8F"/>
              </a:solidFill>
            </a:endParaRPr>
          </a:p>
          <a:p>
            <a:pPr eaLnBrk="1" hangingPunct="1"/>
            <a:endParaRPr lang="en-US" altLang="en-US" sz="1800">
              <a:solidFill>
                <a:srgbClr val="0C4E8F"/>
              </a:solidFill>
            </a:endParaRPr>
          </a:p>
        </p:txBody>
      </p:sp>
      <p:sp>
        <p:nvSpPr>
          <p:cNvPr id="2" name="Rounded Rectangle 1"/>
          <p:cNvSpPr/>
          <p:nvPr/>
        </p:nvSpPr>
        <p:spPr>
          <a:xfrm>
            <a:off x="231837" y="5546960"/>
            <a:ext cx="3498726" cy="945915"/>
          </a:xfrm>
          <a:prstGeom prst="roundRect">
            <a:avLst/>
          </a:prstGeom>
          <a:solidFill>
            <a:schemeClr val="accent5"/>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a:solidFill>
                  <a:schemeClr val="bg1"/>
                </a:solidFill>
              </a:rPr>
              <a:t>See R02: Sample Schedule</a:t>
            </a:r>
          </a:p>
        </p:txBody>
      </p:sp>
    </p:spTree>
    <p:custDataLst>
      <p:tags r:id="rId1"/>
    </p:custDataLst>
    <p:extLst>
      <p:ext uri="{BB962C8B-B14F-4D97-AF65-F5344CB8AC3E}">
        <p14:creationId xmlns:p14="http://schemas.microsoft.com/office/powerpoint/2010/main" val="3146446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title="Illustration of 3D person contemplating 6 interconnecting gears">
            <a:extLst>
              <a:ext uri="{FF2B5EF4-FFF2-40B4-BE49-F238E27FC236}">
                <a16:creationId xmlns:a16="http://schemas.microsoft.com/office/drawing/2014/main" id="{C71D8F32-2F99-6CCF-1EB8-BF59C381F342}"/>
              </a:ext>
            </a:extLst>
          </p:cNvPr>
          <p:cNvPicPr>
            <a:picLocks noChangeAspect="1"/>
          </p:cNvPicPr>
          <p:nvPr/>
        </p:nvPicPr>
        <p:blipFill rotWithShape="1">
          <a:blip r:embed="rId4" cstate="screen">
            <a:alphaModFix amt="20000"/>
            <a:extLst>
              <a:ext uri="{BEBA8EAE-BF5A-486C-A8C5-ECC9F3942E4B}">
                <a14:imgProps xmlns:a14="http://schemas.microsoft.com/office/drawing/2010/main">
                  <a14:imgLayer r:embed="rId5">
                    <a14:imgEffect>
                      <a14:backgroundRemoval t="4792" b="99896" l="11094" r="98906">
                        <a14:foregroundMark x1="64375" y1="87188" x2="46458" y2="94844"/>
                        <a14:foregroundMark x1="71563" y1="87396" x2="83906" y2="87396"/>
                        <a14:foregroundMark x1="83906" y1="88021" x2="92083" y2="97292"/>
                        <a14:foregroundMark x1="11771" y1="86406" x2="66667" y2="85417"/>
                        <a14:foregroundMark x1="78698" y1="84948" x2="98906" y2="85104"/>
                        <a14:foregroundMark x1="31615" y1="87865" x2="38333" y2="98125"/>
                        <a14:foregroundMark x1="22031" y1="90000" x2="30833" y2="97969"/>
                        <a14:foregroundMark x1="13073" y1="89844" x2="24792" y2="99427"/>
                        <a14:foregroundMark x1="63906" y1="84427" x2="61927" y2="75313"/>
                        <a14:foregroundMark x1="45990" y1="74688" x2="31979" y2="84792"/>
                        <a14:foregroundMark x1="40573" y1="72708" x2="20417" y2="84115"/>
                      </a14:backgroundRemoval>
                    </a14:imgEffect>
                  </a14:imgLayer>
                </a14:imgProps>
              </a:ext>
              <a:ext uri="{28A0092B-C50C-407E-A947-70E740481C1C}">
                <a14:useLocalDpi xmlns:a14="http://schemas.microsoft.com/office/drawing/2010/main"/>
              </a:ext>
            </a:extLst>
          </a:blip>
          <a:srcRect l="11081" t="3486" r="34717"/>
          <a:stretch>
            <a:fillRect/>
          </a:stretch>
        </p:blipFill>
        <p:spPr>
          <a:xfrm rot="5400000">
            <a:off x="3531319" y="1516130"/>
            <a:ext cx="3851409" cy="6858000"/>
          </a:xfrm>
          <a:prstGeom prst="rect">
            <a:avLst/>
          </a:prstGeom>
          <a:noFill/>
        </p:spPr>
      </p:pic>
      <p:sp>
        <p:nvSpPr>
          <p:cNvPr id="2" name="Title 1"/>
          <p:cNvSpPr>
            <a:spLocks noGrp="1"/>
          </p:cNvSpPr>
          <p:nvPr>
            <p:ph type="title"/>
          </p:nvPr>
        </p:nvSpPr>
        <p:spPr>
          <a:xfrm>
            <a:off x="838200" y="365125"/>
            <a:ext cx="10515600" cy="1819275"/>
          </a:xfrm>
        </p:spPr>
        <p:txBody>
          <a:bodyPr>
            <a:noAutofit/>
          </a:bodyPr>
          <a:lstStyle/>
          <a:p>
            <a:r>
              <a:rPr lang="en-US" dirty="0"/>
              <a:t>Considerations </a:t>
            </a:r>
            <a:br>
              <a:rPr lang="en-US" dirty="0"/>
            </a:br>
            <a:r>
              <a:rPr lang="en-US" dirty="0"/>
              <a:t>for Scheduling</a:t>
            </a:r>
          </a:p>
        </p:txBody>
      </p:sp>
      <p:pic>
        <p:nvPicPr>
          <p:cNvPr id="5" name="Picture 4" title="Illustration of 3D person contemplating 6 interconnecting gears">
            <a:extLst>
              <a:ext uri="{FF2B5EF4-FFF2-40B4-BE49-F238E27FC236}">
                <a16:creationId xmlns:a16="http://schemas.microsoft.com/office/drawing/2014/main" id="{232B8389-4BC2-8A4F-9E50-0DFAB1D2EC9C}"/>
              </a:ext>
            </a:extLst>
          </p:cNvPr>
          <p:cNvPicPr>
            <a:picLocks noChangeAspect="1"/>
          </p:cNvPicPr>
          <p:nvPr/>
        </p:nvPicPr>
        <p:blipFill rotWithShape="1">
          <a:blip r:embed="rId4" cstate="screen">
            <a:alphaModFix amt="20000"/>
            <a:extLst>
              <a:ext uri="{BEBA8EAE-BF5A-486C-A8C5-ECC9F3942E4B}">
                <a14:imgProps xmlns:a14="http://schemas.microsoft.com/office/drawing/2010/main">
                  <a14:imgLayer r:embed="rId5">
                    <a14:imgEffect>
                      <a14:backgroundRemoval t="4792" b="99896" l="11094" r="98906">
                        <a14:foregroundMark x1="64375" y1="87188" x2="46458" y2="94844"/>
                        <a14:foregroundMark x1="71563" y1="87396" x2="83906" y2="87396"/>
                        <a14:foregroundMark x1="83906" y1="88021" x2="92083" y2="97292"/>
                        <a14:foregroundMark x1="11771" y1="86406" x2="66667" y2="85417"/>
                        <a14:foregroundMark x1="78698" y1="84948" x2="98906" y2="85104"/>
                        <a14:foregroundMark x1="31615" y1="87865" x2="38333" y2="98125"/>
                        <a14:foregroundMark x1="22031" y1="90000" x2="30833" y2="97969"/>
                        <a14:foregroundMark x1="13073" y1="89844" x2="24792" y2="99427"/>
                        <a14:foregroundMark x1="63906" y1="84427" x2="61927" y2="75313"/>
                        <a14:foregroundMark x1="45990" y1="74688" x2="31979" y2="84792"/>
                        <a14:foregroundMark x1="40573" y1="72708" x2="20417" y2="84115"/>
                      </a14:backgroundRemoval>
                    </a14:imgEffect>
                  </a14:imgLayer>
                </a14:imgProps>
              </a:ext>
              <a:ext uri="{28A0092B-C50C-407E-A947-70E740481C1C}">
                <a14:useLocalDpi xmlns:a14="http://schemas.microsoft.com/office/drawing/2010/main"/>
              </a:ext>
            </a:extLst>
          </a:blip>
          <a:srcRect l="11081" t="3486" r="-8847"/>
          <a:stretch/>
        </p:blipFill>
        <p:spPr>
          <a:xfrm>
            <a:off x="6299200" y="12834"/>
            <a:ext cx="6946900" cy="6858000"/>
          </a:xfrm>
          <a:prstGeom prst="rect">
            <a:avLst/>
          </a:prstGeom>
          <a:noFill/>
        </p:spPr>
      </p:pic>
      <p:sp>
        <p:nvSpPr>
          <p:cNvPr id="6" name="TextBox 5">
            <a:extLst>
              <a:ext uri="{FF2B5EF4-FFF2-40B4-BE49-F238E27FC236}">
                <a16:creationId xmlns:a16="http://schemas.microsoft.com/office/drawing/2014/main" id="{06863BB6-FBA5-4449-9682-A09B4F82ED65}"/>
              </a:ext>
            </a:extLst>
          </p:cNvPr>
          <p:cNvSpPr txBox="1"/>
          <p:nvPr/>
        </p:nvSpPr>
        <p:spPr>
          <a:xfrm>
            <a:off x="6750457" y="3586770"/>
            <a:ext cx="3477915" cy="1200329"/>
          </a:xfrm>
          <a:prstGeom prst="rect">
            <a:avLst/>
          </a:prstGeom>
          <a:noFill/>
        </p:spPr>
        <p:txBody>
          <a:bodyPr wrap="square" rtlCol="0">
            <a:spAutoFit/>
          </a:bodyPr>
          <a:lstStyle/>
          <a:p>
            <a:pPr algn="ctr"/>
            <a:r>
              <a:rPr lang="en-US" altLang="en-US" sz="2400" b="1" dirty="0">
                <a:ln w="3175">
                  <a:noFill/>
                </a:ln>
              </a:rPr>
              <a:t>Recommended time allocations for core instruction</a:t>
            </a:r>
          </a:p>
        </p:txBody>
      </p:sp>
      <p:sp>
        <p:nvSpPr>
          <p:cNvPr id="8" name="TextBox 7">
            <a:extLst>
              <a:ext uri="{FF2B5EF4-FFF2-40B4-BE49-F238E27FC236}">
                <a16:creationId xmlns:a16="http://schemas.microsoft.com/office/drawing/2014/main" id="{2D1401A2-8A96-1F4E-B45A-F155C8C1431A}"/>
              </a:ext>
            </a:extLst>
          </p:cNvPr>
          <p:cNvSpPr txBox="1"/>
          <p:nvPr/>
        </p:nvSpPr>
        <p:spPr>
          <a:xfrm>
            <a:off x="6376474" y="1096627"/>
            <a:ext cx="1828800" cy="830997"/>
          </a:xfrm>
          <a:prstGeom prst="rect">
            <a:avLst/>
          </a:prstGeom>
          <a:noFill/>
        </p:spPr>
        <p:txBody>
          <a:bodyPr wrap="square" rtlCol="0">
            <a:spAutoFit/>
          </a:bodyPr>
          <a:lstStyle/>
          <a:p>
            <a:pPr algn="ctr"/>
            <a:r>
              <a:rPr lang="en-US" altLang="en-US" sz="2400" b="1" dirty="0">
                <a:ln w="3175">
                  <a:noFill/>
                </a:ln>
              </a:rPr>
              <a:t>Minimize transitions</a:t>
            </a:r>
          </a:p>
        </p:txBody>
      </p:sp>
      <p:sp>
        <p:nvSpPr>
          <p:cNvPr id="9" name="TextBox 8">
            <a:extLst>
              <a:ext uri="{FF2B5EF4-FFF2-40B4-BE49-F238E27FC236}">
                <a16:creationId xmlns:a16="http://schemas.microsoft.com/office/drawing/2014/main" id="{A228FF42-8FFB-6F4D-B054-C7B519DFCDA3}"/>
              </a:ext>
            </a:extLst>
          </p:cNvPr>
          <p:cNvSpPr txBox="1"/>
          <p:nvPr/>
        </p:nvSpPr>
        <p:spPr>
          <a:xfrm>
            <a:off x="8388314" y="2197871"/>
            <a:ext cx="2135532" cy="830997"/>
          </a:xfrm>
          <a:prstGeom prst="rect">
            <a:avLst/>
          </a:prstGeom>
          <a:noFill/>
        </p:spPr>
        <p:txBody>
          <a:bodyPr wrap="square" rtlCol="0">
            <a:spAutoFit/>
          </a:bodyPr>
          <a:lstStyle/>
          <a:p>
            <a:pPr algn="ctr"/>
            <a:r>
              <a:rPr lang="en-US" altLang="en-US" sz="2400" b="1" dirty="0">
                <a:ln w="3175">
                  <a:noFill/>
                </a:ln>
              </a:rPr>
              <a:t>Availability of specialists</a:t>
            </a:r>
          </a:p>
        </p:txBody>
      </p:sp>
      <p:sp>
        <p:nvSpPr>
          <p:cNvPr id="10" name="TextBox 9">
            <a:extLst>
              <a:ext uri="{FF2B5EF4-FFF2-40B4-BE49-F238E27FC236}">
                <a16:creationId xmlns:a16="http://schemas.microsoft.com/office/drawing/2014/main" id="{83F9130B-02F9-BF4E-9CFB-83498393BAB6}"/>
              </a:ext>
            </a:extLst>
          </p:cNvPr>
          <p:cNvSpPr txBox="1"/>
          <p:nvPr/>
        </p:nvSpPr>
        <p:spPr>
          <a:xfrm>
            <a:off x="7812668" y="243998"/>
            <a:ext cx="2146713" cy="1200329"/>
          </a:xfrm>
          <a:prstGeom prst="rect">
            <a:avLst/>
          </a:prstGeom>
          <a:noFill/>
        </p:spPr>
        <p:txBody>
          <a:bodyPr wrap="square" rtlCol="0">
            <a:spAutoFit/>
          </a:bodyPr>
          <a:lstStyle/>
          <a:p>
            <a:pPr algn="ctr"/>
            <a:r>
              <a:rPr lang="en-US" altLang="en-US" sz="2400" b="1" dirty="0">
                <a:ln w="3175">
                  <a:noFill/>
                </a:ln>
              </a:rPr>
              <a:t>Common collaboration time</a:t>
            </a:r>
          </a:p>
        </p:txBody>
      </p:sp>
      <p:sp>
        <p:nvSpPr>
          <p:cNvPr id="3" name="Rectangle 2"/>
          <p:cNvSpPr/>
          <p:nvPr/>
        </p:nvSpPr>
        <p:spPr>
          <a:xfrm>
            <a:off x="0" y="6470724"/>
            <a:ext cx="10376598" cy="400110"/>
          </a:xfrm>
          <a:prstGeom prst="rect">
            <a:avLst/>
          </a:prstGeom>
        </p:spPr>
        <p:txBody>
          <a:bodyPr wrap="square">
            <a:spAutoFit/>
          </a:bodyPr>
          <a:lstStyle/>
          <a:p>
            <a:r>
              <a:rPr lang="en-US" sz="1000" dirty="0" err="1">
                <a:solidFill>
                  <a:schemeClr val="bg2"/>
                </a:solidFill>
                <a:latin typeface="+mj-lt"/>
                <a:ea typeface="Calibri" panose="020F0502020204030204" pitchFamily="34" charset="0"/>
              </a:rPr>
              <a:t>Harlacher</a:t>
            </a:r>
            <a:r>
              <a:rPr lang="en-US" sz="1000" dirty="0">
                <a:solidFill>
                  <a:schemeClr val="bg2"/>
                </a:solidFill>
                <a:latin typeface="+mj-lt"/>
                <a:ea typeface="Calibri" panose="020F0502020204030204" pitchFamily="34" charset="0"/>
              </a:rPr>
              <a:t>, J. E., Sanford, A., &amp; Walker, N. N. (n.d.). Distinguishing between tier 2 and tier 3 introduction in order to support implementation of RTI. </a:t>
            </a:r>
            <a:r>
              <a:rPr lang="en-US" sz="1000" i="1" dirty="0">
                <a:solidFill>
                  <a:schemeClr val="bg2"/>
                </a:solidFill>
                <a:latin typeface="+mj-lt"/>
                <a:ea typeface="Calibri" panose="020F0502020204030204" pitchFamily="34" charset="0"/>
              </a:rPr>
              <a:t>National Center for Learning Difficulties. </a:t>
            </a:r>
            <a:r>
              <a:rPr lang="en-US" sz="1000" u="sng" dirty="0">
                <a:solidFill>
                  <a:schemeClr val="bg2"/>
                </a:solidFill>
                <a:latin typeface="+mj-lt"/>
                <a:ea typeface="Calibri" panose="020F0502020204030204" pitchFamily="34" charset="0"/>
                <a:hlinkClick r:id="rId6">
                  <a:extLst>
                    <a:ext uri="{A12FA001-AC4F-418D-AE19-62706E023703}">
                      <ahyp:hlinkClr xmlns:ahyp="http://schemas.microsoft.com/office/drawing/2018/hyperlinkcolor" val="tx"/>
                    </a:ext>
                  </a:extLst>
                </a:hlinkClick>
              </a:rPr>
              <a:t>http://www.rtinetwork.org/essential/tieredinstruction/tier3/distinguishing-between-tier-2-and-tier-3-instruction-in-order-to-support-implementation-of-rti</a:t>
            </a:r>
            <a:r>
              <a:rPr lang="en-US" sz="1000" i="1" dirty="0">
                <a:solidFill>
                  <a:schemeClr val="bg2"/>
                </a:solidFill>
                <a:latin typeface="+mj-lt"/>
                <a:ea typeface="Calibri" panose="020F0502020204030204" pitchFamily="34" charset="0"/>
              </a:rPr>
              <a:t> </a:t>
            </a:r>
            <a:endParaRPr lang="en-US" sz="1000" dirty="0">
              <a:solidFill>
                <a:schemeClr val="bg2"/>
              </a:solidFill>
              <a:latin typeface="+mj-lt"/>
            </a:endParaRPr>
          </a:p>
        </p:txBody>
      </p:sp>
    </p:spTree>
    <p:custDataLst>
      <p:tags r:id="rId1"/>
    </p:custDataLst>
    <p:extLst>
      <p:ext uri="{BB962C8B-B14F-4D97-AF65-F5344CB8AC3E}">
        <p14:creationId xmlns:p14="http://schemas.microsoft.com/office/powerpoint/2010/main" val="1842525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Table Talke 3 Elementary"/>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023" y="264913"/>
            <a:ext cx="5791520" cy="3383877"/>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7" name="Picture 6" title="Table Talke 3 Middle &amp; High School"/>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886" y="3435834"/>
            <a:ext cx="5816436" cy="3211158"/>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8DF012B0-CCC6-F2E3-6FEC-F50F2966BAD9}"/>
              </a:ext>
            </a:extLst>
          </p:cNvPr>
          <p:cNvGrpSpPr/>
          <p:nvPr/>
        </p:nvGrpSpPr>
        <p:grpSpPr>
          <a:xfrm>
            <a:off x="9527577" y="2921511"/>
            <a:ext cx="2474053" cy="2468115"/>
            <a:chOff x="1960788" y="4057994"/>
            <a:chExt cx="2474053" cy="2468115"/>
          </a:xfrm>
        </p:grpSpPr>
        <p:pic>
          <p:nvPicPr>
            <p:cNvPr id="19" name="Picture 18" title="Sticky note">
              <a:extLst>
                <a:ext uri="{FF2B5EF4-FFF2-40B4-BE49-F238E27FC236}">
                  <a16:creationId xmlns:a16="http://schemas.microsoft.com/office/drawing/2014/main" id="{96374E85-1FF5-C345-B28F-0ADB54FED2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53090">
              <a:off x="1960788" y="4268339"/>
              <a:ext cx="2474053" cy="2257770"/>
            </a:xfrm>
            <a:prstGeom prst="rect">
              <a:avLst/>
            </a:prstGeom>
          </p:spPr>
        </p:pic>
        <p:pic>
          <p:nvPicPr>
            <p:cNvPr id="20" name="Picture 19" title="Push pin">
              <a:extLst>
                <a:ext uri="{FF2B5EF4-FFF2-40B4-BE49-F238E27FC236}">
                  <a16:creationId xmlns:a16="http://schemas.microsoft.com/office/drawing/2014/main" id="{DA691135-A401-1A40-82B0-C7AE09CBD6A4}"/>
                </a:ext>
              </a:extLst>
            </p:cNvPr>
            <p:cNvPicPr>
              <a:picLocks noChangeAspect="1"/>
            </p:cNvPicPr>
            <p:nvPr/>
          </p:nvPicPr>
          <p:blipFill>
            <a:blip r:embed="rId7" cstate="screen">
              <a:grayscl/>
              <a:extLst>
                <a:ext uri="{28A0092B-C50C-407E-A947-70E740481C1C}">
                  <a14:useLocalDpi xmlns:a14="http://schemas.microsoft.com/office/drawing/2010/main"/>
                </a:ext>
              </a:extLst>
            </a:blip>
            <a:stretch>
              <a:fillRect/>
            </a:stretch>
          </p:blipFill>
          <p:spPr>
            <a:xfrm rot="353090">
              <a:off x="2573349" y="4057994"/>
              <a:ext cx="1123512" cy="1056895"/>
            </a:xfrm>
            <a:prstGeom prst="rect">
              <a:avLst/>
            </a:prstGeom>
          </p:spPr>
        </p:pic>
        <p:sp>
          <p:nvSpPr>
            <p:cNvPr id="4" name="TextBox 3"/>
            <p:cNvSpPr txBox="1"/>
            <p:nvPr/>
          </p:nvSpPr>
          <p:spPr>
            <a:xfrm rot="477706">
              <a:off x="2159983" y="5046191"/>
              <a:ext cx="2075663" cy="1107996"/>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Table Talk 3: </a:t>
              </a:r>
            </a:p>
            <a:p>
              <a:pPr algn="ctr"/>
              <a:r>
                <a:rPr lang="en-US" sz="2400" dirty="0">
                  <a:latin typeface="Arial" panose="020B0604020202020204" pitchFamily="34" charset="0"/>
                  <a:cs typeface="Arial" panose="020B0604020202020204" pitchFamily="34" charset="0"/>
                </a:rPr>
                <a:t>Scheduling</a:t>
              </a:r>
            </a:p>
            <a:p>
              <a:pPr algn="ctr"/>
              <a:r>
                <a:rPr lang="en-US" sz="1800" b="1" dirty="0">
                  <a:solidFill>
                    <a:schemeClr val="accent5"/>
                  </a:solidFill>
                  <a:latin typeface="Arial" panose="020B0604020202020204" pitchFamily="34" charset="0"/>
                  <a:cs typeface="Arial" panose="020B0604020202020204" pitchFamily="34" charset="0"/>
                </a:rPr>
                <a:t>10 minutes</a:t>
              </a:r>
            </a:p>
          </p:txBody>
        </p:sp>
      </p:grpSp>
      <p:sp>
        <p:nvSpPr>
          <p:cNvPr id="21" name="Left Arrow 20">
            <a:extLst>
              <a:ext uri="{FF2B5EF4-FFF2-40B4-BE49-F238E27FC236}">
                <a16:creationId xmlns:a16="http://schemas.microsoft.com/office/drawing/2014/main" id="{F24C43B2-7DDE-C64C-A194-1529FDDB3C7C}"/>
              </a:ext>
            </a:extLst>
          </p:cNvPr>
          <p:cNvSpPr/>
          <p:nvPr/>
        </p:nvSpPr>
        <p:spPr>
          <a:xfrm rot="20589758">
            <a:off x="6001414" y="4808659"/>
            <a:ext cx="3000363" cy="1752600"/>
          </a:xfrm>
          <a:prstGeom prst="lef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t>Use </a:t>
            </a:r>
            <a:r>
              <a:rPr lang="en-US" sz="2400" b="1"/>
              <a:t>R02 Sample Schedule</a:t>
            </a:r>
          </a:p>
        </p:txBody>
      </p:sp>
      <p:pic>
        <p:nvPicPr>
          <p:cNvPr id="13" name="10 min">
            <a:extLst>
              <a:ext uri="{FF2B5EF4-FFF2-40B4-BE49-F238E27FC236}">
                <a16:creationId xmlns:a16="http://schemas.microsoft.com/office/drawing/2014/main" id="{07DB077A-8AD2-CF71-E6D3-171ED3B0CB2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757233" y="658554"/>
            <a:ext cx="5076825" cy="1800292"/>
          </a:xfrm>
          <a:prstGeom prst="rect">
            <a:avLst/>
          </a:prstGeom>
          <a:noFill/>
          <a:ln w="9525">
            <a:noFill/>
            <a:miter lim="800000"/>
            <a:headEnd/>
            <a:tailEnd/>
          </a:ln>
        </p:spPr>
      </p:pic>
      <p:pic>
        <p:nvPicPr>
          <p:cNvPr id="14" name="9 min">
            <a:extLst>
              <a:ext uri="{FF2B5EF4-FFF2-40B4-BE49-F238E27FC236}">
                <a16:creationId xmlns:a16="http://schemas.microsoft.com/office/drawing/2014/main" id="{650622FD-0FB9-6A93-6B8B-9ED1B3F7967A}"/>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757233" y="658554"/>
            <a:ext cx="5076825" cy="1800292"/>
          </a:xfrm>
          <a:prstGeom prst="rect">
            <a:avLst/>
          </a:prstGeom>
          <a:noFill/>
          <a:ln w="9525">
            <a:noFill/>
            <a:miter lim="800000"/>
            <a:headEnd/>
            <a:tailEnd/>
          </a:ln>
        </p:spPr>
      </p:pic>
      <p:pic>
        <p:nvPicPr>
          <p:cNvPr id="15" name="8 min">
            <a:extLst>
              <a:ext uri="{FF2B5EF4-FFF2-40B4-BE49-F238E27FC236}">
                <a16:creationId xmlns:a16="http://schemas.microsoft.com/office/drawing/2014/main" id="{4E382F98-28D6-9700-9C1A-E914EDE778F8}"/>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757233" y="658554"/>
            <a:ext cx="5076825" cy="1800292"/>
          </a:xfrm>
          <a:prstGeom prst="rect">
            <a:avLst/>
          </a:prstGeom>
          <a:noFill/>
          <a:ln w="9525">
            <a:noFill/>
            <a:miter lim="800000"/>
            <a:headEnd/>
            <a:tailEnd/>
          </a:ln>
        </p:spPr>
      </p:pic>
      <p:pic>
        <p:nvPicPr>
          <p:cNvPr id="16" name="7 min">
            <a:extLst>
              <a:ext uri="{FF2B5EF4-FFF2-40B4-BE49-F238E27FC236}">
                <a16:creationId xmlns:a16="http://schemas.microsoft.com/office/drawing/2014/main" id="{D00C266D-2455-EEDA-57EB-5C146A08B014}"/>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757233" y="658554"/>
            <a:ext cx="5076825" cy="1800292"/>
          </a:xfrm>
          <a:prstGeom prst="rect">
            <a:avLst/>
          </a:prstGeom>
          <a:noFill/>
          <a:ln w="9525">
            <a:noFill/>
            <a:miter lim="800000"/>
            <a:headEnd/>
            <a:tailEnd/>
          </a:ln>
        </p:spPr>
      </p:pic>
      <p:pic>
        <p:nvPicPr>
          <p:cNvPr id="17" name="6 min">
            <a:extLst>
              <a:ext uri="{FF2B5EF4-FFF2-40B4-BE49-F238E27FC236}">
                <a16:creationId xmlns:a16="http://schemas.microsoft.com/office/drawing/2014/main" id="{FB2CA2C7-EBAC-06A3-57A4-D8BECB8ED644}"/>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757233" y="658554"/>
            <a:ext cx="5076825" cy="1800292"/>
          </a:xfrm>
          <a:prstGeom prst="rect">
            <a:avLst/>
          </a:prstGeom>
          <a:noFill/>
          <a:ln w="9525">
            <a:noFill/>
            <a:miter lim="800000"/>
            <a:headEnd/>
            <a:tailEnd/>
          </a:ln>
        </p:spPr>
      </p:pic>
      <p:pic>
        <p:nvPicPr>
          <p:cNvPr id="18" name="5 min">
            <a:extLst>
              <a:ext uri="{FF2B5EF4-FFF2-40B4-BE49-F238E27FC236}">
                <a16:creationId xmlns:a16="http://schemas.microsoft.com/office/drawing/2014/main" id="{3A6D4A72-EAD3-DF6A-34B8-B5936D2973C8}"/>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757233" y="658554"/>
            <a:ext cx="5076825" cy="1800292"/>
          </a:xfrm>
          <a:prstGeom prst="rect">
            <a:avLst/>
          </a:prstGeom>
          <a:noFill/>
          <a:ln w="9525">
            <a:noFill/>
            <a:miter lim="800000"/>
            <a:headEnd/>
            <a:tailEnd/>
          </a:ln>
        </p:spPr>
      </p:pic>
      <p:pic>
        <p:nvPicPr>
          <p:cNvPr id="22" name="4 min">
            <a:extLst>
              <a:ext uri="{FF2B5EF4-FFF2-40B4-BE49-F238E27FC236}">
                <a16:creationId xmlns:a16="http://schemas.microsoft.com/office/drawing/2014/main" id="{72CC2434-39E3-14B3-EC48-AA0994A72FDF}"/>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6757233" y="658554"/>
            <a:ext cx="5076825" cy="1800292"/>
          </a:xfrm>
          <a:prstGeom prst="rect">
            <a:avLst/>
          </a:prstGeom>
          <a:noFill/>
          <a:ln w="9525">
            <a:noFill/>
            <a:miter lim="800000"/>
            <a:headEnd/>
            <a:tailEnd/>
          </a:ln>
        </p:spPr>
      </p:pic>
      <p:pic>
        <p:nvPicPr>
          <p:cNvPr id="23" name="3 min">
            <a:extLst>
              <a:ext uri="{FF2B5EF4-FFF2-40B4-BE49-F238E27FC236}">
                <a16:creationId xmlns:a16="http://schemas.microsoft.com/office/drawing/2014/main" id="{A2758908-A3A2-C007-B9C3-5C429D54F9AF}"/>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6757233" y="658554"/>
            <a:ext cx="5076825" cy="1800292"/>
          </a:xfrm>
          <a:prstGeom prst="rect">
            <a:avLst/>
          </a:prstGeom>
          <a:noFill/>
          <a:ln w="9525">
            <a:noFill/>
            <a:miter lim="800000"/>
            <a:headEnd/>
            <a:tailEnd/>
          </a:ln>
        </p:spPr>
      </p:pic>
      <p:pic>
        <p:nvPicPr>
          <p:cNvPr id="24" name="2 min">
            <a:extLst>
              <a:ext uri="{FF2B5EF4-FFF2-40B4-BE49-F238E27FC236}">
                <a16:creationId xmlns:a16="http://schemas.microsoft.com/office/drawing/2014/main" id="{B2D3C634-A43C-A366-7B69-9173545AC7B6}"/>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6757233" y="658554"/>
            <a:ext cx="5076825" cy="1800292"/>
          </a:xfrm>
          <a:prstGeom prst="rect">
            <a:avLst/>
          </a:prstGeom>
          <a:noFill/>
          <a:ln w="9525">
            <a:noFill/>
            <a:miter lim="800000"/>
            <a:headEnd/>
            <a:tailEnd/>
          </a:ln>
        </p:spPr>
      </p:pic>
      <p:pic>
        <p:nvPicPr>
          <p:cNvPr id="25" name="1 min">
            <a:extLst>
              <a:ext uri="{FF2B5EF4-FFF2-40B4-BE49-F238E27FC236}">
                <a16:creationId xmlns:a16="http://schemas.microsoft.com/office/drawing/2014/main" id="{C490E0DF-5707-718A-E585-12CA95397EB8}"/>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6757233" y="658554"/>
            <a:ext cx="5076825" cy="1800292"/>
          </a:xfrm>
          <a:prstGeom prst="rect">
            <a:avLst/>
          </a:prstGeom>
          <a:noFill/>
          <a:ln w="9525">
            <a:noFill/>
            <a:miter lim="800000"/>
            <a:headEnd/>
            <a:tailEnd/>
          </a:ln>
        </p:spPr>
      </p:pic>
      <p:pic>
        <p:nvPicPr>
          <p:cNvPr id="26" name="30 seconds">
            <a:extLst>
              <a:ext uri="{FF2B5EF4-FFF2-40B4-BE49-F238E27FC236}">
                <a16:creationId xmlns:a16="http://schemas.microsoft.com/office/drawing/2014/main" id="{6438FF9B-DEDE-559C-DE93-45227C606483}"/>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6757233" y="658554"/>
            <a:ext cx="5076825" cy="1800292"/>
          </a:xfrm>
          <a:prstGeom prst="rect">
            <a:avLst/>
          </a:prstGeom>
          <a:noFill/>
          <a:ln w="9525">
            <a:noFill/>
            <a:miter lim="800000"/>
            <a:headEnd/>
            <a:tailEnd/>
          </a:ln>
        </p:spPr>
      </p:pic>
      <p:pic>
        <p:nvPicPr>
          <p:cNvPr id="27" name="Picture 32">
            <a:extLst>
              <a:ext uri="{FF2B5EF4-FFF2-40B4-BE49-F238E27FC236}">
                <a16:creationId xmlns:a16="http://schemas.microsoft.com/office/drawing/2014/main" id="{C42023DC-2249-9931-1381-4290B185517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6757233" y="658554"/>
            <a:ext cx="5076825" cy="180029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723868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2"/>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4"/>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501D1-7BED-81C1-2A9E-A77A77F40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7C17D5-EA9F-F75D-CD10-CAED204F3834}"/>
              </a:ext>
            </a:extLst>
          </p:cNvPr>
          <p:cNvSpPr>
            <a:spLocks noGrp="1"/>
          </p:cNvSpPr>
          <p:nvPr>
            <p:ph type="title"/>
          </p:nvPr>
        </p:nvSpPr>
        <p:spPr>
          <a:xfrm>
            <a:off x="838200" y="276225"/>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ED7AA542-3995-D535-6D4A-3F13EACA5DD0}"/>
              </a:ext>
            </a:extLst>
          </p:cNvPr>
          <p:cNvSpPr>
            <a:spLocks noGrp="1"/>
          </p:cNvSpPr>
          <p:nvPr>
            <p:ph idx="1"/>
          </p:nvPr>
        </p:nvSpPr>
        <p:spPr>
          <a:xfrm>
            <a:off x="838200" y="1601788"/>
            <a:ext cx="10515600" cy="5167311"/>
          </a:xfrm>
        </p:spPr>
        <p:txBody>
          <a:bodyPr>
            <a:noAutofit/>
          </a:bodyPr>
          <a:lstStyle/>
          <a:p>
            <a:r>
              <a:rPr lang="en-US" sz="2400" dirty="0"/>
              <a:t>Welcome!</a:t>
            </a:r>
          </a:p>
          <a:p>
            <a:r>
              <a:rPr lang="en-US" sz="2400" dirty="0"/>
              <a:t>How did your faculty and staff respond to the Ci3T Overview? </a:t>
            </a:r>
            <a:r>
              <a:rPr lang="en-US" sz="2000" dirty="0">
                <a:solidFill>
                  <a:schemeClr val="accent4"/>
                </a:solidFill>
              </a:rPr>
              <a:t>Sharing faculty and staff feedback </a:t>
            </a:r>
            <a:endParaRPr lang="en-US" sz="2400" dirty="0">
              <a:solidFill>
                <a:schemeClr val="accent4"/>
              </a:solidFill>
            </a:endParaRPr>
          </a:p>
          <a:p>
            <a:r>
              <a:rPr lang="en-US" sz="2400" dirty="0"/>
              <a:t>What do we expect from our students and how do we facilitate their success? </a:t>
            </a:r>
          </a:p>
          <a:p>
            <a:pPr lvl="1"/>
            <a:r>
              <a:rPr lang="en-US" sz="2000" dirty="0"/>
              <a:t>Establishing roles and responsibilities for academic, behavior, and social domains</a:t>
            </a:r>
          </a:p>
          <a:p>
            <a:pPr lvl="1"/>
            <a:r>
              <a:rPr lang="en-US" sz="2000" dirty="0"/>
              <a:t>Establishing expectations: Ci3T Blueprint C Expectation Matrix</a:t>
            </a:r>
          </a:p>
          <a:p>
            <a:r>
              <a:rPr lang="en-US" sz="2400" dirty="0"/>
              <a:t>How can we support implementation of Tier 1 roles and responsibilities in academic, behavioral, and social domains? </a:t>
            </a:r>
            <a:r>
              <a:rPr lang="en-US" sz="2000" dirty="0">
                <a:solidFill>
                  <a:schemeClr val="accent4"/>
                </a:solidFill>
              </a:rPr>
              <a:t>Establishing procedures for teaching: Ci3T Blueprint A Primary (Tier 1) Plan</a:t>
            </a:r>
            <a:endParaRPr lang="en-US" sz="2400" dirty="0">
              <a:solidFill>
                <a:schemeClr val="accent4"/>
              </a:solidFill>
            </a:endParaRPr>
          </a:p>
          <a:p>
            <a:r>
              <a:rPr lang="en-US" sz="2400" dirty="0"/>
              <a:t>How do we reinforce stakeholders for implementing the Ci3T Blueprint? </a:t>
            </a:r>
            <a:r>
              <a:rPr lang="en-US" sz="2000" dirty="0">
                <a:solidFill>
                  <a:schemeClr val="accent4"/>
                </a:solidFill>
              </a:rPr>
              <a:t>Establishing procedures for reinforcing: Ci3T Blueprint A Primary (Tier 1) Plan</a:t>
            </a:r>
            <a:endParaRPr lang="en-US" sz="2400" dirty="0">
              <a:solidFill>
                <a:schemeClr val="accent4"/>
              </a:solidFill>
            </a:endParaRPr>
          </a:p>
          <a:p>
            <a:r>
              <a:rPr lang="en-US" sz="2400" dirty="0"/>
              <a:t>Where do we go from here? </a:t>
            </a:r>
            <a:r>
              <a:rPr lang="en-US" sz="2000" dirty="0">
                <a:solidFill>
                  <a:schemeClr val="accent4"/>
                </a:solidFill>
              </a:rPr>
              <a:t>Setting goals for Session 3 (student Ci3T Leadership Team members attend!)</a:t>
            </a:r>
            <a:endParaRPr lang="en-US" sz="2400" dirty="0">
              <a:solidFill>
                <a:schemeClr val="accent4"/>
              </a:solidFill>
            </a:endParaRPr>
          </a:p>
        </p:txBody>
      </p:sp>
      <p:graphicFrame>
        <p:nvGraphicFramePr>
          <p:cNvPr id="4" name="Diagram 3">
            <a:extLst>
              <a:ext uri="{FF2B5EF4-FFF2-40B4-BE49-F238E27FC236}">
                <a16:creationId xmlns:a16="http://schemas.microsoft.com/office/drawing/2014/main" id="{688757F6-1E49-8127-4B92-41AA0A6E7572}"/>
              </a:ext>
            </a:extLst>
          </p:cNvPr>
          <p:cNvGraphicFramePr/>
          <p:nvPr>
            <p:extLst>
              <p:ext uri="{D42A27DB-BD31-4B8C-83A1-F6EECF244321}">
                <p14:modId xmlns:p14="http://schemas.microsoft.com/office/powerpoint/2010/main" val="2040526190"/>
              </p:ext>
            </p:extLst>
          </p:nvPr>
        </p:nvGraphicFramePr>
        <p:xfrm>
          <a:off x="115747" y="0"/>
          <a:ext cx="11968223"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a16="http://schemas.microsoft.com/office/drawing/2014/main" id="{528248A2-A38C-4690-3646-D4E5EA78FF8D}"/>
              </a:ext>
            </a:extLst>
          </p:cNvPr>
          <p:cNvSpPr/>
          <p:nvPr/>
        </p:nvSpPr>
        <p:spPr>
          <a:xfrm>
            <a:off x="1524000" y="1306793"/>
            <a:ext cx="9144000" cy="646331"/>
          </a:xfrm>
          <a:prstGeom prst="rect">
            <a:avLst/>
          </a:prstGeom>
          <a:noFill/>
        </p:spPr>
        <p:txBody>
          <a:bodyPr wrap="square" lIns="91440" tIns="45720" rIns="91440" bIns="45720">
            <a:spAutoFit/>
          </a:bodyPr>
          <a:lstStyle/>
          <a:p>
            <a:pPr algn="ctr"/>
            <a:r>
              <a:rPr lang="en-US" sz="3600" dirty="0">
                <a:ln w="0"/>
                <a:effectLst>
                  <a:outerShdw blurRad="38100" dist="19050" dir="2700000" algn="tl" rotWithShape="0">
                    <a:schemeClr val="dk1">
                      <a:alpha val="40000"/>
                    </a:schemeClr>
                  </a:outerShdw>
                </a:effectLst>
              </a:rPr>
              <a:t>Please t</a:t>
            </a:r>
            <a:r>
              <a:rPr lang="en-US" sz="3600" b="0" cap="none" spc="0" dirty="0">
                <a:ln w="0"/>
                <a:solidFill>
                  <a:schemeClr val="tx1"/>
                </a:solidFill>
                <a:effectLst>
                  <a:outerShdw blurRad="38100" dist="19050" dir="2700000" algn="tl" rotWithShape="0">
                    <a:schemeClr val="dk1">
                      <a:alpha val="40000"/>
                    </a:schemeClr>
                  </a:outerShdw>
                </a:effectLst>
              </a:rPr>
              <a:t>ake a moment to assign team roles:</a:t>
            </a:r>
          </a:p>
        </p:txBody>
      </p:sp>
    </p:spTree>
    <p:custDataLst>
      <p:tags r:id="rId1"/>
    </p:custDataLst>
    <p:extLst>
      <p:ext uri="{BB962C8B-B14F-4D97-AF65-F5344CB8AC3E}">
        <p14:creationId xmlns:p14="http://schemas.microsoft.com/office/powerpoint/2010/main" val="202422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Graphic 21" title="Laptop computer">
            <a:extLst>
              <a:ext uri="{FF2B5EF4-FFF2-40B4-BE49-F238E27FC236}">
                <a16:creationId xmlns:a16="http://schemas.microsoft.com/office/drawing/2014/main" id="{C0BD14F8-6728-0E4A-8622-941474AF5ED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08385" y="274800"/>
            <a:ext cx="2145415" cy="1938628"/>
          </a:xfrm>
          <a:prstGeom prst="rect">
            <a:avLst/>
          </a:prstGeom>
        </p:spPr>
      </p:pic>
      <p:grpSp>
        <p:nvGrpSpPr>
          <p:cNvPr id="23" name="Group 22" title="Dropbox open with menu screenshot">
            <a:extLst>
              <a:ext uri="{FF2B5EF4-FFF2-40B4-BE49-F238E27FC236}">
                <a16:creationId xmlns:a16="http://schemas.microsoft.com/office/drawing/2014/main" id="{BEDEFDC0-561F-C14F-89F9-F119FF03BA93}"/>
              </a:ext>
            </a:extLst>
          </p:cNvPr>
          <p:cNvGrpSpPr/>
          <p:nvPr/>
        </p:nvGrpSpPr>
        <p:grpSpPr>
          <a:xfrm>
            <a:off x="3487496" y="4781482"/>
            <a:ext cx="4763310" cy="1711393"/>
            <a:chOff x="1789043" y="4992210"/>
            <a:chExt cx="4763310" cy="1711393"/>
          </a:xfrm>
        </p:grpSpPr>
        <p:pic>
          <p:nvPicPr>
            <p:cNvPr id="24" name="Picture 23">
              <a:extLst>
                <a:ext uri="{FF2B5EF4-FFF2-40B4-BE49-F238E27FC236}">
                  <a16:creationId xmlns:a16="http://schemas.microsoft.com/office/drawing/2014/main" id="{3A3FF38A-1C66-4F49-BAD9-B7994227F9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2957" y="4992210"/>
              <a:ext cx="3769396" cy="1711393"/>
            </a:xfrm>
            <a:prstGeom prst="rect">
              <a:avLst/>
            </a:prstGeom>
          </p:spPr>
        </p:pic>
        <p:sp>
          <p:nvSpPr>
            <p:cNvPr id="25" name="Rounded Rectangle 24">
              <a:extLst>
                <a:ext uri="{FF2B5EF4-FFF2-40B4-BE49-F238E27FC236}">
                  <a16:creationId xmlns:a16="http://schemas.microsoft.com/office/drawing/2014/main" id="{DA5FB6B4-62C5-A34F-8C0E-FF696B729030}"/>
                </a:ext>
              </a:extLst>
            </p:cNvPr>
            <p:cNvSpPr/>
            <p:nvPr/>
          </p:nvSpPr>
          <p:spPr>
            <a:xfrm>
              <a:off x="4051005" y="5092995"/>
              <a:ext cx="1286307" cy="393405"/>
            </a:xfrm>
            <a:prstGeom prst="roundRect">
              <a:avLst>
                <a:gd name="adj" fmla="val 9260"/>
              </a:avLst>
            </a:prstGeom>
            <a:noFill/>
            <a:ln w="76200">
              <a:solidFill>
                <a:srgbClr val="FF0000"/>
              </a:solidFill>
            </a:ln>
            <a:effectLst>
              <a:glow rad="635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6" name="Straight Arrow Connector 25">
              <a:extLst>
                <a:ext uri="{FF2B5EF4-FFF2-40B4-BE49-F238E27FC236}">
                  <a16:creationId xmlns:a16="http://schemas.microsoft.com/office/drawing/2014/main" id="{6B40C1AC-5C1A-4140-AFB0-A18D27D942EB}"/>
                </a:ext>
              </a:extLst>
            </p:cNvPr>
            <p:cNvCxnSpPr/>
            <p:nvPr/>
          </p:nvCxnSpPr>
          <p:spPr>
            <a:xfrm>
              <a:off x="1789043" y="6231421"/>
              <a:ext cx="129208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6AA67E1-2E63-9E4B-878F-88150CA17D62}"/>
              </a:ext>
            </a:extLst>
          </p:cNvPr>
          <p:cNvSpPr>
            <a:spLocks noGrp="1"/>
          </p:cNvSpPr>
          <p:nvPr>
            <p:ph type="title"/>
          </p:nvPr>
        </p:nvSpPr>
        <p:spPr>
          <a:xfrm>
            <a:off x="838200" y="365125"/>
            <a:ext cx="10515600" cy="1325563"/>
          </a:xfrm>
        </p:spPr>
        <p:txBody>
          <a:bodyPr>
            <a:normAutofit/>
          </a:bodyPr>
          <a:lstStyle/>
          <a:p>
            <a:r>
              <a:rPr lang="en-US" dirty="0"/>
              <a:t>Open your school’s folder on </a:t>
            </a:r>
            <a:r>
              <a:rPr lang="en-US" dirty="0" err="1"/>
              <a:t>dropbox.com</a:t>
            </a:r>
            <a:endParaRPr lang="en-US" dirty="0"/>
          </a:p>
        </p:txBody>
      </p:sp>
      <p:sp>
        <p:nvSpPr>
          <p:cNvPr id="4" name="Content Placeholder 3">
            <a:extLst>
              <a:ext uri="{FF2B5EF4-FFF2-40B4-BE49-F238E27FC236}">
                <a16:creationId xmlns:a16="http://schemas.microsoft.com/office/drawing/2014/main" id="{120B30D5-7BE6-330C-46C6-EBF7F2C97DAF}"/>
              </a:ext>
            </a:extLst>
          </p:cNvPr>
          <p:cNvSpPr>
            <a:spLocks noGrp="1"/>
          </p:cNvSpPr>
          <p:nvPr>
            <p:ph idx="1"/>
          </p:nvPr>
        </p:nvSpPr>
        <p:spPr/>
        <p:txBody>
          <a:bodyPr/>
          <a:lstStyle/>
          <a:p>
            <a:pPr marL="514350" indent="-514350">
              <a:buFont typeface="+mj-lt"/>
              <a:buAutoNum type="arabicPeriod"/>
            </a:pPr>
            <a:r>
              <a:rPr lang="en-US" dirty="0"/>
              <a:t>Open the “Ci3T Blueprint Materials” folder</a:t>
            </a:r>
          </a:p>
          <a:p>
            <a:pPr marL="514350" indent="-514350">
              <a:buFont typeface="+mj-lt"/>
              <a:buAutoNum type="arabicPeriod"/>
            </a:pPr>
            <a:r>
              <a:rPr lang="en-US" dirty="0"/>
              <a:t>Make a copy of </a:t>
            </a:r>
            <a:r>
              <a:rPr lang="en-US" b="1" dirty="0">
                <a:solidFill>
                  <a:schemeClr val="tx2"/>
                </a:solidFill>
              </a:rPr>
              <a:t>Ci3T Blueprint A Primary (Tier 1) Plan</a:t>
            </a:r>
            <a:r>
              <a:rPr lang="en-US" dirty="0">
                <a:solidFill>
                  <a:schemeClr val="tx2"/>
                </a:solidFill>
              </a:rPr>
              <a:t> </a:t>
            </a:r>
            <a:r>
              <a:rPr lang="en-US" dirty="0"/>
              <a:t>and rename to add the date to the end of the file name</a:t>
            </a:r>
          </a:p>
          <a:p>
            <a:pPr marL="514350" indent="-514350">
              <a:buFont typeface="+mj-lt"/>
              <a:buAutoNum type="arabicPeriod"/>
            </a:pPr>
            <a:r>
              <a:rPr lang="en-US" dirty="0"/>
              <a:t>Click the new file to start a preview</a:t>
            </a:r>
          </a:p>
          <a:p>
            <a:pPr marL="514350" indent="-514350">
              <a:buFont typeface="+mj-lt"/>
              <a:buAutoNum type="arabicPeriod"/>
            </a:pPr>
            <a:r>
              <a:rPr lang="en-US" dirty="0"/>
              <a:t>Click “Open with” in the top right, then Microsoft Word Online, which allows multiple people to edit together</a:t>
            </a:r>
          </a:p>
        </p:txBody>
      </p:sp>
    </p:spTree>
    <p:custDataLst>
      <p:tags r:id="rId1"/>
    </p:custDataLst>
    <p:extLst>
      <p:ext uri="{BB962C8B-B14F-4D97-AF65-F5344CB8AC3E}">
        <p14:creationId xmlns:p14="http://schemas.microsoft.com/office/powerpoint/2010/main" val="1447122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1325563"/>
          </a:xfrm>
        </p:spPr>
        <p:txBody>
          <a:bodyPr/>
          <a:lstStyle/>
          <a:p>
            <a:r>
              <a:rPr lang="en-US" dirty="0"/>
              <a:t>Open your school’s Google Drive folder online</a:t>
            </a:r>
          </a:p>
        </p:txBody>
      </p:sp>
      <p:sp>
        <p:nvSpPr>
          <p:cNvPr id="5" name="Content Placeholder 4"/>
          <p:cNvSpPr>
            <a:spLocks noGrp="1"/>
          </p:cNvSpPr>
          <p:nvPr>
            <p:ph idx="1"/>
          </p:nvPr>
        </p:nvSpPr>
        <p:spPr>
          <a:xfrm>
            <a:off x="838200" y="1825625"/>
            <a:ext cx="7215130" cy="4351338"/>
          </a:xfrm>
        </p:spPr>
        <p:txBody>
          <a:bodyPr>
            <a:noAutofit/>
          </a:bodyPr>
          <a:lstStyle/>
          <a:p>
            <a:r>
              <a:rPr lang="en-US" dirty="0"/>
              <a:t>Open the “Ci3T Blueprint Materials” folder</a:t>
            </a:r>
          </a:p>
          <a:p>
            <a:r>
              <a:rPr lang="en-US" dirty="0"/>
              <a:t>Find </a:t>
            </a:r>
            <a:r>
              <a:rPr lang="en-US" dirty="0">
                <a:solidFill>
                  <a:schemeClr val="tx2"/>
                </a:solidFill>
              </a:rPr>
              <a:t>Ci3T Blueprint A Primary (Tier 1) Plan</a:t>
            </a:r>
          </a:p>
          <a:p>
            <a:r>
              <a:rPr lang="en-US" dirty="0"/>
              <a:t>Right-click and select “Rename”</a:t>
            </a:r>
          </a:p>
          <a:p>
            <a:pPr lvl="1"/>
            <a:r>
              <a:rPr lang="en-US" dirty="0"/>
              <a:t>Update the end of the file name to today’s date</a:t>
            </a:r>
          </a:p>
          <a:p>
            <a:pPr lvl="1"/>
            <a:r>
              <a:rPr lang="en-US" dirty="0"/>
              <a:t>Add your school initials in the front</a:t>
            </a:r>
          </a:p>
          <a:p>
            <a:r>
              <a:rPr lang="en-US" dirty="0"/>
              <a:t>and/or open the doc and click </a:t>
            </a:r>
            <a:r>
              <a:rPr lang="en-US" i="1" dirty="0">
                <a:solidFill>
                  <a:schemeClr val="tx2"/>
                </a:solidFill>
              </a:rPr>
              <a:t>File &gt; Version history &gt; Name current version </a:t>
            </a:r>
            <a:r>
              <a:rPr lang="en-US" dirty="0"/>
              <a:t>and type today’s date</a:t>
            </a:r>
          </a:p>
        </p:txBody>
      </p:sp>
      <p:pic>
        <p:nvPicPr>
          <p:cNvPr id="10" name="Content Placeholder 9" title="Laptop computer">
            <a:extLst>
              <a:ext uri="{FF2B5EF4-FFF2-40B4-BE49-F238E27FC236}">
                <a16:creationId xmlns:a16="http://schemas.microsoft.com/office/drawing/2014/main" id="{B68FAB7C-F125-0D42-AAE2-756F22C4EDA2}"/>
              </a:ext>
            </a:extLst>
          </p:cNvPr>
          <p:cNvPicPr>
            <a:picLocks noGrp="1" noChangeAspect="1"/>
          </p:cNvPicPr>
          <p:nvPr>
            <p:ph sz="half" idx="4294967295"/>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0397" y="1851777"/>
            <a:ext cx="4518617" cy="4084811"/>
          </a:xfrm>
          <a:prstGeom prst="rect">
            <a:avLst/>
          </a:prstGeom>
        </p:spPr>
      </p:pic>
      <p:pic>
        <p:nvPicPr>
          <p:cNvPr id="9" name="Picture 8">
            <a:extLst>
              <a:ext uri="{FF2B5EF4-FFF2-40B4-BE49-F238E27FC236}">
                <a16:creationId xmlns:a16="http://schemas.microsoft.com/office/drawing/2014/main" id="{275EF9B8-18AB-6A48-A213-2E9DE50116AA}"/>
              </a:ext>
            </a:extLst>
          </p:cNvPr>
          <p:cNvPicPr>
            <a:picLocks noChangeAspect="1"/>
          </p:cNvPicPr>
          <p:nvPr/>
        </p:nvPicPr>
        <p:blipFill>
          <a:blip r:embed="rId6"/>
          <a:srcRect b="12272"/>
          <a:stretch>
            <a:fillRect/>
          </a:stretch>
        </p:blipFill>
        <p:spPr>
          <a:xfrm>
            <a:off x="4573249" y="2775743"/>
            <a:ext cx="2303801" cy="538957"/>
          </a:xfrm>
          <a:prstGeom prst="rect">
            <a:avLst/>
          </a:prstGeom>
        </p:spPr>
      </p:pic>
      <p:sp>
        <p:nvSpPr>
          <p:cNvPr id="2" name="TextBox 1">
            <a:extLst>
              <a:ext uri="{FF2B5EF4-FFF2-40B4-BE49-F238E27FC236}">
                <a16:creationId xmlns:a16="http://schemas.microsoft.com/office/drawing/2014/main" id="{8220916E-1D7C-4FD5-8DF4-C30E11C84857}"/>
              </a:ext>
            </a:extLst>
          </p:cNvPr>
          <p:cNvSpPr txBox="1"/>
          <p:nvPr/>
        </p:nvSpPr>
        <p:spPr>
          <a:xfrm>
            <a:off x="3042831" y="5943600"/>
            <a:ext cx="6106339" cy="338554"/>
          </a:xfrm>
          <a:prstGeom prst="rect">
            <a:avLst/>
          </a:prstGeom>
          <a:solidFill>
            <a:schemeClr val="bg1">
              <a:lumMod val="95000"/>
            </a:schemeClr>
          </a:solidFill>
          <a:effectLst>
            <a:glow rad="63500">
              <a:schemeClr val="accent5">
                <a:satMod val="175000"/>
                <a:alpha val="40000"/>
              </a:schemeClr>
            </a:glow>
          </a:effectLst>
        </p:spPr>
        <p:txBody>
          <a:bodyPr wrap="square" rtlCol="0">
            <a:spAutoFit/>
          </a:bodyPr>
          <a:lstStyle/>
          <a:p>
            <a:pPr algn="ctr"/>
            <a:r>
              <a:rPr lang="en-US" sz="1600" b="1" dirty="0"/>
              <a:t>Ex: </a:t>
            </a:r>
            <a:r>
              <a:rPr lang="en-US" sz="1600" b="1" dirty="0">
                <a:solidFill>
                  <a:srgbClr val="FF0000"/>
                </a:solidFill>
              </a:rPr>
              <a:t>P_LES </a:t>
            </a:r>
            <a:r>
              <a:rPr lang="en-US" sz="1600" b="1" dirty="0">
                <a:solidFill>
                  <a:schemeClr val="accent5"/>
                </a:solidFill>
              </a:rPr>
              <a:t>Ci3T-Blueprint-A-Primary-Tier-1-Plan</a:t>
            </a:r>
            <a:r>
              <a:rPr lang="en-US" sz="1600" b="1" dirty="0">
                <a:solidFill>
                  <a:srgbClr val="FF0000"/>
                </a:solidFill>
              </a:rPr>
              <a:t> 2026 12 12</a:t>
            </a:r>
          </a:p>
        </p:txBody>
      </p:sp>
    </p:spTree>
    <p:custDataLst>
      <p:tags r:id="rId1"/>
    </p:custDataLst>
    <p:extLst>
      <p:ext uri="{BB962C8B-B14F-4D97-AF65-F5344CB8AC3E}">
        <p14:creationId xmlns:p14="http://schemas.microsoft.com/office/powerpoint/2010/main" val="2155473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0DECC150-B577-8681-5B98-71B7B2210425}"/>
            </a:ext>
          </a:extLst>
        </p:cNvPr>
        <p:cNvGrpSpPr/>
        <p:nvPr/>
      </p:nvGrpSpPr>
      <p:grpSpPr>
        <a:xfrm>
          <a:off x="0" y="0"/>
          <a:ext cx="0" cy="0"/>
          <a:chOff x="0" y="0"/>
          <a:chExt cx="0" cy="0"/>
        </a:xfrm>
      </p:grpSpPr>
      <p:pic>
        <p:nvPicPr>
          <p:cNvPr id="7" name="Picture 6" title="Ci3T Blueprint A">
            <a:extLst>
              <a:ext uri="{FF2B5EF4-FFF2-40B4-BE49-F238E27FC236}">
                <a16:creationId xmlns:a16="http://schemas.microsoft.com/office/drawing/2014/main" id="{FE04C85C-9167-2D01-108F-1151EFEC18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7446" y="316028"/>
            <a:ext cx="8057108" cy="6225947"/>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Rounded Rectangle 7">
            <a:extLst>
              <a:ext uri="{FF2B5EF4-FFF2-40B4-BE49-F238E27FC236}">
                <a16:creationId xmlns:a16="http://schemas.microsoft.com/office/drawing/2014/main" id="{C5CBFE7C-31C2-AF7F-987E-456F4894B932}"/>
              </a:ext>
            </a:extLst>
          </p:cNvPr>
          <p:cNvSpPr/>
          <p:nvPr/>
        </p:nvSpPr>
        <p:spPr>
          <a:xfrm>
            <a:off x="149902" y="166125"/>
            <a:ext cx="6845221" cy="447730"/>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Ci3T Blueprint A Primary (Tier 1) Plan</a:t>
            </a:r>
          </a:p>
        </p:txBody>
      </p:sp>
      <p:sp>
        <p:nvSpPr>
          <p:cNvPr id="9" name="Oval 8">
            <a:extLst>
              <a:ext uri="{FF2B5EF4-FFF2-40B4-BE49-F238E27FC236}">
                <a16:creationId xmlns:a16="http://schemas.microsoft.com/office/drawing/2014/main" id="{563E11EE-9AD6-E273-6B5D-357AC1077281}"/>
              </a:ext>
            </a:extLst>
          </p:cNvPr>
          <p:cNvSpPr/>
          <p:nvPr/>
        </p:nvSpPr>
        <p:spPr>
          <a:xfrm>
            <a:off x="2317821" y="1747137"/>
            <a:ext cx="7686989" cy="1517302"/>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7B843C94-D100-47CF-0C9C-CA19C6843165}"/>
              </a:ext>
            </a:extLst>
          </p:cNvPr>
          <p:cNvSpPr txBox="1"/>
          <p:nvPr/>
        </p:nvSpPr>
        <p:spPr>
          <a:xfrm>
            <a:off x="5315078" y="5527255"/>
            <a:ext cx="5327522" cy="400110"/>
          </a:xfrm>
          <a:prstGeom prst="round2DiagRect">
            <a:avLst>
              <a:gd name="adj1" fmla="val 50000"/>
              <a:gd name="adj2" fmla="val 0"/>
            </a:avLst>
          </a:prstGeom>
          <a:ln/>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algn="ctr">
              <a:defRPr sz="20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solidFill>
                  <a:schemeClr val="bg1"/>
                </a:solidFill>
                <a:latin typeface="Calibri" panose="020F0502020204030204"/>
              </a:rPr>
              <a:t>What are ALL students accessing?</a:t>
            </a:r>
          </a:p>
        </p:txBody>
      </p:sp>
    </p:spTree>
    <p:custDataLst>
      <p:tags r:id="rId1"/>
    </p:custDataLst>
    <p:extLst>
      <p:ext uri="{BB962C8B-B14F-4D97-AF65-F5344CB8AC3E}">
        <p14:creationId xmlns:p14="http://schemas.microsoft.com/office/powerpoint/2010/main" val="2409608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What are the responsibilities of students, faculty and staff, parents, and administrators in achieving academic performance expectations?</a:t>
            </a:r>
          </a:p>
        </p:txBody>
      </p:sp>
      <p:pic>
        <p:nvPicPr>
          <p:cNvPr id="3" name="Picture 2" descr="Illustration of a round gauge measuring potential from low to maximum." title="Potential"/>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4533717"/>
            <a:ext cx="3170903" cy="2324283"/>
          </a:xfrm>
          <a:prstGeom prst="rect">
            <a:avLst/>
          </a:prstGeom>
        </p:spPr>
      </p:pic>
    </p:spTree>
    <p:custDataLst>
      <p:tags r:id="rId1"/>
    </p:custDataLst>
    <p:extLst>
      <p:ext uri="{BB962C8B-B14F-4D97-AF65-F5344CB8AC3E}">
        <p14:creationId xmlns:p14="http://schemas.microsoft.com/office/powerpoint/2010/main" val="4052434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Elementary page 1">
            <a:extLst>
              <a:ext uri="{FF2B5EF4-FFF2-40B4-BE49-F238E27FC236}">
                <a16:creationId xmlns:a16="http://schemas.microsoft.com/office/drawing/2014/main" id="{7E113444-4579-044C-958B-484B288FE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p:spPr>
      </p:pic>
      <p:sp>
        <p:nvSpPr>
          <p:cNvPr id="8" name="Rectangle 7">
            <a:extLst>
              <a:ext uri="{FF2B5EF4-FFF2-40B4-BE49-F238E27FC236}">
                <a16:creationId xmlns:a16="http://schemas.microsoft.com/office/drawing/2014/main" id="{D02FF6E7-F52A-4E47-B962-0702CF6F87B4}"/>
              </a:ext>
            </a:extLst>
          </p:cNvPr>
          <p:cNvSpPr/>
          <p:nvPr/>
        </p:nvSpPr>
        <p:spPr>
          <a:xfrm>
            <a:off x="2385447" y="2391626"/>
            <a:ext cx="2585798" cy="3495152"/>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991290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Elementary page 2">
            <a:extLst>
              <a:ext uri="{FF2B5EF4-FFF2-40B4-BE49-F238E27FC236}">
                <a16:creationId xmlns:a16="http://schemas.microsoft.com/office/drawing/2014/main" id="{7E113444-4579-044C-958B-484B288FE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1"/>
            <a:ext cx="8401722" cy="6492239"/>
          </a:xfrm>
          <a:prstGeom prst="rect">
            <a:avLst/>
          </a:prstGeom>
          <a:solidFill>
            <a:schemeClr val="bg1"/>
          </a:solidFill>
          <a:ln>
            <a:solidFill>
              <a:schemeClr val="tx1">
                <a:lumMod val="50000"/>
                <a:lumOff val="50000"/>
              </a:schemeClr>
            </a:solidFill>
          </a:ln>
        </p:spPr>
      </p:pic>
      <p:sp>
        <p:nvSpPr>
          <p:cNvPr id="8" name="Rectangle 7">
            <a:extLst>
              <a:ext uri="{FF2B5EF4-FFF2-40B4-BE49-F238E27FC236}">
                <a16:creationId xmlns:a16="http://schemas.microsoft.com/office/drawing/2014/main" id="{D02FF6E7-F52A-4E47-B962-0702CF6F87B4}"/>
              </a:ext>
            </a:extLst>
          </p:cNvPr>
          <p:cNvSpPr/>
          <p:nvPr/>
        </p:nvSpPr>
        <p:spPr>
          <a:xfrm>
            <a:off x="2385447" y="502418"/>
            <a:ext cx="2585798" cy="544620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Left Arrow Callout 4">
            <a:extLst>
              <a:ext uri="{FF2B5EF4-FFF2-40B4-BE49-F238E27FC236}">
                <a16:creationId xmlns:a16="http://schemas.microsoft.com/office/drawing/2014/main" id="{5BA2A92C-EDF5-A642-B4EE-AE567E82CD0B}"/>
              </a:ext>
            </a:extLst>
          </p:cNvPr>
          <p:cNvSpPr/>
          <p:nvPr/>
        </p:nvSpPr>
        <p:spPr>
          <a:xfrm>
            <a:off x="4738960" y="748603"/>
            <a:ext cx="4038600" cy="658408"/>
          </a:xfrm>
          <a:prstGeom prst="leftArrowCallout">
            <a:avLst>
              <a:gd name="adj1" fmla="val 37209"/>
              <a:gd name="adj2" fmla="val 37209"/>
              <a:gd name="adj3" fmla="val 43314"/>
              <a:gd name="adj4" fmla="val 64977"/>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dirty="0">
                <a:solidFill>
                  <a:schemeClr val="bg1"/>
                </a:solidFill>
                <a:latin typeface="Arial" panose="020B0604020202020204" pitchFamily="34" charset="0"/>
                <a:cs typeface="Arial" panose="020B0604020202020204" pitchFamily="34" charset="0"/>
              </a:rPr>
              <a:t>List your core academic programs here</a:t>
            </a:r>
          </a:p>
        </p:txBody>
      </p:sp>
      <p:sp>
        <p:nvSpPr>
          <p:cNvPr id="9" name="Left Arrow Callout 8">
            <a:extLst>
              <a:ext uri="{FF2B5EF4-FFF2-40B4-BE49-F238E27FC236}">
                <a16:creationId xmlns:a16="http://schemas.microsoft.com/office/drawing/2014/main" id="{D583CBA2-4F63-FF4A-8C16-21D47B572662}"/>
              </a:ext>
            </a:extLst>
          </p:cNvPr>
          <p:cNvSpPr/>
          <p:nvPr/>
        </p:nvSpPr>
        <p:spPr>
          <a:xfrm>
            <a:off x="4738960" y="1508215"/>
            <a:ext cx="4038600" cy="1066800"/>
          </a:xfrm>
          <a:prstGeom prst="leftArrowCallout">
            <a:avLst>
              <a:gd name="adj1" fmla="val 25000"/>
              <a:gd name="adj2" fmla="val 25000"/>
              <a:gd name="adj3" fmla="val 26884"/>
              <a:gd name="adj4" fmla="val 64977"/>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a:solidFill>
                  <a:schemeClr val="bg1"/>
                </a:solidFill>
                <a:latin typeface="Arial" panose="020B0604020202020204" pitchFamily="34" charset="0"/>
                <a:cs typeface="Arial" panose="020B0604020202020204" pitchFamily="34" charset="0"/>
              </a:rPr>
              <a:t>List your schoolwide schedule for expected core (primary, Tier 1) instruction here</a:t>
            </a:r>
          </a:p>
        </p:txBody>
      </p:sp>
      <p:sp>
        <p:nvSpPr>
          <p:cNvPr id="10" name="Left Arrow Callout 9">
            <a:extLst>
              <a:ext uri="{FF2B5EF4-FFF2-40B4-BE49-F238E27FC236}">
                <a16:creationId xmlns:a16="http://schemas.microsoft.com/office/drawing/2014/main" id="{228B4049-1AB2-3A42-8955-98FA65670875}"/>
              </a:ext>
            </a:extLst>
          </p:cNvPr>
          <p:cNvSpPr/>
          <p:nvPr/>
        </p:nvSpPr>
        <p:spPr>
          <a:xfrm>
            <a:off x="4738960" y="4547131"/>
            <a:ext cx="4038600" cy="1143000"/>
          </a:xfrm>
          <a:prstGeom prst="leftArrowCallou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1800">
                <a:solidFill>
                  <a:schemeClr val="bg1"/>
                </a:solidFill>
                <a:latin typeface="Arial" panose="020B0604020202020204" pitchFamily="34" charset="0"/>
                <a:cs typeface="Arial" panose="020B0604020202020204" pitchFamily="34" charset="0"/>
              </a:rPr>
              <a:t>Expectations for screening, progress monitoring, and assessment</a:t>
            </a:r>
          </a:p>
        </p:txBody>
      </p:sp>
    </p:spTree>
    <p:custDataLst>
      <p:tags r:id="rId1"/>
    </p:custDataLst>
    <p:extLst>
      <p:ext uri="{BB962C8B-B14F-4D97-AF65-F5344CB8AC3E}">
        <p14:creationId xmlns:p14="http://schemas.microsoft.com/office/powerpoint/2010/main" val="4131350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Elementary page 3">
            <a:extLst>
              <a:ext uri="{FF2B5EF4-FFF2-40B4-BE49-F238E27FC236}">
                <a16:creationId xmlns:a16="http://schemas.microsoft.com/office/drawing/2014/main" id="{7E113444-4579-044C-958B-484B288FE9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38" b="-133182"/>
          <a:stretch/>
        </p:blipFill>
        <p:spPr>
          <a:xfrm>
            <a:off x="1895140" y="182881"/>
            <a:ext cx="8401721" cy="6492239"/>
          </a:xfrm>
          <a:prstGeom prst="rect">
            <a:avLst/>
          </a:prstGeom>
          <a:solidFill>
            <a:schemeClr val="bg1"/>
          </a:solidFill>
        </p:spPr>
      </p:pic>
      <p:pic>
        <p:nvPicPr>
          <p:cNvPr id="11" name="Picture 10" title="Ci3T Exemplar Elementary page 4">
            <a:extLst>
              <a:ext uri="{FF2B5EF4-FFF2-40B4-BE49-F238E27FC236}">
                <a16:creationId xmlns:a16="http://schemas.microsoft.com/office/drawing/2014/main" id="{BFEAE123-2029-8640-93C2-F629B228D5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54"/>
          <a:stretch/>
        </p:blipFill>
        <p:spPr>
          <a:xfrm>
            <a:off x="1895139" y="2221149"/>
            <a:ext cx="8403560" cy="4453970"/>
          </a:xfrm>
          <a:prstGeom prst="rect">
            <a:avLst/>
          </a:prstGeom>
          <a:solidFill>
            <a:schemeClr val="bg1"/>
          </a:solidFill>
        </p:spPr>
      </p:pic>
      <p:sp>
        <p:nvSpPr>
          <p:cNvPr id="8" name="Rectangle 7">
            <a:extLst>
              <a:ext uri="{FF2B5EF4-FFF2-40B4-BE49-F238E27FC236}">
                <a16:creationId xmlns:a16="http://schemas.microsoft.com/office/drawing/2014/main" id="{D02FF6E7-F52A-4E47-B962-0702CF6F87B4}"/>
              </a:ext>
            </a:extLst>
          </p:cNvPr>
          <p:cNvSpPr/>
          <p:nvPr/>
        </p:nvSpPr>
        <p:spPr>
          <a:xfrm>
            <a:off x="2372568" y="208638"/>
            <a:ext cx="2598677" cy="5599734"/>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1063019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high school page 1">
            <a:extLst>
              <a:ext uri="{FF2B5EF4-FFF2-40B4-BE49-F238E27FC236}">
                <a16:creationId xmlns:a16="http://schemas.microsoft.com/office/drawing/2014/main" id="{7E113444-4579-044C-958B-484B288FE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1"/>
            <a:ext cx="8401722" cy="6492239"/>
          </a:xfrm>
          <a:prstGeom prst="rect">
            <a:avLst/>
          </a:prstGeom>
          <a:solidFill>
            <a:schemeClr val="bg1"/>
          </a:solidFill>
          <a:ln>
            <a:solidFill>
              <a:schemeClr val="tx1">
                <a:lumMod val="50000"/>
                <a:lumOff val="50000"/>
              </a:schemeClr>
            </a:solidFill>
          </a:ln>
        </p:spPr>
      </p:pic>
      <p:sp>
        <p:nvSpPr>
          <p:cNvPr id="8" name="Rectangle 7">
            <a:extLst>
              <a:ext uri="{FF2B5EF4-FFF2-40B4-BE49-F238E27FC236}">
                <a16:creationId xmlns:a16="http://schemas.microsoft.com/office/drawing/2014/main" id="{D02FF6E7-F52A-4E47-B962-0702CF6F87B4}"/>
              </a:ext>
            </a:extLst>
          </p:cNvPr>
          <p:cNvSpPr/>
          <p:nvPr/>
        </p:nvSpPr>
        <p:spPr>
          <a:xfrm>
            <a:off x="2622102" y="2240783"/>
            <a:ext cx="2349144" cy="4019341"/>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776602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high school page 2">
            <a:extLst>
              <a:ext uri="{FF2B5EF4-FFF2-40B4-BE49-F238E27FC236}">
                <a16:creationId xmlns:a16="http://schemas.microsoft.com/office/drawing/2014/main" id="{7E113444-4579-044C-958B-484B288FE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40" y="182881"/>
            <a:ext cx="8401721" cy="6492239"/>
          </a:xfrm>
          <a:prstGeom prst="rect">
            <a:avLst/>
          </a:prstGeom>
          <a:solidFill>
            <a:schemeClr val="bg1"/>
          </a:solidFill>
          <a:ln>
            <a:solidFill>
              <a:schemeClr val="tx1">
                <a:lumMod val="50000"/>
                <a:lumOff val="50000"/>
              </a:schemeClr>
            </a:solidFill>
          </a:ln>
        </p:spPr>
      </p:pic>
      <p:sp>
        <p:nvSpPr>
          <p:cNvPr id="8" name="Rectangle 7">
            <a:extLst>
              <a:ext uri="{FF2B5EF4-FFF2-40B4-BE49-F238E27FC236}">
                <a16:creationId xmlns:a16="http://schemas.microsoft.com/office/drawing/2014/main" id="{D02FF6E7-F52A-4E47-B962-0702CF6F87B4}"/>
              </a:ext>
            </a:extLst>
          </p:cNvPr>
          <p:cNvSpPr/>
          <p:nvPr/>
        </p:nvSpPr>
        <p:spPr>
          <a:xfrm>
            <a:off x="2599174" y="502419"/>
            <a:ext cx="2421653" cy="5365819"/>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3862434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high school page 3">
            <a:extLst>
              <a:ext uri="{FF2B5EF4-FFF2-40B4-BE49-F238E27FC236}">
                <a16:creationId xmlns:a16="http://schemas.microsoft.com/office/drawing/2014/main" id="{7E113444-4579-044C-958B-484B288FE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40" y="182880"/>
            <a:ext cx="8401721" cy="6492238"/>
          </a:xfrm>
          <a:prstGeom prst="rect">
            <a:avLst/>
          </a:prstGeom>
          <a:solidFill>
            <a:schemeClr val="bg1"/>
          </a:solidFill>
          <a:ln>
            <a:solidFill>
              <a:schemeClr val="tx1">
                <a:lumMod val="50000"/>
                <a:lumOff val="50000"/>
              </a:schemeClr>
            </a:solidFill>
          </a:ln>
        </p:spPr>
      </p:pic>
      <p:sp>
        <p:nvSpPr>
          <p:cNvPr id="8" name="Rectangle 7">
            <a:extLst>
              <a:ext uri="{FF2B5EF4-FFF2-40B4-BE49-F238E27FC236}">
                <a16:creationId xmlns:a16="http://schemas.microsoft.com/office/drawing/2014/main" id="{D02FF6E7-F52A-4E47-B962-0702CF6F87B4}"/>
              </a:ext>
            </a:extLst>
          </p:cNvPr>
          <p:cNvSpPr/>
          <p:nvPr/>
        </p:nvSpPr>
        <p:spPr>
          <a:xfrm>
            <a:off x="2609222" y="502418"/>
            <a:ext cx="2411605" cy="4883498"/>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3361911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 and Preview</a:t>
            </a:r>
          </a:p>
        </p:txBody>
      </p:sp>
      <p:sp>
        <p:nvSpPr>
          <p:cNvPr id="3" name="Text Placeholder 2"/>
          <p:cNvSpPr>
            <a:spLocks noGrp="1"/>
          </p:cNvSpPr>
          <p:nvPr>
            <p:ph type="body" idx="1"/>
          </p:nvPr>
        </p:nvSpPr>
        <p:spPr>
          <a:xfrm>
            <a:off x="839788" y="1126531"/>
            <a:ext cx="5157787" cy="823912"/>
          </a:xfrm>
        </p:spPr>
        <p:txBody>
          <a:bodyPr/>
          <a:lstStyle/>
          <a:p>
            <a:r>
              <a:rPr lang="en-US" dirty="0"/>
              <a:t>Last Session Review</a:t>
            </a:r>
          </a:p>
        </p:txBody>
      </p:sp>
      <p:sp>
        <p:nvSpPr>
          <p:cNvPr id="4" name="Content Placeholder 3"/>
          <p:cNvSpPr>
            <a:spLocks noGrp="1"/>
          </p:cNvSpPr>
          <p:nvPr>
            <p:ph sz="half" idx="2"/>
          </p:nvPr>
        </p:nvSpPr>
        <p:spPr>
          <a:xfrm>
            <a:off x="839788" y="1950443"/>
            <a:ext cx="5157787" cy="3684588"/>
          </a:xfrm>
        </p:spPr>
        <p:txBody>
          <a:bodyPr>
            <a:noAutofit/>
          </a:bodyPr>
          <a:lstStyle/>
          <a:p>
            <a:r>
              <a:rPr lang="en-US" dirty="0"/>
              <a:t>Gained an understanding of comprehensive, integrated, three-tiered models of prevention </a:t>
            </a:r>
          </a:p>
          <a:p>
            <a:r>
              <a:rPr lang="en-US" dirty="0"/>
              <a:t>Began to design </a:t>
            </a:r>
            <a:r>
              <a:rPr lang="en-US" b="1" dirty="0"/>
              <a:t>Ci3T Blueprint A Primary </a:t>
            </a:r>
            <a:br>
              <a:rPr lang="en-US" b="1" dirty="0"/>
            </a:br>
            <a:r>
              <a:rPr lang="en-US" b="1" dirty="0"/>
              <a:t>(Tier 1) Plan</a:t>
            </a:r>
          </a:p>
          <a:p>
            <a:r>
              <a:rPr lang="en-US" dirty="0"/>
              <a:t>Examined current concerns and teacher expectations </a:t>
            </a:r>
          </a:p>
          <a:p>
            <a:r>
              <a:rPr lang="en-US" dirty="0"/>
              <a:t>Reviewed Ci3T Professional Learning Series</a:t>
            </a:r>
          </a:p>
          <a:p>
            <a:endParaRPr lang="en-US" dirty="0"/>
          </a:p>
        </p:txBody>
      </p:sp>
      <p:sp>
        <p:nvSpPr>
          <p:cNvPr id="5" name="Text Placeholder 4"/>
          <p:cNvSpPr>
            <a:spLocks noGrp="1"/>
          </p:cNvSpPr>
          <p:nvPr>
            <p:ph type="body" sz="quarter" idx="3"/>
          </p:nvPr>
        </p:nvSpPr>
        <p:spPr>
          <a:xfrm>
            <a:off x="6172200" y="1126531"/>
            <a:ext cx="5183188" cy="823912"/>
          </a:xfrm>
        </p:spPr>
        <p:txBody>
          <a:bodyPr/>
          <a:lstStyle/>
          <a:p>
            <a:r>
              <a:rPr lang="en-US" dirty="0"/>
              <a:t>Today’s Preview</a:t>
            </a:r>
          </a:p>
        </p:txBody>
      </p:sp>
      <p:sp>
        <p:nvSpPr>
          <p:cNvPr id="6" name="Content Placeholder 5"/>
          <p:cNvSpPr>
            <a:spLocks noGrp="1"/>
          </p:cNvSpPr>
          <p:nvPr>
            <p:ph sz="quarter" idx="4"/>
          </p:nvPr>
        </p:nvSpPr>
        <p:spPr>
          <a:xfrm>
            <a:off x="6172200" y="1950443"/>
            <a:ext cx="5183188" cy="3684588"/>
          </a:xfrm>
        </p:spPr>
        <p:txBody>
          <a:bodyPr>
            <a:noAutofit/>
          </a:bodyPr>
          <a:lstStyle/>
          <a:p>
            <a:r>
              <a:rPr lang="en-US" dirty="0"/>
              <a:t>Schoolwide expectations:  academic, behavior, and social skills</a:t>
            </a:r>
          </a:p>
          <a:p>
            <a:r>
              <a:rPr lang="en-US" dirty="0"/>
              <a:t>Ci3T scheduling for core instruction</a:t>
            </a:r>
          </a:p>
          <a:p>
            <a:r>
              <a:rPr lang="en-US" dirty="0"/>
              <a:t>Procedures for teaching primary (Tier 1) plans </a:t>
            </a:r>
          </a:p>
          <a:p>
            <a:r>
              <a:rPr lang="en-US" dirty="0"/>
              <a:t>Procedures for reinforcing primary (Tier 1) plans </a:t>
            </a:r>
          </a:p>
          <a:p>
            <a:r>
              <a:rPr lang="en-US" dirty="0"/>
              <a:t>Wisdom from currently implementing schools</a:t>
            </a:r>
          </a:p>
          <a:p>
            <a:pPr marL="0" indent="0">
              <a:buNone/>
            </a:pPr>
            <a:endParaRPr lang="en-US" dirty="0"/>
          </a:p>
        </p:txBody>
      </p:sp>
    </p:spTree>
    <p:custDataLst>
      <p:tags r:id="rId1"/>
    </p:custDataLst>
    <p:extLst>
      <p:ext uri="{BB962C8B-B14F-4D97-AF65-F5344CB8AC3E}">
        <p14:creationId xmlns:p14="http://schemas.microsoft.com/office/powerpoint/2010/main" val="59438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72863" y="659757"/>
            <a:ext cx="5783634" cy="5577336"/>
            <a:chOff x="711508" y="722013"/>
            <a:chExt cx="5191199" cy="5006033"/>
          </a:xfrm>
        </p:grpSpPr>
        <p:pic>
          <p:nvPicPr>
            <p:cNvPr id="2" name="Picture 1" title="Sticky not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2416">
              <a:off x="711508" y="991077"/>
              <a:ext cx="5191199" cy="4736969"/>
            </a:xfrm>
            <a:prstGeom prst="rect">
              <a:avLst/>
            </a:prstGeom>
          </p:spPr>
        </p:pic>
        <p:pic>
          <p:nvPicPr>
            <p:cNvPr id="3" name="Picture 2" title="Push pin"/>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a:off x="2228278" y="722013"/>
              <a:ext cx="1768919" cy="1663890"/>
            </a:xfrm>
            <a:prstGeom prst="rect">
              <a:avLst/>
            </a:prstGeom>
          </p:spPr>
        </p:pic>
      </p:grpSp>
      <p:sp>
        <p:nvSpPr>
          <p:cNvPr id="4" name="TextBox 3"/>
          <p:cNvSpPr txBox="1"/>
          <p:nvPr/>
        </p:nvSpPr>
        <p:spPr>
          <a:xfrm rot="183158">
            <a:off x="1784653" y="1537526"/>
            <a:ext cx="5090217" cy="3644075"/>
          </a:xfrm>
          <a:prstGeom prst="rect">
            <a:avLst/>
          </a:prstGeom>
          <a:noFill/>
        </p:spPr>
        <p:txBody>
          <a:bodyPr wrap="square" rtlCol="0">
            <a:spAutoFit/>
          </a:bodyPr>
          <a:lstStyle/>
          <a:p>
            <a:pPr algn="ctr">
              <a:spcBef>
                <a:spcPct val="20000"/>
              </a:spcBef>
              <a:buClr>
                <a:schemeClr val="accent1"/>
              </a:buClr>
              <a:buSzPct val="70000"/>
              <a:buFont typeface="Wingdings" pitchFamily="2" charset="2"/>
              <a:buNone/>
            </a:pPr>
            <a:endParaRPr lang="en-US" sz="1400">
              <a:latin typeface="Arial" panose="020B0604020202020204" pitchFamily="34" charset="0"/>
              <a:cs typeface="Arial" panose="020B0604020202020204" pitchFamily="34" charset="0"/>
            </a:endParaRPr>
          </a:p>
          <a:p>
            <a:pPr algn="ctr">
              <a:spcBef>
                <a:spcPct val="20000"/>
              </a:spcBef>
              <a:buClr>
                <a:schemeClr val="accent1"/>
              </a:buClr>
              <a:buSzPct val="70000"/>
              <a:buFont typeface="Wingdings" pitchFamily="2" charset="2"/>
              <a:buNone/>
            </a:pPr>
            <a:endParaRPr lang="en-US" sz="1400">
              <a:latin typeface="Arial" panose="020B0604020202020204" pitchFamily="34" charset="0"/>
              <a:cs typeface="Arial" panose="020B0604020202020204" pitchFamily="34" charset="0"/>
            </a:endParaRPr>
          </a:p>
          <a:p>
            <a:pPr algn="ctr">
              <a:buClr>
                <a:schemeClr val="accent1"/>
              </a:buClr>
              <a:buSzPct val="70000"/>
              <a:buFont typeface="Wingdings" pitchFamily="2" charset="2"/>
              <a:buNone/>
            </a:pPr>
            <a:r>
              <a:rPr lang="en-US" sz="3200">
                <a:latin typeface="Arial" panose="020B0604020202020204" pitchFamily="34" charset="0"/>
                <a:cs typeface="Arial" panose="020B0604020202020204" pitchFamily="34" charset="0"/>
              </a:rPr>
              <a:t>   Use </a:t>
            </a:r>
            <a:r>
              <a:rPr lang="en-US" sz="3200" b="1">
                <a:latin typeface="Arial" panose="020B0604020202020204" pitchFamily="34" charset="0"/>
                <a:cs typeface="Arial" panose="020B0604020202020204" pitchFamily="34" charset="0"/>
              </a:rPr>
              <a:t>Table Talk 2: </a:t>
            </a:r>
            <a:r>
              <a:rPr lang="en-US" sz="3200">
                <a:latin typeface="Arial" panose="020B0604020202020204" pitchFamily="34" charset="0"/>
                <a:cs typeface="Arial" panose="020B0604020202020204" pitchFamily="34" charset="0"/>
              </a:rPr>
              <a:t>Goals</a:t>
            </a:r>
          </a:p>
          <a:p>
            <a:pPr algn="ctr">
              <a:buClr>
                <a:schemeClr val="accent1"/>
              </a:buClr>
              <a:buSzPct val="70000"/>
              <a:buFont typeface="Wingdings" pitchFamily="2" charset="2"/>
              <a:buNone/>
            </a:pPr>
            <a:r>
              <a:rPr lang="en-US" sz="3200">
                <a:latin typeface="Arial" panose="020B0604020202020204" pitchFamily="34" charset="0"/>
                <a:cs typeface="Arial" panose="020B0604020202020204" pitchFamily="34" charset="0"/>
              </a:rPr>
              <a:t>as a guide to draft</a:t>
            </a:r>
          </a:p>
          <a:p>
            <a:pPr algn="ctr">
              <a:buClr>
                <a:schemeClr val="accent1"/>
              </a:buClr>
              <a:buSzPct val="70000"/>
              <a:buFont typeface="Wingdings" pitchFamily="2" charset="2"/>
              <a:buNone/>
            </a:pPr>
            <a:r>
              <a:rPr lang="en-US" sz="3200">
                <a:latin typeface="Arial" panose="020B0604020202020204" pitchFamily="34" charset="0"/>
                <a:cs typeface="Arial" panose="020B0604020202020204" pitchFamily="34" charset="0"/>
              </a:rPr>
              <a:t>the Academic Component</a:t>
            </a:r>
          </a:p>
          <a:p>
            <a:pPr algn="ctr">
              <a:buClr>
                <a:schemeClr val="accent1"/>
              </a:buClr>
              <a:buSzPct val="70000"/>
              <a:buFont typeface="Wingdings" pitchFamily="2" charset="2"/>
              <a:buNone/>
            </a:pPr>
            <a:r>
              <a:rPr lang="en-US" sz="3200">
                <a:latin typeface="Arial" panose="020B0604020202020204" pitchFamily="34" charset="0"/>
                <a:cs typeface="Arial" panose="020B0604020202020204" pitchFamily="34" charset="0"/>
              </a:rPr>
              <a:t> of your </a:t>
            </a:r>
          </a:p>
          <a:p>
            <a:pPr algn="ctr">
              <a:buClr>
                <a:schemeClr val="accent1"/>
              </a:buClr>
              <a:buSzPct val="70000"/>
              <a:buFont typeface="Wingdings" pitchFamily="2" charset="2"/>
              <a:buNone/>
            </a:pPr>
            <a:r>
              <a:rPr lang="en-US" sz="3600" b="1">
                <a:latin typeface="Arial" panose="020B0604020202020204" pitchFamily="34" charset="0"/>
                <a:cs typeface="Arial" panose="020B0604020202020204" pitchFamily="34" charset="0"/>
              </a:rPr>
              <a:t>Ci3T Blueprint A Primary (Tier 1) Plan</a:t>
            </a:r>
            <a:endParaRPr lang="en-US" sz="3200" b="1">
              <a:latin typeface="Arial" panose="020B0604020202020204" pitchFamily="34" charset="0"/>
              <a:cs typeface="Arial" panose="020B0604020202020204" pitchFamily="34" charset="0"/>
            </a:endParaRPr>
          </a:p>
        </p:txBody>
      </p:sp>
      <p:sp>
        <p:nvSpPr>
          <p:cNvPr id="8" name="Oval 7"/>
          <p:cNvSpPr/>
          <p:nvPr/>
        </p:nvSpPr>
        <p:spPr>
          <a:xfrm rot="21320528">
            <a:off x="7243544" y="595914"/>
            <a:ext cx="3347704" cy="1984021"/>
          </a:xfrm>
          <a:prstGeom prst="ellipse">
            <a:avLst/>
          </a:prstGeom>
          <a:solidFill>
            <a:srgbClr val="DBDBDB"/>
          </a:solidFill>
          <a:ln w="6350">
            <a:noFill/>
          </a:ln>
          <a:scene3d>
            <a:camera prst="orthographicFront"/>
            <a:lightRig rig="threePt" dir="t"/>
          </a:scene3d>
          <a:sp3d>
            <a:bevelT w="95250" h="63500" prst="coolSlant"/>
          </a:sp3d>
        </p:spPr>
        <p:style>
          <a:lnRef idx="2">
            <a:schemeClr val="dk1"/>
          </a:lnRef>
          <a:fillRef idx="1">
            <a:schemeClr val="lt1"/>
          </a:fillRef>
          <a:effectRef idx="0">
            <a:schemeClr val="dk1"/>
          </a:effectRef>
          <a:fontRef idx="minor">
            <a:schemeClr val="dk1"/>
          </a:fontRef>
        </p:style>
        <p:txBody>
          <a:bodyPr rtlCol="0" anchor="ctr"/>
          <a:lstStyle/>
          <a:p>
            <a:pPr algn="ctr">
              <a:buClr>
                <a:schemeClr val="accent1"/>
              </a:buClr>
              <a:buSzPct val="70000"/>
              <a:buFont typeface="Wingdings" pitchFamily="2" charset="2"/>
              <a:buNone/>
              <a:defRPr/>
            </a:pPr>
            <a:r>
              <a:rPr lang="en-US" sz="2000" dirty="0">
                <a:solidFill>
                  <a:schemeClr val="tx1"/>
                </a:solidFill>
              </a:rPr>
              <a:t>What are the responsibilities for students, teachers, parents, and administrators?</a:t>
            </a:r>
          </a:p>
        </p:txBody>
      </p:sp>
      <p:pic>
        <p:nvPicPr>
          <p:cNvPr id="10" name="Picture 9" descr="Illustration of 3D person thinking with thought bubble." title="Thinking person">
            <a:extLst>
              <a:ext uri="{FF2B5EF4-FFF2-40B4-BE49-F238E27FC236}">
                <a16:creationId xmlns:a16="http://schemas.microsoft.com/office/drawing/2014/main" id="{44F3466E-944F-AB45-8350-9FAD618E4D1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346"/>
          <a:stretch>
            <a:fillRect/>
          </a:stretch>
        </p:blipFill>
        <p:spPr>
          <a:xfrm>
            <a:off x="8540403" y="2712585"/>
            <a:ext cx="2452530" cy="4145416"/>
          </a:xfrm>
          <a:prstGeom prst="rect">
            <a:avLst/>
          </a:prstGeom>
        </p:spPr>
      </p:pic>
    </p:spTree>
    <p:custDataLst>
      <p:tags r:id="rId1"/>
    </p:custDataLst>
    <p:extLst>
      <p:ext uri="{BB962C8B-B14F-4D97-AF65-F5344CB8AC3E}">
        <p14:creationId xmlns:p14="http://schemas.microsoft.com/office/powerpoint/2010/main" val="2805272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A4A64184-5F0F-34A3-468C-1428D108698B}"/>
            </a:ext>
          </a:extLst>
        </p:cNvPr>
        <p:cNvGrpSpPr/>
        <p:nvPr/>
      </p:nvGrpSpPr>
      <p:grpSpPr>
        <a:xfrm>
          <a:off x="0" y="0"/>
          <a:ext cx="0" cy="0"/>
          <a:chOff x="0" y="0"/>
          <a:chExt cx="0" cy="0"/>
        </a:xfrm>
      </p:grpSpPr>
      <p:pic>
        <p:nvPicPr>
          <p:cNvPr id="7" name="Picture 6" title="Ci3T Blueprint A">
            <a:extLst>
              <a:ext uri="{FF2B5EF4-FFF2-40B4-BE49-F238E27FC236}">
                <a16:creationId xmlns:a16="http://schemas.microsoft.com/office/drawing/2014/main" id="{0F55F076-64AF-3564-6B97-04D9C0A752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7446" y="316028"/>
            <a:ext cx="8057108" cy="6225947"/>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20" name="Rectangle 19">
            <a:extLst>
              <a:ext uri="{FF2B5EF4-FFF2-40B4-BE49-F238E27FC236}">
                <a16:creationId xmlns:a16="http://schemas.microsoft.com/office/drawing/2014/main" id="{3C375555-B7BD-22FC-4CEA-8F6506B90FBB}"/>
              </a:ext>
            </a:extLst>
          </p:cNvPr>
          <p:cNvSpPr/>
          <p:nvPr/>
        </p:nvSpPr>
        <p:spPr>
          <a:xfrm>
            <a:off x="2793642" y="1976570"/>
            <a:ext cx="2272259" cy="3865251"/>
          </a:xfrm>
          <a:prstGeom prst="rect">
            <a:avLst/>
          </a:prstGeom>
          <a:noFill/>
          <a:ln w="762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 name="Left Arrow 20">
            <a:extLst>
              <a:ext uri="{FF2B5EF4-FFF2-40B4-BE49-F238E27FC236}">
                <a16:creationId xmlns:a16="http://schemas.microsoft.com/office/drawing/2014/main" id="{1BBCAC26-A6F2-EA2C-1C57-947F3B8196BA}"/>
              </a:ext>
            </a:extLst>
          </p:cNvPr>
          <p:cNvSpPr/>
          <p:nvPr/>
        </p:nvSpPr>
        <p:spPr>
          <a:xfrm rot="19504336">
            <a:off x="4852627" y="2247215"/>
            <a:ext cx="1219200" cy="457200"/>
          </a:xfrm>
          <a:prstGeom prst="leftArrow">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2D050"/>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F2FB4DA7-8FDE-E0DD-CC11-BCB2358684EB}"/>
              </a:ext>
            </a:extLst>
          </p:cNvPr>
          <p:cNvGrpSpPr/>
          <p:nvPr/>
        </p:nvGrpSpPr>
        <p:grpSpPr>
          <a:xfrm>
            <a:off x="8623985" y="3012261"/>
            <a:ext cx="2686597" cy="2608623"/>
            <a:chOff x="5837013" y="288901"/>
            <a:chExt cx="2686597" cy="2608623"/>
          </a:xfrm>
        </p:grpSpPr>
        <p:grpSp>
          <p:nvGrpSpPr>
            <p:cNvPr id="23" name="Group 22">
              <a:extLst>
                <a:ext uri="{FF2B5EF4-FFF2-40B4-BE49-F238E27FC236}">
                  <a16:creationId xmlns:a16="http://schemas.microsoft.com/office/drawing/2014/main" id="{DB10103A-7AEB-C99B-071A-E2D399904ADB}"/>
                </a:ext>
              </a:extLst>
            </p:cNvPr>
            <p:cNvGrpSpPr/>
            <p:nvPr/>
          </p:nvGrpSpPr>
          <p:grpSpPr>
            <a:xfrm rot="20750687">
              <a:off x="5837013" y="288901"/>
              <a:ext cx="2686597" cy="2608623"/>
              <a:chOff x="310420" y="4107564"/>
              <a:chExt cx="2686597" cy="2608623"/>
            </a:xfrm>
          </p:grpSpPr>
          <p:pic>
            <p:nvPicPr>
              <p:cNvPr id="25" name="Picture 24" title="Sticky note">
                <a:extLst>
                  <a:ext uri="{FF2B5EF4-FFF2-40B4-BE49-F238E27FC236}">
                    <a16:creationId xmlns:a16="http://schemas.microsoft.com/office/drawing/2014/main" id="{661A5C7C-E734-2FFA-71C4-D23CF887D8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3090">
                <a:off x="310420" y="4264454"/>
                <a:ext cx="2686597" cy="2451733"/>
              </a:xfrm>
              <a:prstGeom prst="rect">
                <a:avLst/>
              </a:prstGeom>
            </p:spPr>
          </p:pic>
          <p:pic>
            <p:nvPicPr>
              <p:cNvPr id="26" name="Picture 25" title="Push pin">
                <a:extLst>
                  <a:ext uri="{FF2B5EF4-FFF2-40B4-BE49-F238E27FC236}">
                    <a16:creationId xmlns:a16="http://schemas.microsoft.com/office/drawing/2014/main" id="{A44EEAFD-A08B-64C6-DD62-1EBDD366EDCD}"/>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rot="353090">
                <a:off x="999108" y="4107564"/>
                <a:ext cx="1123512" cy="1056895"/>
              </a:xfrm>
              <a:prstGeom prst="rect">
                <a:avLst/>
              </a:prstGeom>
            </p:spPr>
          </p:pic>
        </p:grpSp>
        <p:sp>
          <p:nvSpPr>
            <p:cNvPr id="24" name="TextBox 23">
              <a:extLst>
                <a:ext uri="{FF2B5EF4-FFF2-40B4-BE49-F238E27FC236}">
                  <a16:creationId xmlns:a16="http://schemas.microsoft.com/office/drawing/2014/main" id="{08B62BEF-91ED-1526-8662-0ACC5CD6F360}"/>
                </a:ext>
              </a:extLst>
            </p:cNvPr>
            <p:cNvSpPr txBox="1"/>
            <p:nvPr/>
          </p:nvSpPr>
          <p:spPr>
            <a:xfrm rot="21085036">
              <a:off x="6178288" y="994972"/>
              <a:ext cx="2122797"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cs typeface="Arial" panose="020B0604020202020204" pitchFamily="34" charset="0"/>
                </a:rPr>
                <a:t>Ci3T Blueprint A</a:t>
              </a:r>
              <a:endParaRPr kumimoji="0" lang="en-US" sz="2400" b="0" i="0" u="none" strike="noStrike" kern="0" cap="none" spc="0" normalizeH="0" baseline="0" noProof="0" dirty="0">
                <a:ln>
                  <a:noFill/>
                </a:ln>
                <a:solidFill>
                  <a:prstClr val="black"/>
                </a:solidFill>
                <a:effectLst/>
                <a:uLnTx/>
                <a:uFillTx/>
                <a:cs typeface="Arial" panose="020B0604020202020204" pitchFamily="34" charset="0"/>
              </a:endParaRPr>
            </a:p>
          </p:txBody>
        </p:sp>
      </p:grpSp>
    </p:spTree>
    <p:custDataLst>
      <p:tags r:id="rId1"/>
    </p:custDataLst>
    <p:extLst>
      <p:ext uri="{BB962C8B-B14F-4D97-AF65-F5344CB8AC3E}">
        <p14:creationId xmlns:p14="http://schemas.microsoft.com/office/powerpoint/2010/main" val="3947701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0 min">
            <a:extLst>
              <a:ext uri="{FF2B5EF4-FFF2-40B4-BE49-F238E27FC236}">
                <a16:creationId xmlns:a16="http://schemas.microsoft.com/office/drawing/2014/main" id="{FE78EFC2-9D54-65E2-D293-BE397538C32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8" y="4834638"/>
            <a:ext cx="5076825" cy="1800292"/>
          </a:xfrm>
          <a:prstGeom prst="rect">
            <a:avLst/>
          </a:prstGeom>
          <a:noFill/>
          <a:ln w="9525">
            <a:noFill/>
            <a:miter lim="800000"/>
            <a:headEnd/>
            <a:tailEnd/>
          </a:ln>
        </p:spPr>
      </p:pic>
      <p:pic>
        <p:nvPicPr>
          <p:cNvPr id="14" name="9 min">
            <a:extLst>
              <a:ext uri="{FF2B5EF4-FFF2-40B4-BE49-F238E27FC236}">
                <a16:creationId xmlns:a16="http://schemas.microsoft.com/office/drawing/2014/main" id="{FD9F0A9B-C462-0FA5-C164-C011AF28F2A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8" y="4834638"/>
            <a:ext cx="5076825" cy="1800292"/>
          </a:xfrm>
          <a:prstGeom prst="rect">
            <a:avLst/>
          </a:prstGeom>
          <a:noFill/>
          <a:ln w="9525">
            <a:noFill/>
            <a:miter lim="800000"/>
            <a:headEnd/>
            <a:tailEnd/>
          </a:ln>
        </p:spPr>
      </p:pic>
      <p:pic>
        <p:nvPicPr>
          <p:cNvPr id="15" name="8 min">
            <a:extLst>
              <a:ext uri="{FF2B5EF4-FFF2-40B4-BE49-F238E27FC236}">
                <a16:creationId xmlns:a16="http://schemas.microsoft.com/office/drawing/2014/main" id="{C8E897CA-6D39-62DC-44C5-77706154FC4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8" y="4834638"/>
            <a:ext cx="5076825" cy="1800292"/>
          </a:xfrm>
          <a:prstGeom prst="rect">
            <a:avLst/>
          </a:prstGeom>
          <a:noFill/>
          <a:ln w="9525">
            <a:noFill/>
            <a:miter lim="800000"/>
            <a:headEnd/>
            <a:tailEnd/>
          </a:ln>
        </p:spPr>
      </p:pic>
      <p:pic>
        <p:nvPicPr>
          <p:cNvPr id="16" name="7 min">
            <a:extLst>
              <a:ext uri="{FF2B5EF4-FFF2-40B4-BE49-F238E27FC236}">
                <a16:creationId xmlns:a16="http://schemas.microsoft.com/office/drawing/2014/main" id="{91EEA5FC-0784-0504-9AD2-35E13DDA7955}"/>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8" y="4834638"/>
            <a:ext cx="5076825" cy="1800292"/>
          </a:xfrm>
          <a:prstGeom prst="rect">
            <a:avLst/>
          </a:prstGeom>
          <a:noFill/>
          <a:ln w="9525">
            <a:noFill/>
            <a:miter lim="800000"/>
            <a:headEnd/>
            <a:tailEnd/>
          </a:ln>
        </p:spPr>
      </p:pic>
      <p:pic>
        <p:nvPicPr>
          <p:cNvPr id="17" name="6 min">
            <a:extLst>
              <a:ext uri="{FF2B5EF4-FFF2-40B4-BE49-F238E27FC236}">
                <a16:creationId xmlns:a16="http://schemas.microsoft.com/office/drawing/2014/main" id="{C02055F0-A4C1-839F-4774-D963973D5D20}"/>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8" y="4834638"/>
            <a:ext cx="5076825" cy="1800292"/>
          </a:xfrm>
          <a:prstGeom prst="rect">
            <a:avLst/>
          </a:prstGeom>
          <a:noFill/>
          <a:ln w="9525">
            <a:noFill/>
            <a:miter lim="800000"/>
            <a:headEnd/>
            <a:tailEnd/>
          </a:ln>
        </p:spPr>
      </p:pic>
      <p:pic>
        <p:nvPicPr>
          <p:cNvPr id="18" name="5 min">
            <a:extLst>
              <a:ext uri="{FF2B5EF4-FFF2-40B4-BE49-F238E27FC236}">
                <a16:creationId xmlns:a16="http://schemas.microsoft.com/office/drawing/2014/main" id="{EA194CFD-A156-9D17-DC25-E24936BB0C82}"/>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4834638"/>
            <a:ext cx="5076825" cy="1800292"/>
          </a:xfrm>
          <a:prstGeom prst="rect">
            <a:avLst/>
          </a:prstGeom>
          <a:noFill/>
          <a:ln w="9525">
            <a:noFill/>
            <a:miter lim="800000"/>
            <a:headEnd/>
            <a:tailEnd/>
          </a:ln>
        </p:spPr>
      </p:pic>
      <p:pic>
        <p:nvPicPr>
          <p:cNvPr id="19" name="4 min">
            <a:extLst>
              <a:ext uri="{FF2B5EF4-FFF2-40B4-BE49-F238E27FC236}">
                <a16:creationId xmlns:a16="http://schemas.microsoft.com/office/drawing/2014/main" id="{6F2CA70D-03C1-ABF0-12FF-1CB6539B171A}"/>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4834638"/>
            <a:ext cx="5076825" cy="1800292"/>
          </a:xfrm>
          <a:prstGeom prst="rect">
            <a:avLst/>
          </a:prstGeom>
          <a:noFill/>
          <a:ln w="9525">
            <a:noFill/>
            <a:miter lim="800000"/>
            <a:headEnd/>
            <a:tailEnd/>
          </a:ln>
        </p:spPr>
      </p:pic>
      <p:pic>
        <p:nvPicPr>
          <p:cNvPr id="21" name="3 min">
            <a:extLst>
              <a:ext uri="{FF2B5EF4-FFF2-40B4-BE49-F238E27FC236}">
                <a16:creationId xmlns:a16="http://schemas.microsoft.com/office/drawing/2014/main" id="{61A03EF0-AB23-471B-9E08-3FB0B9DACD74}"/>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8" y="4834638"/>
            <a:ext cx="5076825" cy="1800292"/>
          </a:xfrm>
          <a:prstGeom prst="rect">
            <a:avLst/>
          </a:prstGeom>
          <a:noFill/>
          <a:ln w="9525">
            <a:noFill/>
            <a:miter lim="800000"/>
            <a:headEnd/>
            <a:tailEnd/>
          </a:ln>
        </p:spPr>
      </p:pic>
      <p:pic>
        <p:nvPicPr>
          <p:cNvPr id="26" name="2 min">
            <a:extLst>
              <a:ext uri="{FF2B5EF4-FFF2-40B4-BE49-F238E27FC236}">
                <a16:creationId xmlns:a16="http://schemas.microsoft.com/office/drawing/2014/main" id="{E0D59D97-9314-5765-6A8A-FE0D288306DF}"/>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8" y="4834638"/>
            <a:ext cx="5076825" cy="1800292"/>
          </a:xfrm>
          <a:prstGeom prst="rect">
            <a:avLst/>
          </a:prstGeom>
          <a:noFill/>
          <a:ln w="9525">
            <a:noFill/>
            <a:miter lim="800000"/>
            <a:headEnd/>
            <a:tailEnd/>
          </a:ln>
        </p:spPr>
      </p:pic>
      <p:pic>
        <p:nvPicPr>
          <p:cNvPr id="27" name="1 min">
            <a:extLst>
              <a:ext uri="{FF2B5EF4-FFF2-40B4-BE49-F238E27FC236}">
                <a16:creationId xmlns:a16="http://schemas.microsoft.com/office/drawing/2014/main" id="{5D51C6E9-D751-40E7-1CBF-945BFF911BC3}"/>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8" y="4834638"/>
            <a:ext cx="5076825" cy="1800292"/>
          </a:xfrm>
          <a:prstGeom prst="rect">
            <a:avLst/>
          </a:prstGeom>
          <a:noFill/>
          <a:ln w="9525">
            <a:noFill/>
            <a:miter lim="800000"/>
            <a:headEnd/>
            <a:tailEnd/>
          </a:ln>
        </p:spPr>
      </p:pic>
      <p:pic>
        <p:nvPicPr>
          <p:cNvPr id="28" name="30 seconds">
            <a:extLst>
              <a:ext uri="{FF2B5EF4-FFF2-40B4-BE49-F238E27FC236}">
                <a16:creationId xmlns:a16="http://schemas.microsoft.com/office/drawing/2014/main" id="{48D3793E-3C3A-36F2-05BB-FB179B559BDE}"/>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8" y="4834638"/>
            <a:ext cx="5076825" cy="1800292"/>
          </a:xfrm>
          <a:prstGeom prst="rect">
            <a:avLst/>
          </a:prstGeom>
          <a:noFill/>
          <a:ln w="9525">
            <a:noFill/>
            <a:miter lim="800000"/>
            <a:headEnd/>
            <a:tailEnd/>
          </a:ln>
        </p:spPr>
      </p:pic>
      <p:pic>
        <p:nvPicPr>
          <p:cNvPr id="29" name="Picture 32">
            <a:extLst>
              <a:ext uri="{FF2B5EF4-FFF2-40B4-BE49-F238E27FC236}">
                <a16:creationId xmlns:a16="http://schemas.microsoft.com/office/drawing/2014/main" id="{8C1445A7-4A2A-BBBE-D417-6C90019E4350}"/>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8" y="4834638"/>
            <a:ext cx="5076825" cy="1800292"/>
          </a:xfrm>
          <a:prstGeom prst="rect">
            <a:avLst/>
          </a:prstGeom>
          <a:noFill/>
          <a:ln w="9525">
            <a:noFill/>
            <a:miter lim="800000"/>
            <a:headEnd/>
            <a:tailEnd/>
          </a:ln>
        </p:spPr>
      </p:pic>
      <p:pic>
        <p:nvPicPr>
          <p:cNvPr id="11" name="Picture 10" title="Ci3T Blueprint A">
            <a:extLst>
              <a:ext uri="{FF2B5EF4-FFF2-40B4-BE49-F238E27FC236}">
                <a16:creationId xmlns:a16="http://schemas.microsoft.com/office/drawing/2014/main" id="{85C3274D-B012-FE65-E3F7-A21315F44AB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951572" y="223070"/>
            <a:ext cx="4985824" cy="3852682"/>
          </a:xfrm>
          <a:prstGeom prst="rect">
            <a:avLst/>
          </a:prstGeom>
          <a:solidFill>
            <a:schemeClr val="bg1"/>
          </a:solidFill>
          <a:ln>
            <a:solidFill>
              <a:schemeClr val="tx1">
                <a:lumMod val="50000"/>
                <a:lumOff val="50000"/>
              </a:schemeClr>
            </a:solidFill>
          </a:ln>
          <a:effectLst/>
        </p:spPr>
      </p:pic>
      <p:grpSp>
        <p:nvGrpSpPr>
          <p:cNvPr id="20" name="Group 19"/>
          <p:cNvGrpSpPr/>
          <p:nvPr/>
        </p:nvGrpSpPr>
        <p:grpSpPr>
          <a:xfrm>
            <a:off x="9055285" y="3077011"/>
            <a:ext cx="3074920" cy="3207740"/>
            <a:chOff x="711508" y="312614"/>
            <a:chExt cx="5191199" cy="5415432"/>
          </a:xfrm>
        </p:grpSpPr>
        <p:pic>
          <p:nvPicPr>
            <p:cNvPr id="22" name="Picture 21" title="Sticky note"/>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192416">
              <a:off x="711508" y="991077"/>
              <a:ext cx="5191199" cy="4736969"/>
            </a:xfrm>
            <a:prstGeom prst="rect">
              <a:avLst/>
            </a:prstGeom>
          </p:spPr>
        </p:pic>
        <p:pic>
          <p:nvPicPr>
            <p:cNvPr id="23" name="Picture 22" title="Push pin"/>
            <p:cNvPicPr>
              <a:picLocks noChangeAspect="1"/>
            </p:cNvPicPr>
            <p:nvPr/>
          </p:nvPicPr>
          <p:blipFill>
            <a:blip r:embed="rId18" cstate="screen">
              <a:grayscl/>
              <a:extLst>
                <a:ext uri="{28A0092B-C50C-407E-A947-70E740481C1C}">
                  <a14:useLocalDpi xmlns:a14="http://schemas.microsoft.com/office/drawing/2010/main"/>
                </a:ext>
              </a:extLst>
            </a:blip>
            <a:stretch>
              <a:fillRect/>
            </a:stretch>
          </p:blipFill>
          <p:spPr>
            <a:xfrm>
              <a:off x="2047239" y="312614"/>
              <a:ext cx="2236332" cy="2103551"/>
            </a:xfrm>
            <a:prstGeom prst="rect">
              <a:avLst/>
            </a:prstGeom>
          </p:spPr>
        </p:pic>
      </p:grpSp>
      <p:sp>
        <p:nvSpPr>
          <p:cNvPr id="4" name="TextBox 3"/>
          <p:cNvSpPr txBox="1"/>
          <p:nvPr/>
        </p:nvSpPr>
        <p:spPr>
          <a:xfrm rot="231113">
            <a:off x="9173613" y="3769972"/>
            <a:ext cx="2819400" cy="2492990"/>
          </a:xfrm>
          <a:prstGeom prst="rect">
            <a:avLst/>
          </a:prstGeom>
          <a:noFill/>
        </p:spPr>
        <p:txBody>
          <a:bodyPr wrap="square" rtlCol="0">
            <a:spAutoFit/>
          </a:bodyPr>
          <a:lstStyle/>
          <a:p>
            <a:pPr algn="ctr"/>
            <a:r>
              <a:rPr lang="en-US" sz="2000" dirty="0">
                <a:solidFill>
                  <a:schemeClr val="tx1">
                    <a:lumMod val="85000"/>
                    <a:lumOff val="15000"/>
                  </a:schemeClr>
                </a:solidFill>
                <a:latin typeface="Arial" panose="020B0604020202020204" pitchFamily="34" charset="0"/>
                <a:cs typeface="Arial" panose="020B0604020202020204" pitchFamily="34" charset="0"/>
              </a:rPr>
              <a:t>Draft the</a:t>
            </a:r>
          </a:p>
          <a:p>
            <a:pPr algn="ctr"/>
            <a:r>
              <a:rPr lang="en-US" sz="2000" dirty="0">
                <a:solidFill>
                  <a:schemeClr val="tx1">
                    <a:lumMod val="85000"/>
                    <a:lumOff val="15000"/>
                  </a:schemeClr>
                </a:solidFill>
                <a:latin typeface="Arial" panose="020B0604020202020204" pitchFamily="34" charset="0"/>
                <a:cs typeface="Arial" panose="020B0604020202020204" pitchFamily="34" charset="0"/>
              </a:rPr>
              <a:t> </a:t>
            </a:r>
            <a:r>
              <a:rPr lang="en-US" sz="2000" u="sng" dirty="0">
                <a:solidFill>
                  <a:schemeClr val="tx1">
                    <a:lumMod val="85000"/>
                    <a:lumOff val="15000"/>
                  </a:schemeClr>
                </a:solidFill>
                <a:latin typeface="Arial" panose="020B0604020202020204" pitchFamily="34" charset="0"/>
                <a:cs typeface="Arial" panose="020B0604020202020204" pitchFamily="34" charset="0"/>
              </a:rPr>
              <a:t>Academic Component </a:t>
            </a:r>
          </a:p>
          <a:p>
            <a:pPr algn="ctr"/>
            <a:r>
              <a:rPr lang="en-US" sz="2000" dirty="0">
                <a:solidFill>
                  <a:schemeClr val="tx1">
                    <a:lumMod val="85000"/>
                    <a:lumOff val="15000"/>
                  </a:schemeClr>
                </a:solidFill>
                <a:latin typeface="Arial" panose="020B0604020202020204" pitchFamily="34" charset="0"/>
                <a:cs typeface="Arial" panose="020B0604020202020204" pitchFamily="34" charset="0"/>
              </a:rPr>
              <a:t>of your </a:t>
            </a:r>
          </a:p>
          <a:p>
            <a:pPr algn="ctr"/>
            <a:r>
              <a:rPr lang="en-US" sz="2400" b="1" dirty="0">
                <a:latin typeface="Arial" panose="020B0604020202020204" pitchFamily="34" charset="0"/>
                <a:cs typeface="Arial" panose="020B0604020202020204" pitchFamily="34" charset="0"/>
              </a:rPr>
              <a:t>Ci3T Blueprint A Primary (Tier 1) Plan</a:t>
            </a:r>
            <a:endParaRPr lang="en-US" sz="2400" b="1" dirty="0">
              <a:solidFill>
                <a:schemeClr val="accent5"/>
              </a:solidFill>
              <a:latin typeface="Arial" panose="020B0604020202020204" pitchFamily="34" charset="0"/>
              <a:cs typeface="Arial" panose="020B0604020202020204" pitchFamily="34" charset="0"/>
            </a:endParaRPr>
          </a:p>
          <a:p>
            <a:pPr algn="ctr"/>
            <a:r>
              <a:rPr lang="en-US" sz="1800" b="1" dirty="0">
                <a:solidFill>
                  <a:schemeClr val="accent5"/>
                </a:solidFill>
                <a:latin typeface="Arial" panose="020B0604020202020204" pitchFamily="34" charset="0"/>
                <a:cs typeface="Arial" panose="020B0604020202020204" pitchFamily="34" charset="0"/>
              </a:rPr>
              <a:t>10 minutes</a:t>
            </a:r>
            <a:endParaRPr lang="en-US" sz="1800" dirty="0">
              <a:solidFill>
                <a:schemeClr val="accent5"/>
              </a:solidFill>
              <a:latin typeface="Arial" panose="020B0604020202020204" pitchFamily="34" charset="0"/>
              <a:cs typeface="Arial" panose="020B0604020202020204" pitchFamily="34" charset="0"/>
            </a:endParaRPr>
          </a:p>
        </p:txBody>
      </p:sp>
      <p:pic>
        <p:nvPicPr>
          <p:cNvPr id="24" name="Picture 23" title="Table talk 2"/>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9823" y="85340"/>
            <a:ext cx="5903111" cy="3288137"/>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25" name="Picture 24" title="Table talk 2 considerations"/>
          <p:cNvPicPr>
            <a:picLocks noChangeAspect="1"/>
          </p:cNvPicPr>
          <p:nvPr/>
        </p:nvPicPr>
        <p:blipFill>
          <a:blip r:embed="rId20" cstate="screen">
            <a:extLst>
              <a:ext uri="{28A0092B-C50C-407E-A947-70E740481C1C}">
                <a14:useLocalDpi xmlns:a14="http://schemas.microsoft.com/office/drawing/2010/main"/>
              </a:ext>
            </a:extLst>
          </a:blip>
          <a:srcRect b="23911"/>
          <a:stretch>
            <a:fillRect/>
          </a:stretch>
        </p:blipFill>
        <p:spPr>
          <a:xfrm>
            <a:off x="119823" y="3373477"/>
            <a:ext cx="5903112" cy="153337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8E78FB92-8F67-25D4-77AD-182DA65A6CDA}"/>
              </a:ext>
            </a:extLst>
          </p:cNvPr>
          <p:cNvSpPr/>
          <p:nvPr/>
        </p:nvSpPr>
        <p:spPr>
          <a:xfrm>
            <a:off x="7372444" y="1241573"/>
            <a:ext cx="1477937" cy="2433676"/>
          </a:xfrm>
          <a:prstGeom prst="rect">
            <a:avLst/>
          </a:prstGeom>
          <a:noFill/>
          <a:ln w="5715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 name="Left Arrow 4"/>
          <p:cNvSpPr/>
          <p:nvPr/>
        </p:nvSpPr>
        <p:spPr>
          <a:xfrm rot="21072166">
            <a:off x="5613864" y="3102734"/>
            <a:ext cx="2968405" cy="1752600"/>
          </a:xfrm>
          <a:prstGeom prst="lef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a:t>Use Table Talk 2</a:t>
            </a:r>
          </a:p>
        </p:txBody>
      </p:sp>
    </p:spTree>
    <p:custDataLst>
      <p:tags r:id="rId1"/>
    </p:custDataLst>
    <p:extLst>
      <p:ext uri="{BB962C8B-B14F-4D97-AF65-F5344CB8AC3E}">
        <p14:creationId xmlns:p14="http://schemas.microsoft.com/office/powerpoint/2010/main" val="4237063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ormAutofit/>
          </a:bodyPr>
          <a:lstStyle/>
          <a:p>
            <a:r>
              <a:rPr lang="en-US"/>
              <a:t>What do we expect from our students socially?</a:t>
            </a:r>
          </a:p>
        </p:txBody>
      </p:sp>
      <p:pic>
        <p:nvPicPr>
          <p:cNvPr id="3" name="Picture 2" title="Group of young students smili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032" y="3959226"/>
            <a:ext cx="4280367" cy="2852737"/>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010388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Social Skills Expectations </a:t>
            </a:r>
          </a:p>
        </p:txBody>
      </p:sp>
      <p:sp>
        <p:nvSpPr>
          <p:cNvPr id="3" name="Content Placeholder 2"/>
          <p:cNvSpPr>
            <a:spLocks noGrp="1"/>
          </p:cNvSpPr>
          <p:nvPr>
            <p:ph idx="1"/>
          </p:nvPr>
        </p:nvSpPr>
        <p:spPr>
          <a:xfrm>
            <a:off x="838200" y="1825625"/>
            <a:ext cx="10515600" cy="4351338"/>
          </a:xfrm>
        </p:spPr>
        <p:txBody>
          <a:bodyPr>
            <a:normAutofit/>
          </a:bodyPr>
          <a:lstStyle/>
          <a:p>
            <a:pPr marL="0" indent="0">
              <a:buNone/>
            </a:pPr>
            <a:r>
              <a:rPr lang="en-US" dirty="0"/>
              <a:t>What do we expect from our students socially? </a:t>
            </a:r>
          </a:p>
          <a:p>
            <a:pPr lvl="1"/>
            <a:r>
              <a:rPr lang="en-US" dirty="0"/>
              <a:t>Cooperation </a:t>
            </a:r>
          </a:p>
          <a:p>
            <a:pPr lvl="1"/>
            <a:r>
              <a:rPr lang="en-US" dirty="0"/>
              <a:t>Taking turns </a:t>
            </a:r>
          </a:p>
          <a:p>
            <a:pPr lvl="1"/>
            <a:r>
              <a:rPr lang="en-US" dirty="0"/>
              <a:t>Playing by the rules </a:t>
            </a:r>
          </a:p>
          <a:p>
            <a:pPr lvl="1"/>
            <a:r>
              <a:rPr lang="en-US" dirty="0"/>
              <a:t>Self-control</a:t>
            </a:r>
          </a:p>
          <a:p>
            <a:pPr lvl="1"/>
            <a:r>
              <a:rPr lang="en-US" dirty="0"/>
              <a:t>Self-determination</a:t>
            </a:r>
          </a:p>
          <a:p>
            <a:pPr lvl="1"/>
            <a:r>
              <a:rPr lang="en-US" dirty="0"/>
              <a:t>Honesty</a:t>
            </a:r>
          </a:p>
          <a:p>
            <a:pPr lvl="1"/>
            <a:r>
              <a:rPr lang="en-US" dirty="0"/>
              <a:t>Kindness</a:t>
            </a:r>
          </a:p>
          <a:p>
            <a:pPr lvl="1"/>
            <a:r>
              <a:rPr lang="en-US" dirty="0"/>
              <a:t>Tolerance</a:t>
            </a:r>
          </a:p>
        </p:txBody>
      </p:sp>
      <p:grpSp>
        <p:nvGrpSpPr>
          <p:cNvPr id="5" name="Group 4" title="Ci3T Domains Venn Diagram">
            <a:extLst>
              <a:ext uri="{FF2B5EF4-FFF2-40B4-BE49-F238E27FC236}">
                <a16:creationId xmlns:a16="http://schemas.microsoft.com/office/drawing/2014/main" id="{2A798C72-AE59-3A40-B2E1-214E7AEFD326}"/>
              </a:ext>
            </a:extLst>
          </p:cNvPr>
          <p:cNvGrpSpPr/>
          <p:nvPr/>
        </p:nvGrpSpPr>
        <p:grpSpPr>
          <a:xfrm>
            <a:off x="5807791" y="2315273"/>
            <a:ext cx="4673854" cy="4264601"/>
            <a:chOff x="1876730" y="604955"/>
            <a:chExt cx="5161107" cy="4709189"/>
          </a:xfrm>
        </p:grpSpPr>
        <p:sp>
          <p:nvSpPr>
            <p:cNvPr id="6" name="Oval 5">
              <a:extLst>
                <a:ext uri="{FF2B5EF4-FFF2-40B4-BE49-F238E27FC236}">
                  <a16:creationId xmlns:a16="http://schemas.microsoft.com/office/drawing/2014/main" id="{1A4E41DA-9991-754B-B3BB-352978E6E53D}"/>
                </a:ext>
              </a:extLst>
            </p:cNvPr>
            <p:cNvSpPr>
              <a:spLocks noChangeAspect="1"/>
            </p:cNvSpPr>
            <p:nvPr/>
          </p:nvSpPr>
          <p:spPr>
            <a:xfrm>
              <a:off x="2987017" y="604955"/>
              <a:ext cx="2926080" cy="2926080"/>
            </a:xfrm>
            <a:prstGeom prst="ellipse">
              <a:avLst/>
            </a:prstGeom>
            <a:gradFill flip="none" rotWithShape="1">
              <a:gsLst>
                <a:gs pos="0">
                  <a:schemeClr val="accent4"/>
                </a:gs>
                <a:gs pos="48000">
                  <a:srgbClr val="A5A5A5">
                    <a:lumMod val="97000"/>
                    <a:lumOff val="3000"/>
                  </a:srgbClr>
                </a:gs>
                <a:gs pos="100000">
                  <a:srgbClr val="A5A5A5">
                    <a:lumMod val="60000"/>
                    <a:lumOff val="40000"/>
                    <a:alpha val="50000"/>
                  </a:srgbClr>
                </a:gs>
              </a:gsLst>
              <a:lin ang="16200000" scaled="1"/>
              <a:tileRect/>
            </a:gradFill>
            <a:ln w="1905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3600" kern="1200" dirty="0"/>
                <a:t>Academic</a:t>
              </a:r>
            </a:p>
          </p:txBody>
        </p:sp>
        <p:sp>
          <p:nvSpPr>
            <p:cNvPr id="7" name="Oval 6">
              <a:extLst>
                <a:ext uri="{FF2B5EF4-FFF2-40B4-BE49-F238E27FC236}">
                  <a16:creationId xmlns:a16="http://schemas.microsoft.com/office/drawing/2014/main" id="{86FCCA11-366C-8243-8906-83AFBCE93824}"/>
                </a:ext>
              </a:extLst>
            </p:cNvPr>
            <p:cNvSpPr>
              <a:spLocks noChangeAspect="1"/>
            </p:cNvSpPr>
            <p:nvPr/>
          </p:nvSpPr>
          <p:spPr>
            <a:xfrm>
              <a:off x="4111757" y="2388064"/>
              <a:ext cx="2926080" cy="2926080"/>
            </a:xfrm>
            <a:prstGeom prst="ellipse">
              <a:avLst/>
            </a:prstGeom>
            <a:gradFill flip="none" rotWithShape="1">
              <a:gsLst>
                <a:gs pos="0">
                  <a:schemeClr val="accent6"/>
                </a:gs>
                <a:gs pos="48000">
                  <a:srgbClr val="70AD47">
                    <a:lumMod val="97000"/>
                    <a:lumOff val="3000"/>
                  </a:srgbClr>
                </a:gs>
                <a:gs pos="100000">
                  <a:srgbClr val="70AD47">
                    <a:lumMod val="60000"/>
                    <a:lumOff val="40000"/>
                    <a:alpha val="50000"/>
                  </a:srgbClr>
                </a:gs>
              </a:gsLst>
              <a:lin ang="16200000" scaled="1"/>
              <a:tileRect/>
            </a:gradFill>
            <a:ln w="1905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3600" kern="1200" dirty="0"/>
                <a:t>Social</a:t>
              </a:r>
            </a:p>
          </p:txBody>
        </p:sp>
        <p:sp>
          <p:nvSpPr>
            <p:cNvPr id="8" name="Oval 7">
              <a:extLst>
                <a:ext uri="{FF2B5EF4-FFF2-40B4-BE49-F238E27FC236}">
                  <a16:creationId xmlns:a16="http://schemas.microsoft.com/office/drawing/2014/main" id="{49558693-7810-3C43-B3FD-D72595536BAE}"/>
                </a:ext>
              </a:extLst>
            </p:cNvPr>
            <p:cNvSpPr>
              <a:spLocks noChangeAspect="1"/>
            </p:cNvSpPr>
            <p:nvPr/>
          </p:nvSpPr>
          <p:spPr>
            <a:xfrm>
              <a:off x="1876730" y="2388064"/>
              <a:ext cx="2926080" cy="2926080"/>
            </a:xfrm>
            <a:prstGeom prst="ellipse">
              <a:avLst/>
            </a:prstGeom>
            <a:gradFill flip="none" rotWithShape="1">
              <a:gsLst>
                <a:gs pos="0">
                  <a:schemeClr val="accent5"/>
                </a:gs>
                <a:gs pos="48000">
                  <a:srgbClr val="5B9BD5">
                    <a:lumMod val="97000"/>
                    <a:lumOff val="3000"/>
                  </a:srgbClr>
                </a:gs>
                <a:gs pos="100000">
                  <a:srgbClr val="5B9BD5">
                    <a:lumMod val="60000"/>
                    <a:lumOff val="40000"/>
                    <a:alpha val="50000"/>
                  </a:srgbClr>
                </a:gs>
              </a:gsLst>
              <a:lin ang="16200000" scaled="1"/>
              <a:tileRect/>
            </a:gradFill>
            <a:ln w="1905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3600" kern="1200" dirty="0"/>
                <a:t>Behavior</a:t>
              </a:r>
            </a:p>
          </p:txBody>
        </p:sp>
      </p:grpSp>
    </p:spTree>
    <p:custDataLst>
      <p:tags r:id="rId1"/>
    </p:custDataLst>
    <p:extLst>
      <p:ext uri="{BB962C8B-B14F-4D97-AF65-F5344CB8AC3E}">
        <p14:creationId xmlns:p14="http://schemas.microsoft.com/office/powerpoint/2010/main" val="77014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noFill/>
          <a:ln>
            <a:noFill/>
          </a:ln>
        </p:spPr>
        <p:txBody>
          <a:bodyPr>
            <a:noAutofit/>
          </a:bodyPr>
          <a:lstStyle/>
          <a:p>
            <a:r>
              <a:rPr lang="en-US" altLang="en-US"/>
              <a:t>Social Skills Component</a:t>
            </a:r>
          </a:p>
        </p:txBody>
      </p:sp>
      <p:sp>
        <p:nvSpPr>
          <p:cNvPr id="3" name="Content Placeholder 2"/>
          <p:cNvSpPr>
            <a:spLocks noGrp="1"/>
          </p:cNvSpPr>
          <p:nvPr>
            <p:ph idx="1"/>
          </p:nvPr>
        </p:nvSpPr>
        <p:spPr>
          <a:xfrm>
            <a:off x="838200" y="1825625"/>
            <a:ext cx="10515600" cy="4351338"/>
          </a:xfrm>
        </p:spPr>
        <p:txBody>
          <a:bodyPr>
            <a:noAutofit/>
          </a:bodyPr>
          <a:lstStyle/>
          <a:p>
            <a:pPr marL="0" indent="0">
              <a:buNone/>
            </a:pPr>
            <a:r>
              <a:rPr lang="en-US" dirty="0"/>
              <a:t>Five core competencies of social and emotional learning</a:t>
            </a:r>
          </a:p>
          <a:p>
            <a:pPr lvl="1"/>
            <a:r>
              <a:rPr lang="en-US" dirty="0"/>
              <a:t>self-awareness</a:t>
            </a:r>
          </a:p>
          <a:p>
            <a:pPr lvl="1"/>
            <a:r>
              <a:rPr lang="en-US" dirty="0"/>
              <a:t>self-management</a:t>
            </a:r>
          </a:p>
          <a:p>
            <a:pPr lvl="1"/>
            <a:r>
              <a:rPr lang="en-US" dirty="0"/>
              <a:t>social awareness</a:t>
            </a:r>
          </a:p>
          <a:p>
            <a:pPr lvl="1"/>
            <a:r>
              <a:rPr lang="en-US" dirty="0"/>
              <a:t>relationship skills</a:t>
            </a:r>
          </a:p>
          <a:p>
            <a:pPr lvl="1"/>
            <a:r>
              <a:rPr lang="en-US" dirty="0"/>
              <a:t>responsible decision making</a:t>
            </a:r>
            <a:br>
              <a:rPr lang="en-US" dirty="0"/>
            </a:br>
            <a:r>
              <a:rPr lang="en-US" dirty="0"/>
              <a:t>			</a:t>
            </a:r>
            <a:r>
              <a:rPr lang="en-US" sz="2000" dirty="0">
                <a:solidFill>
                  <a:schemeClr val="bg2"/>
                </a:solidFill>
              </a:rPr>
              <a:t>(CASEL, 2017)</a:t>
            </a:r>
            <a:endParaRPr lang="en-US" dirty="0">
              <a:solidFill>
                <a:schemeClr val="bg2"/>
              </a:solidFill>
            </a:endParaRPr>
          </a:p>
          <a:p>
            <a:pPr marL="0" indent="0">
              <a:buNone/>
            </a:pPr>
            <a:r>
              <a:rPr lang="en-US" dirty="0"/>
              <a:t>Considerations:</a:t>
            </a:r>
          </a:p>
          <a:p>
            <a:pPr lvl="1"/>
            <a:r>
              <a:rPr lang="en-US" dirty="0"/>
              <a:t>Evidence-based program </a:t>
            </a:r>
          </a:p>
          <a:p>
            <a:pPr lvl="1"/>
            <a:r>
              <a:rPr lang="en-US" dirty="0"/>
              <a:t>Implemented throughout the district to facilitate consistency</a:t>
            </a:r>
          </a:p>
        </p:txBody>
      </p:sp>
      <p:sp>
        <p:nvSpPr>
          <p:cNvPr id="4" name="Rectangle 3"/>
          <p:cNvSpPr/>
          <p:nvPr/>
        </p:nvSpPr>
        <p:spPr>
          <a:xfrm>
            <a:off x="0" y="6611779"/>
            <a:ext cx="9058754" cy="246221"/>
          </a:xfrm>
          <a:prstGeom prst="rect">
            <a:avLst/>
          </a:prstGeom>
        </p:spPr>
        <p:txBody>
          <a:bodyPr wrap="square">
            <a:spAutoFit/>
          </a:bodyPr>
          <a:lstStyle/>
          <a:p>
            <a:r>
              <a:rPr lang="en-US" sz="1000" dirty="0">
                <a:solidFill>
                  <a:schemeClr val="bg2"/>
                </a:solidFill>
              </a:rPr>
              <a:t>Collaborative for Academic, Social, and Emotional Learning (2017). Retrieved from https://casel.org/core-competencies/</a:t>
            </a:r>
          </a:p>
        </p:txBody>
      </p:sp>
      <p:sp>
        <p:nvSpPr>
          <p:cNvPr id="10" name="Rectangle 9">
            <a:extLst>
              <a:ext uri="{FF2B5EF4-FFF2-40B4-BE49-F238E27FC236}">
                <a16:creationId xmlns:a16="http://schemas.microsoft.com/office/drawing/2014/main" id="{20BE408F-5C82-354F-A111-AD1F75EAC774}"/>
              </a:ext>
            </a:extLst>
          </p:cNvPr>
          <p:cNvSpPr/>
          <p:nvPr/>
        </p:nvSpPr>
        <p:spPr>
          <a:xfrm>
            <a:off x="12354046" y="1"/>
            <a:ext cx="5846255" cy="68580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82550" lvl="2">
              <a:spcBef>
                <a:spcPts val="600"/>
              </a:spcBef>
              <a:buSzPct val="80000"/>
            </a:pPr>
            <a:r>
              <a:rPr lang="en-US" sz="2400" dirty="0"/>
              <a:t>Character education</a:t>
            </a:r>
          </a:p>
          <a:p>
            <a:pPr marL="365125" lvl="2" indent="-282575">
              <a:spcBef>
                <a:spcPts val="600"/>
              </a:spcBef>
              <a:buSzPct val="80000"/>
              <a:buFont typeface="Wingdings 2" pitchFamily="18" charset="2"/>
              <a:buChar char=""/>
            </a:pPr>
            <a:r>
              <a:rPr lang="en-US" sz="2400" dirty="0"/>
              <a:t>Teaches students basic human values including honesty, kindness, generosity, courage, freedom, equality, and respect </a:t>
            </a:r>
            <a:r>
              <a:rPr lang="en-US" sz="1800" dirty="0">
                <a:solidFill>
                  <a:schemeClr val="bg1">
                    <a:lumMod val="50000"/>
                  </a:schemeClr>
                </a:solidFill>
              </a:rPr>
              <a:t>(McBrien &amp; Brandt, 1997)</a:t>
            </a:r>
          </a:p>
          <a:p>
            <a:pPr marL="365125" lvl="2" indent="-282575">
              <a:spcBef>
                <a:spcPts val="600"/>
              </a:spcBef>
              <a:buSzPct val="80000"/>
              <a:buFont typeface="Wingdings 2" pitchFamily="18" charset="2"/>
              <a:buChar char=""/>
            </a:pPr>
            <a:r>
              <a:rPr lang="en-US" sz="2400" dirty="0"/>
              <a:t>Goal: raise children to become morally responsible, self-disciplined citizens </a:t>
            </a:r>
            <a:r>
              <a:rPr lang="en-US" sz="1800" dirty="0">
                <a:solidFill>
                  <a:schemeClr val="bg1">
                    <a:lumMod val="50000"/>
                  </a:schemeClr>
                </a:solidFill>
              </a:rPr>
              <a:t>(Berkowitz &amp; Bier, 2005)</a:t>
            </a:r>
            <a:endParaRPr lang="en-US" sz="2400" dirty="0">
              <a:solidFill>
                <a:schemeClr val="bg1">
                  <a:lumMod val="50000"/>
                </a:schemeClr>
              </a:solidFill>
            </a:endParaRPr>
          </a:p>
          <a:p>
            <a:pPr marL="365125" lvl="2" indent="-282575">
              <a:spcBef>
                <a:spcPts val="600"/>
              </a:spcBef>
              <a:buSzPct val="80000"/>
              <a:buFont typeface="Wingdings 2" pitchFamily="18" charset="2"/>
              <a:buChar char=""/>
            </a:pPr>
            <a:r>
              <a:rPr lang="en-US" sz="2400" dirty="0"/>
              <a:t>School-based programs designed to promote</a:t>
            </a:r>
            <a:br>
              <a:rPr lang="en-US" sz="2400" dirty="0"/>
            </a:br>
            <a:r>
              <a:rPr lang="en-US" sz="2400" dirty="0"/>
              <a:t>the character development of students</a:t>
            </a:r>
            <a:br>
              <a:rPr lang="en-US" sz="2400" dirty="0"/>
            </a:br>
            <a:r>
              <a:rPr lang="en-US" sz="1800" dirty="0">
                <a:solidFill>
                  <a:schemeClr val="bg1">
                    <a:lumMod val="50000"/>
                  </a:schemeClr>
                </a:solidFill>
              </a:rPr>
              <a:t>(Person, </a:t>
            </a:r>
            <a:r>
              <a:rPr lang="en-US" sz="1800" dirty="0" err="1">
                <a:solidFill>
                  <a:schemeClr val="bg1">
                    <a:lumMod val="50000"/>
                  </a:schemeClr>
                </a:solidFill>
              </a:rPr>
              <a:t>Moiduddin</a:t>
            </a:r>
            <a:r>
              <a:rPr lang="en-US" sz="1800" dirty="0">
                <a:solidFill>
                  <a:schemeClr val="bg1">
                    <a:lumMod val="50000"/>
                  </a:schemeClr>
                </a:solidFill>
              </a:rPr>
              <a:t>,  Angus, &amp; Malone, 2009)</a:t>
            </a:r>
          </a:p>
          <a:p>
            <a:pPr marL="365125" lvl="2" indent="-282575">
              <a:lnSpc>
                <a:spcPct val="90000"/>
              </a:lnSpc>
              <a:spcBef>
                <a:spcPts val="600"/>
              </a:spcBef>
              <a:buSzPct val="80000"/>
              <a:buFont typeface="Wingdings 2" pitchFamily="18" charset="2"/>
              <a:buChar char=""/>
            </a:pPr>
            <a:r>
              <a:rPr lang="en-US" sz="2400" dirty="0"/>
              <a:t>Selected according to the 11 principles of effective character education </a:t>
            </a:r>
            <a:r>
              <a:rPr lang="en-US" sz="1800" dirty="0">
                <a:solidFill>
                  <a:schemeClr val="bg1">
                    <a:lumMod val="50000"/>
                  </a:schemeClr>
                </a:solidFill>
              </a:rPr>
              <a:t>(</a:t>
            </a:r>
            <a:r>
              <a:rPr lang="en-US" sz="1800" dirty="0" err="1">
                <a:solidFill>
                  <a:schemeClr val="bg1">
                    <a:lumMod val="50000"/>
                  </a:schemeClr>
                </a:solidFill>
              </a:rPr>
              <a:t>Lickona</a:t>
            </a:r>
            <a:r>
              <a:rPr lang="en-US" sz="1800" dirty="0">
                <a:solidFill>
                  <a:schemeClr val="bg1">
                    <a:lumMod val="50000"/>
                  </a:schemeClr>
                </a:solidFill>
              </a:rPr>
              <a:t>, </a:t>
            </a:r>
            <a:r>
              <a:rPr lang="en-US" sz="1800" dirty="0" err="1">
                <a:solidFill>
                  <a:schemeClr val="bg1">
                    <a:lumMod val="50000"/>
                  </a:schemeClr>
                </a:solidFill>
              </a:rPr>
              <a:t>Schaps</a:t>
            </a:r>
            <a:r>
              <a:rPr lang="en-US" sz="1800" dirty="0">
                <a:solidFill>
                  <a:schemeClr val="bg1">
                    <a:lumMod val="50000"/>
                  </a:schemeClr>
                </a:solidFill>
              </a:rPr>
              <a:t>, &amp; Lewis, 2007)</a:t>
            </a:r>
          </a:p>
        </p:txBody>
      </p:sp>
      <p:grpSp>
        <p:nvGrpSpPr>
          <p:cNvPr id="6" name="Group 5" descr="Academic, behavior, social venn diagram" title="Ci3T Domains Venn Diagram">
            <a:extLst>
              <a:ext uri="{FF2B5EF4-FFF2-40B4-BE49-F238E27FC236}">
                <a16:creationId xmlns:a16="http://schemas.microsoft.com/office/drawing/2014/main" id="{C7BEA5D0-49C8-B547-01B7-3D42A2D3D1BF}"/>
              </a:ext>
            </a:extLst>
          </p:cNvPr>
          <p:cNvGrpSpPr/>
          <p:nvPr/>
        </p:nvGrpSpPr>
        <p:grpSpPr>
          <a:xfrm>
            <a:off x="9790805" y="274013"/>
            <a:ext cx="2136053" cy="1949015"/>
            <a:chOff x="1876730" y="604955"/>
            <a:chExt cx="5161107" cy="4709189"/>
          </a:xfrm>
        </p:grpSpPr>
        <p:sp>
          <p:nvSpPr>
            <p:cNvPr id="7" name="Oval 6">
              <a:extLst>
                <a:ext uri="{FF2B5EF4-FFF2-40B4-BE49-F238E27FC236}">
                  <a16:creationId xmlns:a16="http://schemas.microsoft.com/office/drawing/2014/main" id="{A48A30E0-CB5F-DC9F-EAA9-E0346BE78B7E}"/>
                </a:ext>
              </a:extLst>
            </p:cNvPr>
            <p:cNvSpPr>
              <a:spLocks noChangeAspect="1"/>
            </p:cNvSpPr>
            <p:nvPr/>
          </p:nvSpPr>
          <p:spPr>
            <a:xfrm>
              <a:off x="2987017" y="604955"/>
              <a:ext cx="2926080" cy="2926080"/>
            </a:xfrm>
            <a:prstGeom prst="ellipse">
              <a:avLst/>
            </a:prstGeom>
            <a:gradFill flip="none" rotWithShape="1">
              <a:gsLst>
                <a:gs pos="0">
                  <a:schemeClr val="accent4"/>
                </a:gs>
                <a:gs pos="48000">
                  <a:srgbClr val="A5A5A5">
                    <a:lumMod val="97000"/>
                    <a:lumOff val="3000"/>
                  </a:srgbClr>
                </a:gs>
                <a:gs pos="100000">
                  <a:srgbClr val="A5A5A5">
                    <a:lumMod val="60000"/>
                    <a:lumOff val="40000"/>
                    <a:alpha val="50000"/>
                  </a:srgbClr>
                </a:gs>
              </a:gsLst>
              <a:lin ang="16200000" scaled="1"/>
              <a:tileRect/>
            </a:gradFill>
            <a:ln w="1905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1600" kern="1200" dirty="0"/>
                <a:t>Academic</a:t>
              </a:r>
            </a:p>
          </p:txBody>
        </p:sp>
        <p:sp>
          <p:nvSpPr>
            <p:cNvPr id="8" name="Oval 7">
              <a:extLst>
                <a:ext uri="{FF2B5EF4-FFF2-40B4-BE49-F238E27FC236}">
                  <a16:creationId xmlns:a16="http://schemas.microsoft.com/office/drawing/2014/main" id="{392D8B29-741D-0006-2C15-2E41938878AF}"/>
                </a:ext>
              </a:extLst>
            </p:cNvPr>
            <p:cNvSpPr>
              <a:spLocks noChangeAspect="1"/>
            </p:cNvSpPr>
            <p:nvPr/>
          </p:nvSpPr>
          <p:spPr>
            <a:xfrm>
              <a:off x="4111757" y="2388064"/>
              <a:ext cx="2926080" cy="2926080"/>
            </a:xfrm>
            <a:prstGeom prst="ellipse">
              <a:avLst/>
            </a:prstGeom>
            <a:gradFill flip="none" rotWithShape="1">
              <a:gsLst>
                <a:gs pos="0">
                  <a:schemeClr val="accent6"/>
                </a:gs>
                <a:gs pos="48000">
                  <a:srgbClr val="70AD47">
                    <a:lumMod val="97000"/>
                    <a:lumOff val="3000"/>
                  </a:srgbClr>
                </a:gs>
                <a:gs pos="100000">
                  <a:srgbClr val="70AD47">
                    <a:lumMod val="60000"/>
                    <a:lumOff val="40000"/>
                    <a:alpha val="50000"/>
                  </a:srgbClr>
                </a:gs>
              </a:gsLst>
              <a:lin ang="16200000" scaled="1"/>
              <a:tileRect/>
            </a:gradFill>
            <a:ln w="1905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1600" kern="1200" dirty="0"/>
                <a:t>Social</a:t>
              </a:r>
            </a:p>
          </p:txBody>
        </p:sp>
        <p:sp>
          <p:nvSpPr>
            <p:cNvPr id="9" name="Oval 8">
              <a:extLst>
                <a:ext uri="{FF2B5EF4-FFF2-40B4-BE49-F238E27FC236}">
                  <a16:creationId xmlns:a16="http://schemas.microsoft.com/office/drawing/2014/main" id="{7C675B48-8E8C-7B02-9F22-EE378400DEBA}"/>
                </a:ext>
              </a:extLst>
            </p:cNvPr>
            <p:cNvSpPr>
              <a:spLocks noChangeAspect="1"/>
            </p:cNvSpPr>
            <p:nvPr/>
          </p:nvSpPr>
          <p:spPr>
            <a:xfrm>
              <a:off x="1876730" y="2388064"/>
              <a:ext cx="2926080" cy="2926080"/>
            </a:xfrm>
            <a:prstGeom prst="ellipse">
              <a:avLst/>
            </a:prstGeom>
            <a:gradFill flip="none" rotWithShape="1">
              <a:gsLst>
                <a:gs pos="0">
                  <a:schemeClr val="accent5"/>
                </a:gs>
                <a:gs pos="48000">
                  <a:srgbClr val="5B9BD5">
                    <a:lumMod val="97000"/>
                    <a:lumOff val="3000"/>
                  </a:srgbClr>
                </a:gs>
                <a:gs pos="100000">
                  <a:srgbClr val="5B9BD5">
                    <a:lumMod val="60000"/>
                    <a:lumOff val="40000"/>
                    <a:alpha val="50000"/>
                  </a:srgbClr>
                </a:gs>
              </a:gsLst>
              <a:lin ang="16200000" scaled="1"/>
              <a:tileRect/>
            </a:gradFill>
            <a:ln w="1905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1600" kern="1200" dirty="0"/>
                <a:t>Behavior</a:t>
              </a:r>
            </a:p>
          </p:txBody>
        </p:sp>
      </p:grpSp>
    </p:spTree>
    <p:custDataLst>
      <p:tags r:id="rId1"/>
    </p:custDataLst>
    <p:extLst>
      <p:ext uri="{BB962C8B-B14F-4D97-AF65-F5344CB8AC3E}">
        <p14:creationId xmlns:p14="http://schemas.microsoft.com/office/powerpoint/2010/main" val="3545545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Social Component: </a:t>
            </a:r>
            <a:br>
              <a:rPr lang="en-US" dirty="0"/>
            </a:br>
            <a:r>
              <a:rPr lang="en-US" dirty="0"/>
              <a:t>Examples of Schoolwide Programs </a:t>
            </a:r>
          </a:p>
        </p:txBody>
      </p:sp>
      <p:graphicFrame>
        <p:nvGraphicFramePr>
          <p:cNvPr id="5" name="Content Placeholder 6"/>
          <p:cNvGraphicFramePr>
            <a:graphicFrameLocks noGrp="1"/>
          </p:cNvGraphicFramePr>
          <p:nvPr>
            <p:ph idx="1"/>
          </p:nvPr>
        </p:nvGraphicFramePr>
        <p:xfrm>
          <a:off x="838200" y="1825624"/>
          <a:ext cx="10515600" cy="5032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6381936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Social Component: </a:t>
            </a:r>
            <a:br>
              <a:rPr lang="en-US"/>
            </a:br>
            <a:r>
              <a:rPr lang="en-US"/>
              <a:t>Examples of Schoolwide Programs </a:t>
            </a:r>
          </a:p>
        </p:txBody>
      </p:sp>
      <p:graphicFrame>
        <p:nvGraphicFramePr>
          <p:cNvPr id="4" name="Diagram 3"/>
          <p:cNvGraphicFramePr/>
          <p:nvPr/>
        </p:nvGraphicFramePr>
        <p:xfrm>
          <a:off x="981075" y="1690689"/>
          <a:ext cx="9953625"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052877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Component: </a:t>
            </a:r>
            <a:br>
              <a:rPr lang="en-US" dirty="0"/>
            </a:br>
            <a:r>
              <a:rPr lang="en-US" dirty="0"/>
              <a:t>Examples of Schoolwide Programs </a:t>
            </a:r>
          </a:p>
        </p:txBody>
      </p:sp>
      <p:graphicFrame>
        <p:nvGraphicFramePr>
          <p:cNvPr id="4" name="Diagram 3"/>
          <p:cNvGraphicFramePr/>
          <p:nvPr>
            <p:extLst>
              <p:ext uri="{D42A27DB-BD31-4B8C-83A1-F6EECF244321}">
                <p14:modId xmlns:p14="http://schemas.microsoft.com/office/powerpoint/2010/main" val="3347906899"/>
              </p:ext>
            </p:extLst>
          </p:nvPr>
        </p:nvGraphicFramePr>
        <p:xfrm>
          <a:off x="838200" y="1690689"/>
          <a:ext cx="10172700"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8544550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BE74E4-0A0F-FB4C-A481-8C1EC332F83D}"/>
              </a:ext>
            </a:extLst>
          </p:cNvPr>
          <p:cNvSpPr>
            <a:spLocks noGrp="1"/>
          </p:cNvSpPr>
          <p:nvPr>
            <p:ph type="title"/>
          </p:nvPr>
        </p:nvSpPr>
        <p:spPr/>
        <p:txBody>
          <a:bodyPr/>
          <a:lstStyle/>
          <a:p>
            <a:r>
              <a:rPr lang="en-US"/>
              <a:t>What Works Clearinghouse</a:t>
            </a:r>
          </a:p>
        </p:txBody>
      </p:sp>
      <p:sp>
        <p:nvSpPr>
          <p:cNvPr id="8" name="Content Placeholder 7">
            <a:extLst>
              <a:ext uri="{FF2B5EF4-FFF2-40B4-BE49-F238E27FC236}">
                <a16:creationId xmlns:a16="http://schemas.microsoft.com/office/drawing/2014/main" id="{82B3905B-3A49-FDBF-685F-23FBB891BCBC}"/>
              </a:ext>
            </a:extLst>
          </p:cNvPr>
          <p:cNvSpPr>
            <a:spLocks noGrp="1"/>
          </p:cNvSpPr>
          <p:nvPr>
            <p:ph idx="1"/>
          </p:nvPr>
        </p:nvSpPr>
        <p:spPr/>
        <p:txBody>
          <a:bodyPr/>
          <a:lstStyle/>
          <a:p>
            <a:endParaRPr lang="en-US"/>
          </a:p>
        </p:txBody>
      </p:sp>
      <p:pic>
        <p:nvPicPr>
          <p:cNvPr id="2" name="Picture 1" title="What Works Clearinghouse website screenshot"/>
          <p:cNvPicPr>
            <a:picLocks noChangeAspect="1"/>
          </p:cNvPicPr>
          <p:nvPr/>
        </p:nvPicPr>
        <p:blipFill rotWithShape="1">
          <a:blip r:embed="rId4" cstate="screen">
            <a:extLst>
              <a:ext uri="{28A0092B-C50C-407E-A947-70E740481C1C}">
                <a14:useLocalDpi xmlns:a14="http://schemas.microsoft.com/office/drawing/2010/main"/>
              </a:ext>
            </a:extLst>
          </a:blip>
          <a:srcRect b="3044"/>
          <a:stretch/>
        </p:blipFill>
        <p:spPr>
          <a:xfrm>
            <a:off x="0" y="1"/>
            <a:ext cx="12192000" cy="6923609"/>
          </a:xfrm>
          <a:prstGeom prst="rect">
            <a:avLst/>
          </a:prstGeom>
        </p:spPr>
      </p:pic>
      <p:sp>
        <p:nvSpPr>
          <p:cNvPr id="4" name="Oval 3">
            <a:extLst>
              <a:ext uri="{FF2B5EF4-FFF2-40B4-BE49-F238E27FC236}">
                <a16:creationId xmlns:a16="http://schemas.microsoft.com/office/drawing/2014/main" id="{0F00D04E-3D05-0A41-956C-007CF36CCAEC}"/>
              </a:ext>
            </a:extLst>
          </p:cNvPr>
          <p:cNvSpPr/>
          <p:nvPr/>
        </p:nvSpPr>
        <p:spPr>
          <a:xfrm>
            <a:off x="2428475" y="1585557"/>
            <a:ext cx="1080282" cy="5145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76BD74C9-139B-5F42-B4A3-2B3FB88237D7}"/>
              </a:ext>
            </a:extLst>
          </p:cNvPr>
          <p:cNvSpPr/>
          <p:nvPr/>
        </p:nvSpPr>
        <p:spPr>
          <a:xfrm>
            <a:off x="4134606" y="1620316"/>
            <a:ext cx="1652736" cy="5145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Oval 5">
            <a:extLst>
              <a:ext uri="{FF2B5EF4-FFF2-40B4-BE49-F238E27FC236}">
                <a16:creationId xmlns:a16="http://schemas.microsoft.com/office/drawing/2014/main" id="{656A03F3-A02A-334D-8FC3-73398B107231}"/>
              </a:ext>
            </a:extLst>
          </p:cNvPr>
          <p:cNvSpPr/>
          <p:nvPr/>
        </p:nvSpPr>
        <p:spPr>
          <a:xfrm>
            <a:off x="8401376" y="1541263"/>
            <a:ext cx="1447132" cy="5145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458EBC80-723C-564E-924E-98C235341188}"/>
              </a:ext>
            </a:extLst>
          </p:cNvPr>
          <p:cNvSpPr/>
          <p:nvPr/>
        </p:nvSpPr>
        <p:spPr>
          <a:xfrm>
            <a:off x="0" y="6273225"/>
            <a:ext cx="4288850" cy="584775"/>
          </a:xfrm>
          <a:prstGeom prst="rect">
            <a:avLst/>
          </a:prstGeom>
        </p:spPr>
        <p:txBody>
          <a:bodyPr wrap="square">
            <a:spAutoFit/>
          </a:bodyPr>
          <a:lstStyle/>
          <a:p>
            <a:pPr algn="ctr"/>
            <a:r>
              <a:rPr lang="en-US" sz="3200" b="1" dirty="0">
                <a:ln w="0">
                  <a:solidFill>
                    <a:sysClr val="windowText" lastClr="000000"/>
                  </a:solidFill>
                </a:ln>
                <a:solidFill>
                  <a:srgbClr val="00B050"/>
                </a:solidFill>
                <a:effectLst>
                  <a:outerShdw blurRad="38100" dist="19050" dir="2700000" algn="tl" rotWithShape="0">
                    <a:schemeClr val="dk1">
                      <a:alpha val="40000"/>
                    </a:schemeClr>
                  </a:outerShdw>
                </a:effectLst>
              </a:rPr>
              <a:t>ies.ed.gov/</a:t>
            </a:r>
            <a:r>
              <a:rPr lang="en-US" sz="3200" b="1" dirty="0" err="1">
                <a:ln w="0">
                  <a:solidFill>
                    <a:sysClr val="windowText" lastClr="000000"/>
                  </a:solidFill>
                </a:ln>
                <a:solidFill>
                  <a:srgbClr val="00B050"/>
                </a:solidFill>
                <a:effectLst>
                  <a:outerShdw blurRad="38100" dist="19050" dir="2700000" algn="tl" rotWithShape="0">
                    <a:schemeClr val="dk1">
                      <a:alpha val="40000"/>
                    </a:schemeClr>
                  </a:outerShdw>
                </a:effectLst>
              </a:rPr>
              <a:t>ncee</a:t>
            </a:r>
            <a:r>
              <a:rPr lang="en-US" sz="3200" b="1" dirty="0">
                <a:ln w="0">
                  <a:solidFill>
                    <a:sysClr val="windowText" lastClr="000000"/>
                  </a:solidFill>
                </a:ln>
                <a:solidFill>
                  <a:srgbClr val="00B050"/>
                </a:solidFill>
                <a:effectLst>
                  <a:outerShdw blurRad="38100" dist="19050" dir="2700000" algn="tl" rotWithShape="0">
                    <a:schemeClr val="dk1">
                      <a:alpha val="40000"/>
                    </a:schemeClr>
                  </a:outerShdw>
                </a:effectLst>
              </a:rPr>
              <a:t>/</a:t>
            </a:r>
            <a:r>
              <a:rPr lang="en-US" sz="3200" b="1" dirty="0" err="1">
                <a:ln w="0">
                  <a:solidFill>
                    <a:sysClr val="windowText" lastClr="000000"/>
                  </a:solidFill>
                </a:ln>
                <a:solidFill>
                  <a:srgbClr val="00B050"/>
                </a:solidFill>
                <a:effectLst>
                  <a:outerShdw blurRad="38100" dist="19050" dir="2700000" algn="tl" rotWithShape="0">
                    <a:schemeClr val="dk1">
                      <a:alpha val="40000"/>
                    </a:schemeClr>
                  </a:outerShdw>
                </a:effectLst>
              </a:rPr>
              <a:t>wwc</a:t>
            </a:r>
            <a:endParaRPr lang="en-US" sz="3200" b="1" dirty="0">
              <a:ln w="0">
                <a:solidFill>
                  <a:sysClr val="windowText" lastClr="000000"/>
                </a:solidFill>
              </a:ln>
              <a:solidFill>
                <a:srgbClr val="00B050"/>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355659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Homework … Last Time We Met</a:t>
            </a:r>
            <a:endParaRPr lang="en-US" dirty="0"/>
          </a:p>
        </p:txBody>
      </p:sp>
      <p:sp>
        <p:nvSpPr>
          <p:cNvPr id="3" name="Content Placeholder 2"/>
          <p:cNvSpPr>
            <a:spLocks noGrp="1"/>
          </p:cNvSpPr>
          <p:nvPr>
            <p:ph idx="1"/>
          </p:nvPr>
        </p:nvSpPr>
        <p:spPr>
          <a:xfrm>
            <a:off x="838200" y="1825625"/>
            <a:ext cx="10515600" cy="4351338"/>
          </a:xfrm>
        </p:spPr>
        <p:txBody>
          <a:bodyPr/>
          <a:lstStyle/>
          <a:p>
            <a:pPr marL="0" indent="0">
              <a:buNone/>
            </a:pPr>
            <a:r>
              <a:rPr lang="en-US" dirty="0"/>
              <a:t>At your next faculty and staff meeting: </a:t>
            </a:r>
          </a:p>
          <a:p>
            <a:pPr lvl="1"/>
            <a:r>
              <a:rPr lang="en-US" dirty="0"/>
              <a:t>Show narrated slide show Introductory Overview of the Ci3T Model of Prevention to faculty and staff to explain the three-tiered model</a:t>
            </a:r>
          </a:p>
          <a:p>
            <a:pPr marL="0" indent="0">
              <a:buNone/>
            </a:pPr>
            <a:r>
              <a:rPr lang="en-US" dirty="0"/>
              <a:t>At your next Ci3T Leadership Team meeting: </a:t>
            </a:r>
          </a:p>
          <a:p>
            <a:pPr lvl="1"/>
            <a:r>
              <a:rPr lang="en-US" dirty="0"/>
              <a:t>Finalize mission and purpose statements on the </a:t>
            </a:r>
            <a:br>
              <a:rPr lang="en-US" dirty="0"/>
            </a:br>
            <a:r>
              <a:rPr lang="en-US" b="1" dirty="0"/>
              <a:t>Ci3T Blueprint A Primary (Tier 1) Plan</a:t>
            </a:r>
          </a:p>
          <a:p>
            <a:pPr lvl="1"/>
            <a:r>
              <a:rPr lang="en-US" dirty="0"/>
              <a:t>Put a copy of your school’s reactive plan in your training binder and upload it to your school-site folder for the next training   </a:t>
            </a:r>
          </a:p>
        </p:txBody>
      </p:sp>
    </p:spTree>
    <p:custDataLst>
      <p:tags r:id="rId1"/>
    </p:custDataLst>
    <p:extLst>
      <p:ext uri="{BB962C8B-B14F-4D97-AF65-F5344CB8AC3E}">
        <p14:creationId xmlns:p14="http://schemas.microsoft.com/office/powerpoint/2010/main" val="32455780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What Works Clearinghouse website screenshot"/>
          <p:cNvPicPr/>
          <p:nvPr/>
        </p:nvPicPr>
        <p:blipFill>
          <a:blip r:embed="rId4"/>
          <a:stretch>
            <a:fillRect/>
          </a:stretch>
        </p:blipFill>
        <p:spPr>
          <a:xfrm>
            <a:off x="0" y="0"/>
            <a:ext cx="12192000" cy="6435524"/>
          </a:xfrm>
          <a:prstGeom prst="rect">
            <a:avLst/>
          </a:prstGeom>
        </p:spPr>
      </p:pic>
      <p:pic>
        <p:nvPicPr>
          <p:cNvPr id="3" name="Picture 2" descr="What Works Clearinghouse website screenshot of filter options" title="Filter options"/>
          <p:cNvPicPr/>
          <p:nvPr/>
        </p:nvPicPr>
        <p:blipFill>
          <a:blip r:embed="rId5"/>
          <a:stretch>
            <a:fillRect/>
          </a:stretch>
        </p:blipFill>
        <p:spPr>
          <a:xfrm>
            <a:off x="4389790" y="1919236"/>
            <a:ext cx="5815986" cy="2906759"/>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01683" y="5605586"/>
            <a:ext cx="2508942" cy="675696"/>
          </a:xfrm>
          <a:prstGeom prst="rect">
            <a:avLst/>
          </a:prstGeom>
          <a:no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cxnSp>
        <p:nvCxnSpPr>
          <p:cNvPr id="5" name="Straight Arrow Connector 4"/>
          <p:cNvCxnSpPr>
            <a:cxnSpLocks/>
            <a:stCxn id="4" idx="3"/>
          </p:cNvCxnSpPr>
          <p:nvPr/>
        </p:nvCxnSpPr>
        <p:spPr>
          <a:xfrm flipV="1">
            <a:off x="2910625" y="4675031"/>
            <a:ext cx="1622738" cy="12684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06332" y="6281282"/>
            <a:ext cx="4288850" cy="584775"/>
          </a:xfrm>
          <a:prstGeom prst="rect">
            <a:avLst/>
          </a:prstGeom>
        </p:spPr>
        <p:txBody>
          <a:bodyPr wrap="square">
            <a:spAutoFit/>
          </a:bodyPr>
          <a:lstStyle/>
          <a:p>
            <a:pPr algn="ctr"/>
            <a:r>
              <a:rPr lang="en-US" sz="3200" b="1" dirty="0">
                <a:ln w="0">
                  <a:noFill/>
                </a:ln>
                <a:solidFill>
                  <a:sysClr val="windowText" lastClr="000000"/>
                </a:solidFill>
                <a:effectLst>
                  <a:outerShdw blurRad="38100" dist="19050" dir="2700000" algn="tl" rotWithShape="0">
                    <a:schemeClr val="dk1">
                      <a:alpha val="40000"/>
                    </a:schemeClr>
                  </a:outerShdw>
                </a:effectLst>
              </a:rPr>
              <a:t>ies.ed.gov/</a:t>
            </a:r>
            <a:r>
              <a:rPr lang="en-US" sz="3200" b="1" dirty="0" err="1">
                <a:ln w="0">
                  <a:noFill/>
                </a:ln>
                <a:solidFill>
                  <a:sysClr val="windowText" lastClr="000000"/>
                </a:solidFill>
                <a:effectLst>
                  <a:outerShdw blurRad="38100" dist="19050" dir="2700000" algn="tl" rotWithShape="0">
                    <a:schemeClr val="dk1">
                      <a:alpha val="40000"/>
                    </a:schemeClr>
                  </a:outerShdw>
                </a:effectLst>
              </a:rPr>
              <a:t>ncee</a:t>
            </a:r>
            <a:r>
              <a:rPr lang="en-US" sz="3200" b="1" dirty="0">
                <a:ln w="0">
                  <a:noFill/>
                </a:ln>
                <a:solidFill>
                  <a:sysClr val="windowText" lastClr="000000"/>
                </a:solidFill>
                <a:effectLst>
                  <a:outerShdw blurRad="38100" dist="19050" dir="2700000" algn="tl" rotWithShape="0">
                    <a:schemeClr val="dk1">
                      <a:alpha val="40000"/>
                    </a:schemeClr>
                  </a:outerShdw>
                </a:effectLst>
              </a:rPr>
              <a:t>/</a:t>
            </a:r>
            <a:r>
              <a:rPr lang="en-US" sz="3200" b="1" dirty="0" err="1">
                <a:ln w="0">
                  <a:noFill/>
                </a:ln>
                <a:solidFill>
                  <a:sysClr val="windowText" lastClr="000000"/>
                </a:solidFill>
                <a:effectLst>
                  <a:outerShdw blurRad="38100" dist="19050" dir="2700000" algn="tl" rotWithShape="0">
                    <a:schemeClr val="dk1">
                      <a:alpha val="40000"/>
                    </a:schemeClr>
                  </a:outerShdw>
                </a:effectLst>
              </a:rPr>
              <a:t>wwc</a:t>
            </a:r>
            <a:endParaRPr lang="en-US" sz="3200" b="1" dirty="0">
              <a:ln w="0">
                <a:noFill/>
              </a:ln>
              <a:solidFill>
                <a:sysClr val="windowText" lastClr="000000"/>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312912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title="What Works Clearinghouse website screenshot">
            <a:extLst>
              <a:ext uri="{FF2B5EF4-FFF2-40B4-BE49-F238E27FC236}">
                <a16:creationId xmlns:a16="http://schemas.microsoft.com/office/drawing/2014/main" id="{60797E35-1CB4-3A43-A1B3-A8430D857033}"/>
              </a:ext>
            </a:extLst>
          </p:cNvPr>
          <p:cNvPicPr/>
          <p:nvPr/>
        </p:nvPicPr>
        <p:blipFill>
          <a:blip r:embed="rId4"/>
          <a:stretch>
            <a:fillRect/>
          </a:stretch>
        </p:blipFill>
        <p:spPr>
          <a:xfrm>
            <a:off x="150472" y="133726"/>
            <a:ext cx="9824194" cy="6106302"/>
          </a:xfrm>
          <a:prstGeom prst="rect">
            <a:avLst/>
          </a:prstGeom>
        </p:spPr>
      </p:pic>
      <p:sp>
        <p:nvSpPr>
          <p:cNvPr id="3" name="Rectangle 2"/>
          <p:cNvSpPr/>
          <p:nvPr/>
        </p:nvSpPr>
        <p:spPr>
          <a:xfrm>
            <a:off x="4146621" y="2180492"/>
            <a:ext cx="5797899" cy="5024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What Works Clearinghouse website screenshot of Positive Action" title="WWC Positive Action"/>
          <p:cNvPicPr/>
          <p:nvPr/>
        </p:nvPicPr>
        <p:blipFill>
          <a:blip r:embed="rId5"/>
          <a:stretch>
            <a:fillRect/>
          </a:stretch>
        </p:blipFill>
        <p:spPr>
          <a:xfrm>
            <a:off x="1017808" y="1310005"/>
            <a:ext cx="6572885" cy="423799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906993" y="3859189"/>
            <a:ext cx="1394551" cy="3416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What Works Clearinghouse website screenshot of Positive Action's evidence" title="Positive Action evidence"/>
          <p:cNvPicPr/>
          <p:nvPr/>
        </p:nvPicPr>
        <p:blipFill>
          <a:blip r:embed="rId6"/>
          <a:stretch>
            <a:fillRect/>
          </a:stretch>
        </p:blipFill>
        <p:spPr>
          <a:xfrm>
            <a:off x="5282086" y="133725"/>
            <a:ext cx="6909914" cy="6481186"/>
          </a:xfrm>
          <a:prstGeom prst="rect">
            <a:avLst/>
          </a:prstGeom>
          <a:ln>
            <a:noFill/>
          </a:ln>
          <a:effectLst>
            <a:outerShdw blurRad="292100" dist="139700" dir="2700000" algn="tl" rotWithShape="0">
              <a:srgbClr val="333333">
                <a:alpha val="65000"/>
              </a:srgbClr>
            </a:outerShdw>
          </a:effectLst>
        </p:spPr>
      </p:pic>
      <p:cxnSp>
        <p:nvCxnSpPr>
          <p:cNvPr id="7" name="Straight Arrow Connector 6"/>
          <p:cNvCxnSpPr>
            <a:cxnSpLocks/>
            <a:stCxn id="5" idx="3"/>
            <a:endCxn id="9" idx="1"/>
          </p:cNvCxnSpPr>
          <p:nvPr/>
        </p:nvCxnSpPr>
        <p:spPr>
          <a:xfrm flipV="1">
            <a:off x="4301544" y="3374318"/>
            <a:ext cx="980542" cy="6556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95294" y="6211669"/>
            <a:ext cx="5141588" cy="584775"/>
          </a:xfrm>
          <a:prstGeom prst="rect">
            <a:avLst/>
          </a:prstGeom>
        </p:spPr>
        <p:txBody>
          <a:bodyPr wrap="square">
            <a:spAutoFit/>
          </a:bodyPr>
          <a:lstStyle/>
          <a:p>
            <a:pPr algn="ctr"/>
            <a:r>
              <a:rPr lang="en-US" sz="3200" b="1" dirty="0">
                <a:ln w="0">
                  <a:noFill/>
                </a:ln>
                <a:solidFill>
                  <a:sysClr val="windowText" lastClr="000000"/>
                </a:solidFill>
                <a:effectLst>
                  <a:outerShdw blurRad="38100" dist="19050" dir="2700000" algn="tl" rotWithShape="0">
                    <a:schemeClr val="dk1">
                      <a:alpha val="40000"/>
                    </a:schemeClr>
                  </a:outerShdw>
                </a:effectLst>
              </a:rPr>
              <a:t>ies.ed.gov/</a:t>
            </a:r>
            <a:r>
              <a:rPr lang="en-US" sz="3200" b="1" dirty="0" err="1">
                <a:ln w="0">
                  <a:noFill/>
                </a:ln>
                <a:solidFill>
                  <a:sysClr val="windowText" lastClr="000000"/>
                </a:solidFill>
                <a:effectLst>
                  <a:outerShdw blurRad="38100" dist="19050" dir="2700000" algn="tl" rotWithShape="0">
                    <a:schemeClr val="dk1">
                      <a:alpha val="40000"/>
                    </a:schemeClr>
                  </a:outerShdw>
                </a:effectLst>
              </a:rPr>
              <a:t>ncee</a:t>
            </a:r>
            <a:r>
              <a:rPr lang="en-US" sz="3200" b="1" dirty="0">
                <a:ln w="0">
                  <a:noFill/>
                </a:ln>
                <a:solidFill>
                  <a:sysClr val="windowText" lastClr="000000"/>
                </a:solidFill>
                <a:effectLst>
                  <a:outerShdw blurRad="38100" dist="19050" dir="2700000" algn="tl" rotWithShape="0">
                    <a:schemeClr val="dk1">
                      <a:alpha val="40000"/>
                    </a:schemeClr>
                  </a:outerShdw>
                </a:effectLst>
              </a:rPr>
              <a:t>/</a:t>
            </a:r>
            <a:r>
              <a:rPr lang="en-US" sz="3200" b="1" dirty="0" err="1">
                <a:ln w="0">
                  <a:noFill/>
                </a:ln>
                <a:solidFill>
                  <a:sysClr val="windowText" lastClr="000000"/>
                </a:solidFill>
                <a:effectLst>
                  <a:outerShdw blurRad="38100" dist="19050" dir="2700000" algn="tl" rotWithShape="0">
                    <a:schemeClr val="dk1">
                      <a:alpha val="40000"/>
                    </a:schemeClr>
                  </a:outerShdw>
                </a:effectLst>
              </a:rPr>
              <a:t>wwc</a:t>
            </a:r>
            <a:endParaRPr lang="en-US" sz="3200" b="1" dirty="0">
              <a:ln w="0">
                <a:noFill/>
              </a:ln>
              <a:solidFill>
                <a:sysClr val="windowText" lastClr="000000"/>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248358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e CASEL program guides are for selecting well-designed, evidence-based SEL programs used by a growing number of schools across the country. Two editions: preschool and elementary school, and middel and high school (2013; 2015)." title="CASEL Guide description">
            <a:extLst>
              <a:ext uri="{FF2B5EF4-FFF2-40B4-BE49-F238E27FC236}">
                <a16:creationId xmlns:a16="http://schemas.microsoft.com/office/drawing/2014/main" id="{1043F02E-B9D0-5F4D-B72D-AA3576EE59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65671" y="4486540"/>
            <a:ext cx="3202329" cy="2137256"/>
          </a:xfrm>
          <a:prstGeom prst="rect">
            <a:avLst/>
          </a:prstGeom>
        </p:spPr>
      </p:pic>
      <p:sp>
        <p:nvSpPr>
          <p:cNvPr id="6" name="Title 5"/>
          <p:cNvSpPr>
            <a:spLocks noGrp="1"/>
          </p:cNvSpPr>
          <p:nvPr>
            <p:ph type="title"/>
          </p:nvPr>
        </p:nvSpPr>
        <p:spPr>
          <a:xfrm>
            <a:off x="0" y="0"/>
            <a:ext cx="12192000" cy="703344"/>
          </a:xfrm>
          <a:solidFill>
            <a:srgbClr val="363850"/>
          </a:solidFill>
          <a:ln>
            <a:solidFill>
              <a:srgbClr val="363850"/>
            </a:solidFill>
          </a:ln>
        </p:spPr>
        <p:txBody>
          <a:bodyPr>
            <a:noAutofit/>
          </a:bodyPr>
          <a:lstStyle/>
          <a:p>
            <a:pPr algn="ctr" fontAlgn="base"/>
            <a:r>
              <a:rPr lang="en-US" sz="2800" dirty="0">
                <a:solidFill>
                  <a:schemeClr val="bg1"/>
                </a:solidFill>
              </a:rPr>
              <a:t>Collaborative for Academic, Social, and Emotional Learning</a:t>
            </a:r>
          </a:p>
        </p:txBody>
      </p:sp>
      <p:sp>
        <p:nvSpPr>
          <p:cNvPr id="3" name="Content Placeholder 2"/>
          <p:cNvSpPr>
            <a:spLocks noGrp="1"/>
          </p:cNvSpPr>
          <p:nvPr>
            <p:ph idx="1"/>
          </p:nvPr>
        </p:nvSpPr>
        <p:spPr>
          <a:xfrm>
            <a:off x="334850" y="609601"/>
            <a:ext cx="11857149" cy="4525963"/>
          </a:xfrm>
        </p:spPr>
        <p:txBody>
          <a:bodyPr/>
          <a:lstStyle/>
          <a:p>
            <a:pPr marL="0" indent="0" algn="r">
              <a:buNone/>
            </a:pPr>
            <a:r>
              <a:rPr lang="en-US" dirty="0"/>
              <a:t>casel.org</a:t>
            </a:r>
          </a:p>
          <a:p>
            <a:pPr marL="0" indent="0">
              <a:buNone/>
            </a:pPr>
            <a:r>
              <a:rPr lang="en-US" dirty="0"/>
              <a:t>See CASEL program guides </a:t>
            </a:r>
            <a:r>
              <a:rPr lang="en-US" dirty="0">
                <a:hlinkClick r:id="rId5"/>
              </a:rPr>
              <a:t>https://casel.org/resources-support/</a:t>
            </a:r>
            <a:endParaRPr lang="en-US" dirty="0"/>
          </a:p>
          <a:p>
            <a:pPr lvl="1"/>
            <a:r>
              <a:rPr lang="en-US" dirty="0"/>
              <a:t>Secondary schools:</a:t>
            </a:r>
            <a:br>
              <a:rPr lang="en-US" dirty="0"/>
            </a:br>
            <a:r>
              <a:rPr lang="en-US" dirty="0">
                <a:hlinkClick r:id="rId6"/>
              </a:rPr>
              <a:t>http://secondaryguide.casel.org</a:t>
            </a:r>
            <a:r>
              <a:rPr lang="en-US" dirty="0"/>
              <a:t> </a:t>
            </a:r>
          </a:p>
        </p:txBody>
      </p:sp>
      <p:pic>
        <p:nvPicPr>
          <p:cNvPr id="4" name="Picture 3" title="CASEL website screenshot">
            <a:extLst>
              <a:ext uri="{FF2B5EF4-FFF2-40B4-BE49-F238E27FC236}">
                <a16:creationId xmlns:a16="http://schemas.microsoft.com/office/drawing/2014/main" id="{FB237207-6900-4042-9CAE-F31C2E7352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9171" y="2268845"/>
            <a:ext cx="6505016" cy="4589155"/>
          </a:xfrm>
          <a:prstGeom prst="rect">
            <a:avLst/>
          </a:prstGeom>
        </p:spPr>
      </p:pic>
      <p:pic>
        <p:nvPicPr>
          <p:cNvPr id="7" name="Picture 6" title="CASEL Guide cover">
            <a:extLst>
              <a:ext uri="{FF2B5EF4-FFF2-40B4-BE49-F238E27FC236}">
                <a16:creationId xmlns:a16="http://schemas.microsoft.com/office/drawing/2014/main" id="{AE8A77ED-46B4-1048-89C6-9D01A9BB93D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952277" y="1539370"/>
            <a:ext cx="2518234" cy="3240833"/>
          </a:xfrm>
          <a:prstGeom prst="rect">
            <a:avLst/>
          </a:prstGeom>
        </p:spPr>
      </p:pic>
    </p:spTree>
    <p:custDataLst>
      <p:tags r:id="rId1"/>
    </p:custDataLst>
    <p:extLst>
      <p:ext uri="{BB962C8B-B14F-4D97-AF65-F5344CB8AC3E}">
        <p14:creationId xmlns:p14="http://schemas.microsoft.com/office/powerpoint/2010/main" val="37836351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0" y="0"/>
            <a:ext cx="12192000" cy="1690688"/>
          </a:xfrm>
          <a:solidFill>
            <a:srgbClr val="363850"/>
          </a:solidFill>
          <a:ln>
            <a:solidFill>
              <a:srgbClr val="363850"/>
            </a:solidFill>
          </a:ln>
        </p:spPr>
        <p:txBody>
          <a:bodyPr>
            <a:normAutofit/>
          </a:bodyPr>
          <a:lstStyle/>
          <a:p>
            <a:pPr marL="119063"/>
            <a:r>
              <a:rPr lang="en-US">
                <a:solidFill>
                  <a:schemeClr val="bg1"/>
                </a:solidFill>
              </a:rPr>
              <a:t>Substance Abuse and Mental Health Services Administration </a:t>
            </a:r>
          </a:p>
        </p:txBody>
      </p:sp>
      <p:sp>
        <p:nvSpPr>
          <p:cNvPr id="3" name="Content Placeholder 2"/>
          <p:cNvSpPr>
            <a:spLocks noGrp="1"/>
          </p:cNvSpPr>
          <p:nvPr>
            <p:ph idx="4294967295"/>
          </p:nvPr>
        </p:nvSpPr>
        <p:spPr>
          <a:xfrm>
            <a:off x="412124" y="1866900"/>
            <a:ext cx="5191234" cy="4525963"/>
          </a:xfrm>
        </p:spPr>
        <p:txBody>
          <a:bodyPr>
            <a:normAutofit/>
          </a:bodyPr>
          <a:lstStyle/>
          <a:p>
            <a:pPr marL="0" indent="0">
              <a:buNone/>
            </a:pPr>
            <a:r>
              <a:rPr lang="en-US" dirty="0"/>
              <a:t>samhsa.gov </a:t>
            </a:r>
          </a:p>
          <a:p>
            <a:r>
              <a:rPr lang="en-US" dirty="0"/>
              <a:t>The </a:t>
            </a:r>
            <a:r>
              <a:rPr lang="en-US" dirty="0">
                <a:solidFill>
                  <a:schemeClr val="accent5">
                    <a:lumMod val="75000"/>
                  </a:schemeClr>
                </a:solidFill>
              </a:rPr>
              <a:t>Substance Abuse and Mental Health Services Administration </a:t>
            </a:r>
            <a:r>
              <a:rPr lang="en-US" dirty="0"/>
              <a:t>may have additional resources of interest</a:t>
            </a:r>
          </a:p>
        </p:txBody>
      </p:sp>
      <p:pic>
        <p:nvPicPr>
          <p:cNvPr id="2" name="Picture 1" title="SAMHSA website screenshot"/>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41851" y="1781390"/>
            <a:ext cx="6950149" cy="5076610"/>
          </a:xfrm>
          <a:prstGeom prst="rect">
            <a:avLst/>
          </a:prstGeom>
        </p:spPr>
      </p:pic>
    </p:spTree>
    <p:custDataLst>
      <p:tags r:id="rId1"/>
    </p:custDataLst>
    <p:extLst>
      <p:ext uri="{BB962C8B-B14F-4D97-AF65-F5344CB8AC3E}">
        <p14:creationId xmlns:p14="http://schemas.microsoft.com/office/powerpoint/2010/main" val="3431672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noFill/>
          <a:ln>
            <a:noFill/>
          </a:ln>
        </p:spPr>
        <p:txBody>
          <a:bodyPr/>
          <a:lstStyle/>
          <a:p>
            <a:r>
              <a:rPr lang="en-US"/>
              <a:t>Social Skills Expectations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1235734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0477022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0 min">
            <a:extLst>
              <a:ext uri="{FF2B5EF4-FFF2-40B4-BE49-F238E27FC236}">
                <a16:creationId xmlns:a16="http://schemas.microsoft.com/office/drawing/2014/main" id="{AB84157B-18C7-9F59-2DCE-08485B3E53A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6" name="9 min">
            <a:extLst>
              <a:ext uri="{FF2B5EF4-FFF2-40B4-BE49-F238E27FC236}">
                <a16:creationId xmlns:a16="http://schemas.microsoft.com/office/drawing/2014/main" id="{28661F96-49BD-C22E-329A-008BFACD6F4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7" name="8 min">
            <a:extLst>
              <a:ext uri="{FF2B5EF4-FFF2-40B4-BE49-F238E27FC236}">
                <a16:creationId xmlns:a16="http://schemas.microsoft.com/office/drawing/2014/main" id="{F18B05A7-77F7-67BE-5EC7-972B111DD2D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8" name="7 min">
            <a:extLst>
              <a:ext uri="{FF2B5EF4-FFF2-40B4-BE49-F238E27FC236}">
                <a16:creationId xmlns:a16="http://schemas.microsoft.com/office/drawing/2014/main" id="{3EBA659C-1B1E-029E-72B3-A72673398A85}"/>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9" name="6 min">
            <a:extLst>
              <a:ext uri="{FF2B5EF4-FFF2-40B4-BE49-F238E27FC236}">
                <a16:creationId xmlns:a16="http://schemas.microsoft.com/office/drawing/2014/main" id="{57D78C70-3336-EC10-6775-0BE19C9B6055}"/>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10" name="5 min">
            <a:extLst>
              <a:ext uri="{FF2B5EF4-FFF2-40B4-BE49-F238E27FC236}">
                <a16:creationId xmlns:a16="http://schemas.microsoft.com/office/drawing/2014/main" id="{79592875-FF90-AEAC-3DCA-A53F01EB95E7}"/>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11" name="4 min">
            <a:extLst>
              <a:ext uri="{FF2B5EF4-FFF2-40B4-BE49-F238E27FC236}">
                <a16:creationId xmlns:a16="http://schemas.microsoft.com/office/drawing/2014/main" id="{89084777-903E-F940-7F7D-F662EF5C18F8}"/>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12" name="3 min">
            <a:extLst>
              <a:ext uri="{FF2B5EF4-FFF2-40B4-BE49-F238E27FC236}">
                <a16:creationId xmlns:a16="http://schemas.microsoft.com/office/drawing/2014/main" id="{65BE3F63-0964-2355-AF90-2F1C5A065A7D}"/>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13" name="2 min">
            <a:extLst>
              <a:ext uri="{FF2B5EF4-FFF2-40B4-BE49-F238E27FC236}">
                <a16:creationId xmlns:a16="http://schemas.microsoft.com/office/drawing/2014/main" id="{EE6F8C1A-CBAA-7EF4-B9F2-F0BCE9CB79C9}"/>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14" name="1 min">
            <a:extLst>
              <a:ext uri="{FF2B5EF4-FFF2-40B4-BE49-F238E27FC236}">
                <a16:creationId xmlns:a16="http://schemas.microsoft.com/office/drawing/2014/main" id="{B3EDF43D-96C2-63C8-56BB-4ED284DF9DC4}"/>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15" name="30 seconds">
            <a:extLst>
              <a:ext uri="{FF2B5EF4-FFF2-40B4-BE49-F238E27FC236}">
                <a16:creationId xmlns:a16="http://schemas.microsoft.com/office/drawing/2014/main" id="{415BDC3F-CD0E-89BA-C693-851864DC766B}"/>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pic>
        <p:nvPicPr>
          <p:cNvPr id="16" name="Picture 32">
            <a:extLst>
              <a:ext uri="{FF2B5EF4-FFF2-40B4-BE49-F238E27FC236}">
                <a16:creationId xmlns:a16="http://schemas.microsoft.com/office/drawing/2014/main" id="{B00DADAB-AE93-9A18-BAF3-AC746956775F}"/>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8" y="4195729"/>
            <a:ext cx="5076825" cy="1800292"/>
          </a:xfrm>
          <a:prstGeom prst="rect">
            <a:avLst/>
          </a:prstGeom>
          <a:noFill/>
          <a:ln w="9525">
            <a:noFill/>
            <a:miter lim="800000"/>
            <a:headEnd/>
            <a:tailEnd/>
          </a:ln>
        </p:spPr>
      </p:pic>
      <p:sp>
        <p:nvSpPr>
          <p:cNvPr id="2" name="Rectangle 1"/>
          <p:cNvSpPr/>
          <p:nvPr/>
        </p:nvSpPr>
        <p:spPr>
          <a:xfrm>
            <a:off x="1758562" y="1164451"/>
            <a:ext cx="8674876" cy="3046988"/>
          </a:xfrm>
          <a:prstGeom prst="rect">
            <a:avLst/>
          </a:prstGeom>
          <a:noFill/>
        </p:spPr>
        <p:txBody>
          <a:bodyPr wrap="square" lIns="91440" tIns="45720" rIns="91440" bIns="45720">
            <a:spAutoFit/>
          </a:bodyPr>
          <a:lstStyle/>
          <a:p>
            <a:pPr algn="ctr"/>
            <a:r>
              <a:rPr lang="en-US" sz="2400" b="0" cap="none" spc="0" dirty="0">
                <a:ln w="0"/>
                <a:solidFill>
                  <a:schemeClr val="accent5">
                    <a:lumMod val="75000"/>
                  </a:schemeClr>
                </a:solidFill>
              </a:rPr>
              <a:t>What Works Clearinghouse</a:t>
            </a:r>
          </a:p>
          <a:p>
            <a:pPr algn="ctr"/>
            <a:r>
              <a:rPr lang="en-US" sz="5400" b="0" cap="none" spc="0" dirty="0">
                <a:ln w="0"/>
                <a:solidFill>
                  <a:schemeClr val="tx1"/>
                </a:solidFill>
              </a:rPr>
              <a:t>ies.ed.gov/</a:t>
            </a:r>
            <a:r>
              <a:rPr lang="en-US" sz="5400" b="0" cap="none" spc="0" dirty="0" err="1">
                <a:ln w="0"/>
                <a:solidFill>
                  <a:schemeClr val="tx1"/>
                </a:solidFill>
              </a:rPr>
              <a:t>ncee</a:t>
            </a:r>
            <a:r>
              <a:rPr lang="en-US" sz="5400" b="0" cap="none" spc="0" dirty="0">
                <a:ln w="0"/>
                <a:solidFill>
                  <a:schemeClr val="tx1"/>
                </a:solidFill>
              </a:rPr>
              <a:t>/</a:t>
            </a:r>
            <a:r>
              <a:rPr lang="en-US" sz="5400" b="0" cap="none" spc="0" dirty="0" err="1">
                <a:ln w="0"/>
                <a:solidFill>
                  <a:schemeClr val="tx1"/>
                </a:solidFill>
              </a:rPr>
              <a:t>wwc</a:t>
            </a:r>
            <a:endParaRPr lang="en-US" sz="5400" b="0" cap="none" spc="0" dirty="0">
              <a:ln w="0"/>
              <a:solidFill>
                <a:schemeClr val="tx1"/>
              </a:solidFill>
            </a:endParaRPr>
          </a:p>
          <a:p>
            <a:pPr algn="ctr"/>
            <a:endParaRPr lang="en-US" sz="2400" dirty="0">
              <a:ln w="0"/>
            </a:endParaRPr>
          </a:p>
          <a:p>
            <a:pPr algn="ctr"/>
            <a:r>
              <a:rPr lang="en-US" sz="2400" dirty="0">
                <a:solidFill>
                  <a:schemeClr val="accent5">
                    <a:lumMod val="75000"/>
                  </a:schemeClr>
                </a:solidFill>
              </a:rPr>
              <a:t>Collaborative for Academic, Social, and Emotional Learning</a:t>
            </a:r>
          </a:p>
          <a:p>
            <a:pPr algn="ctr"/>
            <a:r>
              <a:rPr lang="en-US" sz="6000" dirty="0"/>
              <a:t>casel.org</a:t>
            </a:r>
          </a:p>
        </p:txBody>
      </p:sp>
      <p:grpSp>
        <p:nvGrpSpPr>
          <p:cNvPr id="4" name="Group 3">
            <a:extLst>
              <a:ext uri="{FF2B5EF4-FFF2-40B4-BE49-F238E27FC236}">
                <a16:creationId xmlns:a16="http://schemas.microsoft.com/office/drawing/2014/main" id="{685E5C8F-11A8-E64F-8E4C-19A191B3C610}"/>
              </a:ext>
            </a:extLst>
          </p:cNvPr>
          <p:cNvGrpSpPr/>
          <p:nvPr/>
        </p:nvGrpSpPr>
        <p:grpSpPr>
          <a:xfrm>
            <a:off x="9161413" y="3608441"/>
            <a:ext cx="2686597" cy="2627183"/>
            <a:chOff x="6158560" y="4035531"/>
            <a:chExt cx="2686597" cy="2627183"/>
          </a:xfrm>
        </p:grpSpPr>
        <p:pic>
          <p:nvPicPr>
            <p:cNvPr id="19" name="Picture 18" title="Sticky note">
              <a:extLst>
                <a:ext uri="{FF2B5EF4-FFF2-40B4-BE49-F238E27FC236}">
                  <a16:creationId xmlns:a16="http://schemas.microsoft.com/office/drawing/2014/main" id="{49B96482-6535-6841-84D6-D9562083373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21216813">
              <a:off x="6158560" y="4210981"/>
              <a:ext cx="2686597" cy="2451733"/>
            </a:xfrm>
            <a:prstGeom prst="rect">
              <a:avLst/>
            </a:prstGeom>
          </p:spPr>
        </p:pic>
        <p:pic>
          <p:nvPicPr>
            <p:cNvPr id="20" name="Picture 19" title="Push pin">
              <a:extLst>
                <a:ext uri="{FF2B5EF4-FFF2-40B4-BE49-F238E27FC236}">
                  <a16:creationId xmlns:a16="http://schemas.microsoft.com/office/drawing/2014/main" id="{2A310259-4A29-404B-8F17-E389D247ECCB}"/>
                </a:ext>
              </a:extLst>
            </p:cNvPr>
            <p:cNvPicPr>
              <a:picLocks noChangeAspect="1"/>
            </p:cNvPicPr>
            <p:nvPr/>
          </p:nvPicPr>
          <p:blipFill>
            <a:blip r:embed="rId17" cstate="screen">
              <a:grayscl/>
              <a:extLst>
                <a:ext uri="{28A0092B-C50C-407E-A947-70E740481C1C}">
                  <a14:useLocalDpi xmlns:a14="http://schemas.microsoft.com/office/drawing/2010/main"/>
                </a:ext>
              </a:extLst>
            </a:blip>
            <a:stretch>
              <a:fillRect/>
            </a:stretch>
          </p:blipFill>
          <p:spPr>
            <a:xfrm rot="21216813">
              <a:off x="6579592" y="4035531"/>
              <a:ext cx="1123512" cy="1056895"/>
            </a:xfrm>
            <a:prstGeom prst="rect">
              <a:avLst/>
            </a:prstGeom>
          </p:spPr>
        </p:pic>
        <p:sp>
          <p:nvSpPr>
            <p:cNvPr id="18" name="TextBox 17"/>
            <p:cNvSpPr txBox="1"/>
            <p:nvPr/>
          </p:nvSpPr>
          <p:spPr>
            <a:xfrm rot="21304984">
              <a:off x="6243598" y="4830714"/>
              <a:ext cx="2516519" cy="1231106"/>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Review websites</a:t>
              </a:r>
            </a:p>
            <a:p>
              <a:pPr algn="ctr"/>
              <a:r>
                <a:rPr lang="en-US" sz="1800" b="1" dirty="0">
                  <a:solidFill>
                    <a:schemeClr val="accent5"/>
                  </a:solidFill>
                  <a:latin typeface="Arial" panose="020B0604020202020204" pitchFamily="34" charset="0"/>
                  <a:cs typeface="Arial" panose="020B0604020202020204" pitchFamily="34" charset="0"/>
                </a:rPr>
                <a:t>10 minutes</a:t>
              </a:r>
              <a:endParaRPr lang="en-US" sz="1800" dirty="0">
                <a:solidFill>
                  <a:schemeClr val="accent5"/>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64789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ormAutofit fontScale="90000"/>
          </a:bodyPr>
          <a:lstStyle/>
          <a:p>
            <a:r>
              <a:rPr lang="en-US" dirty="0"/>
              <a:t>What are the responsibilities for each stakeholder in supporting students’ social and emotional performance?</a:t>
            </a:r>
          </a:p>
        </p:txBody>
      </p:sp>
      <p:pic>
        <p:nvPicPr>
          <p:cNvPr id="3" name="Picture 2" title="Photo of 4 children smiling"/>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531509" y="3455222"/>
            <a:ext cx="4660491" cy="3402778"/>
          </a:xfrm>
          <a:prstGeom prst="rect">
            <a:avLst/>
          </a:prstGeom>
        </p:spPr>
      </p:pic>
    </p:spTree>
    <p:custDataLst>
      <p:tags r:id="rId1"/>
    </p:custDataLst>
    <p:extLst>
      <p:ext uri="{BB962C8B-B14F-4D97-AF65-F5344CB8AC3E}">
        <p14:creationId xmlns:p14="http://schemas.microsoft.com/office/powerpoint/2010/main" val="19932528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Elementary page 1">
            <a:extLst>
              <a:ext uri="{FF2B5EF4-FFF2-40B4-BE49-F238E27FC236}">
                <a16:creationId xmlns:a16="http://schemas.microsoft.com/office/drawing/2014/main" id="{7E113444-4579-044C-958B-484B288FE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p:spPr>
      </p:pic>
      <p:sp>
        <p:nvSpPr>
          <p:cNvPr id="4" name="Rectangle 3">
            <a:extLst>
              <a:ext uri="{FF2B5EF4-FFF2-40B4-BE49-F238E27FC236}">
                <a16:creationId xmlns:a16="http://schemas.microsoft.com/office/drawing/2014/main" id="{4B175553-CF19-F143-91F5-C8B6413BA35F}"/>
              </a:ext>
            </a:extLst>
          </p:cNvPr>
          <p:cNvSpPr/>
          <p:nvPr/>
        </p:nvSpPr>
        <p:spPr>
          <a:xfrm>
            <a:off x="7236489" y="2352988"/>
            <a:ext cx="2661138" cy="3495152"/>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29238269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Elementary page 2">
            <a:extLst>
              <a:ext uri="{FF2B5EF4-FFF2-40B4-BE49-F238E27FC236}">
                <a16:creationId xmlns:a16="http://schemas.microsoft.com/office/drawing/2014/main" id="{7E113444-4579-044C-958B-484B288FE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1"/>
            <a:ext cx="8401722" cy="6492239"/>
          </a:xfrm>
          <a:prstGeom prst="rect">
            <a:avLst/>
          </a:prstGeom>
          <a:solidFill>
            <a:schemeClr val="bg1"/>
          </a:solidFill>
          <a:ln>
            <a:solidFill>
              <a:schemeClr val="tx1">
                <a:lumMod val="50000"/>
                <a:lumOff val="50000"/>
              </a:schemeClr>
            </a:solidFill>
          </a:ln>
        </p:spPr>
      </p:pic>
      <p:sp>
        <p:nvSpPr>
          <p:cNvPr id="7" name="Rectangle 6">
            <a:extLst>
              <a:ext uri="{FF2B5EF4-FFF2-40B4-BE49-F238E27FC236}">
                <a16:creationId xmlns:a16="http://schemas.microsoft.com/office/drawing/2014/main" id="{B5D092D8-170B-C041-9671-6154C69E79AD}"/>
              </a:ext>
            </a:extLst>
          </p:cNvPr>
          <p:cNvSpPr/>
          <p:nvPr/>
        </p:nvSpPr>
        <p:spPr>
          <a:xfrm>
            <a:off x="7223789" y="502418"/>
            <a:ext cx="2661138" cy="544620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30459862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Elementary page 3">
            <a:extLst>
              <a:ext uri="{FF2B5EF4-FFF2-40B4-BE49-F238E27FC236}">
                <a16:creationId xmlns:a16="http://schemas.microsoft.com/office/drawing/2014/main" id="{7E113444-4579-044C-958B-484B288FE9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38" b="-133182"/>
          <a:stretch/>
        </p:blipFill>
        <p:spPr>
          <a:xfrm>
            <a:off x="1895140" y="182881"/>
            <a:ext cx="8401721" cy="6492239"/>
          </a:xfrm>
          <a:prstGeom prst="rect">
            <a:avLst/>
          </a:prstGeom>
          <a:solidFill>
            <a:schemeClr val="bg1"/>
          </a:solidFill>
        </p:spPr>
      </p:pic>
      <p:pic>
        <p:nvPicPr>
          <p:cNvPr id="11" name="Picture 10" title="Ci3T Exemplar Elementary page 4">
            <a:extLst>
              <a:ext uri="{FF2B5EF4-FFF2-40B4-BE49-F238E27FC236}">
                <a16:creationId xmlns:a16="http://schemas.microsoft.com/office/drawing/2014/main" id="{BFEAE123-2029-8640-93C2-F629B228D5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54"/>
          <a:stretch/>
        </p:blipFill>
        <p:spPr>
          <a:xfrm>
            <a:off x="1895139" y="2221149"/>
            <a:ext cx="8403560" cy="4453970"/>
          </a:xfrm>
          <a:prstGeom prst="rect">
            <a:avLst/>
          </a:prstGeom>
          <a:solidFill>
            <a:schemeClr val="bg1"/>
          </a:solidFill>
        </p:spPr>
      </p:pic>
      <p:sp>
        <p:nvSpPr>
          <p:cNvPr id="4" name="Rectangle 3">
            <a:extLst>
              <a:ext uri="{FF2B5EF4-FFF2-40B4-BE49-F238E27FC236}">
                <a16:creationId xmlns:a16="http://schemas.microsoft.com/office/drawing/2014/main" id="{3EF7C4AC-6F99-0B4B-9590-1376929D86E4}"/>
              </a:ext>
            </a:extLst>
          </p:cNvPr>
          <p:cNvSpPr/>
          <p:nvPr/>
        </p:nvSpPr>
        <p:spPr>
          <a:xfrm>
            <a:off x="7232720" y="195759"/>
            <a:ext cx="2661138" cy="5675312"/>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1367227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8174540" cy="2852737"/>
          </a:xfrm>
        </p:spPr>
        <p:txBody>
          <a:bodyPr>
            <a:normAutofit/>
          </a:bodyPr>
          <a:lstStyle/>
          <a:p>
            <a:r>
              <a:rPr lang="en-US" dirty="0"/>
              <a:t>How did your faculty and staff respond to the Ci3T Overview?</a:t>
            </a:r>
          </a:p>
        </p:txBody>
      </p:sp>
      <p:sp>
        <p:nvSpPr>
          <p:cNvPr id="3" name="Text Placeholder 2"/>
          <p:cNvSpPr>
            <a:spLocks noGrp="1"/>
          </p:cNvSpPr>
          <p:nvPr>
            <p:ph type="body" idx="1"/>
          </p:nvPr>
        </p:nvSpPr>
        <p:spPr>
          <a:xfrm>
            <a:off x="831850" y="4589463"/>
            <a:ext cx="10515600" cy="1500187"/>
          </a:xfrm>
        </p:spPr>
        <p:txBody>
          <a:bodyPr/>
          <a:lstStyle/>
          <a:p>
            <a:r>
              <a:rPr lang="en-US" dirty="0"/>
              <a:t>Sharing Faculty Feedback Questions, Comments, and Concerns</a:t>
            </a:r>
          </a:p>
        </p:txBody>
      </p:sp>
      <p:grpSp>
        <p:nvGrpSpPr>
          <p:cNvPr id="5" name="Group 4">
            <a:extLst>
              <a:ext uri="{FF2B5EF4-FFF2-40B4-BE49-F238E27FC236}">
                <a16:creationId xmlns:a16="http://schemas.microsoft.com/office/drawing/2014/main" id="{0CF184C6-25A8-2542-B485-B8860486A0FF}"/>
              </a:ext>
            </a:extLst>
          </p:cNvPr>
          <p:cNvGrpSpPr/>
          <p:nvPr/>
        </p:nvGrpSpPr>
        <p:grpSpPr>
          <a:xfrm>
            <a:off x="9006390" y="381758"/>
            <a:ext cx="2686597" cy="2601983"/>
            <a:chOff x="6238947" y="4070779"/>
            <a:chExt cx="2686597" cy="2601983"/>
          </a:xfrm>
        </p:grpSpPr>
        <p:pic>
          <p:nvPicPr>
            <p:cNvPr id="7" name="Picture 6" title="Sticky note">
              <a:extLst>
                <a:ext uri="{FF2B5EF4-FFF2-40B4-BE49-F238E27FC236}">
                  <a16:creationId xmlns:a16="http://schemas.microsoft.com/office/drawing/2014/main" id="{5631CF81-9DD2-B24F-8554-A3B2909E4A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16813">
              <a:off x="6238947" y="4221029"/>
              <a:ext cx="2686597" cy="2451733"/>
            </a:xfrm>
            <a:prstGeom prst="rect">
              <a:avLst/>
            </a:prstGeom>
          </p:spPr>
        </p:pic>
        <p:pic>
          <p:nvPicPr>
            <p:cNvPr id="8" name="Picture 7" title="Push pin">
              <a:extLst>
                <a:ext uri="{FF2B5EF4-FFF2-40B4-BE49-F238E27FC236}">
                  <a16:creationId xmlns:a16="http://schemas.microsoft.com/office/drawing/2014/main" id="{3D205CEB-76DB-F94A-A3AB-51E1D525620A}"/>
                </a:ext>
              </a:extLst>
            </p:cNvPr>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rot="21216813">
              <a:off x="6790653" y="4070779"/>
              <a:ext cx="1123512" cy="1056895"/>
            </a:xfrm>
            <a:prstGeom prst="rect">
              <a:avLst/>
            </a:prstGeom>
          </p:spPr>
        </p:pic>
        <p:sp>
          <p:nvSpPr>
            <p:cNvPr id="4" name="TextBox 3"/>
            <p:cNvSpPr txBox="1"/>
            <p:nvPr/>
          </p:nvSpPr>
          <p:spPr>
            <a:xfrm rot="21273744">
              <a:off x="6597286" y="5024007"/>
              <a:ext cx="2064448"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Revisit </a:t>
              </a:r>
            </a:p>
            <a:p>
              <a:pPr algn="ctr"/>
              <a:r>
                <a:rPr lang="en-US" sz="2800" dirty="0">
                  <a:latin typeface="Arial" panose="020B0604020202020204" pitchFamily="34" charset="0"/>
                  <a:cs typeface="Arial" panose="020B0604020202020204" pitchFamily="34" charset="0"/>
                </a:rPr>
                <a:t>Table Talk 1</a:t>
              </a:r>
            </a:p>
          </p:txBody>
        </p:sp>
      </p:grpSp>
    </p:spTree>
    <p:custDataLst>
      <p:tags r:id="rId1"/>
    </p:custDataLst>
    <p:extLst>
      <p:ext uri="{BB962C8B-B14F-4D97-AF65-F5344CB8AC3E}">
        <p14:creationId xmlns:p14="http://schemas.microsoft.com/office/powerpoint/2010/main" val="20563549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high school page 1">
            <a:extLst>
              <a:ext uri="{FF2B5EF4-FFF2-40B4-BE49-F238E27FC236}">
                <a16:creationId xmlns:a16="http://schemas.microsoft.com/office/drawing/2014/main" id="{7E113444-4579-044C-958B-484B288FE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1"/>
            <a:ext cx="8401722" cy="6492239"/>
          </a:xfrm>
          <a:prstGeom prst="rect">
            <a:avLst/>
          </a:prstGeom>
          <a:solidFill>
            <a:schemeClr val="bg1"/>
          </a:solidFill>
          <a:ln>
            <a:solidFill>
              <a:schemeClr val="tx1">
                <a:lumMod val="50000"/>
                <a:lumOff val="50000"/>
              </a:schemeClr>
            </a:solidFill>
          </a:ln>
        </p:spPr>
      </p:pic>
      <p:sp>
        <p:nvSpPr>
          <p:cNvPr id="3" name="Rectangle 2">
            <a:extLst>
              <a:ext uri="{FF2B5EF4-FFF2-40B4-BE49-F238E27FC236}">
                <a16:creationId xmlns:a16="http://schemas.microsoft.com/office/drawing/2014/main" id="{AB1B7817-81D6-044B-AC68-24E6EBD46E14}"/>
              </a:ext>
            </a:extLst>
          </p:cNvPr>
          <p:cNvSpPr/>
          <p:nvPr/>
        </p:nvSpPr>
        <p:spPr>
          <a:xfrm>
            <a:off x="7206622" y="2240783"/>
            <a:ext cx="2362381" cy="4019341"/>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7278885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high school page 2">
            <a:extLst>
              <a:ext uri="{FF2B5EF4-FFF2-40B4-BE49-F238E27FC236}">
                <a16:creationId xmlns:a16="http://schemas.microsoft.com/office/drawing/2014/main" id="{7E113444-4579-044C-958B-484B288FE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40" y="182881"/>
            <a:ext cx="8401721" cy="6492239"/>
          </a:xfrm>
          <a:prstGeom prst="rect">
            <a:avLst/>
          </a:prstGeom>
          <a:solidFill>
            <a:schemeClr val="bg1"/>
          </a:solidFill>
          <a:ln>
            <a:solidFill>
              <a:schemeClr val="tx1">
                <a:lumMod val="50000"/>
                <a:lumOff val="50000"/>
              </a:schemeClr>
            </a:solidFill>
          </a:ln>
        </p:spPr>
      </p:pic>
      <p:sp>
        <p:nvSpPr>
          <p:cNvPr id="4" name="Rectangle 3">
            <a:extLst>
              <a:ext uri="{FF2B5EF4-FFF2-40B4-BE49-F238E27FC236}">
                <a16:creationId xmlns:a16="http://schemas.microsoft.com/office/drawing/2014/main" id="{581E2AC5-FF19-BE46-9EB8-565F9255C5DF}"/>
              </a:ext>
            </a:extLst>
          </p:cNvPr>
          <p:cNvSpPr/>
          <p:nvPr/>
        </p:nvSpPr>
        <p:spPr>
          <a:xfrm>
            <a:off x="7226800" y="529713"/>
            <a:ext cx="2316445" cy="527866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660558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high school page 3">
            <a:extLst>
              <a:ext uri="{FF2B5EF4-FFF2-40B4-BE49-F238E27FC236}">
                <a16:creationId xmlns:a16="http://schemas.microsoft.com/office/drawing/2014/main" id="{7E113444-4579-044C-958B-484B288FE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40" y="182880"/>
            <a:ext cx="8401721" cy="6492238"/>
          </a:xfrm>
          <a:prstGeom prst="rect">
            <a:avLst/>
          </a:prstGeom>
          <a:solidFill>
            <a:schemeClr val="bg1"/>
          </a:solidFill>
          <a:ln>
            <a:solidFill>
              <a:schemeClr val="tx1">
                <a:lumMod val="50000"/>
                <a:lumOff val="50000"/>
              </a:schemeClr>
            </a:solidFill>
          </a:ln>
        </p:spPr>
      </p:pic>
      <p:sp>
        <p:nvSpPr>
          <p:cNvPr id="3" name="Rectangle 2">
            <a:extLst>
              <a:ext uri="{FF2B5EF4-FFF2-40B4-BE49-F238E27FC236}">
                <a16:creationId xmlns:a16="http://schemas.microsoft.com/office/drawing/2014/main" id="{4F485E74-FBE3-7146-B2EC-A0BEDB5153B2}"/>
              </a:ext>
            </a:extLst>
          </p:cNvPr>
          <p:cNvSpPr/>
          <p:nvPr/>
        </p:nvSpPr>
        <p:spPr>
          <a:xfrm>
            <a:off x="7188202" y="514001"/>
            <a:ext cx="2411605" cy="4883498"/>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25336465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Sticky not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2416">
            <a:off x="1166802" y="959527"/>
            <a:ext cx="5783634" cy="5277566"/>
          </a:xfrm>
          <a:prstGeom prst="rect">
            <a:avLst/>
          </a:prstGeom>
        </p:spPr>
      </p:pic>
      <p:sp>
        <p:nvSpPr>
          <p:cNvPr id="4" name="TextBox 3"/>
          <p:cNvSpPr txBox="1"/>
          <p:nvPr/>
        </p:nvSpPr>
        <p:spPr>
          <a:xfrm rot="197454">
            <a:off x="1692499" y="1537526"/>
            <a:ext cx="4876800" cy="3644075"/>
          </a:xfrm>
          <a:prstGeom prst="rect">
            <a:avLst/>
          </a:prstGeom>
          <a:noFill/>
        </p:spPr>
        <p:txBody>
          <a:bodyPr wrap="square" rtlCol="0">
            <a:spAutoFit/>
          </a:bodyPr>
          <a:lstStyle/>
          <a:p>
            <a:pPr algn="ctr">
              <a:spcBef>
                <a:spcPct val="20000"/>
              </a:spcBef>
              <a:buClr>
                <a:schemeClr val="accent1"/>
              </a:buClr>
              <a:buSzPct val="70000"/>
              <a:buFont typeface="Wingdings" pitchFamily="2" charset="2"/>
              <a:buNone/>
            </a:pPr>
            <a:endParaRPr lang="en-US" sz="1400" dirty="0">
              <a:latin typeface="Arial" panose="020B0604020202020204" pitchFamily="34" charset="0"/>
              <a:cs typeface="Arial" panose="020B0604020202020204" pitchFamily="34" charset="0"/>
            </a:endParaRPr>
          </a:p>
          <a:p>
            <a:pPr algn="ctr">
              <a:spcBef>
                <a:spcPct val="20000"/>
              </a:spcBef>
              <a:buClr>
                <a:schemeClr val="accent1"/>
              </a:buClr>
              <a:buSzPct val="70000"/>
              <a:buFont typeface="Wingdings" pitchFamily="2" charset="2"/>
              <a:buNone/>
            </a:pPr>
            <a:endParaRPr lang="en-US" sz="1400" dirty="0">
              <a:latin typeface="Arial" panose="020B0604020202020204" pitchFamily="34" charset="0"/>
              <a:cs typeface="Arial" panose="020B0604020202020204" pitchFamily="34" charset="0"/>
            </a:endParaRPr>
          </a:p>
          <a:p>
            <a:pPr algn="ctr">
              <a:buClr>
                <a:schemeClr val="accent1"/>
              </a:buClr>
              <a:buSzPct val="70000"/>
              <a:buFont typeface="Wingdings" pitchFamily="2" charset="2"/>
              <a:buNone/>
            </a:pPr>
            <a:r>
              <a:rPr lang="en-US" sz="3200" dirty="0">
                <a:latin typeface="Arial" panose="020B0604020202020204" pitchFamily="34" charset="0"/>
                <a:cs typeface="Arial" panose="020B0604020202020204" pitchFamily="34" charset="0"/>
              </a:rPr>
              <a:t>Draft the </a:t>
            </a:r>
          </a:p>
          <a:p>
            <a:pPr algn="ctr">
              <a:buClr>
                <a:schemeClr val="accent1"/>
              </a:buClr>
              <a:buSzPct val="70000"/>
              <a:buFont typeface="Wingdings" pitchFamily="2" charset="2"/>
              <a:buNone/>
            </a:pPr>
            <a:r>
              <a:rPr lang="en-US" sz="3200" u="sng" dirty="0">
                <a:latin typeface="Arial" panose="020B0604020202020204" pitchFamily="34" charset="0"/>
                <a:cs typeface="Arial" panose="020B0604020202020204" pitchFamily="34" charset="0"/>
              </a:rPr>
              <a:t>Social Skills Component</a:t>
            </a:r>
          </a:p>
          <a:p>
            <a:pPr algn="ctr">
              <a:buClr>
                <a:schemeClr val="accent1"/>
              </a:buClr>
              <a:buSzPct val="70000"/>
              <a:buFont typeface="Wingdings" pitchFamily="2" charset="2"/>
              <a:buNone/>
            </a:pPr>
            <a:r>
              <a:rPr lang="en-US" sz="3200" dirty="0">
                <a:latin typeface="Arial" panose="020B0604020202020204" pitchFamily="34" charset="0"/>
                <a:cs typeface="Arial" panose="020B0604020202020204" pitchFamily="34" charset="0"/>
              </a:rPr>
              <a:t> of your </a:t>
            </a:r>
          </a:p>
          <a:p>
            <a:pPr algn="ctr">
              <a:buClr>
                <a:schemeClr val="accent1"/>
              </a:buClr>
              <a:buSzPct val="70000"/>
              <a:buFont typeface="Wingdings" pitchFamily="2" charset="2"/>
              <a:buNone/>
            </a:pPr>
            <a:endParaRPr lang="en-US" sz="3200" dirty="0">
              <a:latin typeface="Arial" panose="020B0604020202020204" pitchFamily="34" charset="0"/>
              <a:cs typeface="Arial" panose="020B0604020202020204" pitchFamily="34" charset="0"/>
            </a:endParaRPr>
          </a:p>
          <a:p>
            <a:pPr algn="ctr">
              <a:buClr>
                <a:schemeClr val="accent1"/>
              </a:buClr>
              <a:buSzPct val="70000"/>
              <a:buFont typeface="Wingdings" pitchFamily="2" charset="2"/>
              <a:buNone/>
            </a:pPr>
            <a:r>
              <a:rPr lang="en-US" sz="3600" b="1" dirty="0">
                <a:latin typeface="Arial" panose="020B0604020202020204" pitchFamily="34" charset="0"/>
                <a:cs typeface="Arial" panose="020B0604020202020204" pitchFamily="34" charset="0"/>
              </a:rPr>
              <a:t>Ci3T Blueprint A</a:t>
            </a:r>
            <a:r>
              <a:rPr lang="en-US" sz="3600"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Primary (Tier 1) Plan</a:t>
            </a:r>
            <a:endParaRPr lang="en-US" sz="3200" b="1" dirty="0">
              <a:latin typeface="Arial" panose="020B0604020202020204" pitchFamily="34" charset="0"/>
              <a:cs typeface="Arial" panose="020B0604020202020204" pitchFamily="34" charset="0"/>
            </a:endParaRPr>
          </a:p>
        </p:txBody>
      </p:sp>
      <p:pic>
        <p:nvPicPr>
          <p:cNvPr id="8" name="Picture 7" title="Push pin">
            <a:extLst>
              <a:ext uri="{FF2B5EF4-FFF2-40B4-BE49-F238E27FC236}">
                <a16:creationId xmlns:a16="http://schemas.microsoft.com/office/drawing/2014/main" id="{F285EEBC-D679-BC41-A7BD-FC566D3F52F6}"/>
              </a:ext>
            </a:extLst>
          </p:cNvPr>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a:off x="2856671" y="659757"/>
            <a:ext cx="1970793" cy="1853778"/>
          </a:xfrm>
          <a:prstGeom prst="rect">
            <a:avLst/>
          </a:prstGeom>
        </p:spPr>
      </p:pic>
      <p:sp>
        <p:nvSpPr>
          <p:cNvPr id="2" name="Oval 1">
            <a:extLst>
              <a:ext uri="{FF2B5EF4-FFF2-40B4-BE49-F238E27FC236}">
                <a16:creationId xmlns:a16="http://schemas.microsoft.com/office/drawing/2014/main" id="{49223FF7-A76C-BE49-0571-0A52C7BD291C}"/>
              </a:ext>
            </a:extLst>
          </p:cNvPr>
          <p:cNvSpPr/>
          <p:nvPr/>
        </p:nvSpPr>
        <p:spPr>
          <a:xfrm rot="21320528">
            <a:off x="7243544" y="595914"/>
            <a:ext cx="3347704" cy="1984021"/>
          </a:xfrm>
          <a:prstGeom prst="ellipse">
            <a:avLst/>
          </a:prstGeom>
          <a:solidFill>
            <a:srgbClr val="DBDBDB"/>
          </a:solidFill>
          <a:ln w="6350">
            <a:noFill/>
          </a:ln>
          <a:scene3d>
            <a:camera prst="orthographicFront"/>
            <a:lightRig rig="threePt" dir="t"/>
          </a:scene3d>
          <a:sp3d>
            <a:bevelT w="95250" h="63500" prst="coolSlant"/>
          </a:sp3d>
        </p:spPr>
        <p:style>
          <a:lnRef idx="2">
            <a:schemeClr val="dk1"/>
          </a:lnRef>
          <a:fillRef idx="1">
            <a:schemeClr val="lt1"/>
          </a:fillRef>
          <a:effectRef idx="0">
            <a:schemeClr val="dk1"/>
          </a:effectRef>
          <a:fontRef idx="minor">
            <a:schemeClr val="dk1"/>
          </a:fontRef>
        </p:style>
        <p:txBody>
          <a:bodyPr rtlCol="0" anchor="ctr"/>
          <a:lstStyle/>
          <a:p>
            <a:pPr algn="ctr">
              <a:buClr>
                <a:schemeClr val="accent1"/>
              </a:buClr>
              <a:buSzPct val="70000"/>
              <a:buFont typeface="Wingdings" pitchFamily="2" charset="2"/>
              <a:buNone/>
              <a:defRPr/>
            </a:pPr>
            <a:r>
              <a:rPr lang="en-US" sz="2000" dirty="0">
                <a:solidFill>
                  <a:schemeClr val="tx1"/>
                </a:solidFill>
              </a:rPr>
              <a:t>What are the responsibilities for students, teachers, parents, and administrators?</a:t>
            </a:r>
          </a:p>
        </p:txBody>
      </p:sp>
      <p:pic>
        <p:nvPicPr>
          <p:cNvPr id="3" name="Picture 2" descr="Illustration of 3D person thinking with thought bubble." title="Thinking person">
            <a:extLst>
              <a:ext uri="{FF2B5EF4-FFF2-40B4-BE49-F238E27FC236}">
                <a16:creationId xmlns:a16="http://schemas.microsoft.com/office/drawing/2014/main" id="{CF3C2AE0-7203-B012-408F-3DCDE40FB8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346"/>
          <a:stretch>
            <a:fillRect/>
          </a:stretch>
        </p:blipFill>
        <p:spPr>
          <a:xfrm>
            <a:off x="8540403" y="2712585"/>
            <a:ext cx="2452530" cy="4145416"/>
          </a:xfrm>
          <a:prstGeom prst="rect">
            <a:avLst/>
          </a:prstGeom>
        </p:spPr>
      </p:pic>
    </p:spTree>
    <p:custDataLst>
      <p:tags r:id="rId1"/>
    </p:custDataLst>
    <p:extLst>
      <p:ext uri="{BB962C8B-B14F-4D97-AF65-F5344CB8AC3E}">
        <p14:creationId xmlns:p14="http://schemas.microsoft.com/office/powerpoint/2010/main" val="3142921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7E1AEAEA-3D1B-BA00-AA3D-B454C1E05084}"/>
            </a:ext>
          </a:extLst>
        </p:cNvPr>
        <p:cNvGrpSpPr/>
        <p:nvPr/>
      </p:nvGrpSpPr>
      <p:grpSpPr>
        <a:xfrm>
          <a:off x="0" y="0"/>
          <a:ext cx="0" cy="0"/>
          <a:chOff x="0" y="0"/>
          <a:chExt cx="0" cy="0"/>
        </a:xfrm>
      </p:grpSpPr>
      <p:pic>
        <p:nvPicPr>
          <p:cNvPr id="3" name="Picture 2" title="Ci3T Blueprint A">
            <a:extLst>
              <a:ext uri="{FF2B5EF4-FFF2-40B4-BE49-F238E27FC236}">
                <a16:creationId xmlns:a16="http://schemas.microsoft.com/office/drawing/2014/main" id="{73CD8EA3-76FF-CDD2-3754-C7F3D8CE96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7591" y="215683"/>
            <a:ext cx="8316821" cy="6426634"/>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4" name="Rounded Rectangle 9">
            <a:extLst>
              <a:ext uri="{FF2B5EF4-FFF2-40B4-BE49-F238E27FC236}">
                <a16:creationId xmlns:a16="http://schemas.microsoft.com/office/drawing/2014/main" id="{17415E76-3F98-AA48-3A0B-5F0FCF961715}"/>
              </a:ext>
            </a:extLst>
          </p:cNvPr>
          <p:cNvSpPr/>
          <p:nvPr/>
        </p:nvSpPr>
        <p:spPr>
          <a:xfrm>
            <a:off x="7364757" y="1937541"/>
            <a:ext cx="2368421" cy="3948104"/>
          </a:xfrm>
          <a:prstGeom prst="rect">
            <a:avLst/>
          </a:prstGeom>
          <a:noFill/>
          <a:ln w="76200">
            <a:solidFill>
              <a:srgbClr val="00B0F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sp>
        <p:nvSpPr>
          <p:cNvPr id="5" name="Left Arrow 7">
            <a:extLst>
              <a:ext uri="{FF2B5EF4-FFF2-40B4-BE49-F238E27FC236}">
                <a16:creationId xmlns:a16="http://schemas.microsoft.com/office/drawing/2014/main" id="{6D7B0333-62AD-9637-5775-B5275B85C3B8}"/>
              </a:ext>
            </a:extLst>
          </p:cNvPr>
          <p:cNvSpPr/>
          <p:nvPr/>
        </p:nvSpPr>
        <p:spPr>
          <a:xfrm rot="13291089">
            <a:off x="6552568" y="1957314"/>
            <a:ext cx="1230126" cy="450776"/>
          </a:xfrm>
          <a:prstGeom prst="lef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solidFill>
                <a:srgbClr val="92D050"/>
              </a:solidFill>
            </a:endParaRPr>
          </a:p>
        </p:txBody>
      </p:sp>
      <p:grpSp>
        <p:nvGrpSpPr>
          <p:cNvPr id="6" name="Group 5">
            <a:extLst>
              <a:ext uri="{FF2B5EF4-FFF2-40B4-BE49-F238E27FC236}">
                <a16:creationId xmlns:a16="http://schemas.microsoft.com/office/drawing/2014/main" id="{AEE0584C-8FB1-0DB1-9C66-CA3E8089AFC1}"/>
              </a:ext>
            </a:extLst>
          </p:cNvPr>
          <p:cNvGrpSpPr/>
          <p:nvPr/>
        </p:nvGrpSpPr>
        <p:grpSpPr>
          <a:xfrm>
            <a:off x="1733937" y="301933"/>
            <a:ext cx="2686597" cy="2608623"/>
            <a:chOff x="5837013" y="288901"/>
            <a:chExt cx="2686597" cy="2608623"/>
          </a:xfrm>
        </p:grpSpPr>
        <p:grpSp>
          <p:nvGrpSpPr>
            <p:cNvPr id="10" name="Group 9">
              <a:extLst>
                <a:ext uri="{FF2B5EF4-FFF2-40B4-BE49-F238E27FC236}">
                  <a16:creationId xmlns:a16="http://schemas.microsoft.com/office/drawing/2014/main" id="{F4FA17E9-1C9D-A352-E12A-194493266986}"/>
                </a:ext>
              </a:extLst>
            </p:cNvPr>
            <p:cNvGrpSpPr/>
            <p:nvPr/>
          </p:nvGrpSpPr>
          <p:grpSpPr>
            <a:xfrm rot="20750687">
              <a:off x="5837013" y="288901"/>
              <a:ext cx="2686597" cy="2608623"/>
              <a:chOff x="310420" y="4107564"/>
              <a:chExt cx="2686597" cy="2608623"/>
            </a:xfrm>
          </p:grpSpPr>
          <p:pic>
            <p:nvPicPr>
              <p:cNvPr id="12" name="Picture 11" title="Sticky note">
                <a:extLst>
                  <a:ext uri="{FF2B5EF4-FFF2-40B4-BE49-F238E27FC236}">
                    <a16:creationId xmlns:a16="http://schemas.microsoft.com/office/drawing/2014/main" id="{04F508B6-548E-AE7D-D2AE-E6F61E173F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3090">
                <a:off x="310420" y="4264454"/>
                <a:ext cx="2686597" cy="2451733"/>
              </a:xfrm>
              <a:prstGeom prst="rect">
                <a:avLst/>
              </a:prstGeom>
            </p:spPr>
          </p:pic>
          <p:pic>
            <p:nvPicPr>
              <p:cNvPr id="13" name="Picture 12" title="Push pin">
                <a:extLst>
                  <a:ext uri="{FF2B5EF4-FFF2-40B4-BE49-F238E27FC236}">
                    <a16:creationId xmlns:a16="http://schemas.microsoft.com/office/drawing/2014/main" id="{C4DD33C1-786B-FB58-57E8-B57218C9370B}"/>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rot="353090">
                <a:off x="999108" y="4107564"/>
                <a:ext cx="1123512" cy="1056895"/>
              </a:xfrm>
              <a:prstGeom prst="rect">
                <a:avLst/>
              </a:prstGeom>
            </p:spPr>
          </p:pic>
        </p:grpSp>
        <p:sp>
          <p:nvSpPr>
            <p:cNvPr id="11" name="TextBox 10">
              <a:extLst>
                <a:ext uri="{FF2B5EF4-FFF2-40B4-BE49-F238E27FC236}">
                  <a16:creationId xmlns:a16="http://schemas.microsoft.com/office/drawing/2014/main" id="{2CB8C4EB-9D41-0467-977B-B0A665FB14B9}"/>
                </a:ext>
              </a:extLst>
            </p:cNvPr>
            <p:cNvSpPr txBox="1"/>
            <p:nvPr/>
          </p:nvSpPr>
          <p:spPr>
            <a:xfrm rot="21085036">
              <a:off x="6188336" y="1015068"/>
              <a:ext cx="2122797" cy="1569660"/>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Ci3T Blueprint A</a:t>
              </a:r>
              <a:endParaRPr lang="en-US" sz="2400" dirty="0">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6022143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min">
            <a:extLst>
              <a:ext uri="{FF2B5EF4-FFF2-40B4-BE49-F238E27FC236}">
                <a16:creationId xmlns:a16="http://schemas.microsoft.com/office/drawing/2014/main" id="{B5D46EC8-4A24-185E-964B-B8E586BDD64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8" y="3603304"/>
            <a:ext cx="5076825" cy="1800292"/>
          </a:xfrm>
          <a:prstGeom prst="rect">
            <a:avLst/>
          </a:prstGeom>
          <a:noFill/>
          <a:ln w="9525">
            <a:noFill/>
            <a:miter lim="800000"/>
            <a:headEnd/>
            <a:tailEnd/>
          </a:ln>
        </p:spPr>
      </p:pic>
      <p:pic>
        <p:nvPicPr>
          <p:cNvPr id="3" name="9 min">
            <a:extLst>
              <a:ext uri="{FF2B5EF4-FFF2-40B4-BE49-F238E27FC236}">
                <a16:creationId xmlns:a16="http://schemas.microsoft.com/office/drawing/2014/main" id="{75A6339A-E209-A35A-9310-FD66802615F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8" y="3603304"/>
            <a:ext cx="5076825" cy="1800292"/>
          </a:xfrm>
          <a:prstGeom prst="rect">
            <a:avLst/>
          </a:prstGeom>
          <a:noFill/>
          <a:ln w="9525">
            <a:noFill/>
            <a:miter lim="800000"/>
            <a:headEnd/>
            <a:tailEnd/>
          </a:ln>
        </p:spPr>
      </p:pic>
      <p:pic>
        <p:nvPicPr>
          <p:cNvPr id="4" name="8 min">
            <a:extLst>
              <a:ext uri="{FF2B5EF4-FFF2-40B4-BE49-F238E27FC236}">
                <a16:creationId xmlns:a16="http://schemas.microsoft.com/office/drawing/2014/main" id="{B6C2A0F1-9B9E-05BB-D6F3-FAF3F0A6321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8" y="3603304"/>
            <a:ext cx="5076825" cy="1800292"/>
          </a:xfrm>
          <a:prstGeom prst="rect">
            <a:avLst/>
          </a:prstGeom>
          <a:noFill/>
          <a:ln w="9525">
            <a:noFill/>
            <a:miter lim="800000"/>
            <a:headEnd/>
            <a:tailEnd/>
          </a:ln>
        </p:spPr>
      </p:pic>
      <p:pic>
        <p:nvPicPr>
          <p:cNvPr id="5" name="7 min">
            <a:extLst>
              <a:ext uri="{FF2B5EF4-FFF2-40B4-BE49-F238E27FC236}">
                <a16:creationId xmlns:a16="http://schemas.microsoft.com/office/drawing/2014/main" id="{FD3989E2-4567-5D50-BCA3-B3C5DB1D93E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8" y="3603304"/>
            <a:ext cx="5076825" cy="1800292"/>
          </a:xfrm>
          <a:prstGeom prst="rect">
            <a:avLst/>
          </a:prstGeom>
          <a:noFill/>
          <a:ln w="9525">
            <a:noFill/>
            <a:miter lim="800000"/>
            <a:headEnd/>
            <a:tailEnd/>
          </a:ln>
        </p:spPr>
      </p:pic>
      <p:pic>
        <p:nvPicPr>
          <p:cNvPr id="6" name="6 min">
            <a:extLst>
              <a:ext uri="{FF2B5EF4-FFF2-40B4-BE49-F238E27FC236}">
                <a16:creationId xmlns:a16="http://schemas.microsoft.com/office/drawing/2014/main" id="{E6AB9514-291C-94F2-A7F0-F300F7BADD4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8" y="3603304"/>
            <a:ext cx="5076825" cy="1800292"/>
          </a:xfrm>
          <a:prstGeom prst="rect">
            <a:avLst/>
          </a:prstGeom>
          <a:noFill/>
          <a:ln w="9525">
            <a:noFill/>
            <a:miter lim="800000"/>
            <a:headEnd/>
            <a:tailEnd/>
          </a:ln>
        </p:spPr>
      </p:pic>
      <p:pic>
        <p:nvPicPr>
          <p:cNvPr id="7" name="5 min">
            <a:extLst>
              <a:ext uri="{FF2B5EF4-FFF2-40B4-BE49-F238E27FC236}">
                <a16:creationId xmlns:a16="http://schemas.microsoft.com/office/drawing/2014/main" id="{75ACDB0C-E7AF-CDC8-3046-C8EC9985F596}"/>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3603304"/>
            <a:ext cx="5076825" cy="1800292"/>
          </a:xfrm>
          <a:prstGeom prst="rect">
            <a:avLst/>
          </a:prstGeom>
          <a:noFill/>
          <a:ln w="9525">
            <a:noFill/>
            <a:miter lim="800000"/>
            <a:headEnd/>
            <a:tailEnd/>
          </a:ln>
        </p:spPr>
      </p:pic>
      <p:pic>
        <p:nvPicPr>
          <p:cNvPr id="8" name="4 min">
            <a:extLst>
              <a:ext uri="{FF2B5EF4-FFF2-40B4-BE49-F238E27FC236}">
                <a16:creationId xmlns:a16="http://schemas.microsoft.com/office/drawing/2014/main" id="{07F5E042-A30B-F8D4-2505-908AD49F2202}"/>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3603304"/>
            <a:ext cx="5076825" cy="1800292"/>
          </a:xfrm>
          <a:prstGeom prst="rect">
            <a:avLst/>
          </a:prstGeom>
          <a:noFill/>
          <a:ln w="9525">
            <a:noFill/>
            <a:miter lim="800000"/>
            <a:headEnd/>
            <a:tailEnd/>
          </a:ln>
        </p:spPr>
      </p:pic>
      <p:pic>
        <p:nvPicPr>
          <p:cNvPr id="9" name="3 min">
            <a:extLst>
              <a:ext uri="{FF2B5EF4-FFF2-40B4-BE49-F238E27FC236}">
                <a16:creationId xmlns:a16="http://schemas.microsoft.com/office/drawing/2014/main" id="{273C0A9F-9EED-57C8-C21B-49EF17AEAC88}"/>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8" y="3603304"/>
            <a:ext cx="5076825" cy="1800292"/>
          </a:xfrm>
          <a:prstGeom prst="rect">
            <a:avLst/>
          </a:prstGeom>
          <a:noFill/>
          <a:ln w="9525">
            <a:noFill/>
            <a:miter lim="800000"/>
            <a:headEnd/>
            <a:tailEnd/>
          </a:ln>
        </p:spPr>
      </p:pic>
      <p:pic>
        <p:nvPicPr>
          <p:cNvPr id="10" name="2 min">
            <a:extLst>
              <a:ext uri="{FF2B5EF4-FFF2-40B4-BE49-F238E27FC236}">
                <a16:creationId xmlns:a16="http://schemas.microsoft.com/office/drawing/2014/main" id="{4F9A0D75-6ED4-B683-55DD-6B1E4A18A33C}"/>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8" y="3603304"/>
            <a:ext cx="5076825" cy="1800292"/>
          </a:xfrm>
          <a:prstGeom prst="rect">
            <a:avLst/>
          </a:prstGeom>
          <a:noFill/>
          <a:ln w="9525">
            <a:noFill/>
            <a:miter lim="800000"/>
            <a:headEnd/>
            <a:tailEnd/>
          </a:ln>
        </p:spPr>
      </p:pic>
      <p:pic>
        <p:nvPicPr>
          <p:cNvPr id="11" name="1 min">
            <a:extLst>
              <a:ext uri="{FF2B5EF4-FFF2-40B4-BE49-F238E27FC236}">
                <a16:creationId xmlns:a16="http://schemas.microsoft.com/office/drawing/2014/main" id="{F6476BCD-D041-EC18-3D83-CFB08C0B8DBB}"/>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8" y="3603304"/>
            <a:ext cx="5076825" cy="1800292"/>
          </a:xfrm>
          <a:prstGeom prst="rect">
            <a:avLst/>
          </a:prstGeom>
          <a:noFill/>
          <a:ln w="9525">
            <a:noFill/>
            <a:miter lim="800000"/>
            <a:headEnd/>
            <a:tailEnd/>
          </a:ln>
        </p:spPr>
      </p:pic>
      <p:pic>
        <p:nvPicPr>
          <p:cNvPr id="12" name="30 seconds">
            <a:extLst>
              <a:ext uri="{FF2B5EF4-FFF2-40B4-BE49-F238E27FC236}">
                <a16:creationId xmlns:a16="http://schemas.microsoft.com/office/drawing/2014/main" id="{F9305C34-D89D-680B-01A6-BDDEB93C0515}"/>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8" y="3603304"/>
            <a:ext cx="5076825" cy="1800292"/>
          </a:xfrm>
          <a:prstGeom prst="rect">
            <a:avLst/>
          </a:prstGeom>
          <a:noFill/>
          <a:ln w="9525">
            <a:noFill/>
            <a:miter lim="800000"/>
            <a:headEnd/>
            <a:tailEnd/>
          </a:ln>
        </p:spPr>
      </p:pic>
      <p:pic>
        <p:nvPicPr>
          <p:cNvPr id="13" name="Picture 32">
            <a:extLst>
              <a:ext uri="{FF2B5EF4-FFF2-40B4-BE49-F238E27FC236}">
                <a16:creationId xmlns:a16="http://schemas.microsoft.com/office/drawing/2014/main" id="{537465AE-EF3F-C1C7-49CF-31764209F216}"/>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8" y="3603304"/>
            <a:ext cx="5076825" cy="1800292"/>
          </a:xfrm>
          <a:prstGeom prst="rect">
            <a:avLst/>
          </a:prstGeom>
          <a:noFill/>
          <a:ln w="9525">
            <a:noFill/>
            <a:miter lim="800000"/>
            <a:headEnd/>
            <a:tailEnd/>
          </a:ln>
        </p:spPr>
      </p:pic>
      <p:grpSp>
        <p:nvGrpSpPr>
          <p:cNvPr id="22" name="Group 21"/>
          <p:cNvGrpSpPr/>
          <p:nvPr/>
        </p:nvGrpSpPr>
        <p:grpSpPr>
          <a:xfrm rot="447937">
            <a:off x="8429880" y="3383180"/>
            <a:ext cx="3289894" cy="3241997"/>
            <a:chOff x="710984" y="637842"/>
            <a:chExt cx="5859518" cy="5106736"/>
          </a:xfrm>
        </p:grpSpPr>
        <p:pic>
          <p:nvPicPr>
            <p:cNvPr id="23" name="Picture 22" title="Sticky note"/>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92416">
              <a:off x="710984" y="1007610"/>
              <a:ext cx="5859518" cy="4736968"/>
            </a:xfrm>
            <a:prstGeom prst="rect">
              <a:avLst/>
            </a:prstGeom>
          </p:spPr>
        </p:pic>
        <p:pic>
          <p:nvPicPr>
            <p:cNvPr id="24" name="Picture 23" title="Push pin"/>
            <p:cNvPicPr>
              <a:picLocks noChangeAspect="1"/>
            </p:cNvPicPr>
            <p:nvPr/>
          </p:nvPicPr>
          <p:blipFill>
            <a:blip r:embed="rId17" cstate="screen">
              <a:grayscl/>
              <a:extLst>
                <a:ext uri="{28A0092B-C50C-407E-A947-70E740481C1C}">
                  <a14:useLocalDpi xmlns:a14="http://schemas.microsoft.com/office/drawing/2010/main"/>
                </a:ext>
              </a:extLst>
            </a:blip>
            <a:stretch>
              <a:fillRect/>
            </a:stretch>
          </p:blipFill>
          <p:spPr>
            <a:xfrm>
              <a:off x="2167557" y="637842"/>
              <a:ext cx="2318513" cy="1941898"/>
            </a:xfrm>
            <a:prstGeom prst="rect">
              <a:avLst/>
            </a:prstGeom>
          </p:spPr>
        </p:pic>
      </p:grpSp>
      <p:sp>
        <p:nvSpPr>
          <p:cNvPr id="20" name="TextBox 19"/>
          <p:cNvSpPr txBox="1"/>
          <p:nvPr/>
        </p:nvSpPr>
        <p:spPr>
          <a:xfrm rot="678338">
            <a:off x="8548024" y="4349741"/>
            <a:ext cx="2996715" cy="1908215"/>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Draft the</a:t>
            </a:r>
          </a:p>
          <a:p>
            <a:pPr algn="ctr"/>
            <a:r>
              <a:rPr lang="en-US" sz="2000" dirty="0">
                <a:latin typeface="Arial" panose="020B0604020202020204" pitchFamily="34" charset="0"/>
                <a:cs typeface="Arial" panose="020B0604020202020204" pitchFamily="34" charset="0"/>
              </a:rPr>
              <a:t> </a:t>
            </a:r>
            <a:r>
              <a:rPr lang="en-US" sz="2000" u="sng" dirty="0">
                <a:latin typeface="Arial" panose="020B0604020202020204" pitchFamily="34" charset="0"/>
                <a:cs typeface="Arial" panose="020B0604020202020204" pitchFamily="34" charset="0"/>
              </a:rPr>
              <a:t>Social Skills Component </a:t>
            </a:r>
          </a:p>
          <a:p>
            <a:pPr algn="ctr"/>
            <a:r>
              <a:rPr lang="en-US" sz="2000" dirty="0">
                <a:latin typeface="Arial" panose="020B0604020202020204" pitchFamily="34" charset="0"/>
                <a:cs typeface="Arial" panose="020B0604020202020204" pitchFamily="34" charset="0"/>
              </a:rPr>
              <a:t>of your </a:t>
            </a:r>
          </a:p>
          <a:p>
            <a:pPr algn="ctr"/>
            <a:r>
              <a:rPr lang="en-US" sz="2000" b="1" dirty="0">
                <a:latin typeface="Arial" panose="020B0604020202020204" pitchFamily="34" charset="0"/>
                <a:cs typeface="Arial" panose="020B0604020202020204" pitchFamily="34" charset="0"/>
              </a:rPr>
              <a:t>Ci3T Blueprint A Primary (Tier 1) Plan</a:t>
            </a:r>
          </a:p>
          <a:p>
            <a:pPr algn="ctr"/>
            <a:r>
              <a:rPr lang="en-US" b="1" dirty="0">
                <a:solidFill>
                  <a:schemeClr val="accent5"/>
                </a:solidFill>
                <a:latin typeface="Arial" panose="020B0604020202020204" pitchFamily="34" charset="0"/>
                <a:cs typeface="Arial" panose="020B0604020202020204" pitchFamily="34" charset="0"/>
              </a:rPr>
              <a:t>10 minutes</a:t>
            </a:r>
          </a:p>
        </p:txBody>
      </p:sp>
      <p:sp>
        <p:nvSpPr>
          <p:cNvPr id="14" name="Rectangle 13">
            <a:extLst>
              <a:ext uri="{FF2B5EF4-FFF2-40B4-BE49-F238E27FC236}">
                <a16:creationId xmlns:a16="http://schemas.microsoft.com/office/drawing/2014/main" id="{A20B03CA-DA35-8661-E5E7-C8351BFEEF4C}"/>
              </a:ext>
            </a:extLst>
          </p:cNvPr>
          <p:cNvSpPr/>
          <p:nvPr/>
        </p:nvSpPr>
        <p:spPr>
          <a:xfrm>
            <a:off x="1758562" y="700811"/>
            <a:ext cx="8674876" cy="3046988"/>
          </a:xfrm>
          <a:prstGeom prst="rect">
            <a:avLst/>
          </a:prstGeom>
          <a:noFill/>
        </p:spPr>
        <p:txBody>
          <a:bodyPr wrap="square" lIns="91440" tIns="45720" rIns="91440" bIns="45720">
            <a:spAutoFit/>
          </a:bodyPr>
          <a:lstStyle/>
          <a:p>
            <a:pPr algn="ctr"/>
            <a:r>
              <a:rPr lang="en-US" sz="2400" b="0" cap="none" spc="0" dirty="0">
                <a:ln w="0"/>
                <a:solidFill>
                  <a:schemeClr val="accent5">
                    <a:lumMod val="75000"/>
                  </a:schemeClr>
                </a:solidFill>
              </a:rPr>
              <a:t>What Works Clearinghouse</a:t>
            </a:r>
          </a:p>
          <a:p>
            <a:pPr algn="ctr"/>
            <a:r>
              <a:rPr lang="en-US" sz="5400" b="0" cap="none" spc="0" dirty="0">
                <a:ln w="0"/>
                <a:solidFill>
                  <a:schemeClr val="tx1"/>
                </a:solidFill>
              </a:rPr>
              <a:t>ies.ed.gov/</a:t>
            </a:r>
            <a:r>
              <a:rPr lang="en-US" sz="5400" b="0" cap="none" spc="0" dirty="0" err="1">
                <a:ln w="0"/>
                <a:solidFill>
                  <a:schemeClr val="tx1"/>
                </a:solidFill>
              </a:rPr>
              <a:t>ncee</a:t>
            </a:r>
            <a:r>
              <a:rPr lang="en-US" sz="5400" b="0" cap="none" spc="0" dirty="0">
                <a:ln w="0"/>
                <a:solidFill>
                  <a:schemeClr val="tx1"/>
                </a:solidFill>
              </a:rPr>
              <a:t>/</a:t>
            </a:r>
            <a:r>
              <a:rPr lang="en-US" sz="5400" b="0" cap="none" spc="0" dirty="0" err="1">
                <a:ln w="0"/>
                <a:solidFill>
                  <a:schemeClr val="tx1"/>
                </a:solidFill>
              </a:rPr>
              <a:t>wwc</a:t>
            </a:r>
            <a:endParaRPr lang="en-US" sz="5400" b="0" cap="none" spc="0" dirty="0">
              <a:ln w="0"/>
              <a:solidFill>
                <a:schemeClr val="tx1"/>
              </a:solidFill>
            </a:endParaRPr>
          </a:p>
          <a:p>
            <a:pPr algn="ctr"/>
            <a:endParaRPr lang="en-US" sz="2400" dirty="0">
              <a:ln w="0"/>
            </a:endParaRPr>
          </a:p>
          <a:p>
            <a:pPr algn="ctr"/>
            <a:r>
              <a:rPr lang="en-US" sz="2400" dirty="0">
                <a:solidFill>
                  <a:schemeClr val="accent5">
                    <a:lumMod val="75000"/>
                  </a:schemeClr>
                </a:solidFill>
              </a:rPr>
              <a:t>Collaborative for Academic, Social, and Emotional Learning</a:t>
            </a:r>
          </a:p>
          <a:p>
            <a:pPr algn="ctr"/>
            <a:r>
              <a:rPr lang="en-US" sz="6000" dirty="0"/>
              <a:t>casel.org</a:t>
            </a:r>
          </a:p>
        </p:txBody>
      </p:sp>
      <p:pic>
        <p:nvPicPr>
          <p:cNvPr id="15" name="Picture 14" title="Ci3T Blueprint A">
            <a:extLst>
              <a:ext uri="{FF2B5EF4-FFF2-40B4-BE49-F238E27FC236}">
                <a16:creationId xmlns:a16="http://schemas.microsoft.com/office/drawing/2014/main" id="{25A645D2-CE67-18F6-AB31-4EE173B7637C}"/>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37465" y="4074512"/>
            <a:ext cx="3333361" cy="2575779"/>
          </a:xfrm>
          <a:prstGeom prst="rect">
            <a:avLst/>
          </a:prstGeom>
          <a:solidFill>
            <a:schemeClr val="bg1"/>
          </a:solidFill>
          <a:ln>
            <a:solidFill>
              <a:schemeClr val="tx1">
                <a:lumMod val="50000"/>
                <a:lumOff val="50000"/>
              </a:schemeClr>
            </a:solidFill>
          </a:ln>
          <a:effectLst/>
        </p:spPr>
      </p:pic>
      <p:sp>
        <p:nvSpPr>
          <p:cNvPr id="16" name="Rounded Rectangle 9">
            <a:extLst>
              <a:ext uri="{FF2B5EF4-FFF2-40B4-BE49-F238E27FC236}">
                <a16:creationId xmlns:a16="http://schemas.microsoft.com/office/drawing/2014/main" id="{957151E9-28D8-E485-FBD9-7C2A53B6422A}"/>
              </a:ext>
            </a:extLst>
          </p:cNvPr>
          <p:cNvSpPr/>
          <p:nvPr/>
        </p:nvSpPr>
        <p:spPr>
          <a:xfrm>
            <a:off x="2412660" y="4764628"/>
            <a:ext cx="949257" cy="1582390"/>
          </a:xfrm>
          <a:prstGeom prst="rect">
            <a:avLst/>
          </a:prstGeom>
          <a:noFill/>
          <a:ln w="57150">
            <a:solidFill>
              <a:srgbClr val="00B0F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960230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529432"/>
            <a:ext cx="10515600" cy="2852737"/>
          </a:xfrm>
          <a:noFill/>
          <a:ln>
            <a:noFill/>
          </a:ln>
        </p:spPr>
        <p:txBody>
          <a:bodyPr>
            <a:noAutofit/>
          </a:bodyPr>
          <a:lstStyle/>
          <a:p>
            <a:r>
              <a:rPr lang="en-US" dirty="0"/>
              <a:t>What do we expect from our students in terms of behavioral performance?</a:t>
            </a:r>
          </a:p>
        </p:txBody>
      </p:sp>
      <p:pic>
        <p:nvPicPr>
          <p:cNvPr id="7" name="Picture 6" title="5 children in school hallway smiling and walki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1109" y="4455866"/>
            <a:ext cx="3157596" cy="21044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title="Group of 8 children with backpacks standing together and smili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05458" y="4455866"/>
            <a:ext cx="3157596" cy="21044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417923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noFill/>
          <a:ln>
            <a:noFill/>
          </a:ln>
        </p:spPr>
        <p:txBody>
          <a:bodyPr>
            <a:normAutofit/>
          </a:bodyPr>
          <a:lstStyle/>
          <a:p>
            <a:r>
              <a:rPr lang="en-US" altLang="en-US" dirty="0"/>
              <a:t>Behavior Component</a:t>
            </a:r>
            <a:endParaRPr lang="en-US" dirty="0"/>
          </a:p>
        </p:txBody>
      </p:sp>
      <p:sp>
        <p:nvSpPr>
          <p:cNvPr id="3" name="Content Placeholder 2"/>
          <p:cNvSpPr>
            <a:spLocks noGrp="1"/>
          </p:cNvSpPr>
          <p:nvPr>
            <p:ph idx="1"/>
          </p:nvPr>
        </p:nvSpPr>
        <p:spPr>
          <a:xfrm>
            <a:off x="838200" y="1516529"/>
            <a:ext cx="10515600" cy="4351338"/>
          </a:xfrm>
        </p:spPr>
        <p:txBody>
          <a:bodyPr>
            <a:noAutofit/>
          </a:bodyPr>
          <a:lstStyle/>
          <a:p>
            <a:pPr marL="0" indent="0">
              <a:buNone/>
            </a:pPr>
            <a:r>
              <a:rPr lang="en-US" dirty="0">
                <a:solidFill>
                  <a:schemeClr val="accent5"/>
                </a:solidFill>
              </a:rPr>
              <a:t>Two-Fold</a:t>
            </a:r>
          </a:p>
          <a:p>
            <a:pPr marL="0" indent="0">
              <a:buNone/>
            </a:pPr>
            <a:endParaRPr lang="en-US" sz="1000" dirty="0"/>
          </a:p>
          <a:p>
            <a:pPr marL="0" indent="0">
              <a:buNone/>
            </a:pPr>
            <a:r>
              <a:rPr lang="en-US" dirty="0"/>
              <a:t>1. </a:t>
            </a:r>
            <a:r>
              <a:rPr lang="en-US" dirty="0">
                <a:solidFill>
                  <a:schemeClr val="bg1"/>
                </a:solidFill>
              </a:rPr>
              <a:t>Reactive</a:t>
            </a:r>
          </a:p>
          <a:p>
            <a:pPr lvl="1"/>
            <a:r>
              <a:rPr lang="en-US" dirty="0"/>
              <a:t>Clearly articulate schoolwide consequences for inappropriate behaviors</a:t>
            </a:r>
          </a:p>
          <a:p>
            <a:pPr lvl="1"/>
            <a:r>
              <a:rPr lang="en-US" dirty="0"/>
              <a:t>Plan for accurate data collection (consistent across district schools)</a:t>
            </a:r>
          </a:p>
          <a:p>
            <a:pPr marL="0" indent="0">
              <a:buNone/>
            </a:pPr>
            <a:endParaRPr lang="en-US" sz="1400" dirty="0"/>
          </a:p>
          <a:p>
            <a:pPr marL="0" indent="0">
              <a:buNone/>
            </a:pPr>
            <a:r>
              <a:rPr lang="en-US" dirty="0"/>
              <a:t>2. </a:t>
            </a:r>
            <a:r>
              <a:rPr lang="en-US" dirty="0">
                <a:solidFill>
                  <a:schemeClr val="bg1"/>
                </a:solidFill>
              </a:rPr>
              <a:t>Proactive</a:t>
            </a:r>
          </a:p>
          <a:p>
            <a:pPr lvl="1"/>
            <a:r>
              <a:rPr lang="en-US" dirty="0"/>
              <a:t>Clearly state behavioral expectations</a:t>
            </a:r>
          </a:p>
          <a:p>
            <a:pPr lvl="1"/>
            <a:r>
              <a:rPr lang="en-US" dirty="0"/>
              <a:t>Explicitly teach to all students </a:t>
            </a:r>
          </a:p>
          <a:p>
            <a:pPr lvl="1"/>
            <a:r>
              <a:rPr lang="en-US" dirty="0"/>
              <a:t>Model expectations</a:t>
            </a:r>
          </a:p>
          <a:p>
            <a:pPr lvl="1"/>
            <a:r>
              <a:rPr lang="en-US" dirty="0"/>
              <a:t>Give students opportunities to display expectations</a:t>
            </a:r>
          </a:p>
          <a:p>
            <a:pPr lvl="1"/>
            <a:r>
              <a:rPr lang="en-US" dirty="0"/>
              <a:t>Provide feedback and reinforcement</a:t>
            </a:r>
          </a:p>
          <a:p>
            <a:pPr lvl="1"/>
            <a:r>
              <a:rPr lang="en-US" dirty="0"/>
              <a:t>Monitor behavior</a:t>
            </a:r>
          </a:p>
        </p:txBody>
      </p:sp>
      <p:sp>
        <p:nvSpPr>
          <p:cNvPr id="6" name="Rectangle 5">
            <a:extLst>
              <a:ext uri="{FF2B5EF4-FFF2-40B4-BE49-F238E27FC236}">
                <a16:creationId xmlns:a16="http://schemas.microsoft.com/office/drawing/2014/main" id="{40CDC38D-09DD-0D4E-90F2-16E015A0CAD9}"/>
              </a:ext>
            </a:extLst>
          </p:cNvPr>
          <p:cNvSpPr/>
          <p:nvPr/>
        </p:nvSpPr>
        <p:spPr>
          <a:xfrm>
            <a:off x="1085990" y="1939016"/>
            <a:ext cx="3405142" cy="923330"/>
          </a:xfrm>
          <a:prstGeom prst="rect">
            <a:avLst/>
          </a:prstGeom>
          <a:noFill/>
        </p:spPr>
        <p:txBody>
          <a:bodyPr wrap="square" lIns="91440" tIns="45720" rIns="91440" bIns="45720">
            <a:spAutoFit/>
          </a:bodyPr>
          <a:lstStyle/>
          <a:p>
            <a:pPr algn="ctr"/>
            <a:r>
              <a:rPr lang="en-US" sz="5400" b="1" cap="none" spc="50" dirty="0">
                <a:ln w="9525" cmpd="sng">
                  <a:solidFill>
                    <a:schemeClr val="accent5"/>
                  </a:solidFill>
                  <a:prstDash val="solid"/>
                </a:ln>
                <a:solidFill>
                  <a:srgbClr val="70AD47">
                    <a:tint val="1000"/>
                  </a:srgbClr>
                </a:solidFill>
                <a:effectLst>
                  <a:glow rad="38100">
                    <a:schemeClr val="accent5">
                      <a:alpha val="40000"/>
                    </a:schemeClr>
                  </a:glow>
                </a:effectLst>
              </a:rPr>
              <a:t>Reactive</a:t>
            </a:r>
          </a:p>
        </p:txBody>
      </p:sp>
      <p:sp>
        <p:nvSpPr>
          <p:cNvPr id="7" name="Rectangle 6">
            <a:extLst>
              <a:ext uri="{FF2B5EF4-FFF2-40B4-BE49-F238E27FC236}">
                <a16:creationId xmlns:a16="http://schemas.microsoft.com/office/drawing/2014/main" id="{1852053A-D796-4A4D-B6D0-A09D0EC9A330}"/>
              </a:ext>
            </a:extLst>
          </p:cNvPr>
          <p:cNvSpPr/>
          <p:nvPr/>
        </p:nvSpPr>
        <p:spPr>
          <a:xfrm>
            <a:off x="979392" y="3541644"/>
            <a:ext cx="3902531" cy="923330"/>
          </a:xfrm>
          <a:prstGeom prst="rect">
            <a:avLst/>
          </a:prstGeom>
          <a:noFill/>
        </p:spPr>
        <p:txBody>
          <a:bodyPr wrap="square" lIns="91440" tIns="45720" rIns="91440" bIns="45720">
            <a:spAutoFit/>
          </a:bodyPr>
          <a:lstStyle/>
          <a:p>
            <a:pPr algn="ctr"/>
            <a:r>
              <a:rPr lang="en-US" sz="5400" b="1" spc="50" dirty="0">
                <a:ln w="9525" cmpd="sng">
                  <a:solidFill>
                    <a:schemeClr val="accent5"/>
                  </a:solidFill>
                  <a:prstDash val="solid"/>
                </a:ln>
                <a:solidFill>
                  <a:srgbClr val="70AD47">
                    <a:tint val="1000"/>
                  </a:srgbClr>
                </a:solidFill>
                <a:effectLst>
                  <a:glow rad="38100">
                    <a:schemeClr val="accent5">
                      <a:alpha val="40000"/>
                    </a:schemeClr>
                  </a:glow>
                </a:effectLst>
              </a:rPr>
              <a:t>Proa</a:t>
            </a:r>
            <a:r>
              <a:rPr lang="en-US" sz="5400" b="1" cap="none" spc="50" dirty="0">
                <a:ln w="9525" cmpd="sng">
                  <a:solidFill>
                    <a:schemeClr val="accent5"/>
                  </a:solidFill>
                  <a:prstDash val="solid"/>
                </a:ln>
                <a:solidFill>
                  <a:srgbClr val="70AD47">
                    <a:tint val="1000"/>
                  </a:srgbClr>
                </a:solidFill>
                <a:effectLst>
                  <a:glow rad="38100">
                    <a:schemeClr val="accent5">
                      <a:alpha val="40000"/>
                    </a:schemeClr>
                  </a:glow>
                </a:effectLst>
              </a:rPr>
              <a:t>ctive</a:t>
            </a:r>
          </a:p>
        </p:txBody>
      </p:sp>
    </p:spTree>
    <p:custDataLst>
      <p:tags r:id="rId1"/>
    </p:custDataLst>
    <p:extLst>
      <p:ext uri="{BB962C8B-B14F-4D97-AF65-F5344CB8AC3E}">
        <p14:creationId xmlns:p14="http://schemas.microsoft.com/office/powerpoint/2010/main" val="3306450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Photo of two kids yelling at each othe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93194" y="-7871"/>
            <a:ext cx="10298806" cy="6865871"/>
          </a:xfrm>
          <a:prstGeom prst="rect">
            <a:avLst/>
          </a:prstGeom>
        </p:spPr>
      </p:pic>
      <p:sp>
        <p:nvSpPr>
          <p:cNvPr id="7" name="Title 6"/>
          <p:cNvSpPr>
            <a:spLocks noGrp="1"/>
          </p:cNvSpPr>
          <p:nvPr>
            <p:ph type="title"/>
          </p:nvPr>
        </p:nvSpPr>
        <p:spPr>
          <a:xfrm>
            <a:off x="539008" y="867169"/>
            <a:ext cx="6665675" cy="3571825"/>
          </a:xfrm>
        </p:spPr>
        <p:txBody>
          <a:bodyPr anchor="t"/>
          <a:lstStyle/>
          <a:p>
            <a:r>
              <a:rPr lang="en-US"/>
              <a:t>Reactive Plan</a:t>
            </a:r>
            <a:endParaRPr lang="en-US" dirty="0"/>
          </a:p>
        </p:txBody>
      </p:sp>
    </p:spTree>
    <p:custDataLst>
      <p:tags r:id="rId1"/>
    </p:custDataLst>
    <p:extLst>
      <p:ext uri="{BB962C8B-B14F-4D97-AF65-F5344CB8AC3E}">
        <p14:creationId xmlns:p14="http://schemas.microsoft.com/office/powerpoint/2010/main" val="14539068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78873458"/>
              </p:ext>
            </p:extLst>
          </p:nvPr>
        </p:nvGraphicFramePr>
        <p:xfrm>
          <a:off x="5109288" y="1429555"/>
          <a:ext cx="7064290" cy="5520226"/>
        </p:xfrm>
        <a:graphic>
          <a:graphicData uri="http://schemas.openxmlformats.org/drawingml/2006/table">
            <a:tbl>
              <a:tblPr>
                <a:tableStyleId>{5C22544A-7EE6-4342-B048-85BDC9FD1C3A}</a:tableStyleId>
              </a:tblPr>
              <a:tblGrid>
                <a:gridCol w="1974092">
                  <a:extLst>
                    <a:ext uri="{9D8B030D-6E8A-4147-A177-3AD203B41FA5}">
                      <a16:colId xmlns:a16="http://schemas.microsoft.com/office/drawing/2014/main" val="20000"/>
                    </a:ext>
                  </a:extLst>
                </a:gridCol>
                <a:gridCol w="5090198">
                  <a:extLst>
                    <a:ext uri="{9D8B030D-6E8A-4147-A177-3AD203B41FA5}">
                      <a16:colId xmlns:a16="http://schemas.microsoft.com/office/drawing/2014/main" val="20001"/>
                    </a:ext>
                  </a:extLst>
                </a:gridCol>
              </a:tblGrid>
              <a:tr h="415267">
                <a:tc>
                  <a:txBody>
                    <a:bodyPr/>
                    <a:lstStyle/>
                    <a:p>
                      <a:pPr marL="0" marR="0" algn="l">
                        <a:spcBef>
                          <a:spcPts val="0"/>
                        </a:spcBef>
                        <a:spcAft>
                          <a:spcPts val="0"/>
                        </a:spcAft>
                      </a:pPr>
                      <a:r>
                        <a:rPr lang="en-US" sz="1800" dirty="0">
                          <a:solidFill>
                            <a:schemeClr val="accent5"/>
                          </a:solidFill>
                          <a:effectLst/>
                        </a:rPr>
                        <a:t>Minor Behavior</a:t>
                      </a:r>
                      <a:endParaRPr lang="en-US" sz="1800" dirty="0">
                        <a:solidFill>
                          <a:schemeClr val="accent5"/>
                        </a:solidFill>
                        <a:effectLst/>
                        <a:latin typeface="Times New Roman"/>
                        <a:ea typeface="Times New Roman"/>
                      </a:endParaRPr>
                    </a:p>
                  </a:txBody>
                  <a:tcPr marL="61153" marR="61153"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1800" dirty="0">
                          <a:solidFill>
                            <a:schemeClr val="accent5"/>
                          </a:solidFill>
                          <a:effectLst/>
                        </a:rPr>
                        <a:t>Definition</a:t>
                      </a:r>
                      <a:endParaRPr lang="en-US" sz="1800" dirty="0">
                        <a:solidFill>
                          <a:schemeClr val="accent5"/>
                        </a:solidFill>
                        <a:effectLst/>
                        <a:latin typeface="Times New Roman"/>
                        <a:ea typeface="Times New Roman"/>
                      </a:endParaRPr>
                    </a:p>
                  </a:txBody>
                  <a:tcPr marL="61153" marR="61153"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21265">
                <a:tc>
                  <a:txBody>
                    <a:bodyPr/>
                    <a:lstStyle/>
                    <a:p>
                      <a:pPr marL="0" marR="0" algn="l">
                        <a:spcBef>
                          <a:spcPts val="0"/>
                        </a:spcBef>
                        <a:spcAft>
                          <a:spcPts val="0"/>
                        </a:spcAft>
                      </a:pPr>
                      <a:r>
                        <a:rPr lang="en-US" sz="1800" dirty="0">
                          <a:effectLst/>
                        </a:rPr>
                        <a:t>Defiance/ Insubordination/ </a:t>
                      </a:r>
                    </a:p>
                    <a:p>
                      <a:pPr marL="0" marR="0" algn="l">
                        <a:spcBef>
                          <a:spcPts val="0"/>
                        </a:spcBef>
                        <a:spcAft>
                          <a:spcPts val="0"/>
                        </a:spcAft>
                      </a:pPr>
                      <a:r>
                        <a:rPr lang="en-US" sz="1800" dirty="0">
                          <a:effectLst/>
                        </a:rPr>
                        <a:t>Non-Compliance </a:t>
                      </a:r>
                    </a:p>
                  </a:txBody>
                  <a:tcPr marL="61153" marR="61153" marT="0" marB="0">
                    <a:lnT w="12700" cap="flat" cmpd="sng" algn="ctr">
                      <a:solidFill>
                        <a:schemeClr val="tx1"/>
                      </a:solidFill>
                      <a:prstDash val="solid"/>
                      <a:round/>
                      <a:headEnd type="none" w="med" len="med"/>
                      <a:tailEnd type="none" w="med" len="med"/>
                    </a:lnT>
                    <a:noFill/>
                  </a:tcPr>
                </a:tc>
                <a:tc>
                  <a:txBody>
                    <a:bodyPr/>
                    <a:lstStyle/>
                    <a:p>
                      <a:pPr marL="0" marR="0" algn="l">
                        <a:spcBef>
                          <a:spcPts val="0"/>
                        </a:spcBef>
                        <a:spcAft>
                          <a:spcPts val="0"/>
                        </a:spcAft>
                      </a:pPr>
                      <a:r>
                        <a:rPr lang="en-US" sz="1800" dirty="0">
                          <a:effectLst/>
                        </a:rPr>
                        <a:t>Student engages in brief or low-intensity failure to follow directions or talks back.</a:t>
                      </a:r>
                      <a:endParaRPr lang="en-US" sz="1800" dirty="0">
                        <a:effectLst/>
                        <a:latin typeface="Times New Roman"/>
                        <a:ea typeface="Times New Roman"/>
                      </a:endParaRPr>
                    </a:p>
                  </a:txBody>
                  <a:tcPr marL="61153" marR="61153"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1"/>
                  </a:ext>
                </a:extLst>
              </a:tr>
              <a:tr h="558417">
                <a:tc>
                  <a:txBody>
                    <a:bodyPr/>
                    <a:lstStyle/>
                    <a:p>
                      <a:pPr marL="0" marR="0" algn="l">
                        <a:spcBef>
                          <a:spcPts val="0"/>
                        </a:spcBef>
                        <a:spcAft>
                          <a:spcPts val="0"/>
                        </a:spcAft>
                      </a:pPr>
                      <a:r>
                        <a:rPr lang="en-US" sz="1800">
                          <a:effectLst/>
                        </a:rPr>
                        <a:t>Disrespect</a:t>
                      </a:r>
                    </a:p>
                  </a:txBody>
                  <a:tcPr marL="61153" marR="61153" marT="0" marB="0">
                    <a:noFill/>
                  </a:tcPr>
                </a:tc>
                <a:tc>
                  <a:txBody>
                    <a:bodyPr/>
                    <a:lstStyle/>
                    <a:p>
                      <a:pPr marL="0" marR="0" algn="l">
                        <a:spcBef>
                          <a:spcPts val="0"/>
                        </a:spcBef>
                        <a:spcAft>
                          <a:spcPts val="0"/>
                        </a:spcAft>
                      </a:pPr>
                      <a:r>
                        <a:rPr lang="en-US" sz="1800">
                          <a:effectLst/>
                        </a:rPr>
                        <a:t>Student delivers low-intensity, socially rude or dismissive messages to adults or students.</a:t>
                      </a:r>
                      <a:endParaRPr lang="en-US" sz="1800">
                        <a:effectLst/>
                        <a:latin typeface="Times New Roman"/>
                        <a:ea typeface="Times New Roman"/>
                      </a:endParaRPr>
                    </a:p>
                  </a:txBody>
                  <a:tcPr marL="61153" marR="61153" marT="0" marB="0">
                    <a:noFill/>
                  </a:tcPr>
                </a:tc>
                <a:extLst>
                  <a:ext uri="{0D108BD9-81ED-4DB2-BD59-A6C34878D82A}">
                    <a16:rowId xmlns:a16="http://schemas.microsoft.com/office/drawing/2014/main" val="10002"/>
                  </a:ext>
                </a:extLst>
              </a:tr>
              <a:tr h="536651">
                <a:tc>
                  <a:txBody>
                    <a:bodyPr/>
                    <a:lstStyle/>
                    <a:p>
                      <a:pPr marL="0" marR="0" algn="l">
                        <a:spcBef>
                          <a:spcPts val="0"/>
                        </a:spcBef>
                        <a:spcAft>
                          <a:spcPts val="0"/>
                        </a:spcAft>
                      </a:pPr>
                      <a:r>
                        <a:rPr lang="en-US" sz="1800" dirty="0">
                          <a:effectLst/>
                        </a:rPr>
                        <a:t>Disruption</a:t>
                      </a:r>
                    </a:p>
                  </a:txBody>
                  <a:tcPr marL="61153" marR="61153" marT="0" marB="0">
                    <a:noFill/>
                  </a:tcPr>
                </a:tc>
                <a:tc>
                  <a:txBody>
                    <a:bodyPr/>
                    <a:lstStyle/>
                    <a:p>
                      <a:pPr marL="0" marR="0" algn="l">
                        <a:spcBef>
                          <a:spcPts val="0"/>
                        </a:spcBef>
                        <a:spcAft>
                          <a:spcPts val="0"/>
                        </a:spcAft>
                      </a:pPr>
                      <a:r>
                        <a:rPr lang="en-US" sz="1800">
                          <a:effectLst/>
                        </a:rPr>
                        <a:t>Student engages in low-intensity, but inappropriate disruption.</a:t>
                      </a:r>
                      <a:endParaRPr lang="en-US" sz="1800">
                        <a:effectLst/>
                        <a:latin typeface="Times New Roman"/>
                        <a:ea typeface="Times New Roman"/>
                      </a:endParaRPr>
                    </a:p>
                  </a:txBody>
                  <a:tcPr marL="61153" marR="61153" marT="0" marB="0">
                    <a:noFill/>
                  </a:tcPr>
                </a:tc>
                <a:extLst>
                  <a:ext uri="{0D108BD9-81ED-4DB2-BD59-A6C34878D82A}">
                    <a16:rowId xmlns:a16="http://schemas.microsoft.com/office/drawing/2014/main" val="10003"/>
                  </a:ext>
                </a:extLst>
              </a:tr>
              <a:tr h="804976">
                <a:tc>
                  <a:txBody>
                    <a:bodyPr/>
                    <a:lstStyle/>
                    <a:p>
                      <a:pPr marL="0" marR="0" algn="l">
                        <a:spcBef>
                          <a:spcPts val="0"/>
                        </a:spcBef>
                        <a:spcAft>
                          <a:spcPts val="0"/>
                        </a:spcAft>
                      </a:pPr>
                      <a:r>
                        <a:rPr lang="en-US" sz="1800">
                          <a:effectLst/>
                        </a:rPr>
                        <a:t>Dress Code</a:t>
                      </a:r>
                    </a:p>
                    <a:p>
                      <a:pPr marL="0" marR="0" algn="l">
                        <a:spcBef>
                          <a:spcPts val="0"/>
                        </a:spcBef>
                        <a:spcAft>
                          <a:spcPts val="0"/>
                        </a:spcAft>
                      </a:pPr>
                      <a:r>
                        <a:rPr lang="en-US" sz="1800">
                          <a:effectLst/>
                        </a:rPr>
                        <a:t>Violation</a:t>
                      </a:r>
                    </a:p>
                  </a:txBody>
                  <a:tcPr marL="61153" marR="61153" marT="0" marB="0">
                    <a:noFill/>
                  </a:tcPr>
                </a:tc>
                <a:tc>
                  <a:txBody>
                    <a:bodyPr/>
                    <a:lstStyle/>
                    <a:p>
                      <a:pPr marL="0" marR="0" algn="l">
                        <a:spcBef>
                          <a:spcPts val="0"/>
                        </a:spcBef>
                        <a:spcAft>
                          <a:spcPts val="0"/>
                        </a:spcAft>
                      </a:pPr>
                      <a:r>
                        <a:rPr lang="en-US" sz="1800">
                          <a:effectLst/>
                        </a:rPr>
                        <a:t>Student wears clothing that is near, but not within, the dress code guidelines defined by the school/district.</a:t>
                      </a:r>
                      <a:endParaRPr lang="en-US" sz="1800">
                        <a:effectLst/>
                        <a:latin typeface="Times New Roman"/>
                        <a:ea typeface="Times New Roman"/>
                      </a:endParaRPr>
                    </a:p>
                  </a:txBody>
                  <a:tcPr marL="61153" marR="61153" marT="0" marB="0">
                    <a:noFill/>
                  </a:tcPr>
                </a:tc>
                <a:extLst>
                  <a:ext uri="{0D108BD9-81ED-4DB2-BD59-A6C34878D82A}">
                    <a16:rowId xmlns:a16="http://schemas.microsoft.com/office/drawing/2014/main" val="10004"/>
                  </a:ext>
                </a:extLst>
              </a:tr>
              <a:tr h="536651">
                <a:tc>
                  <a:txBody>
                    <a:bodyPr/>
                    <a:lstStyle/>
                    <a:p>
                      <a:pPr marL="0" marR="0" algn="l">
                        <a:spcBef>
                          <a:spcPts val="0"/>
                        </a:spcBef>
                        <a:spcAft>
                          <a:spcPts val="0"/>
                        </a:spcAft>
                      </a:pPr>
                      <a:r>
                        <a:rPr lang="en-US" sz="1800">
                          <a:effectLst/>
                        </a:rPr>
                        <a:t>Inappropriate Language</a:t>
                      </a:r>
                    </a:p>
                  </a:txBody>
                  <a:tcPr marL="61153" marR="61153" marT="0" marB="0">
                    <a:noFill/>
                  </a:tcPr>
                </a:tc>
                <a:tc>
                  <a:txBody>
                    <a:bodyPr/>
                    <a:lstStyle/>
                    <a:p>
                      <a:pPr marL="0" marR="0" algn="l">
                        <a:spcBef>
                          <a:spcPts val="0"/>
                        </a:spcBef>
                        <a:spcAft>
                          <a:spcPts val="0"/>
                        </a:spcAft>
                      </a:pPr>
                      <a:r>
                        <a:rPr lang="en-US" sz="1800">
                          <a:effectLst/>
                        </a:rPr>
                        <a:t>Student engages in low-intensity instance of inappropriate language.</a:t>
                      </a:r>
                      <a:endParaRPr lang="en-US" sz="1800">
                        <a:effectLst/>
                        <a:latin typeface="Times New Roman"/>
                        <a:ea typeface="Times New Roman"/>
                      </a:endParaRPr>
                    </a:p>
                  </a:txBody>
                  <a:tcPr marL="61153" marR="61153" marT="0" marB="0">
                    <a:noFill/>
                  </a:tcPr>
                </a:tc>
                <a:extLst>
                  <a:ext uri="{0D108BD9-81ED-4DB2-BD59-A6C34878D82A}">
                    <a16:rowId xmlns:a16="http://schemas.microsoft.com/office/drawing/2014/main" val="10005"/>
                  </a:ext>
                </a:extLst>
              </a:tr>
              <a:tr h="737011">
                <a:tc>
                  <a:txBody>
                    <a:bodyPr/>
                    <a:lstStyle/>
                    <a:p>
                      <a:pPr marL="0" marR="0" algn="l">
                        <a:spcBef>
                          <a:spcPts val="0"/>
                        </a:spcBef>
                        <a:spcAft>
                          <a:spcPts val="0"/>
                        </a:spcAft>
                      </a:pPr>
                      <a:r>
                        <a:rPr lang="en-US" sz="1800" dirty="0">
                          <a:effectLst/>
                        </a:rPr>
                        <a:t>Physical Contact/ Aggression</a:t>
                      </a:r>
                    </a:p>
                  </a:txBody>
                  <a:tcPr marL="61153" marR="61153" marT="0" marB="0">
                    <a:noFill/>
                  </a:tcPr>
                </a:tc>
                <a:tc>
                  <a:txBody>
                    <a:bodyPr/>
                    <a:lstStyle/>
                    <a:p>
                      <a:pPr marL="0" marR="0" algn="l">
                        <a:spcBef>
                          <a:spcPts val="0"/>
                        </a:spcBef>
                        <a:spcAft>
                          <a:spcPts val="0"/>
                        </a:spcAft>
                      </a:pPr>
                      <a:r>
                        <a:rPr lang="en-US" sz="1800">
                          <a:effectLst/>
                        </a:rPr>
                        <a:t>Student engages in non-serious, but inappropriate physical contact.</a:t>
                      </a:r>
                      <a:endParaRPr lang="en-US" sz="1800">
                        <a:effectLst/>
                        <a:latin typeface="Times New Roman"/>
                        <a:ea typeface="Times New Roman"/>
                      </a:endParaRPr>
                    </a:p>
                  </a:txBody>
                  <a:tcPr marL="61153" marR="61153" marT="0" marB="0">
                    <a:noFill/>
                  </a:tcPr>
                </a:tc>
                <a:extLst>
                  <a:ext uri="{0D108BD9-81ED-4DB2-BD59-A6C34878D82A}">
                    <a16:rowId xmlns:a16="http://schemas.microsoft.com/office/drawing/2014/main" val="10006"/>
                  </a:ext>
                </a:extLst>
              </a:tr>
              <a:tr h="552759">
                <a:tc>
                  <a:txBody>
                    <a:bodyPr/>
                    <a:lstStyle/>
                    <a:p>
                      <a:pPr marL="0" marR="0" algn="l">
                        <a:spcBef>
                          <a:spcPts val="0"/>
                        </a:spcBef>
                        <a:spcAft>
                          <a:spcPts val="0"/>
                        </a:spcAft>
                      </a:pPr>
                      <a:r>
                        <a:rPr lang="en-US" sz="1800">
                          <a:effectLst/>
                        </a:rPr>
                        <a:t>Property Misuse</a:t>
                      </a:r>
                    </a:p>
                    <a:p>
                      <a:pPr marL="0" marR="0" algn="l">
                        <a:spcBef>
                          <a:spcPts val="0"/>
                        </a:spcBef>
                        <a:spcAft>
                          <a:spcPts val="0"/>
                        </a:spcAft>
                      </a:pPr>
                      <a:endParaRPr lang="en-US" sz="1800">
                        <a:effectLst/>
                        <a:latin typeface="Times New Roman"/>
                        <a:ea typeface="Times New Roman"/>
                      </a:endParaRPr>
                    </a:p>
                  </a:txBody>
                  <a:tcPr marL="61153" marR="61153" marT="0" marB="0">
                    <a:noFill/>
                  </a:tcPr>
                </a:tc>
                <a:tc>
                  <a:txBody>
                    <a:bodyPr/>
                    <a:lstStyle/>
                    <a:p>
                      <a:pPr marL="0" marR="0" algn="l">
                        <a:spcBef>
                          <a:spcPts val="0"/>
                        </a:spcBef>
                        <a:spcAft>
                          <a:spcPts val="0"/>
                        </a:spcAft>
                      </a:pPr>
                      <a:r>
                        <a:rPr lang="en-US" sz="1800" dirty="0">
                          <a:effectLst/>
                        </a:rPr>
                        <a:t>Student engages in low-intensity property misuse.</a:t>
                      </a:r>
                      <a:endParaRPr lang="en-US" sz="1800" dirty="0">
                        <a:effectLst/>
                        <a:latin typeface="Times New Roman"/>
                        <a:ea typeface="Times New Roman"/>
                      </a:endParaRPr>
                    </a:p>
                  </a:txBody>
                  <a:tcPr marL="61153" marR="61153" marT="0" marB="0">
                    <a:noFill/>
                  </a:tcPr>
                </a:tc>
                <a:extLst>
                  <a:ext uri="{0D108BD9-81ED-4DB2-BD59-A6C34878D82A}">
                    <a16:rowId xmlns:a16="http://schemas.microsoft.com/office/drawing/2014/main" val="10007"/>
                  </a:ext>
                </a:extLst>
              </a:tr>
              <a:tr h="415267">
                <a:tc>
                  <a:txBody>
                    <a:bodyPr/>
                    <a:lstStyle/>
                    <a:p>
                      <a:pPr marL="0" marR="0" algn="l">
                        <a:spcBef>
                          <a:spcPts val="0"/>
                        </a:spcBef>
                        <a:spcAft>
                          <a:spcPts val="0"/>
                        </a:spcAft>
                      </a:pPr>
                      <a:r>
                        <a:rPr lang="en-US" sz="1800">
                          <a:effectLst/>
                        </a:rPr>
                        <a:t>Tardy</a:t>
                      </a:r>
                    </a:p>
                  </a:txBody>
                  <a:tcPr marL="61153" marR="61153" marT="0" marB="0">
                    <a:noFill/>
                  </a:tcPr>
                </a:tc>
                <a:tc>
                  <a:txBody>
                    <a:bodyPr/>
                    <a:lstStyle/>
                    <a:p>
                      <a:pPr marL="0" marR="0" algn="l">
                        <a:spcBef>
                          <a:spcPts val="0"/>
                        </a:spcBef>
                        <a:spcAft>
                          <a:spcPts val="0"/>
                        </a:spcAft>
                      </a:pPr>
                      <a:r>
                        <a:rPr lang="en-US" sz="1800" dirty="0">
                          <a:effectLst/>
                        </a:rPr>
                        <a:t>Student arrives at class after the bell</a:t>
                      </a:r>
                      <a:endParaRPr lang="en-US" sz="1800" dirty="0">
                        <a:effectLst/>
                        <a:latin typeface="Times New Roman"/>
                        <a:ea typeface="Times New Roman"/>
                      </a:endParaRPr>
                    </a:p>
                  </a:txBody>
                  <a:tcPr marL="61153" marR="61153" marT="0" marB="0">
                    <a:noFill/>
                  </a:tcPr>
                </a:tc>
                <a:extLst>
                  <a:ext uri="{0D108BD9-81ED-4DB2-BD59-A6C34878D82A}">
                    <a16:rowId xmlns:a16="http://schemas.microsoft.com/office/drawing/2014/main" val="10008"/>
                  </a:ext>
                </a:extLst>
              </a:tr>
            </a:tbl>
          </a:graphicData>
        </a:graphic>
      </p:graphicFrame>
      <p:sp>
        <p:nvSpPr>
          <p:cNvPr id="5" name="Title 4"/>
          <p:cNvSpPr>
            <a:spLocks noGrp="1"/>
          </p:cNvSpPr>
          <p:nvPr>
            <p:ph type="title"/>
          </p:nvPr>
        </p:nvSpPr>
        <p:spPr>
          <a:xfrm>
            <a:off x="838200" y="365125"/>
            <a:ext cx="10515600" cy="1325563"/>
          </a:xfrm>
          <a:noFill/>
          <a:ln>
            <a:noFill/>
          </a:ln>
        </p:spPr>
        <p:txBody>
          <a:bodyPr/>
          <a:lstStyle/>
          <a:p>
            <a:r>
              <a:rPr lang="en-US" dirty="0"/>
              <a:t>Office Discipline Referral Forms</a:t>
            </a:r>
          </a:p>
        </p:txBody>
      </p:sp>
      <p:pic>
        <p:nvPicPr>
          <p:cNvPr id="4" name="Picture 3" title="Sample office referral form"/>
          <p:cNvPicPr>
            <a:picLocks noChangeAspect="1"/>
          </p:cNvPicPr>
          <p:nvPr/>
        </p:nvPicPr>
        <p:blipFill>
          <a:blip r:embed="rId4">
            <a:duotone>
              <a:prstClr val="black"/>
              <a:srgbClr val="B2FECB">
                <a:tint val="45000"/>
                <a:satMod val="400000"/>
              </a:srgbClr>
            </a:duotone>
            <a:extLst>
              <a:ext uri="{28A0092B-C50C-407E-A947-70E740481C1C}">
                <a14:useLocalDpi xmlns:a14="http://schemas.microsoft.com/office/drawing/2010/main"/>
              </a:ext>
            </a:extLst>
          </a:blip>
          <a:stretch>
            <a:fillRect/>
          </a:stretch>
        </p:blipFill>
        <p:spPr>
          <a:xfrm>
            <a:off x="983927" y="1545644"/>
            <a:ext cx="3979634" cy="4857078"/>
          </a:xfrm>
          <a:prstGeom prst="rect">
            <a:avLst/>
          </a:prstGeom>
          <a:ln w="3175">
            <a:solidFill>
              <a:schemeClr val="tx1">
                <a:lumMod val="50000"/>
                <a:lumOff val="50000"/>
              </a:schemeClr>
            </a:solidFill>
          </a:ln>
          <a:effectLst/>
        </p:spPr>
      </p:pic>
      <p:sp>
        <p:nvSpPr>
          <p:cNvPr id="7" name="Up Arrow 6"/>
          <p:cNvSpPr/>
          <p:nvPr/>
        </p:nvSpPr>
        <p:spPr>
          <a:xfrm rot="20773820">
            <a:off x="6903305" y="1737728"/>
            <a:ext cx="3048000" cy="3810000"/>
          </a:xfrm>
          <a:prstGeom prst="up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t>Clearly define behaviors</a:t>
            </a:r>
          </a:p>
          <a:p>
            <a:pPr algn="ctr"/>
            <a:endParaRPr lang="en-US" sz="2400" dirty="0"/>
          </a:p>
          <a:p>
            <a:pPr algn="ctr"/>
            <a:r>
              <a:rPr lang="en-US" sz="2400" dirty="0"/>
              <a:t>Minors and Majors</a:t>
            </a:r>
          </a:p>
        </p:txBody>
      </p:sp>
      <p:sp>
        <p:nvSpPr>
          <p:cNvPr id="6" name="Rectangle 5"/>
          <p:cNvSpPr/>
          <p:nvPr/>
        </p:nvSpPr>
        <p:spPr>
          <a:xfrm>
            <a:off x="18422" y="6566469"/>
            <a:ext cx="8515978" cy="276999"/>
          </a:xfrm>
          <a:prstGeom prst="rect">
            <a:avLst/>
          </a:prstGeom>
        </p:spPr>
        <p:txBody>
          <a:bodyPr wrap="square">
            <a:spAutoFit/>
          </a:bodyPr>
          <a:lstStyle/>
          <a:p>
            <a:r>
              <a:rPr lang="en-US" sz="1200" dirty="0">
                <a:solidFill>
                  <a:schemeClr val="bg2"/>
                </a:solidFill>
              </a:rPr>
              <a:t>Examples from School-Wide Information Systems (SWIS) pbisapps.org</a:t>
            </a:r>
          </a:p>
        </p:txBody>
      </p:sp>
    </p:spTree>
    <p:custDataLst>
      <p:tags r:id="rId1"/>
    </p:custDataLst>
    <p:extLst>
      <p:ext uri="{BB962C8B-B14F-4D97-AF65-F5344CB8AC3E}">
        <p14:creationId xmlns:p14="http://schemas.microsoft.com/office/powerpoint/2010/main" val="1739607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8276803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10515600" cy="1325563"/>
          </a:xfrm>
        </p:spPr>
        <p:txBody>
          <a:bodyPr>
            <a:noAutofit/>
          </a:bodyPr>
          <a:lstStyle/>
          <a:p>
            <a:r>
              <a:rPr lang="en-US" dirty="0">
                <a:solidFill>
                  <a:schemeClr val="bg1"/>
                </a:solidFill>
              </a:rPr>
              <a:t>Reactive Plan Example</a:t>
            </a:r>
          </a:p>
        </p:txBody>
      </p:sp>
      <p:sp>
        <p:nvSpPr>
          <p:cNvPr id="10" name="Text Placeholder 9"/>
          <p:cNvSpPr>
            <a:spLocks noGrp="1"/>
          </p:cNvSpPr>
          <p:nvPr>
            <p:ph idx="1"/>
          </p:nvPr>
        </p:nvSpPr>
        <p:spPr>
          <a:xfrm>
            <a:off x="838200" y="1825625"/>
            <a:ext cx="5884572" cy="4351338"/>
          </a:xfrm>
        </p:spPr>
        <p:txBody>
          <a:bodyPr>
            <a:normAutofit/>
          </a:bodyPr>
          <a:lstStyle/>
          <a:p>
            <a:pPr marL="0" indent="0">
              <a:buNone/>
            </a:pPr>
            <a:r>
              <a:rPr lang="en-US" dirty="0">
                <a:solidFill>
                  <a:schemeClr val="bg1"/>
                </a:solidFill>
              </a:rPr>
              <a:t>For additional examples see </a:t>
            </a:r>
            <a:r>
              <a:rPr lang="en-US" dirty="0" err="1">
                <a:solidFill>
                  <a:schemeClr val="bg1"/>
                </a:solidFill>
              </a:rPr>
              <a:t>pbis.org</a:t>
            </a:r>
            <a:r>
              <a:rPr lang="en-US" dirty="0">
                <a:solidFill>
                  <a:schemeClr val="bg1"/>
                </a:solidFill>
              </a:rPr>
              <a:t> and the Ci3T exemplar plans for preschool, elementary, middle, and high school</a:t>
            </a:r>
          </a:p>
        </p:txBody>
      </p:sp>
      <p:pic>
        <p:nvPicPr>
          <p:cNvPr id="2" name="Picture 1" title="Ci3T Exemplar Elementary Reactive Plan"/>
          <p:cNvPicPr>
            <a:picLocks noChangeAspect="1"/>
          </p:cNvPicPr>
          <p:nvPr/>
        </p:nvPicPr>
        <p:blipFill>
          <a:blip r:embed="rId4"/>
          <a:stretch>
            <a:fillRect/>
          </a:stretch>
        </p:blipFill>
        <p:spPr>
          <a:xfrm>
            <a:off x="6948051" y="140917"/>
            <a:ext cx="5073716" cy="6576165"/>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Content Placeholder 4">
            <a:extLst>
              <a:ext uri="{FF2B5EF4-FFF2-40B4-BE49-F238E27FC236}">
                <a16:creationId xmlns:a16="http://schemas.microsoft.com/office/drawing/2014/main" id="{8F5678F7-3CAA-D77F-2188-B13FB8493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595" y="3640781"/>
            <a:ext cx="2098182" cy="2747476"/>
          </a:xfrm>
          <a:prstGeom prst="rect">
            <a:avLst/>
          </a:prstGeom>
        </p:spPr>
      </p:pic>
    </p:spTree>
    <p:custDataLst>
      <p:tags r:id="rId1"/>
    </p:custDataLst>
    <p:extLst>
      <p:ext uri="{BB962C8B-B14F-4D97-AF65-F5344CB8AC3E}">
        <p14:creationId xmlns:p14="http://schemas.microsoft.com/office/powerpoint/2010/main" val="38682638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0 min">
            <a:extLst>
              <a:ext uri="{FF2B5EF4-FFF2-40B4-BE49-F238E27FC236}">
                <a16:creationId xmlns:a16="http://schemas.microsoft.com/office/drawing/2014/main" id="{8948D274-B230-844F-EC1C-7934EFBB2F6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8" y="4540346"/>
            <a:ext cx="5076825" cy="1800292"/>
          </a:xfrm>
          <a:prstGeom prst="rect">
            <a:avLst/>
          </a:prstGeom>
          <a:noFill/>
          <a:ln w="9525">
            <a:noFill/>
            <a:miter lim="800000"/>
            <a:headEnd/>
            <a:tailEnd/>
          </a:ln>
        </p:spPr>
      </p:pic>
      <p:pic>
        <p:nvPicPr>
          <p:cNvPr id="14" name="9 min">
            <a:extLst>
              <a:ext uri="{FF2B5EF4-FFF2-40B4-BE49-F238E27FC236}">
                <a16:creationId xmlns:a16="http://schemas.microsoft.com/office/drawing/2014/main" id="{FC02884E-C512-8FB4-9CA3-15FA3810FA7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8" y="4540346"/>
            <a:ext cx="5076825" cy="1800292"/>
          </a:xfrm>
          <a:prstGeom prst="rect">
            <a:avLst/>
          </a:prstGeom>
          <a:noFill/>
          <a:ln w="9525">
            <a:noFill/>
            <a:miter lim="800000"/>
            <a:headEnd/>
            <a:tailEnd/>
          </a:ln>
        </p:spPr>
      </p:pic>
      <p:pic>
        <p:nvPicPr>
          <p:cNvPr id="15" name="8 min">
            <a:extLst>
              <a:ext uri="{FF2B5EF4-FFF2-40B4-BE49-F238E27FC236}">
                <a16:creationId xmlns:a16="http://schemas.microsoft.com/office/drawing/2014/main" id="{E7F1FB55-5459-55D1-DA06-D7087765D7B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8" y="4540346"/>
            <a:ext cx="5076825" cy="1800292"/>
          </a:xfrm>
          <a:prstGeom prst="rect">
            <a:avLst/>
          </a:prstGeom>
          <a:noFill/>
          <a:ln w="9525">
            <a:noFill/>
            <a:miter lim="800000"/>
            <a:headEnd/>
            <a:tailEnd/>
          </a:ln>
        </p:spPr>
      </p:pic>
      <p:pic>
        <p:nvPicPr>
          <p:cNvPr id="16" name="7 min">
            <a:extLst>
              <a:ext uri="{FF2B5EF4-FFF2-40B4-BE49-F238E27FC236}">
                <a16:creationId xmlns:a16="http://schemas.microsoft.com/office/drawing/2014/main" id="{84BC8805-A5E5-3184-BD23-44ADE757A772}"/>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8" y="4540346"/>
            <a:ext cx="5076825" cy="1800292"/>
          </a:xfrm>
          <a:prstGeom prst="rect">
            <a:avLst/>
          </a:prstGeom>
          <a:noFill/>
          <a:ln w="9525">
            <a:noFill/>
            <a:miter lim="800000"/>
            <a:headEnd/>
            <a:tailEnd/>
          </a:ln>
        </p:spPr>
      </p:pic>
      <p:pic>
        <p:nvPicPr>
          <p:cNvPr id="17" name="6 min">
            <a:extLst>
              <a:ext uri="{FF2B5EF4-FFF2-40B4-BE49-F238E27FC236}">
                <a16:creationId xmlns:a16="http://schemas.microsoft.com/office/drawing/2014/main" id="{E4C0F759-8C73-506D-F196-BF3FB908089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8" y="4540346"/>
            <a:ext cx="5076825" cy="1800292"/>
          </a:xfrm>
          <a:prstGeom prst="rect">
            <a:avLst/>
          </a:prstGeom>
          <a:noFill/>
          <a:ln w="9525">
            <a:noFill/>
            <a:miter lim="800000"/>
            <a:headEnd/>
            <a:tailEnd/>
          </a:ln>
        </p:spPr>
      </p:pic>
      <p:pic>
        <p:nvPicPr>
          <p:cNvPr id="18" name="5 min">
            <a:extLst>
              <a:ext uri="{FF2B5EF4-FFF2-40B4-BE49-F238E27FC236}">
                <a16:creationId xmlns:a16="http://schemas.microsoft.com/office/drawing/2014/main" id="{20996276-F42F-C4D3-DDC6-3F9C0CE29C12}"/>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4540346"/>
            <a:ext cx="5076825" cy="1800292"/>
          </a:xfrm>
          <a:prstGeom prst="rect">
            <a:avLst/>
          </a:prstGeom>
          <a:noFill/>
          <a:ln w="9525">
            <a:noFill/>
            <a:miter lim="800000"/>
            <a:headEnd/>
            <a:tailEnd/>
          </a:ln>
        </p:spPr>
      </p:pic>
      <p:pic>
        <p:nvPicPr>
          <p:cNvPr id="23" name="4 min">
            <a:extLst>
              <a:ext uri="{FF2B5EF4-FFF2-40B4-BE49-F238E27FC236}">
                <a16:creationId xmlns:a16="http://schemas.microsoft.com/office/drawing/2014/main" id="{08060EEB-E64F-23D0-06DC-862E210EC99C}"/>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4540346"/>
            <a:ext cx="5076825" cy="1800292"/>
          </a:xfrm>
          <a:prstGeom prst="rect">
            <a:avLst/>
          </a:prstGeom>
          <a:noFill/>
          <a:ln w="9525">
            <a:noFill/>
            <a:miter lim="800000"/>
            <a:headEnd/>
            <a:tailEnd/>
          </a:ln>
        </p:spPr>
      </p:pic>
      <p:pic>
        <p:nvPicPr>
          <p:cNvPr id="24" name="3 min">
            <a:extLst>
              <a:ext uri="{FF2B5EF4-FFF2-40B4-BE49-F238E27FC236}">
                <a16:creationId xmlns:a16="http://schemas.microsoft.com/office/drawing/2014/main" id="{411B6B10-47CF-45A0-917F-302AC5329228}"/>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8" y="4540346"/>
            <a:ext cx="5076825" cy="1800292"/>
          </a:xfrm>
          <a:prstGeom prst="rect">
            <a:avLst/>
          </a:prstGeom>
          <a:noFill/>
          <a:ln w="9525">
            <a:noFill/>
            <a:miter lim="800000"/>
            <a:headEnd/>
            <a:tailEnd/>
          </a:ln>
        </p:spPr>
      </p:pic>
      <p:pic>
        <p:nvPicPr>
          <p:cNvPr id="25" name="2 min">
            <a:extLst>
              <a:ext uri="{FF2B5EF4-FFF2-40B4-BE49-F238E27FC236}">
                <a16:creationId xmlns:a16="http://schemas.microsoft.com/office/drawing/2014/main" id="{842E61BE-1D5A-6757-C810-9FDBCD329341}"/>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8" y="4540346"/>
            <a:ext cx="5076825" cy="1800292"/>
          </a:xfrm>
          <a:prstGeom prst="rect">
            <a:avLst/>
          </a:prstGeom>
          <a:noFill/>
          <a:ln w="9525">
            <a:noFill/>
            <a:miter lim="800000"/>
            <a:headEnd/>
            <a:tailEnd/>
          </a:ln>
        </p:spPr>
      </p:pic>
      <p:pic>
        <p:nvPicPr>
          <p:cNvPr id="26" name="1 min">
            <a:extLst>
              <a:ext uri="{FF2B5EF4-FFF2-40B4-BE49-F238E27FC236}">
                <a16:creationId xmlns:a16="http://schemas.microsoft.com/office/drawing/2014/main" id="{58FFB7D9-C957-D793-12FF-17C8ACE4B990}"/>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8" y="4540346"/>
            <a:ext cx="5076825" cy="1800292"/>
          </a:xfrm>
          <a:prstGeom prst="rect">
            <a:avLst/>
          </a:prstGeom>
          <a:noFill/>
          <a:ln w="9525">
            <a:noFill/>
            <a:miter lim="800000"/>
            <a:headEnd/>
            <a:tailEnd/>
          </a:ln>
        </p:spPr>
      </p:pic>
      <p:pic>
        <p:nvPicPr>
          <p:cNvPr id="27" name="30 seconds">
            <a:extLst>
              <a:ext uri="{FF2B5EF4-FFF2-40B4-BE49-F238E27FC236}">
                <a16:creationId xmlns:a16="http://schemas.microsoft.com/office/drawing/2014/main" id="{DE763392-73DA-2A85-4634-FCF2E4A4F3DD}"/>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8" y="4540346"/>
            <a:ext cx="5076825" cy="1800292"/>
          </a:xfrm>
          <a:prstGeom prst="rect">
            <a:avLst/>
          </a:prstGeom>
          <a:noFill/>
          <a:ln w="9525">
            <a:noFill/>
            <a:miter lim="800000"/>
            <a:headEnd/>
            <a:tailEnd/>
          </a:ln>
        </p:spPr>
      </p:pic>
      <p:pic>
        <p:nvPicPr>
          <p:cNvPr id="28" name="Picture 32">
            <a:extLst>
              <a:ext uri="{FF2B5EF4-FFF2-40B4-BE49-F238E27FC236}">
                <a16:creationId xmlns:a16="http://schemas.microsoft.com/office/drawing/2014/main" id="{5E08431A-5236-F29B-C81C-BFCB9B2B5E0C}"/>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8" y="4540346"/>
            <a:ext cx="5076825" cy="1800292"/>
          </a:xfrm>
          <a:prstGeom prst="rect">
            <a:avLst/>
          </a:prstGeom>
          <a:noFill/>
          <a:ln w="9525">
            <a:noFill/>
            <a:miter lim="800000"/>
            <a:headEnd/>
            <a:tailEnd/>
          </a:ln>
        </p:spPr>
      </p:pic>
      <p:pic>
        <p:nvPicPr>
          <p:cNvPr id="3" name="Picture 2" title="Ci3T Blueprint B"/>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2905" y="45279"/>
            <a:ext cx="3275601" cy="4239012"/>
          </a:xfrm>
          <a:prstGeom prst="rect">
            <a:avLst/>
          </a:prstGeom>
          <a:solidFill>
            <a:schemeClr val="bg1"/>
          </a:solidFill>
          <a:ln w="3175">
            <a:solidFill>
              <a:schemeClr val="tx1">
                <a:lumMod val="50000"/>
                <a:lumOff val="50000"/>
              </a:schemeClr>
            </a:solidFill>
          </a:ln>
          <a:effectLst>
            <a:outerShdw blurRad="292100" dist="139700" dir="2700000" algn="tl" rotWithShape="0">
              <a:srgbClr val="333333">
                <a:alpha val="65000"/>
              </a:srgbClr>
            </a:outerShdw>
          </a:effectLst>
        </p:spPr>
      </p:pic>
      <p:pic>
        <p:nvPicPr>
          <p:cNvPr id="4" name="Picture 3" title="Ci3T Blueprint B page 2"/>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540393" y="45279"/>
            <a:ext cx="3271141" cy="4233241"/>
          </a:xfrm>
          <a:prstGeom prst="rect">
            <a:avLst/>
          </a:prstGeom>
          <a:solidFill>
            <a:schemeClr val="bg1"/>
          </a:solidFill>
          <a:ln w="3175">
            <a:solidFill>
              <a:schemeClr val="tx1">
                <a:lumMod val="50000"/>
                <a:lumOff val="50000"/>
              </a:schemeClr>
            </a:solid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BD9020A4-B773-074A-BC63-8AAC9FC1CEF5}"/>
              </a:ext>
            </a:extLst>
          </p:cNvPr>
          <p:cNvGrpSpPr/>
          <p:nvPr/>
        </p:nvGrpSpPr>
        <p:grpSpPr>
          <a:xfrm>
            <a:off x="8118885" y="2991745"/>
            <a:ext cx="2755229" cy="2835376"/>
            <a:chOff x="100393" y="3972606"/>
            <a:chExt cx="2755229" cy="2835376"/>
          </a:xfrm>
        </p:grpSpPr>
        <p:pic>
          <p:nvPicPr>
            <p:cNvPr id="20" name="Picture 19" title="Sticky note">
              <a:extLst>
                <a:ext uri="{FF2B5EF4-FFF2-40B4-BE49-F238E27FC236}">
                  <a16:creationId xmlns:a16="http://schemas.microsoft.com/office/drawing/2014/main" id="{EDE24A17-4411-1646-A67F-E02FBA42ACF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21103777">
              <a:off x="100393" y="4154784"/>
              <a:ext cx="2686597" cy="2653198"/>
            </a:xfrm>
            <a:prstGeom prst="rect">
              <a:avLst/>
            </a:prstGeom>
          </p:spPr>
        </p:pic>
        <p:pic>
          <p:nvPicPr>
            <p:cNvPr id="22" name="Picture 21" title="Push pin">
              <a:extLst>
                <a:ext uri="{FF2B5EF4-FFF2-40B4-BE49-F238E27FC236}">
                  <a16:creationId xmlns:a16="http://schemas.microsoft.com/office/drawing/2014/main" id="{121D9292-6028-474A-BFDD-021E45BFFDCA}"/>
                </a:ext>
              </a:extLst>
            </p:cNvPr>
            <p:cNvPicPr>
              <a:picLocks noChangeAspect="1"/>
            </p:cNvPicPr>
            <p:nvPr/>
          </p:nvPicPr>
          <p:blipFill>
            <a:blip r:embed="rId19" cstate="screen">
              <a:grayscl/>
              <a:extLst>
                <a:ext uri="{28A0092B-C50C-407E-A947-70E740481C1C}">
                  <a14:useLocalDpi xmlns:a14="http://schemas.microsoft.com/office/drawing/2010/main"/>
                </a:ext>
              </a:extLst>
            </a:blip>
            <a:stretch>
              <a:fillRect/>
            </a:stretch>
          </p:blipFill>
          <p:spPr>
            <a:xfrm rot="21103777">
              <a:off x="597469" y="3972606"/>
              <a:ext cx="1123512" cy="1056895"/>
            </a:xfrm>
            <a:prstGeom prst="rect">
              <a:avLst/>
            </a:prstGeom>
          </p:spPr>
        </p:pic>
        <p:sp>
          <p:nvSpPr>
            <p:cNvPr id="19" name="TextBox 18"/>
            <p:cNvSpPr txBox="1"/>
            <p:nvPr/>
          </p:nvSpPr>
          <p:spPr>
            <a:xfrm rot="21142535">
              <a:off x="112422" y="4558733"/>
              <a:ext cx="2743200" cy="2092881"/>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Draft </a:t>
              </a:r>
            </a:p>
            <a:p>
              <a:pPr algn="ctr"/>
              <a:r>
                <a:rPr lang="en-US" sz="3200" b="1" dirty="0">
                  <a:latin typeface="Arial" panose="020B0604020202020204" pitchFamily="34" charset="0"/>
                  <a:cs typeface="Arial" panose="020B0604020202020204" pitchFamily="34" charset="0"/>
                </a:rPr>
                <a:t>Ci3T Blueprint B</a:t>
              </a:r>
              <a:r>
                <a:rPr lang="en-US" sz="2400" b="1" dirty="0">
                  <a:latin typeface="Arial" panose="020B0604020202020204" pitchFamily="34" charset="0"/>
                  <a:cs typeface="Arial" panose="020B0604020202020204" pitchFamily="34" charset="0"/>
                </a:rPr>
                <a:t> Reactive Plan</a:t>
              </a:r>
            </a:p>
            <a:p>
              <a:pPr algn="ctr"/>
              <a:r>
                <a:rPr lang="en-US" sz="1800" b="1" dirty="0">
                  <a:solidFill>
                    <a:schemeClr val="accent5"/>
                  </a:solidFill>
                  <a:latin typeface="Arial" panose="020B0604020202020204" pitchFamily="34" charset="0"/>
                  <a:cs typeface="Arial" panose="020B0604020202020204" pitchFamily="34" charset="0"/>
                </a:rPr>
                <a:t>10 minutes</a:t>
              </a:r>
            </a:p>
          </p:txBody>
        </p:sp>
      </p:grpSp>
      <p:sp>
        <p:nvSpPr>
          <p:cNvPr id="6" name="Rounded Rectangle 1">
            <a:extLst>
              <a:ext uri="{FF2B5EF4-FFF2-40B4-BE49-F238E27FC236}">
                <a16:creationId xmlns:a16="http://schemas.microsoft.com/office/drawing/2014/main" id="{72E8B629-2F6D-1EB0-56E7-80AF07668909}"/>
              </a:ext>
            </a:extLst>
          </p:cNvPr>
          <p:cNvSpPr/>
          <p:nvPr/>
        </p:nvSpPr>
        <p:spPr>
          <a:xfrm>
            <a:off x="7157883" y="625101"/>
            <a:ext cx="3410706" cy="1609035"/>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Calibri" panose="020F0502020204030204"/>
                <a:ea typeface="+mn-ea"/>
                <a:cs typeface="+mn-cs"/>
              </a:rPr>
              <a:t>Consider the Ci3T Exemplars (preschool, elementary, middle, high) when drafting</a:t>
            </a:r>
          </a:p>
        </p:txBody>
      </p:sp>
      <p:pic>
        <p:nvPicPr>
          <p:cNvPr id="29" name="Content Placeholder 4">
            <a:extLst>
              <a:ext uri="{FF2B5EF4-FFF2-40B4-BE49-F238E27FC236}">
                <a16:creationId xmlns:a16="http://schemas.microsoft.com/office/drawing/2014/main" id="{C660E894-CDD7-D6A4-093F-FF31798C1A7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370218" y="284581"/>
            <a:ext cx="1748877" cy="2290077"/>
          </a:xfrm>
          <a:prstGeom prst="rect">
            <a:avLst/>
          </a:prstGeom>
        </p:spPr>
      </p:pic>
    </p:spTree>
    <p:custDataLst>
      <p:tags r:id="rId1"/>
    </p:custDataLst>
    <p:extLst>
      <p:ext uri="{BB962C8B-B14F-4D97-AF65-F5344CB8AC3E}">
        <p14:creationId xmlns:p14="http://schemas.microsoft.com/office/powerpoint/2010/main" val="137909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03060" y="1709738"/>
            <a:ext cx="10515600" cy="2852737"/>
          </a:xfrm>
        </p:spPr>
        <p:txBody>
          <a:bodyPr/>
          <a:lstStyle/>
          <a:p>
            <a:r>
              <a:rPr lang="en-US" dirty="0"/>
              <a:t>Proactive Behavior Component</a:t>
            </a:r>
          </a:p>
        </p:txBody>
      </p:sp>
      <p:grpSp>
        <p:nvGrpSpPr>
          <p:cNvPr id="3" name="Group 2">
            <a:extLst>
              <a:ext uri="{FF2B5EF4-FFF2-40B4-BE49-F238E27FC236}">
                <a16:creationId xmlns:a16="http://schemas.microsoft.com/office/drawing/2014/main" id="{CFB69839-6A9C-4E5B-CD39-856A9127DB51}"/>
              </a:ext>
            </a:extLst>
          </p:cNvPr>
          <p:cNvGrpSpPr/>
          <p:nvPr/>
        </p:nvGrpSpPr>
        <p:grpSpPr>
          <a:xfrm>
            <a:off x="7337431" y="1825625"/>
            <a:ext cx="4854569" cy="5032375"/>
            <a:chOff x="5689756" y="3235568"/>
            <a:chExt cx="3494441" cy="3622431"/>
          </a:xfrm>
        </p:grpSpPr>
        <p:pic>
          <p:nvPicPr>
            <p:cNvPr id="4" name="Picture 3" title="Sign post">
              <a:extLst>
                <a:ext uri="{FF2B5EF4-FFF2-40B4-BE49-F238E27FC236}">
                  <a16:creationId xmlns:a16="http://schemas.microsoft.com/office/drawing/2014/main" id="{E9E38CDB-9E6E-59FF-0E74-38BA27CE8312}"/>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9011" t="10843" r="16484"/>
            <a:stretch/>
          </p:blipFill>
          <p:spPr>
            <a:xfrm>
              <a:off x="5689756" y="3235568"/>
              <a:ext cx="3494441" cy="3622431"/>
            </a:xfrm>
            <a:prstGeom prst="rect">
              <a:avLst/>
            </a:prstGeom>
          </p:spPr>
        </p:pic>
        <p:sp>
          <p:nvSpPr>
            <p:cNvPr id="5" name="Rectangle 4">
              <a:extLst>
                <a:ext uri="{FF2B5EF4-FFF2-40B4-BE49-F238E27FC236}">
                  <a16:creationId xmlns:a16="http://schemas.microsoft.com/office/drawing/2014/main" id="{EF54AB1F-62B2-0551-021D-344D7FEE0739}"/>
                </a:ext>
              </a:extLst>
            </p:cNvPr>
            <p:cNvSpPr/>
            <p:nvPr/>
          </p:nvSpPr>
          <p:spPr>
            <a:xfrm rot="360000">
              <a:off x="6248941" y="4680184"/>
              <a:ext cx="2376075" cy="664636"/>
            </a:xfrm>
            <a:prstGeom prst="rect">
              <a:avLst/>
            </a:prstGeom>
            <a:noFill/>
          </p:spPr>
          <p:txBody>
            <a:bodyPr wrap="none" lIns="91440" tIns="45720" rIns="91440" bIns="45720">
              <a:spAutoFit/>
            </a:bodyPr>
            <a:lstStyle/>
            <a:p>
              <a:pPr algn="ctr"/>
              <a:r>
                <a:rPr lang="en-US" sz="5400" b="1" dirty="0">
                  <a:ln w="12700">
                    <a:solidFill>
                      <a:schemeClr val="tx2">
                        <a:alpha val="75000"/>
                      </a:schemeClr>
                    </a:solidFill>
                    <a:prstDash val="solid"/>
                  </a:ln>
                  <a:solidFill>
                    <a:schemeClr val="bg1"/>
                  </a:solidFill>
                </a:rPr>
                <a:t>Proactive</a:t>
              </a:r>
            </a:p>
          </p:txBody>
        </p:sp>
        <p:pic>
          <p:nvPicPr>
            <p:cNvPr id="6" name="Picture 5" descr="Blurry word, reactive." title="Reactive">
              <a:extLst>
                <a:ext uri="{FF2B5EF4-FFF2-40B4-BE49-F238E27FC236}">
                  <a16:creationId xmlns:a16="http://schemas.microsoft.com/office/drawing/2014/main" id="{CF508B06-D843-350C-252E-D7FB3AD0C19D}"/>
                </a:ext>
              </a:extLst>
            </p:cNvPr>
            <p:cNvPicPr>
              <a:picLocks noChangeAspect="1"/>
            </p:cNvPicPr>
            <p:nvPr/>
          </p:nvPicPr>
          <p:blipFill>
            <a:blip r:embed="rId5">
              <a:alphaModFix amt="35000"/>
            </a:blip>
            <a:stretch>
              <a:fillRect/>
            </a:stretch>
          </p:blipFill>
          <p:spPr>
            <a:xfrm>
              <a:off x="5937014" y="3428692"/>
              <a:ext cx="2705100" cy="1320800"/>
            </a:xfrm>
            <a:prstGeom prst="rect">
              <a:avLst/>
            </a:prstGeom>
            <a:effectLst>
              <a:softEdge rad="25400"/>
            </a:effectLst>
          </p:spPr>
        </p:pic>
      </p:grpSp>
    </p:spTree>
    <p:custDataLst>
      <p:tags r:id="rId1"/>
    </p:custDataLst>
    <p:extLst>
      <p:ext uri="{BB962C8B-B14F-4D97-AF65-F5344CB8AC3E}">
        <p14:creationId xmlns:p14="http://schemas.microsoft.com/office/powerpoint/2010/main" val="17774509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ltLang="en-US" dirty="0"/>
              <a:t>Proactive Behavior Component</a:t>
            </a:r>
          </a:p>
        </p:txBody>
      </p:sp>
      <p:sp>
        <p:nvSpPr>
          <p:cNvPr id="3" name="Content Placeholder 2"/>
          <p:cNvSpPr>
            <a:spLocks noGrp="1"/>
          </p:cNvSpPr>
          <p:nvPr>
            <p:ph idx="1"/>
          </p:nvPr>
        </p:nvSpPr>
        <p:spPr>
          <a:xfrm>
            <a:off x="838200" y="1825625"/>
            <a:ext cx="10515600" cy="4351338"/>
          </a:xfrm>
        </p:spPr>
        <p:txBody>
          <a:bodyPr/>
          <a:lstStyle/>
          <a:p>
            <a:r>
              <a:rPr lang="en-US" altLang="en-US" dirty="0"/>
              <a:t>Common approach to discipline</a:t>
            </a:r>
          </a:p>
          <a:p>
            <a:r>
              <a:rPr lang="en-US" altLang="en-US" dirty="0"/>
              <a:t>Clear set of positive behavioral expectations</a:t>
            </a:r>
          </a:p>
          <a:p>
            <a:r>
              <a:rPr lang="en-US" altLang="en-US" dirty="0"/>
              <a:t>Procedures for</a:t>
            </a:r>
          </a:p>
          <a:p>
            <a:pPr lvl="1"/>
            <a:r>
              <a:rPr lang="en-US" altLang="en-US" dirty="0"/>
              <a:t>teaching expected behavior</a:t>
            </a:r>
          </a:p>
          <a:p>
            <a:pPr lvl="1"/>
            <a:r>
              <a:rPr lang="en-US" altLang="en-US" dirty="0"/>
              <a:t>encouraging expected behavior</a:t>
            </a:r>
          </a:p>
          <a:p>
            <a:pPr lvl="1"/>
            <a:r>
              <a:rPr lang="en-US" altLang="en-US" dirty="0"/>
              <a:t>discouraging inappropriate behavior</a:t>
            </a:r>
          </a:p>
          <a:p>
            <a:pPr lvl="1"/>
            <a:r>
              <a:rPr lang="en-US" altLang="en-US" dirty="0"/>
              <a:t>on-going monitoring and evaluation</a:t>
            </a:r>
          </a:p>
        </p:txBody>
      </p:sp>
      <p:pic>
        <p:nvPicPr>
          <p:cNvPr id="5" name="Picture 4" title="Ci3T Exemplar High School Expectation Matrix">
            <a:extLst>
              <a:ext uri="{FF2B5EF4-FFF2-40B4-BE49-F238E27FC236}">
                <a16:creationId xmlns:a16="http://schemas.microsoft.com/office/drawing/2014/main" id="{A1208E5B-9006-A54C-B6C5-1403D15764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3154" y="2575775"/>
            <a:ext cx="4710362" cy="3639825"/>
          </a:xfrm>
          <a:prstGeom prst="rect">
            <a:avLst/>
          </a:prstGeom>
          <a:solidFill>
            <a:schemeClr val="bg1"/>
          </a:solidFill>
          <a:ln>
            <a:solidFill>
              <a:schemeClr val="tx1">
                <a:lumMod val="50000"/>
                <a:lumOff val="50000"/>
              </a:schemeClr>
            </a:solidFill>
          </a:ln>
          <a:effectLst>
            <a:reflection blurRad="6350" stA="52000" endA="300" endPos="35000" dir="5400000" sy="-100000" algn="bl" rotWithShape="0"/>
          </a:effectLst>
          <a:scene3d>
            <a:camera prst="perspectiveContrastingLeftFacing"/>
            <a:lightRig rig="threePt" dir="t"/>
          </a:scene3d>
        </p:spPr>
      </p:pic>
    </p:spTree>
    <p:custDataLst>
      <p:tags r:id="rId1"/>
    </p:custDataLst>
    <p:extLst>
      <p:ext uri="{BB962C8B-B14F-4D97-AF65-F5344CB8AC3E}">
        <p14:creationId xmlns:p14="http://schemas.microsoft.com/office/powerpoint/2010/main" val="28142441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err="1"/>
              <a:t>Schoolwide</a:t>
            </a:r>
            <a:r>
              <a:rPr lang="en-US"/>
              <a:t> Expectations </a:t>
            </a:r>
          </a:p>
        </p:txBody>
      </p:sp>
      <p:sp>
        <p:nvSpPr>
          <p:cNvPr id="3" name="Content Placeholder 2"/>
          <p:cNvSpPr>
            <a:spLocks noGrp="1"/>
          </p:cNvSpPr>
          <p:nvPr>
            <p:ph idx="1"/>
          </p:nvPr>
        </p:nvSpPr>
        <p:spPr>
          <a:xfrm>
            <a:off x="838200" y="1825625"/>
            <a:ext cx="10515600" cy="4351338"/>
          </a:xfrm>
        </p:spPr>
        <p:txBody>
          <a:bodyPr/>
          <a:lstStyle/>
          <a:p>
            <a:r>
              <a:rPr lang="en-US" dirty="0"/>
              <a:t> 3-5 Expectations</a:t>
            </a:r>
          </a:p>
          <a:p>
            <a:pPr lvl="1"/>
            <a:r>
              <a:rPr lang="en-US" dirty="0"/>
              <a:t>Clearly stated</a:t>
            </a:r>
          </a:p>
          <a:p>
            <a:pPr lvl="1"/>
            <a:r>
              <a:rPr lang="en-US" dirty="0"/>
              <a:t>Taught</a:t>
            </a:r>
          </a:p>
          <a:p>
            <a:pPr lvl="1"/>
            <a:r>
              <a:rPr lang="en-US" dirty="0"/>
              <a:t>Reinforced</a:t>
            </a:r>
          </a:p>
          <a:p>
            <a:r>
              <a:rPr lang="en-US" dirty="0"/>
              <a:t>Explicitly defined for each school setting</a:t>
            </a:r>
          </a:p>
          <a:p>
            <a:r>
              <a:rPr lang="en-US" dirty="0"/>
              <a:t>Use your Schoolwide Expectations for Specific School Settings (SESSS) results to establish school priorities</a:t>
            </a:r>
          </a:p>
          <a:p>
            <a:pPr lvl="1"/>
            <a:r>
              <a:rPr lang="en-US" dirty="0">
                <a:solidFill>
                  <a:schemeClr val="accent3"/>
                </a:solidFill>
              </a:rPr>
              <a:t>Google drive folder 05 Reports</a:t>
            </a:r>
          </a:p>
        </p:txBody>
      </p:sp>
      <p:grpSp>
        <p:nvGrpSpPr>
          <p:cNvPr id="4" name="Group 3">
            <a:extLst>
              <a:ext uri="{FF2B5EF4-FFF2-40B4-BE49-F238E27FC236}">
                <a16:creationId xmlns:a16="http://schemas.microsoft.com/office/drawing/2014/main" id="{1A76293C-036A-6542-BB9A-D7742553FDA6}"/>
              </a:ext>
            </a:extLst>
          </p:cNvPr>
          <p:cNvGrpSpPr/>
          <p:nvPr/>
        </p:nvGrpSpPr>
        <p:grpSpPr>
          <a:xfrm>
            <a:off x="7828669" y="828824"/>
            <a:ext cx="2686597" cy="2559976"/>
            <a:chOff x="6274523" y="3933765"/>
            <a:chExt cx="2686597" cy="2559976"/>
          </a:xfrm>
        </p:grpSpPr>
        <p:pic>
          <p:nvPicPr>
            <p:cNvPr id="9" name="Picture 8" title="Sticky note">
              <a:extLst>
                <a:ext uri="{FF2B5EF4-FFF2-40B4-BE49-F238E27FC236}">
                  <a16:creationId xmlns:a16="http://schemas.microsoft.com/office/drawing/2014/main" id="{5443776C-4DEB-0B43-BB05-80295C18E8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03777">
              <a:off x="6274523" y="4042008"/>
              <a:ext cx="2686597" cy="2451733"/>
            </a:xfrm>
            <a:prstGeom prst="rect">
              <a:avLst/>
            </a:prstGeom>
          </p:spPr>
        </p:pic>
        <p:pic>
          <p:nvPicPr>
            <p:cNvPr id="10" name="Picture 9" title="Push pin">
              <a:extLst>
                <a:ext uri="{FF2B5EF4-FFF2-40B4-BE49-F238E27FC236}">
                  <a16:creationId xmlns:a16="http://schemas.microsoft.com/office/drawing/2014/main" id="{237C3F4A-7013-DC46-8A7C-F6591429DA7E}"/>
                </a:ext>
              </a:extLst>
            </p:cNvPr>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rot="21103777">
              <a:off x="6757109" y="3933765"/>
              <a:ext cx="1123512" cy="1056895"/>
            </a:xfrm>
            <a:prstGeom prst="rect">
              <a:avLst/>
            </a:prstGeom>
          </p:spPr>
        </p:pic>
        <p:sp>
          <p:nvSpPr>
            <p:cNvPr id="5" name="TextBox 4"/>
            <p:cNvSpPr txBox="1"/>
            <p:nvPr/>
          </p:nvSpPr>
          <p:spPr>
            <a:xfrm rot="21076148">
              <a:off x="6543065" y="4620834"/>
              <a:ext cx="2209800" cy="1569660"/>
            </a:xfrm>
            <a:prstGeom prst="rect">
              <a:avLst/>
            </a:prstGeom>
            <a:noFill/>
          </p:spPr>
          <p:txBody>
            <a:bodyPr wrap="square" rtlCol="0">
              <a:spAutoFit/>
            </a:bodyPr>
            <a:lstStyle/>
            <a:p>
              <a:pPr algn="ctr"/>
              <a:r>
                <a:rPr lang="en-US" sz="2800" b="1">
                  <a:latin typeface="Arial" panose="020B0604020202020204" pitchFamily="34" charset="0"/>
                  <a:cs typeface="Arial" panose="020B0604020202020204" pitchFamily="34" charset="0"/>
                </a:rPr>
                <a:t>Ci3T Blueprint C</a:t>
              </a:r>
              <a:r>
                <a:rPr lang="en-US" sz="2000" b="1">
                  <a:latin typeface="Arial" panose="020B0604020202020204" pitchFamily="34" charset="0"/>
                  <a:cs typeface="Arial" panose="020B0604020202020204" pitchFamily="34" charset="0"/>
                </a:rPr>
                <a:t> </a:t>
              </a:r>
            </a:p>
            <a:p>
              <a:pPr algn="ctr"/>
              <a:r>
                <a:rPr lang="en-US" sz="2000" b="1">
                  <a:latin typeface="Arial" panose="020B0604020202020204" pitchFamily="34" charset="0"/>
                  <a:cs typeface="Arial" panose="020B0604020202020204" pitchFamily="34" charset="0"/>
                </a:rPr>
                <a:t>Expectation Matrix</a:t>
              </a:r>
            </a:p>
          </p:txBody>
        </p:sp>
      </p:grpSp>
      <p:pic>
        <p:nvPicPr>
          <p:cNvPr id="6" name="Picture 5">
            <a:extLst>
              <a:ext uri="{FF2B5EF4-FFF2-40B4-BE49-F238E27FC236}">
                <a16:creationId xmlns:a16="http://schemas.microsoft.com/office/drawing/2014/main" id="{090B89AA-FD54-443A-BB7E-5CEEF073C90E}"/>
              </a:ext>
            </a:extLst>
          </p:cNvPr>
          <p:cNvPicPr>
            <a:picLocks noChangeAspect="1"/>
          </p:cNvPicPr>
          <p:nvPr/>
        </p:nvPicPr>
        <p:blipFill>
          <a:blip r:embed="rId6"/>
          <a:srcRect/>
          <a:stretch/>
        </p:blipFill>
        <p:spPr>
          <a:xfrm>
            <a:off x="8483600" y="4557897"/>
            <a:ext cx="3640153" cy="2210093"/>
          </a:xfrm>
          <a:prstGeom prst="rect">
            <a:avLst/>
          </a:prstGeom>
          <a:ln>
            <a:solidFill>
              <a:srgbClr val="7030A0"/>
            </a:solidFill>
          </a:ln>
        </p:spPr>
      </p:pic>
    </p:spTree>
    <p:custDataLst>
      <p:tags r:id="rId1"/>
    </p:custDataLst>
    <p:extLst>
      <p:ext uri="{BB962C8B-B14F-4D97-AF65-F5344CB8AC3E}">
        <p14:creationId xmlns:p14="http://schemas.microsoft.com/office/powerpoint/2010/main" val="2782849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93D3AB-48AC-43BB-308C-7F78CA349AB6}"/>
              </a:ext>
            </a:extLst>
          </p:cNvPr>
          <p:cNvPicPr>
            <a:picLocks noChangeAspect="1"/>
          </p:cNvPicPr>
          <p:nvPr/>
        </p:nvPicPr>
        <p:blipFill>
          <a:blip r:embed="rId4">
            <a:alphaModFix amt="20000"/>
            <a:extLst>
              <a:ext uri="{BEBA8EAE-BF5A-486C-A8C5-ECC9F3942E4B}">
                <a14:imgProps xmlns:a14="http://schemas.microsoft.com/office/drawing/2010/main">
                  <a14:imgLayer r:embed="rId5">
                    <a14:imgEffect>
                      <a14:artisticBlur/>
                    </a14:imgEffect>
                  </a14:imgLayer>
                </a14:imgProps>
              </a:ext>
            </a:extLst>
          </a:blip>
          <a:srcRect/>
          <a:stretch/>
        </p:blipFill>
        <p:spPr>
          <a:xfrm>
            <a:off x="460028" y="0"/>
            <a:ext cx="11295531" cy="6858000"/>
          </a:xfrm>
          <a:prstGeom prst="rect">
            <a:avLst/>
          </a:prstGeom>
          <a:ln>
            <a:noFill/>
          </a:ln>
        </p:spPr>
      </p:pic>
      <p:sp>
        <p:nvSpPr>
          <p:cNvPr id="2" name="Title 1"/>
          <p:cNvSpPr>
            <a:spLocks noGrp="1"/>
          </p:cNvSpPr>
          <p:nvPr>
            <p:ph type="title"/>
          </p:nvPr>
        </p:nvSpPr>
        <p:spPr>
          <a:xfrm>
            <a:off x="838200" y="365125"/>
            <a:ext cx="10515600" cy="1325563"/>
          </a:xfrm>
          <a:noFill/>
          <a:ln>
            <a:noFill/>
          </a:ln>
        </p:spPr>
        <p:txBody>
          <a:bodyPr/>
          <a:lstStyle/>
          <a:p>
            <a:r>
              <a:rPr lang="en-US"/>
              <a:t>Interpreting the SESSS</a:t>
            </a:r>
          </a:p>
        </p:txBody>
      </p:sp>
      <p:sp>
        <p:nvSpPr>
          <p:cNvPr id="3" name="Content Placeholder 2"/>
          <p:cNvSpPr>
            <a:spLocks noGrp="1"/>
          </p:cNvSpPr>
          <p:nvPr>
            <p:ph idx="1"/>
          </p:nvPr>
        </p:nvSpPr>
        <p:spPr>
          <a:xfrm>
            <a:off x="838200" y="1825625"/>
            <a:ext cx="10515600" cy="4351338"/>
          </a:xfrm>
        </p:spPr>
        <p:txBody>
          <a:bodyPr/>
          <a:lstStyle/>
          <a:p>
            <a:r>
              <a:rPr lang="en-US" dirty="0"/>
              <a:t>All school site personnel were given the opportunity to participate</a:t>
            </a:r>
          </a:p>
          <a:p>
            <a:pPr lvl="1"/>
            <a:r>
              <a:rPr lang="en-US" dirty="0"/>
              <a:t>If they did not have a district email (e.g., bus drivers), a paper SESSS was left for them in their box</a:t>
            </a:r>
          </a:p>
          <a:p>
            <a:r>
              <a:rPr lang="en-US" dirty="0"/>
              <a:t>The information you have reflects the responses for the school personnel who returned the forms</a:t>
            </a:r>
          </a:p>
          <a:p>
            <a:r>
              <a:rPr lang="en-US" dirty="0"/>
              <a:t>The results also show the number and percentage of total school personnel who rated each behavior as critical for student success</a:t>
            </a:r>
          </a:p>
        </p:txBody>
      </p:sp>
      <p:sp>
        <p:nvSpPr>
          <p:cNvPr id="4" name="Rectangle 3"/>
          <p:cNvSpPr/>
          <p:nvPr/>
        </p:nvSpPr>
        <p:spPr>
          <a:xfrm>
            <a:off x="0" y="6457890"/>
            <a:ext cx="11036595" cy="400110"/>
          </a:xfrm>
          <a:prstGeom prst="rect">
            <a:avLst/>
          </a:prstGeom>
        </p:spPr>
        <p:txBody>
          <a:bodyPr wrap="square">
            <a:spAutoFit/>
          </a:bodyPr>
          <a:lstStyle/>
          <a:p>
            <a:r>
              <a:rPr lang="en-US" sz="1000" dirty="0">
                <a:solidFill>
                  <a:schemeClr val="bg2"/>
                </a:solidFill>
                <a:latin typeface="+mj-lt"/>
              </a:rPr>
              <a:t>Lane, K. L., Oakes, W.P., Jenkins, A., Menzies, H.M., &amp; </a:t>
            </a:r>
            <a:r>
              <a:rPr lang="en-US" sz="1000" dirty="0" err="1">
                <a:solidFill>
                  <a:schemeClr val="bg2"/>
                </a:solidFill>
                <a:latin typeface="+mj-lt"/>
              </a:rPr>
              <a:t>Kalberg</a:t>
            </a:r>
            <a:r>
              <a:rPr lang="en-US" sz="1000" dirty="0">
                <a:solidFill>
                  <a:schemeClr val="bg2"/>
                </a:solidFill>
                <a:latin typeface="+mj-lt"/>
              </a:rPr>
              <a:t>, J.R. (2014). A team-based process for designing comprehensive, integrated, three-tiered (Ci3T) models of prevention: How does my school-site leadership team design a Ci3T model? </a:t>
            </a:r>
            <a:r>
              <a:rPr lang="en-US" sz="1000" i="1" dirty="0">
                <a:solidFill>
                  <a:schemeClr val="bg2"/>
                </a:solidFill>
                <a:latin typeface="+mj-lt"/>
              </a:rPr>
              <a:t>Preventing School Failure: Alternative Education for Children and Youth, 58</a:t>
            </a:r>
            <a:r>
              <a:rPr lang="en-US" sz="1000" dirty="0">
                <a:solidFill>
                  <a:schemeClr val="bg2"/>
                </a:solidFill>
                <a:latin typeface="+mj-lt"/>
              </a:rPr>
              <a:t>, 129-142. </a:t>
            </a:r>
            <a:r>
              <a:rPr lang="en-US" sz="1000" dirty="0" err="1">
                <a:solidFill>
                  <a:schemeClr val="bg2"/>
                </a:solidFill>
                <a:latin typeface="+mj-lt"/>
              </a:rPr>
              <a:t>doi</a:t>
            </a:r>
            <a:r>
              <a:rPr lang="en-US" sz="1000" dirty="0">
                <a:solidFill>
                  <a:schemeClr val="bg2"/>
                </a:solidFill>
                <a:latin typeface="+mj-lt"/>
              </a:rPr>
              <a:t>: 10.1080/1045988x.2014.893976</a:t>
            </a:r>
            <a:endParaRPr lang="en-US" sz="1000" dirty="0">
              <a:solidFill>
                <a:schemeClr val="bg2"/>
              </a:solidFill>
              <a:effectLst/>
              <a:latin typeface="+mj-lt"/>
            </a:endParaRPr>
          </a:p>
        </p:txBody>
      </p:sp>
    </p:spTree>
    <p:custDataLst>
      <p:tags r:id="rId1"/>
    </p:custDataLst>
    <p:extLst>
      <p:ext uri="{BB962C8B-B14F-4D97-AF65-F5344CB8AC3E}">
        <p14:creationId xmlns:p14="http://schemas.microsoft.com/office/powerpoint/2010/main" val="2658886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F0F9D9-1F19-CB71-03C3-629A8D319898}"/>
              </a:ext>
            </a:extLst>
          </p:cNvPr>
          <p:cNvPicPr>
            <a:picLocks noChangeAspect="1"/>
          </p:cNvPicPr>
          <p:nvPr/>
        </p:nvPicPr>
        <p:blipFill>
          <a:blip r:embed="rId4"/>
          <a:srcRect/>
          <a:stretch/>
        </p:blipFill>
        <p:spPr>
          <a:xfrm>
            <a:off x="1586144" y="1245480"/>
            <a:ext cx="9601200" cy="5829300"/>
          </a:xfrm>
          <a:prstGeom prst="rect">
            <a:avLst/>
          </a:prstGeom>
          <a:ln>
            <a:solidFill>
              <a:srgbClr val="7030A0"/>
            </a:solidFill>
          </a:ln>
        </p:spPr>
      </p:pic>
      <p:sp>
        <p:nvSpPr>
          <p:cNvPr id="5" name="Rounded Rectangle 4"/>
          <p:cNvSpPr/>
          <p:nvPr/>
        </p:nvSpPr>
        <p:spPr>
          <a:xfrm>
            <a:off x="3205633" y="2409825"/>
            <a:ext cx="2286000" cy="457200"/>
          </a:xfrm>
          <a:prstGeom prst="roundRect">
            <a:avLst/>
          </a:prstGeom>
          <a:effectLst>
            <a:glow rad="127000">
              <a:schemeClr val="bg1"/>
            </a:glo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chemeClr val="bg1"/>
                </a:solidFill>
              </a:rPr>
              <a:t>Respect</a:t>
            </a:r>
          </a:p>
        </p:txBody>
      </p:sp>
      <p:sp>
        <p:nvSpPr>
          <p:cNvPr id="6" name="Rounded Rectangle 5"/>
          <p:cNvSpPr/>
          <p:nvPr/>
        </p:nvSpPr>
        <p:spPr>
          <a:xfrm>
            <a:off x="5924551" y="1672105"/>
            <a:ext cx="5124449" cy="1752600"/>
          </a:xfrm>
          <a:prstGeom prst="roundRect">
            <a:avLst/>
          </a:prstGeom>
          <a:ln/>
          <a:effectLst>
            <a:glow rad="127000">
              <a:schemeClr val="bg1"/>
            </a:glow>
          </a:effectLst>
        </p:spPr>
        <p:style>
          <a:lnRef idx="3">
            <a:schemeClr val="lt1"/>
          </a:lnRef>
          <a:fillRef idx="1">
            <a:schemeClr val="accent5"/>
          </a:fillRef>
          <a:effectRef idx="1">
            <a:schemeClr val="accent5"/>
          </a:effectRef>
          <a:fontRef idx="minor">
            <a:schemeClr val="lt1"/>
          </a:fontRef>
        </p:style>
        <p:txBody>
          <a:bodyPr rtlCol="0" anchor="ctr"/>
          <a:lstStyle/>
          <a:p>
            <a:pPr marL="119063" indent="-119063">
              <a:buFont typeface="Arial" pitchFamily="34" charset="0"/>
              <a:buChar char="•"/>
              <a:tabLst>
                <a:tab pos="3762375" algn="l"/>
              </a:tabLst>
            </a:pPr>
            <a:r>
              <a:rPr lang="en-US" sz="1800" dirty="0">
                <a:solidFill>
                  <a:schemeClr val="bg1"/>
                </a:solidFill>
              </a:rPr>
              <a:t>Follow Directions	0   1   2</a:t>
            </a:r>
          </a:p>
          <a:p>
            <a:pPr marL="119063" indent="-119063">
              <a:buFont typeface="Arial" pitchFamily="34" charset="0"/>
              <a:buChar char="•"/>
              <a:tabLst>
                <a:tab pos="3762375" algn="l"/>
              </a:tabLst>
            </a:pPr>
            <a:r>
              <a:rPr lang="en-US" sz="1800" dirty="0">
                <a:solidFill>
                  <a:schemeClr val="bg1"/>
                </a:solidFill>
              </a:rPr>
              <a:t>Use kind words	0   1   2</a:t>
            </a:r>
          </a:p>
          <a:p>
            <a:pPr marL="119063" indent="-119063">
              <a:buFont typeface="Arial" pitchFamily="34" charset="0"/>
              <a:buChar char="•"/>
              <a:tabLst>
                <a:tab pos="3762375" algn="l"/>
              </a:tabLst>
            </a:pPr>
            <a:r>
              <a:rPr lang="en-US" sz="1800" dirty="0">
                <a:solidFill>
                  <a:schemeClr val="bg1"/>
                </a:solidFill>
              </a:rPr>
              <a:t>Control your temper	0   1   2</a:t>
            </a:r>
          </a:p>
          <a:p>
            <a:pPr marL="119063" indent="-119063">
              <a:buFont typeface="Arial" pitchFamily="34" charset="0"/>
              <a:buChar char="•"/>
              <a:tabLst>
                <a:tab pos="3762375" algn="l"/>
              </a:tabLst>
            </a:pPr>
            <a:r>
              <a:rPr lang="en-US" sz="1800" dirty="0">
                <a:solidFill>
                  <a:schemeClr val="bg1"/>
                </a:solidFill>
              </a:rPr>
              <a:t>Cooperate with others	0   1   2</a:t>
            </a:r>
          </a:p>
          <a:p>
            <a:pPr marL="119063" indent="-119063">
              <a:buFont typeface="Arial" pitchFamily="34" charset="0"/>
              <a:buChar char="•"/>
              <a:tabLst>
                <a:tab pos="3762375" algn="l"/>
              </a:tabLst>
            </a:pPr>
            <a:r>
              <a:rPr lang="en-US" sz="1800" dirty="0">
                <a:solidFill>
                  <a:schemeClr val="bg1"/>
                </a:solidFill>
              </a:rPr>
              <a:t>Use an inside voice	0   1   2</a:t>
            </a:r>
          </a:p>
        </p:txBody>
      </p:sp>
      <p:sp>
        <p:nvSpPr>
          <p:cNvPr id="7" name="Rounded Rectangle 6"/>
          <p:cNvSpPr/>
          <p:nvPr/>
        </p:nvSpPr>
        <p:spPr>
          <a:xfrm>
            <a:off x="3205633" y="4164935"/>
            <a:ext cx="2286000" cy="457200"/>
          </a:xfrm>
          <a:prstGeom prst="roundRect">
            <a:avLst/>
          </a:prstGeom>
          <a:ln/>
          <a:effectLst>
            <a:glow rad="127000">
              <a:schemeClr val="bg1"/>
            </a:glo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chemeClr val="bg1"/>
                </a:solidFill>
              </a:rPr>
              <a:t>Responsibility</a:t>
            </a:r>
          </a:p>
        </p:txBody>
      </p:sp>
      <p:sp>
        <p:nvSpPr>
          <p:cNvPr id="8" name="Rounded Rectangle 7"/>
          <p:cNvSpPr/>
          <p:nvPr/>
        </p:nvSpPr>
        <p:spPr>
          <a:xfrm>
            <a:off x="3205633" y="5791094"/>
            <a:ext cx="2286000" cy="457200"/>
          </a:xfrm>
          <a:prstGeom prst="roundRect">
            <a:avLst/>
          </a:prstGeom>
          <a:ln/>
          <a:effectLst>
            <a:glow rad="127000">
              <a:schemeClr val="bg1"/>
            </a:glo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chemeClr val="bg1"/>
                </a:solidFill>
              </a:rPr>
              <a:t>Best Effort</a:t>
            </a:r>
          </a:p>
        </p:txBody>
      </p:sp>
      <p:sp>
        <p:nvSpPr>
          <p:cNvPr id="9" name="Rounded Rectangle 8"/>
          <p:cNvSpPr/>
          <p:nvPr/>
        </p:nvSpPr>
        <p:spPr>
          <a:xfrm>
            <a:off x="5924550" y="1119655"/>
            <a:ext cx="2286000" cy="457200"/>
          </a:xfrm>
          <a:prstGeom prst="roundRect">
            <a:avLst/>
          </a:prstGeom>
          <a:ln/>
          <a:effectLst>
            <a:glow rad="127000">
              <a:schemeClr val="bg1"/>
            </a:glo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a:solidFill>
                  <a:schemeClr val="bg1"/>
                </a:solidFill>
              </a:rPr>
              <a:t>Classroom</a:t>
            </a:r>
          </a:p>
        </p:txBody>
      </p:sp>
      <p:sp>
        <p:nvSpPr>
          <p:cNvPr id="10" name="Rounded Rectangle 9"/>
          <p:cNvSpPr/>
          <p:nvPr/>
        </p:nvSpPr>
        <p:spPr>
          <a:xfrm>
            <a:off x="5924551" y="3577105"/>
            <a:ext cx="5124449" cy="1752600"/>
          </a:xfrm>
          <a:prstGeom prst="roundRect">
            <a:avLst/>
          </a:prstGeom>
          <a:ln/>
          <a:effectLst>
            <a:glow rad="127000">
              <a:schemeClr val="bg1"/>
            </a:glow>
          </a:effectLst>
        </p:spPr>
        <p:style>
          <a:lnRef idx="3">
            <a:schemeClr val="lt1"/>
          </a:lnRef>
          <a:fillRef idx="1">
            <a:schemeClr val="accent5"/>
          </a:fillRef>
          <a:effectRef idx="1">
            <a:schemeClr val="accent5"/>
          </a:effectRef>
          <a:fontRef idx="minor">
            <a:schemeClr val="lt1"/>
          </a:fontRef>
        </p:style>
        <p:txBody>
          <a:bodyPr rtlCol="0" anchor="ctr"/>
          <a:lstStyle/>
          <a:p>
            <a:pPr marL="119063" indent="-119063">
              <a:buFont typeface="Arial" pitchFamily="34" charset="0"/>
              <a:buChar char="•"/>
              <a:tabLst>
                <a:tab pos="3827463" algn="l"/>
              </a:tabLst>
            </a:pPr>
            <a:r>
              <a:rPr lang="en-US" sz="1800" dirty="0">
                <a:solidFill>
                  <a:schemeClr val="bg1"/>
                </a:solidFill>
              </a:rPr>
              <a:t>Arrive to class on time	0   1   2</a:t>
            </a:r>
          </a:p>
          <a:p>
            <a:pPr marL="119063" indent="-119063">
              <a:buFont typeface="Arial" pitchFamily="34" charset="0"/>
              <a:buChar char="•"/>
              <a:tabLst>
                <a:tab pos="3827463" algn="l"/>
              </a:tabLst>
            </a:pPr>
            <a:r>
              <a:rPr lang="en-US" sz="1800" dirty="0">
                <a:solidFill>
                  <a:schemeClr val="bg1"/>
                </a:solidFill>
              </a:rPr>
              <a:t>Remain in school for the whole day	0   1   2</a:t>
            </a:r>
          </a:p>
          <a:p>
            <a:pPr marL="119063" indent="-119063">
              <a:buFont typeface="Arial" pitchFamily="34" charset="0"/>
              <a:buChar char="•"/>
              <a:tabLst>
                <a:tab pos="3827463" algn="l"/>
              </a:tabLst>
            </a:pPr>
            <a:r>
              <a:rPr lang="en-US" sz="1800" dirty="0">
                <a:solidFill>
                  <a:schemeClr val="bg1"/>
                </a:solidFill>
              </a:rPr>
              <a:t>Bring  your required materials	0   1   2</a:t>
            </a:r>
          </a:p>
          <a:p>
            <a:pPr marL="119063" indent="-119063">
              <a:buFont typeface="Arial" pitchFamily="34" charset="0"/>
              <a:buChar char="•"/>
              <a:tabLst>
                <a:tab pos="3827463" algn="l"/>
              </a:tabLst>
            </a:pPr>
            <a:r>
              <a:rPr lang="en-US" sz="1800" dirty="0">
                <a:solidFill>
                  <a:schemeClr val="bg1"/>
                </a:solidFill>
              </a:rPr>
              <a:t>Turn in finished work	0   1   2</a:t>
            </a:r>
          </a:p>
          <a:p>
            <a:pPr marL="119063" indent="-119063">
              <a:buFont typeface="Arial" pitchFamily="34" charset="0"/>
              <a:buChar char="•"/>
              <a:tabLst>
                <a:tab pos="3827463" algn="l"/>
              </a:tabLst>
            </a:pPr>
            <a:r>
              <a:rPr lang="en-US" sz="1800" dirty="0">
                <a:solidFill>
                  <a:schemeClr val="bg1"/>
                </a:solidFill>
              </a:rPr>
              <a:t>Exercise self-control	0   1   2</a:t>
            </a:r>
          </a:p>
        </p:txBody>
      </p:sp>
      <p:sp>
        <p:nvSpPr>
          <p:cNvPr id="11" name="Rounded Rectangle 10"/>
          <p:cNvSpPr/>
          <p:nvPr/>
        </p:nvSpPr>
        <p:spPr>
          <a:xfrm>
            <a:off x="5924551" y="5388169"/>
            <a:ext cx="5124449" cy="1143000"/>
          </a:xfrm>
          <a:prstGeom prst="roundRect">
            <a:avLst/>
          </a:prstGeom>
          <a:ln/>
          <a:effectLst>
            <a:glow rad="127000">
              <a:schemeClr val="bg1"/>
            </a:glow>
          </a:effectLst>
        </p:spPr>
        <p:style>
          <a:lnRef idx="3">
            <a:schemeClr val="lt1"/>
          </a:lnRef>
          <a:fillRef idx="1">
            <a:schemeClr val="accent5"/>
          </a:fillRef>
          <a:effectRef idx="1">
            <a:schemeClr val="accent5"/>
          </a:effectRef>
          <a:fontRef idx="minor">
            <a:schemeClr val="lt1"/>
          </a:fontRef>
        </p:style>
        <p:txBody>
          <a:bodyPr rtlCol="0" anchor="ctr"/>
          <a:lstStyle/>
          <a:p>
            <a:pPr marL="119063" indent="-119063">
              <a:buFont typeface="Arial" pitchFamily="34" charset="0"/>
              <a:buChar char="•"/>
              <a:tabLst>
                <a:tab pos="3827463" algn="l"/>
              </a:tabLst>
            </a:pPr>
            <a:r>
              <a:rPr lang="en-US" sz="1800" dirty="0">
                <a:solidFill>
                  <a:schemeClr val="bg1"/>
                </a:solidFill>
              </a:rPr>
              <a:t>Participate in class activities	0   1   2</a:t>
            </a:r>
          </a:p>
          <a:p>
            <a:pPr marL="119063" indent="-119063">
              <a:buFont typeface="Arial" pitchFamily="34" charset="0"/>
              <a:buChar char="•"/>
              <a:tabLst>
                <a:tab pos="3827463" algn="l"/>
              </a:tabLst>
            </a:pPr>
            <a:r>
              <a:rPr lang="en-US" sz="1800" dirty="0">
                <a:solidFill>
                  <a:schemeClr val="bg1"/>
                </a:solidFill>
              </a:rPr>
              <a:t>Complete work with best effort	0   1   2</a:t>
            </a:r>
          </a:p>
          <a:p>
            <a:pPr marL="119063" indent="-119063">
              <a:buFont typeface="Arial" pitchFamily="34" charset="0"/>
              <a:buChar char="•"/>
              <a:tabLst>
                <a:tab pos="3827463" algn="l"/>
              </a:tabLst>
            </a:pPr>
            <a:r>
              <a:rPr lang="en-US" sz="1800" dirty="0">
                <a:solidFill>
                  <a:schemeClr val="bg1"/>
                </a:solidFill>
              </a:rPr>
              <a:t>Ask for help politely	0   1   2</a:t>
            </a:r>
          </a:p>
        </p:txBody>
      </p:sp>
      <p:sp>
        <p:nvSpPr>
          <p:cNvPr id="2" name="Title 1">
            <a:extLst>
              <a:ext uri="{FF2B5EF4-FFF2-40B4-BE49-F238E27FC236}">
                <a16:creationId xmlns:a16="http://schemas.microsoft.com/office/drawing/2014/main" id="{F6B984DF-4390-CE41-A145-2FF879EFB809}"/>
              </a:ext>
            </a:extLst>
          </p:cNvPr>
          <p:cNvSpPr>
            <a:spLocks noGrp="1"/>
          </p:cNvSpPr>
          <p:nvPr>
            <p:ph type="title"/>
          </p:nvPr>
        </p:nvSpPr>
        <p:spPr>
          <a:xfrm>
            <a:off x="838200" y="365125"/>
            <a:ext cx="10515600" cy="1325563"/>
          </a:xfrm>
        </p:spPr>
        <p:txBody>
          <a:bodyPr>
            <a:normAutofit/>
          </a:bodyPr>
          <a:lstStyle/>
          <a:p>
            <a:r>
              <a:rPr lang="en-US" dirty="0"/>
              <a:t>Schoolwide Expectations Survey for Specific Settings</a:t>
            </a:r>
          </a:p>
        </p:txBody>
      </p:sp>
    </p:spTree>
    <p:custDataLst>
      <p:tags r:id="rId1"/>
    </p:custDataLst>
    <p:extLst>
      <p:ext uri="{BB962C8B-B14F-4D97-AF65-F5344CB8AC3E}">
        <p14:creationId xmlns:p14="http://schemas.microsoft.com/office/powerpoint/2010/main" val="173625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83E86-CC2C-6628-CAD6-4DA25E10DEF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72FA53B-BA73-7712-960D-AD828579979B}"/>
              </a:ext>
            </a:extLst>
          </p:cNvPr>
          <p:cNvSpPr txBox="1">
            <a:spLocks/>
          </p:cNvSpPr>
          <p:nvPr/>
        </p:nvSpPr>
        <p:spPr>
          <a:xfrm>
            <a:off x="7404131" y="443996"/>
            <a:ext cx="4787869" cy="1717596"/>
          </a:xfrm>
          <a:prstGeom prst="rect">
            <a:avLst/>
          </a:prstGeom>
        </p:spPr>
        <p:txBody>
          <a:bodyPr>
            <a:normAutofit fontScale="975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t>Interpreting the SESSS Data</a:t>
            </a:r>
          </a:p>
        </p:txBody>
      </p:sp>
      <p:pic>
        <p:nvPicPr>
          <p:cNvPr id="6" name="Picture 5">
            <a:extLst>
              <a:ext uri="{FF2B5EF4-FFF2-40B4-BE49-F238E27FC236}">
                <a16:creationId xmlns:a16="http://schemas.microsoft.com/office/drawing/2014/main" id="{BB88DE95-6A6B-5A09-B812-E822C6F9A9E0}"/>
              </a:ext>
            </a:extLst>
          </p:cNvPr>
          <p:cNvPicPr>
            <a:picLocks noChangeAspect="1"/>
          </p:cNvPicPr>
          <p:nvPr/>
        </p:nvPicPr>
        <p:blipFill>
          <a:blip r:embed="rId4"/>
          <a:stretch/>
        </p:blipFill>
        <p:spPr>
          <a:xfrm>
            <a:off x="174170" y="159417"/>
            <a:ext cx="6224381" cy="6376257"/>
          </a:xfrm>
          <a:prstGeom prst="rect">
            <a:avLst/>
          </a:prstGeom>
          <a:ln>
            <a:solidFill>
              <a:schemeClr val="bg2"/>
            </a:solidFill>
          </a:ln>
        </p:spPr>
      </p:pic>
      <p:sp>
        <p:nvSpPr>
          <p:cNvPr id="9" name="Rectangle 8">
            <a:extLst>
              <a:ext uri="{FF2B5EF4-FFF2-40B4-BE49-F238E27FC236}">
                <a16:creationId xmlns:a16="http://schemas.microsoft.com/office/drawing/2014/main" id="{2B94BD7F-F785-FC3B-6693-FDC74A158A89}"/>
              </a:ext>
            </a:extLst>
          </p:cNvPr>
          <p:cNvSpPr/>
          <p:nvPr/>
        </p:nvSpPr>
        <p:spPr>
          <a:xfrm>
            <a:off x="3479192" y="3383771"/>
            <a:ext cx="182880" cy="3071457"/>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E370FC-9EE6-A008-EF7C-BF318DD73EC1}"/>
              </a:ext>
            </a:extLst>
          </p:cNvPr>
          <p:cNvSpPr/>
          <p:nvPr/>
        </p:nvSpPr>
        <p:spPr>
          <a:xfrm>
            <a:off x="3682168" y="3383771"/>
            <a:ext cx="2716384" cy="3071457"/>
          </a:xfrm>
          <a:prstGeom prst="rect">
            <a:avLst/>
          </a:prstGeom>
          <a:solidFill>
            <a:srgbClr val="00B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27">
            <a:extLst>
              <a:ext uri="{FF2B5EF4-FFF2-40B4-BE49-F238E27FC236}">
                <a16:creationId xmlns:a16="http://schemas.microsoft.com/office/drawing/2014/main" id="{F7BE1178-604F-4C87-7BF2-0511E03C9979}"/>
              </a:ext>
            </a:extLst>
          </p:cNvPr>
          <p:cNvSpPr/>
          <p:nvPr/>
        </p:nvSpPr>
        <p:spPr>
          <a:xfrm rot="10800000" flipV="1">
            <a:off x="3609636" y="4694181"/>
            <a:ext cx="4372507" cy="477747"/>
          </a:xfrm>
          <a:prstGeom prst="rightArrow">
            <a:avLst>
              <a:gd name="adj1" fmla="val 54543"/>
              <a:gd name="adj2" fmla="val 50000"/>
            </a:avLst>
          </a:prstGeom>
          <a:solidFill>
            <a:srgbClr val="FFFF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NUMBER</a:t>
            </a:r>
          </a:p>
        </p:txBody>
      </p:sp>
      <p:sp>
        <p:nvSpPr>
          <p:cNvPr id="13" name="Right Arrow 28">
            <a:extLst>
              <a:ext uri="{FF2B5EF4-FFF2-40B4-BE49-F238E27FC236}">
                <a16:creationId xmlns:a16="http://schemas.microsoft.com/office/drawing/2014/main" id="{B7BBCFFD-F5F6-0C70-B556-EC9961EFAE3B}"/>
              </a:ext>
            </a:extLst>
          </p:cNvPr>
          <p:cNvSpPr/>
          <p:nvPr/>
        </p:nvSpPr>
        <p:spPr>
          <a:xfrm rot="10800000" flipV="1">
            <a:off x="6120684" y="5206605"/>
            <a:ext cx="1861460" cy="477748"/>
          </a:xfrm>
          <a:prstGeom prst="rightArrow">
            <a:avLst>
              <a:gd name="adj1" fmla="val 54543"/>
              <a:gd name="adj2" fmla="val 50000"/>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PERCENTAGE</a:t>
            </a:r>
          </a:p>
        </p:txBody>
      </p:sp>
      <p:grpSp>
        <p:nvGrpSpPr>
          <p:cNvPr id="2" name="Group 1">
            <a:extLst>
              <a:ext uri="{FF2B5EF4-FFF2-40B4-BE49-F238E27FC236}">
                <a16:creationId xmlns:a16="http://schemas.microsoft.com/office/drawing/2014/main" id="{54A70C71-5FE6-5B3F-89F9-3452DFC1CC3E}"/>
              </a:ext>
            </a:extLst>
          </p:cNvPr>
          <p:cNvGrpSpPr/>
          <p:nvPr/>
        </p:nvGrpSpPr>
        <p:grpSpPr>
          <a:xfrm>
            <a:off x="2378761" y="534468"/>
            <a:ext cx="3677656" cy="1068821"/>
            <a:chOff x="2518097" y="591131"/>
            <a:chExt cx="3677656" cy="1068821"/>
          </a:xfrm>
        </p:grpSpPr>
        <p:sp>
          <p:nvSpPr>
            <p:cNvPr id="10" name="Right Arrow 32">
              <a:extLst>
                <a:ext uri="{FF2B5EF4-FFF2-40B4-BE49-F238E27FC236}">
                  <a16:creationId xmlns:a16="http://schemas.microsoft.com/office/drawing/2014/main" id="{795ECFAC-0DC0-B0A8-3499-AD488AC1226C}"/>
                </a:ext>
              </a:extLst>
            </p:cNvPr>
            <p:cNvSpPr/>
            <p:nvPr/>
          </p:nvSpPr>
          <p:spPr>
            <a:xfrm rot="10800000">
              <a:off x="2518097" y="963795"/>
              <a:ext cx="1170412" cy="323492"/>
            </a:xfrm>
            <a:prstGeom prst="rightArrow">
              <a:avLst>
                <a:gd name="adj1" fmla="val 54543"/>
                <a:gd name="adj2" fmla="val 50000"/>
              </a:avLst>
            </a:prstGeom>
            <a:ln>
              <a:noFill/>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schemeClr val="tx1"/>
                </a:solidFill>
              </a:endParaRPr>
            </a:p>
          </p:txBody>
        </p:sp>
        <p:sp>
          <p:nvSpPr>
            <p:cNvPr id="14" name="Rounded Rectangle 25">
              <a:extLst>
                <a:ext uri="{FF2B5EF4-FFF2-40B4-BE49-F238E27FC236}">
                  <a16:creationId xmlns:a16="http://schemas.microsoft.com/office/drawing/2014/main" id="{8D4A8870-B0C6-C9F2-9948-66AA9AD6DA97}"/>
                </a:ext>
              </a:extLst>
            </p:cNvPr>
            <p:cNvSpPr/>
            <p:nvPr/>
          </p:nvSpPr>
          <p:spPr>
            <a:xfrm>
              <a:off x="3688509" y="591131"/>
              <a:ext cx="2507244" cy="1068821"/>
            </a:xfrm>
            <a:prstGeom prst="roundRect">
              <a:avLst/>
            </a:prstGeom>
            <a:ln>
              <a:noFill/>
            </a:ln>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solidFill>
                    <a:schemeClr val="bg1"/>
                  </a:solidFill>
                </a:rPr>
                <a:t>Number of school personnel who returned the survey</a:t>
              </a:r>
            </a:p>
          </p:txBody>
        </p:sp>
      </p:grpSp>
      <p:sp>
        <p:nvSpPr>
          <p:cNvPr id="15" name="Rounded Rectangle 35">
            <a:extLst>
              <a:ext uri="{FF2B5EF4-FFF2-40B4-BE49-F238E27FC236}">
                <a16:creationId xmlns:a16="http://schemas.microsoft.com/office/drawing/2014/main" id="{E761953C-3963-F3FE-A076-5AF4ED858492}"/>
              </a:ext>
            </a:extLst>
          </p:cNvPr>
          <p:cNvSpPr/>
          <p:nvPr/>
        </p:nvSpPr>
        <p:spPr>
          <a:xfrm>
            <a:off x="7930435" y="3876638"/>
            <a:ext cx="2160100" cy="2284285"/>
          </a:xfrm>
          <a:prstGeom prst="roundRect">
            <a:avLst/>
          </a:prstGeom>
          <a:solidFill>
            <a:schemeClr val="accent5"/>
          </a:solidFill>
          <a:ln w="57150">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solidFill>
                  <a:schemeClr val="bg1"/>
                </a:solidFill>
                <a:latin typeface="+mj-lt"/>
              </a:rPr>
              <a:t>Number and percentage of total school personnel who rated the behavior as (2) critical for student success</a:t>
            </a:r>
          </a:p>
        </p:txBody>
      </p:sp>
      <p:sp>
        <p:nvSpPr>
          <p:cNvPr id="16" name="Rectangle 15">
            <a:extLst>
              <a:ext uri="{FF2B5EF4-FFF2-40B4-BE49-F238E27FC236}">
                <a16:creationId xmlns:a16="http://schemas.microsoft.com/office/drawing/2014/main" id="{53C06DFE-F882-530C-2D27-AEA506E03E6C}"/>
              </a:ext>
            </a:extLst>
          </p:cNvPr>
          <p:cNvSpPr/>
          <p:nvPr/>
        </p:nvSpPr>
        <p:spPr>
          <a:xfrm>
            <a:off x="0" y="6611594"/>
            <a:ext cx="10627112" cy="246405"/>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Lane, K. L., Oakes, W. P., &amp; Menzies, H. M. (2010).  </a:t>
            </a:r>
            <a:r>
              <a:rPr lang="en-US" sz="1000" i="1" dirty="0">
                <a:solidFill>
                  <a:schemeClr val="bg2"/>
                </a:solidFill>
                <a:ea typeface="ＭＳ Ｐゴシック" pitchFamily="34" charset="-128"/>
              </a:rPr>
              <a:t>Schoolwide Expectations Survey for Specific School Settings.</a:t>
            </a:r>
            <a:r>
              <a:rPr lang="en-US" sz="1000" dirty="0">
                <a:solidFill>
                  <a:schemeClr val="bg2"/>
                </a:solidFill>
                <a:ea typeface="ＭＳ Ｐゴシック" pitchFamily="34" charset="-128"/>
              </a:rPr>
              <a:t> Unpublished rating scale.</a:t>
            </a:r>
          </a:p>
        </p:txBody>
      </p:sp>
    </p:spTree>
    <p:custDataLst>
      <p:tags r:id="rId1"/>
    </p:custDataLst>
    <p:extLst>
      <p:ext uri="{BB962C8B-B14F-4D97-AF65-F5344CB8AC3E}">
        <p14:creationId xmlns:p14="http://schemas.microsoft.com/office/powerpoint/2010/main" val="230895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ppt_x</p:attrName>
                                        </p:attrNameLst>
                                      </p:cBhvr>
                                      <p:tavLst>
                                        <p:tav tm="0">
                                          <p:val>
                                            <p:strVal val="#ppt_x+#ppt_w*1.125000"/>
                                          </p:val>
                                        </p:tav>
                                        <p:tav tm="100000">
                                          <p:val>
                                            <p:strVal val="#ppt_x"/>
                                          </p:val>
                                        </p:tav>
                                      </p:tavLst>
                                    </p:anim>
                                    <p:animEffect transition="in" filter="wipe(left)">
                                      <p:cBhvr>
                                        <p:cTn id="14" dur="500"/>
                                        <p:tgtEl>
                                          <p:spTgt spid="12"/>
                                        </p:tgtEl>
                                      </p:cBhvr>
                                    </p:animEffect>
                                  </p:childTnLst>
                                </p:cTn>
                              </p:par>
                              <p:par>
                                <p:cTn id="15" presetID="12" presetClass="entr" presetSubtype="2"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ppt_x</p:attrName>
                                        </p:attrNameLst>
                                      </p:cBhvr>
                                      <p:tavLst>
                                        <p:tav tm="0">
                                          <p:val>
                                            <p:strVal val="#ppt_x+#ppt_w*1.125000"/>
                                          </p:val>
                                        </p:tav>
                                        <p:tav tm="100000">
                                          <p:val>
                                            <p:strVal val="#ppt_x"/>
                                          </p:val>
                                        </p:tav>
                                      </p:tavLst>
                                    </p:anim>
                                    <p:animEffect transition="in" filter="wipe(left)">
                                      <p:cBhvr>
                                        <p:cTn id="18" dur="500"/>
                                        <p:tgtEl>
                                          <p:spTgt spid="15"/>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Horizontal)">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2"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ppt_x</p:attrName>
                                        </p:attrNameLst>
                                      </p:cBhvr>
                                      <p:tavLst>
                                        <p:tav tm="0">
                                          <p:val>
                                            <p:strVal val="#ppt_x+#ppt_w*1.125000"/>
                                          </p:val>
                                        </p:tav>
                                        <p:tav tm="100000">
                                          <p:val>
                                            <p:strVal val="#ppt_x"/>
                                          </p:val>
                                        </p:tav>
                                      </p:tavLst>
                                    </p:anim>
                                    <p:animEffect transition="in" filter="wipe(left)">
                                      <p:cBhvr>
                                        <p:cTn id="27" dur="500"/>
                                        <p:tgtEl>
                                          <p:spTgt spid="1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69000">
              <a:schemeClr val="accent5">
                <a:lumMod val="0"/>
                <a:lumOff val="100000"/>
              </a:schemeClr>
            </a:gs>
            <a:gs pos="100000">
              <a:schemeClr val="accent5">
                <a:lumMod val="100000"/>
              </a:schemeClr>
            </a:gs>
          </a:gsLst>
          <a:lin ang="5400000" scaled="0"/>
          <a:tileRect/>
        </a:gradFill>
        <a:effectLst/>
      </p:bgPr>
    </p:bg>
    <p:spTree>
      <p:nvGrpSpPr>
        <p:cNvPr id="1" name=""/>
        <p:cNvGrpSpPr/>
        <p:nvPr/>
      </p:nvGrpSpPr>
      <p:grpSpPr>
        <a:xfrm>
          <a:off x="0" y="0"/>
          <a:ext cx="0" cy="0"/>
          <a:chOff x="0" y="0"/>
          <a:chExt cx="0" cy="0"/>
        </a:xfrm>
      </p:grpSpPr>
      <p:pic>
        <p:nvPicPr>
          <p:cNvPr id="6" name="Picture 5" descr="A picture containing object, measuring stick&#10;&#10;Description automatically generated" title="SESSS Report Cover">
            <a:extLst>
              <a:ext uri="{FF2B5EF4-FFF2-40B4-BE49-F238E27FC236}">
                <a16:creationId xmlns:a16="http://schemas.microsoft.com/office/drawing/2014/main" id="{86B3079B-EB02-4E88-87DD-D2832F39BD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4425" y="534942"/>
            <a:ext cx="4472636" cy="5788116"/>
          </a:xfrm>
          <a:prstGeom prst="rect">
            <a:avLst/>
          </a:prstGeom>
          <a:ln>
            <a:solidFill>
              <a:schemeClr val="tx1">
                <a:lumMod val="50000"/>
                <a:lumOff val="50000"/>
              </a:schemeClr>
            </a:solidFill>
          </a:ln>
          <a:effectLst>
            <a:outerShdw blurRad="292100" dir="13500000" sy="23000" kx="1200000" algn="br" rotWithShape="0">
              <a:prstClr val="black">
                <a:alpha val="10000"/>
              </a:prstClr>
            </a:outerShdw>
            <a:reflection blurRad="6350" stA="52000" endA="300" endPos="35000" dir="5400000" sy="-100000" algn="bl" rotWithShape="0"/>
          </a:effectLst>
        </p:spPr>
      </p:pic>
      <p:pic>
        <p:nvPicPr>
          <p:cNvPr id="2" name="Picture 47">
            <a:extLst>
              <a:ext uri="{FF2B5EF4-FFF2-40B4-BE49-F238E27FC236}">
                <a16:creationId xmlns:a16="http://schemas.microsoft.com/office/drawing/2014/main" id="{DD0D2827-EAC6-02CA-740D-E9A25B7993A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3" name="Picture 46">
            <a:extLst>
              <a:ext uri="{FF2B5EF4-FFF2-40B4-BE49-F238E27FC236}">
                <a16:creationId xmlns:a16="http://schemas.microsoft.com/office/drawing/2014/main" id="{1A8438FF-AF14-ABC9-8520-824E038C961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7" name="Picture 45">
            <a:extLst>
              <a:ext uri="{FF2B5EF4-FFF2-40B4-BE49-F238E27FC236}">
                <a16:creationId xmlns:a16="http://schemas.microsoft.com/office/drawing/2014/main" id="{CFA97D20-B249-D527-2C0F-06D1B45170D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8" name="Picture 44">
            <a:extLst>
              <a:ext uri="{FF2B5EF4-FFF2-40B4-BE49-F238E27FC236}">
                <a16:creationId xmlns:a16="http://schemas.microsoft.com/office/drawing/2014/main" id="{A619641F-996B-A97B-9BE5-537BD823E570}"/>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9" name="Picture 43">
            <a:extLst>
              <a:ext uri="{FF2B5EF4-FFF2-40B4-BE49-F238E27FC236}">
                <a16:creationId xmlns:a16="http://schemas.microsoft.com/office/drawing/2014/main" id="{1D1E993F-354C-C655-64FE-E97700072684}"/>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10" name="Picture 41">
            <a:extLst>
              <a:ext uri="{FF2B5EF4-FFF2-40B4-BE49-F238E27FC236}">
                <a16:creationId xmlns:a16="http://schemas.microsoft.com/office/drawing/2014/main" id="{3C6D80E3-6CAE-B854-5F84-856E453131DF}"/>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11" name="Picture 40">
            <a:extLst>
              <a:ext uri="{FF2B5EF4-FFF2-40B4-BE49-F238E27FC236}">
                <a16:creationId xmlns:a16="http://schemas.microsoft.com/office/drawing/2014/main" id="{1FCA4042-F7DE-3A64-5198-1C5D8CEEC6BD}"/>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12" name="Picture 39">
            <a:extLst>
              <a:ext uri="{FF2B5EF4-FFF2-40B4-BE49-F238E27FC236}">
                <a16:creationId xmlns:a16="http://schemas.microsoft.com/office/drawing/2014/main" id="{3E2199D9-FFFD-A09F-72BF-A7991D72D06E}"/>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13" name="Picture 38">
            <a:extLst>
              <a:ext uri="{FF2B5EF4-FFF2-40B4-BE49-F238E27FC236}">
                <a16:creationId xmlns:a16="http://schemas.microsoft.com/office/drawing/2014/main" id="{4E003273-B30E-4606-C343-DEB29E1266DF}"/>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14" name="Picture 33">
            <a:extLst>
              <a:ext uri="{FF2B5EF4-FFF2-40B4-BE49-F238E27FC236}">
                <a16:creationId xmlns:a16="http://schemas.microsoft.com/office/drawing/2014/main" id="{AD439F60-1B29-B9AC-4950-774DE91628BD}"/>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15" name="Picture 36">
            <a:extLst>
              <a:ext uri="{FF2B5EF4-FFF2-40B4-BE49-F238E27FC236}">
                <a16:creationId xmlns:a16="http://schemas.microsoft.com/office/drawing/2014/main" id="{296CC463-521B-F3E2-0F69-636EA197C5EC}"/>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pic>
        <p:nvPicPr>
          <p:cNvPr id="16" name="Picture 32">
            <a:extLst>
              <a:ext uri="{FF2B5EF4-FFF2-40B4-BE49-F238E27FC236}">
                <a16:creationId xmlns:a16="http://schemas.microsoft.com/office/drawing/2014/main" id="{2D3383F7-C4D7-F487-7A2D-4987ECE73DE7}"/>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19063" y="87609"/>
            <a:ext cx="5076825" cy="1800292"/>
          </a:xfrm>
          <a:prstGeom prst="rect">
            <a:avLst/>
          </a:prstGeom>
          <a:noFill/>
          <a:ln w="9525">
            <a:noFill/>
            <a:miter lim="800000"/>
            <a:headEnd/>
            <a:tailEnd/>
          </a:ln>
        </p:spPr>
      </p:pic>
      <p:grpSp>
        <p:nvGrpSpPr>
          <p:cNvPr id="4" name="Group 3">
            <a:extLst>
              <a:ext uri="{FF2B5EF4-FFF2-40B4-BE49-F238E27FC236}">
                <a16:creationId xmlns:a16="http://schemas.microsoft.com/office/drawing/2014/main" id="{BB7A972E-C9CD-F94C-AB06-2628559F75DD}"/>
              </a:ext>
            </a:extLst>
          </p:cNvPr>
          <p:cNvGrpSpPr/>
          <p:nvPr/>
        </p:nvGrpSpPr>
        <p:grpSpPr>
          <a:xfrm>
            <a:off x="2063557" y="1353272"/>
            <a:ext cx="3449438" cy="3408508"/>
            <a:chOff x="6463627" y="3190394"/>
            <a:chExt cx="2481233" cy="2669378"/>
          </a:xfrm>
        </p:grpSpPr>
        <p:pic>
          <p:nvPicPr>
            <p:cNvPr id="18" name="Picture 17" title="Sticky note">
              <a:extLst>
                <a:ext uri="{FF2B5EF4-FFF2-40B4-BE49-F238E27FC236}">
                  <a16:creationId xmlns:a16="http://schemas.microsoft.com/office/drawing/2014/main" id="{3E782D6A-DF82-9F48-89CF-6E3FFBAEEE78}"/>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21216813">
              <a:off x="6463627" y="3409768"/>
              <a:ext cx="2473931" cy="2450004"/>
            </a:xfrm>
            <a:prstGeom prst="rect">
              <a:avLst/>
            </a:prstGeom>
            <a:effectLst/>
          </p:spPr>
        </p:pic>
        <p:pic>
          <p:nvPicPr>
            <p:cNvPr id="19" name="Picture 18" title="Push pin">
              <a:extLst>
                <a:ext uri="{FF2B5EF4-FFF2-40B4-BE49-F238E27FC236}">
                  <a16:creationId xmlns:a16="http://schemas.microsoft.com/office/drawing/2014/main" id="{9289AE25-A59D-0647-9CA5-95F3F4B6F704}"/>
                </a:ext>
              </a:extLst>
            </p:cNvPr>
            <p:cNvPicPr>
              <a:picLocks/>
            </p:cNvPicPr>
            <p:nvPr/>
          </p:nvPicPr>
          <p:blipFill>
            <a:blip r:embed="rId18" cstate="print">
              <a:grayscl/>
              <a:extLst>
                <a:ext uri="{28A0092B-C50C-407E-A947-70E740481C1C}">
                  <a14:useLocalDpi xmlns:a14="http://schemas.microsoft.com/office/drawing/2010/main"/>
                </a:ext>
              </a:extLst>
            </a:blip>
            <a:stretch>
              <a:fillRect/>
            </a:stretch>
          </p:blipFill>
          <p:spPr>
            <a:xfrm rot="21216813">
              <a:off x="6995776" y="3190394"/>
              <a:ext cx="1026991" cy="1056895"/>
            </a:xfrm>
            <a:prstGeom prst="rect">
              <a:avLst/>
            </a:prstGeom>
          </p:spPr>
        </p:pic>
        <p:sp>
          <p:nvSpPr>
            <p:cNvPr id="20" name="TextBox 19">
              <a:extLst>
                <a:ext uri="{FF2B5EF4-FFF2-40B4-BE49-F238E27FC236}">
                  <a16:creationId xmlns:a16="http://schemas.microsoft.com/office/drawing/2014/main" id="{6F229326-672E-B04C-9E5C-4B74D1F377DA}"/>
                </a:ext>
              </a:extLst>
            </p:cNvPr>
            <p:cNvSpPr txBox="1"/>
            <p:nvPr/>
          </p:nvSpPr>
          <p:spPr>
            <a:xfrm rot="21277406">
              <a:off x="6506460" y="3908769"/>
              <a:ext cx="2438400" cy="17354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Select 3-5 expectations for each setting using your</a:t>
              </a:r>
              <a:endParaRPr kumimoji="0" lang="en-US" sz="2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SESSS Report</a:t>
              </a:r>
              <a:endParaRPr kumimoji="0" lang="en-US" sz="28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5"/>
                  </a:solidFill>
                  <a:effectLst/>
                  <a:uLnTx/>
                  <a:uFillTx/>
                  <a:latin typeface="Arial" panose="020B0604020202020204" pitchFamily="34" charset="0"/>
                  <a:ea typeface="+mn-ea"/>
                  <a:cs typeface="Arial" panose="020B0604020202020204" pitchFamily="34" charset="0"/>
                </a:rPr>
                <a:t>10 minutes</a:t>
              </a:r>
            </a:p>
          </p:txBody>
        </p:sp>
      </p:grpSp>
    </p:spTree>
    <p:custDataLst>
      <p:tags r:id="rId1"/>
    </p:custDataLst>
    <p:extLst>
      <p:ext uri="{BB962C8B-B14F-4D97-AF65-F5344CB8AC3E}">
        <p14:creationId xmlns:p14="http://schemas.microsoft.com/office/powerpoint/2010/main" val="203047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title="Ci3T Exemplar Elementary Expectation Matrix">
            <a:extLst>
              <a:ext uri="{FF2B5EF4-FFF2-40B4-BE49-F238E27FC236}">
                <a16:creationId xmlns:a16="http://schemas.microsoft.com/office/drawing/2014/main" id="{2CC792BE-FA0E-6E4B-A874-5AB66BA5F424}"/>
              </a:ext>
            </a:extLst>
          </p:cNvPr>
          <p:cNvPicPr>
            <a:picLocks noChangeAspect="1"/>
          </p:cNvPicPr>
          <p:nvPr/>
        </p:nvPicPr>
        <p:blipFill>
          <a:blip r:embed="rId4" cstate="screen">
            <a:extLst>
              <a:ext uri="{28A0092B-C50C-407E-A947-70E740481C1C}">
                <a14:useLocalDpi xmlns:a14="http://schemas.microsoft.com/office/drawing/2010/main"/>
              </a:ext>
            </a:extLst>
          </a:blip>
          <a:srcRect l="3090" t="6720" r="2889"/>
          <a:stretch>
            <a:fillRect/>
          </a:stretch>
        </p:blipFill>
        <p:spPr>
          <a:xfrm>
            <a:off x="1781578" y="105622"/>
            <a:ext cx="8628845" cy="6615217"/>
          </a:xfrm>
          <a:prstGeom prst="rect">
            <a:avLst/>
          </a:prstGeom>
          <a:solidFill>
            <a:schemeClr val="bg1"/>
          </a:solidFill>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73308878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566941" cy="1325563"/>
          </a:xfrm>
          <a:noFill/>
          <a:ln>
            <a:noFill/>
          </a:ln>
        </p:spPr>
        <p:txBody>
          <a:bodyPr>
            <a:noAutofit/>
          </a:bodyPr>
          <a:lstStyle/>
          <a:p>
            <a:r>
              <a:rPr lang="en-US" kern="0" dirty="0">
                <a:cs typeface="Times New Roman" panose="02020603050405020304" pitchFamily="18" charset="0"/>
              </a:rPr>
              <a:t>Core features of the Ci3T model of prevention</a:t>
            </a:r>
            <a:endParaRPr lang="en-US" dirty="0"/>
          </a:p>
        </p:txBody>
      </p:sp>
      <p:grpSp>
        <p:nvGrpSpPr>
          <p:cNvPr id="5" name="Group 4" descr="Three circles stacks as a triangle with arrow connecting in clockwise motion." title="Graphic showing interrelated academic, behavior, and social domains">
            <a:extLst>
              <a:ext uri="{FF2B5EF4-FFF2-40B4-BE49-F238E27FC236}">
                <a16:creationId xmlns:a16="http://schemas.microsoft.com/office/drawing/2014/main" id="{A5DC57F8-1977-7B46-9FAB-5C9098EEE9D9}"/>
              </a:ext>
            </a:extLst>
          </p:cNvPr>
          <p:cNvGrpSpPr/>
          <p:nvPr/>
        </p:nvGrpSpPr>
        <p:grpSpPr>
          <a:xfrm>
            <a:off x="5394625" y="347297"/>
            <a:ext cx="6139642" cy="6145578"/>
            <a:chOff x="1419530" y="604955"/>
            <a:chExt cx="6075507" cy="6047660"/>
          </a:xfrm>
        </p:grpSpPr>
        <p:sp>
          <p:nvSpPr>
            <p:cNvPr id="6" name="Oval 5">
              <a:extLst>
                <a:ext uri="{FF2B5EF4-FFF2-40B4-BE49-F238E27FC236}">
                  <a16:creationId xmlns:a16="http://schemas.microsoft.com/office/drawing/2014/main" id="{5C1577E2-3388-154B-BA69-6C62C8437BBB}"/>
                </a:ext>
              </a:extLst>
            </p:cNvPr>
            <p:cNvSpPr>
              <a:spLocks noChangeAspect="1"/>
            </p:cNvSpPr>
            <p:nvPr/>
          </p:nvSpPr>
          <p:spPr>
            <a:xfrm>
              <a:off x="2987017" y="604955"/>
              <a:ext cx="2926080" cy="2926080"/>
            </a:xfrm>
            <a:prstGeom prst="ellipse">
              <a:avLst/>
            </a:prstGeom>
            <a:gradFill flip="none" rotWithShape="1">
              <a:gsLst>
                <a:gs pos="0">
                  <a:schemeClr val="accent4"/>
                </a:gs>
                <a:gs pos="48000">
                  <a:srgbClr val="A5A5A5">
                    <a:lumMod val="97000"/>
                    <a:lumOff val="3000"/>
                  </a:srgbClr>
                </a:gs>
                <a:gs pos="100000">
                  <a:srgbClr val="A5A5A5">
                    <a:lumMod val="60000"/>
                    <a:lumOff val="40000"/>
                  </a:srgbClr>
                </a:gs>
              </a:gsLst>
              <a:lin ang="16200000" scaled="1"/>
              <a:tileRect/>
            </a:gradFill>
            <a:ln w="3810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4100" kern="1200" dirty="0"/>
                <a:t>Academic</a:t>
              </a:r>
            </a:p>
          </p:txBody>
        </p:sp>
        <p:sp>
          <p:nvSpPr>
            <p:cNvPr id="7" name="Oval 6">
              <a:extLst>
                <a:ext uri="{FF2B5EF4-FFF2-40B4-BE49-F238E27FC236}">
                  <a16:creationId xmlns:a16="http://schemas.microsoft.com/office/drawing/2014/main" id="{B1962DA3-9AF7-EF48-90FC-07CE9BE82527}"/>
                </a:ext>
              </a:extLst>
            </p:cNvPr>
            <p:cNvSpPr>
              <a:spLocks noChangeAspect="1"/>
            </p:cNvSpPr>
            <p:nvPr/>
          </p:nvSpPr>
          <p:spPr>
            <a:xfrm>
              <a:off x="1419530" y="3327864"/>
              <a:ext cx="2926080" cy="2926080"/>
            </a:xfrm>
            <a:prstGeom prst="ellipse">
              <a:avLst/>
            </a:prstGeom>
            <a:gradFill flip="none" rotWithShape="1">
              <a:gsLst>
                <a:gs pos="0">
                  <a:schemeClr val="accent5"/>
                </a:gs>
                <a:gs pos="48000">
                  <a:srgbClr val="5B9BD5">
                    <a:lumMod val="97000"/>
                    <a:lumOff val="3000"/>
                  </a:srgbClr>
                </a:gs>
                <a:gs pos="100000">
                  <a:srgbClr val="5B9BD5">
                    <a:lumMod val="60000"/>
                    <a:lumOff val="40000"/>
                  </a:srgbClr>
                </a:gs>
              </a:gsLst>
              <a:lin ang="16200000" scaled="1"/>
              <a:tileRect/>
            </a:gradFill>
            <a:ln w="3810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4100" kern="1200" dirty="0"/>
                <a:t>Behavior</a:t>
              </a:r>
            </a:p>
          </p:txBody>
        </p:sp>
        <p:sp>
          <p:nvSpPr>
            <p:cNvPr id="8" name="Oval 7">
              <a:extLst>
                <a:ext uri="{FF2B5EF4-FFF2-40B4-BE49-F238E27FC236}">
                  <a16:creationId xmlns:a16="http://schemas.microsoft.com/office/drawing/2014/main" id="{27AD7BAE-AEAE-8D49-AE89-0B8C85F4385A}"/>
                </a:ext>
              </a:extLst>
            </p:cNvPr>
            <p:cNvSpPr>
              <a:spLocks noChangeAspect="1"/>
            </p:cNvSpPr>
            <p:nvPr/>
          </p:nvSpPr>
          <p:spPr>
            <a:xfrm>
              <a:off x="4568957" y="3327864"/>
              <a:ext cx="2926080" cy="2926080"/>
            </a:xfrm>
            <a:prstGeom prst="ellipse">
              <a:avLst/>
            </a:prstGeom>
            <a:gradFill flip="none" rotWithShape="1">
              <a:gsLst>
                <a:gs pos="0">
                  <a:schemeClr val="accent6"/>
                </a:gs>
                <a:gs pos="48000">
                  <a:srgbClr val="70AD47">
                    <a:lumMod val="97000"/>
                    <a:lumOff val="3000"/>
                  </a:srgbClr>
                </a:gs>
                <a:gs pos="100000">
                  <a:srgbClr val="70AD47">
                    <a:lumMod val="60000"/>
                    <a:lumOff val="40000"/>
                  </a:srgbClr>
                </a:gs>
              </a:gsLst>
              <a:lin ang="16200000" scaled="1"/>
              <a:tileRect/>
            </a:gradFill>
            <a:ln w="38100">
              <a:solidFill>
                <a:sysClr val="window" lastClr="FFFFFF"/>
              </a:solidFill>
            </a:ln>
            <a:effectLst/>
          </p:spPr>
          <p:style>
            <a:lnRef idx="0">
              <a:scrgbClr r="0" g="0" b="0"/>
            </a:lnRef>
            <a:fillRef idx="0">
              <a:scrgbClr r="0" g="0" b="0"/>
            </a:fillRef>
            <a:effectRef idx="0">
              <a:scrgbClr r="0" g="0" b="0"/>
            </a:effectRef>
            <a:fontRef idx="minor">
              <a:schemeClr val="lt1"/>
            </a:fontRef>
          </p:style>
          <p:txBody>
            <a:bodyPr spcFirstLastPara="0" vert="horz" wrap="square" lIns="0" tIns="0" rIns="0" bIns="52070" numCol="1" spcCol="1270" anchor="ctr" anchorCtr="0">
              <a:noAutofit/>
            </a:bodyPr>
            <a:lstStyle>
              <a:defPPr>
                <a:defRPr lang="en-US"/>
              </a:defPPr>
              <a:lvl1pPr marL="0" algn="l" defTabSz="914400" rtl="0" eaLnBrk="1" latinLnBrk="0" hangingPunct="1">
                <a:defRPr sz="1800" kern="1200">
                  <a:solidFill>
                    <a:sysClr val="window" lastClr="FFFFFF"/>
                  </a:solidFill>
                  <a:latin typeface="Calibri" panose="020F0502020204030204"/>
                </a:defRPr>
              </a:lvl1pPr>
              <a:lvl2pPr marL="457200" algn="l" defTabSz="914400" rtl="0" eaLnBrk="1" latinLnBrk="0" hangingPunct="1">
                <a:defRPr sz="1800" kern="1200">
                  <a:solidFill>
                    <a:sysClr val="window" lastClr="FFFFFF"/>
                  </a:solidFill>
                  <a:latin typeface="Calibri" panose="020F0502020204030204"/>
                </a:defRPr>
              </a:lvl2pPr>
              <a:lvl3pPr marL="914400" algn="l" defTabSz="914400" rtl="0" eaLnBrk="1" latinLnBrk="0" hangingPunct="1">
                <a:defRPr sz="1800" kern="1200">
                  <a:solidFill>
                    <a:sysClr val="window" lastClr="FFFFFF"/>
                  </a:solidFill>
                  <a:latin typeface="Calibri" panose="020F0502020204030204"/>
                </a:defRPr>
              </a:lvl3pPr>
              <a:lvl4pPr marL="1371600" algn="l" defTabSz="914400" rtl="0" eaLnBrk="1" latinLnBrk="0" hangingPunct="1">
                <a:defRPr sz="1800" kern="1200">
                  <a:solidFill>
                    <a:sysClr val="window" lastClr="FFFFFF"/>
                  </a:solidFill>
                  <a:latin typeface="Calibri" panose="020F0502020204030204"/>
                </a:defRPr>
              </a:lvl4pPr>
              <a:lvl5pPr marL="1828800" algn="l" defTabSz="914400" rtl="0" eaLnBrk="1" latinLnBrk="0" hangingPunct="1">
                <a:defRPr sz="1800" kern="1200">
                  <a:solidFill>
                    <a:sysClr val="window" lastClr="FFFFFF"/>
                  </a:solidFill>
                  <a:latin typeface="Calibri" panose="020F0502020204030204"/>
                </a:defRPr>
              </a:lvl5pPr>
              <a:lvl6pPr marL="2286000" algn="l" defTabSz="914400" rtl="0" eaLnBrk="1" latinLnBrk="0" hangingPunct="1">
                <a:defRPr sz="1800" kern="1200">
                  <a:solidFill>
                    <a:sysClr val="window" lastClr="FFFFFF"/>
                  </a:solidFill>
                  <a:latin typeface="Calibri" panose="020F0502020204030204"/>
                </a:defRPr>
              </a:lvl6pPr>
              <a:lvl7pPr marL="2743200" algn="l" defTabSz="914400" rtl="0" eaLnBrk="1" latinLnBrk="0" hangingPunct="1">
                <a:defRPr sz="1800" kern="1200">
                  <a:solidFill>
                    <a:sysClr val="window" lastClr="FFFFFF"/>
                  </a:solidFill>
                  <a:latin typeface="Calibri" panose="020F0502020204030204"/>
                </a:defRPr>
              </a:lvl7pPr>
              <a:lvl8pPr marL="3200400" algn="l" defTabSz="914400" rtl="0" eaLnBrk="1" latinLnBrk="0" hangingPunct="1">
                <a:defRPr sz="1800" kern="1200">
                  <a:solidFill>
                    <a:sysClr val="window" lastClr="FFFFFF"/>
                  </a:solidFill>
                  <a:latin typeface="Calibri" panose="020F0502020204030204"/>
                </a:defRPr>
              </a:lvl8pPr>
              <a:lvl9pPr marL="3657600" algn="l" defTabSz="914400" rtl="0" eaLnBrk="1" latinLnBrk="0" hangingPunct="1">
                <a:defRPr sz="1800" kern="1200">
                  <a:solidFill>
                    <a:sysClr val="window" lastClr="FFFFFF"/>
                  </a:solidFill>
                  <a:latin typeface="Calibri" panose="020F0502020204030204"/>
                </a:defRPr>
              </a:lvl9pPr>
            </a:lstStyle>
            <a:p>
              <a:pPr marL="0" lvl="0" indent="0" algn="ctr" defTabSz="1822450">
                <a:lnSpc>
                  <a:spcPct val="90000"/>
                </a:lnSpc>
                <a:spcBef>
                  <a:spcPct val="0"/>
                </a:spcBef>
                <a:spcAft>
                  <a:spcPct val="35000"/>
                </a:spcAft>
                <a:buNone/>
              </a:pPr>
              <a:r>
                <a:rPr lang="en-US" sz="4100" kern="1200" dirty="0"/>
                <a:t>Social</a:t>
              </a:r>
            </a:p>
          </p:txBody>
        </p:sp>
        <p:sp>
          <p:nvSpPr>
            <p:cNvPr id="9" name="Circular Arrow 14">
              <a:extLst>
                <a:ext uri="{FF2B5EF4-FFF2-40B4-BE49-F238E27FC236}">
                  <a16:creationId xmlns:a16="http://schemas.microsoft.com/office/drawing/2014/main" id="{85D6B5C9-5448-FF41-B826-6A411F221BE5}"/>
                </a:ext>
              </a:extLst>
            </p:cNvPr>
            <p:cNvSpPr/>
            <p:nvPr/>
          </p:nvSpPr>
          <p:spPr>
            <a:xfrm rot="10800000">
              <a:off x="1801201" y="1307644"/>
              <a:ext cx="5138977" cy="5138977"/>
            </a:xfrm>
            <a:prstGeom prst="circularArrow">
              <a:avLst>
                <a:gd name="adj1" fmla="val 8253"/>
                <a:gd name="adj2" fmla="val 576535"/>
                <a:gd name="adj3" fmla="val 2961940"/>
                <a:gd name="adj4" fmla="val 53006"/>
                <a:gd name="adj5" fmla="val 9629"/>
              </a:avLst>
            </a:prstGeom>
            <a:solidFill>
              <a:sysClr val="window" lastClr="FFFFFF">
                <a:alpha val="25000"/>
              </a:sysClr>
            </a:solidFill>
            <a:ln w="38100" cap="flat" cmpd="sng" algn="ctr">
              <a:solidFill>
                <a:schemeClr val="accent4"/>
              </a:solidFill>
              <a:prstDash val="solid"/>
              <a:miter lim="800000"/>
            </a:ln>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14" name="Circular Arrow 15">
              <a:extLst>
                <a:ext uri="{FF2B5EF4-FFF2-40B4-BE49-F238E27FC236}">
                  <a16:creationId xmlns:a16="http://schemas.microsoft.com/office/drawing/2014/main" id="{85C70D8D-7524-2C4C-8A7B-DBBB4814A521}"/>
                </a:ext>
              </a:extLst>
            </p:cNvPr>
            <p:cNvSpPr/>
            <p:nvPr/>
          </p:nvSpPr>
          <p:spPr>
            <a:xfrm rot="10800000">
              <a:off x="2057387" y="1307644"/>
              <a:ext cx="5138977" cy="5138977"/>
            </a:xfrm>
            <a:prstGeom prst="circularArrow">
              <a:avLst>
                <a:gd name="adj1" fmla="val 8253"/>
                <a:gd name="adj2" fmla="val 576535"/>
                <a:gd name="adj3" fmla="val 10170459"/>
                <a:gd name="adj4" fmla="val 7261524"/>
                <a:gd name="adj5" fmla="val 9629"/>
              </a:avLst>
            </a:prstGeom>
            <a:solidFill>
              <a:sysClr val="window" lastClr="FFFFFF">
                <a:alpha val="25000"/>
              </a:sysClr>
            </a:solidFill>
            <a:ln w="38100" cap="flat" cmpd="sng" algn="ctr">
              <a:solidFill>
                <a:schemeClr val="accent6"/>
              </a:solidFill>
              <a:prstDash val="solid"/>
              <a:miter lim="800000"/>
            </a:ln>
            <a:effectLst/>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a:lstStyle/>
            <a:p>
              <a:endParaRPr lang="en-US"/>
            </a:p>
          </p:txBody>
        </p:sp>
        <p:sp>
          <p:nvSpPr>
            <p:cNvPr id="18" name="Circular Arrow 16">
              <a:extLst>
                <a:ext uri="{FF2B5EF4-FFF2-40B4-BE49-F238E27FC236}">
                  <a16:creationId xmlns:a16="http://schemas.microsoft.com/office/drawing/2014/main" id="{59082C71-A70F-E041-B148-A56FBDE9A9BC}"/>
                </a:ext>
              </a:extLst>
            </p:cNvPr>
            <p:cNvSpPr/>
            <p:nvPr/>
          </p:nvSpPr>
          <p:spPr>
            <a:xfrm rot="11273190">
              <a:off x="1807952" y="1513638"/>
              <a:ext cx="5138977" cy="5138977"/>
            </a:xfrm>
            <a:prstGeom prst="circularArrow">
              <a:avLst>
                <a:gd name="adj1" fmla="val 8253"/>
                <a:gd name="adj2" fmla="val 576535"/>
                <a:gd name="adj3" fmla="val 16854933"/>
                <a:gd name="adj4" fmla="val 13847366"/>
                <a:gd name="adj5" fmla="val 9629"/>
              </a:avLst>
            </a:prstGeom>
            <a:solidFill>
              <a:sysClr val="window" lastClr="FFFFFF">
                <a:alpha val="25000"/>
              </a:sysClr>
            </a:solidFill>
            <a:ln w="38100" cap="flat" cmpd="sng" algn="ctr">
              <a:solidFill>
                <a:schemeClr val="accent5"/>
              </a:solidFill>
              <a:prstDash val="solid"/>
              <a:miter lim="800000"/>
            </a:ln>
            <a:effectLst/>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a:lstStyle/>
            <a:p>
              <a:endParaRPr lang="en-US"/>
            </a:p>
          </p:txBody>
        </p:sp>
      </p:grpSp>
    </p:spTree>
    <p:custDataLst>
      <p:tags r:id="rId1"/>
    </p:custDataLst>
    <p:extLst>
      <p:ext uri="{BB962C8B-B14F-4D97-AF65-F5344CB8AC3E}">
        <p14:creationId xmlns:p14="http://schemas.microsoft.com/office/powerpoint/2010/main" val="38656903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title="Ci3T Exemplar Middle School Expectation Matrix">
            <a:extLst>
              <a:ext uri="{FF2B5EF4-FFF2-40B4-BE49-F238E27FC236}">
                <a16:creationId xmlns:a16="http://schemas.microsoft.com/office/drawing/2014/main" id="{0E050531-8666-1D4B-85B5-0699F49854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5972" y="137160"/>
            <a:ext cx="8520056" cy="6583680"/>
          </a:xfrm>
          <a:prstGeom prst="rect">
            <a:avLst/>
          </a:prstGeom>
          <a:solidFill>
            <a:schemeClr val="bg1"/>
          </a:solidFill>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6754018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Photo of a school hallway">
            <a:extLst>
              <a:ext uri="{FF2B5EF4-FFF2-40B4-BE49-F238E27FC236}">
                <a16:creationId xmlns:a16="http://schemas.microsoft.com/office/drawing/2014/main" id="{52BE1E53-82FB-B143-892F-2DE794DA72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2321" y="3578836"/>
            <a:ext cx="4889679" cy="3263329"/>
          </a:xfrm>
          <a:prstGeom prst="rect">
            <a:avLst/>
          </a:prstGeom>
          <a:effectLst>
            <a:softEdge rad="127000"/>
          </a:effectLst>
        </p:spPr>
      </p:pic>
      <p:sp>
        <p:nvSpPr>
          <p:cNvPr id="2" name="Title 1"/>
          <p:cNvSpPr>
            <a:spLocks noGrp="1"/>
          </p:cNvSpPr>
          <p:nvPr>
            <p:ph type="title"/>
          </p:nvPr>
        </p:nvSpPr>
        <p:spPr>
          <a:xfrm>
            <a:off x="838200" y="365125"/>
            <a:ext cx="10515600" cy="1325563"/>
          </a:xfrm>
          <a:noFill/>
          <a:ln>
            <a:noFill/>
          </a:ln>
        </p:spPr>
        <p:txBody>
          <a:bodyPr>
            <a:noAutofit/>
          </a:bodyPr>
          <a:lstStyle/>
          <a:p>
            <a:r>
              <a:rPr lang="en-US" dirty="0"/>
              <a:t>Identify Key Settings in Your Building </a:t>
            </a:r>
          </a:p>
        </p:txBody>
      </p:sp>
      <p:sp>
        <p:nvSpPr>
          <p:cNvPr id="3" name="Content Placeholder 2"/>
          <p:cNvSpPr>
            <a:spLocks noGrp="1"/>
          </p:cNvSpPr>
          <p:nvPr>
            <p:ph idx="1"/>
          </p:nvPr>
        </p:nvSpPr>
        <p:spPr>
          <a:xfrm>
            <a:off x="838200" y="1825625"/>
            <a:ext cx="10515600" cy="4351338"/>
          </a:xfrm>
        </p:spPr>
        <p:txBody>
          <a:bodyPr/>
          <a:lstStyle/>
          <a:p>
            <a:r>
              <a:rPr lang="en-US" dirty="0"/>
              <a:t>Consider</a:t>
            </a:r>
          </a:p>
          <a:p>
            <a:pPr lvl="1"/>
            <a:r>
              <a:rPr lang="en-US" dirty="0"/>
              <a:t>Hallways</a:t>
            </a:r>
          </a:p>
          <a:p>
            <a:pPr lvl="1"/>
            <a:r>
              <a:rPr lang="en-US" dirty="0"/>
              <a:t>Transition areas</a:t>
            </a:r>
          </a:p>
          <a:p>
            <a:pPr lvl="2"/>
            <a:r>
              <a:rPr lang="en-US" dirty="0"/>
              <a:t>courtyards, outside areas, bus lines, bike areas</a:t>
            </a:r>
          </a:p>
          <a:p>
            <a:pPr lvl="1"/>
            <a:r>
              <a:rPr lang="en-US" dirty="0"/>
              <a:t>Classrooms</a:t>
            </a:r>
          </a:p>
          <a:p>
            <a:pPr lvl="1"/>
            <a:r>
              <a:rPr lang="en-US" dirty="0"/>
              <a:t>Specials areas</a:t>
            </a:r>
          </a:p>
          <a:p>
            <a:pPr lvl="2"/>
            <a:r>
              <a:rPr lang="en-US" dirty="0"/>
              <a:t>gym, library, athletic fields</a:t>
            </a:r>
          </a:p>
          <a:p>
            <a:pPr lvl="1"/>
            <a:r>
              <a:rPr lang="en-US" dirty="0"/>
              <a:t>Cafeteria</a:t>
            </a:r>
          </a:p>
          <a:p>
            <a:pPr lvl="1"/>
            <a:r>
              <a:rPr lang="en-US" dirty="0"/>
              <a:t>Bathrooms</a:t>
            </a:r>
          </a:p>
          <a:p>
            <a:pPr lvl="1"/>
            <a:r>
              <a:rPr lang="en-US" dirty="0"/>
              <a:t>Buses</a:t>
            </a:r>
          </a:p>
        </p:txBody>
      </p:sp>
      <p:grpSp>
        <p:nvGrpSpPr>
          <p:cNvPr id="4" name="Group 3">
            <a:extLst>
              <a:ext uri="{FF2B5EF4-FFF2-40B4-BE49-F238E27FC236}">
                <a16:creationId xmlns:a16="http://schemas.microsoft.com/office/drawing/2014/main" id="{5034100B-3F65-2647-8636-45031544B135}"/>
              </a:ext>
            </a:extLst>
          </p:cNvPr>
          <p:cNvGrpSpPr/>
          <p:nvPr/>
        </p:nvGrpSpPr>
        <p:grpSpPr>
          <a:xfrm>
            <a:off x="9197593" y="1563264"/>
            <a:ext cx="2687286" cy="2677873"/>
            <a:chOff x="6248272" y="4060501"/>
            <a:chExt cx="2687286" cy="2677873"/>
          </a:xfrm>
        </p:grpSpPr>
        <p:pic>
          <p:nvPicPr>
            <p:cNvPr id="10" name="Picture 9" title="Sticky note">
              <a:extLst>
                <a:ext uri="{FF2B5EF4-FFF2-40B4-BE49-F238E27FC236}">
                  <a16:creationId xmlns:a16="http://schemas.microsoft.com/office/drawing/2014/main" id="{8D1919A5-2247-5246-AA90-31ADA67497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216813">
              <a:off x="6248272" y="4286012"/>
              <a:ext cx="2687286" cy="2452362"/>
            </a:xfrm>
            <a:prstGeom prst="rect">
              <a:avLst/>
            </a:prstGeom>
          </p:spPr>
        </p:pic>
        <p:pic>
          <p:nvPicPr>
            <p:cNvPr id="11" name="Picture 10" title="Push pin">
              <a:extLst>
                <a:ext uri="{FF2B5EF4-FFF2-40B4-BE49-F238E27FC236}">
                  <a16:creationId xmlns:a16="http://schemas.microsoft.com/office/drawing/2014/main" id="{6E905AF4-BCB9-7748-92D1-6BE66DCBE445}"/>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rot="21216813">
              <a:off x="6695752" y="4060501"/>
              <a:ext cx="1123512" cy="1056895"/>
            </a:xfrm>
            <a:prstGeom prst="rect">
              <a:avLst/>
            </a:prstGeom>
          </p:spPr>
        </p:pic>
        <p:sp>
          <p:nvSpPr>
            <p:cNvPr id="9" name="TextBox 8"/>
            <p:cNvSpPr txBox="1"/>
            <p:nvPr/>
          </p:nvSpPr>
          <p:spPr>
            <a:xfrm rot="21288751">
              <a:off x="6502449" y="4773942"/>
              <a:ext cx="2209800" cy="156966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Ci3T Blueprint C</a:t>
              </a:r>
              <a:r>
                <a:rPr lang="en-US" sz="2000" b="1" dirty="0">
                  <a:latin typeface="Arial" panose="020B0604020202020204" pitchFamily="34" charset="0"/>
                  <a:cs typeface="Arial" panose="020B0604020202020204" pitchFamily="34" charset="0"/>
                </a:rPr>
                <a:t> </a:t>
              </a:r>
            </a:p>
            <a:p>
              <a:pPr algn="ctr"/>
              <a:r>
                <a:rPr lang="en-US" sz="2000" b="1" dirty="0">
                  <a:latin typeface="Arial" panose="020B0604020202020204" pitchFamily="34" charset="0"/>
                  <a:cs typeface="Arial" panose="020B0604020202020204" pitchFamily="34" charset="0"/>
                </a:rPr>
                <a:t>Expectation Matrix</a:t>
              </a:r>
            </a:p>
          </p:txBody>
        </p:sp>
      </p:grpSp>
    </p:spTree>
    <p:custDataLst>
      <p:tags r:id="rId1"/>
    </p:custDataLst>
    <p:extLst>
      <p:ext uri="{BB962C8B-B14F-4D97-AF65-F5344CB8AC3E}">
        <p14:creationId xmlns:p14="http://schemas.microsoft.com/office/powerpoint/2010/main" val="4840269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10" name="Picture 9" title="Ci3T Blueprint C">
            <a:extLst>
              <a:ext uri="{FF2B5EF4-FFF2-40B4-BE49-F238E27FC236}">
                <a16:creationId xmlns:a16="http://schemas.microsoft.com/office/drawing/2014/main" id="{48175AAE-7D33-E199-5323-EF69A2A416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6699" y="1164370"/>
            <a:ext cx="7140704" cy="5517817"/>
          </a:xfrm>
          <a:prstGeom prst="rect">
            <a:avLst/>
          </a:prstGeom>
          <a:solidFill>
            <a:schemeClr val="bg1"/>
          </a:solidFill>
          <a:ln w="3175">
            <a:solidFill>
              <a:schemeClr val="tx1">
                <a:lumMod val="50000"/>
                <a:lumOff val="50000"/>
              </a:schemeClr>
            </a:solidFill>
          </a:ln>
          <a:effectLst>
            <a:outerShdw blurRad="292100" dist="139700" dir="2700000" algn="tl" rotWithShape="0">
              <a:srgbClr val="333333">
                <a:alpha val="65000"/>
              </a:srgbClr>
            </a:outerShdw>
          </a:effectLst>
        </p:spPr>
      </p:pic>
      <p:sp>
        <p:nvSpPr>
          <p:cNvPr id="11" name="Title 1">
            <a:extLst>
              <a:ext uri="{FF2B5EF4-FFF2-40B4-BE49-F238E27FC236}">
                <a16:creationId xmlns:a16="http://schemas.microsoft.com/office/drawing/2014/main" id="{E93B42A6-A277-9A27-A978-F61FC2C69065}"/>
              </a:ext>
            </a:extLst>
          </p:cNvPr>
          <p:cNvSpPr txBox="1">
            <a:spLocks/>
          </p:cNvSpPr>
          <p:nvPr/>
        </p:nvSpPr>
        <p:spPr>
          <a:xfrm>
            <a:off x="628220" y="562891"/>
            <a:ext cx="8229600" cy="762000"/>
          </a:xfrm>
          <a:prstGeom prst="rect">
            <a:avLst/>
          </a:prstGeom>
          <a:noFill/>
          <a:ln>
            <a:noFill/>
          </a:ln>
        </p:spPr>
        <p:txBody>
          <a:bodyPr>
            <a:normAutofit fontScale="8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defRPr/>
            </a:pPr>
            <a:r>
              <a:rPr lang="en-US" dirty="0">
                <a:solidFill>
                  <a:sysClr val="windowText" lastClr="000000"/>
                </a:solidFill>
              </a:rPr>
              <a:t>Identify Expectations in Each Setting </a:t>
            </a:r>
          </a:p>
        </p:txBody>
      </p:sp>
      <p:sp>
        <p:nvSpPr>
          <p:cNvPr id="12" name="Rectangle 11">
            <a:extLst>
              <a:ext uri="{FF2B5EF4-FFF2-40B4-BE49-F238E27FC236}">
                <a16:creationId xmlns:a16="http://schemas.microsoft.com/office/drawing/2014/main" id="{78394E4A-A882-D2CA-94DC-9921B853781A}"/>
              </a:ext>
            </a:extLst>
          </p:cNvPr>
          <p:cNvSpPr/>
          <p:nvPr/>
        </p:nvSpPr>
        <p:spPr>
          <a:xfrm>
            <a:off x="628220" y="1489959"/>
            <a:ext cx="3256680" cy="2806922"/>
          </a:xfrm>
          <a:prstGeom prst="rect">
            <a:avLst/>
          </a:prstGeom>
        </p:spPr>
        <p:txBody>
          <a:bodyPr wrap="square">
            <a:spAutoFit/>
          </a:bodyPr>
          <a:lstStyle/>
          <a:p>
            <a:pPr marL="285750" indent="-285750">
              <a:lnSpc>
                <a:spcPct val="90000"/>
              </a:lnSpc>
              <a:buFont typeface="Arial" panose="020B0604020202020204" pitchFamily="34" charset="0"/>
              <a:buChar char="•"/>
            </a:pPr>
            <a:r>
              <a:rPr lang="en-US" sz="2800" dirty="0"/>
              <a:t>Use data from your SESSS to guide your conversation </a:t>
            </a:r>
            <a:endParaRPr lang="en-US" sz="2000" dirty="0"/>
          </a:p>
          <a:p>
            <a:pPr marL="285750" indent="-285750">
              <a:lnSpc>
                <a:spcPct val="90000"/>
              </a:lnSpc>
              <a:buFont typeface="Arial" panose="020B0604020202020204" pitchFamily="34" charset="0"/>
              <a:buChar char="•"/>
            </a:pPr>
            <a:r>
              <a:rPr lang="en-US" sz="2800" dirty="0"/>
              <a:t>Begin drafting your Expectation Matrix </a:t>
            </a:r>
            <a:endParaRPr lang="en-US" sz="3200" dirty="0"/>
          </a:p>
        </p:txBody>
      </p:sp>
      <p:grpSp>
        <p:nvGrpSpPr>
          <p:cNvPr id="13" name="Group 12">
            <a:extLst>
              <a:ext uri="{FF2B5EF4-FFF2-40B4-BE49-F238E27FC236}">
                <a16:creationId xmlns:a16="http://schemas.microsoft.com/office/drawing/2014/main" id="{19217921-C927-4319-361A-97848D733153}"/>
              </a:ext>
            </a:extLst>
          </p:cNvPr>
          <p:cNvGrpSpPr/>
          <p:nvPr/>
        </p:nvGrpSpPr>
        <p:grpSpPr>
          <a:xfrm>
            <a:off x="9091923" y="3013354"/>
            <a:ext cx="3004860" cy="2955717"/>
            <a:chOff x="6283501" y="647516"/>
            <a:chExt cx="3004860" cy="2955717"/>
          </a:xfrm>
        </p:grpSpPr>
        <p:pic>
          <p:nvPicPr>
            <p:cNvPr id="14" name="Picture 13" title="Sticky note">
              <a:extLst>
                <a:ext uri="{FF2B5EF4-FFF2-40B4-BE49-F238E27FC236}">
                  <a16:creationId xmlns:a16="http://schemas.microsoft.com/office/drawing/2014/main" id="{9D92ABBE-6845-B6D0-F254-2782AD3318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216813">
              <a:off x="6283501" y="861059"/>
              <a:ext cx="3004860" cy="2742174"/>
            </a:xfrm>
            <a:prstGeom prst="rect">
              <a:avLst/>
            </a:prstGeom>
          </p:spPr>
        </p:pic>
        <p:pic>
          <p:nvPicPr>
            <p:cNvPr id="15" name="Picture 14" title="Push pin">
              <a:extLst>
                <a:ext uri="{FF2B5EF4-FFF2-40B4-BE49-F238E27FC236}">
                  <a16:creationId xmlns:a16="http://schemas.microsoft.com/office/drawing/2014/main" id="{C2831F34-E3BB-CEDD-3A86-063B01C38655}"/>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rot="21216813">
              <a:off x="6909475" y="647516"/>
              <a:ext cx="1123512" cy="1056895"/>
            </a:xfrm>
            <a:prstGeom prst="rect">
              <a:avLst/>
            </a:prstGeom>
          </p:spPr>
        </p:pic>
      </p:grpSp>
      <p:sp>
        <p:nvSpPr>
          <p:cNvPr id="16" name="TextBox 15">
            <a:extLst>
              <a:ext uri="{FF2B5EF4-FFF2-40B4-BE49-F238E27FC236}">
                <a16:creationId xmlns:a16="http://schemas.microsoft.com/office/drawing/2014/main" id="{499FE373-0C4E-2A71-4221-25A1AB4BED89}"/>
              </a:ext>
            </a:extLst>
          </p:cNvPr>
          <p:cNvSpPr txBox="1"/>
          <p:nvPr/>
        </p:nvSpPr>
        <p:spPr>
          <a:xfrm rot="21235902">
            <a:off x="9283675" y="3996068"/>
            <a:ext cx="2653649" cy="1354217"/>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Select 3-5 expectations for each setting</a:t>
            </a:r>
          </a:p>
          <a:p>
            <a:pPr algn="ctr"/>
            <a:r>
              <a:rPr lang="en-US" sz="1800" dirty="0">
                <a:latin typeface="Arial" panose="020B0604020202020204" pitchFamily="34" charset="0"/>
                <a:cs typeface="Arial" panose="020B0604020202020204" pitchFamily="34" charset="0"/>
              </a:rPr>
              <a:t>using your</a:t>
            </a:r>
          </a:p>
          <a:p>
            <a:pPr algn="ctr"/>
            <a:r>
              <a:rPr lang="en-US" sz="2800" b="1" dirty="0">
                <a:latin typeface="Arial" panose="020B0604020202020204" pitchFamily="34" charset="0"/>
                <a:cs typeface="Arial" panose="020B0604020202020204" pitchFamily="34" charset="0"/>
              </a:rPr>
              <a:t>SESSS Report</a:t>
            </a:r>
          </a:p>
        </p:txBody>
      </p:sp>
    </p:spTree>
    <p:custDataLst>
      <p:tags r:id="rId1"/>
    </p:custDataLst>
    <p:extLst>
      <p:ext uri="{BB962C8B-B14F-4D97-AF65-F5344CB8AC3E}">
        <p14:creationId xmlns:p14="http://schemas.microsoft.com/office/powerpoint/2010/main" val="1845180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title="Ci3T Blueprint C"/>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0303" y="4051787"/>
            <a:ext cx="3550024" cy="2743200"/>
          </a:xfrm>
          <a:prstGeom prst="rect">
            <a:avLst/>
          </a:prstGeom>
          <a:solidFill>
            <a:schemeClr val="bg1"/>
          </a:solidFill>
          <a:ln w="3175">
            <a:solidFill>
              <a:schemeClr val="tx1">
                <a:lumMod val="50000"/>
                <a:lumOff val="50000"/>
              </a:schemeClr>
            </a:solidFill>
          </a:ln>
          <a:effectLst/>
        </p:spPr>
      </p:pic>
      <p:sp>
        <p:nvSpPr>
          <p:cNvPr id="24" name="TextBox 23"/>
          <p:cNvSpPr txBox="1"/>
          <p:nvPr/>
        </p:nvSpPr>
        <p:spPr>
          <a:xfrm>
            <a:off x="2109989" y="396353"/>
            <a:ext cx="7972022" cy="150810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Begin drafting</a:t>
            </a:r>
          </a:p>
          <a:p>
            <a:pPr algn="ctr"/>
            <a:r>
              <a:rPr lang="en-US" sz="3600" b="1" dirty="0">
                <a:latin typeface="Arial" panose="020B0604020202020204" pitchFamily="34" charset="0"/>
                <a:cs typeface="Arial" panose="020B0604020202020204" pitchFamily="34" charset="0"/>
              </a:rPr>
              <a:t>Ci3T Blueprint C Expectation Matrix</a:t>
            </a:r>
          </a:p>
          <a:p>
            <a:pPr algn="ctr"/>
            <a:r>
              <a:rPr lang="en-US" sz="2400" b="1" dirty="0">
                <a:solidFill>
                  <a:schemeClr val="accent5"/>
                </a:solidFill>
                <a:latin typeface="Arial" panose="020B0604020202020204" pitchFamily="34" charset="0"/>
                <a:cs typeface="Arial" panose="020B0604020202020204" pitchFamily="34" charset="0"/>
              </a:rPr>
              <a:t>20 minutes</a:t>
            </a:r>
            <a:endParaRPr lang="en-US" sz="2400" dirty="0">
              <a:solidFill>
                <a:schemeClr val="accent5"/>
              </a:solidFill>
              <a:latin typeface="Arial" panose="020B0604020202020204" pitchFamily="34" charset="0"/>
              <a:cs typeface="Arial" panose="020B0604020202020204" pitchFamily="34" charset="0"/>
            </a:endParaRPr>
          </a:p>
        </p:txBody>
      </p:sp>
      <p:pic>
        <p:nvPicPr>
          <p:cNvPr id="46" name="Picture 45" title="SESSS report cover">
            <a:extLst>
              <a:ext uri="{FF2B5EF4-FFF2-40B4-BE49-F238E27FC236}">
                <a16:creationId xmlns:a16="http://schemas.microsoft.com/office/drawing/2014/main" id="{BF2E73F6-38A7-4947-9954-5FF84B4129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3700" y="4051789"/>
            <a:ext cx="2119745" cy="2743200"/>
          </a:xfrm>
          <a:prstGeom prst="rect">
            <a:avLst/>
          </a:prstGeom>
          <a:ln>
            <a:solidFill>
              <a:schemeClr val="tx1">
                <a:lumMod val="50000"/>
                <a:lumOff val="50000"/>
              </a:schemeClr>
            </a:solidFill>
          </a:ln>
          <a:effectLst>
            <a:outerShdw blurRad="292100" dir="13500000" sy="23000" kx="1200000" algn="br" rotWithShape="0">
              <a:prstClr val="black">
                <a:alpha val="10000"/>
              </a:prstClr>
            </a:outerShdw>
          </a:effectLst>
        </p:spPr>
      </p:pic>
      <p:pic>
        <p:nvPicPr>
          <p:cNvPr id="9" name="20">
            <a:extLst>
              <a:ext uri="{FF2B5EF4-FFF2-40B4-BE49-F238E27FC236}">
                <a16:creationId xmlns:a16="http://schemas.microsoft.com/office/drawing/2014/main" id="{A8F0DB92-D6EF-E952-A654-DCEB748DDC8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10" name="19">
            <a:extLst>
              <a:ext uri="{FF2B5EF4-FFF2-40B4-BE49-F238E27FC236}">
                <a16:creationId xmlns:a16="http://schemas.microsoft.com/office/drawing/2014/main" id="{F9800BBB-5398-C6B2-FA84-4D64BB74473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11" name="18">
            <a:extLst>
              <a:ext uri="{FF2B5EF4-FFF2-40B4-BE49-F238E27FC236}">
                <a16:creationId xmlns:a16="http://schemas.microsoft.com/office/drawing/2014/main" id="{5388E9F3-53E9-5A67-E858-5B9224DF7DCB}"/>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12" name="17">
            <a:extLst>
              <a:ext uri="{FF2B5EF4-FFF2-40B4-BE49-F238E27FC236}">
                <a16:creationId xmlns:a16="http://schemas.microsoft.com/office/drawing/2014/main" id="{FEA0759A-503B-5164-5A10-91B13824D415}"/>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13" name="16">
            <a:extLst>
              <a:ext uri="{FF2B5EF4-FFF2-40B4-BE49-F238E27FC236}">
                <a16:creationId xmlns:a16="http://schemas.microsoft.com/office/drawing/2014/main" id="{3A09549A-4EC0-1959-7F13-882BED5005FD}"/>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14" name="Picture 47">
            <a:extLst>
              <a:ext uri="{FF2B5EF4-FFF2-40B4-BE49-F238E27FC236}">
                <a16:creationId xmlns:a16="http://schemas.microsoft.com/office/drawing/2014/main" id="{6F79559D-EE09-6B55-D594-7B1CE10F2F68}"/>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15" name="Picture 51">
            <a:extLst>
              <a:ext uri="{FF2B5EF4-FFF2-40B4-BE49-F238E27FC236}">
                <a16:creationId xmlns:a16="http://schemas.microsoft.com/office/drawing/2014/main" id="{76CDE401-2A1A-1FD0-9CAC-C126DE9D66A3}"/>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16" name="Picture 50">
            <a:extLst>
              <a:ext uri="{FF2B5EF4-FFF2-40B4-BE49-F238E27FC236}">
                <a16:creationId xmlns:a16="http://schemas.microsoft.com/office/drawing/2014/main" id="{98808B20-A061-428E-7E93-3C4BC0F37454}"/>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17" name="Picture 49">
            <a:extLst>
              <a:ext uri="{FF2B5EF4-FFF2-40B4-BE49-F238E27FC236}">
                <a16:creationId xmlns:a16="http://schemas.microsoft.com/office/drawing/2014/main" id="{D9FABB4F-506A-1523-DBEA-11EDC1B842F5}"/>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18" name="Picture 48">
            <a:extLst>
              <a:ext uri="{FF2B5EF4-FFF2-40B4-BE49-F238E27FC236}">
                <a16:creationId xmlns:a16="http://schemas.microsoft.com/office/drawing/2014/main" id="{AE72A503-0026-0C94-F474-80BE05738030}"/>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19" name="Picture 42">
            <a:extLst>
              <a:ext uri="{FF2B5EF4-FFF2-40B4-BE49-F238E27FC236}">
                <a16:creationId xmlns:a16="http://schemas.microsoft.com/office/drawing/2014/main" id="{DF311EEC-BB9D-0214-A77F-3E700357CC14}"/>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21" name="Picture 46">
            <a:extLst>
              <a:ext uri="{FF2B5EF4-FFF2-40B4-BE49-F238E27FC236}">
                <a16:creationId xmlns:a16="http://schemas.microsoft.com/office/drawing/2014/main" id="{6085DFA2-5099-3250-D844-6B3C216F506B}"/>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22" name="Picture 45">
            <a:extLst>
              <a:ext uri="{FF2B5EF4-FFF2-40B4-BE49-F238E27FC236}">
                <a16:creationId xmlns:a16="http://schemas.microsoft.com/office/drawing/2014/main" id="{0E6DC4D7-2745-FF9F-0C25-21865589424B}"/>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23" name="Picture 44">
            <a:extLst>
              <a:ext uri="{FF2B5EF4-FFF2-40B4-BE49-F238E27FC236}">
                <a16:creationId xmlns:a16="http://schemas.microsoft.com/office/drawing/2014/main" id="{B4772B52-B2AC-4DC0-78E7-C7B020025A21}"/>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25" name="Picture 43">
            <a:extLst>
              <a:ext uri="{FF2B5EF4-FFF2-40B4-BE49-F238E27FC236}">
                <a16:creationId xmlns:a16="http://schemas.microsoft.com/office/drawing/2014/main" id="{E417162D-4FE7-26A4-722A-8B6B3B529B8C}"/>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26" name="Picture 25">
            <a:extLst>
              <a:ext uri="{FF2B5EF4-FFF2-40B4-BE49-F238E27FC236}">
                <a16:creationId xmlns:a16="http://schemas.microsoft.com/office/drawing/2014/main" id="{22C6C967-C481-8C01-FCD0-A1BC636704A6}"/>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27" name="Picture 40">
            <a:extLst>
              <a:ext uri="{FF2B5EF4-FFF2-40B4-BE49-F238E27FC236}">
                <a16:creationId xmlns:a16="http://schemas.microsoft.com/office/drawing/2014/main" id="{BC5A8D22-F860-5B2D-3EAB-86CA4B5D2C1D}"/>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28" name="Picture 39">
            <a:extLst>
              <a:ext uri="{FF2B5EF4-FFF2-40B4-BE49-F238E27FC236}">
                <a16:creationId xmlns:a16="http://schemas.microsoft.com/office/drawing/2014/main" id="{79BAF8B0-6C0C-FDB6-3136-6D79720C45B7}"/>
              </a:ext>
            </a:extLst>
          </p:cNvPr>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29" name="Picture 38">
            <a:extLst>
              <a:ext uri="{FF2B5EF4-FFF2-40B4-BE49-F238E27FC236}">
                <a16:creationId xmlns:a16="http://schemas.microsoft.com/office/drawing/2014/main" id="{E46A4B6C-6D8E-2BAF-CAE2-8EF486D922F7}"/>
              </a:ext>
            </a:extLst>
          </p:cNvPr>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30" name="Picture 33">
            <a:extLst>
              <a:ext uri="{FF2B5EF4-FFF2-40B4-BE49-F238E27FC236}">
                <a16:creationId xmlns:a16="http://schemas.microsoft.com/office/drawing/2014/main" id="{EC12FF20-A379-A2D2-52A5-B7D9E7D75D96}"/>
              </a:ext>
            </a:extLst>
          </p:cNvPr>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31" name="Picture 36">
            <a:extLst>
              <a:ext uri="{FF2B5EF4-FFF2-40B4-BE49-F238E27FC236}">
                <a16:creationId xmlns:a16="http://schemas.microsoft.com/office/drawing/2014/main" id="{03B0A895-5AAA-F2F2-3BE4-ECC6899B7ADF}"/>
              </a:ext>
            </a:extLst>
          </p:cNvPr>
          <p:cNvPicPr>
            <a:picLocks noChangeAspect="1" noChangeArrowheads="1"/>
          </p:cNvPicPr>
          <p:nvPr/>
        </p:nvPicPr>
        <p:blipFill>
          <a:blip r:embed="rId26">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pic>
        <p:nvPicPr>
          <p:cNvPr id="32" name="Picture 32">
            <a:extLst>
              <a:ext uri="{FF2B5EF4-FFF2-40B4-BE49-F238E27FC236}">
                <a16:creationId xmlns:a16="http://schemas.microsoft.com/office/drawing/2014/main" id="{EDEF0DAB-F4F5-6E8C-2043-E16E2BE08027}"/>
              </a:ext>
            </a:extLst>
          </p:cNvPr>
          <p:cNvPicPr>
            <a:picLocks noChangeAspect="1" noChangeArrowheads="1"/>
          </p:cNvPicPr>
          <p:nvPr/>
        </p:nvPicPr>
        <p:blipFill>
          <a:blip r:embed="rId27">
            <a:extLst>
              <a:ext uri="{28A0092B-C50C-407E-A947-70E740481C1C}">
                <a14:useLocalDpi xmlns:a14="http://schemas.microsoft.com/office/drawing/2010/main" val="0"/>
              </a:ext>
            </a:extLst>
          </a:blip>
          <a:stretch>
            <a:fillRect/>
          </a:stretch>
        </p:blipFill>
        <p:spPr bwMode="auto">
          <a:xfrm>
            <a:off x="3557588" y="2026578"/>
            <a:ext cx="5076825" cy="1800292"/>
          </a:xfrm>
          <a:prstGeom prst="rect">
            <a:avLst/>
          </a:prstGeom>
          <a:noFill/>
        </p:spPr>
      </p:pic>
    </p:spTree>
    <p:custDataLst>
      <p:tags r:id="rId1"/>
    </p:custDataLst>
    <p:extLst>
      <p:ext uri="{BB962C8B-B14F-4D97-AF65-F5344CB8AC3E}">
        <p14:creationId xmlns:p14="http://schemas.microsoft.com/office/powerpoint/2010/main" val="1433087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19"/>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22"/>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26"/>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27"/>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29"/>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30"/>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30000"/>
                                  </p:stCondLst>
                                  <p:childTnLst>
                                    <p:set>
                                      <p:cBhvr>
                                        <p:cTn id="63" dur="1" fill="hold">
                                          <p:stCondLst>
                                            <p:cond delay="0"/>
                                          </p:stCondLst>
                                        </p:cTn>
                                        <p:tgtEl>
                                          <p:spTgt spid="31"/>
                                        </p:tgtEl>
                                        <p:attrNameLst>
                                          <p:attrName>style.visibility</p:attrName>
                                        </p:attrNameLst>
                                      </p:cBhvr>
                                      <p:to>
                                        <p:strVal val="visible"/>
                                      </p:to>
                                    </p:set>
                                  </p:childTnLst>
                                </p:cTn>
                              </p:par>
                            </p:childTnLst>
                          </p:cTn>
                        </p:par>
                        <p:par>
                          <p:cTn id="64" fill="hold">
                            <p:stCondLst>
                              <p:cond delay="1151000"/>
                            </p:stCondLst>
                            <p:childTnLst>
                              <p:par>
                                <p:cTn id="65" presetID="1" presetClass="entr" presetSubtype="0" fill="hold" nodeType="afterEffect">
                                  <p:stCondLst>
                                    <p:cond delay="3000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31" y="2326426"/>
            <a:ext cx="10515600" cy="2852737"/>
          </a:xfrm>
        </p:spPr>
        <p:txBody>
          <a:bodyPr>
            <a:noAutofit/>
          </a:bodyPr>
          <a:lstStyle/>
          <a:p>
            <a:r>
              <a:rPr lang="en-US" dirty="0"/>
              <a:t>What are the responsibilities of students, faculty and staff, parents, and administrators in supporting desired behavior?</a:t>
            </a:r>
          </a:p>
        </p:txBody>
      </p:sp>
      <p:pic>
        <p:nvPicPr>
          <p:cNvPr id="5" name="Picture 4" descr="Illustrations of 3D person with weight of the world on their shoulders" title="Atlas">
            <a:extLst>
              <a:ext uri="{FF2B5EF4-FFF2-40B4-BE49-F238E27FC236}">
                <a16:creationId xmlns:a16="http://schemas.microsoft.com/office/drawing/2014/main" id="{6D517CD2-F9B6-4946-AB68-D061DF9447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91868" y="4448819"/>
            <a:ext cx="2500132" cy="2409181"/>
          </a:xfrm>
          <a:prstGeom prst="rect">
            <a:avLst/>
          </a:prstGeom>
          <a:effectLst>
            <a:softEdge rad="0"/>
          </a:effectLst>
        </p:spPr>
      </p:pic>
    </p:spTree>
    <p:custDataLst>
      <p:tags r:id="rId1"/>
    </p:custDataLst>
    <p:extLst>
      <p:ext uri="{BB962C8B-B14F-4D97-AF65-F5344CB8AC3E}">
        <p14:creationId xmlns:p14="http://schemas.microsoft.com/office/powerpoint/2010/main" val="21486774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Elementary page 1">
            <a:extLst>
              <a:ext uri="{FF2B5EF4-FFF2-40B4-BE49-F238E27FC236}">
                <a16:creationId xmlns:a16="http://schemas.microsoft.com/office/drawing/2014/main" id="{7E113444-4579-044C-958B-484B288FE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p:spPr>
      </p:pic>
      <p:sp>
        <p:nvSpPr>
          <p:cNvPr id="5" name="Rectangle 4">
            <a:extLst>
              <a:ext uri="{FF2B5EF4-FFF2-40B4-BE49-F238E27FC236}">
                <a16:creationId xmlns:a16="http://schemas.microsoft.com/office/drawing/2014/main" id="{1BF8606E-16D7-664E-BBBD-9A0C3F866D51}"/>
              </a:ext>
            </a:extLst>
          </p:cNvPr>
          <p:cNvSpPr/>
          <p:nvPr/>
        </p:nvSpPr>
        <p:spPr>
          <a:xfrm>
            <a:off x="4874290" y="2365688"/>
            <a:ext cx="2491710" cy="3495152"/>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38804742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Elementary page 2">
            <a:extLst>
              <a:ext uri="{FF2B5EF4-FFF2-40B4-BE49-F238E27FC236}">
                <a16:creationId xmlns:a16="http://schemas.microsoft.com/office/drawing/2014/main" id="{7E113444-4579-044C-958B-484B288FE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1"/>
            <a:ext cx="8401722" cy="6492239"/>
          </a:xfrm>
          <a:prstGeom prst="rect">
            <a:avLst/>
          </a:prstGeom>
          <a:solidFill>
            <a:schemeClr val="bg1"/>
          </a:solidFill>
          <a:ln>
            <a:solidFill>
              <a:schemeClr val="tx1">
                <a:lumMod val="50000"/>
                <a:lumOff val="50000"/>
              </a:schemeClr>
            </a:solidFill>
          </a:ln>
        </p:spPr>
      </p:pic>
      <p:sp>
        <p:nvSpPr>
          <p:cNvPr id="4" name="Rectangle 3">
            <a:extLst>
              <a:ext uri="{FF2B5EF4-FFF2-40B4-BE49-F238E27FC236}">
                <a16:creationId xmlns:a16="http://schemas.microsoft.com/office/drawing/2014/main" id="{89210B62-DA66-284A-B42F-A178ED945D72}"/>
              </a:ext>
            </a:extLst>
          </p:cNvPr>
          <p:cNvSpPr/>
          <p:nvPr/>
        </p:nvSpPr>
        <p:spPr>
          <a:xfrm>
            <a:off x="4874290" y="511071"/>
            <a:ext cx="2491710" cy="544620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13087623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Elementary page 3">
            <a:extLst>
              <a:ext uri="{FF2B5EF4-FFF2-40B4-BE49-F238E27FC236}">
                <a16:creationId xmlns:a16="http://schemas.microsoft.com/office/drawing/2014/main" id="{7E113444-4579-044C-958B-484B288FE9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38" b="-133182"/>
          <a:stretch/>
        </p:blipFill>
        <p:spPr>
          <a:xfrm>
            <a:off x="1895140" y="182881"/>
            <a:ext cx="8401721" cy="6492239"/>
          </a:xfrm>
          <a:prstGeom prst="rect">
            <a:avLst/>
          </a:prstGeom>
          <a:solidFill>
            <a:schemeClr val="bg1"/>
          </a:solidFill>
        </p:spPr>
      </p:pic>
      <p:pic>
        <p:nvPicPr>
          <p:cNvPr id="11" name="Picture 10" title="Ci3T Exemplar Elementary page 4">
            <a:extLst>
              <a:ext uri="{FF2B5EF4-FFF2-40B4-BE49-F238E27FC236}">
                <a16:creationId xmlns:a16="http://schemas.microsoft.com/office/drawing/2014/main" id="{BFEAE123-2029-8640-93C2-F629B228D5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54"/>
          <a:stretch/>
        </p:blipFill>
        <p:spPr>
          <a:xfrm>
            <a:off x="1895139" y="2221149"/>
            <a:ext cx="8403560" cy="4453970"/>
          </a:xfrm>
          <a:prstGeom prst="rect">
            <a:avLst/>
          </a:prstGeom>
          <a:solidFill>
            <a:schemeClr val="bg1"/>
          </a:solidFill>
        </p:spPr>
      </p:pic>
      <p:sp>
        <p:nvSpPr>
          <p:cNvPr id="5" name="Rectangle 4">
            <a:extLst>
              <a:ext uri="{FF2B5EF4-FFF2-40B4-BE49-F238E27FC236}">
                <a16:creationId xmlns:a16="http://schemas.microsoft.com/office/drawing/2014/main" id="{BC22B035-DF6F-1E47-9744-AC5BAEF56622}"/>
              </a:ext>
            </a:extLst>
          </p:cNvPr>
          <p:cNvSpPr/>
          <p:nvPr/>
        </p:nvSpPr>
        <p:spPr>
          <a:xfrm>
            <a:off x="4859970" y="157480"/>
            <a:ext cx="2493331" cy="5675312"/>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33748504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high school page 1">
            <a:extLst>
              <a:ext uri="{FF2B5EF4-FFF2-40B4-BE49-F238E27FC236}">
                <a16:creationId xmlns:a16="http://schemas.microsoft.com/office/drawing/2014/main" id="{7E113444-4579-044C-958B-484B288FE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39" y="182881"/>
            <a:ext cx="8401722" cy="6492239"/>
          </a:xfrm>
          <a:prstGeom prst="rect">
            <a:avLst/>
          </a:prstGeom>
          <a:solidFill>
            <a:schemeClr val="bg1"/>
          </a:solidFill>
          <a:ln>
            <a:solidFill>
              <a:schemeClr val="tx1">
                <a:lumMod val="50000"/>
                <a:lumOff val="50000"/>
              </a:schemeClr>
            </a:solidFill>
          </a:ln>
        </p:spPr>
      </p:pic>
      <p:sp>
        <p:nvSpPr>
          <p:cNvPr id="4" name="Rectangle 3">
            <a:extLst>
              <a:ext uri="{FF2B5EF4-FFF2-40B4-BE49-F238E27FC236}">
                <a16:creationId xmlns:a16="http://schemas.microsoft.com/office/drawing/2014/main" id="{67A923C9-DE56-CB4E-BAD4-C9C8B68AEB4F}"/>
              </a:ext>
            </a:extLst>
          </p:cNvPr>
          <p:cNvSpPr/>
          <p:nvPr/>
        </p:nvSpPr>
        <p:spPr>
          <a:xfrm>
            <a:off x="4902898" y="2231292"/>
            <a:ext cx="2411605" cy="4019341"/>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6854572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high school page 2">
            <a:extLst>
              <a:ext uri="{FF2B5EF4-FFF2-40B4-BE49-F238E27FC236}">
                <a16:creationId xmlns:a16="http://schemas.microsoft.com/office/drawing/2014/main" id="{7E113444-4579-044C-958B-484B288FE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40" y="182881"/>
            <a:ext cx="8401721" cy="6492239"/>
          </a:xfrm>
          <a:prstGeom prst="rect">
            <a:avLst/>
          </a:prstGeom>
          <a:solidFill>
            <a:schemeClr val="bg1"/>
          </a:solidFill>
          <a:ln>
            <a:solidFill>
              <a:schemeClr val="tx1">
                <a:lumMod val="50000"/>
                <a:lumOff val="50000"/>
              </a:schemeClr>
            </a:solidFill>
          </a:ln>
        </p:spPr>
      </p:pic>
      <p:sp>
        <p:nvSpPr>
          <p:cNvPr id="5" name="Rectangle 4">
            <a:extLst>
              <a:ext uri="{FF2B5EF4-FFF2-40B4-BE49-F238E27FC236}">
                <a16:creationId xmlns:a16="http://schemas.microsoft.com/office/drawing/2014/main" id="{7D385D6E-53B6-7940-8884-5093B72DEAEF}"/>
              </a:ext>
            </a:extLst>
          </p:cNvPr>
          <p:cNvSpPr/>
          <p:nvPr/>
        </p:nvSpPr>
        <p:spPr>
          <a:xfrm>
            <a:off x="4902342" y="503954"/>
            <a:ext cx="2421653" cy="5365819"/>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228459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838200" y="365125"/>
            <a:ext cx="10515600" cy="1325563"/>
          </a:xfrm>
        </p:spPr>
        <p:txBody>
          <a:bodyPr/>
          <a:lstStyle/>
          <a:p>
            <a:r>
              <a:rPr lang="en-US"/>
              <a:t>Academic Component</a:t>
            </a:r>
          </a:p>
        </p:txBody>
      </p:sp>
      <p:sp>
        <p:nvSpPr>
          <p:cNvPr id="31747" name="Rectangle 3"/>
          <p:cNvSpPr>
            <a:spLocks noGrp="1" noChangeArrowheads="1"/>
          </p:cNvSpPr>
          <p:nvPr>
            <p:ph idx="1"/>
          </p:nvPr>
        </p:nvSpPr>
        <p:spPr>
          <a:xfrm>
            <a:off x="838200" y="1825625"/>
            <a:ext cx="10112566" cy="4351338"/>
          </a:xfrm>
        </p:spPr>
        <p:txBody>
          <a:bodyPr/>
          <a:lstStyle/>
          <a:p>
            <a:r>
              <a:rPr lang="en-US" altLang="en-US" dirty="0"/>
              <a:t>Coordinated instruction within and across grade levels</a:t>
            </a:r>
          </a:p>
          <a:p>
            <a:r>
              <a:rPr lang="en-US" altLang="en-US" dirty="0"/>
              <a:t>Instruction linked to College and Career-Ready Standards, early learning standards, state, or district standards</a:t>
            </a:r>
          </a:p>
          <a:p>
            <a:r>
              <a:rPr lang="en-US" altLang="en-US" dirty="0"/>
              <a:t>Benchmarking student progress to inform instruction</a:t>
            </a:r>
          </a:p>
          <a:p>
            <a:r>
              <a:rPr lang="en-US" altLang="en-US" dirty="0"/>
              <a:t>Progress monitoring for students identified for secondary (Tier 2) and tertiary (Tier 3) supports</a:t>
            </a:r>
          </a:p>
        </p:txBody>
      </p:sp>
      <p:sp>
        <p:nvSpPr>
          <p:cNvPr id="4" name="Rectangle 3"/>
          <p:cNvSpPr/>
          <p:nvPr/>
        </p:nvSpPr>
        <p:spPr>
          <a:xfrm>
            <a:off x="0" y="6377869"/>
            <a:ext cx="10668000" cy="480131"/>
          </a:xfrm>
          <a:prstGeom prst="rect">
            <a:avLst/>
          </a:prstGeom>
        </p:spPr>
        <p:txBody>
          <a:bodyPr wrap="square" anchor="b" anchorCtr="0">
            <a:noAutofit/>
          </a:bodyPr>
          <a:lstStyle/>
          <a:p>
            <a:pPr>
              <a:lnSpc>
                <a:spcPct val="90000"/>
              </a:lnSpc>
              <a:spcBef>
                <a:spcPts val="576"/>
              </a:spcBef>
            </a:pPr>
            <a:r>
              <a:rPr lang="en-US" sz="1000" dirty="0">
                <a:solidFill>
                  <a:schemeClr val="bg2"/>
                </a:solidFill>
                <a:ea typeface="ＭＳ Ｐゴシック" pitchFamily="34" charset="-128"/>
              </a:rPr>
              <a:t>Source:  Lane, K.L., Oakes, W.P., &amp; Menzies, H.M. (2014). Comprehensive, integrated, three-tiered models of prevention: Why does my school—and district—need an integrated approach to meet students’ academic, behavioral, and social needs? </a:t>
            </a:r>
            <a:r>
              <a:rPr lang="en-US" sz="1000" i="1" dirty="0">
                <a:solidFill>
                  <a:schemeClr val="bg2"/>
                </a:solidFill>
                <a:ea typeface="ＭＳ Ｐゴシック" pitchFamily="34" charset="-128"/>
              </a:rPr>
              <a:t>Preventing School Failure: Alternative Education for Children and Youth, 58</a:t>
            </a:r>
            <a:r>
              <a:rPr lang="en-US" sz="1000" dirty="0">
                <a:solidFill>
                  <a:schemeClr val="bg2"/>
                </a:solidFill>
                <a:ea typeface="ＭＳ Ｐゴシック" pitchFamily="34" charset="-128"/>
              </a:rPr>
              <a:t>, 121-128.</a:t>
            </a:r>
          </a:p>
        </p:txBody>
      </p:sp>
      <p:pic>
        <p:nvPicPr>
          <p:cNvPr id="2" name="Picture 1" descr="Base of Ci3T triangle showing academic, behaviorl, and social domans." title="Ci3T Domains">
            <a:extLst>
              <a:ext uri="{FF2B5EF4-FFF2-40B4-BE49-F238E27FC236}">
                <a16:creationId xmlns:a16="http://schemas.microsoft.com/office/drawing/2014/main" id="{506326CE-5E75-9943-ADBA-9D640E24B2C0}"/>
              </a:ext>
            </a:extLst>
          </p:cNvPr>
          <p:cNvPicPr>
            <a:picLocks noChangeAspect="1"/>
          </p:cNvPicPr>
          <p:nvPr/>
        </p:nvPicPr>
        <p:blipFill>
          <a:blip r:embed="rId4">
            <a:alphaModFix amt="50000"/>
            <a:extLst>
              <a:ext uri="{BEBA8EAE-BF5A-486C-A8C5-ECC9F3942E4B}">
                <a14:imgProps xmlns:a14="http://schemas.microsoft.com/office/drawing/2010/main">
                  <a14:imgLayer>
                    <a14:imgEffect>
                      <a14:artisticBlur/>
                    </a14:imgEffect>
                  </a14:imgLayer>
                </a14:imgProps>
              </a:ext>
            </a:extLst>
          </a:blip>
          <a:stretch>
            <a:fillRect/>
          </a:stretch>
        </p:blipFill>
        <p:spPr>
          <a:xfrm>
            <a:off x="2114550" y="5521960"/>
            <a:ext cx="7962900" cy="923925"/>
          </a:xfrm>
          <a:prstGeom prst="rect">
            <a:avLst/>
          </a:prstGeom>
        </p:spPr>
      </p:pic>
      <p:pic>
        <p:nvPicPr>
          <p:cNvPr id="6" name="Picture 5" title="Academic domain">
            <a:extLst>
              <a:ext uri="{FF2B5EF4-FFF2-40B4-BE49-F238E27FC236}">
                <a16:creationId xmlns:a16="http://schemas.microsoft.com/office/drawing/2014/main" id="{72F9DF52-CC49-BD4D-AA16-10FE9E0F85A5}"/>
              </a:ext>
            </a:extLst>
          </p:cNvPr>
          <p:cNvPicPr>
            <a:picLocks noChangeAspect="1"/>
          </p:cNvPicPr>
          <p:nvPr/>
        </p:nvPicPr>
        <p:blipFill rotWithShape="1">
          <a:blip r:embed="rId5"/>
          <a:srcRect r="61978"/>
          <a:stretch/>
        </p:blipFill>
        <p:spPr>
          <a:xfrm>
            <a:off x="2120052" y="5502910"/>
            <a:ext cx="3027654" cy="923925"/>
          </a:xfrm>
          <a:prstGeom prst="rect">
            <a:avLst/>
          </a:prstGeom>
          <a:effectLst>
            <a:softEdge rad="63500"/>
          </a:effectLst>
        </p:spPr>
      </p:pic>
    </p:spTree>
    <p:custDataLst>
      <p:tags r:id="rId1"/>
    </p:custDataLst>
    <p:extLst>
      <p:ext uri="{BB962C8B-B14F-4D97-AF65-F5344CB8AC3E}">
        <p14:creationId xmlns:p14="http://schemas.microsoft.com/office/powerpoint/2010/main" val="6785764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6" name="Picture 5" title="Ci3T Exemplar high school page 3">
            <a:extLst>
              <a:ext uri="{FF2B5EF4-FFF2-40B4-BE49-F238E27FC236}">
                <a16:creationId xmlns:a16="http://schemas.microsoft.com/office/drawing/2014/main" id="{7E113444-4579-044C-958B-484B288FE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5140" y="182880"/>
            <a:ext cx="8401721" cy="6492238"/>
          </a:xfrm>
          <a:prstGeom prst="rect">
            <a:avLst/>
          </a:prstGeom>
          <a:solidFill>
            <a:schemeClr val="bg1"/>
          </a:solidFill>
          <a:ln>
            <a:solidFill>
              <a:schemeClr val="tx1">
                <a:lumMod val="50000"/>
                <a:lumOff val="50000"/>
              </a:schemeClr>
            </a:solidFill>
          </a:ln>
        </p:spPr>
      </p:pic>
      <p:sp>
        <p:nvSpPr>
          <p:cNvPr id="4" name="Rectangle 3">
            <a:extLst>
              <a:ext uri="{FF2B5EF4-FFF2-40B4-BE49-F238E27FC236}">
                <a16:creationId xmlns:a16="http://schemas.microsoft.com/office/drawing/2014/main" id="{299449BB-543B-F84A-AAF2-B87B3E3F697A}"/>
              </a:ext>
            </a:extLst>
          </p:cNvPr>
          <p:cNvSpPr/>
          <p:nvPr/>
        </p:nvSpPr>
        <p:spPr>
          <a:xfrm>
            <a:off x="4890197" y="514001"/>
            <a:ext cx="2411605" cy="4883498"/>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7380401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92560" y="575471"/>
            <a:ext cx="5783634" cy="5661623"/>
            <a:chOff x="711508" y="646360"/>
            <a:chExt cx="5191199" cy="5081686"/>
          </a:xfrm>
        </p:grpSpPr>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2416">
              <a:off x="711508" y="991077"/>
              <a:ext cx="5191199" cy="4736969"/>
            </a:xfrm>
            <a:prstGeom prst="rect">
              <a:avLst/>
            </a:prstGeom>
          </p:spPr>
        </p:pic>
        <p:pic>
          <p:nvPicPr>
            <p:cNvPr id="7" name="Picture 6"/>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a:off x="2227106" y="646360"/>
              <a:ext cx="1771262" cy="1666092"/>
            </a:xfrm>
            <a:prstGeom prst="rect">
              <a:avLst/>
            </a:prstGeom>
          </p:spPr>
        </p:pic>
      </p:grpSp>
      <p:sp>
        <p:nvSpPr>
          <p:cNvPr id="4" name="TextBox 3"/>
          <p:cNvSpPr txBox="1"/>
          <p:nvPr/>
        </p:nvSpPr>
        <p:spPr>
          <a:xfrm rot="168606">
            <a:off x="1646675" y="1693021"/>
            <a:ext cx="5029200" cy="3644075"/>
          </a:xfrm>
          <a:prstGeom prst="rect">
            <a:avLst/>
          </a:prstGeom>
          <a:noFill/>
        </p:spPr>
        <p:txBody>
          <a:bodyPr wrap="square" rtlCol="0">
            <a:spAutoFit/>
          </a:bodyPr>
          <a:lstStyle/>
          <a:p>
            <a:pPr algn="ctr">
              <a:spcBef>
                <a:spcPct val="20000"/>
              </a:spcBef>
              <a:buClr>
                <a:schemeClr val="accent1"/>
              </a:buClr>
              <a:buSzPct val="70000"/>
              <a:buFont typeface="Wingdings" pitchFamily="2" charset="2"/>
              <a:buNone/>
            </a:pPr>
            <a:endParaRPr lang="en-US" sz="1400" dirty="0">
              <a:latin typeface="Arial" panose="020B0604020202020204" pitchFamily="34" charset="0"/>
              <a:cs typeface="Arial" panose="020B0604020202020204" pitchFamily="34" charset="0"/>
            </a:endParaRPr>
          </a:p>
          <a:p>
            <a:pPr algn="ctr">
              <a:spcBef>
                <a:spcPct val="20000"/>
              </a:spcBef>
              <a:buClr>
                <a:schemeClr val="accent1"/>
              </a:buClr>
              <a:buSzPct val="70000"/>
              <a:buFont typeface="Wingdings" pitchFamily="2" charset="2"/>
              <a:buNone/>
            </a:pPr>
            <a:endParaRPr lang="en-US" sz="1400" dirty="0">
              <a:latin typeface="Arial" panose="020B0604020202020204" pitchFamily="34" charset="0"/>
              <a:cs typeface="Arial" panose="020B0604020202020204" pitchFamily="34" charset="0"/>
            </a:endParaRPr>
          </a:p>
          <a:p>
            <a:pPr algn="ctr">
              <a:buClr>
                <a:schemeClr val="accent1"/>
              </a:buClr>
              <a:buSzPct val="70000"/>
              <a:buFont typeface="Wingdings" pitchFamily="2" charset="2"/>
              <a:buNone/>
            </a:pPr>
            <a:r>
              <a:rPr lang="en-US" sz="3200" dirty="0">
                <a:latin typeface="Arial" panose="020B0604020202020204" pitchFamily="34" charset="0"/>
                <a:cs typeface="Arial" panose="020B0604020202020204" pitchFamily="34" charset="0"/>
              </a:rPr>
              <a:t>Draft the </a:t>
            </a:r>
          </a:p>
          <a:p>
            <a:pPr algn="ctr">
              <a:buClr>
                <a:schemeClr val="accent1"/>
              </a:buClr>
              <a:buSzPct val="70000"/>
              <a:buFont typeface="Wingdings" pitchFamily="2" charset="2"/>
              <a:buNone/>
            </a:pPr>
            <a:r>
              <a:rPr lang="en-US" sz="3200" u="sng" dirty="0">
                <a:latin typeface="Arial" panose="020B0604020202020204" pitchFamily="34" charset="0"/>
                <a:cs typeface="Arial" panose="020B0604020202020204" pitchFamily="34" charset="0"/>
              </a:rPr>
              <a:t>Behavior Component</a:t>
            </a:r>
          </a:p>
          <a:p>
            <a:pPr algn="ctr">
              <a:buClr>
                <a:schemeClr val="accent1"/>
              </a:buClr>
              <a:buSzPct val="70000"/>
              <a:buFont typeface="Wingdings" pitchFamily="2" charset="2"/>
              <a:buNone/>
            </a:pPr>
            <a:r>
              <a:rPr lang="en-US" sz="3200" dirty="0">
                <a:latin typeface="Arial" panose="020B0604020202020204" pitchFamily="34" charset="0"/>
                <a:cs typeface="Arial" panose="020B0604020202020204" pitchFamily="34" charset="0"/>
              </a:rPr>
              <a:t> of your </a:t>
            </a:r>
          </a:p>
          <a:p>
            <a:pPr algn="ctr">
              <a:buClr>
                <a:schemeClr val="accent1"/>
              </a:buClr>
              <a:buSzPct val="70000"/>
              <a:buFont typeface="Wingdings" pitchFamily="2" charset="2"/>
              <a:buNone/>
            </a:pPr>
            <a:endParaRPr lang="en-US" sz="3200" dirty="0">
              <a:latin typeface="Arial" panose="020B0604020202020204" pitchFamily="34" charset="0"/>
              <a:cs typeface="Arial" panose="020B0604020202020204" pitchFamily="34" charset="0"/>
            </a:endParaRPr>
          </a:p>
          <a:p>
            <a:pPr algn="ctr">
              <a:buClr>
                <a:schemeClr val="accent1"/>
              </a:buClr>
              <a:buSzPct val="70000"/>
              <a:buFont typeface="Wingdings" pitchFamily="2" charset="2"/>
              <a:buNone/>
            </a:pPr>
            <a:r>
              <a:rPr lang="en-US" sz="3600" b="1" dirty="0">
                <a:latin typeface="Arial" panose="020B0604020202020204" pitchFamily="34" charset="0"/>
                <a:cs typeface="Arial" panose="020B0604020202020204" pitchFamily="34" charset="0"/>
              </a:rPr>
              <a:t>Ci3T Blueprint A Primary (Tier 1) Plan</a:t>
            </a:r>
            <a:endParaRPr lang="en-US" sz="3200" b="1" dirty="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7CC17143-9E91-F797-9B69-92AC5CD9399D}"/>
              </a:ext>
            </a:extLst>
          </p:cNvPr>
          <p:cNvSpPr/>
          <p:nvPr/>
        </p:nvSpPr>
        <p:spPr>
          <a:xfrm rot="21320528">
            <a:off x="7243544" y="595914"/>
            <a:ext cx="3347704" cy="1984021"/>
          </a:xfrm>
          <a:prstGeom prst="ellipse">
            <a:avLst/>
          </a:prstGeom>
          <a:solidFill>
            <a:srgbClr val="DBDBDB"/>
          </a:solidFill>
          <a:ln w="6350">
            <a:noFill/>
          </a:ln>
          <a:scene3d>
            <a:camera prst="orthographicFront"/>
            <a:lightRig rig="threePt" dir="t"/>
          </a:scene3d>
          <a:sp3d>
            <a:bevelT w="95250" h="63500" prst="coolSlant"/>
          </a:sp3d>
        </p:spPr>
        <p:style>
          <a:lnRef idx="2">
            <a:schemeClr val="dk1"/>
          </a:lnRef>
          <a:fillRef idx="1">
            <a:schemeClr val="lt1"/>
          </a:fillRef>
          <a:effectRef idx="0">
            <a:schemeClr val="dk1"/>
          </a:effectRef>
          <a:fontRef idx="minor">
            <a:schemeClr val="dk1"/>
          </a:fontRef>
        </p:style>
        <p:txBody>
          <a:bodyPr rtlCol="0" anchor="ctr"/>
          <a:lstStyle/>
          <a:p>
            <a:pPr algn="ctr">
              <a:buClr>
                <a:schemeClr val="accent1"/>
              </a:buClr>
              <a:buSzPct val="70000"/>
              <a:buFont typeface="Wingdings" pitchFamily="2" charset="2"/>
              <a:buNone/>
              <a:defRPr/>
            </a:pPr>
            <a:r>
              <a:rPr lang="en-US" sz="2000" dirty="0">
                <a:solidFill>
                  <a:schemeClr val="tx1"/>
                </a:solidFill>
              </a:rPr>
              <a:t>What are the responsibilities for students, teachers, parents, and administrators?</a:t>
            </a:r>
          </a:p>
        </p:txBody>
      </p:sp>
      <p:pic>
        <p:nvPicPr>
          <p:cNvPr id="3" name="Picture 2" descr="Illustration of 3D person thinking with thought bubble." title="Thinking person">
            <a:extLst>
              <a:ext uri="{FF2B5EF4-FFF2-40B4-BE49-F238E27FC236}">
                <a16:creationId xmlns:a16="http://schemas.microsoft.com/office/drawing/2014/main" id="{DB278D14-F2AB-2F19-F79A-9A0ED4E6D0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346"/>
          <a:stretch>
            <a:fillRect/>
          </a:stretch>
        </p:blipFill>
        <p:spPr>
          <a:xfrm>
            <a:off x="8540403" y="2712585"/>
            <a:ext cx="2452530" cy="4145416"/>
          </a:xfrm>
          <a:prstGeom prst="rect">
            <a:avLst/>
          </a:prstGeom>
        </p:spPr>
      </p:pic>
    </p:spTree>
    <p:custDataLst>
      <p:tags r:id="rId1"/>
    </p:custDataLst>
    <p:extLst>
      <p:ext uri="{BB962C8B-B14F-4D97-AF65-F5344CB8AC3E}">
        <p14:creationId xmlns:p14="http://schemas.microsoft.com/office/powerpoint/2010/main" val="5343390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6995E30-4074-2D83-FDAA-465B46F34F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8689" y="267772"/>
            <a:ext cx="8316821" cy="6426634"/>
          </a:xfrm>
          <a:prstGeom prst="rect">
            <a:avLst/>
          </a:prstGeom>
          <a:solidFill>
            <a:schemeClr val="bg1"/>
          </a:solidFill>
          <a:ln w="3175">
            <a:solidFill>
              <a:schemeClr val="tx1">
                <a:lumMod val="50000"/>
                <a:lumOff val="50000"/>
              </a:schemeClr>
            </a:solid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7F936F1C-63BD-1F86-19B8-BEEA84288BE1}"/>
              </a:ext>
            </a:extLst>
          </p:cNvPr>
          <p:cNvGrpSpPr/>
          <p:nvPr/>
        </p:nvGrpSpPr>
        <p:grpSpPr>
          <a:xfrm>
            <a:off x="8700020" y="2806934"/>
            <a:ext cx="2686597" cy="2608623"/>
            <a:chOff x="5837013" y="288901"/>
            <a:chExt cx="2686597" cy="2608623"/>
          </a:xfrm>
        </p:grpSpPr>
        <p:grpSp>
          <p:nvGrpSpPr>
            <p:cNvPr id="6" name="Group 5">
              <a:extLst>
                <a:ext uri="{FF2B5EF4-FFF2-40B4-BE49-F238E27FC236}">
                  <a16:creationId xmlns:a16="http://schemas.microsoft.com/office/drawing/2014/main" id="{172C7D26-F2C8-C71E-5FC9-43DB0514ACDB}"/>
                </a:ext>
              </a:extLst>
            </p:cNvPr>
            <p:cNvGrpSpPr/>
            <p:nvPr/>
          </p:nvGrpSpPr>
          <p:grpSpPr>
            <a:xfrm rot="20750687">
              <a:off x="5837013" y="288901"/>
              <a:ext cx="2686597" cy="2608623"/>
              <a:chOff x="310420" y="4107564"/>
              <a:chExt cx="2686597" cy="2608623"/>
            </a:xfrm>
          </p:grpSpPr>
          <p:pic>
            <p:nvPicPr>
              <p:cNvPr id="8" name="Picture 7" title="Sticky note">
                <a:extLst>
                  <a:ext uri="{FF2B5EF4-FFF2-40B4-BE49-F238E27FC236}">
                    <a16:creationId xmlns:a16="http://schemas.microsoft.com/office/drawing/2014/main" id="{5386B26A-449B-A8C9-27B7-9310711F80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53090">
                <a:off x="310420" y="4264454"/>
                <a:ext cx="2686597" cy="2451733"/>
              </a:xfrm>
              <a:prstGeom prst="rect">
                <a:avLst/>
              </a:prstGeom>
            </p:spPr>
          </p:pic>
          <p:pic>
            <p:nvPicPr>
              <p:cNvPr id="9" name="Picture 8" title="Push pin">
                <a:extLst>
                  <a:ext uri="{FF2B5EF4-FFF2-40B4-BE49-F238E27FC236}">
                    <a16:creationId xmlns:a16="http://schemas.microsoft.com/office/drawing/2014/main" id="{42DF3B6F-5506-41CD-7A4B-CF964C7A5AF1}"/>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rot="353090">
                <a:off x="999108" y="4107564"/>
                <a:ext cx="1123512" cy="1056895"/>
              </a:xfrm>
              <a:prstGeom prst="rect">
                <a:avLst/>
              </a:prstGeom>
            </p:spPr>
          </p:pic>
        </p:grpSp>
        <p:sp>
          <p:nvSpPr>
            <p:cNvPr id="7" name="TextBox 6">
              <a:extLst>
                <a:ext uri="{FF2B5EF4-FFF2-40B4-BE49-F238E27FC236}">
                  <a16:creationId xmlns:a16="http://schemas.microsoft.com/office/drawing/2014/main" id="{29D9C2C3-1783-C713-6E4F-9DB588910E37}"/>
                </a:ext>
              </a:extLst>
            </p:cNvPr>
            <p:cNvSpPr txBox="1"/>
            <p:nvPr/>
          </p:nvSpPr>
          <p:spPr>
            <a:xfrm rot="21085036">
              <a:off x="6178288" y="994972"/>
              <a:ext cx="2122797" cy="1569660"/>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Ci3T Blueprint A</a:t>
              </a:r>
              <a:endParaRPr lang="en-US" sz="2400" dirty="0">
                <a:latin typeface="Arial" panose="020B0604020202020204" pitchFamily="34" charset="0"/>
                <a:cs typeface="Arial" panose="020B0604020202020204" pitchFamily="34" charset="0"/>
              </a:endParaRPr>
            </a:p>
          </p:txBody>
        </p:sp>
      </p:grpSp>
      <p:sp>
        <p:nvSpPr>
          <p:cNvPr id="10" name="Rounded Rectangle 9">
            <a:extLst>
              <a:ext uri="{FF2B5EF4-FFF2-40B4-BE49-F238E27FC236}">
                <a16:creationId xmlns:a16="http://schemas.microsoft.com/office/drawing/2014/main" id="{A42568E1-58D2-80A6-286E-DB8B851EBCC1}"/>
              </a:ext>
            </a:extLst>
          </p:cNvPr>
          <p:cNvSpPr/>
          <p:nvPr/>
        </p:nvSpPr>
        <p:spPr>
          <a:xfrm>
            <a:off x="4982164" y="1976178"/>
            <a:ext cx="2368421" cy="3948104"/>
          </a:xfrm>
          <a:prstGeom prst="rect">
            <a:avLst/>
          </a:prstGeom>
          <a:noFill/>
          <a:ln w="76200">
            <a:solidFill>
              <a:srgbClr val="00B0F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sp>
        <p:nvSpPr>
          <p:cNvPr id="11" name="Left Arrow 7">
            <a:extLst>
              <a:ext uri="{FF2B5EF4-FFF2-40B4-BE49-F238E27FC236}">
                <a16:creationId xmlns:a16="http://schemas.microsoft.com/office/drawing/2014/main" id="{DC54C8BB-A0BA-6715-1316-3246CE751FC0}"/>
              </a:ext>
            </a:extLst>
          </p:cNvPr>
          <p:cNvSpPr/>
          <p:nvPr/>
        </p:nvSpPr>
        <p:spPr>
          <a:xfrm rot="19622765">
            <a:off x="6825504" y="1921063"/>
            <a:ext cx="1230126" cy="450776"/>
          </a:xfrm>
          <a:prstGeom prst="left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00">
              <a:solidFill>
                <a:srgbClr val="92D050"/>
              </a:solidFill>
            </a:endParaRPr>
          </a:p>
        </p:txBody>
      </p:sp>
    </p:spTree>
    <p:custDataLst>
      <p:tags r:id="rId1"/>
    </p:custDataLst>
    <p:extLst>
      <p:ext uri="{BB962C8B-B14F-4D97-AF65-F5344CB8AC3E}">
        <p14:creationId xmlns:p14="http://schemas.microsoft.com/office/powerpoint/2010/main" val="35951360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30">
            <a:extLst>
              <a:ext uri="{FF2B5EF4-FFF2-40B4-BE49-F238E27FC236}">
                <a16:creationId xmlns:a16="http://schemas.microsoft.com/office/drawing/2014/main" id="{30FF88E8-8602-BCB1-4525-C9B80550DFC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11" name="29">
            <a:extLst>
              <a:ext uri="{FF2B5EF4-FFF2-40B4-BE49-F238E27FC236}">
                <a16:creationId xmlns:a16="http://schemas.microsoft.com/office/drawing/2014/main" id="{B058708F-11B1-35BB-303E-DF72B989895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12" name="28">
            <a:extLst>
              <a:ext uri="{FF2B5EF4-FFF2-40B4-BE49-F238E27FC236}">
                <a16:creationId xmlns:a16="http://schemas.microsoft.com/office/drawing/2014/main" id="{561D3529-E523-886D-AF7C-05D25B6A5B79}"/>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13" name="27">
            <a:extLst>
              <a:ext uri="{FF2B5EF4-FFF2-40B4-BE49-F238E27FC236}">
                <a16:creationId xmlns:a16="http://schemas.microsoft.com/office/drawing/2014/main" id="{200A4382-EDD1-E997-C395-56D3047F37C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14" name="26">
            <a:extLst>
              <a:ext uri="{FF2B5EF4-FFF2-40B4-BE49-F238E27FC236}">
                <a16:creationId xmlns:a16="http://schemas.microsoft.com/office/drawing/2014/main" id="{2C4880B8-78B5-93F6-F004-F442F9AC2ED3}"/>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15" name="25">
            <a:extLst>
              <a:ext uri="{FF2B5EF4-FFF2-40B4-BE49-F238E27FC236}">
                <a16:creationId xmlns:a16="http://schemas.microsoft.com/office/drawing/2014/main" id="{99DB66EB-A99C-B141-118C-A034FE7E0CE2}"/>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16" name="24">
            <a:extLst>
              <a:ext uri="{FF2B5EF4-FFF2-40B4-BE49-F238E27FC236}">
                <a16:creationId xmlns:a16="http://schemas.microsoft.com/office/drawing/2014/main" id="{D32906A2-1B3A-C271-DF72-A8712BF5C735}"/>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17" name="23">
            <a:extLst>
              <a:ext uri="{FF2B5EF4-FFF2-40B4-BE49-F238E27FC236}">
                <a16:creationId xmlns:a16="http://schemas.microsoft.com/office/drawing/2014/main" id="{71E32767-446D-0482-4DA0-D21A028A485D}"/>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18" name="22">
            <a:extLst>
              <a:ext uri="{FF2B5EF4-FFF2-40B4-BE49-F238E27FC236}">
                <a16:creationId xmlns:a16="http://schemas.microsoft.com/office/drawing/2014/main" id="{7647EA17-2EF2-0CE7-0FDC-C00447867F59}"/>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19" name="21">
            <a:extLst>
              <a:ext uri="{FF2B5EF4-FFF2-40B4-BE49-F238E27FC236}">
                <a16:creationId xmlns:a16="http://schemas.microsoft.com/office/drawing/2014/main" id="{584D9B68-9A9A-5048-570A-9C9E1DFD03DD}"/>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20" name="20">
            <a:extLst>
              <a:ext uri="{FF2B5EF4-FFF2-40B4-BE49-F238E27FC236}">
                <a16:creationId xmlns:a16="http://schemas.microsoft.com/office/drawing/2014/main" id="{8EBAC208-5DC4-5BA5-4DED-708D70C7E6A4}"/>
              </a:ext>
            </a:extLst>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21" name="19">
            <a:extLst>
              <a:ext uri="{FF2B5EF4-FFF2-40B4-BE49-F238E27FC236}">
                <a16:creationId xmlns:a16="http://schemas.microsoft.com/office/drawing/2014/main" id="{E0F9D0B4-D465-82CB-0149-6A294B145644}"/>
              </a:ext>
            </a:extLst>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22" name="18">
            <a:extLst>
              <a:ext uri="{FF2B5EF4-FFF2-40B4-BE49-F238E27FC236}">
                <a16:creationId xmlns:a16="http://schemas.microsoft.com/office/drawing/2014/main" id="{E09F5E53-46C9-6BD3-B538-CF98545C88E5}"/>
              </a:ext>
            </a:extLst>
          </p:cNvPr>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23" name="17">
            <a:extLst>
              <a:ext uri="{FF2B5EF4-FFF2-40B4-BE49-F238E27FC236}">
                <a16:creationId xmlns:a16="http://schemas.microsoft.com/office/drawing/2014/main" id="{782CD270-9D76-2E1C-8ADB-66BBE8E6542F}"/>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25" name="16">
            <a:extLst>
              <a:ext uri="{FF2B5EF4-FFF2-40B4-BE49-F238E27FC236}">
                <a16:creationId xmlns:a16="http://schemas.microsoft.com/office/drawing/2014/main" id="{20D5232D-C9B3-9A73-5A6A-03896CEC3ED4}"/>
              </a:ext>
            </a:extLst>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27" name="Picture 47">
            <a:extLst>
              <a:ext uri="{FF2B5EF4-FFF2-40B4-BE49-F238E27FC236}">
                <a16:creationId xmlns:a16="http://schemas.microsoft.com/office/drawing/2014/main" id="{C797E1A7-82FB-A0D0-C0B5-3C40614A491C}"/>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28" name="Picture 51">
            <a:extLst>
              <a:ext uri="{FF2B5EF4-FFF2-40B4-BE49-F238E27FC236}">
                <a16:creationId xmlns:a16="http://schemas.microsoft.com/office/drawing/2014/main" id="{E89DE73E-FA4B-D20E-D921-7C9DB19AE24D}"/>
              </a:ext>
            </a:extLst>
          </p:cNvPr>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29" name="Picture 50">
            <a:extLst>
              <a:ext uri="{FF2B5EF4-FFF2-40B4-BE49-F238E27FC236}">
                <a16:creationId xmlns:a16="http://schemas.microsoft.com/office/drawing/2014/main" id="{F128D57B-1E07-B0E9-FBD2-A33BFC3933F9}"/>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32" name="Picture 49">
            <a:extLst>
              <a:ext uri="{FF2B5EF4-FFF2-40B4-BE49-F238E27FC236}">
                <a16:creationId xmlns:a16="http://schemas.microsoft.com/office/drawing/2014/main" id="{4641FACA-20A3-0D3D-E5AE-7E9429D0C1B0}"/>
              </a:ext>
            </a:extLst>
          </p:cNvPr>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33" name="Picture 48">
            <a:extLst>
              <a:ext uri="{FF2B5EF4-FFF2-40B4-BE49-F238E27FC236}">
                <a16:creationId xmlns:a16="http://schemas.microsoft.com/office/drawing/2014/main" id="{558E3081-9AD6-5B49-CB9A-65373A204CD3}"/>
              </a:ext>
            </a:extLst>
          </p:cNvPr>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34" name="Picture 42">
            <a:extLst>
              <a:ext uri="{FF2B5EF4-FFF2-40B4-BE49-F238E27FC236}">
                <a16:creationId xmlns:a16="http://schemas.microsoft.com/office/drawing/2014/main" id="{132E55CE-3C46-FFBE-79BC-45ADBD131570}"/>
              </a:ext>
            </a:extLst>
          </p:cNvPr>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35" name="Picture 46">
            <a:extLst>
              <a:ext uri="{FF2B5EF4-FFF2-40B4-BE49-F238E27FC236}">
                <a16:creationId xmlns:a16="http://schemas.microsoft.com/office/drawing/2014/main" id="{9D76A332-6BA4-2C47-CD8D-4B85557375DD}"/>
              </a:ext>
            </a:extLst>
          </p:cNvPr>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36" name="Picture 45">
            <a:extLst>
              <a:ext uri="{FF2B5EF4-FFF2-40B4-BE49-F238E27FC236}">
                <a16:creationId xmlns:a16="http://schemas.microsoft.com/office/drawing/2014/main" id="{99B40FFE-42EA-3029-9D32-679041F34711}"/>
              </a:ext>
            </a:extLst>
          </p:cNvPr>
          <p:cNvPicPr>
            <a:picLocks noChangeAspect="1" noChangeArrowheads="1"/>
          </p:cNvPicPr>
          <p:nvPr/>
        </p:nvPicPr>
        <p:blipFill>
          <a:blip r:embed="rId26">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37" name="Picture 44">
            <a:extLst>
              <a:ext uri="{FF2B5EF4-FFF2-40B4-BE49-F238E27FC236}">
                <a16:creationId xmlns:a16="http://schemas.microsoft.com/office/drawing/2014/main" id="{6C550B24-121F-F29B-D9A6-0C95FC1F6DEE}"/>
              </a:ext>
            </a:extLst>
          </p:cNvPr>
          <p:cNvPicPr>
            <a:picLocks noChangeAspect="1" noChangeArrowheads="1"/>
          </p:cNvPicPr>
          <p:nvPr/>
        </p:nvPicPr>
        <p:blipFill>
          <a:blip r:embed="rId27">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38" name="Picture 43">
            <a:extLst>
              <a:ext uri="{FF2B5EF4-FFF2-40B4-BE49-F238E27FC236}">
                <a16:creationId xmlns:a16="http://schemas.microsoft.com/office/drawing/2014/main" id="{0DA0E518-9927-5DA7-A251-C938746109F2}"/>
              </a:ext>
            </a:extLst>
          </p:cNvPr>
          <p:cNvPicPr>
            <a:picLocks noChangeAspect="1" noChangeArrowheads="1"/>
          </p:cNvPicPr>
          <p:nvPr/>
        </p:nvPicPr>
        <p:blipFill>
          <a:blip r:embed="rId28">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39" name="Picture 38">
            <a:extLst>
              <a:ext uri="{FF2B5EF4-FFF2-40B4-BE49-F238E27FC236}">
                <a16:creationId xmlns:a16="http://schemas.microsoft.com/office/drawing/2014/main" id="{73C3A1A1-4C10-EFCE-DC75-7AFC3BC3DB65}"/>
              </a:ext>
            </a:extLst>
          </p:cNvPr>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40" name="Picture 40">
            <a:extLst>
              <a:ext uri="{FF2B5EF4-FFF2-40B4-BE49-F238E27FC236}">
                <a16:creationId xmlns:a16="http://schemas.microsoft.com/office/drawing/2014/main" id="{FE7D45B1-71B8-3C96-A433-5E768F25565B}"/>
              </a:ext>
            </a:extLst>
          </p:cNvPr>
          <p:cNvPicPr>
            <a:picLocks noChangeAspect="1" noChangeArrowheads="1"/>
          </p:cNvPicPr>
          <p:nvPr/>
        </p:nvPicPr>
        <p:blipFill>
          <a:blip r:embed="rId30">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41" name="Picture 39">
            <a:extLst>
              <a:ext uri="{FF2B5EF4-FFF2-40B4-BE49-F238E27FC236}">
                <a16:creationId xmlns:a16="http://schemas.microsoft.com/office/drawing/2014/main" id="{6B6FC74C-AE54-12C7-8C3F-9BA789667986}"/>
              </a:ext>
            </a:extLst>
          </p:cNvPr>
          <p:cNvPicPr>
            <a:picLocks noChangeAspect="1" noChangeArrowheads="1"/>
          </p:cNvPicPr>
          <p:nvPr/>
        </p:nvPicPr>
        <p:blipFill>
          <a:blip r:embed="rId31">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42" name="Picture 38">
            <a:extLst>
              <a:ext uri="{FF2B5EF4-FFF2-40B4-BE49-F238E27FC236}">
                <a16:creationId xmlns:a16="http://schemas.microsoft.com/office/drawing/2014/main" id="{4B95C6C5-18E5-A901-26BD-A35037EDCADF}"/>
              </a:ext>
            </a:extLst>
          </p:cNvPr>
          <p:cNvPicPr>
            <a:picLocks noChangeAspect="1" noChangeArrowheads="1"/>
          </p:cNvPicPr>
          <p:nvPr/>
        </p:nvPicPr>
        <p:blipFill>
          <a:blip r:embed="rId32">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43" name="Picture 33">
            <a:extLst>
              <a:ext uri="{FF2B5EF4-FFF2-40B4-BE49-F238E27FC236}">
                <a16:creationId xmlns:a16="http://schemas.microsoft.com/office/drawing/2014/main" id="{7A9A6588-F92C-AC79-1FF7-44EB39A88914}"/>
              </a:ext>
            </a:extLst>
          </p:cNvPr>
          <p:cNvPicPr>
            <a:picLocks noChangeAspect="1" noChangeArrowheads="1"/>
          </p:cNvPicPr>
          <p:nvPr/>
        </p:nvPicPr>
        <p:blipFill>
          <a:blip r:embed="rId33">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44" name="Picture 36">
            <a:extLst>
              <a:ext uri="{FF2B5EF4-FFF2-40B4-BE49-F238E27FC236}">
                <a16:creationId xmlns:a16="http://schemas.microsoft.com/office/drawing/2014/main" id="{EF5A8612-ED74-9298-0E9B-F647FB36D3BF}"/>
              </a:ext>
            </a:extLst>
          </p:cNvPr>
          <p:cNvPicPr>
            <a:picLocks noChangeAspect="1" noChangeArrowheads="1"/>
          </p:cNvPicPr>
          <p:nvPr/>
        </p:nvPicPr>
        <p:blipFill>
          <a:blip r:embed="rId34">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45" name="Picture 32">
            <a:extLst>
              <a:ext uri="{FF2B5EF4-FFF2-40B4-BE49-F238E27FC236}">
                <a16:creationId xmlns:a16="http://schemas.microsoft.com/office/drawing/2014/main" id="{3A4B2F50-05D4-BFF2-E05D-6F700E1F8F14}"/>
              </a:ext>
            </a:extLst>
          </p:cNvPr>
          <p:cNvPicPr>
            <a:picLocks noChangeAspect="1" noChangeArrowheads="1"/>
          </p:cNvPicPr>
          <p:nvPr/>
        </p:nvPicPr>
        <p:blipFill>
          <a:blip r:embed="rId35">
            <a:extLst>
              <a:ext uri="{28A0092B-C50C-407E-A947-70E740481C1C}">
                <a14:useLocalDpi xmlns:a14="http://schemas.microsoft.com/office/drawing/2010/main" val="0"/>
              </a:ext>
            </a:extLst>
          </a:blip>
          <a:stretch>
            <a:fillRect/>
          </a:stretch>
        </p:blipFill>
        <p:spPr bwMode="auto">
          <a:xfrm>
            <a:off x="6918976" y="725811"/>
            <a:ext cx="5076825" cy="1800292"/>
          </a:xfrm>
          <a:prstGeom prst="rect">
            <a:avLst/>
          </a:prstGeom>
          <a:noFill/>
        </p:spPr>
      </p:pic>
      <p:pic>
        <p:nvPicPr>
          <p:cNvPr id="47" name="Picture 46">
            <a:extLst>
              <a:ext uri="{FF2B5EF4-FFF2-40B4-BE49-F238E27FC236}">
                <a16:creationId xmlns:a16="http://schemas.microsoft.com/office/drawing/2014/main" id="{A476A2AE-5B91-77F8-C460-56FB49065D1C}"/>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230429" y="152349"/>
            <a:ext cx="6472579" cy="4981516"/>
          </a:xfrm>
          <a:prstGeom prst="rect">
            <a:avLst/>
          </a:prstGeom>
          <a:solidFill>
            <a:schemeClr val="bg1"/>
          </a:solidFill>
          <a:ln w="3175">
            <a:solidFill>
              <a:schemeClr val="tx1">
                <a:lumMod val="50000"/>
                <a:lumOff val="50000"/>
              </a:schemeClr>
            </a:solidFill>
          </a:ln>
          <a:effectLst>
            <a:outerShdw blurRad="292100" dist="139700" dir="2700000" algn="tl" rotWithShape="0">
              <a:srgbClr val="333333">
                <a:alpha val="65000"/>
              </a:srgbClr>
            </a:outerShdw>
          </a:effectLst>
        </p:spPr>
      </p:pic>
      <p:sp>
        <p:nvSpPr>
          <p:cNvPr id="48" name="Rounded Rectangle 9">
            <a:extLst>
              <a:ext uri="{FF2B5EF4-FFF2-40B4-BE49-F238E27FC236}">
                <a16:creationId xmlns:a16="http://schemas.microsoft.com/office/drawing/2014/main" id="{5F543569-F723-3D47-4082-0A500D645C1A}"/>
              </a:ext>
            </a:extLst>
          </p:cNvPr>
          <p:cNvSpPr/>
          <p:nvPr/>
        </p:nvSpPr>
        <p:spPr>
          <a:xfrm>
            <a:off x="2630148" y="1476596"/>
            <a:ext cx="1843227" cy="3060318"/>
          </a:xfrm>
          <a:prstGeom prst="rect">
            <a:avLst/>
          </a:prstGeom>
          <a:noFill/>
          <a:ln w="76200">
            <a:solidFill>
              <a:srgbClr val="00B0F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800"/>
          </a:p>
        </p:txBody>
      </p:sp>
      <p:grpSp>
        <p:nvGrpSpPr>
          <p:cNvPr id="2" name="Group 1">
            <a:extLst>
              <a:ext uri="{FF2B5EF4-FFF2-40B4-BE49-F238E27FC236}">
                <a16:creationId xmlns:a16="http://schemas.microsoft.com/office/drawing/2014/main" id="{020816C7-64AB-6F4B-BAA7-DFB63009BB36}"/>
              </a:ext>
            </a:extLst>
          </p:cNvPr>
          <p:cNvGrpSpPr/>
          <p:nvPr/>
        </p:nvGrpSpPr>
        <p:grpSpPr>
          <a:xfrm>
            <a:off x="7295724" y="2815076"/>
            <a:ext cx="3614006" cy="3443675"/>
            <a:chOff x="5397421" y="3339223"/>
            <a:chExt cx="3614006" cy="3443675"/>
          </a:xfrm>
        </p:grpSpPr>
        <p:pic>
          <p:nvPicPr>
            <p:cNvPr id="30" name="Picture 29" title="Sticky note">
              <a:extLst>
                <a:ext uri="{FF2B5EF4-FFF2-40B4-BE49-F238E27FC236}">
                  <a16:creationId xmlns:a16="http://schemas.microsoft.com/office/drawing/2014/main" id="{67702A1D-3C4B-1840-8A4F-68C44DCC07CB}"/>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rot="21103777">
              <a:off x="5397421" y="3484831"/>
              <a:ext cx="3614006" cy="3298067"/>
            </a:xfrm>
            <a:prstGeom prst="rect">
              <a:avLst/>
            </a:prstGeom>
          </p:spPr>
        </p:pic>
        <p:pic>
          <p:nvPicPr>
            <p:cNvPr id="31" name="Picture 30" title="Push pin">
              <a:extLst>
                <a:ext uri="{FF2B5EF4-FFF2-40B4-BE49-F238E27FC236}">
                  <a16:creationId xmlns:a16="http://schemas.microsoft.com/office/drawing/2014/main" id="{C3583789-27A8-BC47-8CFA-3F7F1C6FFD6A}"/>
                </a:ext>
              </a:extLst>
            </p:cNvPr>
            <p:cNvPicPr>
              <a:picLocks noChangeAspect="1"/>
            </p:cNvPicPr>
            <p:nvPr/>
          </p:nvPicPr>
          <p:blipFill>
            <a:blip r:embed="rId38" cstate="print">
              <a:grayscl/>
              <a:extLst>
                <a:ext uri="{28A0092B-C50C-407E-A947-70E740481C1C}">
                  <a14:useLocalDpi xmlns:a14="http://schemas.microsoft.com/office/drawing/2010/main"/>
                </a:ext>
              </a:extLst>
            </a:blip>
            <a:stretch>
              <a:fillRect/>
            </a:stretch>
          </p:blipFill>
          <p:spPr>
            <a:xfrm rot="21103777">
              <a:off x="6046595" y="3339223"/>
              <a:ext cx="1511347" cy="1421733"/>
            </a:xfrm>
            <a:prstGeom prst="rect">
              <a:avLst/>
            </a:prstGeom>
          </p:spPr>
        </p:pic>
      </p:grpSp>
      <p:sp>
        <p:nvSpPr>
          <p:cNvPr id="24" name="TextBox 23"/>
          <p:cNvSpPr txBox="1"/>
          <p:nvPr/>
        </p:nvSpPr>
        <p:spPr>
          <a:xfrm rot="21040644">
            <a:off x="7536258" y="3793009"/>
            <a:ext cx="3259520" cy="206210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Draft the</a:t>
            </a:r>
          </a:p>
          <a:p>
            <a:pPr algn="ctr"/>
            <a:r>
              <a:rPr lang="en-US" sz="2000" dirty="0">
                <a:latin typeface="Arial" panose="020B0604020202020204" pitchFamily="34" charset="0"/>
                <a:cs typeface="Arial" panose="020B0604020202020204" pitchFamily="34" charset="0"/>
              </a:rPr>
              <a:t> </a:t>
            </a:r>
            <a:r>
              <a:rPr lang="en-US" sz="2000" u="sng" dirty="0">
                <a:latin typeface="Arial" panose="020B0604020202020204" pitchFamily="34" charset="0"/>
                <a:cs typeface="Arial" panose="020B0604020202020204" pitchFamily="34" charset="0"/>
              </a:rPr>
              <a:t>Behavior Component </a:t>
            </a:r>
          </a:p>
          <a:p>
            <a:pPr algn="ctr"/>
            <a:r>
              <a:rPr lang="en-US" sz="2000" dirty="0">
                <a:latin typeface="Arial" panose="020B0604020202020204" pitchFamily="34" charset="0"/>
                <a:cs typeface="Arial" panose="020B0604020202020204" pitchFamily="34" charset="0"/>
              </a:rPr>
              <a:t>of your </a:t>
            </a:r>
          </a:p>
          <a:p>
            <a:pPr algn="ctr"/>
            <a:r>
              <a:rPr lang="en-US" sz="2400" b="1" dirty="0">
                <a:latin typeface="Arial" panose="020B0604020202020204" pitchFamily="34" charset="0"/>
                <a:cs typeface="Arial" panose="020B0604020202020204" pitchFamily="34" charset="0"/>
              </a:rPr>
              <a:t>Ci3T Blueprint A</a:t>
            </a:r>
            <a:r>
              <a:rPr lang="en-US" sz="20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Primary (Tier 1) Plan</a:t>
            </a:r>
          </a:p>
          <a:p>
            <a:pPr algn="ctr"/>
            <a:r>
              <a:rPr lang="en-US" b="1" dirty="0">
                <a:solidFill>
                  <a:schemeClr val="accent5"/>
                </a:solidFill>
                <a:latin typeface="Arial" panose="020B0604020202020204" pitchFamily="34" charset="0"/>
                <a:cs typeface="Arial" panose="020B0604020202020204" pitchFamily="34" charset="0"/>
              </a:rPr>
              <a:t>30 minutes</a:t>
            </a:r>
          </a:p>
        </p:txBody>
      </p:sp>
    </p:spTree>
    <p:custDataLst>
      <p:tags r:id="rId1"/>
    </p:custDataLst>
    <p:extLst>
      <p:ext uri="{BB962C8B-B14F-4D97-AF65-F5344CB8AC3E}">
        <p14:creationId xmlns:p14="http://schemas.microsoft.com/office/powerpoint/2010/main" val="3138828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22"/>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29"/>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32"/>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33"/>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59000"/>
                                  </p:stCondLst>
                                  <p:childTnLst>
                                    <p:set>
                                      <p:cBhvr>
                                        <p:cTn id="63" dur="1" fill="hold">
                                          <p:stCondLst>
                                            <p:cond delay="0"/>
                                          </p:stCondLst>
                                        </p:cTn>
                                        <p:tgtEl>
                                          <p:spTgt spid="34"/>
                                        </p:tgtEl>
                                        <p:attrNameLst>
                                          <p:attrName>style.visibility</p:attrName>
                                        </p:attrNameLst>
                                      </p:cBhvr>
                                      <p:to>
                                        <p:strVal val="visible"/>
                                      </p:to>
                                    </p:set>
                                  </p:childTnLst>
                                </p:cTn>
                              </p:par>
                            </p:childTnLst>
                          </p:cTn>
                        </p:par>
                        <p:par>
                          <p:cTn id="64" fill="hold">
                            <p:stCondLst>
                              <p:cond delay="1180000"/>
                            </p:stCondLst>
                            <p:childTnLst>
                              <p:par>
                                <p:cTn id="65" presetID="1" presetClass="entr" presetSubtype="0" fill="hold" nodeType="afterEffect">
                                  <p:stCondLst>
                                    <p:cond delay="59000"/>
                                  </p:stCondLst>
                                  <p:childTnLst>
                                    <p:set>
                                      <p:cBhvr>
                                        <p:cTn id="66" dur="1" fill="hold">
                                          <p:stCondLst>
                                            <p:cond delay="0"/>
                                          </p:stCondLst>
                                        </p:cTn>
                                        <p:tgtEl>
                                          <p:spTgt spid="35"/>
                                        </p:tgtEl>
                                        <p:attrNameLst>
                                          <p:attrName>style.visibility</p:attrName>
                                        </p:attrNameLst>
                                      </p:cBhvr>
                                      <p:to>
                                        <p:strVal val="visible"/>
                                      </p:to>
                                    </p:set>
                                  </p:childTnLst>
                                </p:cTn>
                              </p:par>
                            </p:childTnLst>
                          </p:cTn>
                        </p:par>
                        <p:par>
                          <p:cTn id="67" fill="hold">
                            <p:stCondLst>
                              <p:cond delay="1239000"/>
                            </p:stCondLst>
                            <p:childTnLst>
                              <p:par>
                                <p:cTn id="68" presetID="1" presetClass="entr" presetSubtype="0" fill="hold" nodeType="afterEffect">
                                  <p:stCondLst>
                                    <p:cond delay="59000"/>
                                  </p:stCondLst>
                                  <p:childTnLst>
                                    <p:set>
                                      <p:cBhvr>
                                        <p:cTn id="69" dur="1" fill="hold">
                                          <p:stCondLst>
                                            <p:cond delay="0"/>
                                          </p:stCondLst>
                                        </p:cTn>
                                        <p:tgtEl>
                                          <p:spTgt spid="36"/>
                                        </p:tgtEl>
                                        <p:attrNameLst>
                                          <p:attrName>style.visibility</p:attrName>
                                        </p:attrNameLst>
                                      </p:cBhvr>
                                      <p:to>
                                        <p:strVal val="visible"/>
                                      </p:to>
                                    </p:set>
                                  </p:childTnLst>
                                </p:cTn>
                              </p:par>
                            </p:childTnLst>
                          </p:cTn>
                        </p:par>
                        <p:par>
                          <p:cTn id="70" fill="hold">
                            <p:stCondLst>
                              <p:cond delay="1298000"/>
                            </p:stCondLst>
                            <p:childTnLst>
                              <p:par>
                                <p:cTn id="71" presetID="1" presetClass="entr" presetSubtype="0" fill="hold" nodeType="afterEffect">
                                  <p:stCondLst>
                                    <p:cond delay="59000"/>
                                  </p:stCondLst>
                                  <p:childTnLst>
                                    <p:set>
                                      <p:cBhvr>
                                        <p:cTn id="72" dur="1" fill="hold">
                                          <p:stCondLst>
                                            <p:cond delay="0"/>
                                          </p:stCondLst>
                                        </p:cTn>
                                        <p:tgtEl>
                                          <p:spTgt spid="37"/>
                                        </p:tgtEl>
                                        <p:attrNameLst>
                                          <p:attrName>style.visibility</p:attrName>
                                        </p:attrNameLst>
                                      </p:cBhvr>
                                      <p:to>
                                        <p:strVal val="visible"/>
                                      </p:to>
                                    </p:set>
                                  </p:childTnLst>
                                </p:cTn>
                              </p:par>
                            </p:childTnLst>
                          </p:cTn>
                        </p:par>
                        <p:par>
                          <p:cTn id="73" fill="hold">
                            <p:stCondLst>
                              <p:cond delay="1357000"/>
                            </p:stCondLst>
                            <p:childTnLst>
                              <p:par>
                                <p:cTn id="74" presetID="1" presetClass="entr" presetSubtype="0" fill="hold" nodeType="afterEffect">
                                  <p:stCondLst>
                                    <p:cond delay="59000"/>
                                  </p:stCondLst>
                                  <p:childTnLst>
                                    <p:set>
                                      <p:cBhvr>
                                        <p:cTn id="75" dur="1" fill="hold">
                                          <p:stCondLst>
                                            <p:cond delay="0"/>
                                          </p:stCondLst>
                                        </p:cTn>
                                        <p:tgtEl>
                                          <p:spTgt spid="38"/>
                                        </p:tgtEl>
                                        <p:attrNameLst>
                                          <p:attrName>style.visibility</p:attrName>
                                        </p:attrNameLst>
                                      </p:cBhvr>
                                      <p:to>
                                        <p:strVal val="visible"/>
                                      </p:to>
                                    </p:set>
                                  </p:childTnLst>
                                </p:cTn>
                              </p:par>
                            </p:childTnLst>
                          </p:cTn>
                        </p:par>
                        <p:par>
                          <p:cTn id="76" fill="hold">
                            <p:stCondLst>
                              <p:cond delay="1416000"/>
                            </p:stCondLst>
                            <p:childTnLst>
                              <p:par>
                                <p:cTn id="77" presetID="1" presetClass="entr" presetSubtype="0" fill="hold" nodeType="afterEffect">
                                  <p:stCondLst>
                                    <p:cond delay="59000"/>
                                  </p:stCondLst>
                                  <p:childTnLst>
                                    <p:set>
                                      <p:cBhvr>
                                        <p:cTn id="78" dur="1" fill="hold">
                                          <p:stCondLst>
                                            <p:cond delay="0"/>
                                          </p:stCondLst>
                                        </p:cTn>
                                        <p:tgtEl>
                                          <p:spTgt spid="39"/>
                                        </p:tgtEl>
                                        <p:attrNameLst>
                                          <p:attrName>style.visibility</p:attrName>
                                        </p:attrNameLst>
                                      </p:cBhvr>
                                      <p:to>
                                        <p:strVal val="visible"/>
                                      </p:to>
                                    </p:set>
                                  </p:childTnLst>
                                </p:cTn>
                              </p:par>
                            </p:childTnLst>
                          </p:cTn>
                        </p:par>
                        <p:par>
                          <p:cTn id="79" fill="hold">
                            <p:stCondLst>
                              <p:cond delay="1475000"/>
                            </p:stCondLst>
                            <p:childTnLst>
                              <p:par>
                                <p:cTn id="80" presetID="1" presetClass="entr" presetSubtype="0" fill="hold" nodeType="afterEffect">
                                  <p:stCondLst>
                                    <p:cond delay="59000"/>
                                  </p:stCondLst>
                                  <p:childTnLst>
                                    <p:set>
                                      <p:cBhvr>
                                        <p:cTn id="81" dur="1" fill="hold">
                                          <p:stCondLst>
                                            <p:cond delay="0"/>
                                          </p:stCondLst>
                                        </p:cTn>
                                        <p:tgtEl>
                                          <p:spTgt spid="40"/>
                                        </p:tgtEl>
                                        <p:attrNameLst>
                                          <p:attrName>style.visibility</p:attrName>
                                        </p:attrNameLst>
                                      </p:cBhvr>
                                      <p:to>
                                        <p:strVal val="visible"/>
                                      </p:to>
                                    </p:set>
                                  </p:childTnLst>
                                </p:cTn>
                              </p:par>
                            </p:childTnLst>
                          </p:cTn>
                        </p:par>
                        <p:par>
                          <p:cTn id="82" fill="hold">
                            <p:stCondLst>
                              <p:cond delay="1534000"/>
                            </p:stCondLst>
                            <p:childTnLst>
                              <p:par>
                                <p:cTn id="83" presetID="1" presetClass="entr" presetSubtype="0" fill="hold" nodeType="afterEffect">
                                  <p:stCondLst>
                                    <p:cond delay="59000"/>
                                  </p:stCondLst>
                                  <p:childTnLst>
                                    <p:set>
                                      <p:cBhvr>
                                        <p:cTn id="84" dur="1" fill="hold">
                                          <p:stCondLst>
                                            <p:cond delay="0"/>
                                          </p:stCondLst>
                                        </p:cTn>
                                        <p:tgtEl>
                                          <p:spTgt spid="41"/>
                                        </p:tgtEl>
                                        <p:attrNameLst>
                                          <p:attrName>style.visibility</p:attrName>
                                        </p:attrNameLst>
                                      </p:cBhvr>
                                      <p:to>
                                        <p:strVal val="visible"/>
                                      </p:to>
                                    </p:set>
                                  </p:childTnLst>
                                </p:cTn>
                              </p:par>
                            </p:childTnLst>
                          </p:cTn>
                        </p:par>
                        <p:par>
                          <p:cTn id="85" fill="hold">
                            <p:stCondLst>
                              <p:cond delay="1593000"/>
                            </p:stCondLst>
                            <p:childTnLst>
                              <p:par>
                                <p:cTn id="86" presetID="1" presetClass="entr" presetSubtype="0" fill="hold" nodeType="afterEffect">
                                  <p:stCondLst>
                                    <p:cond delay="59000"/>
                                  </p:stCondLst>
                                  <p:childTnLst>
                                    <p:set>
                                      <p:cBhvr>
                                        <p:cTn id="87" dur="1" fill="hold">
                                          <p:stCondLst>
                                            <p:cond delay="0"/>
                                          </p:stCondLst>
                                        </p:cTn>
                                        <p:tgtEl>
                                          <p:spTgt spid="42"/>
                                        </p:tgtEl>
                                        <p:attrNameLst>
                                          <p:attrName>style.visibility</p:attrName>
                                        </p:attrNameLst>
                                      </p:cBhvr>
                                      <p:to>
                                        <p:strVal val="visible"/>
                                      </p:to>
                                    </p:set>
                                  </p:childTnLst>
                                </p:cTn>
                              </p:par>
                            </p:childTnLst>
                          </p:cTn>
                        </p:par>
                        <p:par>
                          <p:cTn id="88" fill="hold">
                            <p:stCondLst>
                              <p:cond delay="1652000"/>
                            </p:stCondLst>
                            <p:childTnLst>
                              <p:par>
                                <p:cTn id="89" presetID="1" presetClass="entr" presetSubtype="0" fill="hold" nodeType="afterEffect">
                                  <p:stCondLst>
                                    <p:cond delay="59000"/>
                                  </p:stCondLst>
                                  <p:childTnLst>
                                    <p:set>
                                      <p:cBhvr>
                                        <p:cTn id="90" dur="1" fill="hold">
                                          <p:stCondLst>
                                            <p:cond delay="0"/>
                                          </p:stCondLst>
                                        </p:cTn>
                                        <p:tgtEl>
                                          <p:spTgt spid="43"/>
                                        </p:tgtEl>
                                        <p:attrNameLst>
                                          <p:attrName>style.visibility</p:attrName>
                                        </p:attrNameLst>
                                      </p:cBhvr>
                                      <p:to>
                                        <p:strVal val="visible"/>
                                      </p:to>
                                    </p:set>
                                  </p:childTnLst>
                                </p:cTn>
                              </p:par>
                            </p:childTnLst>
                          </p:cTn>
                        </p:par>
                        <p:par>
                          <p:cTn id="91" fill="hold">
                            <p:stCondLst>
                              <p:cond delay="1711000"/>
                            </p:stCondLst>
                            <p:childTnLst>
                              <p:par>
                                <p:cTn id="92" presetID="1" presetClass="entr" presetSubtype="0" fill="hold" nodeType="afterEffect">
                                  <p:stCondLst>
                                    <p:cond delay="30000"/>
                                  </p:stCondLst>
                                  <p:childTnLst>
                                    <p:set>
                                      <p:cBhvr>
                                        <p:cTn id="93" dur="1" fill="hold">
                                          <p:stCondLst>
                                            <p:cond delay="0"/>
                                          </p:stCondLst>
                                        </p:cTn>
                                        <p:tgtEl>
                                          <p:spTgt spid="44"/>
                                        </p:tgtEl>
                                        <p:attrNameLst>
                                          <p:attrName>style.visibility</p:attrName>
                                        </p:attrNameLst>
                                      </p:cBhvr>
                                      <p:to>
                                        <p:strVal val="visible"/>
                                      </p:to>
                                    </p:set>
                                  </p:childTnLst>
                                </p:cTn>
                              </p:par>
                            </p:childTnLst>
                          </p:cTn>
                        </p:par>
                        <p:par>
                          <p:cTn id="94" fill="hold">
                            <p:stCondLst>
                              <p:cond delay="1741000"/>
                            </p:stCondLst>
                            <p:childTnLst>
                              <p:par>
                                <p:cTn id="95" presetID="1" presetClass="entr" presetSubtype="0" fill="hold" nodeType="afterEffect">
                                  <p:stCondLst>
                                    <p:cond delay="3000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oAutofit/>
          </a:bodyPr>
          <a:lstStyle/>
          <a:p>
            <a:r>
              <a:rPr lang="en-US" sz="4800" dirty="0"/>
              <a:t>How can we support implementation of Tier 1 roles and responsibilities in academic, behavior, and social domains?</a:t>
            </a:r>
          </a:p>
        </p:txBody>
      </p:sp>
      <p:sp>
        <p:nvSpPr>
          <p:cNvPr id="5" name="Text Placeholder 4"/>
          <p:cNvSpPr>
            <a:spLocks noGrp="1"/>
          </p:cNvSpPr>
          <p:nvPr>
            <p:ph type="body" idx="1"/>
          </p:nvPr>
        </p:nvSpPr>
        <p:spPr>
          <a:xfrm>
            <a:off x="831850" y="4589463"/>
            <a:ext cx="10515600" cy="1500187"/>
          </a:xfrm>
        </p:spPr>
        <p:txBody>
          <a:bodyPr>
            <a:normAutofit/>
          </a:bodyPr>
          <a:lstStyle/>
          <a:p>
            <a:r>
              <a:rPr lang="en-US" dirty="0"/>
              <a:t>Establishing procedures for teaching all stakeholders the primary prevention (Tier 1) plan roles and responsibilities in academic, behavior, and social domains</a:t>
            </a:r>
          </a:p>
        </p:txBody>
      </p:sp>
    </p:spTree>
    <p:custDataLst>
      <p:tags r:id="rId1"/>
    </p:custDataLst>
    <p:extLst>
      <p:ext uri="{BB962C8B-B14F-4D97-AF65-F5344CB8AC3E}">
        <p14:creationId xmlns:p14="http://schemas.microsoft.com/office/powerpoint/2010/main" val="24300373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4130AAC-1501-A4EE-D2E8-093426E95BC1}"/>
              </a:ext>
            </a:extLst>
          </p:cNvPr>
          <p:cNvGraphicFramePr>
            <a:graphicFrameLocks noGrp="1"/>
          </p:cNvGraphicFramePr>
          <p:nvPr>
            <p:extLst>
              <p:ext uri="{D42A27DB-BD31-4B8C-83A1-F6EECF244321}">
                <p14:modId xmlns:p14="http://schemas.microsoft.com/office/powerpoint/2010/main" val="2598159392"/>
              </p:ext>
            </p:extLst>
          </p:nvPr>
        </p:nvGraphicFramePr>
        <p:xfrm>
          <a:off x="185195" y="1188627"/>
          <a:ext cx="11806178"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noFill/>
          <a:ln>
            <a:noFill/>
          </a:ln>
        </p:spPr>
        <p:txBody>
          <a:bodyPr>
            <a:noAutofit/>
          </a:bodyPr>
          <a:lstStyle/>
          <a:p>
            <a:r>
              <a:rPr lang="en-US" sz="4800">
                <a:solidFill>
                  <a:sysClr val="windowText" lastClr="000000"/>
                </a:solidFill>
              </a:rPr>
              <a:t>Procedures for Teaching the Plan to:</a:t>
            </a:r>
            <a:endParaRPr lang="en-US" sz="4800" dirty="0">
              <a:solidFill>
                <a:sysClr val="windowText" lastClr="000000"/>
              </a:solidFill>
            </a:endParaRPr>
          </a:p>
        </p:txBody>
      </p:sp>
      <p:sp>
        <p:nvSpPr>
          <p:cNvPr id="3" name="TextBox 2">
            <a:extLst>
              <a:ext uri="{FF2B5EF4-FFF2-40B4-BE49-F238E27FC236}">
                <a16:creationId xmlns:a16="http://schemas.microsoft.com/office/drawing/2014/main" id="{A5A30139-67ED-114C-BE2C-5A14176DF030}"/>
              </a:ext>
            </a:extLst>
          </p:cNvPr>
          <p:cNvSpPr txBox="1"/>
          <p:nvPr/>
        </p:nvSpPr>
        <p:spPr>
          <a:xfrm>
            <a:off x="386366" y="5547380"/>
            <a:ext cx="11097296" cy="830997"/>
          </a:xfrm>
          <a:prstGeom prst="rect">
            <a:avLst/>
          </a:prstGeom>
          <a:noFill/>
        </p:spPr>
        <p:txBody>
          <a:bodyPr wrap="square" rtlCol="0">
            <a:spAutoFit/>
          </a:bodyPr>
          <a:lstStyle/>
          <a:p>
            <a:r>
              <a:rPr lang="en-US" sz="2400" dirty="0"/>
              <a:t>Focuses on teaching more appropriate functional skills that promote success in school and provides context for the practice and reinforcement of these skills</a:t>
            </a:r>
          </a:p>
        </p:txBody>
      </p:sp>
      <p:sp>
        <p:nvSpPr>
          <p:cNvPr id="4" name="Rectangle 3"/>
          <p:cNvSpPr/>
          <p:nvPr/>
        </p:nvSpPr>
        <p:spPr>
          <a:xfrm>
            <a:off x="0" y="6318946"/>
            <a:ext cx="10972800" cy="553998"/>
          </a:xfrm>
          <a:prstGeom prst="rect">
            <a:avLst/>
          </a:prstGeom>
        </p:spPr>
        <p:txBody>
          <a:bodyPr wrap="square">
            <a:spAutoFit/>
          </a:bodyPr>
          <a:lstStyle/>
          <a:p>
            <a:pPr lvl="0">
              <a:defRPr/>
            </a:pPr>
            <a:r>
              <a:rPr lang="en-US" sz="1000" dirty="0">
                <a:solidFill>
                  <a:schemeClr val="bg2">
                    <a:lumMod val="50000"/>
                  </a:schemeClr>
                </a:solidFill>
              </a:rPr>
              <a:t>Lewis, T. J., Powers, L. J., Kely, M. J., &amp; Newcomer, L. L. (2002). Reducing problem behaviors on the playground: An investigation of the application of schoolwide positive behavior supports. </a:t>
            </a:r>
            <a:r>
              <a:rPr lang="en-US" sz="1000" i="1" dirty="0">
                <a:solidFill>
                  <a:schemeClr val="bg2">
                    <a:lumMod val="50000"/>
                  </a:schemeClr>
                </a:solidFill>
              </a:rPr>
              <a:t>Psychology in the Schools</a:t>
            </a:r>
            <a:r>
              <a:rPr lang="en-US" sz="1000" dirty="0">
                <a:solidFill>
                  <a:schemeClr val="bg2">
                    <a:lumMod val="50000"/>
                  </a:schemeClr>
                </a:solidFill>
              </a:rPr>
              <a:t>, </a:t>
            </a:r>
            <a:r>
              <a:rPr lang="en-US" sz="1000" i="1" dirty="0">
                <a:solidFill>
                  <a:schemeClr val="bg2">
                    <a:lumMod val="50000"/>
                  </a:schemeClr>
                </a:solidFill>
              </a:rPr>
              <a:t>39</a:t>
            </a:r>
            <a:r>
              <a:rPr lang="en-US" sz="1000" dirty="0">
                <a:solidFill>
                  <a:schemeClr val="bg2">
                    <a:lumMod val="50000"/>
                  </a:schemeClr>
                </a:solidFill>
              </a:rPr>
              <a:t>(2), 181-190; Turnbull, A., Edmonson, H., Griggs, P., Wickham, D., Sailor, W., Freeman, R., ... &amp; Riffel, L. (2002). A blueprint for schoolwide positive behavior support: Implementation of three components. </a:t>
            </a:r>
            <a:r>
              <a:rPr lang="en-US" sz="1000" i="1" dirty="0">
                <a:solidFill>
                  <a:schemeClr val="bg2">
                    <a:lumMod val="50000"/>
                  </a:schemeClr>
                </a:solidFill>
              </a:rPr>
              <a:t>Exceptional Children</a:t>
            </a:r>
            <a:r>
              <a:rPr lang="en-US" sz="1000" dirty="0">
                <a:solidFill>
                  <a:schemeClr val="bg2">
                    <a:lumMod val="50000"/>
                  </a:schemeClr>
                </a:solidFill>
              </a:rPr>
              <a:t>, </a:t>
            </a:r>
            <a:r>
              <a:rPr lang="en-US" sz="1000" i="1" dirty="0">
                <a:solidFill>
                  <a:schemeClr val="bg2">
                    <a:lumMod val="50000"/>
                  </a:schemeClr>
                </a:solidFill>
              </a:rPr>
              <a:t>68</a:t>
            </a:r>
            <a:r>
              <a:rPr lang="en-US" sz="1000" dirty="0">
                <a:solidFill>
                  <a:schemeClr val="bg2">
                    <a:lumMod val="50000"/>
                  </a:schemeClr>
                </a:solidFill>
              </a:rPr>
              <a:t>(3), 377-402.</a:t>
            </a:r>
          </a:p>
        </p:txBody>
      </p:sp>
    </p:spTree>
    <p:custDataLst>
      <p:tags r:id="rId1"/>
    </p:custDataLst>
    <p:extLst>
      <p:ext uri="{BB962C8B-B14F-4D97-AF65-F5344CB8AC3E}">
        <p14:creationId xmlns:p14="http://schemas.microsoft.com/office/powerpoint/2010/main" val="34761488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9BE330-623D-41EB-971A-06E297CA4B3D}"/>
              </a:ext>
            </a:extLst>
          </p:cNvPr>
          <p:cNvSpPr/>
          <p:nvPr/>
        </p:nvSpPr>
        <p:spPr>
          <a:xfrm>
            <a:off x="0" y="6610523"/>
            <a:ext cx="1618445" cy="247477"/>
          </a:xfrm>
          <a:prstGeom prst="rect">
            <a:avLst/>
          </a:prstGeom>
        </p:spPr>
        <p:txBody>
          <a:bodyPr wrap="square">
            <a:spAutoFit/>
          </a:bodyPr>
          <a:lstStyle/>
          <a:p>
            <a:pPr lvl="0">
              <a:defRPr/>
            </a:pPr>
            <a:r>
              <a:rPr lang="en-US" sz="1000" dirty="0">
                <a:solidFill>
                  <a:schemeClr val="bg2">
                    <a:lumMod val="50000"/>
                  </a:schemeClr>
                </a:solidFill>
              </a:rPr>
              <a:t>Shared with permission.</a:t>
            </a:r>
          </a:p>
        </p:txBody>
      </p:sp>
      <p:pic>
        <p:nvPicPr>
          <p:cNvPr id="5" name="Picture 4" title="Bookmakr: Bus setting">
            <a:extLst>
              <a:ext uri="{FF2B5EF4-FFF2-40B4-BE49-F238E27FC236}">
                <a16:creationId xmlns:a16="http://schemas.microsoft.com/office/drawing/2014/main" id="{064B914F-666A-6E47-85CD-733971317A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8054">
            <a:off x="10665211" y="208600"/>
            <a:ext cx="1332153" cy="3364043"/>
          </a:xfrm>
          <a:prstGeom prst="rect">
            <a:avLst/>
          </a:prstGeom>
          <a:ln>
            <a:solidFill>
              <a:schemeClr val="tx1">
                <a:lumMod val="50000"/>
                <a:lumOff val="50000"/>
              </a:schemeClr>
            </a:solidFill>
          </a:ln>
          <a:effectLst/>
        </p:spPr>
      </p:pic>
      <p:sp>
        <p:nvSpPr>
          <p:cNvPr id="2" name="Title 1"/>
          <p:cNvSpPr>
            <a:spLocks noGrp="1"/>
          </p:cNvSpPr>
          <p:nvPr>
            <p:ph type="title"/>
          </p:nvPr>
        </p:nvSpPr>
        <p:spPr>
          <a:xfrm>
            <a:off x="838200" y="365125"/>
            <a:ext cx="10515600" cy="1325563"/>
          </a:xfrm>
          <a:noFill/>
          <a:ln>
            <a:noFill/>
          </a:ln>
        </p:spPr>
        <p:txBody>
          <a:bodyPr>
            <a:normAutofit/>
          </a:bodyPr>
          <a:lstStyle/>
          <a:p>
            <a:r>
              <a:rPr lang="en-US"/>
              <a:t>How will primary prevention (Tier 1) efforts be taught to all stakeholders?</a:t>
            </a:r>
          </a:p>
        </p:txBody>
      </p:sp>
      <p:sp>
        <p:nvSpPr>
          <p:cNvPr id="3" name="Content Placeholder 2"/>
          <p:cNvSpPr>
            <a:spLocks noGrp="1"/>
          </p:cNvSpPr>
          <p:nvPr>
            <p:ph idx="1"/>
          </p:nvPr>
        </p:nvSpPr>
        <p:spPr>
          <a:xfrm>
            <a:off x="838200" y="1825625"/>
            <a:ext cx="10515600" cy="4351338"/>
          </a:xfrm>
          <a:noFill/>
        </p:spPr>
        <p:txBody>
          <a:bodyPr>
            <a:noAutofit/>
          </a:bodyPr>
          <a:lstStyle/>
          <a:p>
            <a:r>
              <a:rPr lang="en-US" dirty="0"/>
              <a:t>Faculty and staff</a:t>
            </a:r>
          </a:p>
          <a:p>
            <a:pPr lvl="1"/>
            <a:r>
              <a:rPr lang="en-US" dirty="0"/>
              <a:t>Implementation manual</a:t>
            </a:r>
          </a:p>
          <a:p>
            <a:pPr lvl="1"/>
            <a:r>
              <a:rPr lang="en-US" dirty="0"/>
              <a:t>Expectation matrix</a:t>
            </a:r>
          </a:p>
          <a:p>
            <a:pPr lvl="1"/>
            <a:r>
              <a:rPr lang="en-US" dirty="0"/>
              <a:t>Bookmarks</a:t>
            </a:r>
          </a:p>
          <a:p>
            <a:pPr lvl="1"/>
            <a:r>
              <a:rPr lang="en-US" dirty="0"/>
              <a:t>Collaborative teams</a:t>
            </a:r>
          </a:p>
          <a:p>
            <a:pPr lvl="1"/>
            <a:r>
              <a:rPr lang="en-US" dirty="0"/>
              <a:t>Posters</a:t>
            </a:r>
          </a:p>
          <a:p>
            <a:pPr lvl="1"/>
            <a:r>
              <a:rPr lang="en-US" dirty="0"/>
              <a:t>Ticket tip sheet </a:t>
            </a:r>
          </a:p>
          <a:p>
            <a:pPr lvl="1"/>
            <a:r>
              <a:rPr lang="en-US" dirty="0"/>
              <a:t>Professional learning</a:t>
            </a:r>
          </a:p>
          <a:p>
            <a:r>
              <a:rPr lang="en-US" dirty="0"/>
              <a:t>Students		• Parents and community</a:t>
            </a:r>
          </a:p>
          <a:p>
            <a:pPr lvl="1"/>
            <a:r>
              <a:rPr lang="en-US" dirty="0"/>
              <a:t>Lessons		      ○ Letters to parents</a:t>
            </a:r>
          </a:p>
          <a:p>
            <a:pPr lvl="1"/>
            <a:r>
              <a:rPr lang="en-US" dirty="0"/>
              <a:t>Posters		      ○ Contacts with community</a:t>
            </a:r>
          </a:p>
          <a:p>
            <a:pPr lvl="1"/>
            <a:r>
              <a:rPr lang="en-US" dirty="0"/>
              <a:t>Videos			businesses</a:t>
            </a:r>
          </a:p>
        </p:txBody>
      </p:sp>
      <p:pic>
        <p:nvPicPr>
          <p:cNvPr id="13" name="Picture 12" title="Classroom expectations poster">
            <a:extLst>
              <a:ext uri="{FF2B5EF4-FFF2-40B4-BE49-F238E27FC236}">
                <a16:creationId xmlns:a16="http://schemas.microsoft.com/office/drawing/2014/main" id="{77798891-BBA4-3E48-87B0-A117D200DB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432154">
            <a:off x="8270950" y="1754389"/>
            <a:ext cx="2709731" cy="4064595"/>
          </a:xfrm>
          <a:prstGeom prst="rect">
            <a:avLst/>
          </a:prstGeom>
          <a:ln>
            <a:solidFill>
              <a:schemeClr val="tx1">
                <a:lumMod val="50000"/>
                <a:lumOff val="50000"/>
              </a:schemeClr>
            </a:solidFill>
          </a:ln>
        </p:spPr>
      </p:pic>
      <p:pic>
        <p:nvPicPr>
          <p:cNvPr id="11" name="Picture 10" title="Elementary expectation matrix">
            <a:extLst>
              <a:ext uri="{FF2B5EF4-FFF2-40B4-BE49-F238E27FC236}">
                <a16:creationId xmlns:a16="http://schemas.microsoft.com/office/drawing/2014/main" id="{C01EA6C8-0ADE-C041-B956-9CE9172486B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1415249">
            <a:off x="9061615" y="5495040"/>
            <a:ext cx="3055248" cy="1441120"/>
          </a:xfrm>
          <a:prstGeom prst="rect">
            <a:avLst/>
          </a:prstGeom>
          <a:ln>
            <a:solidFill>
              <a:schemeClr val="tx1">
                <a:lumMod val="50000"/>
                <a:lumOff val="50000"/>
              </a:schemeClr>
            </a:solidFill>
          </a:ln>
        </p:spPr>
      </p:pic>
      <p:pic>
        <p:nvPicPr>
          <p:cNvPr id="9" name="Picture 8" descr="Be responsible" title="Hallway banner">
            <a:extLst>
              <a:ext uri="{FF2B5EF4-FFF2-40B4-BE49-F238E27FC236}">
                <a16:creationId xmlns:a16="http://schemas.microsoft.com/office/drawing/2014/main" id="{49CAB8E8-1BDC-8444-9B4D-4A1D5E0FD79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21379619">
            <a:off x="4622308" y="2762729"/>
            <a:ext cx="7329111" cy="160833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51415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Ci3T Professional Learning Plan"/>
          <p:cNvPicPr>
            <a:picLocks noChangeAspect="1"/>
          </p:cNvPicPr>
          <p:nvPr/>
        </p:nvPicPr>
        <p:blipFill rotWithShape="1">
          <a:blip r:embed="rId4" cstate="screen">
            <a:extLst>
              <a:ext uri="{28A0092B-C50C-407E-A947-70E740481C1C}">
                <a14:useLocalDpi xmlns:a14="http://schemas.microsoft.com/office/drawing/2010/main"/>
              </a:ext>
            </a:extLst>
          </a:blip>
          <a:srcRect l="6015" t="6075" r="6763" b="23378"/>
          <a:stretch/>
        </p:blipFill>
        <p:spPr>
          <a:xfrm>
            <a:off x="7255206" y="3706581"/>
            <a:ext cx="4780344" cy="2987716"/>
          </a:xfrm>
          <a:prstGeom prst="rect">
            <a:avLst/>
          </a:prstGeom>
          <a:solidFill>
            <a:schemeClr val="bg1"/>
          </a:solidFill>
          <a:ln w="3175">
            <a:solidFill>
              <a:schemeClr val="tx1">
                <a:lumMod val="50000"/>
                <a:lumOff val="50000"/>
              </a:schemeClr>
            </a:solid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5ED8AE06-BBDF-DC49-921A-C8ADE7F59F0D}"/>
              </a:ext>
            </a:extLst>
          </p:cNvPr>
          <p:cNvGrpSpPr/>
          <p:nvPr/>
        </p:nvGrpSpPr>
        <p:grpSpPr>
          <a:xfrm>
            <a:off x="10099545" y="4582122"/>
            <a:ext cx="2040939" cy="1944748"/>
            <a:chOff x="196379" y="4117546"/>
            <a:chExt cx="2686597" cy="2559976"/>
          </a:xfrm>
        </p:grpSpPr>
        <p:pic>
          <p:nvPicPr>
            <p:cNvPr id="10" name="Picture 9" title="Sticky note">
              <a:extLst>
                <a:ext uri="{FF2B5EF4-FFF2-40B4-BE49-F238E27FC236}">
                  <a16:creationId xmlns:a16="http://schemas.microsoft.com/office/drawing/2014/main" id="{24B02A1F-A4C7-6E45-8F01-DA5EF24C4E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03777">
              <a:off x="196379" y="4225789"/>
              <a:ext cx="2686597" cy="2451733"/>
            </a:xfrm>
            <a:prstGeom prst="rect">
              <a:avLst/>
            </a:prstGeom>
          </p:spPr>
        </p:pic>
        <p:pic>
          <p:nvPicPr>
            <p:cNvPr id="11" name="Picture 10" title="Push pin">
              <a:extLst>
                <a:ext uri="{FF2B5EF4-FFF2-40B4-BE49-F238E27FC236}">
                  <a16:creationId xmlns:a16="http://schemas.microsoft.com/office/drawing/2014/main" id="{D0FAF6E4-F914-634F-8D69-895D456D3A81}"/>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rot="21103777">
              <a:off x="678965" y="4117546"/>
              <a:ext cx="1123512" cy="1056895"/>
            </a:xfrm>
            <a:prstGeom prst="rect">
              <a:avLst/>
            </a:prstGeom>
          </p:spPr>
        </p:pic>
      </p:grpSp>
      <p:sp>
        <p:nvSpPr>
          <p:cNvPr id="9" name="TextBox 8"/>
          <p:cNvSpPr txBox="1"/>
          <p:nvPr/>
        </p:nvSpPr>
        <p:spPr>
          <a:xfrm rot="21095389">
            <a:off x="10347571" y="5167876"/>
            <a:ext cx="1564985" cy="954107"/>
          </a:xfrm>
          <a:prstGeom prst="rect">
            <a:avLst/>
          </a:prstGeom>
          <a:noFill/>
        </p:spPr>
        <p:txBody>
          <a:bodyPr wrap="square" rtlCol="0">
            <a:spAutoFit/>
          </a:bodyPr>
          <a:lstStyle/>
          <a:p>
            <a:pPr algn="ctr"/>
            <a:r>
              <a:rPr lang="en-US" sz="2800" b="1" dirty="0">
                <a:solidFill>
                  <a:schemeClr val="tx1">
                    <a:lumMod val="85000"/>
                    <a:lumOff val="15000"/>
                  </a:schemeClr>
                </a:solidFill>
                <a:latin typeface="Arial" panose="020B0604020202020204" pitchFamily="34" charset="0"/>
                <a:cs typeface="Arial" panose="020B0604020202020204" pitchFamily="34" charset="0"/>
              </a:rPr>
              <a:t>R04</a:t>
            </a:r>
          </a:p>
          <a:p>
            <a:pPr algn="ctr"/>
            <a:r>
              <a:rPr lang="en-US" sz="2800" b="1" dirty="0">
                <a:solidFill>
                  <a:schemeClr val="tx1">
                    <a:lumMod val="85000"/>
                    <a:lumOff val="15000"/>
                  </a:schemeClr>
                </a:solidFill>
                <a:latin typeface="Arial" panose="020B0604020202020204" pitchFamily="34" charset="0"/>
                <a:cs typeface="Arial" panose="020B0604020202020204" pitchFamily="34" charset="0"/>
              </a:rPr>
              <a:t>PL Plan </a:t>
            </a:r>
          </a:p>
        </p:txBody>
      </p:sp>
      <p:sp>
        <p:nvSpPr>
          <p:cNvPr id="2" name="Title 1"/>
          <p:cNvSpPr>
            <a:spLocks noGrp="1"/>
          </p:cNvSpPr>
          <p:nvPr>
            <p:ph type="title"/>
          </p:nvPr>
        </p:nvSpPr>
        <p:spPr/>
        <p:txBody>
          <a:bodyPr/>
          <a:lstStyle/>
          <a:p>
            <a:r>
              <a:rPr lang="en-US"/>
              <a:t>Professional Learning</a:t>
            </a:r>
          </a:p>
        </p:txBody>
      </p:sp>
      <p:sp>
        <p:nvSpPr>
          <p:cNvPr id="3" name="Content Placeholder 2"/>
          <p:cNvSpPr>
            <a:spLocks noGrp="1"/>
          </p:cNvSpPr>
          <p:nvPr>
            <p:ph idx="1"/>
          </p:nvPr>
        </p:nvSpPr>
        <p:spPr/>
        <p:txBody>
          <a:bodyPr/>
          <a:lstStyle/>
          <a:p>
            <a:pPr marL="0" indent="0">
              <a:buNone/>
            </a:pPr>
            <a:r>
              <a:rPr lang="en-US" dirty="0">
                <a:solidFill>
                  <a:schemeClr val="accent5"/>
                </a:solidFill>
              </a:rPr>
              <a:t>Faculty and staff participate in</a:t>
            </a:r>
          </a:p>
          <a:p>
            <a:r>
              <a:rPr lang="en-US" dirty="0"/>
              <a:t>selection of new evidence-based programs</a:t>
            </a:r>
          </a:p>
          <a:p>
            <a:r>
              <a:rPr lang="en-US" dirty="0"/>
              <a:t>feedback loops</a:t>
            </a:r>
          </a:p>
          <a:p>
            <a:r>
              <a:rPr lang="en-US" dirty="0"/>
              <a:t>professional learning across all areas</a:t>
            </a:r>
          </a:p>
        </p:txBody>
      </p:sp>
    </p:spTree>
    <p:custDataLst>
      <p:tags r:id="rId1"/>
    </p:custDataLst>
    <p:extLst>
      <p:ext uri="{BB962C8B-B14F-4D97-AF65-F5344CB8AC3E}">
        <p14:creationId xmlns:p14="http://schemas.microsoft.com/office/powerpoint/2010/main" val="27647409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67000">
              <a:srgbClr val="FAFAFA"/>
            </a:gs>
            <a:gs pos="74000">
              <a:srgbClr val="D7D7D7">
                <a:lumMod val="100000"/>
              </a:srgbClr>
            </a:gs>
            <a:gs pos="83000">
              <a:srgbClr val="D7D7D7">
                <a:lumMod val="100000"/>
              </a:srgbClr>
            </a:gs>
            <a:gs pos="100000">
              <a:srgbClr val="E4E4E4">
                <a:lumMod val="100000"/>
              </a:srgbClr>
            </a:gs>
          </a:gsLst>
          <a:lin ang="5400000" scaled="1"/>
        </a:gradFill>
        <a:effectLst/>
      </p:bgPr>
    </p:bg>
    <p:spTree>
      <p:nvGrpSpPr>
        <p:cNvPr id="1" name="">
          <a:extLst>
            <a:ext uri="{FF2B5EF4-FFF2-40B4-BE49-F238E27FC236}">
              <a16:creationId xmlns:a16="http://schemas.microsoft.com/office/drawing/2014/main" id="{69CD4B70-3A7B-C2EC-7D9F-AA36D9BC118B}"/>
            </a:ext>
          </a:extLst>
        </p:cNvPr>
        <p:cNvGrpSpPr/>
        <p:nvPr/>
      </p:nvGrpSpPr>
      <p:grpSpPr>
        <a:xfrm>
          <a:off x="0" y="0"/>
          <a:ext cx="0" cy="0"/>
          <a:chOff x="0" y="0"/>
          <a:chExt cx="0" cy="0"/>
        </a:xfrm>
      </p:grpSpPr>
      <p:pic>
        <p:nvPicPr>
          <p:cNvPr id="2" name="Picture 1" title="Implementation materials checklist">
            <a:extLst>
              <a:ext uri="{FF2B5EF4-FFF2-40B4-BE49-F238E27FC236}">
                <a16:creationId xmlns:a16="http://schemas.microsoft.com/office/drawing/2014/main" id="{B13A1036-E29A-BA35-BD83-3F415C9E6D3A}"/>
              </a:ext>
            </a:extLst>
          </p:cNvPr>
          <p:cNvPicPr>
            <a:picLocks noChangeAspect="1"/>
          </p:cNvPicPr>
          <p:nvPr/>
        </p:nvPicPr>
        <p:blipFill>
          <a:blip r:embed="rId4"/>
          <a:stretch>
            <a:fillRect/>
          </a:stretch>
        </p:blipFill>
        <p:spPr>
          <a:xfrm>
            <a:off x="3585503" y="118992"/>
            <a:ext cx="5020994" cy="658344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25439937-A301-6A9E-2C93-84355A5C2C9A}"/>
              </a:ext>
            </a:extLst>
          </p:cNvPr>
          <p:cNvSpPr txBox="1"/>
          <p:nvPr/>
        </p:nvSpPr>
        <p:spPr>
          <a:xfrm>
            <a:off x="7540308" y="3429000"/>
            <a:ext cx="4411285" cy="1736646"/>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spcBef>
                <a:spcPct val="20000"/>
              </a:spcBef>
              <a:buClr>
                <a:schemeClr val="accent1"/>
              </a:buClr>
              <a:buSzPct val="70000"/>
              <a:buFont typeface="Wingdings" pitchFamily="2" charset="2"/>
              <a:buNone/>
            </a:pPr>
            <a:r>
              <a:rPr lang="en-US" sz="2400" dirty="0">
                <a:solidFill>
                  <a:schemeClr val="bg1"/>
                </a:solidFill>
              </a:rPr>
              <a:t>In future sessions you will use IM01 Implementation  Materials Checklist to create materials for teaching </a:t>
            </a:r>
          </a:p>
        </p:txBody>
      </p:sp>
    </p:spTree>
    <p:custDataLst>
      <p:tags r:id="rId1"/>
    </p:custDataLst>
    <p:extLst>
      <p:ext uri="{BB962C8B-B14F-4D97-AF65-F5344CB8AC3E}">
        <p14:creationId xmlns:p14="http://schemas.microsoft.com/office/powerpoint/2010/main" val="23118737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Teaching the Plan to Faculty and Staff</a:t>
            </a:r>
          </a:p>
        </p:txBody>
      </p:sp>
      <p:sp>
        <p:nvSpPr>
          <p:cNvPr id="3" name="Content Placeholder 2"/>
          <p:cNvSpPr>
            <a:spLocks noGrp="1"/>
          </p:cNvSpPr>
          <p:nvPr>
            <p:ph idx="1"/>
          </p:nvPr>
        </p:nvSpPr>
        <p:spPr>
          <a:xfrm>
            <a:off x="838200" y="1825625"/>
            <a:ext cx="10515600" cy="4351338"/>
          </a:xfrm>
        </p:spPr>
        <p:txBody>
          <a:bodyPr/>
          <a:lstStyle/>
          <a:p>
            <a:r>
              <a:rPr lang="en-US"/>
              <a:t>Faculty presentation</a:t>
            </a:r>
          </a:p>
          <a:p>
            <a:r>
              <a:rPr lang="en-US"/>
              <a:t>Implementation manual</a:t>
            </a:r>
          </a:p>
          <a:p>
            <a:r>
              <a:rPr lang="en-US"/>
              <a:t>Brochure </a:t>
            </a:r>
          </a:p>
          <a:p>
            <a:r>
              <a:rPr lang="en-US"/>
              <a:t>Bookmarks </a:t>
            </a:r>
          </a:p>
          <a:p>
            <a:r>
              <a:rPr lang="en-US"/>
              <a:t>Ticket tip sheet</a:t>
            </a:r>
          </a:p>
        </p:txBody>
      </p:sp>
      <p:pic>
        <p:nvPicPr>
          <p:cNvPr id="6" name="Picture 5" title="Preschool cafeteria bookmark exampl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25417">
            <a:off x="9589979" y="1620115"/>
            <a:ext cx="1926460" cy="4843670"/>
          </a:xfrm>
          <a:prstGeom prst="rect">
            <a:avLst/>
          </a:prstGeom>
          <a:ln>
            <a:solidFill>
              <a:schemeClr val="tx1"/>
            </a:solidFill>
          </a:ln>
          <a:effectLst/>
        </p:spPr>
      </p:pic>
      <p:pic>
        <p:nvPicPr>
          <p:cNvPr id="7" name="Picture 6" title="Preschool cafeteria bookmark exampl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448495">
            <a:off x="7469689" y="1729731"/>
            <a:ext cx="1879593" cy="4864831"/>
          </a:xfrm>
          <a:prstGeom prst="rect">
            <a:avLst/>
          </a:prstGeom>
          <a:ln>
            <a:solidFill>
              <a:schemeClr val="tx1"/>
            </a:solidFill>
          </a:ln>
          <a:effectLst>
            <a:outerShdw blurRad="292100" dist="139700" dir="2700000" algn="tl" rotWithShape="0">
              <a:srgbClr val="333333">
                <a:alpha val="65000"/>
              </a:srgbClr>
            </a:outerShdw>
          </a:effectLst>
        </p:spPr>
      </p:pic>
      <p:sp>
        <p:nvSpPr>
          <p:cNvPr id="4" name="Right Arrow 3"/>
          <p:cNvSpPr/>
          <p:nvPr/>
        </p:nvSpPr>
        <p:spPr>
          <a:xfrm rot="21155354">
            <a:off x="3855538" y="4589625"/>
            <a:ext cx="3508514" cy="1825335"/>
          </a:xfrm>
          <a:prstGeom prst="rightArrow">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400"/>
              <a:t>Draft in Session 6! </a:t>
            </a:r>
          </a:p>
        </p:txBody>
      </p:sp>
    </p:spTree>
    <p:custDataLst>
      <p:tags r:id="rId1"/>
    </p:custDataLst>
    <p:extLst>
      <p:ext uri="{BB962C8B-B14F-4D97-AF65-F5344CB8AC3E}">
        <p14:creationId xmlns:p14="http://schemas.microsoft.com/office/powerpoint/2010/main" val="2453076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SUITE_ISPRING_PLAYERS_CUSTOMIZATION_2" val="{&quot;universal&quot;:{&quot;skinSettings&quot;:{&quot;borderRadius&quot;:10,&quot;colors&quot;:{&quot;asideBackground&quot;:{&quot;color&quot;:&quot;#F3F3F3&quot;,&quot;opacity&quot;:1,&quot;type&quot;:&quot;SOLID&quot;},&quot;asideElementBackgroundActive&quot;:{&quot;color&quot;:&quot;#9DA2A6&quot;,&quot;opacity&quot;:1,&quot;type&quot;:&quot;SOLID&quot;},&quot;asideElementBackgroundHover&quot;:{&quot;color&quot;:&quot;#E1E2E2&quot;,&quot;opacity&quot;:1,&quot;type&quot;:&quot;SOLID&quot;},&quot;asideElementText&quot;:{&quot;color&quot;:&quot;#47484A&quot;,&quot;opacity&quot;:1,&quot;type&quot;:&quot;SOLID&quot;},&quot;asideElementTextActive&quot;:{&quot;color&quot;:&quot;#FFFFFF&quot;,&quot;opacity&quot;:1,&quot;type&quot;:&quot;SOLID&quot;},&quot;asideElementTextHover&quot;:{&quot;color&quot;:&quot;#47484A&quot;,&quot;opacity&quot;:1,&quot;type&quot;:&quot;SOLID&quot;},&quot;asideLogoBackground&quot;:{&quot;color&quot;:&quot;#F3F3F3&quot;,&quot;opacity&quot;:1,&quot;type&quot;:&quot;SOLID&quot;},&quot;pageBackground&quot;:{&quot;color&quot;:&quot;#4D4D4D&quot;,&quot;opacity&quot;:1,&quot;type&quot;:&quot;SOLID&quot;},&quot;playerBackground&quot;:{&quot;color&quot;:&quot;#FFFFFF&quot;,&quot;opacity&quot;:1,&quot;type&quot;:&quot;SOLID&quot;},&quot;playerText&quot;:{&quot;color&quot;:&quot;#47484A&quot;,&quot;opacity&quot;:1,&quot;type&quot;:&quot;SOLID&quot;},&quot;primaryButtonBackground&quot;:{&quot;color&quot;:&quot;#2F4E6D&quot;,&quot;opacity&quot;:1,&quot;type&quot;:&quot;SOLID&quot;},&quot;primaryButtonBackgroundHover&quot;:{&quot;color&quot;:&quot;#2F4E6D&quot;,&quot;opacity&quot;:1,&quot;type&quot;:&quot;SOLID&quot;},&quot;primaryButtonBorder&quot;:{&quot;color&quot;:&quot;#2F4E6D&quot;,&quot;opacity&quot;:1,&quot;type&quot;:&quot;SOLID&quot;},&quot;primaryButtonBorderHover&quot;:{&quot;color&quot;:&quot;#2F4E6D&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FFFFF&quot;,&quot;opacity&quot;:1,&quot;type&quot;:&quot;SOLID&quot;},&quot;secondaryButtonBackgroundHover&quot;:{&quot;color&quot;:&quot;#47484A&quot;,&quot;opacity&quot;:0.10000000000000001,&quot;type&quot;:&quot;SOLID&quot;},&quot;secondaryButtonBorder&quot;:{&quot;color&quot;:&quot;#FFFFFF&quot;,&quot;opacity&quot;:1,&quot;type&quot;:&quot;SOLID&quot;},&quot;secondaryButtonBorderHover&quot;:{&quot;color&quot;:&quot;#47484A&quot;,&quot;opacity&quot;:0.10000000000000001,&quot;type&quot;:&quot;SOLID&quot;},&quot;secondaryButtonText&quot;:{&quot;color&quot;:&quot;#47484A&quot;,&quot;opacity&quot;:1,&quot;type&quot;:&quot;SOLID&quot;},&quot;secondaryButtonTextHover&quot;:{&quot;color&quot;:&quot;#47484A&quot;,&quot;opacity&quot;:1,&quot;type&quot;:&quot;SOLID&quot;}},&quot;controlPanel&quot;:{&quot;navigationMode&quot;:&quot;bySteps&quot;,&quot;progressBar&quot;:{&quot;enabled&quot;:true,&quot;mode&quot;:&quot;presentationTimeline&quot;,&quot;showLabels&quot;:true,&quot;visible&quot;:true},&quot;showCCButton&quot;:false,&quot;showNextButton&quot;:true,&quot;showOutline&quot;:false,&quot;showPlayPause&quot;:false,&quot;showPlaybackRateButton&quot;:false,&quot;showPrevButton&quot;:true,&quot;showRewind&quot;:false,&quot;showSlideNumbers&quot;:true,&quot;showSlideOnlyButton&quot;:false,&quot;showSubtitlesButton&quot;:false,&quot;showTimer&quot;:false,&quot;showVolumeControl&quot;:false,&quot;visible&quot;:true},&quot;fontFamily&quot;:&quot;Arial&quot;,&quot;miniskinCustomizationEnabled&quot;:true,&quot;outlinePanel&quot;:{&quot;highlightViewedEntries&quot;:false,&quot;multilevel&quot;:true,&quot;numberEntries&quot;:true,&quot;search&quot;:true,&quot;thumbnails&quot;:true},&quot;rotatePromptEnabled&quot;:false,&quot;sidePanel&quot;:{&quot;showAtLeft&quot;:false,&quot;showLogo&quot;:false,&quot;showNotes&quot;:false,&quot;showOutline&quot;:false,&quot;showPresenterInfo&quot;:false,&quot;showPresenterVideo&quot;:false,&quot;visible&quot;:false},&quot;titlePanel&quot;:{&quot;buttons&quot;:[&quot;attachments&quot;,&quot;markerTools&quot;,&quot;presenterInfo&quot;,&quot;outline&quot;],&quot;buttonsAtLeft&quot;:true,&quot;courseTitleVisible&quot;:true,&quot;showLogo&quot;:false,&quot;visible&quot;:false},&quot;version&quot;:&quot;1.3&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AUDIO_SUBTITLES_LABEL&quot;:&quot;Closed Captions&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SUBTITLES&quot;:&quot;Closed Caption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OPUP_ROTATE_SCREEN_PROMPT_LANDSCAPE&quot;:&quot;Rotate your device to landscape mode&quot;,&quot;PB_POPUP_ROTATE_SCREEN_PROMPT_PORTRAIT&quot;:&quot;Rotate your device to the portrait mode&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ALWAYS_START_OVER&quot;,&quot;enableKeyboardNavigation&quot;:true},&quot;keyboardSettings&quot;:&quot;&quot;,&quot;skinVersion&quot;:4,&quot;skinCompatibleVersion&quot;:0,&quot;publishSettings&quot;:{&quot;backgroundColor&quot;:&quot;#4D4D4D&quot;,&quot;playerDimensions&quot;:{&quot;height&quot;:92,&quot;width&quot;:16},&quot;playerModule&quot;:&quot;UniversalHtml&quot;,&quot;presentationContent&quot;:{&quot;metadata&quot;:{&quot;references&quot;:false,&quot;texts&quot;:[&quot;DT_HYPERLINK_TOOLTIP&quot;]},&quot;resources&quot;:{&quot;attachments&quot;:false,&quot;fonts&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builtin.presentation&quot;,&quot;playerLayoutFooter&quot;:&quot;slideNumber,goToPrev,goToNext&quot;,&quot;playerLayoutHeader&quot;:&quot;&quot;,&quot;playerLayoutHeaderButtonsPosition&quot;:&quo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builtin.en&quot;,&quot;playerNavigationAutoStart&quot;:true,&quot;playerNavigationEnableKeyboardNavigation&quot;:true,&quot;playerNavigationMode&quot;:&quot;bySteps&quot;,&quot;playerNavigationOnRestart&quot;:&quot;never&quot;,&quot;playerNavigationSaveAnimationStates&quot;:true,&quot;playerNavigationType&quot;:&quot;free&quot;,&quot;playerTheme&quot;:&quot;custom&quot;,&quot;playerThemeBorderRadius&quot;:10,&quot;playerThemeColorScheme&quot;:&quot;custom&quot;,&quot;playerThemeFont&quot;:&quot;Arial&quot;}}}"/>
  <p:tag name="ISPRING-SUITE_ISPRING_CURRENT_PLAYER_ID" val="universal"/>
  <p:tag name="ISPRING_PRESENTATION_COURSE_TITLE" val="Ci3T_PL_Series_Session_2_2025_06_11"/>
  <p:tag name="ISPRING_LMS_API_VERSION" val="SCORM 2004 (4th edition)"/>
  <p:tag name="ISPRING_ULTRA_SCORM_COURSE_ID" val="A8A0998C-6352-4510-B717-17916C9F7A57"/>
  <p:tag name="ISPRING_CMI5_LAUNCH_METHOD" val="any window"/>
  <p:tag name="ISPRING_SCORM_REPORT_STATUS" val="0"/>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uFFFD\uFFFDs\uFFFD{4CE1CE1E-CAED-4E5A-BE9C-1202C70771F1}&quot;,&quot;C:\\Users\\djroye01\\University of Louisville\\ROYal Flush - Documents\\2019 Project ENHANCE\\2019 ENHANCE C2 YRS 2 3\\PL_Series\\PLS2\\pptx&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invertReadingOrder&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SUITE_ISPRING_CURRENT_GRADING_VERSION" val="v2"/>
  <p:tag name="ISPRING_FIRST_PUBLISH" val="1"/>
  <p:tag name="ISPRING-SUITE_ISPRING_GRADING_SETTINGS_V2" val="{&quot;alternatives&quot;:[{&quot;slides&quot;:{&quot;slides_to_view&quot;:{&quot;percent&quot;:100},&quot;group_id&quot;:&quot;all slides&quot;},&quot;name&quot;:&quot;&quot;}]}"/>
  <p:tag name="ISPRING_ULTRA_SCORM_COURCE_TITLE" val="PLS25"/>
  <p:tag name="ISPRING_PRESENTATION_TITLE" val="PLS25"/>
</p:tagLst>
</file>

<file path=ppt/tags/tag10.xml><?xml version="1.0" encoding="utf-8"?>
<p:tagLst xmlns:a="http://schemas.openxmlformats.org/drawingml/2006/main" xmlns:r="http://schemas.openxmlformats.org/officeDocument/2006/relationships" xmlns:p="http://schemas.openxmlformats.org/presentationml/2006/main">
  <p:tag name="GENSWF_SLIDE_UID" val="{E7D504D3-915A-4AD2-ACD7-ECB0E93BB5B5}:283"/>
</p:tagLst>
</file>

<file path=ppt/tags/tag100.xml><?xml version="1.0" encoding="utf-8"?>
<p:tagLst xmlns:a="http://schemas.openxmlformats.org/drawingml/2006/main" xmlns:r="http://schemas.openxmlformats.org/officeDocument/2006/relationships" xmlns:p="http://schemas.openxmlformats.org/presentationml/2006/main">
  <p:tag name="GENSWF_SLIDE_UID" val="{7DE85754-B6DE-40D8-958D-64E7856A3035}:353"/>
</p:tagLst>
</file>

<file path=ppt/tags/tag101.xml><?xml version="1.0" encoding="utf-8"?>
<p:tagLst xmlns:a="http://schemas.openxmlformats.org/drawingml/2006/main" xmlns:r="http://schemas.openxmlformats.org/officeDocument/2006/relationships" xmlns:p="http://schemas.openxmlformats.org/presentationml/2006/main">
  <p:tag name="GENSWF_SLIDE_UID" val="{BBDAB25D-284A-4D98-A3EC-B10225A39EB5}:354"/>
</p:tagLst>
</file>

<file path=ppt/tags/tag102.xml><?xml version="1.0" encoding="utf-8"?>
<p:tagLst xmlns:a="http://schemas.openxmlformats.org/drawingml/2006/main" xmlns:r="http://schemas.openxmlformats.org/officeDocument/2006/relationships" xmlns:p="http://schemas.openxmlformats.org/presentationml/2006/main">
  <p:tag name="GENSWF_SLIDE_UID" val="{028CDFDE-6652-4D48-BBBF-1394A3C48E17}:355"/>
</p:tagLst>
</file>

<file path=ppt/tags/tag103.xml><?xml version="1.0" encoding="utf-8"?>
<p:tagLst xmlns:a="http://schemas.openxmlformats.org/drawingml/2006/main" xmlns:r="http://schemas.openxmlformats.org/officeDocument/2006/relationships" xmlns:p="http://schemas.openxmlformats.org/presentationml/2006/main">
  <p:tag name="GENSWF_SLIDE_UID" val="{A7F11278-3BE6-4C33-9F68-11B06139FE62}:356"/>
</p:tagLst>
</file>

<file path=ppt/tags/tag104.xml><?xml version="1.0" encoding="utf-8"?>
<p:tagLst xmlns:a="http://schemas.openxmlformats.org/drawingml/2006/main" xmlns:r="http://schemas.openxmlformats.org/officeDocument/2006/relationships" xmlns:p="http://schemas.openxmlformats.org/presentationml/2006/main">
  <p:tag name="GENSWF_SLIDE_UID" val="{9AC70D66-314A-48AD-9C7D-E079CB99C529}:826"/>
</p:tagLst>
</file>

<file path=ppt/tags/tag105.xml><?xml version="1.0" encoding="utf-8"?>
<p:tagLst xmlns:a="http://schemas.openxmlformats.org/drawingml/2006/main" xmlns:r="http://schemas.openxmlformats.org/officeDocument/2006/relationships" xmlns:p="http://schemas.openxmlformats.org/presentationml/2006/main">
  <p:tag name="GENSWF_SLIDE_UID" val="{05EAF12D-E9F9-434E-B7A7-C1F0126AA77D}:358"/>
</p:tagLst>
</file>

<file path=ppt/tags/tag106.xml><?xml version="1.0" encoding="utf-8"?>
<p:tagLst xmlns:a="http://schemas.openxmlformats.org/drawingml/2006/main" xmlns:r="http://schemas.openxmlformats.org/officeDocument/2006/relationships" xmlns:p="http://schemas.openxmlformats.org/presentationml/2006/main">
  <p:tag name="GENSWF_SLIDE_UID" val="{3D27D6DF-D441-46EA-B8F8-70813C69AF5F}:827"/>
</p:tagLst>
</file>

<file path=ppt/tags/tag107.xml><?xml version="1.0" encoding="utf-8"?>
<p:tagLst xmlns:a="http://schemas.openxmlformats.org/drawingml/2006/main" xmlns:r="http://schemas.openxmlformats.org/officeDocument/2006/relationships" xmlns:p="http://schemas.openxmlformats.org/presentationml/2006/main">
  <p:tag name="GENSWF_SLIDE_UID" val="{6C5E0682-96FD-4773-BA88-F34E8E58B652}:828"/>
</p:tagLst>
</file>

<file path=ppt/tags/tag108.xml><?xml version="1.0" encoding="utf-8"?>
<p:tagLst xmlns:a="http://schemas.openxmlformats.org/drawingml/2006/main" xmlns:r="http://schemas.openxmlformats.org/officeDocument/2006/relationships" xmlns:p="http://schemas.openxmlformats.org/presentationml/2006/main">
  <p:tag name="GENSWF_SLIDE_UID" val="{FB4C3219-2A74-4543-86F4-0934D162A1D5}:829"/>
</p:tagLst>
</file>

<file path=ppt/tags/tag109.xml><?xml version="1.0" encoding="utf-8"?>
<p:tagLst xmlns:a="http://schemas.openxmlformats.org/drawingml/2006/main" xmlns:r="http://schemas.openxmlformats.org/officeDocument/2006/relationships" xmlns:p="http://schemas.openxmlformats.org/presentationml/2006/main">
  <p:tag name="GENSWF_SLIDE_UID" val="{96F3F0F3-8169-4BCB-B934-48EEC7F0D77A}:362"/>
</p:tagLst>
</file>

<file path=ppt/tags/tag11.xml><?xml version="1.0" encoding="utf-8"?>
<p:tagLst xmlns:a="http://schemas.openxmlformats.org/drawingml/2006/main" xmlns:r="http://schemas.openxmlformats.org/officeDocument/2006/relationships" xmlns:p="http://schemas.openxmlformats.org/presentationml/2006/main">
  <p:tag name="GENSWF_SLIDE_UID" val="{1B0F9C24-06F2-43D8-8D1E-C296FF6FDAAB}:844"/>
</p:tagLst>
</file>

<file path=ppt/tags/tag110.xml><?xml version="1.0" encoding="utf-8"?>
<p:tagLst xmlns:a="http://schemas.openxmlformats.org/drawingml/2006/main" xmlns:r="http://schemas.openxmlformats.org/officeDocument/2006/relationships" xmlns:p="http://schemas.openxmlformats.org/presentationml/2006/main">
  <p:tag name="GENSWF_SLIDE_UID" val="{97300BCC-39D2-4589-B5DF-03970B5B7C8A}:519"/>
</p:tagLst>
</file>

<file path=ppt/tags/tag111.xml><?xml version="1.0" encoding="utf-8"?>
<p:tagLst xmlns:a="http://schemas.openxmlformats.org/drawingml/2006/main" xmlns:r="http://schemas.openxmlformats.org/officeDocument/2006/relationships" xmlns:p="http://schemas.openxmlformats.org/presentationml/2006/main">
  <p:tag name="GENSWF_SLIDE_UID" val="{54AD367E-ECCD-46B6-85CF-A6AE7688C026}:561"/>
</p:tagLst>
</file>

<file path=ppt/tags/tag112.xml><?xml version="1.0" encoding="utf-8"?>
<p:tagLst xmlns:a="http://schemas.openxmlformats.org/drawingml/2006/main" xmlns:r="http://schemas.openxmlformats.org/officeDocument/2006/relationships" xmlns:p="http://schemas.openxmlformats.org/presentationml/2006/main">
  <p:tag name="GENSWF_SLIDE_UID" val="{8DDE8953-72D4-4EE0-954A-1FAB9198318A}:521"/>
</p:tagLst>
</file>

<file path=ppt/tags/tag113.xml><?xml version="1.0" encoding="utf-8"?>
<p:tagLst xmlns:a="http://schemas.openxmlformats.org/drawingml/2006/main" xmlns:r="http://schemas.openxmlformats.org/officeDocument/2006/relationships" xmlns:p="http://schemas.openxmlformats.org/presentationml/2006/main">
  <p:tag name="GENSWF_SLIDE_UID" val="{81DEB18E-BD2D-46AA-8DC5-3A01FAA61B2B}:522"/>
</p:tagLst>
</file>

<file path=ppt/tags/tag114.xml><?xml version="1.0" encoding="utf-8"?>
<p:tagLst xmlns:a="http://schemas.openxmlformats.org/drawingml/2006/main" xmlns:r="http://schemas.openxmlformats.org/officeDocument/2006/relationships" xmlns:p="http://schemas.openxmlformats.org/presentationml/2006/main">
  <p:tag name="GENSWF_SLIDE_UID" val="{93F58E0C-A09E-41E4-BA7D-4AA473AE1292}:523"/>
</p:tagLst>
</file>

<file path=ppt/tags/tag115.xml><?xml version="1.0" encoding="utf-8"?>
<p:tagLst xmlns:a="http://schemas.openxmlformats.org/drawingml/2006/main" xmlns:r="http://schemas.openxmlformats.org/officeDocument/2006/relationships" xmlns:p="http://schemas.openxmlformats.org/presentationml/2006/main">
  <p:tag name="GENSWF_SLIDE_UID" val="{4E0E1280-90B7-4679-858C-0C4EC12FADF6}:525"/>
</p:tagLst>
</file>

<file path=ppt/tags/tag116.xml><?xml version="1.0" encoding="utf-8"?>
<p:tagLst xmlns:a="http://schemas.openxmlformats.org/drawingml/2006/main" xmlns:r="http://schemas.openxmlformats.org/officeDocument/2006/relationships" xmlns:p="http://schemas.openxmlformats.org/presentationml/2006/main">
  <p:tag name="GENSWF_SLIDE_UID" val="{79B3FFCE-95B5-41C3-AD67-6912E9FAAEDD}:788"/>
</p:tagLst>
</file>

<file path=ppt/tags/tag117.xml><?xml version="1.0" encoding="utf-8"?>
<p:tagLst xmlns:a="http://schemas.openxmlformats.org/drawingml/2006/main" xmlns:r="http://schemas.openxmlformats.org/officeDocument/2006/relationships" xmlns:p="http://schemas.openxmlformats.org/presentationml/2006/main">
  <p:tag name="GENSWF_SLIDE_UID" val="{E180A3DA-818D-4574-9899-602B3DFB5332}:830"/>
</p:tagLst>
</file>

<file path=ppt/tags/tag118.xml><?xml version="1.0" encoding="utf-8"?>
<p:tagLst xmlns:a="http://schemas.openxmlformats.org/drawingml/2006/main" xmlns:r="http://schemas.openxmlformats.org/officeDocument/2006/relationships" xmlns:p="http://schemas.openxmlformats.org/presentationml/2006/main">
  <p:tag name="GENSWF_SLIDE_UID" val="{D838C422-35FB-4D17-BFB9-C409DCD1BBAE}:831"/>
</p:tagLst>
</file>

<file path=ppt/tags/tag119.xml><?xml version="1.0" encoding="utf-8"?>
<p:tagLst xmlns:a="http://schemas.openxmlformats.org/drawingml/2006/main" xmlns:r="http://schemas.openxmlformats.org/officeDocument/2006/relationships" xmlns:p="http://schemas.openxmlformats.org/presentationml/2006/main">
  <p:tag name="GENSWF_SLIDE_UID" val="{E1D7CC0A-7D10-4370-82D4-F893789C2C63}:832"/>
</p:tagLst>
</file>

<file path=ppt/tags/tag12.xml><?xml version="1.0" encoding="utf-8"?>
<p:tagLst xmlns:a="http://schemas.openxmlformats.org/drawingml/2006/main" xmlns:r="http://schemas.openxmlformats.org/officeDocument/2006/relationships" xmlns:p="http://schemas.openxmlformats.org/presentationml/2006/main">
  <p:tag name="GENSWF_SLIDE_UID" val="{424D8EA8-0CCE-45AB-87E5-AD1AC9674008}:284"/>
</p:tagLst>
</file>

<file path=ppt/tags/tag120.xml><?xml version="1.0" encoding="utf-8"?>
<p:tagLst xmlns:a="http://schemas.openxmlformats.org/drawingml/2006/main" xmlns:r="http://schemas.openxmlformats.org/officeDocument/2006/relationships" xmlns:p="http://schemas.openxmlformats.org/presentationml/2006/main">
  <p:tag name="GENSWF_SLIDE_UID" val="{E75475A1-8569-48A9-9CA4-9498CCDAE88C}:377"/>
</p:tagLst>
</file>

<file path=ppt/tags/tag121.xml><?xml version="1.0" encoding="utf-8"?>
<p:tagLst xmlns:a="http://schemas.openxmlformats.org/drawingml/2006/main" xmlns:r="http://schemas.openxmlformats.org/officeDocument/2006/relationships" xmlns:p="http://schemas.openxmlformats.org/presentationml/2006/main">
  <p:tag name="GENSWF_SLIDE_UID" val="{DE1CEECD-1691-4F72-8C2D-8E9D6F11C075}:378"/>
</p:tagLst>
</file>

<file path=ppt/tags/tag122.xml><?xml version="1.0" encoding="utf-8"?>
<p:tagLst xmlns:a="http://schemas.openxmlformats.org/drawingml/2006/main" xmlns:r="http://schemas.openxmlformats.org/officeDocument/2006/relationships" xmlns:p="http://schemas.openxmlformats.org/presentationml/2006/main">
  <p:tag name="GENSWF_SLIDE_UID" val="{5D82381E-DFCC-43B1-BA3A-B9523D4F8B04}:1947"/>
</p:tagLst>
</file>

<file path=ppt/tags/tag123.xml><?xml version="1.0" encoding="utf-8"?>
<p:tagLst xmlns:a="http://schemas.openxmlformats.org/drawingml/2006/main" xmlns:r="http://schemas.openxmlformats.org/officeDocument/2006/relationships" xmlns:p="http://schemas.openxmlformats.org/presentationml/2006/main">
  <p:tag name="GENSWF_SLIDE_UID" val="{8B3F76E2-115F-4813-8BA8-748CE0474F0C}:381"/>
</p:tagLst>
</file>

<file path=ppt/tags/tag124.xml><?xml version="1.0" encoding="utf-8"?>
<p:tagLst xmlns:a="http://schemas.openxmlformats.org/drawingml/2006/main" xmlns:r="http://schemas.openxmlformats.org/officeDocument/2006/relationships" xmlns:p="http://schemas.openxmlformats.org/presentationml/2006/main">
  <p:tag name="GENSWF_SLIDE_UID" val="{6ED6B491-EC2C-4A7D-8DDF-3E74113CA213}:833"/>
</p:tagLst>
</file>

<file path=ppt/tags/tag125.xml><?xml version="1.0" encoding="utf-8"?>
<p:tagLst xmlns:a="http://schemas.openxmlformats.org/drawingml/2006/main" xmlns:r="http://schemas.openxmlformats.org/officeDocument/2006/relationships" xmlns:p="http://schemas.openxmlformats.org/presentationml/2006/main">
  <p:tag name="GENSWF_SLIDE_UID" val="{2D6F7AE4-6632-469E-9DC5-E074E2F99606}:834"/>
</p:tagLst>
</file>

<file path=ppt/tags/tag126.xml><?xml version="1.0" encoding="utf-8"?>
<p:tagLst xmlns:a="http://schemas.openxmlformats.org/drawingml/2006/main" xmlns:r="http://schemas.openxmlformats.org/officeDocument/2006/relationships" xmlns:p="http://schemas.openxmlformats.org/presentationml/2006/main">
  <p:tag name="GENSWF_SLIDE_UID" val="{8289C47A-B9DF-4F3E-A1B0-D50083A6C65D}:384"/>
</p:tagLst>
</file>

<file path=ppt/tags/tag127.xml><?xml version="1.0" encoding="utf-8"?>
<p:tagLst xmlns:a="http://schemas.openxmlformats.org/drawingml/2006/main" xmlns:r="http://schemas.openxmlformats.org/officeDocument/2006/relationships" xmlns:p="http://schemas.openxmlformats.org/presentationml/2006/main">
  <p:tag name="GENSWF_SLIDE_UID" val="{921914FB-DC9C-4F76-87AA-375763532E9F}:385"/>
</p:tagLst>
</file>

<file path=ppt/tags/tag128.xml><?xml version="1.0" encoding="utf-8"?>
<p:tagLst xmlns:a="http://schemas.openxmlformats.org/drawingml/2006/main" xmlns:r="http://schemas.openxmlformats.org/officeDocument/2006/relationships" xmlns:p="http://schemas.openxmlformats.org/presentationml/2006/main">
  <p:tag name="GENSWF_SLIDE_UID" val="{B4FF8D17-A446-4A4A-B396-66C70620ACF1}:386"/>
</p:tagLst>
</file>

<file path=ppt/tags/tag129.xml><?xml version="1.0" encoding="utf-8"?>
<p:tagLst xmlns:a="http://schemas.openxmlformats.org/drawingml/2006/main" xmlns:r="http://schemas.openxmlformats.org/officeDocument/2006/relationships" xmlns:p="http://schemas.openxmlformats.org/presentationml/2006/main">
  <p:tag name="GENSWF_SLIDE_UID" val="{0095728B-F72A-497A-8135-E33AE88AA417}:835"/>
</p:tagLst>
</file>

<file path=ppt/tags/tag13.xml><?xml version="1.0" encoding="utf-8"?>
<p:tagLst xmlns:a="http://schemas.openxmlformats.org/drawingml/2006/main" xmlns:r="http://schemas.openxmlformats.org/officeDocument/2006/relationships" xmlns:p="http://schemas.openxmlformats.org/presentationml/2006/main">
  <p:tag name="GENSWF_SLIDE_UID" val="{C892E12E-6794-4395-A267-94A955506CF7}:467"/>
</p:tagLst>
</file>

<file path=ppt/tags/tag130.xml><?xml version="1.0" encoding="utf-8"?>
<p:tagLst xmlns:a="http://schemas.openxmlformats.org/drawingml/2006/main" xmlns:r="http://schemas.openxmlformats.org/officeDocument/2006/relationships" xmlns:p="http://schemas.openxmlformats.org/presentationml/2006/main">
  <p:tag name="GENSWF_SLIDE_UID" val="{EA14D0EA-7A7E-4318-AB3B-692A6E30D32F}:388"/>
</p:tagLst>
</file>

<file path=ppt/tags/tag131.xml><?xml version="1.0" encoding="utf-8"?>
<p:tagLst xmlns:a="http://schemas.openxmlformats.org/drawingml/2006/main" xmlns:r="http://schemas.openxmlformats.org/officeDocument/2006/relationships" xmlns:p="http://schemas.openxmlformats.org/presentationml/2006/main">
  <p:tag name="GENSWF_SLIDE_UID" val="{D3F17D84-3C89-4C2B-860A-55860AEC49D7}:389"/>
</p:tagLst>
</file>

<file path=ppt/tags/tag132.xml><?xml version="1.0" encoding="utf-8"?>
<p:tagLst xmlns:a="http://schemas.openxmlformats.org/drawingml/2006/main" xmlns:r="http://schemas.openxmlformats.org/officeDocument/2006/relationships" xmlns:p="http://schemas.openxmlformats.org/presentationml/2006/main">
  <p:tag name="GENSWF_SLIDE_UID" val="{992808ED-471F-4C9B-BC35-26523775FBC4}:1380"/>
</p:tagLst>
</file>

<file path=ppt/tags/tag133.xml><?xml version="1.0" encoding="utf-8"?>
<p:tagLst xmlns:a="http://schemas.openxmlformats.org/drawingml/2006/main" xmlns:r="http://schemas.openxmlformats.org/officeDocument/2006/relationships" xmlns:p="http://schemas.openxmlformats.org/presentationml/2006/main">
  <p:tag name="GENSWF_SLIDE_UID" val="{6F24879B-CFD2-4C7C-B99C-3DDC136A45CE}:390"/>
</p:tagLst>
</file>

<file path=ppt/tags/tag134.xml><?xml version="1.0" encoding="utf-8"?>
<p:tagLst xmlns:a="http://schemas.openxmlformats.org/drawingml/2006/main" xmlns:r="http://schemas.openxmlformats.org/officeDocument/2006/relationships" xmlns:p="http://schemas.openxmlformats.org/presentationml/2006/main">
  <p:tag name="GENSWF_SLIDE_UID" val="{5606B233-E105-4956-B8D9-5AFB1E01F8C9}:391"/>
</p:tagLst>
</file>

<file path=ppt/tags/tag135.xml><?xml version="1.0" encoding="utf-8"?>
<p:tagLst xmlns:a="http://schemas.openxmlformats.org/drawingml/2006/main" xmlns:r="http://schemas.openxmlformats.org/officeDocument/2006/relationships" xmlns:p="http://schemas.openxmlformats.org/presentationml/2006/main">
  <p:tag name="GENSWF_SLIDE_UID" val="{6316013D-3E13-4768-BD6B-BF3460D2E970}:837"/>
</p:tagLst>
</file>

<file path=ppt/tags/tag136.xml><?xml version="1.0" encoding="utf-8"?>
<p:tagLst xmlns:a="http://schemas.openxmlformats.org/drawingml/2006/main" xmlns:r="http://schemas.openxmlformats.org/officeDocument/2006/relationships" xmlns:p="http://schemas.openxmlformats.org/presentationml/2006/main">
  <p:tag name="GENSWF_SLIDE_UID" val="{54FCB48F-3DE4-4E36-BB41-A8B977EB74D3}:839"/>
</p:tagLst>
</file>

<file path=ppt/tags/tag137.xml><?xml version="1.0" encoding="utf-8"?>
<p:tagLst xmlns:a="http://schemas.openxmlformats.org/drawingml/2006/main" xmlns:r="http://schemas.openxmlformats.org/officeDocument/2006/relationships" xmlns:p="http://schemas.openxmlformats.org/presentationml/2006/main">
  <p:tag name="GENSWF_SLIDE_UID" val="{987C0CBE-E5A2-4844-AC7C-792DCA2376D3}:394"/>
</p:tagLst>
</file>

<file path=ppt/tags/tag138.xml><?xml version="1.0" encoding="utf-8"?>
<p:tagLst xmlns:a="http://schemas.openxmlformats.org/drawingml/2006/main" xmlns:r="http://schemas.openxmlformats.org/officeDocument/2006/relationships" xmlns:p="http://schemas.openxmlformats.org/presentationml/2006/main">
  <p:tag name="GENSWF_SLIDE_UID" val="{CE4F886B-9150-46C8-8DFB-A78E929DB6F5}:395"/>
</p:tagLst>
</file>

<file path=ppt/tags/tag139.xml><?xml version="1.0" encoding="utf-8"?>
<p:tagLst xmlns:a="http://schemas.openxmlformats.org/drawingml/2006/main" xmlns:r="http://schemas.openxmlformats.org/officeDocument/2006/relationships" xmlns:p="http://schemas.openxmlformats.org/presentationml/2006/main">
  <p:tag name="GENSWF_SLIDE_UID" val="{26079965-1406-4133-B00A-09F4F1511B79}:397"/>
</p:tagLst>
</file>

<file path=ppt/tags/tag14.xml><?xml version="1.0" encoding="utf-8"?>
<p:tagLst xmlns:a="http://schemas.openxmlformats.org/drawingml/2006/main" xmlns:r="http://schemas.openxmlformats.org/officeDocument/2006/relationships" xmlns:p="http://schemas.openxmlformats.org/presentationml/2006/main">
  <p:tag name="GENSWF_SLIDE_UID" val="{B5B0711C-C75E-4750-9A64-8ECFF08767FB}:444"/>
</p:tagLst>
</file>

<file path=ppt/tags/tag140.xml><?xml version="1.0" encoding="utf-8"?>
<p:tagLst xmlns:a="http://schemas.openxmlformats.org/drawingml/2006/main" xmlns:r="http://schemas.openxmlformats.org/officeDocument/2006/relationships" xmlns:p="http://schemas.openxmlformats.org/presentationml/2006/main">
  <p:tag name="GENSWF_SLIDE_UID" val="{FFB9DDF9-2B00-4D3D-AF26-0198B02D4B9E}:398"/>
</p:tagLst>
</file>

<file path=ppt/tags/tag141.xml><?xml version="1.0" encoding="utf-8"?>
<p:tagLst xmlns:a="http://schemas.openxmlformats.org/drawingml/2006/main" xmlns:r="http://schemas.openxmlformats.org/officeDocument/2006/relationships" xmlns:p="http://schemas.openxmlformats.org/presentationml/2006/main">
  <p:tag name="GENSWF_SLIDE_UID" val="{57030E9F-778E-48A7-ACD5-4A903D933D11}:399"/>
</p:tagLst>
</file>

<file path=ppt/tags/tag142.xml><?xml version="1.0" encoding="utf-8"?>
<p:tagLst xmlns:a="http://schemas.openxmlformats.org/drawingml/2006/main" xmlns:r="http://schemas.openxmlformats.org/officeDocument/2006/relationships" xmlns:p="http://schemas.openxmlformats.org/presentationml/2006/main">
  <p:tag name="GENSWF_SLIDE_UID" val="{064788AD-3E09-47DC-ACAD-6BB5BFAE4CB8}:400"/>
</p:tagLst>
</file>

<file path=ppt/tags/tag143.xml><?xml version="1.0" encoding="utf-8"?>
<p:tagLst xmlns:a="http://schemas.openxmlformats.org/drawingml/2006/main" xmlns:r="http://schemas.openxmlformats.org/officeDocument/2006/relationships" xmlns:p="http://schemas.openxmlformats.org/presentationml/2006/main">
  <p:tag name="GENSWF_SLIDE_UID" val="{DD066463-3D2F-4ACB-A37F-75D53EDFF54E}:401"/>
</p:tagLst>
</file>

<file path=ppt/tags/tag144.xml><?xml version="1.0" encoding="utf-8"?>
<p:tagLst xmlns:a="http://schemas.openxmlformats.org/drawingml/2006/main" xmlns:r="http://schemas.openxmlformats.org/officeDocument/2006/relationships" xmlns:p="http://schemas.openxmlformats.org/presentationml/2006/main">
  <p:tag name="GENSWF_SLIDE_UID" val="{CA63AE89-CDC6-47A4-A5F5-D26DA5AD7FDC}:402"/>
</p:tagLst>
</file>

<file path=ppt/tags/tag145.xml><?xml version="1.0" encoding="utf-8"?>
<p:tagLst xmlns:a="http://schemas.openxmlformats.org/drawingml/2006/main" xmlns:r="http://schemas.openxmlformats.org/officeDocument/2006/relationships" xmlns:p="http://schemas.openxmlformats.org/presentationml/2006/main">
  <p:tag name="GENSWF_SLIDE_UID" val="{3C9ABEE9-E385-4B80-ABB2-079F0552A2A1}:403"/>
</p:tagLst>
</file>

<file path=ppt/tags/tag146.xml><?xml version="1.0" encoding="utf-8"?>
<p:tagLst xmlns:a="http://schemas.openxmlformats.org/drawingml/2006/main" xmlns:r="http://schemas.openxmlformats.org/officeDocument/2006/relationships" xmlns:p="http://schemas.openxmlformats.org/presentationml/2006/main">
  <p:tag name="GENSWF_SLIDE_UID" val="{64300232-9231-4124-9E5F-23E4D91AFC6D}:404"/>
</p:tagLst>
</file>

<file path=ppt/tags/tag147.xml><?xml version="1.0" encoding="utf-8"?>
<p:tagLst xmlns:a="http://schemas.openxmlformats.org/drawingml/2006/main" xmlns:r="http://schemas.openxmlformats.org/officeDocument/2006/relationships" xmlns:p="http://schemas.openxmlformats.org/presentationml/2006/main">
  <p:tag name="GENSWF_SLIDE_UID" val="{1044D5F4-1F68-4D1D-B893-52A19175035B}:405"/>
</p:tagLst>
</file>

<file path=ppt/tags/tag148.xml><?xml version="1.0" encoding="utf-8"?>
<p:tagLst xmlns:a="http://schemas.openxmlformats.org/drawingml/2006/main" xmlns:r="http://schemas.openxmlformats.org/officeDocument/2006/relationships" xmlns:p="http://schemas.openxmlformats.org/presentationml/2006/main">
  <p:tag name="GENSWF_SLIDE_UID" val="{D4B35701-701E-480D-B162-9A1AA222A74F}:406"/>
</p:tagLst>
</file>

<file path=ppt/tags/tag149.xml><?xml version="1.0" encoding="utf-8"?>
<p:tagLst xmlns:a="http://schemas.openxmlformats.org/drawingml/2006/main" xmlns:r="http://schemas.openxmlformats.org/officeDocument/2006/relationships" xmlns:p="http://schemas.openxmlformats.org/presentationml/2006/main">
  <p:tag name="GENSWF_SLIDE_UID" val="{C8155006-B636-4FD4-B12D-862295C3A0DE}:407"/>
</p:tagLst>
</file>

<file path=ppt/tags/tag15.xml><?xml version="1.0" encoding="utf-8"?>
<p:tagLst xmlns:a="http://schemas.openxmlformats.org/drawingml/2006/main" xmlns:r="http://schemas.openxmlformats.org/officeDocument/2006/relationships" xmlns:p="http://schemas.openxmlformats.org/presentationml/2006/main">
  <p:tag name="GENSWF_SLIDE_UID" val="{FD6459F0-084D-470C-9BC3-314C710E8ED2}:458"/>
</p:tagLst>
</file>

<file path=ppt/tags/tag150.xml><?xml version="1.0" encoding="utf-8"?>
<p:tagLst xmlns:a="http://schemas.openxmlformats.org/drawingml/2006/main" xmlns:r="http://schemas.openxmlformats.org/officeDocument/2006/relationships" xmlns:p="http://schemas.openxmlformats.org/presentationml/2006/main">
  <p:tag name="GENSWF_SLIDE_UID" val="{FF77ECF7-3B38-4EAF-A08B-D99C5F9F7543}:408"/>
</p:tagLst>
</file>

<file path=ppt/tags/tag151.xml><?xml version="1.0" encoding="utf-8"?>
<p:tagLst xmlns:a="http://schemas.openxmlformats.org/drawingml/2006/main" xmlns:r="http://schemas.openxmlformats.org/officeDocument/2006/relationships" xmlns:p="http://schemas.openxmlformats.org/presentationml/2006/main">
  <p:tag name="GENSWF_SLIDE_UID" val="{0AF58A79-E529-451C-B82D-47859158CFED}:840"/>
</p:tagLst>
</file>

<file path=ppt/tags/tag152.xml><?xml version="1.0" encoding="utf-8"?>
<p:tagLst xmlns:a="http://schemas.openxmlformats.org/drawingml/2006/main" xmlns:r="http://schemas.openxmlformats.org/officeDocument/2006/relationships" xmlns:p="http://schemas.openxmlformats.org/presentationml/2006/main">
  <p:tag name="GENSWF_SLIDE_UID" val="{DE8D21B1-4694-4E78-A529-C7A5BABDDC11}:841"/>
</p:tagLst>
</file>

<file path=ppt/tags/tag153.xml><?xml version="1.0" encoding="utf-8"?>
<p:tagLst xmlns:a="http://schemas.openxmlformats.org/drawingml/2006/main" xmlns:r="http://schemas.openxmlformats.org/officeDocument/2006/relationships" xmlns:p="http://schemas.openxmlformats.org/presentationml/2006/main">
  <p:tag name="GENSWF_SLIDE_UID" val="{BB11B94E-0D31-4C04-B04B-4B323E5BF6C4}:411"/>
</p:tagLst>
</file>

<file path=ppt/tags/tag154.xml><?xml version="1.0" encoding="utf-8"?>
<p:tagLst xmlns:a="http://schemas.openxmlformats.org/drawingml/2006/main" xmlns:r="http://schemas.openxmlformats.org/officeDocument/2006/relationships" xmlns:p="http://schemas.openxmlformats.org/presentationml/2006/main">
  <p:tag name="GENSWF_SLIDE_UID" val="{D53B9270-9DDE-47E4-9B8F-E652A2B5DD3C}:412"/>
</p:tagLst>
</file>

<file path=ppt/tags/tag155.xml><?xml version="1.0" encoding="utf-8"?>
<p:tagLst xmlns:a="http://schemas.openxmlformats.org/drawingml/2006/main" xmlns:r="http://schemas.openxmlformats.org/officeDocument/2006/relationships" xmlns:p="http://schemas.openxmlformats.org/presentationml/2006/main">
  <p:tag name="GENSWF_SLIDE_UID" val="{EA1731B1-DDB8-4A77-B32D-74324DCB10E1}:842"/>
</p:tagLst>
</file>

<file path=ppt/tags/tag156.xml><?xml version="1.0" encoding="utf-8"?>
<p:tagLst xmlns:a="http://schemas.openxmlformats.org/drawingml/2006/main" xmlns:r="http://schemas.openxmlformats.org/officeDocument/2006/relationships" xmlns:p="http://schemas.openxmlformats.org/presentationml/2006/main">
  <p:tag name="GENSWF_SLIDE_UID" val="{0809B904-9683-4A21-AD60-0F8C48DFAC88}:414"/>
</p:tagLst>
</file>

<file path=ppt/tags/tag157.xml><?xml version="1.0" encoding="utf-8"?>
<p:tagLst xmlns:a="http://schemas.openxmlformats.org/drawingml/2006/main" xmlns:r="http://schemas.openxmlformats.org/officeDocument/2006/relationships" xmlns:p="http://schemas.openxmlformats.org/presentationml/2006/main">
  <p:tag name="GENSWF_SLIDE_UID" val="{240A577E-3A80-4090-B3C5-5D2D7F240C44}:415"/>
</p:tagLst>
</file>

<file path=ppt/tags/tag158.xml><?xml version="1.0" encoding="utf-8"?>
<p:tagLst xmlns:a="http://schemas.openxmlformats.org/drawingml/2006/main" xmlns:r="http://schemas.openxmlformats.org/officeDocument/2006/relationships" xmlns:p="http://schemas.openxmlformats.org/presentationml/2006/main">
  <p:tag name="GENSWF_SLIDE_UID" val="{494D6FE3-5CEA-49C0-AAE3-BB03E8FD5725}:416"/>
</p:tagLst>
</file>

<file path=ppt/tags/tag159.xml><?xml version="1.0" encoding="utf-8"?>
<p:tagLst xmlns:a="http://schemas.openxmlformats.org/drawingml/2006/main" xmlns:r="http://schemas.openxmlformats.org/officeDocument/2006/relationships" xmlns:p="http://schemas.openxmlformats.org/presentationml/2006/main">
  <p:tag name="GENSWF_SLIDE_UID" val="{A7FA4CD8-73F2-4A37-9975-E2B9096F453B}:417"/>
</p:tagLst>
</file>

<file path=ppt/tags/tag16.xml><?xml version="1.0" encoding="utf-8"?>
<p:tagLst xmlns:a="http://schemas.openxmlformats.org/drawingml/2006/main" xmlns:r="http://schemas.openxmlformats.org/officeDocument/2006/relationships" xmlns:p="http://schemas.openxmlformats.org/presentationml/2006/main">
  <p:tag name="GENSWF_SLIDE_UID" val="{374A8C90-7C35-4363-8415-DFA4945F1EE4}:268"/>
</p:tagLst>
</file>

<file path=ppt/tags/tag160.xml><?xml version="1.0" encoding="utf-8"?>
<p:tagLst xmlns:a="http://schemas.openxmlformats.org/drawingml/2006/main" xmlns:r="http://schemas.openxmlformats.org/officeDocument/2006/relationships" xmlns:p="http://schemas.openxmlformats.org/presentationml/2006/main">
  <p:tag name="GENSWF_SLIDE_UID" val="{4A8F4ADE-C64A-4B38-9B32-DC6CEA57C7B8}:418"/>
</p:tagLst>
</file>

<file path=ppt/tags/tag161.xml><?xml version="1.0" encoding="utf-8"?>
<p:tagLst xmlns:a="http://schemas.openxmlformats.org/drawingml/2006/main" xmlns:r="http://schemas.openxmlformats.org/officeDocument/2006/relationships" xmlns:p="http://schemas.openxmlformats.org/presentationml/2006/main">
  <p:tag name="GENSWF_SLIDE_UID" val="{1D0D2371-0F40-42A0-8DC9-408B186A6CEF}:419"/>
</p:tagLst>
</file>

<file path=ppt/tags/tag162.xml><?xml version="1.0" encoding="utf-8"?>
<p:tagLst xmlns:a="http://schemas.openxmlformats.org/drawingml/2006/main" xmlns:r="http://schemas.openxmlformats.org/officeDocument/2006/relationships" xmlns:p="http://schemas.openxmlformats.org/presentationml/2006/main">
  <p:tag name="GENSWF_SLIDE_UID" val="{ED9A46D7-DD7C-4C02-8ABD-5BFB4523C35F}:1051"/>
</p:tagLst>
</file>

<file path=ppt/tags/tag163.xml><?xml version="1.0" encoding="utf-8"?>
<p:tagLst xmlns:a="http://schemas.openxmlformats.org/drawingml/2006/main" xmlns:r="http://schemas.openxmlformats.org/officeDocument/2006/relationships" xmlns:p="http://schemas.openxmlformats.org/presentationml/2006/main">
  <p:tag name="GENSWF_SLIDE_UID" val="{778EDD58-14E4-40AE-B3FC-58B8941D9B5A}:329"/>
</p:tagLst>
</file>

<file path=ppt/tags/tag164.xml><?xml version="1.0" encoding="utf-8"?>
<p:tagLst xmlns:a="http://schemas.openxmlformats.org/drawingml/2006/main" xmlns:r="http://schemas.openxmlformats.org/officeDocument/2006/relationships" xmlns:p="http://schemas.openxmlformats.org/presentationml/2006/main">
  <p:tag name="GENSWF_SLIDE_UID" val="{9B951432-B62A-4E85-B5EC-3E495BB41020}:1052"/>
</p:tagLst>
</file>

<file path=ppt/tags/tag165.xml><?xml version="1.0" encoding="utf-8"?>
<p:tagLst xmlns:a="http://schemas.openxmlformats.org/drawingml/2006/main" xmlns:r="http://schemas.openxmlformats.org/officeDocument/2006/relationships" xmlns:p="http://schemas.openxmlformats.org/presentationml/2006/main">
  <p:tag name="GENSWF_SLIDE_UID" val="{EA96F980-2A83-4D3E-AB5A-D5037DED3CFE}:1053"/>
</p:tagLst>
</file>

<file path=ppt/tags/tag166.xml><?xml version="1.0" encoding="utf-8"?>
<p:tagLst xmlns:a="http://schemas.openxmlformats.org/drawingml/2006/main" xmlns:r="http://schemas.openxmlformats.org/officeDocument/2006/relationships" xmlns:p="http://schemas.openxmlformats.org/presentationml/2006/main">
  <p:tag name="GENSWF_SLIDE_UID" val="{D054C72D-EC2C-4D78-A87F-0911F73CE30B}:471"/>
</p:tagLst>
</file>

<file path=ppt/tags/tag167.xml><?xml version="1.0" encoding="utf-8"?>
<p:tagLst xmlns:a="http://schemas.openxmlformats.org/drawingml/2006/main" xmlns:r="http://schemas.openxmlformats.org/officeDocument/2006/relationships" xmlns:p="http://schemas.openxmlformats.org/presentationml/2006/main">
  <p:tag name="GENSWF_SLIDE_UID" val="{0DB0CB66-C525-4388-BA81-234EFCCC6518}:425"/>
</p:tagLst>
</file>

<file path=ppt/tags/tag17.xml><?xml version="1.0" encoding="utf-8"?>
<p:tagLst xmlns:a="http://schemas.openxmlformats.org/drawingml/2006/main" xmlns:r="http://schemas.openxmlformats.org/officeDocument/2006/relationships" xmlns:p="http://schemas.openxmlformats.org/presentationml/2006/main">
  <p:tag name="GENSWF_SLIDE_UID" val="{8F2B4EBD-3973-485E-9BBD-DAF6673A971B}:802"/>
</p:tagLst>
</file>

<file path=ppt/tags/tag18.xml><?xml version="1.0" encoding="utf-8"?>
<p:tagLst xmlns:a="http://schemas.openxmlformats.org/drawingml/2006/main" xmlns:r="http://schemas.openxmlformats.org/officeDocument/2006/relationships" xmlns:p="http://schemas.openxmlformats.org/presentationml/2006/main">
  <p:tag name="GENSWF_SLIDE_UID" val="{0ED89B13-7DAA-4816-BB94-F621D1812AF9}:275"/>
</p:tagLst>
</file>

<file path=ppt/tags/tag19.xml><?xml version="1.0" encoding="utf-8"?>
<p:tagLst xmlns:a="http://schemas.openxmlformats.org/drawingml/2006/main" xmlns:r="http://schemas.openxmlformats.org/officeDocument/2006/relationships" xmlns:p="http://schemas.openxmlformats.org/presentationml/2006/main">
  <p:tag name="GENSWF_SLIDE_UID" val="{B41B060A-CCA2-44A1-B1AD-06D22226FC1F}:271"/>
</p:tagLst>
</file>

<file path=ppt/tags/tag2.xml><?xml version="1.0" encoding="utf-8"?>
<p:tagLst xmlns:a="http://schemas.openxmlformats.org/drawingml/2006/main" xmlns:r="http://schemas.openxmlformats.org/officeDocument/2006/relationships" xmlns:p="http://schemas.openxmlformats.org/presentationml/2006/main">
  <p:tag name="GENSWF_SLIDE_UID" val="{7F89FA25-C745-4129-873B-F1D4A11671E3}:436"/>
</p:tagLst>
</file>

<file path=ppt/tags/tag20.xml><?xml version="1.0" encoding="utf-8"?>
<p:tagLst xmlns:a="http://schemas.openxmlformats.org/drawingml/2006/main" xmlns:r="http://schemas.openxmlformats.org/officeDocument/2006/relationships" xmlns:p="http://schemas.openxmlformats.org/presentationml/2006/main">
  <p:tag name="GENSWF_SLIDE_UID" val="{75967EE0-252E-4236-B35A-04B4B71E5964}:270"/>
</p:tagLst>
</file>

<file path=ppt/tags/tag21.xml><?xml version="1.0" encoding="utf-8"?>
<p:tagLst xmlns:a="http://schemas.openxmlformats.org/drawingml/2006/main" xmlns:r="http://schemas.openxmlformats.org/officeDocument/2006/relationships" xmlns:p="http://schemas.openxmlformats.org/presentationml/2006/main">
  <p:tag name="GENSWF_SLIDE_UID" val="{642EE591-BD52-47D2-B852-2607FEC97942}:272"/>
</p:tagLst>
</file>

<file path=ppt/tags/tag22.xml><?xml version="1.0" encoding="utf-8"?>
<p:tagLst xmlns:a="http://schemas.openxmlformats.org/drawingml/2006/main" xmlns:r="http://schemas.openxmlformats.org/officeDocument/2006/relationships" xmlns:p="http://schemas.openxmlformats.org/presentationml/2006/main">
  <p:tag name="GENSWF_SLIDE_UID" val="{6CA40E6C-173F-47C3-A2BC-6CF43A6BFBD6}:273"/>
</p:tagLst>
</file>

<file path=ppt/tags/tag23.xml><?xml version="1.0" encoding="utf-8"?>
<p:tagLst xmlns:a="http://schemas.openxmlformats.org/drawingml/2006/main" xmlns:r="http://schemas.openxmlformats.org/officeDocument/2006/relationships" xmlns:p="http://schemas.openxmlformats.org/presentationml/2006/main">
  <p:tag name="GENSWF_SLIDE_UID" val="{0CB5C55C-78F6-48D2-A8C3-A71DC15DF4AA}:274"/>
</p:tagLst>
</file>

<file path=ppt/tags/tag24.xml><?xml version="1.0" encoding="utf-8"?>
<p:tagLst xmlns:a="http://schemas.openxmlformats.org/drawingml/2006/main" xmlns:r="http://schemas.openxmlformats.org/officeDocument/2006/relationships" xmlns:p="http://schemas.openxmlformats.org/presentationml/2006/main">
  <p:tag name="GENSWF_SLIDE_UID" val="{E3C09A55-47BC-4B1B-B056-A8BC5D402A11}:276"/>
</p:tagLst>
</file>

<file path=ppt/tags/tag25.xml><?xml version="1.0" encoding="utf-8"?>
<p:tagLst xmlns:a="http://schemas.openxmlformats.org/drawingml/2006/main" xmlns:r="http://schemas.openxmlformats.org/officeDocument/2006/relationships" xmlns:p="http://schemas.openxmlformats.org/presentationml/2006/main">
  <p:tag name="GENSWF_SLIDE_UID" val="{92EC8C3E-AE8F-4A13-AABD-7E62D5101AC8}:277"/>
</p:tagLst>
</file>

<file path=ppt/tags/tag26.xml><?xml version="1.0" encoding="utf-8"?>
<p:tagLst xmlns:a="http://schemas.openxmlformats.org/drawingml/2006/main" xmlns:r="http://schemas.openxmlformats.org/officeDocument/2006/relationships" xmlns:p="http://schemas.openxmlformats.org/presentationml/2006/main">
  <p:tag name="GENSWF_SLIDE_UID" val="{8A81C987-1EF1-4578-8F16-7F4CA83654BE}:278"/>
</p:tagLst>
</file>

<file path=ppt/tags/tag27.xml><?xml version="1.0" encoding="utf-8"?>
<p:tagLst xmlns:a="http://schemas.openxmlformats.org/drawingml/2006/main" xmlns:r="http://schemas.openxmlformats.org/officeDocument/2006/relationships" xmlns:p="http://schemas.openxmlformats.org/presentationml/2006/main">
  <p:tag name="GENSWF_SLIDE_UID" val="{928D949D-8F27-49B9-886D-63E85BDF9C53}:279"/>
</p:tagLst>
</file>

<file path=ppt/tags/tag28.xml><?xml version="1.0" encoding="utf-8"?>
<p:tagLst xmlns:a="http://schemas.openxmlformats.org/drawingml/2006/main" xmlns:r="http://schemas.openxmlformats.org/officeDocument/2006/relationships" xmlns:p="http://schemas.openxmlformats.org/presentationml/2006/main">
  <p:tag name="GENSWF_SLIDE_UID" val="{079D1D00-9F47-4C76-8AAB-79D54DB991CD}:280"/>
</p:tagLst>
</file>

<file path=ppt/tags/tag29.xml><?xml version="1.0" encoding="utf-8"?>
<p:tagLst xmlns:a="http://schemas.openxmlformats.org/drawingml/2006/main" xmlns:r="http://schemas.openxmlformats.org/officeDocument/2006/relationships" xmlns:p="http://schemas.openxmlformats.org/presentationml/2006/main">
  <p:tag name="GENSWF_SLIDE_UID" val="{C34BCFA7-1853-49C8-B1A7-4685864B15F8}:281"/>
</p:tagLst>
</file>

<file path=ppt/tags/tag3.xml><?xml version="1.0" encoding="utf-8"?>
<p:tagLst xmlns:a="http://schemas.openxmlformats.org/drawingml/2006/main" xmlns:r="http://schemas.openxmlformats.org/officeDocument/2006/relationships" xmlns:p="http://schemas.openxmlformats.org/presentationml/2006/main">
  <p:tag name="GENSWF_SLIDE_UID" val="{C7722036-324D-401F-9959-D6C8C8605A49}:466"/>
</p:tagLst>
</file>

<file path=ppt/tags/tag30.xml><?xml version="1.0" encoding="utf-8"?>
<p:tagLst xmlns:a="http://schemas.openxmlformats.org/drawingml/2006/main" xmlns:r="http://schemas.openxmlformats.org/officeDocument/2006/relationships" xmlns:p="http://schemas.openxmlformats.org/presentationml/2006/main">
  <p:tag name="GENSWF_SLIDE_UID" val="{4EFA361F-1039-4C39-8847-90EEBE481397}:282"/>
</p:tagLst>
</file>

<file path=ppt/tags/tag31.xml><?xml version="1.0" encoding="utf-8"?>
<p:tagLst xmlns:a="http://schemas.openxmlformats.org/drawingml/2006/main" xmlns:r="http://schemas.openxmlformats.org/officeDocument/2006/relationships" xmlns:p="http://schemas.openxmlformats.org/presentationml/2006/main">
  <p:tag name="GENSWF_SLIDE_UID" val="{F1FD1C5D-CC7D-45E0-BDEF-21D1ADCAA8C5}:845"/>
</p:tagLst>
</file>

<file path=ppt/tags/tag32.xml><?xml version="1.0" encoding="utf-8"?>
<p:tagLst xmlns:a="http://schemas.openxmlformats.org/drawingml/2006/main" xmlns:r="http://schemas.openxmlformats.org/officeDocument/2006/relationships" xmlns:p="http://schemas.openxmlformats.org/presentationml/2006/main">
  <p:tag name="GENSWF_SLIDE_UID" val="{92DF68DD-BACF-4F01-AA0A-4525F5E51366}:762"/>
</p:tagLst>
</file>

<file path=ppt/tags/tag33.xml><?xml version="1.0" encoding="utf-8"?>
<p:tagLst xmlns:a="http://schemas.openxmlformats.org/drawingml/2006/main" xmlns:r="http://schemas.openxmlformats.org/officeDocument/2006/relationships" xmlns:p="http://schemas.openxmlformats.org/presentationml/2006/main">
  <p:tag name="GENSWF_SLIDE_UID" val="{95C88E5F-F085-48EA-A95D-28A0F15F7C51}:818"/>
</p:tagLst>
</file>

<file path=ppt/tags/tag34.xml><?xml version="1.0" encoding="utf-8"?>
<p:tagLst xmlns:a="http://schemas.openxmlformats.org/drawingml/2006/main" xmlns:r="http://schemas.openxmlformats.org/officeDocument/2006/relationships" xmlns:p="http://schemas.openxmlformats.org/presentationml/2006/main">
  <p:tag name="GENSWF_SLIDE_UID" val="{0DAEE3B1-B720-4AD0-BB08-79979C915EC1}:285"/>
</p:tagLst>
</file>

<file path=ppt/tags/tag35.xml><?xml version="1.0" encoding="utf-8"?>
<p:tagLst xmlns:a="http://schemas.openxmlformats.org/drawingml/2006/main" xmlns:r="http://schemas.openxmlformats.org/officeDocument/2006/relationships" xmlns:p="http://schemas.openxmlformats.org/presentationml/2006/main">
  <p:tag name="GENSWF_SLIDE_UID" val="{8E0A4ABF-13FE-445C-BC84-11CA28A778CE}:286"/>
</p:tagLst>
</file>

<file path=ppt/tags/tag36.xml><?xml version="1.0" encoding="utf-8"?>
<p:tagLst xmlns:a="http://schemas.openxmlformats.org/drawingml/2006/main" xmlns:r="http://schemas.openxmlformats.org/officeDocument/2006/relationships" xmlns:p="http://schemas.openxmlformats.org/presentationml/2006/main">
  <p:tag name="GENSWF_SLIDE_UID" val="{1075A4A5-6216-4603-B486-A3613210334B}:766"/>
</p:tagLst>
</file>

<file path=ppt/tags/tag37.xml><?xml version="1.0" encoding="utf-8"?>
<p:tagLst xmlns:a="http://schemas.openxmlformats.org/drawingml/2006/main" xmlns:r="http://schemas.openxmlformats.org/officeDocument/2006/relationships" xmlns:p="http://schemas.openxmlformats.org/presentationml/2006/main">
  <p:tag name="GENSWF_SLIDE_UID" val="{4AD384AC-2678-4156-ABA7-AF3C6179BD80}:767"/>
</p:tagLst>
</file>

<file path=ppt/tags/tag38.xml><?xml version="1.0" encoding="utf-8"?>
<p:tagLst xmlns:a="http://schemas.openxmlformats.org/drawingml/2006/main" xmlns:r="http://schemas.openxmlformats.org/officeDocument/2006/relationships" xmlns:p="http://schemas.openxmlformats.org/presentationml/2006/main">
  <p:tag name="GENSWF_SLIDE_UID" val="{68E42D5D-B8DA-45BA-ADA9-62A3E87D5516}:768"/>
</p:tagLst>
</file>

<file path=ppt/tags/tag39.xml><?xml version="1.0" encoding="utf-8"?>
<p:tagLst xmlns:a="http://schemas.openxmlformats.org/drawingml/2006/main" xmlns:r="http://schemas.openxmlformats.org/officeDocument/2006/relationships" xmlns:p="http://schemas.openxmlformats.org/presentationml/2006/main">
  <p:tag name="GENSWF_SLIDE_UID" val="{44D33B5E-BB4A-41AF-A04A-AFA349D8CD5B}:769"/>
</p:tagLst>
</file>

<file path=ppt/tags/tag4.xml><?xml version="1.0" encoding="utf-8"?>
<p:tagLst xmlns:a="http://schemas.openxmlformats.org/drawingml/2006/main" xmlns:r="http://schemas.openxmlformats.org/officeDocument/2006/relationships" xmlns:p="http://schemas.openxmlformats.org/presentationml/2006/main">
  <p:tag name="GENSWF_SLIDE_UID" val="{6542DEE4-E370-4885-86BE-EA6FF220C161}:843"/>
</p:tagLst>
</file>

<file path=ppt/tags/tag40.xml><?xml version="1.0" encoding="utf-8"?>
<p:tagLst xmlns:a="http://schemas.openxmlformats.org/drawingml/2006/main" xmlns:r="http://schemas.openxmlformats.org/officeDocument/2006/relationships" xmlns:p="http://schemas.openxmlformats.org/presentationml/2006/main">
  <p:tag name="GENSWF_SLIDE_UID" val="{E79EC14A-07CD-4C49-8EC4-7C4856FEDF89}:770"/>
</p:tagLst>
</file>

<file path=ppt/tags/tag41.xml><?xml version="1.0" encoding="utf-8"?>
<p:tagLst xmlns:a="http://schemas.openxmlformats.org/drawingml/2006/main" xmlns:r="http://schemas.openxmlformats.org/officeDocument/2006/relationships" xmlns:p="http://schemas.openxmlformats.org/presentationml/2006/main">
  <p:tag name="GENSWF_SLIDE_UID" val="{B5BF54CC-C647-45D9-9D70-6680A6B20E5E}:291"/>
</p:tagLst>
</file>

<file path=ppt/tags/tag42.xml><?xml version="1.0" encoding="utf-8"?>
<p:tagLst xmlns:a="http://schemas.openxmlformats.org/drawingml/2006/main" xmlns:r="http://schemas.openxmlformats.org/officeDocument/2006/relationships" xmlns:p="http://schemas.openxmlformats.org/presentationml/2006/main">
  <p:tag name="GENSWF_SLIDE_UID" val="{D861BCCF-D89C-45E0-B607-D1B1E0F2C1C4}:819"/>
</p:tagLst>
</file>

<file path=ppt/tags/tag43.xml><?xml version="1.0" encoding="utf-8"?>
<p:tagLst xmlns:a="http://schemas.openxmlformats.org/drawingml/2006/main" xmlns:r="http://schemas.openxmlformats.org/officeDocument/2006/relationships" xmlns:p="http://schemas.openxmlformats.org/presentationml/2006/main">
  <p:tag name="GENSWF_SLIDE_UID" val="{3B19BD2E-BCA9-48F8-8C63-32BE5F892658}:293"/>
</p:tagLst>
</file>

<file path=ppt/tags/tag44.xml><?xml version="1.0" encoding="utf-8"?>
<p:tagLst xmlns:a="http://schemas.openxmlformats.org/drawingml/2006/main" xmlns:r="http://schemas.openxmlformats.org/officeDocument/2006/relationships" xmlns:p="http://schemas.openxmlformats.org/presentationml/2006/main">
  <p:tag name="GENSWF_SLIDE_UID" val="{D87E2941-6C38-4DDE-8DF4-1924231E0EB5}:294"/>
</p:tagLst>
</file>

<file path=ppt/tags/tag45.xml><?xml version="1.0" encoding="utf-8"?>
<p:tagLst xmlns:a="http://schemas.openxmlformats.org/drawingml/2006/main" xmlns:r="http://schemas.openxmlformats.org/officeDocument/2006/relationships" xmlns:p="http://schemas.openxmlformats.org/presentationml/2006/main">
  <p:tag name="GENSWF_SLIDE_UID" val="{43E8B893-3D18-4BD8-9F9C-D6CDE6290C49}:295"/>
</p:tagLst>
</file>

<file path=ppt/tags/tag46.xml><?xml version="1.0" encoding="utf-8"?>
<p:tagLst xmlns:a="http://schemas.openxmlformats.org/drawingml/2006/main" xmlns:r="http://schemas.openxmlformats.org/officeDocument/2006/relationships" xmlns:p="http://schemas.openxmlformats.org/presentationml/2006/main">
  <p:tag name="GENSWF_SLIDE_UID" val="{0281C6B3-B628-4D5C-9812-47C387689031}:296"/>
</p:tagLst>
</file>

<file path=ppt/tags/tag47.xml><?xml version="1.0" encoding="utf-8"?>
<p:tagLst xmlns:a="http://schemas.openxmlformats.org/drawingml/2006/main" xmlns:r="http://schemas.openxmlformats.org/officeDocument/2006/relationships" xmlns:p="http://schemas.openxmlformats.org/presentationml/2006/main">
  <p:tag name="GENSWF_SLIDE_UID" val="{81EF1CDF-A576-41B0-9778-7C19E21F9C5C}:846"/>
</p:tagLst>
</file>

<file path=ppt/tags/tag48.xml><?xml version="1.0" encoding="utf-8"?>
<p:tagLst xmlns:a="http://schemas.openxmlformats.org/drawingml/2006/main" xmlns:r="http://schemas.openxmlformats.org/officeDocument/2006/relationships" xmlns:p="http://schemas.openxmlformats.org/presentationml/2006/main">
  <p:tag name="GENSWF_SLIDE_UID" val="{0DA759F7-2FC5-4667-A169-6042E5A1C277}:847"/>
</p:tagLst>
</file>

<file path=ppt/tags/tag49.xml><?xml version="1.0" encoding="utf-8"?>
<p:tagLst xmlns:a="http://schemas.openxmlformats.org/drawingml/2006/main" xmlns:r="http://schemas.openxmlformats.org/officeDocument/2006/relationships" xmlns:p="http://schemas.openxmlformats.org/presentationml/2006/main">
  <p:tag name="GENSWF_SLIDE_UID" val="{73067F6C-D2A0-498C-9740-42B5B194A7A2}:476"/>
</p:tagLst>
</file>

<file path=ppt/tags/tag5.xml><?xml version="1.0" encoding="utf-8"?>
<p:tagLst xmlns:a="http://schemas.openxmlformats.org/drawingml/2006/main" xmlns:r="http://schemas.openxmlformats.org/officeDocument/2006/relationships" xmlns:p="http://schemas.openxmlformats.org/presentationml/2006/main">
  <p:tag name="GENSWF_SLIDE_UID" val="{D348255D-E850-4C6E-89DA-6F3F1FE76694}:259"/>
</p:tagLst>
</file>

<file path=ppt/tags/tag50.xml><?xml version="1.0" encoding="utf-8"?>
<p:tagLst xmlns:a="http://schemas.openxmlformats.org/drawingml/2006/main" xmlns:r="http://schemas.openxmlformats.org/officeDocument/2006/relationships" xmlns:p="http://schemas.openxmlformats.org/presentationml/2006/main">
  <p:tag name="GENSWF_SLIDE_UID" val="{017EC72F-4D10-49E7-80F4-60B326C79F9C}:469"/>
</p:tagLst>
</file>

<file path=ppt/tags/tag51.xml><?xml version="1.0" encoding="utf-8"?>
<p:tagLst xmlns:a="http://schemas.openxmlformats.org/drawingml/2006/main" xmlns:r="http://schemas.openxmlformats.org/officeDocument/2006/relationships" xmlns:p="http://schemas.openxmlformats.org/presentationml/2006/main">
  <p:tag name="GENSWF_SLIDE_UID" val="{B0DE2780-5E88-4715-96F4-233C15E43F87}:472"/>
</p:tagLst>
</file>

<file path=ppt/tags/tag52.xml><?xml version="1.0" encoding="utf-8"?>
<p:tagLst xmlns:a="http://schemas.openxmlformats.org/drawingml/2006/main" xmlns:r="http://schemas.openxmlformats.org/officeDocument/2006/relationships" xmlns:p="http://schemas.openxmlformats.org/presentationml/2006/main">
  <p:tag name="GENSWF_SLIDE_UID" val="{8D60D02A-DCA5-45EE-90CE-FC99723246D3}:473"/>
</p:tagLst>
</file>

<file path=ppt/tags/tag53.xml><?xml version="1.0" encoding="utf-8"?>
<p:tagLst xmlns:a="http://schemas.openxmlformats.org/drawingml/2006/main" xmlns:r="http://schemas.openxmlformats.org/officeDocument/2006/relationships" xmlns:p="http://schemas.openxmlformats.org/presentationml/2006/main">
  <p:tag name="GENSWF_SLIDE_UID" val="{459089F3-44BF-4A45-9525-79002F1A40AD}:800"/>
</p:tagLst>
</file>

<file path=ppt/tags/tag54.xml><?xml version="1.0" encoding="utf-8"?>
<p:tagLst xmlns:a="http://schemas.openxmlformats.org/drawingml/2006/main" xmlns:r="http://schemas.openxmlformats.org/officeDocument/2006/relationships" xmlns:p="http://schemas.openxmlformats.org/presentationml/2006/main">
  <p:tag name="GENSWF_SLIDE_UID" val="{33859320-8C63-4E87-A760-1872E0732048}:799"/>
</p:tagLst>
</file>

<file path=ppt/tags/tag55.xml><?xml version="1.0" encoding="utf-8"?>
<p:tagLst xmlns:a="http://schemas.openxmlformats.org/drawingml/2006/main" xmlns:r="http://schemas.openxmlformats.org/officeDocument/2006/relationships" xmlns:p="http://schemas.openxmlformats.org/presentationml/2006/main">
  <p:tag name="GENSWF_SLIDE_UID" val="{92601537-59D3-4800-B5B9-D348D5D56CAA}:308"/>
</p:tagLst>
</file>

<file path=ppt/tags/tag56.xml><?xml version="1.0" encoding="utf-8"?>
<p:tagLst xmlns:a="http://schemas.openxmlformats.org/drawingml/2006/main" xmlns:r="http://schemas.openxmlformats.org/officeDocument/2006/relationships" xmlns:p="http://schemas.openxmlformats.org/presentationml/2006/main">
  <p:tag name="GENSWF_SLIDE_UID" val="{05992F43-1678-4E0F-841C-9153F40CA49C}:468"/>
</p:tagLst>
</file>

<file path=ppt/tags/tag57.xml><?xml version="1.0" encoding="utf-8"?>
<p:tagLst xmlns:a="http://schemas.openxmlformats.org/drawingml/2006/main" xmlns:r="http://schemas.openxmlformats.org/officeDocument/2006/relationships" xmlns:p="http://schemas.openxmlformats.org/presentationml/2006/main">
  <p:tag name="GENSWF_SLIDE_UID" val="{C968C8DC-C5DC-44F8-A390-C48CCE6BCDBB}:309"/>
</p:tagLst>
</file>

<file path=ppt/tags/tag58.xml><?xml version="1.0" encoding="utf-8"?>
<p:tagLst xmlns:a="http://schemas.openxmlformats.org/drawingml/2006/main" xmlns:r="http://schemas.openxmlformats.org/officeDocument/2006/relationships" xmlns:p="http://schemas.openxmlformats.org/presentationml/2006/main">
  <p:tag name="GENSWF_SLIDE_UID" val="{4252C2F1-C074-4601-89EF-6804ED6DE734}:804"/>
</p:tagLst>
</file>

<file path=ppt/tags/tag59.xml><?xml version="1.0" encoding="utf-8"?>
<p:tagLst xmlns:a="http://schemas.openxmlformats.org/drawingml/2006/main" xmlns:r="http://schemas.openxmlformats.org/officeDocument/2006/relationships" xmlns:p="http://schemas.openxmlformats.org/presentationml/2006/main">
  <p:tag name="GENSWF_SLIDE_UID" val="{B8727F96-B471-4B6B-ADA8-DBF8268DB4D5}:805"/>
</p:tagLst>
</file>

<file path=ppt/tags/tag6.xml><?xml version="1.0" encoding="utf-8"?>
<p:tagLst xmlns:a="http://schemas.openxmlformats.org/drawingml/2006/main" xmlns:r="http://schemas.openxmlformats.org/officeDocument/2006/relationships" xmlns:p="http://schemas.openxmlformats.org/presentationml/2006/main">
  <p:tag name="GENSWF_SLIDE_UID" val="{5A2B8C80-187E-4B5A-A080-B855D9583BE6}:454"/>
</p:tagLst>
</file>

<file path=ppt/tags/tag60.xml><?xml version="1.0" encoding="utf-8"?>
<p:tagLst xmlns:a="http://schemas.openxmlformats.org/drawingml/2006/main" xmlns:r="http://schemas.openxmlformats.org/officeDocument/2006/relationships" xmlns:p="http://schemas.openxmlformats.org/presentationml/2006/main">
  <p:tag name="GENSWF_SLIDE_UID" val="{7F0A1DE2-9002-4411-AE35-8A9D486BB664}:806"/>
</p:tagLst>
</file>

<file path=ppt/tags/tag61.xml><?xml version="1.0" encoding="utf-8"?>
<p:tagLst xmlns:a="http://schemas.openxmlformats.org/drawingml/2006/main" xmlns:r="http://schemas.openxmlformats.org/officeDocument/2006/relationships" xmlns:p="http://schemas.openxmlformats.org/presentationml/2006/main">
  <p:tag name="GENSWF_SLIDE_UID" val="{1003D757-C6E6-414F-AE6C-23A4B402AC62}:807"/>
</p:tagLst>
</file>

<file path=ppt/tags/tag62.xml><?xml version="1.0" encoding="utf-8"?>
<p:tagLst xmlns:a="http://schemas.openxmlformats.org/drawingml/2006/main" xmlns:r="http://schemas.openxmlformats.org/officeDocument/2006/relationships" xmlns:p="http://schemas.openxmlformats.org/presentationml/2006/main">
  <p:tag name="GENSWF_SLIDE_UID" val="{18575479-3F1B-4D78-8FC1-38FB031DA4B2}:808"/>
</p:tagLst>
</file>

<file path=ppt/tags/tag63.xml><?xml version="1.0" encoding="utf-8"?>
<p:tagLst xmlns:a="http://schemas.openxmlformats.org/drawingml/2006/main" xmlns:r="http://schemas.openxmlformats.org/officeDocument/2006/relationships" xmlns:p="http://schemas.openxmlformats.org/presentationml/2006/main">
  <p:tag name="GENSWF_SLIDE_UID" val="{894D8638-481B-42CC-8230-BC3DF3216A7C}:809"/>
</p:tagLst>
</file>

<file path=ppt/tags/tag64.xml><?xml version="1.0" encoding="utf-8"?>
<p:tagLst xmlns:a="http://schemas.openxmlformats.org/drawingml/2006/main" xmlns:r="http://schemas.openxmlformats.org/officeDocument/2006/relationships" xmlns:p="http://schemas.openxmlformats.org/presentationml/2006/main">
  <p:tag name="GENSWF_SLIDE_UID" val="{EF329118-D9C5-4B87-A7DD-85FD1A613EDF}:314"/>
</p:tagLst>
</file>

<file path=ppt/tags/tag65.xml><?xml version="1.0" encoding="utf-8"?>
<p:tagLst xmlns:a="http://schemas.openxmlformats.org/drawingml/2006/main" xmlns:r="http://schemas.openxmlformats.org/officeDocument/2006/relationships" xmlns:p="http://schemas.openxmlformats.org/presentationml/2006/main">
  <p:tag name="GENSWF_SLIDE_UID" val="{3A9CEA2B-EEBB-4CAB-B6F3-0C149399047F}:820"/>
</p:tagLst>
</file>

<file path=ppt/tags/tag66.xml><?xml version="1.0" encoding="utf-8"?>
<p:tagLst xmlns:a="http://schemas.openxmlformats.org/drawingml/2006/main" xmlns:r="http://schemas.openxmlformats.org/officeDocument/2006/relationships" xmlns:p="http://schemas.openxmlformats.org/presentationml/2006/main">
  <p:tag name="GENSWF_SLIDE_UID" val="{9FB3D823-5738-48FC-AD7A-D0993C01A904}:316"/>
</p:tagLst>
</file>

<file path=ppt/tags/tag67.xml><?xml version="1.0" encoding="utf-8"?>
<p:tagLst xmlns:a="http://schemas.openxmlformats.org/drawingml/2006/main" xmlns:r="http://schemas.openxmlformats.org/officeDocument/2006/relationships" xmlns:p="http://schemas.openxmlformats.org/presentationml/2006/main">
  <p:tag name="GENSWF_SLIDE_UID" val="{310A64DE-C106-4765-821F-C8FE4D6A41BD}:317"/>
</p:tagLst>
</file>

<file path=ppt/tags/tag68.xml><?xml version="1.0" encoding="utf-8"?>
<p:tagLst xmlns:a="http://schemas.openxmlformats.org/drawingml/2006/main" xmlns:r="http://schemas.openxmlformats.org/officeDocument/2006/relationships" xmlns:p="http://schemas.openxmlformats.org/presentationml/2006/main">
  <p:tag name="GENSWF_SLIDE_UID" val="{78946163-1204-490B-92FB-C8C7DE8D0251}:318"/>
</p:tagLst>
</file>

<file path=ppt/tags/tag69.xml><?xml version="1.0" encoding="utf-8"?>
<p:tagLst xmlns:a="http://schemas.openxmlformats.org/drawingml/2006/main" xmlns:r="http://schemas.openxmlformats.org/officeDocument/2006/relationships" xmlns:p="http://schemas.openxmlformats.org/presentationml/2006/main">
  <p:tag name="GENSWF_SLIDE_UID" val="{771F272E-82F7-4980-8DB7-A083CACA9F3B}:319"/>
</p:tagLst>
</file>

<file path=ppt/tags/tag7.xml><?xml version="1.0" encoding="utf-8"?>
<p:tagLst xmlns:a="http://schemas.openxmlformats.org/drawingml/2006/main" xmlns:r="http://schemas.openxmlformats.org/officeDocument/2006/relationships" xmlns:p="http://schemas.openxmlformats.org/presentationml/2006/main">
  <p:tag name="GENSWF_SLIDE_UID" val="{BB586052-A10F-4725-B1CE-53AD76C657B4}:261"/>
</p:tagLst>
</file>

<file path=ppt/tags/tag70.xml><?xml version="1.0" encoding="utf-8"?>
<p:tagLst xmlns:a="http://schemas.openxmlformats.org/drawingml/2006/main" xmlns:r="http://schemas.openxmlformats.org/officeDocument/2006/relationships" xmlns:p="http://schemas.openxmlformats.org/presentationml/2006/main">
  <p:tag name="GENSWF_SLIDE_UID" val="{62100DA0-E544-4C90-AC3E-E902B8543820}:321"/>
</p:tagLst>
</file>

<file path=ppt/tags/tag71.xml><?xml version="1.0" encoding="utf-8"?>
<p:tagLst xmlns:a="http://schemas.openxmlformats.org/drawingml/2006/main" xmlns:r="http://schemas.openxmlformats.org/officeDocument/2006/relationships" xmlns:p="http://schemas.openxmlformats.org/presentationml/2006/main">
  <p:tag name="GENSWF_SLIDE_UID" val="{BED138CA-07FD-45AE-AD79-2140D16FAB3D}:320"/>
</p:tagLst>
</file>

<file path=ppt/tags/tag72.xml><?xml version="1.0" encoding="utf-8"?>
<p:tagLst xmlns:a="http://schemas.openxmlformats.org/drawingml/2006/main" xmlns:r="http://schemas.openxmlformats.org/officeDocument/2006/relationships" xmlns:p="http://schemas.openxmlformats.org/presentationml/2006/main">
  <p:tag name="GENSWF_SLIDE_UID" val="{7216BCF6-1A44-4493-A49E-703097211DFC}:322"/>
</p:tagLst>
</file>

<file path=ppt/tags/tag73.xml><?xml version="1.0" encoding="utf-8"?>
<p:tagLst xmlns:a="http://schemas.openxmlformats.org/drawingml/2006/main" xmlns:r="http://schemas.openxmlformats.org/officeDocument/2006/relationships" xmlns:p="http://schemas.openxmlformats.org/presentationml/2006/main">
  <p:tag name="GENSWF_SLIDE_UID" val="{C95C4537-F932-44D5-8906-27430E0346BD}:323"/>
</p:tagLst>
</file>

<file path=ppt/tags/tag74.xml><?xml version="1.0" encoding="utf-8"?>
<p:tagLst xmlns:a="http://schemas.openxmlformats.org/drawingml/2006/main" xmlns:r="http://schemas.openxmlformats.org/officeDocument/2006/relationships" xmlns:p="http://schemas.openxmlformats.org/presentationml/2006/main">
  <p:tag name="GENSWF_SLIDE_UID" val="{EF0B645E-E5E5-48F6-8638-517221F17323}:324"/>
</p:tagLst>
</file>

<file path=ppt/tags/tag75.xml><?xml version="1.0" encoding="utf-8"?>
<p:tagLst xmlns:a="http://schemas.openxmlformats.org/drawingml/2006/main" xmlns:r="http://schemas.openxmlformats.org/officeDocument/2006/relationships" xmlns:p="http://schemas.openxmlformats.org/presentationml/2006/main">
  <p:tag name="GENSWF_SLIDE_UID" val="{214B1AC5-427F-4D77-A903-73F4411A1408}:325"/>
</p:tagLst>
</file>

<file path=ppt/tags/tag76.xml><?xml version="1.0" encoding="utf-8"?>
<p:tagLst xmlns:a="http://schemas.openxmlformats.org/drawingml/2006/main" xmlns:r="http://schemas.openxmlformats.org/officeDocument/2006/relationships" xmlns:p="http://schemas.openxmlformats.org/presentationml/2006/main">
  <p:tag name="GENSWF_SLIDE_UID" val="{038A78C0-5774-4376-9E8C-F089B8E1578B}:326"/>
</p:tagLst>
</file>

<file path=ppt/tags/tag77.xml><?xml version="1.0" encoding="utf-8"?>
<p:tagLst xmlns:a="http://schemas.openxmlformats.org/drawingml/2006/main" xmlns:r="http://schemas.openxmlformats.org/officeDocument/2006/relationships" xmlns:p="http://schemas.openxmlformats.org/presentationml/2006/main">
  <p:tag name="GENSWF_SLIDE_UID" val="{17BA037D-2E84-4A0A-BF36-987B30BD3160}:315"/>
</p:tagLst>
</file>

<file path=ppt/tags/tag78.xml><?xml version="1.0" encoding="utf-8"?>
<p:tagLst xmlns:a="http://schemas.openxmlformats.org/drawingml/2006/main" xmlns:r="http://schemas.openxmlformats.org/officeDocument/2006/relationships" xmlns:p="http://schemas.openxmlformats.org/presentationml/2006/main">
  <p:tag name="GENSWF_SLIDE_UID" val="{E9C19FEB-0217-447C-AC8E-1E80D3D6A315}:1049"/>
</p:tagLst>
</file>

<file path=ppt/tags/tag79.xml><?xml version="1.0" encoding="utf-8"?>
<p:tagLst xmlns:a="http://schemas.openxmlformats.org/drawingml/2006/main" xmlns:r="http://schemas.openxmlformats.org/officeDocument/2006/relationships" xmlns:p="http://schemas.openxmlformats.org/presentationml/2006/main">
  <p:tag name="GENSWF_SLIDE_UID" val="{650D4FC3-8280-4154-83BE-67B08813D005}:1050"/>
</p:tagLst>
</file>

<file path=ppt/tags/tag8.xml><?xml version="1.0" encoding="utf-8"?>
<p:tagLst xmlns:a="http://schemas.openxmlformats.org/drawingml/2006/main" xmlns:r="http://schemas.openxmlformats.org/officeDocument/2006/relationships" xmlns:p="http://schemas.openxmlformats.org/presentationml/2006/main">
  <p:tag name="GENSWF_SLIDE_UID" val="{E25C525A-BC60-4373-8C08-BD5B55E686FC}:764"/>
</p:tagLst>
</file>

<file path=ppt/tags/tag80.xml><?xml version="1.0" encoding="utf-8"?>
<p:tagLst xmlns:a="http://schemas.openxmlformats.org/drawingml/2006/main" xmlns:r="http://schemas.openxmlformats.org/officeDocument/2006/relationships" xmlns:p="http://schemas.openxmlformats.org/presentationml/2006/main">
  <p:tag name="GENSWF_SLIDE_UID" val="{CB79A009-5885-40EB-8B4D-37A2D0BED7D2}:779"/>
</p:tagLst>
</file>

<file path=ppt/tags/tag81.xml><?xml version="1.0" encoding="utf-8"?>
<p:tagLst xmlns:a="http://schemas.openxmlformats.org/drawingml/2006/main" xmlns:r="http://schemas.openxmlformats.org/officeDocument/2006/relationships" xmlns:p="http://schemas.openxmlformats.org/presentationml/2006/main">
  <p:tag name="GENSWF_SLIDE_UID" val="{094F2857-C82E-4511-93CB-69826533BB34}:289"/>
</p:tagLst>
</file>

<file path=ppt/tags/tag82.xml><?xml version="1.0" encoding="utf-8"?>
<p:tagLst xmlns:a="http://schemas.openxmlformats.org/drawingml/2006/main" xmlns:r="http://schemas.openxmlformats.org/officeDocument/2006/relationships" xmlns:p="http://schemas.openxmlformats.org/presentationml/2006/main">
  <p:tag name="GENSWF_SLIDE_UID" val="{A33A4DB3-CCD9-4A71-8CA6-8B85745D9360}:333"/>
</p:tagLst>
</file>

<file path=ppt/tags/tag83.xml><?xml version="1.0" encoding="utf-8"?>
<p:tagLst xmlns:a="http://schemas.openxmlformats.org/drawingml/2006/main" xmlns:r="http://schemas.openxmlformats.org/officeDocument/2006/relationships" xmlns:p="http://schemas.openxmlformats.org/presentationml/2006/main">
  <p:tag name="GENSWF_SLIDE_UID" val="{DA47EE9E-4EC7-4D21-82AC-F2DA66ADB7C5}:822"/>
</p:tagLst>
</file>

<file path=ppt/tags/tag84.xml><?xml version="1.0" encoding="utf-8"?>
<p:tagLst xmlns:a="http://schemas.openxmlformats.org/drawingml/2006/main" xmlns:r="http://schemas.openxmlformats.org/officeDocument/2006/relationships" xmlns:p="http://schemas.openxmlformats.org/presentationml/2006/main">
  <p:tag name="GENSWF_SLIDE_UID" val="{DCE34B6D-2BE2-4897-8CBB-8C5D29D0C837}:336"/>
</p:tagLst>
</file>

<file path=ppt/tags/tag85.xml><?xml version="1.0" encoding="utf-8"?>
<p:tagLst xmlns:a="http://schemas.openxmlformats.org/drawingml/2006/main" xmlns:r="http://schemas.openxmlformats.org/officeDocument/2006/relationships" xmlns:p="http://schemas.openxmlformats.org/presentationml/2006/main">
  <p:tag name="GENSWF_SLIDE_UID" val="{512C8A60-6D0F-4017-8A76-B8BC3DFB412A}:338"/>
</p:tagLst>
</file>

<file path=ppt/tags/tag86.xml><?xml version="1.0" encoding="utf-8"?>
<p:tagLst xmlns:a="http://schemas.openxmlformats.org/drawingml/2006/main" xmlns:r="http://schemas.openxmlformats.org/officeDocument/2006/relationships" xmlns:p="http://schemas.openxmlformats.org/presentationml/2006/main">
  <p:tag name="GENSWF_SLIDE_UID" val="{4DBEB593-50AD-4F6C-B3F4-81A35D2B04A5}:810"/>
</p:tagLst>
</file>

<file path=ppt/tags/tag87.xml><?xml version="1.0" encoding="utf-8"?>
<p:tagLst xmlns:a="http://schemas.openxmlformats.org/drawingml/2006/main" xmlns:r="http://schemas.openxmlformats.org/officeDocument/2006/relationships" xmlns:p="http://schemas.openxmlformats.org/presentationml/2006/main">
  <p:tag name="GENSWF_SLIDE_UID" val="{E314E51A-E4E7-4E53-84D6-6A794B2797F4}:811"/>
</p:tagLst>
</file>

<file path=ppt/tags/tag88.xml><?xml version="1.0" encoding="utf-8"?>
<p:tagLst xmlns:a="http://schemas.openxmlformats.org/drawingml/2006/main" xmlns:r="http://schemas.openxmlformats.org/officeDocument/2006/relationships" xmlns:p="http://schemas.openxmlformats.org/presentationml/2006/main">
  <p:tag name="GENSWF_SLIDE_UID" val="{54978741-BC77-4B2E-BDB5-B3B580B31C3A}:812"/>
</p:tagLst>
</file>

<file path=ppt/tags/tag89.xml><?xml version="1.0" encoding="utf-8"?>
<p:tagLst xmlns:a="http://schemas.openxmlformats.org/drawingml/2006/main" xmlns:r="http://schemas.openxmlformats.org/officeDocument/2006/relationships" xmlns:p="http://schemas.openxmlformats.org/presentationml/2006/main">
  <p:tag name="GENSWF_SLIDE_UID" val="{1CFF72E7-1A26-411A-99B6-FBD2B7BED7DF}:813"/>
</p:tagLst>
</file>

<file path=ppt/tags/tag9.xml><?xml version="1.0" encoding="utf-8"?>
<p:tagLst xmlns:a="http://schemas.openxmlformats.org/drawingml/2006/main" xmlns:r="http://schemas.openxmlformats.org/officeDocument/2006/relationships" xmlns:p="http://schemas.openxmlformats.org/presentationml/2006/main">
  <p:tag name="GENSWF_SLIDE_UID" val="{4822012F-F1B4-44F3-BBEF-8968BD6C4B03}:263"/>
</p:tagLst>
</file>

<file path=ppt/tags/tag90.xml><?xml version="1.0" encoding="utf-8"?>
<p:tagLst xmlns:a="http://schemas.openxmlformats.org/drawingml/2006/main" xmlns:r="http://schemas.openxmlformats.org/officeDocument/2006/relationships" xmlns:p="http://schemas.openxmlformats.org/presentationml/2006/main">
  <p:tag name="GENSWF_SLIDE_UID" val="{0D83CC46-150E-481A-AAFA-B588B6925BC0}:814"/>
</p:tagLst>
</file>

<file path=ppt/tags/tag91.xml><?xml version="1.0" encoding="utf-8"?>
<p:tagLst xmlns:a="http://schemas.openxmlformats.org/drawingml/2006/main" xmlns:r="http://schemas.openxmlformats.org/officeDocument/2006/relationships" xmlns:p="http://schemas.openxmlformats.org/presentationml/2006/main">
  <p:tag name="GENSWF_SLIDE_UID" val="{D4E158E5-E0E3-4999-9799-9E5E49368785}:815"/>
</p:tagLst>
</file>

<file path=ppt/tags/tag92.xml><?xml version="1.0" encoding="utf-8"?>
<p:tagLst xmlns:a="http://schemas.openxmlformats.org/drawingml/2006/main" xmlns:r="http://schemas.openxmlformats.org/officeDocument/2006/relationships" xmlns:p="http://schemas.openxmlformats.org/presentationml/2006/main">
  <p:tag name="GENSWF_SLIDE_UID" val="{FF73193E-8FB8-4B08-A3BD-F0F28F566643}:343"/>
</p:tagLst>
</file>

<file path=ppt/tags/tag93.xml><?xml version="1.0" encoding="utf-8"?>
<p:tagLst xmlns:a="http://schemas.openxmlformats.org/drawingml/2006/main" xmlns:r="http://schemas.openxmlformats.org/officeDocument/2006/relationships" xmlns:p="http://schemas.openxmlformats.org/presentationml/2006/main">
  <p:tag name="GENSWF_SLIDE_UID" val="{B090B43C-085B-4D38-B7F1-64EF8EF3F8D5}:824"/>
</p:tagLst>
</file>

<file path=ppt/tags/tag94.xml><?xml version="1.0" encoding="utf-8"?>
<p:tagLst xmlns:a="http://schemas.openxmlformats.org/drawingml/2006/main" xmlns:r="http://schemas.openxmlformats.org/officeDocument/2006/relationships" xmlns:p="http://schemas.openxmlformats.org/presentationml/2006/main">
  <p:tag name="GENSWF_SLIDE_UID" val="{4EA0F693-173B-430F-9838-AB4F8DBB6CA4}:345"/>
</p:tagLst>
</file>

<file path=ppt/tags/tag95.xml><?xml version="1.0" encoding="utf-8"?>
<p:tagLst xmlns:a="http://schemas.openxmlformats.org/drawingml/2006/main" xmlns:r="http://schemas.openxmlformats.org/officeDocument/2006/relationships" xmlns:p="http://schemas.openxmlformats.org/presentationml/2006/main">
  <p:tag name="GENSWF_SLIDE_UID" val="{B4DAD0E6-38F0-4A88-8636-4E2C8162D4B7}:347"/>
</p:tagLst>
</file>

<file path=ppt/tags/tag96.xml><?xml version="1.0" encoding="utf-8"?>
<p:tagLst xmlns:a="http://schemas.openxmlformats.org/drawingml/2006/main" xmlns:r="http://schemas.openxmlformats.org/officeDocument/2006/relationships" xmlns:p="http://schemas.openxmlformats.org/presentationml/2006/main">
  <p:tag name="GENSWF_SLIDE_UID" val="{48F51BBA-87A9-41F4-81F1-63AEAC182CAF}:348"/>
</p:tagLst>
</file>

<file path=ppt/tags/tag97.xml><?xml version="1.0" encoding="utf-8"?>
<p:tagLst xmlns:a="http://schemas.openxmlformats.org/drawingml/2006/main" xmlns:r="http://schemas.openxmlformats.org/officeDocument/2006/relationships" xmlns:p="http://schemas.openxmlformats.org/presentationml/2006/main">
  <p:tag name="GENSWF_SLIDE_UID" val="{B8DB2EB2-B3E5-4D57-8566-AEB5750B582A}:349"/>
</p:tagLst>
</file>

<file path=ppt/tags/tag98.xml><?xml version="1.0" encoding="utf-8"?>
<p:tagLst xmlns:a="http://schemas.openxmlformats.org/drawingml/2006/main" xmlns:r="http://schemas.openxmlformats.org/officeDocument/2006/relationships" xmlns:p="http://schemas.openxmlformats.org/presentationml/2006/main">
  <p:tag name="GENSWF_SLIDE_UID" val="{E879D8AD-EAD2-405E-B431-688B9F398F00}:351"/>
</p:tagLst>
</file>

<file path=ppt/tags/tag99.xml><?xml version="1.0" encoding="utf-8"?>
<p:tagLst xmlns:a="http://schemas.openxmlformats.org/drawingml/2006/main" xmlns:r="http://schemas.openxmlformats.org/officeDocument/2006/relationships" xmlns:p="http://schemas.openxmlformats.org/presentationml/2006/main">
  <p:tag name="GENSWF_SLIDE_UID" val="{98AB6F40-C889-48BF-9AB1-95F7E37ECEF0}:825"/>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CFCC9B98DA814BA21A7450D3459D88" ma:contentTypeVersion="18" ma:contentTypeDescription="Create a new document." ma:contentTypeScope="" ma:versionID="36c7dd995575b9b3cc05aa9bf3c78a8e">
  <xsd:schema xmlns:xsd="http://www.w3.org/2001/XMLSchema" xmlns:xs="http://www.w3.org/2001/XMLSchema" xmlns:p="http://schemas.microsoft.com/office/2006/metadata/properties" xmlns:ns2="cc2076d1-28b4-4384-8934-f6c03662277e" xmlns:ns3="5d66d9af-cf84-40c2-83de-3c2103e46275" targetNamespace="http://schemas.microsoft.com/office/2006/metadata/properties" ma:root="true" ma:fieldsID="7e196d4725e48a700e5b905b839e8d83" ns2:_="" ns3:_="">
    <xsd:import namespace="cc2076d1-28b4-4384-8934-f6c03662277e"/>
    <xsd:import namespace="5d66d9af-cf84-40c2-83de-3c2103e462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076d1-28b4-4384-8934-f6c0366227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9aeee01-be69-4027-8c27-9c43c59eb871"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66d9af-cf84-40c2-83de-3c2103e4627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fd18c4c-1aa7-4a41-8ae1-1a136f928964}" ma:internalName="TaxCatchAll" ma:showField="CatchAllData" ma:web="5d66d9af-cf84-40c2-83de-3c2103e4627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d66d9af-cf84-40c2-83de-3c2103e46275" xsi:nil="true"/>
    <lcf76f155ced4ddcb4097134ff3c332f xmlns="cc2076d1-28b4-4384-8934-f6c0366227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2.xml><?xml version="1.0" encoding="utf-8"?>
<ds:datastoreItem xmlns:ds="http://schemas.openxmlformats.org/officeDocument/2006/customXml" ds:itemID="{F27B9CA8-5594-4CC4-B18C-36E4455243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2076d1-28b4-4384-8934-f6c03662277e"/>
    <ds:schemaRef ds:uri="5d66d9af-cf84-40c2-83de-3c2103e462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F777F3-6079-4545-82A1-8899C1BF4B17}">
  <ds:schemaRefs>
    <ds:schemaRef ds:uri="http://schemas.microsoft.com/office/2006/metadata/properties"/>
    <ds:schemaRef ds:uri="http://www.w3.org/XML/1998/namespace"/>
    <ds:schemaRef ds:uri="http://purl.org/dc/terms/"/>
    <ds:schemaRef ds:uri="http://schemas.openxmlformats.org/package/2006/metadata/core-properties"/>
    <ds:schemaRef ds:uri="http://purl.org/dc/dcmitype/"/>
    <ds:schemaRef ds:uri="http://purl.org/dc/elements/1.1/"/>
    <ds:schemaRef ds:uri="http://schemas.microsoft.com/office/2006/documentManagement/types"/>
    <ds:schemaRef ds:uri="cc2076d1-28b4-4384-8934-f6c03662277e"/>
    <ds:schemaRef ds:uri="http://schemas.microsoft.com/office/infopath/2007/PartnerControls"/>
    <ds:schemaRef ds:uri="5d66d9af-cf84-40c2-83de-3c2103e46275"/>
  </ds:schemaRefs>
</ds:datastoreItem>
</file>

<file path=docProps/app.xml><?xml version="1.0" encoding="utf-8"?>
<Properties xmlns="http://schemas.openxmlformats.org/officeDocument/2006/extended-properties" xmlns:vt="http://schemas.openxmlformats.org/officeDocument/2006/docPropsVTypes">
  <Template>Ci3T</Template>
  <TotalTime>6609</TotalTime>
  <Words>6690</Words>
  <Application>Microsoft Macintosh PowerPoint</Application>
  <PresentationFormat>Widescreen</PresentationFormat>
  <Paragraphs>1104</Paragraphs>
  <Slides>166</Slides>
  <Notes>166</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166</vt:i4>
      </vt:variant>
    </vt:vector>
  </HeadingPairs>
  <TitlesOfParts>
    <vt:vector size="181" baseType="lpstr">
      <vt:lpstr>ＭＳ Ｐゴシック</vt:lpstr>
      <vt:lpstr>Arial</vt:lpstr>
      <vt:lpstr>Arial Black</vt:lpstr>
      <vt:lpstr>Calibri</vt:lpstr>
      <vt:lpstr>Century Gothic</vt:lpstr>
      <vt:lpstr>Courier New</vt:lpstr>
      <vt:lpstr>Lucida Calligraphy</vt:lpstr>
      <vt:lpstr>Monotype Sorts</vt:lpstr>
      <vt:lpstr>Papyrus</vt:lpstr>
      <vt:lpstr>System Font Regular</vt:lpstr>
      <vt:lpstr>Tahoma</vt:lpstr>
      <vt:lpstr>Times New Roman</vt:lpstr>
      <vt:lpstr>Wingdings</vt:lpstr>
      <vt:lpstr>Wingdings 2</vt:lpstr>
      <vt:lpstr>Ci3T</vt:lpstr>
      <vt:lpstr>Building Primary (Tier 1) Prevention Efforts: Teaching and Reinforcing </vt:lpstr>
      <vt:lpstr>Agenda</vt:lpstr>
      <vt:lpstr>Agenda</vt:lpstr>
      <vt:lpstr>Review and Preview</vt:lpstr>
      <vt:lpstr>Homework … Last Time We Met</vt:lpstr>
      <vt:lpstr>How did your faculty and staff respond to the Ci3T Overview?</vt:lpstr>
      <vt:lpstr>PowerPoint Presentation</vt:lpstr>
      <vt:lpstr>Core features of the Ci3T model of prevention</vt:lpstr>
      <vt:lpstr>Academic Component</vt:lpstr>
      <vt:lpstr>Behavioral Component: Positive Behavioral Interventions and Supports (PBIS)</vt:lpstr>
      <vt:lpstr>Social Component:  Identifying a Validated Curriculum</vt:lpstr>
      <vt:lpstr>How did your faculty and staff respond to the Ci3T Overview? Share faculty feedback questions, comments, and concerns</vt:lpstr>
      <vt:lpstr>What do we expect from our students and how do we facilitate their success?</vt:lpstr>
      <vt:lpstr>PowerPoint Presentation</vt:lpstr>
      <vt:lpstr>What do we expect as a school from our students academically?</vt:lpstr>
      <vt:lpstr>Academic Component</vt:lpstr>
      <vt:lpstr>Defining Tier 1 Strategies, Practices and Programs: Curriculum Selection Process</vt:lpstr>
      <vt:lpstr>PowerPoint Presentation</vt:lpstr>
      <vt:lpstr>College and Career Ready Standards</vt:lpstr>
      <vt:lpstr>How is student academic growth evaluated?  </vt:lpstr>
      <vt:lpstr>How are schools’ academic growth evaluated? </vt:lpstr>
      <vt:lpstr>Academic Expectations </vt:lpstr>
      <vt:lpstr>PowerPoint Presentation</vt:lpstr>
      <vt:lpstr>Sufficient Time for Instruction: Scheduling for Success</vt:lpstr>
      <vt:lpstr>Core (Tier 1) Academic Instruction Elementary</vt:lpstr>
      <vt:lpstr>Scheduling for Core (Tier 1) Instruction</vt:lpstr>
      <vt:lpstr>Blocking Out an Intervention Schedule K-3 (example)</vt:lpstr>
      <vt:lpstr>Considerations  for Scheduling</vt:lpstr>
      <vt:lpstr>PowerPoint Presentation</vt:lpstr>
      <vt:lpstr>Open your school’s folder on dropbox.com</vt:lpstr>
      <vt:lpstr>Open your school’s Google Drive folder online</vt:lpstr>
      <vt:lpstr>PowerPoint Presentation</vt:lpstr>
      <vt:lpstr>What are the responsibilities of students, faculty and staff, parents, and administrators in achieving academic performance expectations?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we expect from our students socially?</vt:lpstr>
      <vt:lpstr>Social Skills Expectations </vt:lpstr>
      <vt:lpstr>Social Skills Component</vt:lpstr>
      <vt:lpstr>Social Component:  Examples of Schoolwide Programs </vt:lpstr>
      <vt:lpstr>Social Component:  Examples of Schoolwide Programs </vt:lpstr>
      <vt:lpstr>Social Component:  Examples of Schoolwide Programs </vt:lpstr>
      <vt:lpstr>What Works Clearinghouse</vt:lpstr>
      <vt:lpstr>PowerPoint Presentation</vt:lpstr>
      <vt:lpstr>PowerPoint Presentation</vt:lpstr>
      <vt:lpstr>Collaborative for Academic, Social, and Emotional Learning</vt:lpstr>
      <vt:lpstr>Substance Abuse and Mental Health Services Administration </vt:lpstr>
      <vt:lpstr>Social Skills Expectations </vt:lpstr>
      <vt:lpstr>PowerPoint Presentation</vt:lpstr>
      <vt:lpstr>What are the responsibilities for each stakeholder in supporting students’ social and emotional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we expect from our students in terms of behavioral performance?</vt:lpstr>
      <vt:lpstr>Behavior Component</vt:lpstr>
      <vt:lpstr>Reactive Plan</vt:lpstr>
      <vt:lpstr>Office Discipline Referral Forms</vt:lpstr>
      <vt:lpstr>Reactive Plan Example</vt:lpstr>
      <vt:lpstr>PowerPoint Presentation</vt:lpstr>
      <vt:lpstr>Proactive Behavior Component</vt:lpstr>
      <vt:lpstr>Proactive Behavior Component</vt:lpstr>
      <vt:lpstr>Schoolwide Expectations </vt:lpstr>
      <vt:lpstr>Interpreting the SESSS</vt:lpstr>
      <vt:lpstr>Schoolwide Expectations Survey for Specific Settings</vt:lpstr>
      <vt:lpstr>PowerPoint Presentation</vt:lpstr>
      <vt:lpstr>PowerPoint Presentation</vt:lpstr>
      <vt:lpstr>PowerPoint Presentation</vt:lpstr>
      <vt:lpstr>PowerPoint Presentation</vt:lpstr>
      <vt:lpstr>Identify Key Settings in Your Building </vt:lpstr>
      <vt:lpstr>PowerPoint Presentation</vt:lpstr>
      <vt:lpstr>PowerPoint Presentation</vt:lpstr>
      <vt:lpstr>What are the responsibilities of students, faculty and staff, parents, and administrators in supporting desired behavior?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support implementation of Tier 1 roles and responsibilities in academic, behavior, and social domains?</vt:lpstr>
      <vt:lpstr>Procedures for Teaching the Plan to:</vt:lpstr>
      <vt:lpstr>How will primary prevention (Tier 1) efforts be taught to all stakeholders?</vt:lpstr>
      <vt:lpstr>Professional Learning</vt:lpstr>
      <vt:lpstr>PowerPoint Presentation</vt:lpstr>
      <vt:lpstr>Teaching the Plan to Faculty and Staff</vt:lpstr>
      <vt:lpstr>Visual Prompts</vt:lpstr>
      <vt:lpstr>Hang Posters in Every Room</vt:lpstr>
      <vt:lpstr>Teaching the Ci3T Plan to  Faculty and Staff</vt:lpstr>
      <vt:lpstr>PowerPoint Presentation</vt:lpstr>
      <vt:lpstr>Ticket Tip Sheet</vt:lpstr>
      <vt:lpstr>PowerPoint Presentation</vt:lpstr>
      <vt:lpstr>PowerPoint Presentation</vt:lpstr>
      <vt:lpstr>Teaching the Plan to Students</vt:lpstr>
      <vt:lpstr>Teaching the Plan to Students</vt:lpstr>
      <vt:lpstr>Start the Year Off with Excitement</vt:lpstr>
      <vt:lpstr>Utilize the Talent of Students to Spread the Message</vt:lpstr>
      <vt:lpstr>Student Skits to Teach Expectations</vt:lpstr>
      <vt:lpstr>Student-made Videos</vt:lpstr>
      <vt:lpstr>Offer Multiple Activities</vt:lpstr>
      <vt:lpstr>PowerPoint Presentation</vt:lpstr>
      <vt:lpstr>PowerPoint Presentation</vt:lpstr>
      <vt:lpstr>PowerPoint Presentation</vt:lpstr>
      <vt:lpstr>PowerPoint Presentation</vt:lpstr>
      <vt:lpstr>PowerPoint Presentation</vt:lpstr>
      <vt:lpstr>Teaching the Plan to Parents</vt:lpstr>
      <vt:lpstr>Teaching the Plan to Parents and Community</vt:lpstr>
      <vt:lpstr>Procedures for Teaching: Parents and Community </vt:lpstr>
      <vt:lpstr>PowerPoint Presentation</vt:lpstr>
      <vt:lpstr>PowerPoint Presentation</vt:lpstr>
      <vt:lpstr>PowerPoint Presentation</vt:lpstr>
      <vt:lpstr>What does teaching the primary (Tier 1) plan look like in other schools?</vt:lpstr>
      <vt:lpstr>PowerPoint Presentation</vt:lpstr>
      <vt:lpstr>PowerPoint Presentation</vt:lpstr>
      <vt:lpstr>PowerPoint Presentation</vt:lpstr>
      <vt:lpstr>How do we reinforce stakeholders for implementing the Ci3T blueprint?</vt:lpstr>
      <vt:lpstr>Procedures for Reinforcing</vt:lpstr>
      <vt:lpstr>PowerPoint Presentation</vt:lpstr>
      <vt:lpstr>Procedures for Reinforcing Faculty and Staff</vt:lpstr>
      <vt:lpstr>Procedures for Reinforcing Faculty and Staff </vt:lpstr>
      <vt:lpstr>PowerPoint Presentation</vt:lpstr>
      <vt:lpstr>PowerPoint Presentation</vt:lpstr>
      <vt:lpstr>Procedures for Reinforcing Students</vt:lpstr>
      <vt:lpstr>PowerPoint Presentation</vt:lpstr>
      <vt:lpstr>Procedures for Reinforcing Students:  Determining Appropriate Reinforcers </vt:lpstr>
      <vt:lpstr>Tangibles – Sure Things</vt:lpstr>
      <vt:lpstr>Tangibles – Drawings</vt:lpstr>
      <vt:lpstr>Fundraising</vt:lpstr>
      <vt:lpstr>Non-Tangibles</vt:lpstr>
      <vt:lpstr>Non-Tangibles</vt:lpstr>
      <vt:lpstr>Consider the Obvious</vt:lpstr>
      <vt:lpstr>Join Ranks – It is a Schoolwide Effort</vt:lpstr>
      <vt:lpstr>Procedures for Reinforcing Students:  Determining Appropriate Reinforcers </vt:lpstr>
      <vt:lpstr>Procedures for Reinforcing Students:  Determining Appropriate Reinforcers</vt:lpstr>
      <vt:lpstr>PowerPoint Presentation</vt:lpstr>
      <vt:lpstr>School Implementation Calendar</vt:lpstr>
      <vt:lpstr>PowerPoint Presentation</vt:lpstr>
      <vt:lpstr>PowerPoint Presentation</vt:lpstr>
      <vt:lpstr>Procedures for Reinforcing   Parents and Community </vt:lpstr>
      <vt:lpstr>Procedures for Reinforcing   Parents and Community</vt:lpstr>
      <vt:lpstr>PowerPoint Presentation</vt:lpstr>
      <vt:lpstr>Reinforcement Logistics</vt:lpstr>
      <vt:lpstr>What does reinforcing the Ci3T plan look like in other schools?</vt:lpstr>
      <vt:lpstr>PowerPoint Presentation</vt:lpstr>
      <vt:lpstr>Creative Ticket Collectors</vt:lpstr>
      <vt:lpstr>Volunteers</vt:lpstr>
      <vt:lpstr>PowerPoint Presentation</vt:lpstr>
      <vt:lpstr>Where do we go from here?  </vt:lpstr>
      <vt:lpstr>Comprehensive, Integrated, Three-Tiered (Ci3T) Model of Prevention Professional Learning Series</vt:lpstr>
      <vt:lpstr>PowerPoint Presentation</vt:lpstr>
      <vt:lpstr>Please Take a Minute to Get Organized</vt:lpstr>
      <vt:lpstr>Wrap Up and Preview</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PLS25</dc:title>
  <dc:creator>Royer, David J</dc:creator>
  <cp:lastModifiedBy>Royer</cp:lastModifiedBy>
  <cp:revision>91</cp:revision>
  <dcterms:created xsi:type="dcterms:W3CDTF">2020-08-09T02:04:37Z</dcterms:created>
  <dcterms:modified xsi:type="dcterms:W3CDTF">2025-06-26T16:54:03Z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0x01010030CFCC9B98DA814BA21A7450D3459D88</vt:lpwstr>
  </property>
  <property fmtid="{D5CDD505-2E9C-101B-9397-08002B2CF9AE}" pid="3" name="Order">
    <vt:r8>6056900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