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40" r:id="rId6"/>
  </p:sldMasterIdLst>
  <p:notesMasterIdLst>
    <p:notesMasterId r:id="rId108"/>
  </p:notesMasterIdLst>
  <p:handoutMasterIdLst>
    <p:handoutMasterId r:id="rId109"/>
  </p:handoutMasterIdLst>
  <p:sldIdLst>
    <p:sldId id="334" r:id="rId7"/>
    <p:sldId id="1529" r:id="rId8"/>
    <p:sldId id="1848" r:id="rId9"/>
    <p:sldId id="1634" r:id="rId10"/>
    <p:sldId id="335" r:id="rId11"/>
    <p:sldId id="1642" r:id="rId12"/>
    <p:sldId id="1610" r:id="rId13"/>
    <p:sldId id="1316" r:id="rId14"/>
    <p:sldId id="1849" r:id="rId15"/>
    <p:sldId id="1613" r:id="rId16"/>
    <p:sldId id="681" r:id="rId17"/>
    <p:sldId id="337" r:id="rId18"/>
    <p:sldId id="1850" r:id="rId19"/>
    <p:sldId id="888" r:id="rId20"/>
    <p:sldId id="1644" r:id="rId21"/>
    <p:sldId id="1615" r:id="rId22"/>
    <p:sldId id="1662" r:id="rId23"/>
    <p:sldId id="1410" r:id="rId24"/>
    <p:sldId id="1409" r:id="rId25"/>
    <p:sldId id="1585" r:id="rId26"/>
    <p:sldId id="1586" r:id="rId27"/>
    <p:sldId id="1587" r:id="rId28"/>
    <p:sldId id="1588" r:id="rId29"/>
    <p:sldId id="1589" r:id="rId30"/>
    <p:sldId id="1590" r:id="rId31"/>
    <p:sldId id="1592" r:id="rId32"/>
    <p:sldId id="1787" r:id="rId33"/>
    <p:sldId id="1594" r:id="rId34"/>
    <p:sldId id="1595" r:id="rId35"/>
    <p:sldId id="1596" r:id="rId36"/>
    <p:sldId id="1597" r:id="rId37"/>
    <p:sldId id="1598" r:id="rId38"/>
    <p:sldId id="1599" r:id="rId39"/>
    <p:sldId id="1601" r:id="rId40"/>
    <p:sldId id="1602" r:id="rId41"/>
    <p:sldId id="1788" r:id="rId42"/>
    <p:sldId id="901" r:id="rId43"/>
    <p:sldId id="1609" r:id="rId44"/>
    <p:sldId id="1629" r:id="rId45"/>
    <p:sldId id="1630" r:id="rId46"/>
    <p:sldId id="1631" r:id="rId47"/>
    <p:sldId id="1614" r:id="rId48"/>
    <p:sldId id="1633" r:id="rId49"/>
    <p:sldId id="1636" r:id="rId50"/>
    <p:sldId id="1637" r:id="rId51"/>
    <p:sldId id="1638" r:id="rId52"/>
    <p:sldId id="1789" r:id="rId53"/>
    <p:sldId id="1428" r:id="rId54"/>
    <p:sldId id="1780" r:id="rId55"/>
    <p:sldId id="257" r:id="rId56"/>
    <p:sldId id="1616" r:id="rId57"/>
    <p:sldId id="1889" r:id="rId58"/>
    <p:sldId id="1890" r:id="rId59"/>
    <p:sldId id="1891" r:id="rId60"/>
    <p:sldId id="1893" r:id="rId61"/>
    <p:sldId id="1605" r:id="rId62"/>
    <p:sldId id="1894" r:id="rId63"/>
    <p:sldId id="1895" r:id="rId64"/>
    <p:sldId id="1896" r:id="rId65"/>
    <p:sldId id="1897" r:id="rId66"/>
    <p:sldId id="1898" r:id="rId67"/>
    <p:sldId id="1899" r:id="rId68"/>
    <p:sldId id="1900" r:id="rId69"/>
    <p:sldId id="1901" r:id="rId70"/>
    <p:sldId id="1902" r:id="rId71"/>
    <p:sldId id="1903" r:id="rId72"/>
    <p:sldId id="1904" r:id="rId73"/>
    <p:sldId id="1905" r:id="rId74"/>
    <p:sldId id="1655" r:id="rId75"/>
    <p:sldId id="1620" r:id="rId76"/>
    <p:sldId id="1781" r:id="rId77"/>
    <p:sldId id="1790" r:id="rId78"/>
    <p:sldId id="338" r:id="rId79"/>
    <p:sldId id="1097" r:id="rId80"/>
    <p:sldId id="1096" r:id="rId81"/>
    <p:sldId id="1104" r:id="rId82"/>
    <p:sldId id="1703" r:id="rId83"/>
    <p:sldId id="891" r:id="rId84"/>
    <p:sldId id="892" r:id="rId85"/>
    <p:sldId id="1860" r:id="rId86"/>
    <p:sldId id="1094" r:id="rId87"/>
    <p:sldId id="1621" r:id="rId88"/>
    <p:sldId id="900" r:id="rId89"/>
    <p:sldId id="1651" r:id="rId90"/>
    <p:sldId id="1552" r:id="rId91"/>
    <p:sldId id="1906" r:id="rId92"/>
    <p:sldId id="1556" r:id="rId93"/>
    <p:sldId id="1907" r:id="rId94"/>
    <p:sldId id="1555" r:id="rId95"/>
    <p:sldId id="1908" r:id="rId96"/>
    <p:sldId id="1791" r:id="rId97"/>
    <p:sldId id="339" r:id="rId98"/>
    <p:sldId id="1625" r:id="rId99"/>
    <p:sldId id="1653" r:id="rId100"/>
    <p:sldId id="1678" r:id="rId101"/>
    <p:sldId id="1857" r:id="rId102"/>
    <p:sldId id="1782" r:id="rId103"/>
    <p:sldId id="1654" r:id="rId104"/>
    <p:sldId id="1736" r:id="rId105"/>
    <p:sldId id="684" r:id="rId106"/>
    <p:sldId id="1842"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334"/>
            <p14:sldId id="1529"/>
            <p14:sldId id="1848"/>
            <p14:sldId id="1634"/>
            <p14:sldId id="335"/>
            <p14:sldId id="1642"/>
          </p14:sldIdLst>
        </p14:section>
        <p14:section name="Welcome" id="{259337DC-E969-4FEF-9E8C-A88E5A2D91FE}">
          <p14:sldIdLst>
            <p14:sldId id="1610"/>
            <p14:sldId id="1316"/>
            <p14:sldId id="1849"/>
            <p14:sldId id="1613"/>
            <p14:sldId id="681"/>
          </p14:sldIdLst>
        </p14:section>
        <p14:section name="Review your School’s Social Validity &amp; Treatment Integrity Data" id="{67885E4E-8385-4DF2-9936-A47B618D01E1}">
          <p14:sldIdLst>
            <p14:sldId id="337"/>
            <p14:sldId id="1850"/>
            <p14:sldId id="888"/>
            <p14:sldId id="1644"/>
            <p14:sldId id="1615"/>
            <p14:sldId id="1662"/>
            <p14:sldId id="1410"/>
            <p14:sldId id="1409"/>
            <p14:sldId id="1585"/>
            <p14:sldId id="1586"/>
            <p14:sldId id="1587"/>
            <p14:sldId id="1588"/>
            <p14:sldId id="1589"/>
            <p14:sldId id="1590"/>
            <p14:sldId id="1592"/>
            <p14:sldId id="1787"/>
            <p14:sldId id="1594"/>
            <p14:sldId id="1595"/>
            <p14:sldId id="1596"/>
            <p14:sldId id="1597"/>
            <p14:sldId id="1598"/>
            <p14:sldId id="1599"/>
            <p14:sldId id="1601"/>
            <p14:sldId id="1602"/>
            <p14:sldId id="1788"/>
            <p14:sldId id="901"/>
            <p14:sldId id="1609"/>
            <p14:sldId id="1629"/>
            <p14:sldId id="1630"/>
            <p14:sldId id="1631"/>
            <p14:sldId id="1614"/>
            <p14:sldId id="1633"/>
            <p14:sldId id="1636"/>
            <p14:sldId id="1637"/>
            <p14:sldId id="1638"/>
            <p14:sldId id="1789"/>
            <p14:sldId id="1428"/>
            <p14:sldId id="1780"/>
            <p14:sldId id="257"/>
          </p14:sldIdLst>
        </p14:section>
        <p14:section name="Review your School’s Spring Screening Data" id="{D9A35149-90BD-41A5-A8D6-BF7ADAA0012A}">
          <p14:sldIdLst>
            <p14:sldId id="1616"/>
            <p14:sldId id="1889"/>
            <p14:sldId id="1890"/>
            <p14:sldId id="1891"/>
            <p14:sldId id="1893"/>
            <p14:sldId id="1605"/>
            <p14:sldId id="1894"/>
            <p14:sldId id="1895"/>
            <p14:sldId id="1896"/>
            <p14:sldId id="1897"/>
            <p14:sldId id="1898"/>
            <p14:sldId id="1899"/>
            <p14:sldId id="1900"/>
            <p14:sldId id="1901"/>
            <p14:sldId id="1902"/>
            <p14:sldId id="1903"/>
            <p14:sldId id="1904"/>
            <p14:sldId id="1905"/>
            <p14:sldId id="1655"/>
            <p14:sldId id="1620"/>
            <p14:sldId id="1781"/>
            <p14:sldId id="1790"/>
          </p14:sldIdLst>
        </p14:section>
        <p14:section name="Planning for the Year Ahead 2023-2024" id="{8C7CBCC8-FACC-43EE-8685-CD336BBBB6CC}">
          <p14:sldIdLst>
            <p14:sldId id="338"/>
            <p14:sldId id="1097"/>
            <p14:sldId id="1096"/>
            <p14:sldId id="1104"/>
            <p14:sldId id="1703"/>
            <p14:sldId id="891"/>
            <p14:sldId id="892"/>
            <p14:sldId id="1860"/>
            <p14:sldId id="1094"/>
          </p14:sldIdLst>
        </p14:section>
        <p14:section name="Focusing on Data-Informed Professional Learning" id="{A45C29DC-6722-4BEA-9D79-7975BDAB2CD9}">
          <p14:sldIdLst>
            <p14:sldId id="1621"/>
            <p14:sldId id="900"/>
            <p14:sldId id="1651"/>
            <p14:sldId id="1552"/>
            <p14:sldId id="1906"/>
            <p14:sldId id="1556"/>
            <p14:sldId id="1907"/>
            <p14:sldId id="1555"/>
            <p14:sldId id="1908"/>
            <p14:sldId id="1791"/>
          </p14:sldIdLst>
        </p14:section>
        <p14:section name="Wrapping up and Moving Forward" id="{0DD4CFA3-BA10-45B9-A718-8DBA36E3FF78}">
          <p14:sldIdLst>
            <p14:sldId id="339"/>
            <p14:sldId id="1625"/>
            <p14:sldId id="1653"/>
            <p14:sldId id="1678"/>
            <p14:sldId id="1857"/>
            <p14:sldId id="1782"/>
            <p14:sldId id="1654"/>
            <p14:sldId id="1736"/>
            <p14:sldId id="684"/>
            <p14:sldId id="18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854F9-AEF2-40E0-AA10-57D4EB00D242}" v="4" dt="2024-04-02T16:07:10.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04" autoAdjust="0"/>
  </p:normalViewPr>
  <p:slideViewPr>
    <p:cSldViewPr snapToGrid="0">
      <p:cViewPr varScale="1">
        <p:scale>
          <a:sx n="95" d="100"/>
          <a:sy n="95" d="100"/>
        </p:scale>
        <p:origin x="1074" y="78"/>
      </p:cViewPr>
      <p:guideLst/>
    </p:cSldViewPr>
  </p:slideViewPr>
  <p:notesTextViewPr>
    <p:cViewPr>
      <p:scale>
        <a:sx n="1" d="1"/>
        <a:sy n="1" d="1"/>
      </p:scale>
      <p:origin x="0" y="0"/>
    </p:cViewPr>
  </p:notesTextViewPr>
  <p:sorterViewPr>
    <p:cViewPr>
      <p:scale>
        <a:sx n="125" d="100"/>
        <a:sy n="125" d="100"/>
      </p:scale>
      <p:origin x="0" y="-7629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0FAB830E-40D3-449F-B73B-A5FB928674B7}"/>
    <pc:docChg chg="modSld">
      <pc:chgData name="Bernard, Allison M" userId="7cd67125-3436-42b8-b83a-bbe37ba15a4e" providerId="ADAL" clId="{0FAB830E-40D3-449F-B73B-A5FB928674B7}" dt="2024-01-30T20:17:04.791" v="9" actId="20577"/>
      <pc:docMkLst>
        <pc:docMk/>
      </pc:docMkLst>
      <pc:sldChg chg="modSp mod">
        <pc:chgData name="Bernard, Allison M" userId="7cd67125-3436-42b8-b83a-bbe37ba15a4e" providerId="ADAL" clId="{0FAB830E-40D3-449F-B73B-A5FB928674B7}" dt="2024-01-30T20:17:04.791" v="9" actId="20577"/>
        <pc:sldMkLst>
          <pc:docMk/>
          <pc:sldMk cId="2220250343" sldId="1791"/>
        </pc:sldMkLst>
        <pc:graphicFrameChg chg="modGraphic">
          <ac:chgData name="Bernard, Allison M" userId="7cd67125-3436-42b8-b83a-bbe37ba15a4e" providerId="ADAL" clId="{0FAB830E-40D3-449F-B73B-A5FB928674B7}" dt="2024-01-30T20:17:04.791" v="9" actId="20577"/>
          <ac:graphicFrameMkLst>
            <pc:docMk/>
            <pc:sldMk cId="2220250343" sldId="1791"/>
            <ac:graphicFrameMk id="2" creationId="{C3F503FD-D2D9-9CCA-E70D-1B2F9C677481}"/>
          </ac:graphicFrameMkLst>
        </pc:graphicFrameChg>
      </pc:sldChg>
    </pc:docChg>
  </pc:docChgLst>
  <pc:docChgLst>
    <pc:chgData name="Oakes, Wendy Peia" userId="0e77cddb-8adb-481e-ac18-0f5d57d01edd" providerId="ADAL" clId="{347C7924-863D-4258-9D83-EC94C88BAC07}"/>
    <pc:docChg chg="undo custSel modSld">
      <pc:chgData name="Oakes, Wendy Peia" userId="0e77cddb-8adb-481e-ac18-0f5d57d01edd" providerId="ADAL" clId="{347C7924-863D-4258-9D83-EC94C88BAC07}" dt="2024-01-30T20:24:33.783" v="110" actId="14100"/>
      <pc:docMkLst>
        <pc:docMk/>
      </pc:docMkLst>
      <pc:sldChg chg="modSp">
        <pc:chgData name="Oakes, Wendy Peia" userId="0e77cddb-8adb-481e-ac18-0f5d57d01edd" providerId="ADAL" clId="{347C7924-863D-4258-9D83-EC94C88BAC07}" dt="2024-01-30T20:24:33.783" v="110" actId="14100"/>
        <pc:sldMkLst>
          <pc:docMk/>
          <pc:sldMk cId="3830091043" sldId="1642"/>
        </pc:sldMkLst>
        <pc:spChg chg="mod">
          <ac:chgData name="Oakes, Wendy Peia" userId="0e77cddb-8adb-481e-ac18-0f5d57d01edd" providerId="ADAL" clId="{347C7924-863D-4258-9D83-EC94C88BAC07}" dt="2024-01-30T20:24:33.783" v="110" actId="14100"/>
          <ac:spMkLst>
            <pc:docMk/>
            <pc:sldMk cId="3830091043" sldId="1642"/>
            <ac:spMk id="4" creationId="{00000000-0000-0000-0000-000000000000}"/>
          </ac:spMkLst>
        </pc:spChg>
      </pc:sldChg>
      <pc:sldChg chg="addSp delSp modSp">
        <pc:chgData name="Oakes, Wendy Peia" userId="0e77cddb-8adb-481e-ac18-0f5d57d01edd" providerId="ADAL" clId="{347C7924-863D-4258-9D83-EC94C88BAC07}" dt="2024-01-30T20:21:16.041" v="107" actId="478"/>
        <pc:sldMkLst>
          <pc:docMk/>
          <pc:sldMk cId="1324220694" sldId="1782"/>
        </pc:sldMkLst>
        <pc:spChg chg="add del mod">
          <ac:chgData name="Oakes, Wendy Peia" userId="0e77cddb-8adb-481e-ac18-0f5d57d01edd" providerId="ADAL" clId="{347C7924-863D-4258-9D83-EC94C88BAC07}" dt="2024-01-30T20:21:16.041" v="107" actId="478"/>
          <ac:spMkLst>
            <pc:docMk/>
            <pc:sldMk cId="1324220694" sldId="1782"/>
            <ac:spMk id="3" creationId="{6D51E336-B726-4952-8009-FA9361C068CA}"/>
          </ac:spMkLst>
        </pc:spChg>
      </pc:sldChg>
      <pc:sldChg chg="modAnim">
        <pc:chgData name="Oakes, Wendy Peia" userId="0e77cddb-8adb-481e-ac18-0f5d57d01edd" providerId="ADAL" clId="{347C7924-863D-4258-9D83-EC94C88BAC07}" dt="2024-01-30T20:13:58.198" v="0"/>
        <pc:sldMkLst>
          <pc:docMk/>
          <pc:sldMk cId="4146574904" sldId="1790"/>
        </pc:sldMkLst>
      </pc:sldChg>
      <pc:sldChg chg="modSp">
        <pc:chgData name="Oakes, Wendy Peia" userId="0e77cddb-8adb-481e-ac18-0f5d57d01edd" providerId="ADAL" clId="{347C7924-863D-4258-9D83-EC94C88BAC07}" dt="2024-01-30T20:17:55.616" v="31" actId="6549"/>
        <pc:sldMkLst>
          <pc:docMk/>
          <pc:sldMk cId="2220250343" sldId="1791"/>
        </pc:sldMkLst>
        <pc:spChg chg="mod">
          <ac:chgData name="Oakes, Wendy Peia" userId="0e77cddb-8adb-481e-ac18-0f5d57d01edd" providerId="ADAL" clId="{347C7924-863D-4258-9D83-EC94C88BAC07}" dt="2024-01-30T20:17:47.636" v="29" actId="1037"/>
          <ac:spMkLst>
            <pc:docMk/>
            <pc:sldMk cId="2220250343" sldId="1791"/>
            <ac:spMk id="6" creationId="{A1EEE871-CB34-1697-7348-6D5EBD094D0A}"/>
          </ac:spMkLst>
        </pc:spChg>
        <pc:graphicFrameChg chg="mod modGraphic">
          <ac:chgData name="Oakes, Wendy Peia" userId="0e77cddb-8adb-481e-ac18-0f5d57d01edd" providerId="ADAL" clId="{347C7924-863D-4258-9D83-EC94C88BAC07}" dt="2024-01-30T20:17:55.616" v="31" actId="6549"/>
          <ac:graphicFrameMkLst>
            <pc:docMk/>
            <pc:sldMk cId="2220250343" sldId="1791"/>
            <ac:graphicFrameMk id="2" creationId="{C3F503FD-D2D9-9CCA-E70D-1B2F9C677481}"/>
          </ac:graphicFrameMkLst>
        </pc:graphicFrameChg>
        <pc:picChg chg="mod">
          <ac:chgData name="Oakes, Wendy Peia" userId="0e77cddb-8adb-481e-ac18-0f5d57d01edd" providerId="ADAL" clId="{347C7924-863D-4258-9D83-EC94C88BAC07}" dt="2024-01-30T20:17:52.424" v="30" actId="1076"/>
          <ac:picMkLst>
            <pc:docMk/>
            <pc:sldMk cId="2220250343" sldId="1791"/>
            <ac:picMk id="4" creationId="{67DE2BC1-B06F-3630-B558-27A5149AB433}"/>
          </ac:picMkLst>
        </pc:picChg>
        <pc:picChg chg="mod">
          <ac:chgData name="Oakes, Wendy Peia" userId="0e77cddb-8adb-481e-ac18-0f5d57d01edd" providerId="ADAL" clId="{347C7924-863D-4258-9D83-EC94C88BAC07}" dt="2024-01-30T20:17:41.401" v="9" actId="1076"/>
          <ac:picMkLst>
            <pc:docMk/>
            <pc:sldMk cId="2220250343" sldId="1791"/>
            <ac:picMk id="5" creationId="{68C5286F-AA32-3631-C2B8-91AC66FDCE14}"/>
          </ac:picMkLst>
        </pc:picChg>
      </pc:sldChg>
    </pc:docChg>
  </pc:docChgLst>
  <pc:docChgLst>
    <pc:chgData name="Sarasin, Elise" userId="051ede2b-3008-44c0-bb19-c9bb04b8c5c9" providerId="ADAL" clId="{88D854F9-AEF2-40E0-AA10-57D4EB00D242}"/>
    <pc:docChg chg="custSel addSld delSld modSld modSection">
      <pc:chgData name="Sarasin, Elise" userId="051ede2b-3008-44c0-bb19-c9bb04b8c5c9" providerId="ADAL" clId="{88D854F9-AEF2-40E0-AA10-57D4EB00D242}" dt="2024-04-02T16:09:23.657" v="100" actId="478"/>
      <pc:docMkLst>
        <pc:docMk/>
      </pc:docMkLst>
      <pc:sldChg chg="delSp del mod">
        <pc:chgData name="Sarasin, Elise" userId="051ede2b-3008-44c0-bb19-c9bb04b8c5c9" providerId="ADAL" clId="{88D854F9-AEF2-40E0-AA10-57D4EB00D242}" dt="2024-04-02T16:03:27.059" v="19" actId="47"/>
        <pc:sldMkLst>
          <pc:docMk/>
          <pc:sldMk cId="1936975617" sldId="812"/>
        </pc:sldMkLst>
        <pc:spChg chg="del">
          <ac:chgData name="Sarasin, Elise" userId="051ede2b-3008-44c0-bb19-c9bb04b8c5c9" providerId="ADAL" clId="{88D854F9-AEF2-40E0-AA10-57D4EB00D242}" dt="2024-04-02T16:02:08.434" v="3" actId="478"/>
          <ac:spMkLst>
            <pc:docMk/>
            <pc:sldMk cId="1936975617" sldId="812"/>
            <ac:spMk id="3" creationId="{36446365-209E-D709-E29E-84077C482439}"/>
          </ac:spMkLst>
        </pc:spChg>
      </pc:sldChg>
      <pc:sldChg chg="del">
        <pc:chgData name="Sarasin, Elise" userId="051ede2b-3008-44c0-bb19-c9bb04b8c5c9" providerId="ADAL" clId="{88D854F9-AEF2-40E0-AA10-57D4EB00D242}" dt="2024-04-02T16:02:04.629" v="2" actId="47"/>
        <pc:sldMkLst>
          <pc:docMk/>
          <pc:sldMk cId="3171323292" sldId="1530"/>
        </pc:sldMkLst>
      </pc:sldChg>
      <pc:sldChg chg="add">
        <pc:chgData name="Sarasin, Elise" userId="051ede2b-3008-44c0-bb19-c9bb04b8c5c9" providerId="ADAL" clId="{88D854F9-AEF2-40E0-AA10-57D4EB00D242}" dt="2024-04-02T16:01:39.994" v="1"/>
        <pc:sldMkLst>
          <pc:docMk/>
          <pc:sldMk cId="2736001757" sldId="1552"/>
        </pc:sldMkLst>
      </pc:sldChg>
      <pc:sldChg chg="add">
        <pc:chgData name="Sarasin, Elise" userId="051ede2b-3008-44c0-bb19-c9bb04b8c5c9" providerId="ADAL" clId="{88D854F9-AEF2-40E0-AA10-57D4EB00D242}" dt="2024-04-02T16:01:39.994" v="1"/>
        <pc:sldMkLst>
          <pc:docMk/>
          <pc:sldMk cId="1755487463" sldId="1555"/>
        </pc:sldMkLst>
      </pc:sldChg>
      <pc:sldChg chg="add">
        <pc:chgData name="Sarasin, Elise" userId="051ede2b-3008-44c0-bb19-c9bb04b8c5c9" providerId="ADAL" clId="{88D854F9-AEF2-40E0-AA10-57D4EB00D242}" dt="2024-04-02T16:01:39.994" v="1"/>
        <pc:sldMkLst>
          <pc:docMk/>
          <pc:sldMk cId="2888526886" sldId="1556"/>
        </pc:sldMkLst>
      </pc:sldChg>
      <pc:sldChg chg="del">
        <pc:chgData name="Sarasin, Elise" userId="051ede2b-3008-44c0-bb19-c9bb04b8c5c9" providerId="ADAL" clId="{88D854F9-AEF2-40E0-AA10-57D4EB00D242}" dt="2024-04-02T16:03:32.365" v="20" actId="47"/>
        <pc:sldMkLst>
          <pc:docMk/>
          <pc:sldMk cId="1977536410" sldId="1684"/>
        </pc:sldMkLst>
      </pc:sldChg>
      <pc:sldChg chg="del">
        <pc:chgData name="Sarasin, Elise" userId="051ede2b-3008-44c0-bb19-c9bb04b8c5c9" providerId="ADAL" clId="{88D854F9-AEF2-40E0-AA10-57D4EB00D242}" dt="2024-04-02T16:03:35.199" v="22" actId="47"/>
        <pc:sldMkLst>
          <pc:docMk/>
          <pc:sldMk cId="979904715" sldId="1784"/>
        </pc:sldMkLst>
      </pc:sldChg>
      <pc:sldChg chg="del">
        <pc:chgData name="Sarasin, Elise" userId="051ede2b-3008-44c0-bb19-c9bb04b8c5c9" providerId="ADAL" clId="{88D854F9-AEF2-40E0-AA10-57D4EB00D242}" dt="2024-04-02T16:03:34.012" v="21" actId="47"/>
        <pc:sldMkLst>
          <pc:docMk/>
          <pc:sldMk cId="2462016796" sldId="1785"/>
        </pc:sldMkLst>
      </pc:sldChg>
      <pc:sldChg chg="del">
        <pc:chgData name="Sarasin, Elise" userId="051ede2b-3008-44c0-bb19-c9bb04b8c5c9" providerId="ADAL" clId="{88D854F9-AEF2-40E0-AA10-57D4EB00D242}" dt="2024-04-02T16:03:36.565" v="23" actId="47"/>
        <pc:sldMkLst>
          <pc:docMk/>
          <pc:sldMk cId="2483447844" sldId="1786"/>
        </pc:sldMkLst>
      </pc:sldChg>
      <pc:sldChg chg="del">
        <pc:chgData name="Sarasin, Elise" userId="051ede2b-3008-44c0-bb19-c9bb04b8c5c9" providerId="ADAL" clId="{88D854F9-AEF2-40E0-AA10-57D4EB00D242}" dt="2024-04-02T16:01:17.004" v="0" actId="47"/>
        <pc:sldMkLst>
          <pc:docMk/>
          <pc:sldMk cId="1895628873" sldId="1822"/>
        </pc:sldMkLst>
      </pc:sldChg>
      <pc:sldChg chg="addSp delSp modSp add mod">
        <pc:chgData name="Sarasin, Elise" userId="051ede2b-3008-44c0-bb19-c9bb04b8c5c9" providerId="ADAL" clId="{88D854F9-AEF2-40E0-AA10-57D4EB00D242}" dt="2024-04-02T16:03:10.598" v="18" actId="1076"/>
        <pc:sldMkLst>
          <pc:docMk/>
          <pc:sldMk cId="4246123446" sldId="1906"/>
        </pc:sldMkLst>
        <pc:spChg chg="mod">
          <ac:chgData name="Sarasin, Elise" userId="051ede2b-3008-44c0-bb19-c9bb04b8c5c9" providerId="ADAL" clId="{88D854F9-AEF2-40E0-AA10-57D4EB00D242}" dt="2024-04-02T16:03:10.598" v="18" actId="1076"/>
          <ac:spMkLst>
            <pc:docMk/>
            <pc:sldMk cId="4246123446" sldId="1906"/>
            <ac:spMk id="6" creationId="{AE9654B8-16A3-20F9-E591-D57AC0C4E6A7}"/>
          </ac:spMkLst>
        </pc:spChg>
        <pc:picChg chg="del">
          <ac:chgData name="Sarasin, Elise" userId="051ede2b-3008-44c0-bb19-c9bb04b8c5c9" providerId="ADAL" clId="{88D854F9-AEF2-40E0-AA10-57D4EB00D242}" dt="2024-04-02T16:02:24.097" v="4" actId="478"/>
          <ac:picMkLst>
            <pc:docMk/>
            <pc:sldMk cId="4246123446" sldId="1906"/>
            <ac:picMk id="3" creationId="{9E5163B1-B786-8ABF-DB45-31B42C9B166A}"/>
          </ac:picMkLst>
        </pc:picChg>
        <pc:picChg chg="add mod">
          <ac:chgData name="Sarasin, Elise" userId="051ede2b-3008-44c0-bb19-c9bb04b8c5c9" providerId="ADAL" clId="{88D854F9-AEF2-40E0-AA10-57D4EB00D242}" dt="2024-04-02T16:03:08.106" v="17" actId="1076"/>
          <ac:picMkLst>
            <pc:docMk/>
            <pc:sldMk cId="4246123446" sldId="1906"/>
            <ac:picMk id="4" creationId="{172AE815-6AF1-422F-D72A-8AEC72906081}"/>
          </ac:picMkLst>
        </pc:picChg>
        <pc:picChg chg="add mod">
          <ac:chgData name="Sarasin, Elise" userId="051ede2b-3008-44c0-bb19-c9bb04b8c5c9" providerId="ADAL" clId="{88D854F9-AEF2-40E0-AA10-57D4EB00D242}" dt="2024-04-02T16:03:01.776" v="15" actId="1076"/>
          <ac:picMkLst>
            <pc:docMk/>
            <pc:sldMk cId="4246123446" sldId="1906"/>
            <ac:picMk id="7" creationId="{B4F7103A-24B2-13AB-7603-2F0E48CE46A0}"/>
          </ac:picMkLst>
        </pc:picChg>
        <pc:picChg chg="mod ord">
          <ac:chgData name="Sarasin, Elise" userId="051ede2b-3008-44c0-bb19-c9bb04b8c5c9" providerId="ADAL" clId="{88D854F9-AEF2-40E0-AA10-57D4EB00D242}" dt="2024-04-02T16:03:04.465" v="16" actId="166"/>
          <ac:picMkLst>
            <pc:docMk/>
            <pc:sldMk cId="4246123446" sldId="1906"/>
            <ac:picMk id="12" creationId="{45B70856-38E5-D09C-E499-D9A7F9D83789}"/>
          </ac:picMkLst>
        </pc:picChg>
      </pc:sldChg>
      <pc:sldChg chg="add">
        <pc:chgData name="Sarasin, Elise" userId="051ede2b-3008-44c0-bb19-c9bb04b8c5c9" providerId="ADAL" clId="{88D854F9-AEF2-40E0-AA10-57D4EB00D242}" dt="2024-04-02T16:01:39.994" v="1"/>
        <pc:sldMkLst>
          <pc:docMk/>
          <pc:sldMk cId="1875253898" sldId="1907"/>
        </pc:sldMkLst>
      </pc:sldChg>
      <pc:sldChg chg="addSp delSp modSp add mod">
        <pc:chgData name="Sarasin, Elise" userId="051ede2b-3008-44c0-bb19-c9bb04b8c5c9" providerId="ADAL" clId="{88D854F9-AEF2-40E0-AA10-57D4EB00D242}" dt="2024-04-02T16:09:23.657" v="100" actId="478"/>
        <pc:sldMkLst>
          <pc:docMk/>
          <pc:sldMk cId="206743234" sldId="1908"/>
        </pc:sldMkLst>
        <pc:spChg chg="add del mod">
          <ac:chgData name="Sarasin, Elise" userId="051ede2b-3008-44c0-bb19-c9bb04b8c5c9" providerId="ADAL" clId="{88D854F9-AEF2-40E0-AA10-57D4EB00D242}" dt="2024-04-02T16:04:18.322" v="39" actId="478"/>
          <ac:spMkLst>
            <pc:docMk/>
            <pc:sldMk cId="206743234" sldId="1908"/>
            <ac:spMk id="3" creationId="{57B34418-EC92-56DD-FB3D-636BAAB9BFA9}"/>
          </ac:spMkLst>
        </pc:spChg>
        <pc:spChg chg="add del mod">
          <ac:chgData name="Sarasin, Elise" userId="051ede2b-3008-44c0-bb19-c9bb04b8c5c9" providerId="ADAL" clId="{88D854F9-AEF2-40E0-AA10-57D4EB00D242}" dt="2024-04-02T16:09:23.657" v="100" actId="478"/>
          <ac:spMkLst>
            <pc:docMk/>
            <pc:sldMk cId="206743234" sldId="1908"/>
            <ac:spMk id="4" creationId="{715D1A5A-EEA9-0D89-41C1-C71ED6102C1F}"/>
          </ac:spMkLst>
        </pc:spChg>
      </pc:sldChg>
    </pc:docChg>
  </pc:docChgLst>
  <pc:docChgLst>
    <pc:chgData name="Sarasin, Elise" userId="051ede2b-3008-44c0-bb19-c9bb04b8c5c9" providerId="ADAL" clId="{6395695F-358A-4FA7-B15A-BB5FC81D5A6F}"/>
    <pc:docChg chg="undo redo custSel addSld delSld modSld sldOrd modMainMaster modSection">
      <pc:chgData name="Sarasin, Elise" userId="051ede2b-3008-44c0-bb19-c9bb04b8c5c9" providerId="ADAL" clId="{6395695F-358A-4FA7-B15A-BB5FC81D5A6F}" dt="2024-03-26T18:50:18.263" v="68" actId="47"/>
      <pc:docMkLst>
        <pc:docMk/>
      </pc:docMkLst>
      <pc:sldChg chg="add del">
        <pc:chgData name="Sarasin, Elise" userId="051ede2b-3008-44c0-bb19-c9bb04b8c5c9" providerId="ADAL" clId="{6395695F-358A-4FA7-B15A-BB5FC81D5A6F}" dt="2024-03-26T18:45:43.841" v="20" actId="47"/>
        <pc:sldMkLst>
          <pc:docMk/>
          <pc:sldMk cId="0" sldId="267"/>
        </pc:sldMkLst>
      </pc:sldChg>
      <pc:sldChg chg="del">
        <pc:chgData name="Sarasin, Elise" userId="051ede2b-3008-44c0-bb19-c9bb04b8c5c9" providerId="ADAL" clId="{6395695F-358A-4FA7-B15A-BB5FC81D5A6F}" dt="2024-03-26T18:43:52.416" v="15" actId="47"/>
        <pc:sldMkLst>
          <pc:docMk/>
          <pc:sldMk cId="0" sldId="270"/>
        </pc:sldMkLst>
      </pc:sldChg>
      <pc:sldChg chg="add del">
        <pc:chgData name="Sarasin, Elise" userId="051ede2b-3008-44c0-bb19-c9bb04b8c5c9" providerId="ADAL" clId="{6395695F-358A-4FA7-B15A-BB5FC81D5A6F}" dt="2024-03-26T18:45:43.841" v="20" actId="47"/>
        <pc:sldMkLst>
          <pc:docMk/>
          <pc:sldMk cId="0" sldId="271"/>
        </pc:sldMkLst>
      </pc:sldChg>
      <pc:sldChg chg="add del">
        <pc:chgData name="Sarasin, Elise" userId="051ede2b-3008-44c0-bb19-c9bb04b8c5c9" providerId="ADAL" clId="{6395695F-358A-4FA7-B15A-BB5FC81D5A6F}" dt="2024-03-26T18:45:43.841" v="20" actId="47"/>
        <pc:sldMkLst>
          <pc:docMk/>
          <pc:sldMk cId="0" sldId="274"/>
        </pc:sldMkLst>
      </pc:sldChg>
      <pc:sldChg chg="add del">
        <pc:chgData name="Sarasin, Elise" userId="051ede2b-3008-44c0-bb19-c9bb04b8c5c9" providerId="ADAL" clId="{6395695F-358A-4FA7-B15A-BB5FC81D5A6F}" dt="2024-03-26T18:45:43.841" v="20" actId="47"/>
        <pc:sldMkLst>
          <pc:docMk/>
          <pc:sldMk cId="818335116" sldId="278"/>
        </pc:sldMkLst>
      </pc:sldChg>
      <pc:sldChg chg="del">
        <pc:chgData name="Sarasin, Elise" userId="051ede2b-3008-44c0-bb19-c9bb04b8c5c9" providerId="ADAL" clId="{6395695F-358A-4FA7-B15A-BB5FC81D5A6F}" dt="2024-03-26T18:43:52.416" v="15" actId="47"/>
        <pc:sldMkLst>
          <pc:docMk/>
          <pc:sldMk cId="0" sldId="280"/>
        </pc:sldMkLst>
      </pc:sldChg>
      <pc:sldChg chg="add del">
        <pc:chgData name="Sarasin, Elise" userId="051ede2b-3008-44c0-bb19-c9bb04b8c5c9" providerId="ADAL" clId="{6395695F-358A-4FA7-B15A-BB5FC81D5A6F}" dt="2024-03-26T18:45:43.841" v="20" actId="47"/>
        <pc:sldMkLst>
          <pc:docMk/>
          <pc:sldMk cId="0" sldId="282"/>
        </pc:sldMkLst>
      </pc:sldChg>
      <pc:sldChg chg="add del">
        <pc:chgData name="Sarasin, Elise" userId="051ede2b-3008-44c0-bb19-c9bb04b8c5c9" providerId="ADAL" clId="{6395695F-358A-4FA7-B15A-BB5FC81D5A6F}" dt="2024-03-26T18:45:43.841" v="20" actId="47"/>
        <pc:sldMkLst>
          <pc:docMk/>
          <pc:sldMk cId="2289356637" sldId="287"/>
        </pc:sldMkLst>
      </pc:sldChg>
      <pc:sldChg chg="add del">
        <pc:chgData name="Sarasin, Elise" userId="051ede2b-3008-44c0-bb19-c9bb04b8c5c9" providerId="ADAL" clId="{6395695F-358A-4FA7-B15A-BB5FC81D5A6F}" dt="2024-03-26T18:49:29.749" v="64" actId="47"/>
        <pc:sldMkLst>
          <pc:docMk/>
          <pc:sldMk cId="3638041438" sldId="803"/>
        </pc:sldMkLst>
      </pc:sldChg>
      <pc:sldChg chg="del">
        <pc:chgData name="Sarasin, Elise" userId="051ede2b-3008-44c0-bb19-c9bb04b8c5c9" providerId="ADAL" clId="{6395695F-358A-4FA7-B15A-BB5FC81D5A6F}" dt="2024-03-26T18:50:18.263" v="68" actId="47"/>
        <pc:sldMkLst>
          <pc:docMk/>
          <pc:sldMk cId="1659631156" sldId="896"/>
        </pc:sldMkLst>
      </pc:sldChg>
      <pc:sldChg chg="del">
        <pc:chgData name="Sarasin, Elise" userId="051ede2b-3008-44c0-bb19-c9bb04b8c5c9" providerId="ADAL" clId="{6395695F-358A-4FA7-B15A-BB5FC81D5A6F}" dt="2024-03-26T18:49:39.850" v="66" actId="47"/>
        <pc:sldMkLst>
          <pc:docMk/>
          <pc:sldMk cId="3563780002" sldId="1089"/>
        </pc:sldMkLst>
      </pc:sldChg>
      <pc:sldChg chg="del">
        <pc:chgData name="Sarasin, Elise" userId="051ede2b-3008-44c0-bb19-c9bb04b8c5c9" providerId="ADAL" clId="{6395695F-358A-4FA7-B15A-BB5FC81D5A6F}" dt="2024-03-26T18:41:34.145" v="8" actId="47"/>
        <pc:sldMkLst>
          <pc:docMk/>
          <pc:sldMk cId="1409232061" sldId="1511"/>
        </pc:sldMkLst>
      </pc:sldChg>
      <pc:sldChg chg="ord">
        <pc:chgData name="Sarasin, Elise" userId="051ede2b-3008-44c0-bb19-c9bb04b8c5c9" providerId="ADAL" clId="{6395695F-358A-4FA7-B15A-BB5FC81D5A6F}" dt="2024-03-26T18:40:43.656" v="1"/>
        <pc:sldMkLst>
          <pc:docMk/>
          <pc:sldMk cId="2424679647" sldId="1529"/>
        </pc:sldMkLst>
      </pc:sldChg>
      <pc:sldChg chg="del">
        <pc:chgData name="Sarasin, Elise" userId="051ede2b-3008-44c0-bb19-c9bb04b8c5c9" providerId="ADAL" clId="{6395695F-358A-4FA7-B15A-BB5FC81D5A6F}" dt="2024-03-26T18:43:37.931" v="14" actId="47"/>
        <pc:sldMkLst>
          <pc:docMk/>
          <pc:sldMk cId="82712566" sldId="1534"/>
        </pc:sldMkLst>
      </pc:sldChg>
      <pc:sldChg chg="mod ord modShow">
        <pc:chgData name="Sarasin, Elise" userId="051ede2b-3008-44c0-bb19-c9bb04b8c5c9" providerId="ADAL" clId="{6395695F-358A-4FA7-B15A-BB5FC81D5A6F}" dt="2024-03-26T18:45:52.897" v="30"/>
        <pc:sldMkLst>
          <pc:docMk/>
          <pc:sldMk cId="3986542513" sldId="1605"/>
        </pc:sldMkLst>
      </pc:sldChg>
      <pc:sldChg chg="del">
        <pc:chgData name="Sarasin, Elise" userId="051ede2b-3008-44c0-bb19-c9bb04b8c5c9" providerId="ADAL" clId="{6395695F-358A-4FA7-B15A-BB5FC81D5A6F}" dt="2024-03-26T18:43:37.931" v="14" actId="47"/>
        <pc:sldMkLst>
          <pc:docMk/>
          <pc:sldMk cId="1278930516" sldId="1607"/>
        </pc:sldMkLst>
      </pc:sldChg>
      <pc:sldChg chg="del">
        <pc:chgData name="Sarasin, Elise" userId="051ede2b-3008-44c0-bb19-c9bb04b8c5c9" providerId="ADAL" clId="{6395695F-358A-4FA7-B15A-BB5FC81D5A6F}" dt="2024-03-26T18:43:37.931" v="14" actId="47"/>
        <pc:sldMkLst>
          <pc:docMk/>
          <pc:sldMk cId="2364375846" sldId="1608"/>
        </pc:sldMkLst>
      </pc:sldChg>
      <pc:sldChg chg="del">
        <pc:chgData name="Sarasin, Elise" userId="051ede2b-3008-44c0-bb19-c9bb04b8c5c9" providerId="ADAL" clId="{6395695F-358A-4FA7-B15A-BB5FC81D5A6F}" dt="2024-03-26T18:50:05.265" v="67" actId="47"/>
        <pc:sldMkLst>
          <pc:docMk/>
          <pc:sldMk cId="129914492" sldId="1635"/>
        </pc:sldMkLst>
      </pc:sldChg>
      <pc:sldChg chg="del">
        <pc:chgData name="Sarasin, Elise" userId="051ede2b-3008-44c0-bb19-c9bb04b8c5c9" providerId="ADAL" clId="{6395695F-358A-4FA7-B15A-BB5FC81D5A6F}" dt="2024-03-26T18:43:37.931" v="14" actId="47"/>
        <pc:sldMkLst>
          <pc:docMk/>
          <pc:sldMk cId="694006738" sldId="1639"/>
        </pc:sldMkLst>
      </pc:sldChg>
      <pc:sldChg chg="del">
        <pc:chgData name="Sarasin, Elise" userId="051ede2b-3008-44c0-bb19-c9bb04b8c5c9" providerId="ADAL" clId="{6395695F-358A-4FA7-B15A-BB5FC81D5A6F}" dt="2024-03-26T18:43:37.931" v="14" actId="47"/>
        <pc:sldMkLst>
          <pc:docMk/>
          <pc:sldMk cId="1402203768" sldId="1640"/>
        </pc:sldMkLst>
      </pc:sldChg>
      <pc:sldChg chg="del">
        <pc:chgData name="Sarasin, Elise" userId="051ede2b-3008-44c0-bb19-c9bb04b8c5c9" providerId="ADAL" clId="{6395695F-358A-4FA7-B15A-BB5FC81D5A6F}" dt="2024-03-26T18:41:36.271" v="9" actId="47"/>
        <pc:sldMkLst>
          <pc:docMk/>
          <pc:sldMk cId="2520719331" sldId="1643"/>
        </pc:sldMkLst>
      </pc:sldChg>
      <pc:sldChg chg="del">
        <pc:chgData name="Sarasin, Elise" userId="051ede2b-3008-44c0-bb19-c9bb04b8c5c9" providerId="ADAL" clId="{6395695F-358A-4FA7-B15A-BB5FC81D5A6F}" dt="2024-03-26T18:41:17.447" v="5" actId="47"/>
        <pc:sldMkLst>
          <pc:docMk/>
          <pc:sldMk cId="450880622" sldId="1656"/>
        </pc:sldMkLst>
      </pc:sldChg>
      <pc:sldChg chg="modNotesTx">
        <pc:chgData name="Sarasin, Elise" userId="051ede2b-3008-44c0-bb19-c9bb04b8c5c9" providerId="ADAL" clId="{6395695F-358A-4FA7-B15A-BB5FC81D5A6F}" dt="2024-03-26T18:41:29.004" v="7" actId="20577"/>
        <pc:sldMkLst>
          <pc:docMk/>
          <pc:sldMk cId="1895628873" sldId="1822"/>
        </pc:sldMkLst>
      </pc:sldChg>
      <pc:sldChg chg="modSp mod chgLayout">
        <pc:chgData name="Sarasin, Elise" userId="051ede2b-3008-44c0-bb19-c9bb04b8c5c9" providerId="ADAL" clId="{6395695F-358A-4FA7-B15A-BB5FC81D5A6F}" dt="2024-03-26T18:40:58.997" v="4" actId="700"/>
        <pc:sldMkLst>
          <pc:docMk/>
          <pc:sldMk cId="603526687" sldId="1848"/>
        </pc:sldMkLst>
        <pc:spChg chg="mod ord">
          <ac:chgData name="Sarasin, Elise" userId="051ede2b-3008-44c0-bb19-c9bb04b8c5c9" providerId="ADAL" clId="{6395695F-358A-4FA7-B15A-BB5FC81D5A6F}" dt="2024-03-26T18:40:58.997" v="4" actId="700"/>
          <ac:spMkLst>
            <pc:docMk/>
            <pc:sldMk cId="603526687" sldId="1848"/>
            <ac:spMk id="2" creationId="{9753BCDB-6ABC-2999-EE5B-0C0865C5F431}"/>
          </ac:spMkLst>
        </pc:spChg>
        <pc:spChg chg="mod ord">
          <ac:chgData name="Sarasin, Elise" userId="051ede2b-3008-44c0-bb19-c9bb04b8c5c9" providerId="ADAL" clId="{6395695F-358A-4FA7-B15A-BB5FC81D5A6F}" dt="2024-03-26T18:40:58.997" v="4" actId="700"/>
          <ac:spMkLst>
            <pc:docMk/>
            <pc:sldMk cId="603526687" sldId="1848"/>
            <ac:spMk id="6" creationId="{6D899EE9-3B28-9619-BB05-811F1A038924}"/>
          </ac:spMkLst>
        </pc:spChg>
        <pc:picChg chg="mod ord modCrop">
          <ac:chgData name="Sarasin, Elise" userId="051ede2b-3008-44c0-bb19-c9bb04b8c5c9" providerId="ADAL" clId="{6395695F-358A-4FA7-B15A-BB5FC81D5A6F}" dt="2024-03-26T18:40:58.997" v="4" actId="700"/>
          <ac:picMkLst>
            <pc:docMk/>
            <pc:sldMk cId="603526687" sldId="1848"/>
            <ac:picMk id="5" creationId="{8BF59313-D841-5819-2198-4DA5DF081C9B}"/>
          </ac:picMkLst>
        </pc:picChg>
      </pc:sldChg>
      <pc:sldChg chg="modSp mod">
        <pc:chgData name="Sarasin, Elise" userId="051ede2b-3008-44c0-bb19-c9bb04b8c5c9" providerId="ADAL" clId="{6395695F-358A-4FA7-B15A-BB5FC81D5A6F}" dt="2024-03-26T18:41:22.797" v="6" actId="1076"/>
        <pc:sldMkLst>
          <pc:docMk/>
          <pc:sldMk cId="4143966895" sldId="1849"/>
        </pc:sldMkLst>
        <pc:spChg chg="mod">
          <ac:chgData name="Sarasin, Elise" userId="051ede2b-3008-44c0-bb19-c9bb04b8c5c9" providerId="ADAL" clId="{6395695F-358A-4FA7-B15A-BB5FC81D5A6F}" dt="2024-03-26T18:41:22.797" v="6" actId="1076"/>
          <ac:spMkLst>
            <pc:docMk/>
            <pc:sldMk cId="4143966895" sldId="1849"/>
            <ac:spMk id="11" creationId="{DC25378A-7447-FB9D-D34C-293F50EC28A5}"/>
          </ac:spMkLst>
        </pc:spChg>
      </pc:sldChg>
      <pc:sldChg chg="del">
        <pc:chgData name="Sarasin, Elise" userId="051ede2b-3008-44c0-bb19-c9bb04b8c5c9" providerId="ADAL" clId="{6395695F-358A-4FA7-B15A-BB5FC81D5A6F}" dt="2024-03-26T18:48:58.060" v="59" actId="47"/>
        <pc:sldMkLst>
          <pc:docMk/>
          <pc:sldMk cId="1582351818" sldId="1858"/>
        </pc:sldMkLst>
      </pc:sldChg>
      <pc:sldChg chg="add del">
        <pc:chgData name="Sarasin, Elise" userId="051ede2b-3008-44c0-bb19-c9bb04b8c5c9" providerId="ADAL" clId="{6395695F-358A-4FA7-B15A-BB5FC81D5A6F}" dt="2024-03-26T18:49:38.712" v="65" actId="47"/>
        <pc:sldMkLst>
          <pc:docMk/>
          <pc:sldMk cId="2441129295" sldId="1859"/>
        </pc:sldMkLst>
      </pc:sldChg>
      <pc:sldChg chg="add del">
        <pc:chgData name="Sarasin, Elise" userId="051ede2b-3008-44c0-bb19-c9bb04b8c5c9" providerId="ADAL" clId="{6395695F-358A-4FA7-B15A-BB5FC81D5A6F}" dt="2024-03-26T18:45:43.841" v="20" actId="47"/>
        <pc:sldMkLst>
          <pc:docMk/>
          <pc:sldMk cId="2683556811" sldId="1862"/>
        </pc:sldMkLst>
      </pc:sldChg>
      <pc:sldChg chg="add del">
        <pc:chgData name="Sarasin, Elise" userId="051ede2b-3008-44c0-bb19-c9bb04b8c5c9" providerId="ADAL" clId="{6395695F-358A-4FA7-B15A-BB5FC81D5A6F}" dt="2024-03-26T18:45:43.841" v="20" actId="47"/>
        <pc:sldMkLst>
          <pc:docMk/>
          <pc:sldMk cId="3277322513" sldId="1863"/>
        </pc:sldMkLst>
      </pc:sldChg>
      <pc:sldChg chg="add del">
        <pc:chgData name="Sarasin, Elise" userId="051ede2b-3008-44c0-bb19-c9bb04b8c5c9" providerId="ADAL" clId="{6395695F-358A-4FA7-B15A-BB5FC81D5A6F}" dt="2024-03-26T18:45:43.841" v="20" actId="47"/>
        <pc:sldMkLst>
          <pc:docMk/>
          <pc:sldMk cId="499745170" sldId="1864"/>
        </pc:sldMkLst>
      </pc:sldChg>
      <pc:sldChg chg="add del">
        <pc:chgData name="Sarasin, Elise" userId="051ede2b-3008-44c0-bb19-c9bb04b8c5c9" providerId="ADAL" clId="{6395695F-358A-4FA7-B15A-BB5FC81D5A6F}" dt="2024-03-26T18:45:43.841" v="20" actId="47"/>
        <pc:sldMkLst>
          <pc:docMk/>
          <pc:sldMk cId="0" sldId="1865"/>
        </pc:sldMkLst>
      </pc:sldChg>
      <pc:sldChg chg="add del">
        <pc:chgData name="Sarasin, Elise" userId="051ede2b-3008-44c0-bb19-c9bb04b8c5c9" providerId="ADAL" clId="{6395695F-358A-4FA7-B15A-BB5FC81D5A6F}" dt="2024-03-26T18:45:43.841" v="20" actId="47"/>
        <pc:sldMkLst>
          <pc:docMk/>
          <pc:sldMk cId="1614284258" sldId="1866"/>
        </pc:sldMkLst>
      </pc:sldChg>
      <pc:sldChg chg="add del">
        <pc:chgData name="Sarasin, Elise" userId="051ede2b-3008-44c0-bb19-c9bb04b8c5c9" providerId="ADAL" clId="{6395695F-358A-4FA7-B15A-BB5FC81D5A6F}" dt="2024-03-26T18:45:43.841" v="20" actId="47"/>
        <pc:sldMkLst>
          <pc:docMk/>
          <pc:sldMk cId="0" sldId="1867"/>
        </pc:sldMkLst>
      </pc:sldChg>
      <pc:sldChg chg="add">
        <pc:chgData name="Sarasin, Elise" userId="051ede2b-3008-44c0-bb19-c9bb04b8c5c9" providerId="ADAL" clId="{6395695F-358A-4FA7-B15A-BB5FC81D5A6F}" dt="2024-03-26T18:43:24.321" v="10"/>
        <pc:sldMkLst>
          <pc:docMk/>
          <pc:sldMk cId="3301402973" sldId="1889"/>
        </pc:sldMkLst>
      </pc:sldChg>
      <pc:sldChg chg="add">
        <pc:chgData name="Sarasin, Elise" userId="051ede2b-3008-44c0-bb19-c9bb04b8c5c9" providerId="ADAL" clId="{6395695F-358A-4FA7-B15A-BB5FC81D5A6F}" dt="2024-03-26T18:43:24.321" v="10"/>
        <pc:sldMkLst>
          <pc:docMk/>
          <pc:sldMk cId="4015494632" sldId="1890"/>
        </pc:sldMkLst>
      </pc:sldChg>
      <pc:sldChg chg="add">
        <pc:chgData name="Sarasin, Elise" userId="051ede2b-3008-44c0-bb19-c9bb04b8c5c9" providerId="ADAL" clId="{6395695F-358A-4FA7-B15A-BB5FC81D5A6F}" dt="2024-03-26T18:43:24.321" v="10"/>
        <pc:sldMkLst>
          <pc:docMk/>
          <pc:sldMk cId="4285993367" sldId="1891"/>
        </pc:sldMkLst>
      </pc:sldChg>
      <pc:sldChg chg="add">
        <pc:chgData name="Sarasin, Elise" userId="051ede2b-3008-44c0-bb19-c9bb04b8c5c9" providerId="ADAL" clId="{6395695F-358A-4FA7-B15A-BB5FC81D5A6F}" dt="2024-03-26T18:43:24.321" v="10"/>
        <pc:sldMkLst>
          <pc:docMk/>
          <pc:sldMk cId="1757894952" sldId="1893"/>
        </pc:sldMkLst>
      </pc:sldChg>
      <pc:sldChg chg="add">
        <pc:chgData name="Sarasin, Elise" userId="051ede2b-3008-44c0-bb19-c9bb04b8c5c9" providerId="ADAL" clId="{6395695F-358A-4FA7-B15A-BB5FC81D5A6F}" dt="2024-03-26T18:45:16.100" v="19"/>
        <pc:sldMkLst>
          <pc:docMk/>
          <pc:sldMk cId="232361416" sldId="1894"/>
        </pc:sldMkLst>
      </pc:sldChg>
      <pc:sldChg chg="add del">
        <pc:chgData name="Sarasin, Elise" userId="051ede2b-3008-44c0-bb19-c9bb04b8c5c9" providerId="ADAL" clId="{6395695F-358A-4FA7-B15A-BB5FC81D5A6F}" dt="2024-03-26T18:45:16.003" v="18"/>
        <pc:sldMkLst>
          <pc:docMk/>
          <pc:sldMk cId="2645247218" sldId="1894"/>
        </pc:sldMkLst>
      </pc:sldChg>
      <pc:sldChg chg="modSp add del mod">
        <pc:chgData name="Sarasin, Elise" userId="051ede2b-3008-44c0-bb19-c9bb04b8c5c9" providerId="ADAL" clId="{6395695F-358A-4FA7-B15A-BB5FC81D5A6F}" dt="2024-03-26T18:46:16.216" v="32" actId="14100"/>
        <pc:sldMkLst>
          <pc:docMk/>
          <pc:sldMk cId="0" sldId="1895"/>
        </pc:sldMkLst>
        <pc:graphicFrameChg chg="mod modGraphic">
          <ac:chgData name="Sarasin, Elise" userId="051ede2b-3008-44c0-bb19-c9bb04b8c5c9" providerId="ADAL" clId="{6395695F-358A-4FA7-B15A-BB5FC81D5A6F}" dt="2024-03-26T18:46:16.216" v="32" actId="14100"/>
          <ac:graphicFrameMkLst>
            <pc:docMk/>
            <pc:sldMk cId="0" sldId="1895"/>
            <ac:graphicFrameMk id="278" creationId="{00000000-0000-0000-0000-000000000000}"/>
          </ac:graphicFrameMkLst>
        </pc:graphicFrameChg>
      </pc:sldChg>
      <pc:sldChg chg="add">
        <pc:chgData name="Sarasin, Elise" userId="051ede2b-3008-44c0-bb19-c9bb04b8c5c9" providerId="ADAL" clId="{6395695F-358A-4FA7-B15A-BB5FC81D5A6F}" dt="2024-03-26T18:45:16.100" v="19"/>
        <pc:sldMkLst>
          <pc:docMk/>
          <pc:sldMk cId="2893438853" sldId="1896"/>
        </pc:sldMkLst>
      </pc:sldChg>
      <pc:sldChg chg="add del">
        <pc:chgData name="Sarasin, Elise" userId="051ede2b-3008-44c0-bb19-c9bb04b8c5c9" providerId="ADAL" clId="{6395695F-358A-4FA7-B15A-BB5FC81D5A6F}" dt="2024-03-26T18:45:16.003" v="18"/>
        <pc:sldMkLst>
          <pc:docMk/>
          <pc:sldMk cId="3536415549" sldId="1896"/>
        </pc:sldMkLst>
      </pc:sldChg>
      <pc:sldChg chg="modSp add del mod">
        <pc:chgData name="Sarasin, Elise" userId="051ede2b-3008-44c0-bb19-c9bb04b8c5c9" providerId="ADAL" clId="{6395695F-358A-4FA7-B15A-BB5FC81D5A6F}" dt="2024-03-26T18:48:39.505" v="58" actId="14100"/>
        <pc:sldMkLst>
          <pc:docMk/>
          <pc:sldMk cId="0" sldId="1897"/>
        </pc:sldMkLst>
        <pc:graphicFrameChg chg="mod modGraphic">
          <ac:chgData name="Sarasin, Elise" userId="051ede2b-3008-44c0-bb19-c9bb04b8c5c9" providerId="ADAL" clId="{6395695F-358A-4FA7-B15A-BB5FC81D5A6F}" dt="2024-03-26T18:48:39.505" v="58" actId="14100"/>
          <ac:graphicFrameMkLst>
            <pc:docMk/>
            <pc:sldMk cId="0" sldId="1897"/>
            <ac:graphicFrameMk id="348" creationId="{00000000-0000-0000-0000-000000000000}"/>
          </ac:graphicFrameMkLst>
        </pc:graphicFrameChg>
      </pc:sldChg>
      <pc:sldChg chg="add del">
        <pc:chgData name="Sarasin, Elise" userId="051ede2b-3008-44c0-bb19-c9bb04b8c5c9" providerId="ADAL" clId="{6395695F-358A-4FA7-B15A-BB5FC81D5A6F}" dt="2024-03-26T18:45:16.003" v="18"/>
        <pc:sldMkLst>
          <pc:docMk/>
          <pc:sldMk cId="850638764" sldId="1898"/>
        </pc:sldMkLst>
      </pc:sldChg>
      <pc:sldChg chg="add">
        <pc:chgData name="Sarasin, Elise" userId="051ede2b-3008-44c0-bb19-c9bb04b8c5c9" providerId="ADAL" clId="{6395695F-358A-4FA7-B15A-BB5FC81D5A6F}" dt="2024-03-26T18:45:16.100" v="19"/>
        <pc:sldMkLst>
          <pc:docMk/>
          <pc:sldMk cId="1704006670" sldId="1898"/>
        </pc:sldMkLst>
      </pc:sldChg>
      <pc:sldChg chg="modSp add del mod">
        <pc:chgData name="Sarasin, Elise" userId="051ede2b-3008-44c0-bb19-c9bb04b8c5c9" providerId="ADAL" clId="{6395695F-358A-4FA7-B15A-BB5FC81D5A6F}" dt="2024-03-26T18:48:33.452" v="56" actId="14100"/>
        <pc:sldMkLst>
          <pc:docMk/>
          <pc:sldMk cId="0" sldId="1899"/>
        </pc:sldMkLst>
        <pc:graphicFrameChg chg="mod modGraphic">
          <ac:chgData name="Sarasin, Elise" userId="051ede2b-3008-44c0-bb19-c9bb04b8c5c9" providerId="ADAL" clId="{6395695F-358A-4FA7-B15A-BB5FC81D5A6F}" dt="2024-03-26T18:48:33.452" v="56" actId="14100"/>
          <ac:graphicFrameMkLst>
            <pc:docMk/>
            <pc:sldMk cId="0" sldId="1899"/>
            <ac:graphicFrameMk id="254" creationId="{00000000-0000-0000-0000-000000000000}"/>
          </ac:graphicFrameMkLst>
        </pc:graphicFrameChg>
      </pc:sldChg>
      <pc:sldChg chg="add del">
        <pc:chgData name="Sarasin, Elise" userId="051ede2b-3008-44c0-bb19-c9bb04b8c5c9" providerId="ADAL" clId="{6395695F-358A-4FA7-B15A-BB5FC81D5A6F}" dt="2024-03-26T18:45:16.003" v="18"/>
        <pc:sldMkLst>
          <pc:docMk/>
          <pc:sldMk cId="763526756" sldId="1900"/>
        </pc:sldMkLst>
      </pc:sldChg>
      <pc:sldChg chg="add">
        <pc:chgData name="Sarasin, Elise" userId="051ede2b-3008-44c0-bb19-c9bb04b8c5c9" providerId="ADAL" clId="{6395695F-358A-4FA7-B15A-BB5FC81D5A6F}" dt="2024-03-26T18:45:16.100" v="19"/>
        <pc:sldMkLst>
          <pc:docMk/>
          <pc:sldMk cId="3309941240" sldId="1900"/>
        </pc:sldMkLst>
      </pc:sldChg>
      <pc:sldChg chg="modSp add del mod">
        <pc:chgData name="Sarasin, Elise" userId="051ede2b-3008-44c0-bb19-c9bb04b8c5c9" providerId="ADAL" clId="{6395695F-358A-4FA7-B15A-BB5FC81D5A6F}" dt="2024-03-26T18:48:26.658" v="54" actId="14100"/>
        <pc:sldMkLst>
          <pc:docMk/>
          <pc:sldMk cId="0" sldId="1901"/>
        </pc:sldMkLst>
        <pc:graphicFrameChg chg="mod modGraphic">
          <ac:chgData name="Sarasin, Elise" userId="051ede2b-3008-44c0-bb19-c9bb04b8c5c9" providerId="ADAL" clId="{6395695F-358A-4FA7-B15A-BB5FC81D5A6F}" dt="2024-03-26T18:48:26.658" v="54" actId="14100"/>
          <ac:graphicFrameMkLst>
            <pc:docMk/>
            <pc:sldMk cId="0" sldId="1901"/>
            <ac:graphicFrameMk id="299" creationId="{00000000-0000-0000-0000-000000000000}"/>
          </ac:graphicFrameMkLst>
        </pc:graphicFrameChg>
      </pc:sldChg>
      <pc:sldChg chg="add del">
        <pc:chgData name="Sarasin, Elise" userId="051ede2b-3008-44c0-bb19-c9bb04b8c5c9" providerId="ADAL" clId="{6395695F-358A-4FA7-B15A-BB5FC81D5A6F}" dt="2024-03-26T18:45:16.003" v="18"/>
        <pc:sldMkLst>
          <pc:docMk/>
          <pc:sldMk cId="1405178444" sldId="1902"/>
        </pc:sldMkLst>
      </pc:sldChg>
      <pc:sldChg chg="add">
        <pc:chgData name="Sarasin, Elise" userId="051ede2b-3008-44c0-bb19-c9bb04b8c5c9" providerId="ADAL" clId="{6395695F-358A-4FA7-B15A-BB5FC81D5A6F}" dt="2024-03-26T18:45:16.100" v="19"/>
        <pc:sldMkLst>
          <pc:docMk/>
          <pc:sldMk cId="3477427965" sldId="1902"/>
        </pc:sldMkLst>
      </pc:sldChg>
      <pc:sldChg chg="modSp add del mod">
        <pc:chgData name="Sarasin, Elise" userId="051ede2b-3008-44c0-bb19-c9bb04b8c5c9" providerId="ADAL" clId="{6395695F-358A-4FA7-B15A-BB5FC81D5A6F}" dt="2024-03-26T18:48:18.040" v="52" actId="1036"/>
        <pc:sldMkLst>
          <pc:docMk/>
          <pc:sldMk cId="0" sldId="1903"/>
        </pc:sldMkLst>
        <pc:graphicFrameChg chg="mod modGraphic">
          <ac:chgData name="Sarasin, Elise" userId="051ede2b-3008-44c0-bb19-c9bb04b8c5c9" providerId="ADAL" clId="{6395695F-358A-4FA7-B15A-BB5FC81D5A6F}" dt="2024-03-26T18:48:18.040" v="52" actId="1036"/>
          <ac:graphicFrameMkLst>
            <pc:docMk/>
            <pc:sldMk cId="0" sldId="1903"/>
            <ac:graphicFrameMk id="254" creationId="{00000000-0000-0000-0000-000000000000}"/>
          </ac:graphicFrameMkLst>
        </pc:graphicFrameChg>
      </pc:sldChg>
      <pc:sldChg chg="add">
        <pc:chgData name="Sarasin, Elise" userId="051ede2b-3008-44c0-bb19-c9bb04b8c5c9" providerId="ADAL" clId="{6395695F-358A-4FA7-B15A-BB5FC81D5A6F}" dt="2024-03-26T18:45:16.100" v="19"/>
        <pc:sldMkLst>
          <pc:docMk/>
          <pc:sldMk cId="2300094531" sldId="1904"/>
        </pc:sldMkLst>
      </pc:sldChg>
      <pc:sldChg chg="add del">
        <pc:chgData name="Sarasin, Elise" userId="051ede2b-3008-44c0-bb19-c9bb04b8c5c9" providerId="ADAL" clId="{6395695F-358A-4FA7-B15A-BB5FC81D5A6F}" dt="2024-03-26T18:45:16.003" v="18"/>
        <pc:sldMkLst>
          <pc:docMk/>
          <pc:sldMk cId="4186957915" sldId="1904"/>
        </pc:sldMkLst>
      </pc:sldChg>
      <pc:sldChg chg="modSp add del mod">
        <pc:chgData name="Sarasin, Elise" userId="051ede2b-3008-44c0-bb19-c9bb04b8c5c9" providerId="ADAL" clId="{6395695F-358A-4FA7-B15A-BB5FC81D5A6F}" dt="2024-03-26T18:48:04.731" v="37" actId="14100"/>
        <pc:sldMkLst>
          <pc:docMk/>
          <pc:sldMk cId="0" sldId="1905"/>
        </pc:sldMkLst>
        <pc:graphicFrameChg chg="mod modGraphic">
          <ac:chgData name="Sarasin, Elise" userId="051ede2b-3008-44c0-bb19-c9bb04b8c5c9" providerId="ADAL" clId="{6395695F-358A-4FA7-B15A-BB5FC81D5A6F}" dt="2024-03-26T18:48:04.731" v="37" actId="14100"/>
          <ac:graphicFrameMkLst>
            <pc:docMk/>
            <pc:sldMk cId="0" sldId="1905"/>
            <ac:graphicFrameMk id="299" creationId="{00000000-0000-0000-0000-000000000000}"/>
          </ac:graphicFrameMkLst>
        </pc:graphicFrameChg>
      </pc:sldChg>
      <pc:sldMasterChg chg="modSldLayout">
        <pc:chgData name="Sarasin, Elise" userId="051ede2b-3008-44c0-bb19-c9bb04b8c5c9" providerId="ADAL" clId="{6395695F-358A-4FA7-B15A-BB5FC81D5A6F}" dt="2024-03-26T18:47:34.207" v="35" actId="732"/>
        <pc:sldMasterMkLst>
          <pc:docMk/>
          <pc:sldMasterMk cId="761330184" sldId="2147483694"/>
        </pc:sldMasterMkLst>
        <pc:sldLayoutChg chg="modSp mod">
          <pc:chgData name="Sarasin, Elise" userId="051ede2b-3008-44c0-bb19-c9bb04b8c5c9" providerId="ADAL" clId="{6395695F-358A-4FA7-B15A-BB5FC81D5A6F}" dt="2024-03-26T18:46:58.222" v="33" actId="732"/>
          <pc:sldLayoutMkLst>
            <pc:docMk/>
            <pc:sldMasterMk cId="761330184" sldId="2147483694"/>
            <pc:sldLayoutMk cId="465486106" sldId="2147483696"/>
          </pc:sldLayoutMkLst>
          <pc:picChg chg="mod modCrop">
            <ac:chgData name="Sarasin, Elise" userId="051ede2b-3008-44c0-bb19-c9bb04b8c5c9" providerId="ADAL" clId="{6395695F-358A-4FA7-B15A-BB5FC81D5A6F}" dt="2024-03-26T18:46:58.222" v="33" actId="732"/>
            <ac:picMkLst>
              <pc:docMk/>
              <pc:sldMasterMk cId="761330184" sldId="2147483694"/>
              <pc:sldLayoutMk cId="465486106" sldId="2147483696"/>
              <ac:picMk id="8" creationId="{483C3DBA-B703-0F51-3AF1-12B51186CC8A}"/>
            </ac:picMkLst>
          </pc:picChg>
        </pc:sldLayoutChg>
        <pc:sldLayoutChg chg="modSp mod">
          <pc:chgData name="Sarasin, Elise" userId="051ede2b-3008-44c0-bb19-c9bb04b8c5c9" providerId="ADAL" clId="{6395695F-358A-4FA7-B15A-BB5FC81D5A6F}" dt="2024-03-26T18:47:20.391" v="34" actId="732"/>
          <pc:sldLayoutMkLst>
            <pc:docMk/>
            <pc:sldMasterMk cId="761330184" sldId="2147483694"/>
            <pc:sldLayoutMk cId="2121854028" sldId="2147483700"/>
          </pc:sldLayoutMkLst>
          <pc:picChg chg="mod modCrop">
            <ac:chgData name="Sarasin, Elise" userId="051ede2b-3008-44c0-bb19-c9bb04b8c5c9" providerId="ADAL" clId="{6395695F-358A-4FA7-B15A-BB5FC81D5A6F}" dt="2024-03-26T18:47:20.391" v="34" actId="732"/>
            <ac:picMkLst>
              <pc:docMk/>
              <pc:sldMasterMk cId="761330184" sldId="2147483694"/>
              <pc:sldLayoutMk cId="2121854028" sldId="2147483700"/>
              <ac:picMk id="7" creationId="{A213AC10-A39E-D04F-B9C8-0350CDA52BD9}"/>
            </ac:picMkLst>
          </pc:picChg>
        </pc:sldLayoutChg>
        <pc:sldLayoutChg chg="modSp mod">
          <pc:chgData name="Sarasin, Elise" userId="051ede2b-3008-44c0-bb19-c9bb04b8c5c9" providerId="ADAL" clId="{6395695F-358A-4FA7-B15A-BB5FC81D5A6F}" dt="2024-03-26T18:47:34.207" v="35" actId="732"/>
          <pc:sldLayoutMkLst>
            <pc:docMk/>
            <pc:sldMasterMk cId="761330184" sldId="2147483694"/>
            <pc:sldLayoutMk cId="2418765905" sldId="2147483704"/>
          </pc:sldLayoutMkLst>
          <pc:picChg chg="mod modCrop">
            <ac:chgData name="Sarasin, Elise" userId="051ede2b-3008-44c0-bb19-c9bb04b8c5c9" providerId="ADAL" clId="{6395695F-358A-4FA7-B15A-BB5FC81D5A6F}" dt="2024-03-26T18:47:34.207" v="35" actId="732"/>
            <ac:picMkLst>
              <pc:docMk/>
              <pc:sldMasterMk cId="761330184" sldId="2147483694"/>
              <pc:sldLayoutMk cId="2418765905" sldId="2147483704"/>
              <ac:picMk id="8" creationId="{03665B79-4E1B-D488-21EE-63D4DEDA5EF9}"/>
            </ac:picMkLst>
          </pc:picChg>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6"/>
              <c:layout>
                <c:manualLayout>
                  <c:x val="-1.153644458223582E-3"/>
                  <c:y val="6.094366497800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A-48ED-84EB-6BE4036FB861}"/>
                </c:ext>
              </c:extLst>
            </c:dLbl>
            <c:dLbl>
              <c:idx val="7"/>
              <c:layout>
                <c:manualLayout>
                  <c:x val="0"/>
                  <c:y val="1.8548071949827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A-48ED-84EB-6BE4036FB861}"/>
                </c:ext>
              </c:extLst>
            </c:dLbl>
            <c:dLbl>
              <c:idx val="8"/>
              <c:layout>
                <c:manualLayout>
                  <c:x val="1.0382800124012067E-2"/>
                  <c:y val="2.6497245642611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A-48ED-84EB-6BE4036FB8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0.54772727272727273</c:v>
                </c:pt>
                <c:pt idx="1">
                  <c:v>0.64224137931034486</c:v>
                </c:pt>
                <c:pt idx="2">
                  <c:v>0.65090090090090091</c:v>
                </c:pt>
                <c:pt idx="3">
                  <c:v>0.65957446808510634</c:v>
                </c:pt>
                <c:pt idx="4">
                  <c:v>0.66359447004608296</c:v>
                </c:pt>
                <c:pt idx="6">
                  <c:v>0.86839999999999995</c:v>
                </c:pt>
                <c:pt idx="7">
                  <c:v>0.74460000000000004</c:v>
                </c:pt>
                <c:pt idx="8">
                  <c:v>0.72370000000000001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0.29318181818181815</c:v>
                </c:pt>
                <c:pt idx="1">
                  <c:v>0.26508620689655171</c:v>
                </c:pt>
                <c:pt idx="2">
                  <c:v>0.24774774774774774</c:v>
                </c:pt>
                <c:pt idx="3">
                  <c:v>0.23404255319148937</c:v>
                </c:pt>
                <c:pt idx="4">
                  <c:v>0.23732718894009217</c:v>
                </c:pt>
                <c:pt idx="6">
                  <c:v>0.1111</c:v>
                </c:pt>
                <c:pt idx="7">
                  <c:v>0.19570000000000001</c:v>
                </c:pt>
                <c:pt idx="8">
                  <c:v>0.20830000000000001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0.15909090909090909</c:v>
                </c:pt>
                <c:pt idx="1">
                  <c:v>9.2672413793103453E-2</c:v>
                </c:pt>
                <c:pt idx="2">
                  <c:v>0.10135135135135136</c:v>
                </c:pt>
                <c:pt idx="3">
                  <c:v>0.10638297872340426</c:v>
                </c:pt>
                <c:pt idx="4">
                  <c:v>9.9078341013824886E-2</c:v>
                </c:pt>
                <c:pt idx="6">
                  <c:v>2.0500000000000001E-2</c:v>
                </c:pt>
                <c:pt idx="7">
                  <c:v>5.9700000000000003E-2</c:v>
                </c:pt>
                <c:pt idx="8">
                  <c:v>6.8000000000000005E-2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0.64318181818181819</c:v>
                </c:pt>
                <c:pt idx="1">
                  <c:v>0.75862068965517238</c:v>
                </c:pt>
                <c:pt idx="2">
                  <c:v>0.76576576576576572</c:v>
                </c:pt>
                <c:pt idx="3">
                  <c:v>0.78723404255319152</c:v>
                </c:pt>
                <c:pt idx="4">
                  <c:v>0.7695852534562212</c:v>
                </c:pt>
                <c:pt idx="6">
                  <c:v>0.83919999999999995</c:v>
                </c:pt>
                <c:pt idx="7">
                  <c:v>0.73750000000000004</c:v>
                </c:pt>
                <c:pt idx="8">
                  <c:v>0.74780000000000002</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0.2340909090909091</c:v>
                </c:pt>
                <c:pt idx="1">
                  <c:v>0.15086206896551724</c:v>
                </c:pt>
                <c:pt idx="2">
                  <c:v>0.15315315315315314</c:v>
                </c:pt>
                <c:pt idx="3">
                  <c:v>0.1276595744680851</c:v>
                </c:pt>
                <c:pt idx="4">
                  <c:v>0.13594470046082949</c:v>
                </c:pt>
                <c:pt idx="6">
                  <c:v>0.1023</c:v>
                </c:pt>
                <c:pt idx="7">
                  <c:v>0.18140000000000001</c:v>
                </c:pt>
                <c:pt idx="8">
                  <c:v>0.16009999999999999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0.12272727272727273</c:v>
                </c:pt>
                <c:pt idx="1">
                  <c:v>9.0517241379310345E-2</c:v>
                </c:pt>
                <c:pt idx="2">
                  <c:v>8.1081081081081086E-2</c:v>
                </c:pt>
                <c:pt idx="3">
                  <c:v>8.5106382978723402E-2</c:v>
                </c:pt>
                <c:pt idx="4">
                  <c:v>9.4470046082949302E-2</c:v>
                </c:pt>
                <c:pt idx="6">
                  <c:v>5.8500000000000003E-2</c:v>
                </c:pt>
                <c:pt idx="7">
                  <c:v>8.1100000000000005E-2</c:v>
                </c:pt>
                <c:pt idx="8">
                  <c:v>9.2100000000000001E-2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0.71970000000000001</c:v>
                </c:pt>
                <c:pt idx="1">
                  <c:v>0.80330000000000001</c:v>
                </c:pt>
                <c:pt idx="2">
                  <c:v>0.75239999999999996</c:v>
                </c:pt>
                <c:pt idx="3">
                  <c:v>0.8</c:v>
                </c:pt>
                <c:pt idx="4">
                  <c:v>0.81740000000000002</c:v>
                </c:pt>
                <c:pt idx="6">
                  <c:v>0.90429999999999999</c:v>
                </c:pt>
                <c:pt idx="7">
                  <c:v>0.82599999999999996</c:v>
                </c:pt>
                <c:pt idx="8">
                  <c:v>0.80549999999999999</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0.18099999999999999</c:v>
                </c:pt>
                <c:pt idx="1">
                  <c:v>0.14219999999999999</c:v>
                </c:pt>
                <c:pt idx="2">
                  <c:v>0.17299999999999999</c:v>
                </c:pt>
                <c:pt idx="3">
                  <c:v>0.1303</c:v>
                </c:pt>
                <c:pt idx="4">
                  <c:v>0.125</c:v>
                </c:pt>
                <c:pt idx="6">
                  <c:v>7.7600000000000002E-2</c:v>
                </c:pt>
                <c:pt idx="7">
                  <c:v>0.13</c:v>
                </c:pt>
                <c:pt idx="8">
                  <c:v>0.1229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9.9299999999999999E-2</c:v>
                </c:pt>
                <c:pt idx="1">
                  <c:v>5.45E-2</c:v>
                </c:pt>
                <c:pt idx="2">
                  <c:v>7.46E-2</c:v>
                </c:pt>
                <c:pt idx="3">
                  <c:v>6.9699999999999998E-2</c:v>
                </c:pt>
                <c:pt idx="4">
                  <c:v>5.7599999999999998E-2</c:v>
                </c:pt>
                <c:pt idx="6">
                  <c:v>1.8100000000000002E-2</c:v>
                </c:pt>
                <c:pt idx="7">
                  <c:v>4.3999999999999997E-2</c:v>
                </c:pt>
                <c:pt idx="8">
                  <c:v>7.17E-2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0.61170000000000002</c:v>
                </c:pt>
                <c:pt idx="1">
                  <c:v>0.70199999999999996</c:v>
                </c:pt>
                <c:pt idx="2">
                  <c:v>0.82379999999999998</c:v>
                </c:pt>
                <c:pt idx="3">
                  <c:v>0.83299999999999996</c:v>
                </c:pt>
                <c:pt idx="4">
                  <c:v>0.85529999999999995</c:v>
                </c:pt>
                <c:pt idx="6">
                  <c:v>0.86819999999999997</c:v>
                </c:pt>
                <c:pt idx="7">
                  <c:v>0.8155</c:v>
                </c:pt>
                <c:pt idx="8">
                  <c:v>0.83279999999999998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0.17230000000000001</c:v>
                </c:pt>
                <c:pt idx="1">
                  <c:v>0.14219999999999999</c:v>
                </c:pt>
                <c:pt idx="2">
                  <c:v>6.83E-2</c:v>
                </c:pt>
                <c:pt idx="3">
                  <c:v>5.8700000000000002E-2</c:v>
                </c:pt>
                <c:pt idx="4">
                  <c:v>6.5799999999999997E-2</c:v>
                </c:pt>
                <c:pt idx="6">
                  <c:v>7.9399999999999998E-2</c:v>
                </c:pt>
                <c:pt idx="7">
                  <c:v>6.9199999999999998E-2</c:v>
                </c:pt>
                <c:pt idx="8">
                  <c:v>5.8000000000000003E-2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0.21609999999999999</c:v>
                </c:pt>
                <c:pt idx="1">
                  <c:v>0.15579999999999999</c:v>
                </c:pt>
                <c:pt idx="2">
                  <c:v>0.1079</c:v>
                </c:pt>
                <c:pt idx="3">
                  <c:v>0.10829999999999999</c:v>
                </c:pt>
                <c:pt idx="4">
                  <c:v>7.8899999999999998E-2</c:v>
                </c:pt>
                <c:pt idx="6">
                  <c:v>5.2299999999999999E-2</c:v>
                </c:pt>
                <c:pt idx="7">
                  <c:v>0.1153</c:v>
                </c:pt>
                <c:pt idx="8">
                  <c:v>0.10920000000000001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0697497982"/>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0.83</c:v>
                </c:pt>
                <c:pt idx="1">
                  <c:v>0.88400000000000001</c:v>
                </c:pt>
                <c:pt idx="2">
                  <c:v>0.8609</c:v>
                </c:pt>
                <c:pt idx="3">
                  <c:v>0.87980000000000003</c:v>
                </c:pt>
                <c:pt idx="4">
                  <c:v>0.88400000000000001</c:v>
                </c:pt>
                <c:pt idx="6">
                  <c:v>0.91849999999999998</c:v>
                </c:pt>
                <c:pt idx="7">
                  <c:v>0.8679</c:v>
                </c:pt>
                <c:pt idx="8">
                  <c:v>0.87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0.1285</c:v>
                </c:pt>
                <c:pt idx="1">
                  <c:v>8.8400000000000006E-2</c:v>
                </c:pt>
                <c:pt idx="2">
                  <c:v>0.1013</c:v>
                </c:pt>
                <c:pt idx="3">
                  <c:v>9.3200000000000005E-2</c:v>
                </c:pt>
                <c:pt idx="4">
                  <c:v>8.2500000000000004E-2</c:v>
                </c:pt>
                <c:pt idx="6">
                  <c:v>7.4499999999999997E-2</c:v>
                </c:pt>
                <c:pt idx="7">
                  <c:v>0.1017</c:v>
                </c:pt>
                <c:pt idx="8">
                  <c:v>0.1013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4.1500000000000002E-2</c:v>
                </c:pt>
                <c:pt idx="1">
                  <c:v>2.76E-2</c:v>
                </c:pt>
                <c:pt idx="2">
                  <c:v>3.7699999999999997E-2</c:v>
                </c:pt>
                <c:pt idx="3">
                  <c:v>2.7E-2</c:v>
                </c:pt>
                <c:pt idx="4">
                  <c:v>3.3500000000000002E-2</c:v>
                </c:pt>
                <c:pt idx="6">
                  <c:v>6.8999999999999999E-3</c:v>
                </c:pt>
                <c:pt idx="7">
                  <c:v>3.04E-2</c:v>
                </c:pt>
                <c:pt idx="8">
                  <c:v>2.87E-2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0697497982"/>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Sheet1!$B$2:$B$10</c:f>
              <c:numCache>
                <c:formatCode>0.00%</c:formatCode>
                <c:ptCount val="9"/>
                <c:pt idx="0">
                  <c:v>0.74690000000000001</c:v>
                </c:pt>
                <c:pt idx="1">
                  <c:v>0.78849999999999998</c:v>
                </c:pt>
                <c:pt idx="2">
                  <c:v>0.86719999999999997</c:v>
                </c:pt>
                <c:pt idx="3">
                  <c:v>0.88060000000000005</c:v>
                </c:pt>
                <c:pt idx="4">
                  <c:v>0.89229999999999998</c:v>
                </c:pt>
                <c:pt idx="6">
                  <c:v>0.8891</c:v>
                </c:pt>
                <c:pt idx="7">
                  <c:v>0.83620000000000005</c:v>
                </c:pt>
                <c:pt idx="8">
                  <c:v>0.85229999999999995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Sheet1!$C$2:$C$10</c:f>
              <c:numCache>
                <c:formatCode>0.00%</c:formatCode>
                <c:ptCount val="9"/>
                <c:pt idx="0">
                  <c:v>0.1227</c:v>
                </c:pt>
                <c:pt idx="1">
                  <c:v>0.1089</c:v>
                </c:pt>
                <c:pt idx="2">
                  <c:v>6.2899999999999998E-2</c:v>
                </c:pt>
                <c:pt idx="3">
                  <c:v>4.7E-2</c:v>
                </c:pt>
                <c:pt idx="4">
                  <c:v>4.19E-2</c:v>
                </c:pt>
                <c:pt idx="6">
                  <c:v>4.7699999999999999E-2</c:v>
                </c:pt>
                <c:pt idx="7">
                  <c:v>6.2100000000000002E-2</c:v>
                </c:pt>
                <c:pt idx="8">
                  <c:v>7.6799999999999993E-2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S15</c:v>
                </c:pt>
                <c:pt idx="1">
                  <c:v>S16</c:v>
                </c:pt>
                <c:pt idx="2">
                  <c:v>S17</c:v>
                </c:pt>
                <c:pt idx="3">
                  <c:v>S18</c:v>
                </c:pt>
                <c:pt idx="4">
                  <c:v>S19</c:v>
                </c:pt>
                <c:pt idx="5">
                  <c:v>S20</c:v>
                </c:pt>
                <c:pt idx="6">
                  <c:v>S21</c:v>
                </c:pt>
                <c:pt idx="7">
                  <c:v>S22</c:v>
                </c:pt>
                <c:pt idx="8">
                  <c:v>S23</c:v>
                </c:pt>
              </c:strCache>
            </c:strRef>
          </c:cat>
          <c:val>
            <c:numRef>
              <c:f>Sheet1!$D$2:$D$10</c:f>
              <c:numCache>
                <c:formatCode>0.00%</c:formatCode>
                <c:ptCount val="9"/>
                <c:pt idx="0">
                  <c:v>0.13039999999999999</c:v>
                </c:pt>
                <c:pt idx="1">
                  <c:v>0.1026</c:v>
                </c:pt>
                <c:pt idx="2">
                  <c:v>6.9900000000000004E-2</c:v>
                </c:pt>
                <c:pt idx="3">
                  <c:v>7.2400000000000006E-2</c:v>
                </c:pt>
                <c:pt idx="4">
                  <c:v>6.5799999999999997E-2</c:v>
                </c:pt>
                <c:pt idx="6">
                  <c:v>6.3299999999999995E-2</c:v>
                </c:pt>
                <c:pt idx="7">
                  <c:v>0.1017</c:v>
                </c:pt>
                <c:pt idx="8">
                  <c:v>7.0900000000000005E-2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0.48168</cdr:x>
      <cdr:y>0.01758</cdr:y>
    </cdr:from>
    <cdr:to>
      <cdr:x>0.51823</cdr:x>
      <cdr:y>0.08117</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5302638" y="84244"/>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0.47837</cdr:x>
      <cdr:y>0.21322</cdr:y>
    </cdr:from>
    <cdr:to>
      <cdr:x>0.51458</cdr:x>
      <cdr:y>0.27681</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5266233" y="102193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0.48271</cdr:x>
      <cdr:y>0.39389</cdr:y>
    </cdr:from>
    <cdr:to>
      <cdr:x>0.52497</cdr:x>
      <cdr:y>0.45749</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5313920"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0.57328</cdr:x>
      <cdr:y>0.02196</cdr:y>
    </cdr:from>
    <cdr:to>
      <cdr:x>0.60983</cdr:x>
      <cdr:y>0.08555</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6311043" y="105275"/>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0.56679</cdr:x>
      <cdr:y>0.23442</cdr:y>
    </cdr:from>
    <cdr:to>
      <cdr:x>0.603</cdr:x>
      <cdr:y>0.29801</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6239610"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0.5699</cdr:x>
      <cdr:y>0.39389</cdr:y>
    </cdr:from>
    <cdr:to>
      <cdr:x>0.61216</cdr:x>
      <cdr:y>0.45749</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6273761" y="188791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dr:relSizeAnchor xmlns:cdr="http://schemas.openxmlformats.org/drawingml/2006/chartDrawing">
    <cdr:from>
      <cdr:x>0.74776</cdr:x>
      <cdr:y>0.3766</cdr:y>
    </cdr:from>
    <cdr:to>
      <cdr:x>0.79002</cdr:x>
      <cdr:y>0.4402</cdr:y>
    </cdr:to>
    <cdr:sp macro="" textlink="">
      <cdr:nvSpPr>
        <cdr:cNvPr id="8" name="Rectangle 12">
          <a:extLst xmlns:a="http://schemas.openxmlformats.org/drawingml/2006/main">
            <a:ext uri="{FF2B5EF4-FFF2-40B4-BE49-F238E27FC236}">
              <a16:creationId xmlns:a16="http://schemas.microsoft.com/office/drawing/2014/main" id="{DE5CA997-5B00-5A0F-4259-BD3F93307665}"/>
            </a:ext>
          </a:extLst>
        </cdr:cNvPr>
        <cdr:cNvSpPr/>
      </cdr:nvSpPr>
      <cdr:spPr>
        <a:xfrm xmlns:a="http://schemas.openxmlformats.org/drawingml/2006/main">
          <a:off x="8231827" y="180503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287</a:t>
          </a:r>
        </a:p>
      </cdr:txBody>
    </cdr:sp>
  </cdr:relSizeAnchor>
  <cdr:relSizeAnchor xmlns:cdr="http://schemas.openxmlformats.org/drawingml/2006/chartDrawing">
    <cdr:from>
      <cdr:x>0.73697</cdr:x>
      <cdr:y>0.18601</cdr:y>
    </cdr:from>
    <cdr:to>
      <cdr:x>0.77318</cdr:x>
      <cdr:y>0.2496</cdr:y>
    </cdr:to>
    <cdr:sp macro="" textlink="">
      <cdr:nvSpPr>
        <cdr:cNvPr id="9" name="Rectangle 10">
          <a:extLst xmlns:a="http://schemas.openxmlformats.org/drawingml/2006/main">
            <a:ext uri="{FF2B5EF4-FFF2-40B4-BE49-F238E27FC236}">
              <a16:creationId xmlns:a16="http://schemas.microsoft.com/office/drawing/2014/main" id="{EAC62906-8612-DA32-9514-6C463B3BC19E}"/>
            </a:ext>
          </a:extLst>
        </cdr:cNvPr>
        <cdr:cNvSpPr/>
      </cdr:nvSpPr>
      <cdr:spPr>
        <a:xfrm xmlns:a="http://schemas.openxmlformats.org/drawingml/2006/main">
          <a:off x="8113040" y="891533"/>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35</a:t>
          </a:r>
        </a:p>
      </cdr:txBody>
    </cdr:sp>
  </cdr:relSizeAnchor>
  <cdr:relSizeAnchor xmlns:cdr="http://schemas.openxmlformats.org/drawingml/2006/chartDrawing">
    <cdr:from>
      <cdr:x>0.74275</cdr:x>
      <cdr:y>0.01758</cdr:y>
    </cdr:from>
    <cdr:to>
      <cdr:x>0.7793</cdr:x>
      <cdr:y>0.08117</cdr:y>
    </cdr:to>
    <cdr:sp macro="" textlink="">
      <cdr:nvSpPr>
        <cdr:cNvPr id="10" name="Rectangle 8">
          <a:extLst xmlns:a="http://schemas.openxmlformats.org/drawingml/2006/main">
            <a:ext uri="{FF2B5EF4-FFF2-40B4-BE49-F238E27FC236}">
              <a16:creationId xmlns:a16="http://schemas.microsoft.com/office/drawing/2014/main" id="{BE8457A7-84FF-7C7A-F316-38C5D20D8A4C}"/>
            </a:ext>
          </a:extLst>
        </cdr:cNvPr>
        <cdr:cNvSpPr/>
      </cdr:nvSpPr>
      <cdr:spPr>
        <a:xfrm xmlns:a="http://schemas.openxmlformats.org/drawingml/2006/main">
          <a:off x="8176629" y="84261"/>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20</a:t>
          </a:r>
        </a:p>
      </cdr:txBody>
    </cdr:sp>
  </cdr:relSizeAnchor>
  <cdr:relSizeAnchor xmlns:cdr="http://schemas.openxmlformats.org/drawingml/2006/chartDrawing">
    <cdr:from>
      <cdr:x>0.8344</cdr:x>
      <cdr:y>0.38509</cdr:y>
    </cdr:from>
    <cdr:to>
      <cdr:x>0.87666</cdr:x>
      <cdr:y>0.44869</cdr:y>
    </cdr:to>
    <cdr:sp macro="" textlink="">
      <cdr:nvSpPr>
        <cdr:cNvPr id="11" name="Rectangle 12">
          <a:extLst xmlns:a="http://schemas.openxmlformats.org/drawingml/2006/main">
            <a:ext uri="{FF2B5EF4-FFF2-40B4-BE49-F238E27FC236}">
              <a16:creationId xmlns:a16="http://schemas.microsoft.com/office/drawing/2014/main" id="{8B863A23-1075-2B87-85F0-1F52C5DFCAB2}"/>
            </a:ext>
          </a:extLst>
        </cdr:cNvPr>
        <cdr:cNvSpPr/>
      </cdr:nvSpPr>
      <cdr:spPr>
        <a:xfrm xmlns:a="http://schemas.openxmlformats.org/drawingml/2006/main">
          <a:off x="9185547" y="1845712"/>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329</a:t>
          </a:r>
        </a:p>
      </cdr:txBody>
    </cdr:sp>
  </cdr:relSizeAnchor>
  <cdr:relSizeAnchor xmlns:cdr="http://schemas.openxmlformats.org/drawingml/2006/chartDrawing">
    <cdr:from>
      <cdr:x>0.82691</cdr:x>
      <cdr:y>0.23442</cdr:y>
    </cdr:from>
    <cdr:to>
      <cdr:x>0.86312</cdr:x>
      <cdr:y>0.29801</cdr:y>
    </cdr:to>
    <cdr:sp macro="" textlink="">
      <cdr:nvSpPr>
        <cdr:cNvPr id="12" name="Rectangle 10">
          <a:extLst xmlns:a="http://schemas.openxmlformats.org/drawingml/2006/main">
            <a:ext uri="{FF2B5EF4-FFF2-40B4-BE49-F238E27FC236}">
              <a16:creationId xmlns:a16="http://schemas.microsoft.com/office/drawing/2014/main" id="{7C98B145-4E2A-AD82-7855-5433D1D9166E}"/>
            </a:ext>
          </a:extLst>
        </cdr:cNvPr>
        <cdr:cNvSpPr/>
      </cdr:nvSpPr>
      <cdr:spPr>
        <a:xfrm xmlns:a="http://schemas.openxmlformats.org/drawingml/2006/main">
          <a:off x="9103121"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65</a:t>
          </a:r>
        </a:p>
      </cdr:txBody>
    </cdr:sp>
  </cdr:relSizeAnchor>
  <cdr:relSizeAnchor xmlns:cdr="http://schemas.openxmlformats.org/drawingml/2006/chartDrawing">
    <cdr:from>
      <cdr:x>0.83338</cdr:x>
      <cdr:y>0.02197</cdr:y>
    </cdr:from>
    <cdr:to>
      <cdr:x>0.86993</cdr:x>
      <cdr:y>0.08556</cdr:y>
    </cdr:to>
    <cdr:sp macro="" textlink="">
      <cdr:nvSpPr>
        <cdr:cNvPr id="13" name="Rectangle 8">
          <a:extLst xmlns:a="http://schemas.openxmlformats.org/drawingml/2006/main">
            <a:ext uri="{FF2B5EF4-FFF2-40B4-BE49-F238E27FC236}">
              <a16:creationId xmlns:a16="http://schemas.microsoft.com/office/drawing/2014/main" id="{8F69C1A2-9B24-D016-9029-B17B67287BEE}"/>
            </a:ext>
          </a:extLst>
        </cdr:cNvPr>
        <cdr:cNvSpPr/>
      </cdr:nvSpPr>
      <cdr:spPr>
        <a:xfrm xmlns:a="http://schemas.openxmlformats.org/drawingml/2006/main">
          <a:off x="9174330"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38</a:t>
          </a:r>
        </a:p>
      </cdr:txBody>
    </cdr:sp>
  </cdr:relSizeAnchor>
  <cdr:relSizeAnchor xmlns:cdr="http://schemas.openxmlformats.org/drawingml/2006/chartDrawing">
    <cdr:from>
      <cdr:x>0.91852</cdr:x>
      <cdr:y>0.39084</cdr:y>
    </cdr:from>
    <cdr:to>
      <cdr:x>0.96078</cdr:x>
      <cdr:y>0.45444</cdr:y>
    </cdr:to>
    <cdr:sp macro="" textlink="">
      <cdr:nvSpPr>
        <cdr:cNvPr id="14" name="Rectangle 12">
          <a:extLst xmlns:a="http://schemas.openxmlformats.org/drawingml/2006/main">
            <a:ext uri="{FF2B5EF4-FFF2-40B4-BE49-F238E27FC236}">
              <a16:creationId xmlns:a16="http://schemas.microsoft.com/office/drawing/2014/main" id="{4B977357-BBF6-F6BA-2C04-98FD3AC16C1C}"/>
            </a:ext>
          </a:extLst>
        </cdr:cNvPr>
        <cdr:cNvSpPr/>
      </cdr:nvSpPr>
      <cdr:spPr>
        <a:xfrm xmlns:a="http://schemas.openxmlformats.org/drawingml/2006/main">
          <a:off x="10111641" y="1873297"/>
          <a:ext cx="465223" cy="304831"/>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341</a:t>
          </a:r>
        </a:p>
      </cdr:txBody>
    </cdr:sp>
  </cdr:relSizeAnchor>
  <cdr:relSizeAnchor xmlns:cdr="http://schemas.openxmlformats.org/drawingml/2006/chartDrawing">
    <cdr:from>
      <cdr:x>0.91616</cdr:x>
      <cdr:y>0.23442</cdr:y>
    </cdr:from>
    <cdr:to>
      <cdr:x>0.95237</cdr:x>
      <cdr:y>0.29801</cdr:y>
    </cdr:to>
    <cdr:sp macro="" textlink="">
      <cdr:nvSpPr>
        <cdr:cNvPr id="15" name="Rectangle 10">
          <a:extLst xmlns:a="http://schemas.openxmlformats.org/drawingml/2006/main">
            <a:ext uri="{FF2B5EF4-FFF2-40B4-BE49-F238E27FC236}">
              <a16:creationId xmlns:a16="http://schemas.microsoft.com/office/drawing/2014/main" id="{AA844DB4-4305-4280-2E06-3B604852B34F}"/>
            </a:ext>
          </a:extLst>
        </cdr:cNvPr>
        <cdr:cNvSpPr/>
      </cdr:nvSpPr>
      <cdr:spPr>
        <a:xfrm xmlns:a="http://schemas.openxmlformats.org/drawingml/2006/main">
          <a:off x="10085582" y="1123558"/>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73</a:t>
          </a:r>
        </a:p>
      </cdr:txBody>
    </cdr:sp>
  </cdr:relSizeAnchor>
  <cdr:relSizeAnchor xmlns:cdr="http://schemas.openxmlformats.org/drawingml/2006/chartDrawing">
    <cdr:from>
      <cdr:x>0.91916</cdr:x>
      <cdr:y>0.02197</cdr:y>
    </cdr:from>
    <cdr:to>
      <cdr:x>0.95571</cdr:x>
      <cdr:y>0.08556</cdr:y>
    </cdr:to>
    <cdr:sp macro="" textlink="">
      <cdr:nvSpPr>
        <cdr:cNvPr id="16" name="Rectangle 8">
          <a:extLst xmlns:a="http://schemas.openxmlformats.org/drawingml/2006/main">
            <a:ext uri="{FF2B5EF4-FFF2-40B4-BE49-F238E27FC236}">
              <a16:creationId xmlns:a16="http://schemas.microsoft.com/office/drawing/2014/main" id="{D0F9CA2B-37E6-328D-70CC-65CB2F114949}"/>
            </a:ext>
          </a:extLst>
        </cdr:cNvPr>
        <cdr:cNvSpPr/>
      </cdr:nvSpPr>
      <cdr:spPr>
        <a:xfrm xmlns:a="http://schemas.openxmlformats.org/drawingml/2006/main">
          <a:off x="10118691" y="105292"/>
          <a:ext cx="402364" cy="304783"/>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4/2/2024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Greetings! We</a:t>
            </a:r>
            <a:r>
              <a:rPr lang="en-US" baseline="0"/>
              <a:t> have included a few additional slides (currently hidden) for you to use if you would like when sharing information about treatment integrity and social validity with faculty and staff. These additional slides may be useful in providing additional details, especially to those new to Ci3T and data-informed professional learning activities at Tier 1. </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414260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80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73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54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33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30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373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70</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268576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so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867724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741265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80</a:t>
            </a:fld>
            <a:endParaRPr lang="en-US"/>
          </a:p>
        </p:txBody>
      </p:sp>
    </p:spTree>
    <p:extLst>
      <p:ext uri="{BB962C8B-B14F-4D97-AF65-F5344CB8AC3E}">
        <p14:creationId xmlns:p14="http://schemas.microsoft.com/office/powerpoint/2010/main" val="361499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101</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14</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37</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50</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2895036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720996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0276838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7423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6833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72972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13702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54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572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31721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803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703016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51380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9556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962170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5319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4/2/2024</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19199450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765882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93528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4/2/2024</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89456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263742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162"/>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6548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07089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44546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901581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22161"/>
          <a:stretch/>
        </p:blipFill>
        <p:spPr>
          <a:xfrm>
            <a:off x="10871236" y="5609558"/>
            <a:ext cx="1134809" cy="8833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21854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3324775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3378836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a:srcRect/>
          <a:stretch/>
        </p:blipFill>
        <p:spPr>
          <a:xfrm>
            <a:off x="97041" y="6192356"/>
            <a:ext cx="3624056" cy="593149"/>
          </a:xfrm>
          <a:prstGeom prst="rect">
            <a:avLst/>
          </a:prstGeom>
        </p:spPr>
      </p:pic>
    </p:spTree>
    <p:extLst>
      <p:ext uri="{BB962C8B-B14F-4D97-AF65-F5344CB8AC3E}">
        <p14:creationId xmlns:p14="http://schemas.microsoft.com/office/powerpoint/2010/main" val="3251211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23170"/>
          <a:stretch/>
        </p:blipFill>
        <p:spPr>
          <a:xfrm>
            <a:off x="11014996" y="5621004"/>
            <a:ext cx="1134809" cy="87187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18765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832236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2352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385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84783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57050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80492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43948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94255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2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64379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538996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44942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6912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7214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564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87192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496412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70442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3965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392934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684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96479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503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49724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775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442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97792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35428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9810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0827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6357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23902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287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4/2/2024</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641428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419053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9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326253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6379618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714196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3446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3245750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16642339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42828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68614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608350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15F3F8E-64A7-7782-5CD7-FFADBD5AC653}"/>
              </a:ext>
            </a:extLst>
          </p:cNvPr>
          <p:cNvPicPr>
            <a:picLocks noChangeAspect="1"/>
          </p:cNvPicPr>
          <p:nvPr userDrawn="1"/>
        </p:nvPicPr>
        <p:blipFill>
          <a:blip r:embed="rId2"/>
          <a:srcRect/>
          <a:stretch/>
        </p:blipFill>
        <p:spPr>
          <a:xfrm>
            <a:off x="97041" y="6192356"/>
            <a:ext cx="3624056" cy="593149"/>
          </a:xfrm>
          <a:prstGeom prst="rect">
            <a:avLst/>
          </a:prstGeom>
        </p:spPr>
      </p:pic>
    </p:spTree>
    <p:extLst>
      <p:ext uri="{BB962C8B-B14F-4D97-AF65-F5344CB8AC3E}">
        <p14:creationId xmlns:p14="http://schemas.microsoft.com/office/powerpoint/2010/main" val="2919249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2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03665B79-4E1B-D488-21EE-63D4DEDA5EF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1014996" y="5621004"/>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73014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9A5E7B8-41AD-B2F5-A93D-A994FCBCCE30}"/>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660023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838109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886688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01201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84185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77767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1657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B1365014-18B6-8A5F-F3FC-92EA1D2F545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527323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2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160496E9-1F73-77F7-DCEE-D3D34BBA2E8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64185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96768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00708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0527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34284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4078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3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E7E26E66-AD34-5E7A-D6F9-79407BAF3B8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78208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650969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05495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theme" Target="../theme/theme2.xml"/><Relationship Id="rId20" Type="http://schemas.openxmlformats.org/officeDocument/2006/relationships/slideLayout" Target="../slideLayouts/slideLayout47.xml"/><Relationship Id="rId41"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theme" Target="../theme/theme3.xml"/><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7613301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98575103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143.png"/><Relationship Id="rId4" Type="http://schemas.openxmlformats.org/officeDocument/2006/relationships/image" Target="../media/image142.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hyperlink" Target="http://www.ci3t.org/measur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6.png"/><Relationship Id="rId5" Type="http://schemas.openxmlformats.org/officeDocument/2006/relationships/diagramQuickStyle" Target="../diagrams/quickStyle7.xml"/><Relationship Id="rId10" Type="http://schemas.openxmlformats.org/officeDocument/2006/relationships/image" Target="../media/image35.png"/><Relationship Id="rId4" Type="http://schemas.openxmlformats.org/officeDocument/2006/relationships/diagramLayout" Target="../diagrams/layout7.xml"/><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0.jpeg"/><Relationship Id="rId21" Type="http://schemas.openxmlformats.org/officeDocument/2006/relationships/image" Target="../media/image39.pn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notesSlide" Target="../notesSlides/notesSlide6.xml"/><Relationship Id="rId16" Type="http://schemas.openxmlformats.org/officeDocument/2006/relationships/image" Target="../media/image83.jpeg"/><Relationship Id="rId20"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78.jpeg"/><Relationship Id="rId24" Type="http://schemas.openxmlformats.org/officeDocument/2006/relationships/image" Target="../media/image89.png"/><Relationship Id="rId5" Type="http://schemas.openxmlformats.org/officeDocument/2006/relationships/image" Target="../media/image72.jpeg"/><Relationship Id="rId15" Type="http://schemas.openxmlformats.org/officeDocument/2006/relationships/image" Target="../media/image82.jpeg"/><Relationship Id="rId23" Type="http://schemas.openxmlformats.org/officeDocument/2006/relationships/image" Target="../media/image88.pn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jpeg"/><Relationship Id="rId22"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notesSlide" Target="../notesSlides/notesSlide24.xml"/><Relationship Id="rId16" Type="http://schemas.openxmlformats.org/officeDocument/2006/relationships/image" Target="../media/image83.jpeg"/><Relationship Id="rId20" Type="http://schemas.openxmlformats.org/officeDocument/2006/relationships/image" Target="../media/image100.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doi.org/10.1080/15377903.2013.778773"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hyperlink" Target="https://www.ci3t.org/pl" TargetMode="External"/><Relationship Id="rId4" Type="http://schemas.openxmlformats.org/officeDocument/2006/relationships/image" Target="../media/image119.png"/><Relationship Id="rId9" Type="http://schemas.openxmlformats.org/officeDocument/2006/relationships/image" Target="../media/image123.sv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74.xml"/><Relationship Id="rId5" Type="http://schemas.openxmlformats.org/officeDocument/2006/relationships/image" Target="../media/image131.pn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9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0.jpeg"/><Relationship Id="rId21" Type="http://schemas.openxmlformats.org/officeDocument/2006/relationships/image" Target="../media/image103.pn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notesSlide" Target="../notesSlides/notesSlide32.xml"/><Relationship Id="rId16" Type="http://schemas.openxmlformats.org/officeDocument/2006/relationships/image" Target="../media/image83.jpeg"/><Relationship Id="rId20" Type="http://schemas.openxmlformats.org/officeDocument/2006/relationships/image" Target="../media/image135.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208786"/>
            <a:ext cx="10515600" cy="1655762"/>
          </a:xfrm>
        </p:spPr>
        <p:txBody>
          <a:bodyPr anchor="ctr"/>
          <a:lstStyle/>
          <a:p>
            <a:r>
              <a:rPr lang="en-US"/>
              <a:t>Ci3T Implementation Series and Delivery: Session 5</a:t>
            </a:r>
          </a:p>
        </p:txBody>
      </p:sp>
      <p:graphicFrame>
        <p:nvGraphicFramePr>
          <p:cNvPr id="5" name="Table 4">
            <a:extLst>
              <a:ext uri="{FF2B5EF4-FFF2-40B4-BE49-F238E27FC236}">
                <a16:creationId xmlns:a16="http://schemas.microsoft.com/office/drawing/2014/main" id="{D596946B-63B2-B6D6-0E55-4BE626BA0E4E}"/>
              </a:ext>
            </a:extLst>
          </p:cNvPr>
          <p:cNvGraphicFramePr>
            <a:graphicFrameLocks/>
          </p:cNvGraphicFramePr>
          <p:nvPr>
            <p:extLst>
              <p:ext uri="{D42A27DB-BD31-4B8C-83A1-F6EECF244321}">
                <p14:modId xmlns:p14="http://schemas.microsoft.com/office/powerpoint/2010/main" val="3658112263"/>
              </p:ext>
            </p:extLst>
          </p:nvPr>
        </p:nvGraphicFramePr>
        <p:xfrm>
          <a:off x="3439031" y="4563371"/>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dirty="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1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At your next Ci3T Leadership Team meeting: </a:t>
            </a:r>
          </a:p>
          <a:p>
            <a:pPr lvl="1"/>
            <a:r>
              <a:rPr lang="en-US" dirty="0"/>
              <a:t>Begin planning updates to your Ci3T Implementation Manual for next year; consider:</a:t>
            </a:r>
          </a:p>
          <a:p>
            <a:pPr lvl="2"/>
            <a:r>
              <a:rPr lang="en-US" dirty="0"/>
              <a:t>Takeaways from data reviews conducted this year (social validity, treatment integrity, student outcomes)</a:t>
            </a:r>
          </a:p>
          <a:p>
            <a:pPr lvl="2"/>
            <a:r>
              <a:rPr lang="en-US" dirty="0"/>
              <a:t>District Master updates</a:t>
            </a:r>
          </a:p>
          <a:p>
            <a:pPr lvl="1"/>
            <a:r>
              <a:rPr lang="en-US" dirty="0"/>
              <a:t>Update your Ci3T Leadership Team structures for next year, including membership, meeting dates, agendas</a:t>
            </a:r>
          </a:p>
          <a:p>
            <a:pPr lvl="1"/>
            <a:r>
              <a:rPr lang="en-US" dirty="0"/>
              <a:t>Plan data-informed professional learning to support your staff in 2024-2025</a:t>
            </a:r>
          </a:p>
          <a:p>
            <a:pPr marL="0" indent="0">
              <a:buNone/>
            </a:pPr>
            <a:r>
              <a:rPr lang="en-US" b="1" dirty="0"/>
              <a:t>At your next faculty meeting: </a:t>
            </a:r>
          </a:p>
          <a:p>
            <a:pPr lvl="1"/>
            <a:r>
              <a:rPr lang="en-US" dirty="0"/>
              <a:t>Share successes</a:t>
            </a:r>
          </a:p>
          <a:p>
            <a:pPr lvl="1"/>
            <a:r>
              <a:rPr lang="en-US" dirty="0"/>
              <a:t>Share spring implementation report and screening data</a:t>
            </a:r>
          </a:p>
          <a:p>
            <a:pPr lvl="1"/>
            <a:r>
              <a:rPr lang="en-US" dirty="0"/>
              <a:t>Share revisions to Ci3T Implementation Manual based on spring data</a:t>
            </a:r>
          </a:p>
          <a:p>
            <a:pPr lvl="1"/>
            <a:r>
              <a:rPr lang="en-US" dirty="0"/>
              <a:t>Share professional learning resources and opportunities</a:t>
            </a:r>
          </a:p>
        </p:txBody>
      </p:sp>
      <p:pic>
        <p:nvPicPr>
          <p:cNvPr id="4" name="Picture 3" descr="Text&#10;&#10;Description automatically generated with medium confidence">
            <a:extLst>
              <a:ext uri="{FF2B5EF4-FFF2-40B4-BE49-F238E27FC236}">
                <a16:creationId xmlns:a16="http://schemas.microsoft.com/office/drawing/2014/main" id="{487BF1ED-B497-52FA-71E6-E12900D952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5401" y="170874"/>
            <a:ext cx="4913411" cy="1640171"/>
          </a:xfrm>
          <a:prstGeom prst="rect">
            <a:avLst/>
          </a:prstGeom>
          <a:noFill/>
          <a:ln>
            <a:noFill/>
          </a:ln>
        </p:spPr>
      </p:pic>
    </p:spTree>
    <p:extLst>
      <p:ext uri="{BB962C8B-B14F-4D97-AF65-F5344CB8AC3E}">
        <p14:creationId xmlns:p14="http://schemas.microsoft.com/office/powerpoint/2010/main" val="37891534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Comprehensive, Integrated, Three-tiered (Ci3T) Model of Prevention</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3"/>
          <a:srcRect t="31" b="31"/>
          <a:stretch/>
        </p:blipFill>
        <p:spPr>
          <a:xfrm>
            <a:off x="360470" y="1860019"/>
            <a:ext cx="3649706" cy="3779761"/>
          </a:xfrm>
          <a:prstGeom prst="rect">
            <a:avLst/>
          </a:prstGeom>
        </p:spPr>
      </p:pic>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a:srcRect t="17214" b="-1"/>
          <a:stretch/>
        </p:blipFill>
        <p:spPr>
          <a:xfrm>
            <a:off x="4313141" y="3429000"/>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a:stretch>
            <a:fillRect/>
          </a:stretch>
        </p:blipFill>
        <p:spPr>
          <a:xfrm>
            <a:off x="8287703" y="2069854"/>
            <a:ext cx="3549626" cy="3071713"/>
          </a:xfrm>
          <a:prstGeom prst="rect">
            <a:avLst/>
          </a:prstGeom>
          <a:ln>
            <a:solidFill>
              <a:schemeClr val="tx1"/>
            </a:solidFill>
          </a:ln>
        </p:spPr>
      </p:pic>
      <p:sp>
        <p:nvSpPr>
          <p:cNvPr id="3" name="TextBox 2">
            <a:extLst>
              <a:ext uri="{FF2B5EF4-FFF2-40B4-BE49-F238E27FC236}">
                <a16:creationId xmlns:a16="http://schemas.microsoft.com/office/drawing/2014/main" id="{8DE50600-4C27-29CB-BCD6-CCA9E11D18F7}"/>
              </a:ext>
            </a:extLst>
          </p:cNvPr>
          <p:cNvSpPr txBox="1"/>
          <p:nvPr/>
        </p:nvSpPr>
        <p:spPr>
          <a:xfrm>
            <a:off x="4357633" y="1860019"/>
            <a:ext cx="3671597" cy="92333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5400" dirty="0">
                <a:solidFill>
                  <a:schemeClr val="bg1"/>
                </a:solidFill>
                <a:latin typeface="+mj-lt"/>
              </a:rPr>
              <a:t>Thank</a:t>
            </a:r>
            <a:r>
              <a:rPr lang="en-US" sz="5400" dirty="0">
                <a:solidFill>
                  <a:schemeClr val="bg1"/>
                </a:solidFill>
              </a:rPr>
              <a:t> you!</a:t>
            </a:r>
          </a:p>
        </p:txBody>
      </p:sp>
    </p:spTree>
    <p:extLst>
      <p:ext uri="{BB962C8B-B14F-4D97-AF65-F5344CB8AC3E}">
        <p14:creationId xmlns:p14="http://schemas.microsoft.com/office/powerpoint/2010/main" val="308657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4365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dirty="0">
                <a:solidFill>
                  <a:schemeClr val="bg1"/>
                </a:solidFill>
                <a:hlinkClick r:id="rId12">
                  <a:extLst>
                    <a:ext uri="{A12FA001-AC4F-418D-AE19-62706E023703}">
                      <ahyp:hlinkClr xmlns:ahyp="http://schemas.microsoft.com/office/drawing/2018/hyperlinkcolor" val="tx"/>
                    </a:ext>
                  </a:extLst>
                </a:hlinkClick>
              </a:rPr>
              <a:t>ci3t.org/measures</a:t>
            </a:r>
            <a:r>
              <a:rPr lang="en-US" sz="1600" dirty="0">
                <a:solidFill>
                  <a:schemeClr val="bg1"/>
                </a:solidFill>
              </a:rPr>
              <a:t>  </a:t>
            </a:r>
          </a:p>
        </p:txBody>
      </p:sp>
    </p:spTree>
    <p:extLst>
      <p:ext uri="{BB962C8B-B14F-4D97-AF65-F5344CB8AC3E}">
        <p14:creationId xmlns:p14="http://schemas.microsoft.com/office/powerpoint/2010/main" val="3369249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08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238714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56026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Is Ci3T being implemented as planned?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p:txBody>
          <a:bodyPr/>
          <a:lstStyle/>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pic>
        <p:nvPicPr>
          <p:cNvPr id="4" name="Picture 3">
            <a:extLst>
              <a:ext uri="{FF2B5EF4-FFF2-40B4-BE49-F238E27FC236}">
                <a16:creationId xmlns:a16="http://schemas.microsoft.com/office/drawing/2014/main" id="{6E8BDFB9-E80B-5DA4-A2BD-E8BA751E9386}"/>
              </a:ext>
            </a:extLst>
          </p:cNvPr>
          <p:cNvPicPr>
            <a:picLocks noChangeAspect="1"/>
          </p:cNvPicPr>
          <p:nvPr/>
        </p:nvPicPr>
        <p:blipFill>
          <a:blip r:embed="rId2"/>
          <a:stretch>
            <a:fillRect/>
          </a:stretch>
        </p:blipFill>
        <p:spPr>
          <a:xfrm>
            <a:off x="7554686" y="3396340"/>
            <a:ext cx="3113314" cy="3113314"/>
          </a:xfrm>
          <a:prstGeom prst="rect">
            <a:avLst/>
          </a:prstGeom>
        </p:spPr>
      </p:pic>
    </p:spTree>
    <p:extLst>
      <p:ext uri="{BB962C8B-B14F-4D97-AF65-F5344CB8AC3E}">
        <p14:creationId xmlns:p14="http://schemas.microsoft.com/office/powerpoint/2010/main" val="337626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a:stretch>
            <a:fillRect/>
          </a:stretch>
        </p:blipFill>
        <p:spPr>
          <a:xfrm>
            <a:off x="3527106" y="127818"/>
            <a:ext cx="5137788" cy="6646977"/>
          </a:xfrm>
          <a:prstGeom prst="rect">
            <a:avLst/>
          </a:prstGeom>
          <a:ln>
            <a:solidFill>
              <a:schemeClr val="tx1"/>
            </a:solidFill>
          </a:ln>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232999" y="-2507053"/>
            <a:ext cx="8855882" cy="11460554"/>
          </a:xfrm>
          <a:prstGeom prst="rect">
            <a:avLst/>
          </a:prstGeom>
          <a:ln>
            <a:solidFill>
              <a:schemeClr val="tx1"/>
            </a:solidFill>
          </a:ln>
        </p:spPr>
      </p:pic>
    </p:spTree>
    <p:extLst>
      <p:ext uri="{BB962C8B-B14F-4D97-AF65-F5344CB8AC3E}">
        <p14:creationId xmlns:p14="http://schemas.microsoft.com/office/powerpoint/2010/main" val="10668614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232999" y="-4754953"/>
            <a:ext cx="8855882" cy="11460554"/>
          </a:xfrm>
          <a:prstGeom prst="rect">
            <a:avLst/>
          </a:prstGeom>
          <a:ln>
            <a:solidFill>
              <a:schemeClr val="tx1"/>
            </a:solidFill>
          </a:ln>
        </p:spPr>
      </p:pic>
    </p:spTree>
    <p:extLst>
      <p:ext uri="{BB962C8B-B14F-4D97-AF65-F5344CB8AC3E}">
        <p14:creationId xmlns:p14="http://schemas.microsoft.com/office/powerpoint/2010/main" val="29108998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1462174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158031" y="-4764854"/>
            <a:ext cx="8835600" cy="11434305"/>
          </a:xfrm>
          <a:prstGeom prst="rect">
            <a:avLst/>
          </a:prstGeom>
          <a:ln>
            <a:solidFill>
              <a:schemeClr val="tx1"/>
            </a:solidFill>
          </a:ln>
        </p:spPr>
      </p:pic>
      <p:sp>
        <p:nvSpPr>
          <p:cNvPr id="6" name="Rectangle: Rounded Corners 5">
            <a:extLst>
              <a:ext uri="{FF2B5EF4-FFF2-40B4-BE49-F238E27FC236}">
                <a16:creationId xmlns:a16="http://schemas.microsoft.com/office/drawing/2014/main" id="{B7B377EF-B1C2-49AF-AD25-1959A41664B1}"/>
              </a:ext>
            </a:extLst>
          </p:cNvPr>
          <p:cNvSpPr/>
          <p:nvPr/>
        </p:nvSpPr>
        <p:spPr>
          <a:xfrm>
            <a:off x="7049728" y="4689987"/>
            <a:ext cx="4751583" cy="88490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1325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graphicFrame>
        <p:nvGraphicFramePr>
          <p:cNvPr id="2" name="Table 3">
            <a:extLst>
              <a:ext uri="{FF2B5EF4-FFF2-40B4-BE49-F238E27FC236}">
                <a16:creationId xmlns:a16="http://schemas.microsoft.com/office/drawing/2014/main" id="{FBD61593-6643-416B-8B47-A7F825813B72}"/>
              </a:ext>
            </a:extLst>
          </p:cNvPr>
          <p:cNvGraphicFramePr>
            <a:graphicFrameLocks noGrp="1"/>
          </p:cNvGraphicFramePr>
          <p:nvPr/>
        </p:nvGraphicFramePr>
        <p:xfrm>
          <a:off x="3085854" y="127818"/>
          <a:ext cx="8521700" cy="5486400"/>
        </p:xfrm>
        <a:graphic>
          <a:graphicData uri="http://schemas.openxmlformats.org/drawingml/2006/table">
            <a:tbl>
              <a:tblPr firstRow="1" bandRow="1">
                <a:tableStyleId>{5C22544A-7EE6-4342-B048-85BDC9FD1C3A}</a:tableStyleId>
              </a:tblPr>
              <a:tblGrid>
                <a:gridCol w="8521700">
                  <a:extLst>
                    <a:ext uri="{9D8B030D-6E8A-4147-A177-3AD203B41FA5}">
                      <a16:colId xmlns:a16="http://schemas.microsoft.com/office/drawing/2014/main" val="704012373"/>
                    </a:ext>
                  </a:extLst>
                </a:gridCol>
              </a:tblGrid>
              <a:tr h="407319">
                <a:tc>
                  <a:txBody>
                    <a:bodyPr/>
                    <a:lstStyle/>
                    <a:p>
                      <a:r>
                        <a:rPr lang="en-US" sz="2400" b="0" i="0" u="none" strike="noStrike" kern="1200" baseline="0">
                          <a:solidFill>
                            <a:schemeClr val="bg1"/>
                          </a:solidFill>
                          <a:latin typeface="+mn-lt"/>
                          <a:ea typeface="+mn-ea"/>
                          <a:cs typeface="+mn-cs"/>
                        </a:rPr>
                        <a:t>Open-Ended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162"/>
                    </a:solidFill>
                  </a:tcPr>
                </a:tc>
                <a:extLst>
                  <a:ext uri="{0D108BD9-81ED-4DB2-BD59-A6C34878D82A}">
                    <a16:rowId xmlns:a16="http://schemas.microsoft.com/office/drawing/2014/main" val="4197497481"/>
                  </a:ext>
                </a:extLst>
              </a:tr>
              <a:tr h="109728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0" i="0" u="none" strike="noStrike" kern="1200" baseline="0">
                          <a:solidFill>
                            <a:schemeClr val="tx1"/>
                          </a:solidFill>
                          <a:latin typeface="+mn-lt"/>
                          <a:ea typeface="+mn-ea"/>
                          <a:cs typeface="+mn-cs"/>
                        </a:rPr>
                        <a:t>A) What do you feel is most beneficial about this primary prevention plan’s components (Tier 1 efforts)? B) What is the least beneficial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2894101"/>
                  </a:ext>
                </a:extLst>
              </a:tr>
              <a:tr h="1097280">
                <a:tc>
                  <a:txBody>
                    <a:bodyPr/>
                    <a:lstStyle/>
                    <a:p>
                      <a:pPr marL="457200" indent="-457200" algn="l">
                        <a:spcBef>
                          <a:spcPts val="0"/>
                        </a:spcBef>
                        <a:spcAft>
                          <a:spcPts val="0"/>
                        </a:spcAft>
                        <a:buFont typeface="+mj-lt"/>
                        <a:buAutoNum type="arabicPeriod" startAt="2"/>
                      </a:pPr>
                      <a:r>
                        <a:rPr lang="en-US" sz="2400" b="0" i="0" u="none" strike="noStrike" kern="1200" baseline="0">
                          <a:solidFill>
                            <a:schemeClr val="tx1"/>
                          </a:solidFill>
                          <a:latin typeface="+mn-lt"/>
                          <a:ea typeface="+mn-ea"/>
                          <a:cs typeface="+mn-cs"/>
                        </a:rPr>
                        <a:t>Do you think that your and your students’ participation in this Ci3T plan will cause your students’ behavior, social, and/or learning problems to improve? Why or why not? Or if so, how?</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902078"/>
                  </a:ext>
                </a:extLst>
              </a:tr>
              <a:tr h="1097280">
                <a:tc>
                  <a:txBody>
                    <a:bodyPr/>
                    <a:lstStyle/>
                    <a:p>
                      <a:pPr marL="457200" indent="-457200" algn="l">
                        <a:spcBef>
                          <a:spcPts val="0"/>
                        </a:spcBef>
                        <a:spcAft>
                          <a:spcPts val="0"/>
                        </a:spcAft>
                        <a:buFont typeface="+mj-lt"/>
                        <a:buAutoNum type="arabicPeriod" startAt="3"/>
                      </a:pPr>
                      <a:r>
                        <a:rPr lang="en-US" sz="2400" b="0" i="0" u="none" strike="noStrike" kern="1200" baseline="0">
                          <a:solidFill>
                            <a:schemeClr val="tx1"/>
                          </a:solidFill>
                          <a:latin typeface="+mn-lt"/>
                          <a:ea typeface="+mn-ea"/>
                          <a:cs typeface="+mn-cs"/>
                        </a:rPr>
                        <a:t>What would you change about this plan (components, design, implementation etc.) to make it more student-friendly and educator-friendly?</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595098"/>
                  </a:ext>
                </a:extLst>
              </a:tr>
              <a:tr h="1097280">
                <a:tc>
                  <a:txBody>
                    <a:bodyPr/>
                    <a:lstStyle/>
                    <a:p>
                      <a:pPr marL="457200" indent="-457200" algn="l">
                        <a:spcBef>
                          <a:spcPts val="0"/>
                        </a:spcBef>
                        <a:spcAft>
                          <a:spcPts val="0"/>
                        </a:spcAft>
                        <a:buFont typeface="+mj-lt"/>
                        <a:buAutoNum type="arabicPeriod" startAt="4"/>
                      </a:pPr>
                      <a:r>
                        <a:rPr lang="en-US" sz="2400" b="0" i="0" u="none" strike="noStrike" kern="1200" baseline="0">
                          <a:solidFill>
                            <a:schemeClr val="tx1"/>
                          </a:solidFill>
                          <a:latin typeface="+mn-lt"/>
                          <a:ea typeface="+mn-ea"/>
                          <a:cs typeface="+mn-cs"/>
                        </a:rPr>
                        <a:t>What other information would you like to contribute about this plan?</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955774"/>
                  </a:ext>
                </a:extLst>
              </a:tr>
            </a:tbl>
          </a:graphicData>
        </a:graphic>
      </p:graphicFrame>
      <p:sp>
        <p:nvSpPr>
          <p:cNvPr id="6" name="TextBox 5">
            <a:extLst>
              <a:ext uri="{FF2B5EF4-FFF2-40B4-BE49-F238E27FC236}">
                <a16:creationId xmlns:a16="http://schemas.microsoft.com/office/drawing/2014/main" id="{F11D2A95-9C0F-4F45-B835-C84AF5268576}"/>
              </a:ext>
            </a:extLst>
          </p:cNvPr>
          <p:cNvSpPr txBox="1"/>
          <p:nvPr/>
        </p:nvSpPr>
        <p:spPr>
          <a:xfrm>
            <a:off x="103119" y="4050890"/>
            <a:ext cx="2803782" cy="2246769"/>
          </a:xfrm>
          <a:prstGeom prst="rect">
            <a:avLst/>
          </a:prstGeom>
          <a:noFill/>
        </p:spPr>
        <p:txBody>
          <a:bodyPr wrap="square" rtlCol="0">
            <a:spAutoFit/>
          </a:bodyPr>
          <a:lstStyle/>
          <a:p>
            <a:pPr marL="457200" indent="-457200">
              <a:buFont typeface="+mj-lt"/>
              <a:buAutoNum type="arabicPeriod"/>
            </a:pPr>
            <a:r>
              <a:rPr lang="en-US" sz="2000"/>
              <a:t>Read through comments</a:t>
            </a:r>
          </a:p>
          <a:p>
            <a:pPr marL="457200" indent="-457200">
              <a:buFont typeface="+mj-lt"/>
              <a:buAutoNum type="arabicPeriod"/>
            </a:pPr>
            <a:r>
              <a:rPr lang="en-US" sz="2000"/>
              <a:t>Highlight success (literally!)</a:t>
            </a:r>
          </a:p>
          <a:p>
            <a:pPr marL="457200" indent="-457200">
              <a:buFont typeface="+mj-lt"/>
              <a:buAutoNum type="arabicPeriod"/>
            </a:pPr>
            <a:r>
              <a:rPr lang="en-US" sz="2000"/>
              <a:t>Look for themes for celebrations and focus areas</a:t>
            </a:r>
          </a:p>
        </p:txBody>
      </p:sp>
    </p:spTree>
    <p:extLst>
      <p:ext uri="{BB962C8B-B14F-4D97-AF65-F5344CB8AC3E}">
        <p14:creationId xmlns:p14="http://schemas.microsoft.com/office/powerpoint/2010/main" val="1842891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374101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5" y="-2899197"/>
            <a:ext cx="7363007" cy="9528597"/>
          </a:xfrm>
          <a:prstGeom prst="rect">
            <a:avLst/>
          </a:prstGeom>
          <a:ln>
            <a:solidFill>
              <a:schemeClr val="tx1"/>
            </a:solidFill>
          </a:ln>
        </p:spPr>
      </p:pic>
    </p:spTree>
    <p:extLst>
      <p:ext uri="{BB962C8B-B14F-4D97-AF65-F5344CB8AC3E}">
        <p14:creationId xmlns:p14="http://schemas.microsoft.com/office/powerpoint/2010/main" val="26211100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a:stretch/>
        </p:blipFill>
        <p:spPr>
          <a:xfrm>
            <a:off x="1329510" y="1825625"/>
            <a:ext cx="4198980" cy="4351338"/>
          </a:xfrm>
          <a:prstGeom prst="rect">
            <a:avLst/>
          </a:prstGeom>
          <a:ln>
            <a:solidFill>
              <a:schemeClr val="tx1"/>
            </a:solidFill>
          </a:ln>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dirty="0"/>
              <a:t>Tag us in your Ci3T highlights- we’d love to see Ci3T in action! </a:t>
            </a:r>
          </a:p>
          <a:p>
            <a:r>
              <a:rPr lang="en-US" dirty="0"/>
              <a:t>Follow us on Twitter or Instagram for updates and links to resources!</a:t>
            </a:r>
          </a:p>
          <a:p>
            <a:pPr lvl="1"/>
            <a:r>
              <a:rPr lang="en-US" dirty="0"/>
              <a:t>@Ci3TModel</a:t>
            </a:r>
          </a:p>
        </p:txBody>
      </p:sp>
    </p:spTree>
    <p:extLst>
      <p:ext uri="{BB962C8B-B14F-4D97-AF65-F5344CB8AC3E}">
        <p14:creationId xmlns:p14="http://schemas.microsoft.com/office/powerpoint/2010/main" val="60352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7" cy="6643104"/>
          </a:xfrm>
          <a:prstGeom prst="rect">
            <a:avLst/>
          </a:prstGeom>
          <a:ln>
            <a:solidFill>
              <a:schemeClr val="tx1"/>
            </a:solidFill>
          </a:ln>
        </p:spPr>
      </p:pic>
    </p:spTree>
    <p:extLst>
      <p:ext uri="{BB962C8B-B14F-4D97-AF65-F5344CB8AC3E}">
        <p14:creationId xmlns:p14="http://schemas.microsoft.com/office/powerpoint/2010/main" val="1028693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3642147"/>
            <a:ext cx="8010706" cy="10366797"/>
          </a:xfrm>
          <a:prstGeom prst="rect">
            <a:avLst/>
          </a:prstGeom>
          <a:ln>
            <a:solidFill>
              <a:schemeClr val="tx1"/>
            </a:solidFill>
          </a:ln>
        </p:spPr>
      </p:pic>
      <p:sp>
        <p:nvSpPr>
          <p:cNvPr id="2" name="Rectangle: Rounded Corners 1">
            <a:extLst>
              <a:ext uri="{FF2B5EF4-FFF2-40B4-BE49-F238E27FC236}">
                <a16:creationId xmlns:a16="http://schemas.microsoft.com/office/drawing/2014/main" id="{C9D92B3B-8242-4E1F-B961-2CB9019284A8}"/>
              </a:ext>
            </a:extLst>
          </p:cNvPr>
          <p:cNvSpPr/>
          <p:nvPr/>
        </p:nvSpPr>
        <p:spPr>
          <a:xfrm>
            <a:off x="3714750" y="144780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BAF39E7-E5B0-4602-9308-00535B86C904}"/>
              </a:ext>
            </a:extLst>
          </p:cNvPr>
          <p:cNvSpPr/>
          <p:nvPr/>
        </p:nvSpPr>
        <p:spPr>
          <a:xfrm>
            <a:off x="3622048" y="350520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42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7" cy="6643102"/>
          </a:xfrm>
          <a:prstGeom prst="rect">
            <a:avLst/>
          </a:prstGeom>
          <a:ln>
            <a:solidFill>
              <a:schemeClr val="tx1"/>
            </a:solidFill>
          </a:ln>
        </p:spPr>
      </p:pic>
    </p:spTree>
    <p:extLst>
      <p:ext uri="{BB962C8B-B14F-4D97-AF65-F5344CB8AC3E}">
        <p14:creationId xmlns:p14="http://schemas.microsoft.com/office/powerpoint/2010/main" val="1640141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413" y="-3642147"/>
            <a:ext cx="8012639" cy="10369296"/>
          </a:xfrm>
          <a:prstGeom prst="rect">
            <a:avLst/>
          </a:prstGeom>
          <a:ln>
            <a:solidFill>
              <a:schemeClr val="tx1"/>
            </a:solidFill>
          </a:ln>
        </p:spPr>
      </p:pic>
      <p:sp>
        <p:nvSpPr>
          <p:cNvPr id="6" name="Rectangle: Rounded Corners 5">
            <a:extLst>
              <a:ext uri="{FF2B5EF4-FFF2-40B4-BE49-F238E27FC236}">
                <a16:creationId xmlns:a16="http://schemas.microsoft.com/office/drawing/2014/main" id="{561BC24E-ED6E-49EC-8832-CB2B4BC48854}"/>
              </a:ext>
            </a:extLst>
          </p:cNvPr>
          <p:cNvSpPr/>
          <p:nvPr/>
        </p:nvSpPr>
        <p:spPr>
          <a:xfrm>
            <a:off x="3621081" y="257175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B6D34D1-68F8-47F7-A64D-BE2E1CDA816D}"/>
              </a:ext>
            </a:extLst>
          </p:cNvPr>
          <p:cNvSpPr/>
          <p:nvPr/>
        </p:nvSpPr>
        <p:spPr>
          <a:xfrm>
            <a:off x="3621081" y="523875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1513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6" cy="6643102"/>
          </a:xfrm>
          <a:prstGeom prst="rect">
            <a:avLst/>
          </a:prstGeom>
          <a:ln>
            <a:solidFill>
              <a:schemeClr val="tx1"/>
            </a:solidFill>
          </a:ln>
        </p:spPr>
      </p:pic>
    </p:spTree>
    <p:extLst>
      <p:ext uri="{BB962C8B-B14F-4D97-AF65-F5344CB8AC3E}">
        <p14:creationId xmlns:p14="http://schemas.microsoft.com/office/powerpoint/2010/main" val="3722548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3756445"/>
            <a:ext cx="8012638" cy="10369296"/>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43528A50-62E8-4877-980B-4C75A70F2A45}"/>
              </a:ext>
            </a:extLst>
          </p:cNvPr>
          <p:cNvPicPr>
            <a:picLocks noChangeAspect="1"/>
          </p:cNvPicPr>
          <p:nvPr/>
        </p:nvPicPr>
        <p:blipFill>
          <a:blip r:embed="rId4"/>
          <a:stretch>
            <a:fillRect/>
          </a:stretch>
        </p:blipFill>
        <p:spPr>
          <a:xfrm>
            <a:off x="3529346" y="2131142"/>
            <a:ext cx="562897" cy="562897"/>
          </a:xfrm>
          <a:prstGeom prst="rect">
            <a:avLst/>
          </a:prstGeom>
        </p:spPr>
      </p:pic>
      <p:pic>
        <p:nvPicPr>
          <p:cNvPr id="9" name="Picture 8" descr="Icon&#10;&#10;Description automatically generated">
            <a:extLst>
              <a:ext uri="{FF2B5EF4-FFF2-40B4-BE49-F238E27FC236}">
                <a16:creationId xmlns:a16="http://schemas.microsoft.com/office/drawing/2014/main" id="{542208B4-785E-43E3-8F8C-B289B6CA49DB}"/>
              </a:ext>
            </a:extLst>
          </p:cNvPr>
          <p:cNvPicPr>
            <a:picLocks noChangeAspect="1"/>
          </p:cNvPicPr>
          <p:nvPr/>
        </p:nvPicPr>
        <p:blipFill>
          <a:blip r:embed="rId4"/>
          <a:stretch>
            <a:fillRect/>
          </a:stretch>
        </p:blipFill>
        <p:spPr>
          <a:xfrm>
            <a:off x="3529346" y="4289323"/>
            <a:ext cx="562897" cy="562897"/>
          </a:xfrm>
          <a:prstGeom prst="rect">
            <a:avLst/>
          </a:prstGeom>
        </p:spPr>
      </p:pic>
    </p:spTree>
    <p:extLst>
      <p:ext uri="{BB962C8B-B14F-4D97-AF65-F5344CB8AC3E}">
        <p14:creationId xmlns:p14="http://schemas.microsoft.com/office/powerpoint/2010/main" val="14909537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3354494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a:solidFill>
                  <a:srgbClr val="00B0F0"/>
                </a:solidFill>
              </a:rPr>
              <a:t>Direct Observation </a:t>
            </a:r>
            <a:r>
              <a:rPr lang="en-US"/>
              <a:t>(Ci3T TI:</a:t>
            </a:r>
            <a:r>
              <a:rPr lang="en-US">
                <a:solidFill>
                  <a:srgbClr val="00B0F0"/>
                </a:solidFill>
              </a:rPr>
              <a:t> DO</a:t>
            </a:r>
            <a:r>
              <a:rPr lang="en-US"/>
              <a:t>)</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6" name="Picture 5">
            <a:extLst>
              <a:ext uri="{FF2B5EF4-FFF2-40B4-BE49-F238E27FC236}">
                <a16:creationId xmlns:a16="http://schemas.microsoft.com/office/drawing/2014/main" id="{850ED874-8B7D-C84B-BF07-705312559B1D}"/>
              </a:ext>
            </a:extLst>
          </p:cNvPr>
          <p:cNvPicPr>
            <a:picLocks noChangeAspect="1"/>
          </p:cNvPicPr>
          <p:nvPr/>
        </p:nvPicPr>
        <p:blipFill>
          <a:blip r:embed="rId3">
            <a:alphaModFix amt="40000"/>
            <a:duotone>
              <a:schemeClr val="accent5">
                <a:shade val="45000"/>
                <a:satMod val="135000"/>
              </a:schemeClr>
              <a:prstClr val="white"/>
            </a:duotone>
          </a:blip>
          <a:stretch>
            <a:fillRect/>
          </a:stretch>
        </p:blipFill>
        <p:spPr>
          <a:xfrm>
            <a:off x="7826693" y="3439886"/>
            <a:ext cx="2841307" cy="3418114"/>
          </a:xfrm>
          <a:prstGeom prst="rect">
            <a:avLst/>
          </a:prstGeom>
        </p:spPr>
      </p:pic>
      <p:pic>
        <p:nvPicPr>
          <p:cNvPr id="9" name="Picture 8">
            <a:extLst>
              <a:ext uri="{FF2B5EF4-FFF2-40B4-BE49-F238E27FC236}">
                <a16:creationId xmlns:a16="http://schemas.microsoft.com/office/drawing/2014/main" id="{38A81684-3B5E-B341-B7D0-4DD0E6CA9A20}"/>
              </a:ext>
            </a:extLst>
          </p:cNvPr>
          <p:cNvPicPr>
            <a:picLocks noChangeAspect="1"/>
          </p:cNvPicPr>
          <p:nvPr/>
        </p:nvPicPr>
        <p:blipFill>
          <a:blip r:embed="rId4"/>
          <a:stretch>
            <a:fillRect/>
          </a:stretch>
        </p:blipFill>
        <p:spPr>
          <a:xfrm>
            <a:off x="10050236" y="6613070"/>
            <a:ext cx="558800" cy="190500"/>
          </a:xfrm>
          <a:prstGeom prst="rect">
            <a:avLst/>
          </a:prstGeom>
        </p:spPr>
      </p:pic>
      <p:sp>
        <p:nvSpPr>
          <p:cNvPr id="10" name="TextBox 9">
            <a:extLst>
              <a:ext uri="{FF2B5EF4-FFF2-40B4-BE49-F238E27FC236}">
                <a16:creationId xmlns:a16="http://schemas.microsoft.com/office/drawing/2014/main" id="{CC420EB8-0A32-0043-88FD-710C8364888A}"/>
              </a:ext>
            </a:extLst>
          </p:cNvPr>
          <p:cNvSpPr txBox="1"/>
          <p:nvPr/>
        </p:nvSpPr>
        <p:spPr>
          <a:xfrm>
            <a:off x="8440822" y="6569821"/>
            <a:ext cx="1787669" cy="276999"/>
          </a:xfrm>
          <a:prstGeom prst="rect">
            <a:avLst/>
          </a:prstGeom>
          <a:noFill/>
        </p:spPr>
        <p:txBody>
          <a:bodyPr wrap="none" rtlCol="0">
            <a:spAutoFit/>
          </a:bodyPr>
          <a:lstStyle/>
          <a:p>
            <a:r>
              <a:rPr lang="en-US" sz="1200"/>
              <a:t>CC0 No rights reserved</a:t>
            </a:r>
          </a:p>
        </p:txBody>
      </p:sp>
      <p:sp>
        <p:nvSpPr>
          <p:cNvPr id="4" name="Rectangle 3">
            <a:extLst>
              <a:ext uri="{FF2B5EF4-FFF2-40B4-BE49-F238E27FC236}">
                <a16:creationId xmlns:a16="http://schemas.microsoft.com/office/drawing/2014/main" id="{8D339D78-D096-D34F-A19A-BA27EA76C8CA}"/>
              </a:ext>
            </a:extLst>
          </p:cNvPr>
          <p:cNvSpPr/>
          <p:nvPr/>
        </p:nvSpPr>
        <p:spPr>
          <a:xfrm>
            <a:off x="838200" y="3397957"/>
            <a:ext cx="5610578" cy="57573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039446144"/>
              </p:ext>
            </p:extLst>
          </p:nvPr>
        </p:nvGraphicFramePr>
        <p:xfrm>
          <a:off x="152399" y="1521240"/>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127818"/>
            <a:ext cx="7798911" cy="10092708"/>
          </a:xfrm>
          <a:prstGeom prst="rect">
            <a:avLst/>
          </a:prstGeom>
          <a:ln>
            <a:solidFill>
              <a:schemeClr val="tx1"/>
            </a:solidFill>
          </a:ln>
        </p:spPr>
      </p:pic>
      <p:sp>
        <p:nvSpPr>
          <p:cNvPr id="4" name="Rectangle: Rounded Corners 3">
            <a:extLst>
              <a:ext uri="{FF2B5EF4-FFF2-40B4-BE49-F238E27FC236}">
                <a16:creationId xmlns:a16="http://schemas.microsoft.com/office/drawing/2014/main" id="{2B4887B6-366E-4B90-8515-ED0CBB154984}"/>
              </a:ext>
            </a:extLst>
          </p:cNvPr>
          <p:cNvSpPr/>
          <p:nvPr/>
        </p:nvSpPr>
        <p:spPr>
          <a:xfrm>
            <a:off x="3527849" y="398821"/>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F8BAED-2E11-4700-BE80-657B6175E609}"/>
              </a:ext>
            </a:extLst>
          </p:cNvPr>
          <p:cNvSpPr/>
          <p:nvPr/>
        </p:nvSpPr>
        <p:spPr>
          <a:xfrm>
            <a:off x="3527849" y="4081001"/>
            <a:ext cx="7798911" cy="31401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5043967"/>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6646607" y="2330859"/>
            <a:ext cx="4581831" cy="392676"/>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3404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299" cy="6646976"/>
          </a:xfrm>
          <a:prstGeom prst="rect">
            <a:avLst/>
          </a:prstGeom>
          <a:ln>
            <a:solidFill>
              <a:schemeClr val="tx1"/>
            </a:solidFill>
          </a:ln>
        </p:spPr>
      </p:pic>
    </p:spTree>
    <p:extLst>
      <p:ext uri="{BB962C8B-B14F-4D97-AF65-F5344CB8AC3E}">
        <p14:creationId xmlns:p14="http://schemas.microsoft.com/office/powerpoint/2010/main" val="205130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9" cy="6646974"/>
          </a:xfrm>
          <a:prstGeom prst="rect">
            <a:avLst/>
          </a:prstGeom>
          <a:ln>
            <a:solidFill>
              <a:schemeClr val="tx1"/>
            </a:solidFill>
          </a:ln>
        </p:spPr>
      </p:pic>
    </p:spTree>
    <p:extLst>
      <p:ext uri="{BB962C8B-B14F-4D97-AF65-F5344CB8AC3E}">
        <p14:creationId xmlns:p14="http://schemas.microsoft.com/office/powerpoint/2010/main" val="443368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8" name="Picture 7">
            <a:extLst>
              <a:ext uri="{FF2B5EF4-FFF2-40B4-BE49-F238E27FC236}">
                <a16:creationId xmlns:a16="http://schemas.microsoft.com/office/drawing/2014/main" id="{93608E66-AE7E-4AFF-9B01-A036AF5C5C4B}"/>
              </a:ext>
            </a:extLst>
          </p:cNvPr>
          <p:cNvPicPr>
            <a:picLocks noChangeAspect="1"/>
          </p:cNvPicPr>
          <p:nvPr/>
        </p:nvPicPr>
        <p:blipFill>
          <a:blip r:embed="rId3"/>
          <a:srcRect/>
          <a:stretch/>
        </p:blipFill>
        <p:spPr>
          <a:xfrm>
            <a:off x="3230747" y="823401"/>
            <a:ext cx="4026835" cy="5211198"/>
          </a:xfrm>
          <a:prstGeom prst="rect">
            <a:avLst/>
          </a:prstGeom>
          <a:ln>
            <a:solidFill>
              <a:schemeClr val="tx1"/>
            </a:solidFill>
          </a:ln>
        </p:spPr>
      </p:pic>
      <p:pic>
        <p:nvPicPr>
          <p:cNvPr id="9" name="Picture 8">
            <a:extLst>
              <a:ext uri="{FF2B5EF4-FFF2-40B4-BE49-F238E27FC236}">
                <a16:creationId xmlns:a16="http://schemas.microsoft.com/office/drawing/2014/main" id="{B37EF559-BC14-456F-BF19-E9CE2A1EAF5E}"/>
              </a:ext>
            </a:extLst>
          </p:cNvPr>
          <p:cNvPicPr>
            <a:picLocks noChangeAspect="1"/>
          </p:cNvPicPr>
          <p:nvPr/>
        </p:nvPicPr>
        <p:blipFill>
          <a:blip r:embed="rId4"/>
          <a:srcRect/>
          <a:stretch/>
        </p:blipFill>
        <p:spPr>
          <a:xfrm>
            <a:off x="7596059" y="823401"/>
            <a:ext cx="4026834" cy="5211198"/>
          </a:xfrm>
          <a:prstGeom prst="rect">
            <a:avLst/>
          </a:prstGeom>
          <a:ln>
            <a:solidFill>
              <a:schemeClr val="tx1"/>
            </a:solidFill>
          </a:ln>
        </p:spPr>
      </p:pic>
    </p:spTree>
    <p:extLst>
      <p:ext uri="{BB962C8B-B14F-4D97-AF65-F5344CB8AC3E}">
        <p14:creationId xmlns:p14="http://schemas.microsoft.com/office/powerpoint/2010/main" val="258399697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3758382"/>
            <a:ext cx="8130750" cy="10522147"/>
          </a:xfrm>
          <a:prstGeom prst="rect">
            <a:avLst/>
          </a:prstGeom>
          <a:ln>
            <a:solidFill>
              <a:schemeClr val="tx1"/>
            </a:solidFill>
          </a:ln>
        </p:spPr>
      </p:pic>
      <p:sp>
        <p:nvSpPr>
          <p:cNvPr id="4" name="Rectangle: Rounded Corners 3">
            <a:extLst>
              <a:ext uri="{FF2B5EF4-FFF2-40B4-BE49-F238E27FC236}">
                <a16:creationId xmlns:a16="http://schemas.microsoft.com/office/drawing/2014/main" id="{6CC9F96A-6CFC-474D-AE98-FE1A315F0AA3}"/>
              </a:ext>
            </a:extLst>
          </p:cNvPr>
          <p:cNvSpPr/>
          <p:nvPr/>
        </p:nvSpPr>
        <p:spPr>
          <a:xfrm>
            <a:off x="4267201" y="3873500"/>
            <a:ext cx="7073900" cy="7747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29913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2990321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69112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dirty="0"/>
              <a:t>Welcome</a:t>
            </a:r>
          </a:p>
          <a:p>
            <a:r>
              <a:rPr lang="en-US" dirty="0"/>
              <a:t>Procedures for Monitoring</a:t>
            </a:r>
          </a:p>
          <a:p>
            <a:pPr lvl="1"/>
            <a:r>
              <a:rPr lang="en-US" dirty="0"/>
              <a:t>Review your School’s Social Validity &amp; Treatment Integrity Data</a:t>
            </a:r>
          </a:p>
          <a:p>
            <a:pPr lvl="1"/>
            <a:r>
              <a:rPr lang="en-US" dirty="0"/>
              <a:t>Review your School’s Spring Screening Data</a:t>
            </a:r>
          </a:p>
          <a:p>
            <a:r>
              <a:rPr lang="en-US" dirty="0"/>
              <a:t>Planning for the Year Ahead 2024-2025</a:t>
            </a:r>
          </a:p>
          <a:p>
            <a:r>
              <a:rPr lang="en-US" dirty="0"/>
              <a:t>Focusing on Data-Informed Professional Learning</a:t>
            </a:r>
          </a:p>
          <a:p>
            <a:r>
              <a:rPr lang="en-US" dirty="0"/>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488034" y="5557638"/>
            <a:ext cx="3474196" cy="1231984"/>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488034" y="5557638"/>
            <a:ext cx="3474195" cy="1231984"/>
          </a:xfrm>
          <a:prstGeom prst="rect">
            <a:avLst/>
          </a:prstGeom>
          <a:noFill/>
        </p:spPr>
      </p:pic>
      <p:sp>
        <p:nvSpPr>
          <p:cNvPr id="2" name="Title 2">
            <a:extLst>
              <a:ext uri="{FF2B5EF4-FFF2-40B4-BE49-F238E27FC236}">
                <a16:creationId xmlns:a16="http://schemas.microsoft.com/office/drawing/2014/main" id="{E1F8C2D3-F1FF-D686-F628-ACB4BBE1A1A6}"/>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3" name="Content Placeholder 4">
            <a:extLst>
              <a:ext uri="{FF2B5EF4-FFF2-40B4-BE49-F238E27FC236}">
                <a16:creationId xmlns:a16="http://schemas.microsoft.com/office/drawing/2014/main" id="{34352B33-CE64-B333-E9D6-9DE46E63F401}"/>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Locate your school’s Ci3T Implementation Report and</a:t>
            </a:r>
            <a:br>
              <a:rPr lang="en-US" sz="2400"/>
            </a:br>
            <a:r>
              <a:rPr lang="en-US" sz="2400"/>
              <a:t>Ci3T Treatment Integrity: Direct Observation Report.</a:t>
            </a:r>
          </a:p>
          <a:p>
            <a:pPr marL="0" indent="0">
              <a:buNone/>
            </a:pPr>
            <a:r>
              <a:rPr lang="en-US" sz="2400"/>
              <a:t>Then:</a:t>
            </a:r>
          </a:p>
          <a:p>
            <a:pPr marL="519113" indent="-285750">
              <a:buFont typeface="Arial" panose="020B0604020202020204" pitchFamily="34" charset="0"/>
              <a:buChar char="•"/>
            </a:pPr>
            <a:r>
              <a:rPr lang="en-US" sz="2400"/>
              <a:t>Highlight the positives</a:t>
            </a:r>
          </a:p>
          <a:p>
            <a:pPr marL="519113" indent="-285750">
              <a:buFont typeface="Arial" panose="020B0604020202020204" pitchFamily="34" charset="0"/>
              <a:buChar char="•"/>
            </a:pPr>
            <a:r>
              <a:rPr lang="en-US" sz="2400"/>
              <a:t>Discuss concerns and plans for addressing these focus areas</a:t>
            </a:r>
          </a:p>
          <a:p>
            <a:pPr marL="519113" indent="-285750">
              <a:buFont typeface="Arial" panose="020B0604020202020204" pitchFamily="34" charset="0"/>
              <a:buChar char="•"/>
            </a:pPr>
            <a:r>
              <a:rPr lang="en-US" sz="2400"/>
              <a:t>Make plans to share data and plans back with stakeholders</a:t>
            </a:r>
          </a:p>
        </p:txBody>
      </p:sp>
      <p:pic>
        <p:nvPicPr>
          <p:cNvPr id="4" name="Picture 3" descr="A picture containing text, measuring stick&#10;&#10;Description automatically generated">
            <a:extLst>
              <a:ext uri="{FF2B5EF4-FFF2-40B4-BE49-F238E27FC236}">
                <a16:creationId xmlns:a16="http://schemas.microsoft.com/office/drawing/2014/main" id="{F6A64394-DFDE-1347-61E4-1EEB7E5FDAC3}"/>
              </a:ext>
            </a:extLst>
          </p:cNvPr>
          <p:cNvPicPr>
            <a:picLocks noChangeAspect="1"/>
          </p:cNvPicPr>
          <p:nvPr/>
        </p:nvPicPr>
        <p:blipFill>
          <a:blip r:embed="rId20"/>
          <a:stretch>
            <a:fillRect/>
          </a:stretch>
        </p:blipFill>
        <p:spPr>
          <a:xfrm>
            <a:off x="8545182" y="102192"/>
            <a:ext cx="1664592" cy="2153989"/>
          </a:xfrm>
          <a:prstGeom prst="rect">
            <a:avLst/>
          </a:prstGeom>
          <a:ln>
            <a:solidFill>
              <a:schemeClr val="tx1"/>
            </a:solidFill>
          </a:ln>
        </p:spPr>
      </p:pic>
      <p:pic>
        <p:nvPicPr>
          <p:cNvPr id="5" name="Picture 4">
            <a:extLst>
              <a:ext uri="{FF2B5EF4-FFF2-40B4-BE49-F238E27FC236}">
                <a16:creationId xmlns:a16="http://schemas.microsoft.com/office/drawing/2014/main" id="{D8C0A567-B928-1270-82D4-838F18316BDD}"/>
              </a:ext>
            </a:extLst>
          </p:cNvPr>
          <p:cNvPicPr>
            <a:picLocks noChangeAspect="1"/>
          </p:cNvPicPr>
          <p:nvPr/>
        </p:nvPicPr>
        <p:blipFill>
          <a:blip r:embed="rId21"/>
          <a:srcRect/>
          <a:stretch/>
        </p:blipFill>
        <p:spPr>
          <a:xfrm>
            <a:off x="10394866" y="102193"/>
            <a:ext cx="1664453" cy="2153989"/>
          </a:xfrm>
          <a:prstGeom prst="rect">
            <a:avLst/>
          </a:prstGeom>
          <a:ln>
            <a:solidFill>
              <a:schemeClr val="tx1"/>
            </a:solidFill>
          </a:ln>
        </p:spPr>
      </p:pic>
      <p:pic>
        <p:nvPicPr>
          <p:cNvPr id="6" name="Picture 5">
            <a:extLst>
              <a:ext uri="{FF2B5EF4-FFF2-40B4-BE49-F238E27FC236}">
                <a16:creationId xmlns:a16="http://schemas.microsoft.com/office/drawing/2014/main" id="{FDA40EC7-CD9E-46AA-BB5D-EBECA061347C}"/>
              </a:ext>
            </a:extLst>
          </p:cNvPr>
          <p:cNvPicPr>
            <a:picLocks noChangeAspect="1"/>
          </p:cNvPicPr>
          <p:nvPr/>
        </p:nvPicPr>
        <p:blipFill>
          <a:blip r:embed="rId22"/>
          <a:stretch>
            <a:fillRect/>
          </a:stretch>
        </p:blipFill>
        <p:spPr>
          <a:xfrm>
            <a:off x="2026129" y="4512723"/>
            <a:ext cx="2455681" cy="2095002"/>
          </a:xfrm>
          <a:prstGeom prst="rect">
            <a:avLst/>
          </a:prstGeom>
          <a:ln>
            <a:noFill/>
          </a:ln>
          <a:effectLst>
            <a:outerShdw blurRad="292100" dist="139700" dir="2700000" algn="tl" rotWithShape="0">
              <a:srgbClr val="333333">
                <a:alpha val="65000"/>
              </a:srgbClr>
            </a:outerShdw>
          </a:effectLst>
        </p:spPr>
      </p:pic>
      <p:grpSp>
        <p:nvGrpSpPr>
          <p:cNvPr id="7" name="Group 6">
            <a:extLst>
              <a:ext uri="{FF2B5EF4-FFF2-40B4-BE49-F238E27FC236}">
                <a16:creationId xmlns:a16="http://schemas.microsoft.com/office/drawing/2014/main" id="{78714640-695B-893A-38EE-7CA552BFA8CA}"/>
              </a:ext>
            </a:extLst>
          </p:cNvPr>
          <p:cNvGrpSpPr/>
          <p:nvPr/>
        </p:nvGrpSpPr>
        <p:grpSpPr>
          <a:xfrm>
            <a:off x="400818" y="3587518"/>
            <a:ext cx="1942162" cy="2017673"/>
            <a:chOff x="8904946" y="887300"/>
            <a:chExt cx="2249156" cy="2293311"/>
          </a:xfrm>
        </p:grpSpPr>
        <p:pic>
          <p:nvPicPr>
            <p:cNvPr id="8" name="Picture 7">
              <a:extLst>
                <a:ext uri="{FF2B5EF4-FFF2-40B4-BE49-F238E27FC236}">
                  <a16:creationId xmlns:a16="http://schemas.microsoft.com/office/drawing/2014/main" id="{89E96DB1-698E-CDF5-6D56-0A57B56CF35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11786">
              <a:off x="8904946" y="1128256"/>
              <a:ext cx="2249156" cy="2052355"/>
            </a:xfrm>
            <a:prstGeom prst="rect">
              <a:avLst/>
            </a:prstGeom>
          </p:spPr>
        </p:pic>
        <p:pic>
          <p:nvPicPr>
            <p:cNvPr id="9" name="Picture 8">
              <a:extLst>
                <a:ext uri="{FF2B5EF4-FFF2-40B4-BE49-F238E27FC236}">
                  <a16:creationId xmlns:a16="http://schemas.microsoft.com/office/drawing/2014/main" id="{B4E8E2C1-16C4-517D-EA22-629394B51F3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81641" y="887300"/>
              <a:ext cx="763808" cy="718457"/>
            </a:xfrm>
            <a:prstGeom prst="rect">
              <a:avLst/>
            </a:prstGeom>
          </p:spPr>
        </p:pic>
        <p:sp>
          <p:nvSpPr>
            <p:cNvPr id="10" name="TextBox 9">
              <a:extLst>
                <a:ext uri="{FF2B5EF4-FFF2-40B4-BE49-F238E27FC236}">
                  <a16:creationId xmlns:a16="http://schemas.microsoft.com/office/drawing/2014/main" id="{1C9EC57E-BD20-2AE2-3923-1006EA259248}"/>
                </a:ext>
              </a:extLst>
            </p:cNvPr>
            <p:cNvSpPr txBox="1"/>
            <p:nvPr/>
          </p:nvSpPr>
          <p:spPr>
            <a:xfrm rot="21142211">
              <a:off x="9145007" y="1515910"/>
              <a:ext cx="1753491" cy="1049468"/>
            </a:xfrm>
            <a:prstGeom prst="rect">
              <a:avLst/>
            </a:prstGeom>
            <a:noFill/>
          </p:spPr>
          <p:txBody>
            <a:bodyPr wrap="square" rtlCol="0">
              <a:spAutoFit/>
            </a:bodyPr>
            <a:lstStyle/>
            <a:p>
              <a:pPr algn="ctr"/>
              <a:r>
                <a:rPr lang="en-US"/>
                <a:t>Write action items on </a:t>
              </a:r>
              <a:r>
                <a:rPr lang="en-US">
                  <a:solidFill>
                    <a:schemeClr val="accent1"/>
                  </a:solidFill>
                </a:rPr>
                <a:t>HO Ci3T PL Map</a:t>
              </a:r>
            </a:p>
          </p:txBody>
        </p:sp>
      </p:grpSp>
    </p:spTree>
    <p:extLst>
      <p:ext uri="{BB962C8B-B14F-4D97-AF65-F5344CB8AC3E}">
        <p14:creationId xmlns:p14="http://schemas.microsoft.com/office/powerpoint/2010/main" val="1832152418"/>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b="1"/>
              <a:t>Review your School’s Spring Screening Data</a:t>
            </a:r>
          </a:p>
        </p:txBody>
      </p:sp>
    </p:spTree>
    <p:extLst>
      <p:ext uri="{BB962C8B-B14F-4D97-AF65-F5344CB8AC3E}">
        <p14:creationId xmlns:p14="http://schemas.microsoft.com/office/powerpoint/2010/main" val="2266654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986542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dirty="0"/>
              <a:t>Spring 2023</a:t>
            </a:r>
            <a:br>
              <a:rPr lang="en-US" sz="4000" dirty="0"/>
            </a:br>
            <a:r>
              <a:rPr lang="en-US" sz="3200" dirty="0"/>
              <a:t>SRSS-</a:t>
            </a:r>
            <a:r>
              <a:rPr lang="en-US" sz="3200" u="sng" dirty="0"/>
              <a:t>Externalizing </a:t>
            </a:r>
            <a:r>
              <a:rPr lang="en-US" sz="3200" dirty="0"/>
              <a:t>Results – Elementary School level</a:t>
            </a:r>
            <a:endParaRPr lang="en-US" sz="4000" dirty="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03075"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0942685C-1802-4400-BD12-ABCEBF53064E}"/>
              </a:ext>
            </a:extLst>
          </p:cNvPr>
          <p:cNvSpPr/>
          <p:nvPr/>
        </p:nvSpPr>
        <p:spPr>
          <a:xfrm>
            <a:off x="2970737" y="3162215"/>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715490AD-8730-4A1C-8ACB-C61DCC8489D9}"/>
              </a:ext>
            </a:extLst>
          </p:cNvPr>
          <p:cNvSpPr/>
          <p:nvPr/>
        </p:nvSpPr>
        <p:spPr>
          <a:xfrm>
            <a:off x="298875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sp>
        <p:nvSpPr>
          <p:cNvPr id="7" name="Rectangle 8">
            <a:extLst>
              <a:ext uri="{FF2B5EF4-FFF2-40B4-BE49-F238E27FC236}">
                <a16:creationId xmlns:a16="http://schemas.microsoft.com/office/drawing/2014/main" id="{DE6C4F40-F937-41C5-A42C-236EB6A8AA18}"/>
              </a:ext>
            </a:extLst>
          </p:cNvPr>
          <p:cNvSpPr/>
          <p:nvPr/>
        </p:nvSpPr>
        <p:spPr>
          <a:xfrm>
            <a:off x="3881814"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F4A93FE5-A064-4393-A3DB-6399A90ADDFA}"/>
              </a:ext>
            </a:extLst>
          </p:cNvPr>
          <p:cNvSpPr/>
          <p:nvPr/>
        </p:nvSpPr>
        <p:spPr>
          <a:xfrm>
            <a:off x="3943369" y="316221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16F55F0E-85F3-4917-9531-21522DE6D3F3}"/>
              </a:ext>
            </a:extLst>
          </p:cNvPr>
          <p:cNvSpPr/>
          <p:nvPr/>
        </p:nvSpPr>
        <p:spPr>
          <a:xfrm>
            <a:off x="3965178"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sp>
        <p:nvSpPr>
          <p:cNvPr id="21" name="Rectangle 8">
            <a:extLst>
              <a:ext uri="{FF2B5EF4-FFF2-40B4-BE49-F238E27FC236}">
                <a16:creationId xmlns:a16="http://schemas.microsoft.com/office/drawing/2014/main" id="{07D0EA41-FBEE-4013-8B32-9E9A06AEBE36}"/>
              </a:ext>
            </a:extLst>
          </p:cNvPr>
          <p:cNvSpPr/>
          <p:nvPr/>
        </p:nvSpPr>
        <p:spPr>
          <a:xfrm>
            <a:off x="4757882" y="179258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1E3F7FC2-E063-4F4F-8D3B-B8BD9FCD5974}"/>
              </a:ext>
            </a:extLst>
          </p:cNvPr>
          <p:cNvSpPr/>
          <p:nvPr/>
        </p:nvSpPr>
        <p:spPr>
          <a:xfrm>
            <a:off x="4834318" y="3162215"/>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09EFA33D-3F5C-4F2C-A003-EB24E1024CFB}"/>
              </a:ext>
            </a:extLst>
          </p:cNvPr>
          <p:cNvSpPr/>
          <p:nvPr/>
        </p:nvSpPr>
        <p:spPr>
          <a:xfrm>
            <a:off x="4856124"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sp>
        <p:nvSpPr>
          <p:cNvPr id="27" name="Rectangle 8">
            <a:extLst>
              <a:ext uri="{FF2B5EF4-FFF2-40B4-BE49-F238E27FC236}">
                <a16:creationId xmlns:a16="http://schemas.microsoft.com/office/drawing/2014/main" id="{84629708-F06F-4D4E-8FA0-3F1C5478EEB4}"/>
              </a:ext>
            </a:extLst>
          </p:cNvPr>
          <p:cNvSpPr/>
          <p:nvPr/>
        </p:nvSpPr>
        <p:spPr>
          <a:xfrm>
            <a:off x="5811848"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BBF643E8-57DA-4013-A426-C9130709ACFD}"/>
              </a:ext>
            </a:extLst>
          </p:cNvPr>
          <p:cNvSpPr/>
          <p:nvPr/>
        </p:nvSpPr>
        <p:spPr>
          <a:xfrm>
            <a:off x="5930653" y="3131794"/>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28FB69C5-36BF-451D-851F-4A434399A72B}"/>
              </a:ext>
            </a:extLst>
          </p:cNvPr>
          <p:cNvSpPr/>
          <p:nvPr/>
        </p:nvSpPr>
        <p:spPr>
          <a:xfrm>
            <a:off x="5898001"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33" name="Rectangle 8">
            <a:extLst>
              <a:ext uri="{FF2B5EF4-FFF2-40B4-BE49-F238E27FC236}">
                <a16:creationId xmlns:a16="http://schemas.microsoft.com/office/drawing/2014/main" id="{B44DF5AB-C6EE-45B4-AC0D-0F6830FCF725}"/>
              </a:ext>
            </a:extLst>
          </p:cNvPr>
          <p:cNvSpPr/>
          <p:nvPr/>
        </p:nvSpPr>
        <p:spPr>
          <a:xfrm>
            <a:off x="689722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52B8BE50-D8EA-4DE7-AD2D-0B67F74E8B7C}"/>
              </a:ext>
            </a:extLst>
          </p:cNvPr>
          <p:cNvSpPr/>
          <p:nvPr/>
        </p:nvSpPr>
        <p:spPr>
          <a:xfrm>
            <a:off x="6924387" y="314015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2D27814E-0A8D-4AA8-B0BA-4BEA152EB767}"/>
              </a:ext>
            </a:extLst>
          </p:cNvPr>
          <p:cNvSpPr/>
          <p:nvPr/>
        </p:nvSpPr>
        <p:spPr>
          <a:xfrm>
            <a:off x="6983373" y="369089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sp>
        <p:nvSpPr>
          <p:cNvPr id="15" name="Rectangle 8">
            <a:extLst>
              <a:ext uri="{FF2B5EF4-FFF2-40B4-BE49-F238E27FC236}">
                <a16:creationId xmlns:a16="http://schemas.microsoft.com/office/drawing/2014/main" id="{8C29721F-FEFB-7D17-7BB2-FB1A6529E78B}"/>
              </a:ext>
            </a:extLst>
          </p:cNvPr>
          <p:cNvSpPr/>
          <p:nvPr/>
        </p:nvSpPr>
        <p:spPr>
          <a:xfrm>
            <a:off x="8763070" y="179258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a:t>
            </a:r>
          </a:p>
        </p:txBody>
      </p:sp>
      <p:sp>
        <p:nvSpPr>
          <p:cNvPr id="16" name="Rectangle 10">
            <a:extLst>
              <a:ext uri="{FF2B5EF4-FFF2-40B4-BE49-F238E27FC236}">
                <a16:creationId xmlns:a16="http://schemas.microsoft.com/office/drawing/2014/main" id="{165EB562-3191-863B-C231-D6EFA7DCB5F7}"/>
              </a:ext>
            </a:extLst>
          </p:cNvPr>
          <p:cNvSpPr/>
          <p:nvPr/>
        </p:nvSpPr>
        <p:spPr>
          <a:xfrm>
            <a:off x="8600634" y="247992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38</a:t>
            </a:r>
          </a:p>
        </p:txBody>
      </p:sp>
      <p:sp>
        <p:nvSpPr>
          <p:cNvPr id="18" name="Rectangle 12">
            <a:extLst>
              <a:ext uri="{FF2B5EF4-FFF2-40B4-BE49-F238E27FC236}">
                <a16:creationId xmlns:a16="http://schemas.microsoft.com/office/drawing/2014/main" id="{CD86C81F-6970-3C4D-5F8C-2EDF7DCA530B}"/>
              </a:ext>
            </a:extLst>
          </p:cNvPr>
          <p:cNvSpPr/>
          <p:nvPr/>
        </p:nvSpPr>
        <p:spPr>
          <a:xfrm>
            <a:off x="8733769" y="36952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297</a:t>
            </a:r>
          </a:p>
        </p:txBody>
      </p:sp>
      <p:sp>
        <p:nvSpPr>
          <p:cNvPr id="24" name="Rectangle 8">
            <a:extLst>
              <a:ext uri="{FF2B5EF4-FFF2-40B4-BE49-F238E27FC236}">
                <a16:creationId xmlns:a16="http://schemas.microsoft.com/office/drawing/2014/main" id="{2C163E5B-A13E-64F2-163D-D62B01FEB6CF}"/>
              </a:ext>
            </a:extLst>
          </p:cNvPr>
          <p:cNvSpPr/>
          <p:nvPr/>
        </p:nvSpPr>
        <p:spPr>
          <a:xfrm>
            <a:off x="1074439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sp>
        <p:nvSpPr>
          <p:cNvPr id="26" name="Rectangle 10">
            <a:extLst>
              <a:ext uri="{FF2B5EF4-FFF2-40B4-BE49-F238E27FC236}">
                <a16:creationId xmlns:a16="http://schemas.microsoft.com/office/drawing/2014/main" id="{FAA06062-5F67-B063-1840-96A62AFD25FF}"/>
              </a:ext>
            </a:extLst>
          </p:cNvPr>
          <p:cNvSpPr/>
          <p:nvPr/>
        </p:nvSpPr>
        <p:spPr>
          <a:xfrm>
            <a:off x="10716389" y="28625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28" name="Rectangle 12">
            <a:extLst>
              <a:ext uri="{FF2B5EF4-FFF2-40B4-BE49-F238E27FC236}">
                <a16:creationId xmlns:a16="http://schemas.microsoft.com/office/drawing/2014/main" id="{2109425B-ED06-1B59-A9CA-53D08BECA2BE}"/>
              </a:ext>
            </a:extLst>
          </p:cNvPr>
          <p:cNvSpPr/>
          <p:nvPr/>
        </p:nvSpPr>
        <p:spPr>
          <a:xfrm>
            <a:off x="10775969" y="3753612"/>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330</a:t>
            </a:r>
          </a:p>
        </p:txBody>
      </p:sp>
      <p:sp>
        <p:nvSpPr>
          <p:cNvPr id="32" name="Rectangle 8">
            <a:extLst>
              <a:ext uri="{FF2B5EF4-FFF2-40B4-BE49-F238E27FC236}">
                <a16:creationId xmlns:a16="http://schemas.microsoft.com/office/drawing/2014/main" id="{21C6311F-F495-040C-6039-F3F856106F02}"/>
              </a:ext>
            </a:extLst>
          </p:cNvPr>
          <p:cNvSpPr/>
          <p:nvPr/>
        </p:nvSpPr>
        <p:spPr>
          <a:xfrm>
            <a:off x="9769062" y="17951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25</a:t>
            </a:r>
          </a:p>
        </p:txBody>
      </p:sp>
      <p:sp>
        <p:nvSpPr>
          <p:cNvPr id="34" name="Rectangle 10">
            <a:extLst>
              <a:ext uri="{FF2B5EF4-FFF2-40B4-BE49-F238E27FC236}">
                <a16:creationId xmlns:a16="http://schemas.microsoft.com/office/drawing/2014/main" id="{9253B322-342E-0B29-07B8-F2011E06F57B}"/>
              </a:ext>
            </a:extLst>
          </p:cNvPr>
          <p:cNvSpPr/>
          <p:nvPr/>
        </p:nvSpPr>
        <p:spPr>
          <a:xfrm>
            <a:off x="9618286" y="2823866"/>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87</a:t>
            </a:r>
          </a:p>
        </p:txBody>
      </p:sp>
      <p:sp>
        <p:nvSpPr>
          <p:cNvPr id="36" name="Rectangle 12">
            <a:extLst>
              <a:ext uri="{FF2B5EF4-FFF2-40B4-BE49-F238E27FC236}">
                <a16:creationId xmlns:a16="http://schemas.microsoft.com/office/drawing/2014/main" id="{F1116BD2-F8DE-97B8-0A98-711E6F653942}"/>
              </a:ext>
            </a:extLst>
          </p:cNvPr>
          <p:cNvSpPr/>
          <p:nvPr/>
        </p:nvSpPr>
        <p:spPr>
          <a:xfrm>
            <a:off x="9724600" y="369344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314</a:t>
            </a:r>
          </a:p>
        </p:txBody>
      </p:sp>
    </p:spTree>
    <p:extLst>
      <p:ext uri="{BB962C8B-B14F-4D97-AF65-F5344CB8AC3E}">
        <p14:creationId xmlns:p14="http://schemas.microsoft.com/office/powerpoint/2010/main" val="23236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Elementary Grade level</a:t>
            </a:r>
            <a:endParaRPr sz="4000"/>
          </a:p>
        </p:txBody>
      </p:sp>
      <p:graphicFrame>
        <p:nvGraphicFramePr>
          <p:cNvPr id="278" name="Google Shape;278;p43"/>
          <p:cNvGraphicFramePr/>
          <p:nvPr>
            <p:extLst>
              <p:ext uri="{D42A27DB-BD31-4B8C-83A1-F6EECF244321}">
                <p14:modId xmlns:p14="http://schemas.microsoft.com/office/powerpoint/2010/main" val="4240992621"/>
              </p:ext>
            </p:extLst>
          </p:nvPr>
        </p:nvGraphicFramePr>
        <p:xfrm>
          <a:off x="838199" y="1801089"/>
          <a:ext cx="10515600" cy="4160450"/>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3">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681241">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135335">
                <a:tc>
                  <a:txBody>
                    <a:bodyPr/>
                    <a:lstStyle/>
                    <a:p>
                      <a:pPr marL="0" marR="0" lvl="0" indent="0" algn="ctr" rtl="0">
                        <a:spcBef>
                          <a:spcPts val="0"/>
                        </a:spcBef>
                        <a:spcAft>
                          <a:spcPts val="0"/>
                        </a:spcAft>
                        <a:buNone/>
                      </a:pPr>
                      <a:r>
                        <a:rPr lang="en-US" sz="2400" u="none" strike="noStrike" cap="none"/>
                        <a:t>K</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43</a:t>
                      </a:r>
                    </a:p>
                    <a:p>
                      <a:pPr marL="0" lvl="0" indent="0" algn="ctr" rtl="0">
                        <a:spcBef>
                          <a:spcPts val="0"/>
                        </a:spcBef>
                        <a:spcAft>
                          <a:spcPts val="0"/>
                        </a:spcAft>
                        <a:buNone/>
                      </a:pPr>
                      <a:r>
                        <a:rPr lang="en-US" sz="2400"/>
                        <a:t>(65.15%)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 </a:t>
                      </a:r>
                    </a:p>
                    <a:p>
                      <a:pPr marL="0" lvl="0" indent="0" algn="ctr" rtl="0">
                        <a:spcBef>
                          <a:spcPts val="0"/>
                        </a:spcBef>
                        <a:spcAft>
                          <a:spcPts val="0"/>
                        </a:spcAft>
                        <a:buNone/>
                      </a:pPr>
                      <a:r>
                        <a:rPr lang="en-US" sz="2400"/>
                        <a:t>(30.30%)</a:t>
                      </a:r>
                    </a:p>
                    <a:p>
                      <a:pPr marL="0" lvl="0" indent="0" algn="ctr" rtl="0">
                        <a:spcBef>
                          <a:spcPts val="0"/>
                        </a:spcBef>
                        <a:spcAft>
                          <a:spcPts val="0"/>
                        </a:spcAft>
                        <a:buNone/>
                      </a:pP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 </a:t>
                      </a:r>
                    </a:p>
                    <a:p>
                      <a:pPr marL="0" lvl="0" indent="0" algn="ctr" rtl="0">
                        <a:spcBef>
                          <a:spcPts val="0"/>
                        </a:spcBef>
                        <a:spcAft>
                          <a:spcPts val="0"/>
                        </a:spcAft>
                        <a:buNone/>
                      </a:pPr>
                      <a:r>
                        <a:rPr lang="en-US" sz="2400"/>
                        <a:t>(4.55%)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3533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65 </a:t>
                      </a:r>
                    </a:p>
                    <a:p>
                      <a:pPr marL="0" lvl="0" indent="0" algn="ctr" rtl="0">
                        <a:spcBef>
                          <a:spcPts val="0"/>
                        </a:spcBef>
                        <a:spcAft>
                          <a:spcPts val="0"/>
                        </a:spcAft>
                        <a:buNone/>
                      </a:pPr>
                      <a:r>
                        <a:rPr lang="en-US" sz="2400"/>
                        <a:t>(82.28%)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 </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a:t>
                      </a:r>
                    </a:p>
                    <a:p>
                      <a:pPr marL="0" lvl="0" indent="0" algn="ctr" rtl="0">
                        <a:spcBef>
                          <a:spcPts val="0"/>
                        </a:spcBef>
                        <a:spcAft>
                          <a:spcPts val="0"/>
                        </a:spcAft>
                        <a:buNone/>
                      </a:pPr>
                      <a:r>
                        <a:rPr lang="en-US" sz="2400"/>
                        <a:t>(6.33%)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3533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54</a:t>
                      </a:r>
                    </a:p>
                    <a:p>
                      <a:pPr marL="0" lvl="0" indent="0" algn="ctr" rtl="0">
                        <a:spcBef>
                          <a:spcPts val="0"/>
                        </a:spcBef>
                        <a:spcAft>
                          <a:spcPts val="0"/>
                        </a:spcAft>
                        <a:buNone/>
                      </a:pPr>
                      <a:r>
                        <a:rPr lang="en-US" sz="2400"/>
                        <a:t>(69.23%)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 </a:t>
                      </a:r>
                    </a:p>
                    <a:p>
                      <a:pPr marL="0" lvl="0" indent="0" algn="ctr" rtl="0">
                        <a:spcBef>
                          <a:spcPts val="0"/>
                        </a:spcBef>
                        <a:spcAft>
                          <a:spcPts val="0"/>
                        </a:spcAft>
                        <a:buNone/>
                      </a:pPr>
                      <a:r>
                        <a:rPr lang="en-US" sz="2400"/>
                        <a:t>(25.64%)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4</a:t>
                      </a:r>
                    </a:p>
                    <a:p>
                      <a:pPr marL="0" lvl="0" indent="0" algn="ctr" rtl="0">
                        <a:spcBef>
                          <a:spcPts val="0"/>
                        </a:spcBef>
                        <a:spcAft>
                          <a:spcPts val="0"/>
                        </a:spcAft>
                        <a:buNone/>
                      </a:pPr>
                      <a:r>
                        <a:rPr lang="en-US" sz="2400" dirty="0"/>
                        <a:t>(5.13%)</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14119"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a:ea typeface="+mn-ea"/>
                <a:cs typeface="+mn-cs"/>
              </a:rPr>
              <a:t>Cut scores vary by school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Elementary (I5): Low (0-1), Moderate (2-3), High (4-15)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2911667" y="1784168"/>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2948596" y="3026646"/>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2960758"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283</a:t>
            </a:r>
          </a:p>
        </p:txBody>
      </p:sp>
      <p:sp>
        <p:nvSpPr>
          <p:cNvPr id="18" name="Rectangle 10">
            <a:extLst>
              <a:ext uri="{FF2B5EF4-FFF2-40B4-BE49-F238E27FC236}">
                <a16:creationId xmlns:a16="http://schemas.microsoft.com/office/drawing/2014/main" id="{9346656D-C1AA-4876-85F9-7CCE79509F45}"/>
              </a:ext>
            </a:extLst>
          </p:cNvPr>
          <p:cNvSpPr/>
          <p:nvPr/>
        </p:nvSpPr>
        <p:spPr>
          <a:xfrm>
            <a:off x="3920599"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3920599" y="357732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4874319" y="17841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4857458" y="2975874"/>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4874319" y="358784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340</a:t>
            </a:r>
          </a:p>
        </p:txBody>
      </p:sp>
      <p:sp>
        <p:nvSpPr>
          <p:cNvPr id="10" name="Rectangle 8">
            <a:extLst>
              <a:ext uri="{FF2B5EF4-FFF2-40B4-BE49-F238E27FC236}">
                <a16:creationId xmlns:a16="http://schemas.microsoft.com/office/drawing/2014/main" id="{D9C9EFEC-E672-5EC5-AE20-3177B04B8824}"/>
              </a:ext>
            </a:extLst>
          </p:cNvPr>
          <p:cNvSpPr/>
          <p:nvPr/>
        </p:nvSpPr>
        <p:spPr>
          <a:xfrm>
            <a:off x="3916916" y="180519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42</a:t>
            </a:r>
          </a:p>
        </p:txBody>
      </p:sp>
    </p:spTree>
    <p:extLst>
      <p:ext uri="{BB962C8B-B14F-4D97-AF65-F5344CB8AC3E}">
        <p14:creationId xmlns:p14="http://schemas.microsoft.com/office/powerpoint/2010/main" val="289343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a:xfrm>
            <a:off x="503117" y="2505075"/>
            <a:ext cx="5411546" cy="3684588"/>
          </a:xfrm>
        </p:spPr>
        <p:txBody>
          <a:bodyPr>
            <a:normAutofit fontScale="85000" lnSpcReduction="20000"/>
          </a:bodyPr>
          <a:lstStyle/>
          <a:p>
            <a:r>
              <a:rPr lang="en-US" dirty="0"/>
              <a:t>Data-Informed Decision-Making</a:t>
            </a:r>
          </a:p>
          <a:p>
            <a:r>
              <a:rPr lang="en-US" dirty="0"/>
              <a:t>Integrated Lesson Planning at Tier 1</a:t>
            </a:r>
          </a:p>
          <a:p>
            <a:r>
              <a:rPr lang="en-US" dirty="0"/>
              <a:t>Planning and Implementing Tier 2 Interventions</a:t>
            </a:r>
          </a:p>
          <a:p>
            <a:r>
              <a:rPr lang="en-US" dirty="0"/>
              <a:t>Planning and Implementing Tier 3 Interventions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fontScale="85000" lnSpcReduction="20000"/>
          </a:bodyPr>
          <a:lstStyle/>
          <a:p>
            <a:r>
              <a:rPr lang="en-US" dirty="0"/>
              <a:t>Welcome</a:t>
            </a:r>
          </a:p>
          <a:p>
            <a:r>
              <a:rPr lang="en-US" dirty="0"/>
              <a:t>Procedures for Monitoring</a:t>
            </a:r>
          </a:p>
          <a:p>
            <a:pPr lvl="1"/>
            <a:r>
              <a:rPr lang="en-US" dirty="0"/>
              <a:t>Review your School’s Social Validity &amp; Treatment Integrity Data</a:t>
            </a:r>
          </a:p>
          <a:p>
            <a:pPr lvl="1"/>
            <a:r>
              <a:rPr lang="en-US" dirty="0"/>
              <a:t>Review your School’s Spring Screening Data</a:t>
            </a:r>
          </a:p>
          <a:p>
            <a:r>
              <a:rPr lang="en-US" dirty="0"/>
              <a:t>Planning for the Year Ahead 2024-2025</a:t>
            </a:r>
          </a:p>
          <a:p>
            <a:r>
              <a:rPr lang="en-US" dirty="0"/>
              <a:t>Focusing on Data-Informed Professional Learning</a:t>
            </a:r>
          </a:p>
          <a:p>
            <a:r>
              <a:rPr lang="en-US" dirty="0"/>
              <a:t>Wrapping Up and Moving Forward</a:t>
            </a:r>
          </a:p>
          <a:p>
            <a:pPr marL="0" indent="0">
              <a:buNone/>
            </a:pPr>
            <a:endParaRPr lang="en-US" sz="2800" dirty="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4"/>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Elementary Grade Level</a:t>
            </a:r>
            <a:endParaRPr sz="4000"/>
          </a:p>
        </p:txBody>
      </p:sp>
      <p:graphicFrame>
        <p:nvGraphicFramePr>
          <p:cNvPr id="348" name="Google Shape;348;p54"/>
          <p:cNvGraphicFramePr/>
          <p:nvPr>
            <p:extLst>
              <p:ext uri="{D42A27DB-BD31-4B8C-83A1-F6EECF244321}">
                <p14:modId xmlns:p14="http://schemas.microsoft.com/office/powerpoint/2010/main" val="2112970278"/>
              </p:ext>
            </p:extLst>
          </p:nvPr>
        </p:nvGraphicFramePr>
        <p:xfrm>
          <a:off x="838201" y="1801089"/>
          <a:ext cx="10515599" cy="4589663"/>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2">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64981">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74894">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51</a:t>
                      </a:r>
                    </a:p>
                    <a:p>
                      <a:pPr marL="0" lvl="0" indent="0" algn="ctr" rtl="0">
                        <a:spcBef>
                          <a:spcPts val="0"/>
                        </a:spcBef>
                        <a:spcAft>
                          <a:spcPts val="0"/>
                        </a:spcAft>
                        <a:buNone/>
                      </a:pPr>
                      <a:r>
                        <a:rPr lang="en-US" sz="2400"/>
                        <a:t>(82.26%)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(17.74%)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0</a:t>
                      </a:r>
                    </a:p>
                    <a:p>
                      <a:pPr marL="0" lvl="0" indent="0" algn="ctr" rtl="0">
                        <a:spcBef>
                          <a:spcPts val="0"/>
                        </a:spcBef>
                        <a:spcAft>
                          <a:spcPts val="0"/>
                        </a:spcAft>
                        <a:buNone/>
                      </a:pPr>
                      <a:r>
                        <a:rPr lang="en-US" sz="2400"/>
                        <a:t>(0.00%)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74894">
                <a:tc>
                  <a:txBody>
                    <a:bodyPr/>
                    <a:lstStyle/>
                    <a:p>
                      <a:pPr marL="0" marR="0" lvl="0" indent="0" algn="ctr" rtl="0">
                        <a:spcBef>
                          <a:spcPts val="0"/>
                        </a:spcBef>
                        <a:spcAft>
                          <a:spcPts val="0"/>
                        </a:spcAft>
                        <a:buNone/>
                      </a:pPr>
                      <a:r>
                        <a:rPr lang="en-US" sz="2400" u="none" strike="noStrike" cap="none" dirty="0"/>
                        <a:t>4</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62</a:t>
                      </a:r>
                    </a:p>
                    <a:p>
                      <a:pPr marL="0" lvl="0" indent="0" algn="ctr" rtl="0">
                        <a:spcBef>
                          <a:spcPts val="0"/>
                        </a:spcBef>
                        <a:spcAft>
                          <a:spcPts val="0"/>
                        </a:spcAft>
                        <a:buNone/>
                      </a:pPr>
                      <a:r>
                        <a:rPr lang="en-US" sz="2400"/>
                        <a:t>(76.54%)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(16.05%)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(7.41%)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74894">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64</a:t>
                      </a:r>
                    </a:p>
                    <a:p>
                      <a:pPr marL="0" lvl="0" indent="0" algn="ctr" rtl="0">
                        <a:spcBef>
                          <a:spcPts val="0"/>
                        </a:spcBef>
                        <a:spcAft>
                          <a:spcPts val="0"/>
                        </a:spcAft>
                        <a:buNone/>
                      </a:pPr>
                      <a:r>
                        <a:rPr lang="en-US" sz="2400"/>
                        <a:t>(71.11%)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(14.44%)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13</a:t>
                      </a:r>
                    </a:p>
                    <a:p>
                      <a:pPr marL="0" lvl="0" indent="0" algn="ctr" rtl="0">
                        <a:spcBef>
                          <a:spcPts val="0"/>
                        </a:spcBef>
                        <a:spcAft>
                          <a:spcPts val="0"/>
                        </a:spcAft>
                        <a:buNone/>
                      </a:pPr>
                      <a:r>
                        <a:rPr lang="en-US" sz="2400" dirty="0"/>
                        <a:t>(14.44%)</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68</a:t>
            </a:r>
          </a:p>
        </p:txBody>
      </p:sp>
      <p:sp>
        <p:nvSpPr>
          <p:cNvPr id="4" name="Rectangle 10">
            <a:extLst>
              <a:ext uri="{FF2B5EF4-FFF2-40B4-BE49-F238E27FC236}">
                <a16:creationId xmlns:a16="http://schemas.microsoft.com/office/drawing/2014/main" id="{0942685C-1802-4400-BD12-ABCEBF53064E}"/>
              </a:ext>
            </a:extLst>
          </p:cNvPr>
          <p:cNvSpPr/>
          <p:nvPr/>
        </p:nvSpPr>
        <p:spPr>
          <a:xfrm>
            <a:off x="2957816" y="2866012"/>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124</a:t>
            </a:r>
          </a:p>
        </p:txBody>
      </p:sp>
      <p:sp>
        <p:nvSpPr>
          <p:cNvPr id="6" name="Rectangle 12">
            <a:extLst>
              <a:ext uri="{FF2B5EF4-FFF2-40B4-BE49-F238E27FC236}">
                <a16:creationId xmlns:a16="http://schemas.microsoft.com/office/drawing/2014/main" id="{715490AD-8730-4A1C-8ACB-C61DCC8489D9}"/>
              </a:ext>
            </a:extLst>
          </p:cNvPr>
          <p:cNvSpPr/>
          <p:nvPr/>
        </p:nvSpPr>
        <p:spPr>
          <a:xfrm>
            <a:off x="2974352" y="341093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493</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36</a:t>
            </a:r>
          </a:p>
        </p:txBody>
      </p:sp>
      <p:sp>
        <p:nvSpPr>
          <p:cNvPr id="17" name="Rectangle 10">
            <a:extLst>
              <a:ext uri="{FF2B5EF4-FFF2-40B4-BE49-F238E27FC236}">
                <a16:creationId xmlns:a16="http://schemas.microsoft.com/office/drawing/2014/main" id="{F4A93FE5-A064-4393-A3DB-6399A90ADDFA}"/>
              </a:ext>
            </a:extLst>
          </p:cNvPr>
          <p:cNvSpPr/>
          <p:nvPr/>
        </p:nvSpPr>
        <p:spPr>
          <a:xfrm>
            <a:off x="3897332" y="2850695"/>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94</a:t>
            </a:r>
          </a:p>
        </p:txBody>
      </p:sp>
      <p:sp>
        <p:nvSpPr>
          <p:cNvPr id="19" name="Rectangle 12">
            <a:extLst>
              <a:ext uri="{FF2B5EF4-FFF2-40B4-BE49-F238E27FC236}">
                <a16:creationId xmlns:a16="http://schemas.microsoft.com/office/drawing/2014/main" id="{16F55F0E-85F3-4917-9531-21522DE6D3F3}"/>
              </a:ext>
            </a:extLst>
          </p:cNvPr>
          <p:cNvSpPr/>
          <p:nvPr/>
        </p:nvSpPr>
        <p:spPr>
          <a:xfrm>
            <a:off x="3922136" y="342122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531</a:t>
            </a:r>
          </a:p>
        </p:txBody>
      </p:sp>
      <p:sp>
        <p:nvSpPr>
          <p:cNvPr id="21" name="Rectangle 8">
            <a:extLst>
              <a:ext uri="{FF2B5EF4-FFF2-40B4-BE49-F238E27FC236}">
                <a16:creationId xmlns:a16="http://schemas.microsoft.com/office/drawing/2014/main" id="{07D0EA41-FBEE-4013-8B32-9E9A06AEBE36}"/>
              </a:ext>
            </a:extLst>
          </p:cNvPr>
          <p:cNvSpPr/>
          <p:nvPr/>
        </p:nvSpPr>
        <p:spPr>
          <a:xfrm>
            <a:off x="4730394" y="1767644"/>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a:t>
            </a:r>
          </a:p>
        </p:txBody>
      </p:sp>
      <p:sp>
        <p:nvSpPr>
          <p:cNvPr id="23" name="Rectangle 10">
            <a:extLst>
              <a:ext uri="{FF2B5EF4-FFF2-40B4-BE49-F238E27FC236}">
                <a16:creationId xmlns:a16="http://schemas.microsoft.com/office/drawing/2014/main" id="{1E3F7FC2-E063-4F4F-8D3B-B8BD9FCD5974}"/>
              </a:ext>
            </a:extLst>
          </p:cNvPr>
          <p:cNvSpPr/>
          <p:nvPr/>
        </p:nvSpPr>
        <p:spPr>
          <a:xfrm>
            <a:off x="4846362" y="2853799"/>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109</a:t>
            </a:r>
          </a:p>
        </p:txBody>
      </p:sp>
      <p:sp>
        <p:nvSpPr>
          <p:cNvPr id="25" name="Rectangle 12">
            <a:extLst>
              <a:ext uri="{FF2B5EF4-FFF2-40B4-BE49-F238E27FC236}">
                <a16:creationId xmlns:a16="http://schemas.microsoft.com/office/drawing/2014/main" id="{09EFA33D-3F5C-4F2C-A003-EB24E1024CFB}"/>
              </a:ext>
            </a:extLst>
          </p:cNvPr>
          <p:cNvSpPr/>
          <p:nvPr/>
        </p:nvSpPr>
        <p:spPr>
          <a:xfrm>
            <a:off x="488785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474</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38</a:t>
            </a:r>
          </a:p>
        </p:txBody>
      </p:sp>
      <p:sp>
        <p:nvSpPr>
          <p:cNvPr id="29" name="Rectangle 10">
            <a:extLst>
              <a:ext uri="{FF2B5EF4-FFF2-40B4-BE49-F238E27FC236}">
                <a16:creationId xmlns:a16="http://schemas.microsoft.com/office/drawing/2014/main" id="{BBF643E8-57DA-4013-A426-C9130709ACFD}"/>
              </a:ext>
            </a:extLst>
          </p:cNvPr>
          <p:cNvSpPr/>
          <p:nvPr/>
        </p:nvSpPr>
        <p:spPr>
          <a:xfrm>
            <a:off x="5853848" y="2729685"/>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71</a:t>
            </a:r>
          </a:p>
        </p:txBody>
      </p:sp>
      <p:sp>
        <p:nvSpPr>
          <p:cNvPr id="31" name="Rectangle 12">
            <a:extLst>
              <a:ext uri="{FF2B5EF4-FFF2-40B4-BE49-F238E27FC236}">
                <a16:creationId xmlns:a16="http://schemas.microsoft.com/office/drawing/2014/main" id="{28FB69C5-36BF-451D-851F-4A434399A72B}"/>
              </a:ext>
            </a:extLst>
          </p:cNvPr>
          <p:cNvSpPr/>
          <p:nvPr/>
        </p:nvSpPr>
        <p:spPr>
          <a:xfrm>
            <a:off x="5885691" y="340634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436</a:t>
            </a:r>
          </a:p>
        </p:txBody>
      </p:sp>
      <p:sp>
        <p:nvSpPr>
          <p:cNvPr id="33" name="Rectangle 8">
            <a:extLst>
              <a:ext uri="{FF2B5EF4-FFF2-40B4-BE49-F238E27FC236}">
                <a16:creationId xmlns:a16="http://schemas.microsoft.com/office/drawing/2014/main" id="{B44DF5AB-C6EE-45B4-AC0D-0F6830FCF725}"/>
              </a:ext>
            </a:extLst>
          </p:cNvPr>
          <p:cNvSpPr/>
          <p:nvPr/>
        </p:nvSpPr>
        <p:spPr>
          <a:xfrm>
            <a:off x="6869033"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35" name="Rectangle 10">
            <a:extLst>
              <a:ext uri="{FF2B5EF4-FFF2-40B4-BE49-F238E27FC236}">
                <a16:creationId xmlns:a16="http://schemas.microsoft.com/office/drawing/2014/main" id="{52B8BE50-D8EA-4DE7-AD2D-0B67F74E8B7C}"/>
              </a:ext>
            </a:extLst>
          </p:cNvPr>
          <p:cNvSpPr/>
          <p:nvPr/>
        </p:nvSpPr>
        <p:spPr>
          <a:xfrm>
            <a:off x="6764703" y="2684923"/>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76</a:t>
            </a:r>
          </a:p>
        </p:txBody>
      </p:sp>
      <p:sp>
        <p:nvSpPr>
          <p:cNvPr id="37" name="Rectangle 12">
            <a:extLst>
              <a:ext uri="{FF2B5EF4-FFF2-40B4-BE49-F238E27FC236}">
                <a16:creationId xmlns:a16="http://schemas.microsoft.com/office/drawing/2014/main" id="{2D27814E-0A8D-4AA8-B0BA-4BEA152EB767}"/>
              </a:ext>
            </a:extLst>
          </p:cNvPr>
          <p:cNvSpPr/>
          <p:nvPr/>
        </p:nvSpPr>
        <p:spPr>
          <a:xfrm>
            <a:off x="6806921"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497</a:t>
            </a:r>
          </a:p>
        </p:txBody>
      </p:sp>
      <p:sp>
        <p:nvSpPr>
          <p:cNvPr id="15" name="Rectangle 8">
            <a:extLst>
              <a:ext uri="{FF2B5EF4-FFF2-40B4-BE49-F238E27FC236}">
                <a16:creationId xmlns:a16="http://schemas.microsoft.com/office/drawing/2014/main" id="{8C29721F-FEFB-7D17-7BB2-FB1A6529E78B}"/>
              </a:ext>
            </a:extLst>
          </p:cNvPr>
          <p:cNvSpPr/>
          <p:nvPr/>
        </p:nvSpPr>
        <p:spPr>
          <a:xfrm>
            <a:off x="8593308" y="176764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a:t>
            </a:r>
          </a:p>
        </p:txBody>
      </p:sp>
      <p:sp>
        <p:nvSpPr>
          <p:cNvPr id="16" name="Rectangle 10">
            <a:extLst>
              <a:ext uri="{FF2B5EF4-FFF2-40B4-BE49-F238E27FC236}">
                <a16:creationId xmlns:a16="http://schemas.microsoft.com/office/drawing/2014/main" id="{165EB562-3191-863B-C231-D6EFA7DCB5F7}"/>
              </a:ext>
            </a:extLst>
          </p:cNvPr>
          <p:cNvSpPr/>
          <p:nvPr/>
        </p:nvSpPr>
        <p:spPr>
          <a:xfrm>
            <a:off x="8593308" y="2477409"/>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43</a:t>
            </a:r>
          </a:p>
        </p:txBody>
      </p:sp>
      <p:sp>
        <p:nvSpPr>
          <p:cNvPr id="18" name="Rectangle 12">
            <a:extLst>
              <a:ext uri="{FF2B5EF4-FFF2-40B4-BE49-F238E27FC236}">
                <a16:creationId xmlns:a16="http://schemas.microsoft.com/office/drawing/2014/main" id="{CD86C81F-6970-3C4D-5F8C-2EDF7DCA530B}"/>
              </a:ext>
            </a:extLst>
          </p:cNvPr>
          <p:cNvSpPr/>
          <p:nvPr/>
        </p:nvSpPr>
        <p:spPr>
          <a:xfrm>
            <a:off x="8668948" y="341093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501</a:t>
            </a:r>
          </a:p>
        </p:txBody>
      </p:sp>
      <p:sp>
        <p:nvSpPr>
          <p:cNvPr id="24" name="Rectangle 8">
            <a:extLst>
              <a:ext uri="{FF2B5EF4-FFF2-40B4-BE49-F238E27FC236}">
                <a16:creationId xmlns:a16="http://schemas.microsoft.com/office/drawing/2014/main" id="{2C163E5B-A13E-64F2-163D-D62B01FEB6CF}"/>
              </a:ext>
            </a:extLst>
          </p:cNvPr>
          <p:cNvSpPr/>
          <p:nvPr/>
        </p:nvSpPr>
        <p:spPr>
          <a:xfrm>
            <a:off x="10689949" y="178284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42</a:t>
            </a:r>
          </a:p>
        </p:txBody>
      </p:sp>
      <p:sp>
        <p:nvSpPr>
          <p:cNvPr id="26" name="Rectangle 10">
            <a:extLst>
              <a:ext uri="{FF2B5EF4-FFF2-40B4-BE49-F238E27FC236}">
                <a16:creationId xmlns:a16="http://schemas.microsoft.com/office/drawing/2014/main" id="{FAA06062-5F67-B063-1840-96A62AFD25FF}"/>
              </a:ext>
            </a:extLst>
          </p:cNvPr>
          <p:cNvSpPr/>
          <p:nvPr/>
        </p:nvSpPr>
        <p:spPr>
          <a:xfrm>
            <a:off x="10658544" y="262980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72</a:t>
            </a:r>
          </a:p>
        </p:txBody>
      </p:sp>
      <p:sp>
        <p:nvSpPr>
          <p:cNvPr id="28" name="Rectangle 12">
            <a:extLst>
              <a:ext uri="{FF2B5EF4-FFF2-40B4-BE49-F238E27FC236}">
                <a16:creationId xmlns:a16="http://schemas.microsoft.com/office/drawing/2014/main" id="{2109425B-ED06-1B59-A9CA-53D08BECA2BE}"/>
              </a:ext>
            </a:extLst>
          </p:cNvPr>
          <p:cNvSpPr/>
          <p:nvPr/>
        </p:nvSpPr>
        <p:spPr>
          <a:xfrm>
            <a:off x="10710769" y="341348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472</a:t>
            </a:r>
          </a:p>
        </p:txBody>
      </p:sp>
      <p:sp>
        <p:nvSpPr>
          <p:cNvPr id="32" name="Rectangle 8">
            <a:extLst>
              <a:ext uri="{FF2B5EF4-FFF2-40B4-BE49-F238E27FC236}">
                <a16:creationId xmlns:a16="http://schemas.microsoft.com/office/drawing/2014/main" id="{21C6311F-F495-040C-6039-F3F856106F02}"/>
              </a:ext>
            </a:extLst>
          </p:cNvPr>
          <p:cNvSpPr/>
          <p:nvPr/>
        </p:nvSpPr>
        <p:spPr>
          <a:xfrm>
            <a:off x="9732880" y="1770201"/>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27 </a:t>
            </a:r>
          </a:p>
        </p:txBody>
      </p:sp>
      <p:sp>
        <p:nvSpPr>
          <p:cNvPr id="34" name="Rectangle 10">
            <a:extLst>
              <a:ext uri="{FF2B5EF4-FFF2-40B4-BE49-F238E27FC236}">
                <a16:creationId xmlns:a16="http://schemas.microsoft.com/office/drawing/2014/main" id="{9253B322-342E-0B29-07B8-F2011E06F57B}"/>
              </a:ext>
            </a:extLst>
          </p:cNvPr>
          <p:cNvSpPr/>
          <p:nvPr/>
        </p:nvSpPr>
        <p:spPr>
          <a:xfrm>
            <a:off x="9670068" y="259692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50</a:t>
            </a:r>
          </a:p>
        </p:txBody>
      </p:sp>
      <p:sp>
        <p:nvSpPr>
          <p:cNvPr id="36" name="Rectangle 12">
            <a:extLst>
              <a:ext uri="{FF2B5EF4-FFF2-40B4-BE49-F238E27FC236}">
                <a16:creationId xmlns:a16="http://schemas.microsoft.com/office/drawing/2014/main" id="{F1116BD2-F8DE-97B8-0A98-711E6F653942}"/>
              </a:ext>
            </a:extLst>
          </p:cNvPr>
          <p:cNvSpPr/>
          <p:nvPr/>
        </p:nvSpPr>
        <p:spPr>
          <a:xfrm>
            <a:off x="9732880" y="3413487"/>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486</a:t>
            </a:r>
          </a:p>
        </p:txBody>
      </p:sp>
    </p:spTree>
    <p:extLst>
      <p:ext uri="{BB962C8B-B14F-4D97-AF65-F5344CB8AC3E}">
        <p14:creationId xmlns:p14="http://schemas.microsoft.com/office/powerpoint/2010/main" val="1704006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Middle Grade Level</a:t>
            </a:r>
            <a:endParaRPr sz="4000"/>
          </a:p>
        </p:txBody>
      </p:sp>
      <p:graphicFrame>
        <p:nvGraphicFramePr>
          <p:cNvPr id="254" name="Google Shape;254;p39"/>
          <p:cNvGraphicFramePr/>
          <p:nvPr>
            <p:extLst>
              <p:ext uri="{D42A27DB-BD31-4B8C-83A1-F6EECF244321}">
                <p14:modId xmlns:p14="http://schemas.microsoft.com/office/powerpoint/2010/main" val="1174047925"/>
              </p:ext>
            </p:extLst>
          </p:nvPr>
        </p:nvGraphicFramePr>
        <p:xfrm>
          <a:off x="838201" y="1801091"/>
          <a:ext cx="10515599" cy="4539419"/>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2">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56608">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0937">
                <a:tc>
                  <a:txBody>
                    <a:bodyPr/>
                    <a:lstStyle/>
                    <a:p>
                      <a:pPr marL="0" marR="0" lvl="0" indent="0" algn="ctr" rtl="0">
                        <a:spcBef>
                          <a:spcPts val="0"/>
                        </a:spcBef>
                        <a:spcAft>
                          <a:spcPts val="0"/>
                        </a:spcAft>
                        <a:buNone/>
                      </a:pPr>
                      <a:r>
                        <a:rPr lang="en-US" sz="2400" u="none" strike="noStrike" cap="none" dirty="0"/>
                        <a:t>6</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162</a:t>
                      </a:r>
                    </a:p>
                    <a:p>
                      <a:pPr marL="0" lvl="0" indent="0" algn="ctr" rtl="0">
                        <a:spcBef>
                          <a:spcPts val="0"/>
                        </a:spcBef>
                        <a:spcAft>
                          <a:spcPts val="0"/>
                        </a:spcAft>
                        <a:buNone/>
                      </a:pPr>
                      <a:r>
                        <a:rPr lang="en-US" sz="2400"/>
                        <a:t>(85.26%)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(10.53%)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(4.21%)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0937">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150</a:t>
                      </a:r>
                    </a:p>
                    <a:p>
                      <a:pPr marL="0" lvl="0" indent="0" algn="ctr" rtl="0">
                        <a:spcBef>
                          <a:spcPts val="0"/>
                        </a:spcBef>
                        <a:spcAft>
                          <a:spcPts val="0"/>
                        </a:spcAft>
                        <a:buNone/>
                      </a:pPr>
                      <a:r>
                        <a:rPr lang="en-US" sz="2400"/>
                        <a:t>(71.43%)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39</a:t>
                      </a:r>
                    </a:p>
                    <a:p>
                      <a:pPr marL="0" lvl="0" indent="0" algn="ctr" rtl="0">
                        <a:spcBef>
                          <a:spcPts val="0"/>
                        </a:spcBef>
                        <a:spcAft>
                          <a:spcPts val="0"/>
                        </a:spcAft>
                        <a:buNone/>
                      </a:pPr>
                      <a:r>
                        <a:rPr lang="en-US" sz="2400"/>
                        <a:t>(18.57%)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a:t>
                      </a:r>
                    </a:p>
                    <a:p>
                      <a:pPr marL="0" lvl="0" indent="0" algn="ctr" rtl="0">
                        <a:spcBef>
                          <a:spcPts val="0"/>
                        </a:spcBef>
                        <a:spcAft>
                          <a:spcPts val="0"/>
                        </a:spcAft>
                        <a:buNone/>
                      </a:pPr>
                      <a:r>
                        <a:rPr lang="en-US" sz="2400"/>
                        <a:t>(10.00%)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0937">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160</a:t>
                      </a:r>
                    </a:p>
                    <a:p>
                      <a:pPr marL="0" lvl="0" indent="0" algn="ctr" rtl="0">
                        <a:spcBef>
                          <a:spcPts val="0"/>
                        </a:spcBef>
                        <a:spcAft>
                          <a:spcPts val="0"/>
                        </a:spcAft>
                        <a:buNone/>
                      </a:pPr>
                      <a:r>
                        <a:rPr lang="en-US" sz="2400"/>
                        <a:t>(86.02%)</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(6.99%)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13</a:t>
                      </a:r>
                    </a:p>
                    <a:p>
                      <a:pPr marL="0" lvl="0" indent="0" algn="ctr" rtl="0">
                        <a:spcBef>
                          <a:spcPts val="0"/>
                        </a:spcBef>
                        <a:spcAft>
                          <a:spcPts val="0"/>
                        </a:spcAft>
                        <a:buNone/>
                      </a:pPr>
                      <a:r>
                        <a:rPr lang="en-US" sz="2400" dirty="0"/>
                        <a:t>(6.99%)</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148</a:t>
            </a:r>
          </a:p>
        </p:txBody>
      </p:sp>
      <p:sp>
        <p:nvSpPr>
          <p:cNvPr id="4" name="Rectangle 10">
            <a:extLst>
              <a:ext uri="{FF2B5EF4-FFF2-40B4-BE49-F238E27FC236}">
                <a16:creationId xmlns:a16="http://schemas.microsoft.com/office/drawing/2014/main" id="{0942685C-1802-4400-BD12-ABCEBF53064E}"/>
              </a:ext>
            </a:extLst>
          </p:cNvPr>
          <p:cNvSpPr/>
          <p:nvPr/>
        </p:nvSpPr>
        <p:spPr>
          <a:xfrm>
            <a:off x="2966404" y="3231904"/>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118</a:t>
            </a:r>
          </a:p>
        </p:txBody>
      </p:sp>
      <p:sp>
        <p:nvSpPr>
          <p:cNvPr id="6" name="Rectangle 12">
            <a:extLst>
              <a:ext uri="{FF2B5EF4-FFF2-40B4-BE49-F238E27FC236}">
                <a16:creationId xmlns:a16="http://schemas.microsoft.com/office/drawing/2014/main" id="{715490AD-8730-4A1C-8ACB-C61DCC8489D9}"/>
              </a:ext>
            </a:extLst>
          </p:cNvPr>
          <p:cNvSpPr/>
          <p:nvPr/>
        </p:nvSpPr>
        <p:spPr>
          <a:xfrm>
            <a:off x="2975412" y="36255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419</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26</a:t>
            </a:r>
          </a:p>
        </p:txBody>
      </p:sp>
      <p:sp>
        <p:nvSpPr>
          <p:cNvPr id="17" name="Rectangle 10">
            <a:extLst>
              <a:ext uri="{FF2B5EF4-FFF2-40B4-BE49-F238E27FC236}">
                <a16:creationId xmlns:a16="http://schemas.microsoft.com/office/drawing/2014/main" id="{F4A93FE5-A064-4393-A3DB-6399A90ADDFA}"/>
              </a:ext>
            </a:extLst>
          </p:cNvPr>
          <p:cNvSpPr/>
          <p:nvPr/>
        </p:nvSpPr>
        <p:spPr>
          <a:xfrm>
            <a:off x="3887836" y="3002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94</a:t>
            </a:r>
          </a:p>
        </p:txBody>
      </p:sp>
      <p:sp>
        <p:nvSpPr>
          <p:cNvPr id="19" name="Rectangle 12">
            <a:extLst>
              <a:ext uri="{FF2B5EF4-FFF2-40B4-BE49-F238E27FC236}">
                <a16:creationId xmlns:a16="http://schemas.microsoft.com/office/drawing/2014/main" id="{16F55F0E-85F3-4917-9531-21522DE6D3F3}"/>
              </a:ext>
            </a:extLst>
          </p:cNvPr>
          <p:cNvSpPr/>
          <p:nvPr/>
        </p:nvSpPr>
        <p:spPr>
          <a:xfrm>
            <a:off x="3909000"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464</a:t>
            </a:r>
          </a:p>
        </p:txBody>
      </p:sp>
      <p:sp>
        <p:nvSpPr>
          <p:cNvPr id="21" name="Rectangle 8">
            <a:extLst>
              <a:ext uri="{FF2B5EF4-FFF2-40B4-BE49-F238E27FC236}">
                <a16:creationId xmlns:a16="http://schemas.microsoft.com/office/drawing/2014/main" id="{07D0EA41-FBEE-4013-8B32-9E9A06AEBE36}"/>
              </a:ext>
            </a:extLst>
          </p:cNvPr>
          <p:cNvSpPr/>
          <p:nvPr/>
        </p:nvSpPr>
        <p:spPr>
          <a:xfrm>
            <a:off x="4805765" y="1776983"/>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68</a:t>
            </a:r>
          </a:p>
        </p:txBody>
      </p:sp>
      <p:sp>
        <p:nvSpPr>
          <p:cNvPr id="23" name="Rectangle 10">
            <a:extLst>
              <a:ext uri="{FF2B5EF4-FFF2-40B4-BE49-F238E27FC236}">
                <a16:creationId xmlns:a16="http://schemas.microsoft.com/office/drawing/2014/main" id="{1E3F7FC2-E063-4F4F-8D3B-B8BD9FCD5974}"/>
              </a:ext>
            </a:extLst>
          </p:cNvPr>
          <p:cNvSpPr/>
          <p:nvPr/>
        </p:nvSpPr>
        <p:spPr>
          <a:xfrm>
            <a:off x="4829872" y="2726069"/>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43</a:t>
            </a:r>
          </a:p>
        </p:txBody>
      </p:sp>
      <p:sp>
        <p:nvSpPr>
          <p:cNvPr id="25" name="Rectangle 12">
            <a:extLst>
              <a:ext uri="{FF2B5EF4-FFF2-40B4-BE49-F238E27FC236}">
                <a16:creationId xmlns:a16="http://schemas.microsoft.com/office/drawing/2014/main" id="{09EFA33D-3F5C-4F2C-A003-EB24E1024CFB}"/>
              </a:ext>
            </a:extLst>
          </p:cNvPr>
          <p:cNvSpPr/>
          <p:nvPr/>
        </p:nvSpPr>
        <p:spPr>
          <a:xfrm>
            <a:off x="4880605"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519</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59</a:t>
            </a:r>
          </a:p>
        </p:txBody>
      </p:sp>
      <p:sp>
        <p:nvSpPr>
          <p:cNvPr id="29" name="Rectangle 10">
            <a:extLst>
              <a:ext uri="{FF2B5EF4-FFF2-40B4-BE49-F238E27FC236}">
                <a16:creationId xmlns:a16="http://schemas.microsoft.com/office/drawing/2014/main" id="{BBF643E8-57DA-4013-A426-C9130709ACFD}"/>
              </a:ext>
            </a:extLst>
          </p:cNvPr>
          <p:cNvSpPr/>
          <p:nvPr/>
        </p:nvSpPr>
        <p:spPr>
          <a:xfrm>
            <a:off x="5824236" y="2702998"/>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32</a:t>
            </a:r>
          </a:p>
        </p:txBody>
      </p:sp>
      <p:sp>
        <p:nvSpPr>
          <p:cNvPr id="31" name="Rectangle 12">
            <a:extLst>
              <a:ext uri="{FF2B5EF4-FFF2-40B4-BE49-F238E27FC236}">
                <a16:creationId xmlns:a16="http://schemas.microsoft.com/office/drawing/2014/main" id="{28FB69C5-36BF-451D-851F-4A434399A72B}"/>
              </a:ext>
            </a:extLst>
          </p:cNvPr>
          <p:cNvSpPr/>
          <p:nvPr/>
        </p:nvSpPr>
        <p:spPr>
          <a:xfrm>
            <a:off x="5861355" y="34731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454</a:t>
            </a:r>
          </a:p>
        </p:txBody>
      </p:sp>
      <p:sp>
        <p:nvSpPr>
          <p:cNvPr id="33" name="Rectangle 8">
            <a:extLst>
              <a:ext uri="{FF2B5EF4-FFF2-40B4-BE49-F238E27FC236}">
                <a16:creationId xmlns:a16="http://schemas.microsoft.com/office/drawing/2014/main" id="{B44DF5AB-C6EE-45B4-AC0D-0F6830FCF725}"/>
              </a:ext>
            </a:extLst>
          </p:cNvPr>
          <p:cNvSpPr/>
          <p:nvPr/>
        </p:nvSpPr>
        <p:spPr>
          <a:xfrm>
            <a:off x="6782083" y="177698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a:t>
            </a:r>
          </a:p>
        </p:txBody>
      </p:sp>
      <p:sp>
        <p:nvSpPr>
          <p:cNvPr id="35" name="Rectangle 10">
            <a:extLst>
              <a:ext uri="{FF2B5EF4-FFF2-40B4-BE49-F238E27FC236}">
                <a16:creationId xmlns:a16="http://schemas.microsoft.com/office/drawing/2014/main" id="{52B8BE50-D8EA-4DE7-AD2D-0B67F74E8B7C}"/>
              </a:ext>
            </a:extLst>
          </p:cNvPr>
          <p:cNvSpPr/>
          <p:nvPr/>
        </p:nvSpPr>
        <p:spPr>
          <a:xfrm>
            <a:off x="6775515" y="2665684"/>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40</a:t>
            </a:r>
          </a:p>
        </p:txBody>
      </p:sp>
      <p:sp>
        <p:nvSpPr>
          <p:cNvPr id="37" name="Rectangle 12">
            <a:extLst>
              <a:ext uri="{FF2B5EF4-FFF2-40B4-BE49-F238E27FC236}">
                <a16:creationId xmlns:a16="http://schemas.microsoft.com/office/drawing/2014/main" id="{2D27814E-0A8D-4AA8-B0BA-4BEA152EB767}"/>
              </a:ext>
            </a:extLst>
          </p:cNvPr>
          <p:cNvSpPr/>
          <p:nvPr/>
        </p:nvSpPr>
        <p:spPr>
          <a:xfrm>
            <a:off x="6806921" y="350771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520</a:t>
            </a:r>
          </a:p>
        </p:txBody>
      </p:sp>
      <p:sp>
        <p:nvSpPr>
          <p:cNvPr id="15" name="Rectangle 8">
            <a:extLst>
              <a:ext uri="{FF2B5EF4-FFF2-40B4-BE49-F238E27FC236}">
                <a16:creationId xmlns:a16="http://schemas.microsoft.com/office/drawing/2014/main" id="{8C29721F-FEFB-7D17-7BB2-FB1A6529E78B}"/>
              </a:ext>
            </a:extLst>
          </p:cNvPr>
          <p:cNvSpPr/>
          <p:nvPr/>
        </p:nvSpPr>
        <p:spPr>
          <a:xfrm>
            <a:off x="8668948"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a:t>
            </a:r>
          </a:p>
        </p:txBody>
      </p:sp>
      <p:sp>
        <p:nvSpPr>
          <p:cNvPr id="16" name="Rectangle 10">
            <a:extLst>
              <a:ext uri="{FF2B5EF4-FFF2-40B4-BE49-F238E27FC236}">
                <a16:creationId xmlns:a16="http://schemas.microsoft.com/office/drawing/2014/main" id="{165EB562-3191-863B-C231-D6EFA7DCB5F7}"/>
              </a:ext>
            </a:extLst>
          </p:cNvPr>
          <p:cNvSpPr/>
          <p:nvPr/>
        </p:nvSpPr>
        <p:spPr>
          <a:xfrm>
            <a:off x="8699378" y="2701231"/>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44</a:t>
            </a:r>
          </a:p>
        </p:txBody>
      </p:sp>
      <p:sp>
        <p:nvSpPr>
          <p:cNvPr id="18" name="Rectangle 12">
            <a:extLst>
              <a:ext uri="{FF2B5EF4-FFF2-40B4-BE49-F238E27FC236}">
                <a16:creationId xmlns:a16="http://schemas.microsoft.com/office/drawing/2014/main" id="{CD86C81F-6970-3C4D-5F8C-2EDF7DCA530B}"/>
              </a:ext>
            </a:extLst>
          </p:cNvPr>
          <p:cNvSpPr/>
          <p:nvPr/>
        </p:nvSpPr>
        <p:spPr>
          <a:xfrm>
            <a:off x="8715081" y="347315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481</a:t>
            </a:r>
          </a:p>
        </p:txBody>
      </p:sp>
      <p:sp>
        <p:nvSpPr>
          <p:cNvPr id="24" name="Rectangle 8">
            <a:extLst>
              <a:ext uri="{FF2B5EF4-FFF2-40B4-BE49-F238E27FC236}">
                <a16:creationId xmlns:a16="http://schemas.microsoft.com/office/drawing/2014/main" id="{2C163E5B-A13E-64F2-163D-D62B01FEB6CF}"/>
              </a:ext>
            </a:extLst>
          </p:cNvPr>
          <p:cNvSpPr/>
          <p:nvPr/>
        </p:nvSpPr>
        <p:spPr>
          <a:xfrm>
            <a:off x="10679363"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64</a:t>
            </a:r>
          </a:p>
        </p:txBody>
      </p:sp>
      <p:sp>
        <p:nvSpPr>
          <p:cNvPr id="26" name="Rectangle 10">
            <a:extLst>
              <a:ext uri="{FF2B5EF4-FFF2-40B4-BE49-F238E27FC236}">
                <a16:creationId xmlns:a16="http://schemas.microsoft.com/office/drawing/2014/main" id="{FAA06062-5F67-B063-1840-96A62AFD25FF}"/>
              </a:ext>
            </a:extLst>
          </p:cNvPr>
          <p:cNvSpPr/>
          <p:nvPr/>
        </p:nvSpPr>
        <p:spPr>
          <a:xfrm>
            <a:off x="10623241" y="2684141"/>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34</a:t>
            </a:r>
          </a:p>
        </p:txBody>
      </p:sp>
      <p:sp>
        <p:nvSpPr>
          <p:cNvPr id="28" name="Rectangle 12">
            <a:extLst>
              <a:ext uri="{FF2B5EF4-FFF2-40B4-BE49-F238E27FC236}">
                <a16:creationId xmlns:a16="http://schemas.microsoft.com/office/drawing/2014/main" id="{2109425B-ED06-1B59-A9CA-53D08BECA2BE}"/>
              </a:ext>
            </a:extLst>
          </p:cNvPr>
          <p:cNvSpPr/>
          <p:nvPr/>
        </p:nvSpPr>
        <p:spPr>
          <a:xfrm>
            <a:off x="10679363" y="347827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488</a:t>
            </a:r>
          </a:p>
        </p:txBody>
      </p:sp>
      <p:sp>
        <p:nvSpPr>
          <p:cNvPr id="32" name="Rectangle 8">
            <a:extLst>
              <a:ext uri="{FF2B5EF4-FFF2-40B4-BE49-F238E27FC236}">
                <a16:creationId xmlns:a16="http://schemas.microsoft.com/office/drawing/2014/main" id="{21C6311F-F495-040C-6039-F3F856106F02}"/>
              </a:ext>
            </a:extLst>
          </p:cNvPr>
          <p:cNvSpPr/>
          <p:nvPr/>
        </p:nvSpPr>
        <p:spPr>
          <a:xfrm>
            <a:off x="9732880"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 </a:t>
            </a:r>
          </a:p>
        </p:txBody>
      </p:sp>
      <p:sp>
        <p:nvSpPr>
          <p:cNvPr id="34" name="Rectangle 10">
            <a:extLst>
              <a:ext uri="{FF2B5EF4-FFF2-40B4-BE49-F238E27FC236}">
                <a16:creationId xmlns:a16="http://schemas.microsoft.com/office/drawing/2014/main" id="{9253B322-342E-0B29-07B8-F2011E06F57B}"/>
              </a:ext>
            </a:extLst>
          </p:cNvPr>
          <p:cNvSpPr/>
          <p:nvPr/>
        </p:nvSpPr>
        <p:spPr>
          <a:xfrm>
            <a:off x="9670309" y="2693159"/>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35</a:t>
            </a:r>
          </a:p>
        </p:txBody>
      </p:sp>
      <p:sp>
        <p:nvSpPr>
          <p:cNvPr id="36" name="Rectangle 12">
            <a:extLst>
              <a:ext uri="{FF2B5EF4-FFF2-40B4-BE49-F238E27FC236}">
                <a16:creationId xmlns:a16="http://schemas.microsoft.com/office/drawing/2014/main" id="{F1116BD2-F8DE-97B8-0A98-711E6F653942}"/>
              </a:ext>
            </a:extLst>
          </p:cNvPr>
          <p:cNvSpPr/>
          <p:nvPr/>
        </p:nvSpPr>
        <p:spPr>
          <a:xfrm>
            <a:off x="9670069" y="351027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479</a:t>
            </a:r>
          </a:p>
        </p:txBody>
      </p:sp>
    </p:spTree>
    <p:extLst>
      <p:ext uri="{BB962C8B-B14F-4D97-AF65-F5344CB8AC3E}">
        <p14:creationId xmlns:p14="http://schemas.microsoft.com/office/powerpoint/2010/main" val="330994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Grade level</a:t>
            </a:r>
            <a:endParaRPr sz="4000"/>
          </a:p>
        </p:txBody>
      </p:sp>
      <p:graphicFrame>
        <p:nvGraphicFramePr>
          <p:cNvPr id="299" name="Google Shape;299;p46"/>
          <p:cNvGraphicFramePr/>
          <p:nvPr>
            <p:extLst>
              <p:ext uri="{D42A27DB-BD31-4B8C-83A1-F6EECF244321}">
                <p14:modId xmlns:p14="http://schemas.microsoft.com/office/powerpoint/2010/main" val="1653188053"/>
              </p:ext>
            </p:extLst>
          </p:nvPr>
        </p:nvGraphicFramePr>
        <p:xfrm>
          <a:off x="838201" y="1801089"/>
          <a:ext cx="10515599" cy="4499227"/>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2">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53029">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36248">
                <a:tc>
                  <a:txBody>
                    <a:bodyPr/>
                    <a:lstStyle/>
                    <a:p>
                      <a:pPr marL="0" marR="0" lvl="0" indent="0" algn="ctr" rtl="0">
                        <a:spcBef>
                          <a:spcPts val="0"/>
                        </a:spcBef>
                        <a:spcAft>
                          <a:spcPts val="0"/>
                        </a:spcAft>
                        <a:buNone/>
                      </a:pPr>
                      <a:r>
                        <a:rPr lang="en-US" sz="2400" u="none" strike="noStrike" cap="none" dirty="0"/>
                        <a:t>6</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160</a:t>
                      </a:r>
                    </a:p>
                    <a:p>
                      <a:pPr marL="0" lvl="0" indent="0" algn="ctr" rtl="0">
                        <a:spcBef>
                          <a:spcPts val="0"/>
                        </a:spcBef>
                        <a:spcAft>
                          <a:spcPts val="0"/>
                        </a:spcAft>
                        <a:buNone/>
                      </a:pPr>
                      <a:r>
                        <a:rPr lang="en-US" sz="2400"/>
                        <a:t>(84.21%)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16</a:t>
                      </a:r>
                    </a:p>
                    <a:p>
                      <a:pPr marL="0" lvl="0" indent="0" algn="ctr" rtl="0">
                        <a:spcBef>
                          <a:spcPts val="0"/>
                        </a:spcBef>
                        <a:spcAft>
                          <a:spcPts val="0"/>
                        </a:spcAft>
                        <a:buNone/>
                      </a:pPr>
                      <a:r>
                        <a:rPr lang="en-US" sz="2400"/>
                        <a:t>(8.42%)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14</a:t>
                      </a:r>
                    </a:p>
                    <a:p>
                      <a:pPr marL="0" lvl="0" indent="0" algn="ctr" rtl="0">
                        <a:spcBef>
                          <a:spcPts val="0"/>
                        </a:spcBef>
                        <a:spcAft>
                          <a:spcPts val="0"/>
                        </a:spcAft>
                        <a:buNone/>
                      </a:pPr>
                      <a:r>
                        <a:rPr lang="en-US" sz="2400"/>
                        <a:t>(7.37%)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5497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170</a:t>
                      </a:r>
                    </a:p>
                    <a:p>
                      <a:pPr marL="0" lvl="0" indent="0" algn="ctr" rtl="0">
                        <a:spcBef>
                          <a:spcPts val="0"/>
                        </a:spcBef>
                        <a:spcAft>
                          <a:spcPts val="0"/>
                        </a:spcAft>
                        <a:buClr>
                          <a:schemeClr val="dk1"/>
                        </a:buClr>
                        <a:buSzPts val="1100"/>
                        <a:buFont typeface="Arial"/>
                        <a:buNone/>
                      </a:pPr>
                      <a:r>
                        <a:rPr lang="en-US" sz="2400"/>
                        <a:t>(80.95%)</a:t>
                      </a: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13</a:t>
                      </a:r>
                    </a:p>
                    <a:p>
                      <a:pPr marL="0" lvl="0" indent="0" algn="ctr" rtl="0">
                        <a:spcBef>
                          <a:spcPts val="0"/>
                        </a:spcBef>
                        <a:spcAft>
                          <a:spcPts val="0"/>
                        </a:spcAft>
                        <a:buNone/>
                      </a:pPr>
                      <a:r>
                        <a:rPr lang="en-US" sz="2400"/>
                        <a:t>(6.19%)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a:t>
                      </a:r>
                    </a:p>
                    <a:p>
                      <a:pPr marL="0" lvl="0" indent="0" algn="ctr" rtl="0">
                        <a:spcBef>
                          <a:spcPts val="0"/>
                        </a:spcBef>
                        <a:spcAft>
                          <a:spcPts val="0"/>
                        </a:spcAft>
                        <a:buNone/>
                      </a:pPr>
                      <a:r>
                        <a:rPr lang="en-US" sz="2400"/>
                        <a:t>(12.86%)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5497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158</a:t>
                      </a:r>
                    </a:p>
                    <a:p>
                      <a:pPr marL="0" lvl="0" indent="0" algn="ctr" rtl="0">
                        <a:spcBef>
                          <a:spcPts val="0"/>
                        </a:spcBef>
                        <a:spcAft>
                          <a:spcPts val="0"/>
                        </a:spcAft>
                        <a:buNone/>
                      </a:pPr>
                      <a:r>
                        <a:rPr lang="en-US" sz="2400"/>
                        <a:t>(84.95%)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5</a:t>
                      </a:r>
                    </a:p>
                    <a:p>
                      <a:pPr marL="0" lvl="0" indent="0" algn="ctr" rtl="0">
                        <a:spcBef>
                          <a:spcPts val="0"/>
                        </a:spcBef>
                        <a:spcAft>
                          <a:spcPts val="0"/>
                        </a:spcAft>
                        <a:buNone/>
                      </a:pPr>
                      <a:r>
                        <a:rPr lang="en-US" sz="2400"/>
                        <a:t>(2.69%)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23</a:t>
                      </a:r>
                    </a:p>
                    <a:p>
                      <a:pPr marL="0" lvl="0" indent="0" algn="ctr" rtl="0">
                        <a:spcBef>
                          <a:spcPts val="0"/>
                        </a:spcBef>
                        <a:spcAft>
                          <a:spcPts val="0"/>
                        </a:spcAft>
                        <a:buNone/>
                      </a:pPr>
                      <a:r>
                        <a:rPr lang="en-US" sz="2400" dirty="0"/>
                        <a:t>(12.37%)</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74352"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4" name="Rectangle 10">
            <a:extLst>
              <a:ext uri="{FF2B5EF4-FFF2-40B4-BE49-F238E27FC236}">
                <a16:creationId xmlns:a16="http://schemas.microsoft.com/office/drawing/2014/main" id="{0942685C-1802-4400-BD12-ABCEBF53064E}"/>
              </a:ext>
            </a:extLst>
          </p:cNvPr>
          <p:cNvSpPr/>
          <p:nvPr/>
        </p:nvSpPr>
        <p:spPr>
          <a:xfrm>
            <a:off x="2902534" y="2621362"/>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133</a:t>
            </a:r>
          </a:p>
        </p:txBody>
      </p:sp>
      <p:sp>
        <p:nvSpPr>
          <p:cNvPr id="6" name="Rectangle 12">
            <a:extLst>
              <a:ext uri="{FF2B5EF4-FFF2-40B4-BE49-F238E27FC236}">
                <a16:creationId xmlns:a16="http://schemas.microsoft.com/office/drawing/2014/main" id="{715490AD-8730-4A1C-8ACB-C61DCC8489D9}"/>
              </a:ext>
            </a:extLst>
          </p:cNvPr>
          <p:cNvSpPr/>
          <p:nvPr/>
        </p:nvSpPr>
        <p:spPr>
          <a:xfrm>
            <a:off x="2974352"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859</a:t>
            </a:r>
          </a:p>
        </p:txBody>
      </p:sp>
      <p:sp>
        <p:nvSpPr>
          <p:cNvPr id="7" name="Rectangle 8">
            <a:extLst>
              <a:ext uri="{FF2B5EF4-FFF2-40B4-BE49-F238E27FC236}">
                <a16:creationId xmlns:a16="http://schemas.microsoft.com/office/drawing/2014/main" id="{DE6C4F40-F937-41C5-A42C-236EB6A8AA18}"/>
              </a:ext>
            </a:extLst>
          </p:cNvPr>
          <p:cNvSpPr/>
          <p:nvPr/>
        </p:nvSpPr>
        <p:spPr>
          <a:xfrm>
            <a:off x="3902258"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17" name="Rectangle 10">
            <a:extLst>
              <a:ext uri="{FF2B5EF4-FFF2-40B4-BE49-F238E27FC236}">
                <a16:creationId xmlns:a16="http://schemas.microsoft.com/office/drawing/2014/main" id="{F4A93FE5-A064-4393-A3DB-6399A90ADDFA}"/>
              </a:ext>
            </a:extLst>
          </p:cNvPr>
          <p:cNvSpPr/>
          <p:nvPr/>
        </p:nvSpPr>
        <p:spPr>
          <a:xfrm>
            <a:off x="3902258" y="2621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112</a:t>
            </a:r>
          </a:p>
        </p:txBody>
      </p:sp>
      <p:sp>
        <p:nvSpPr>
          <p:cNvPr id="19" name="Rectangle 12">
            <a:extLst>
              <a:ext uri="{FF2B5EF4-FFF2-40B4-BE49-F238E27FC236}">
                <a16:creationId xmlns:a16="http://schemas.microsoft.com/office/drawing/2014/main" id="{16F55F0E-85F3-4917-9531-21522DE6D3F3}"/>
              </a:ext>
            </a:extLst>
          </p:cNvPr>
          <p:cNvSpPr/>
          <p:nvPr/>
        </p:nvSpPr>
        <p:spPr>
          <a:xfrm>
            <a:off x="3870853"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1120</a:t>
            </a:r>
          </a:p>
        </p:txBody>
      </p:sp>
      <p:sp>
        <p:nvSpPr>
          <p:cNvPr id="21" name="Rectangle 8">
            <a:extLst>
              <a:ext uri="{FF2B5EF4-FFF2-40B4-BE49-F238E27FC236}">
                <a16:creationId xmlns:a16="http://schemas.microsoft.com/office/drawing/2014/main" id="{07D0EA41-FBEE-4013-8B32-9E9A06AEBE36}"/>
              </a:ext>
            </a:extLst>
          </p:cNvPr>
          <p:cNvSpPr/>
          <p:nvPr/>
        </p:nvSpPr>
        <p:spPr>
          <a:xfrm>
            <a:off x="4761799" y="1757482"/>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54</a:t>
            </a:r>
          </a:p>
        </p:txBody>
      </p:sp>
      <p:sp>
        <p:nvSpPr>
          <p:cNvPr id="23" name="Rectangle 10">
            <a:extLst>
              <a:ext uri="{FF2B5EF4-FFF2-40B4-BE49-F238E27FC236}">
                <a16:creationId xmlns:a16="http://schemas.microsoft.com/office/drawing/2014/main" id="{1E3F7FC2-E063-4F4F-8D3B-B8BD9FCD5974}"/>
              </a:ext>
            </a:extLst>
          </p:cNvPr>
          <p:cNvSpPr/>
          <p:nvPr/>
        </p:nvSpPr>
        <p:spPr>
          <a:xfrm>
            <a:off x="4818905" y="2633306"/>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145</a:t>
            </a:r>
          </a:p>
        </p:txBody>
      </p:sp>
      <p:sp>
        <p:nvSpPr>
          <p:cNvPr id="25" name="Rectangle 12">
            <a:extLst>
              <a:ext uri="{FF2B5EF4-FFF2-40B4-BE49-F238E27FC236}">
                <a16:creationId xmlns:a16="http://schemas.microsoft.com/office/drawing/2014/main" id="{09EFA33D-3F5C-4F2C-A003-EB24E1024CFB}"/>
              </a:ext>
            </a:extLst>
          </p:cNvPr>
          <p:cNvSpPr/>
          <p:nvPr/>
        </p:nvSpPr>
        <p:spPr>
          <a:xfrm>
            <a:off x="4877361" y="338843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1232</a:t>
            </a:r>
          </a:p>
        </p:txBody>
      </p:sp>
      <p:sp>
        <p:nvSpPr>
          <p:cNvPr id="27" name="Rectangle 8">
            <a:extLst>
              <a:ext uri="{FF2B5EF4-FFF2-40B4-BE49-F238E27FC236}">
                <a16:creationId xmlns:a16="http://schemas.microsoft.com/office/drawing/2014/main" id="{84629708-F06F-4D4E-8FA0-3F1C5478EEB4}"/>
              </a:ext>
            </a:extLst>
          </p:cNvPr>
          <p:cNvSpPr/>
          <p:nvPr/>
        </p:nvSpPr>
        <p:spPr>
          <a:xfrm>
            <a:off x="5815765"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35</a:t>
            </a:r>
          </a:p>
        </p:txBody>
      </p:sp>
      <p:sp>
        <p:nvSpPr>
          <p:cNvPr id="29" name="Rectangle 10">
            <a:extLst>
              <a:ext uri="{FF2B5EF4-FFF2-40B4-BE49-F238E27FC236}">
                <a16:creationId xmlns:a16="http://schemas.microsoft.com/office/drawing/2014/main" id="{BBF643E8-57DA-4013-A426-C9130709ACFD}"/>
              </a:ext>
            </a:extLst>
          </p:cNvPr>
          <p:cNvSpPr/>
          <p:nvPr/>
        </p:nvSpPr>
        <p:spPr>
          <a:xfrm>
            <a:off x="5810790" y="263330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121</a:t>
            </a:r>
          </a:p>
        </p:txBody>
      </p:sp>
      <p:sp>
        <p:nvSpPr>
          <p:cNvPr id="31" name="Rectangle 12">
            <a:extLst>
              <a:ext uri="{FF2B5EF4-FFF2-40B4-BE49-F238E27FC236}">
                <a16:creationId xmlns:a16="http://schemas.microsoft.com/office/drawing/2014/main" id="{28FB69C5-36BF-451D-851F-4A434399A72B}"/>
              </a:ext>
            </a:extLst>
          </p:cNvPr>
          <p:cNvSpPr/>
          <p:nvPr/>
        </p:nvSpPr>
        <p:spPr>
          <a:xfrm>
            <a:off x="5784360"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1142</a:t>
            </a:r>
          </a:p>
        </p:txBody>
      </p:sp>
      <p:sp>
        <p:nvSpPr>
          <p:cNvPr id="33" name="Rectangle 8">
            <a:extLst>
              <a:ext uri="{FF2B5EF4-FFF2-40B4-BE49-F238E27FC236}">
                <a16:creationId xmlns:a16="http://schemas.microsoft.com/office/drawing/2014/main" id="{B44DF5AB-C6EE-45B4-AC0D-0F6830FCF725}"/>
              </a:ext>
            </a:extLst>
          </p:cNvPr>
          <p:cNvSpPr/>
          <p:nvPr/>
        </p:nvSpPr>
        <p:spPr>
          <a:xfrm>
            <a:off x="6901137"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a:t>
            </a:r>
          </a:p>
        </p:txBody>
      </p:sp>
      <p:sp>
        <p:nvSpPr>
          <p:cNvPr id="35" name="Rectangle 10">
            <a:extLst>
              <a:ext uri="{FF2B5EF4-FFF2-40B4-BE49-F238E27FC236}">
                <a16:creationId xmlns:a16="http://schemas.microsoft.com/office/drawing/2014/main" id="{52B8BE50-D8EA-4DE7-AD2D-0B67F74E8B7C}"/>
              </a:ext>
            </a:extLst>
          </p:cNvPr>
          <p:cNvSpPr/>
          <p:nvPr/>
        </p:nvSpPr>
        <p:spPr>
          <a:xfrm>
            <a:off x="6775515" y="2621362"/>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69</a:t>
            </a:r>
          </a:p>
        </p:txBody>
      </p:sp>
      <p:sp>
        <p:nvSpPr>
          <p:cNvPr id="37" name="Rectangle 12">
            <a:extLst>
              <a:ext uri="{FF2B5EF4-FFF2-40B4-BE49-F238E27FC236}">
                <a16:creationId xmlns:a16="http://schemas.microsoft.com/office/drawing/2014/main" id="{2D27814E-0A8D-4AA8-B0BA-4BEA152EB767}"/>
              </a:ext>
            </a:extLst>
          </p:cNvPr>
          <p:cNvSpPr/>
          <p:nvPr/>
        </p:nvSpPr>
        <p:spPr>
          <a:xfrm>
            <a:off x="6869732" y="340657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739</a:t>
            </a:r>
          </a:p>
        </p:txBody>
      </p:sp>
      <p:sp>
        <p:nvSpPr>
          <p:cNvPr id="15" name="Rectangle 8">
            <a:extLst>
              <a:ext uri="{FF2B5EF4-FFF2-40B4-BE49-F238E27FC236}">
                <a16:creationId xmlns:a16="http://schemas.microsoft.com/office/drawing/2014/main" id="{8C29721F-FEFB-7D17-7BB2-FB1A6529E78B}"/>
              </a:ext>
            </a:extLst>
          </p:cNvPr>
          <p:cNvSpPr/>
          <p:nvPr/>
        </p:nvSpPr>
        <p:spPr>
          <a:xfrm>
            <a:off x="8624713" y="175748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8</a:t>
            </a:r>
          </a:p>
        </p:txBody>
      </p:sp>
      <p:sp>
        <p:nvSpPr>
          <p:cNvPr id="16" name="Rectangle 10">
            <a:extLst>
              <a:ext uri="{FF2B5EF4-FFF2-40B4-BE49-F238E27FC236}">
                <a16:creationId xmlns:a16="http://schemas.microsoft.com/office/drawing/2014/main" id="{165EB562-3191-863B-C231-D6EFA7DCB5F7}"/>
              </a:ext>
            </a:extLst>
          </p:cNvPr>
          <p:cNvSpPr/>
          <p:nvPr/>
        </p:nvSpPr>
        <p:spPr>
          <a:xfrm>
            <a:off x="8691013" y="263330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86</a:t>
            </a:r>
          </a:p>
        </p:txBody>
      </p:sp>
      <p:sp>
        <p:nvSpPr>
          <p:cNvPr id="18" name="Rectangle 12">
            <a:extLst>
              <a:ext uri="{FF2B5EF4-FFF2-40B4-BE49-F238E27FC236}">
                <a16:creationId xmlns:a16="http://schemas.microsoft.com/office/drawing/2014/main" id="{CD86C81F-6970-3C4D-5F8C-2EDF7DCA530B}"/>
              </a:ext>
            </a:extLst>
          </p:cNvPr>
          <p:cNvSpPr/>
          <p:nvPr/>
        </p:nvSpPr>
        <p:spPr>
          <a:xfrm>
            <a:off x="8714578" y="34040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1060</a:t>
            </a:r>
          </a:p>
        </p:txBody>
      </p:sp>
      <p:sp>
        <p:nvSpPr>
          <p:cNvPr id="24" name="Rectangle 8">
            <a:extLst>
              <a:ext uri="{FF2B5EF4-FFF2-40B4-BE49-F238E27FC236}">
                <a16:creationId xmlns:a16="http://schemas.microsoft.com/office/drawing/2014/main" id="{2C163E5B-A13E-64F2-163D-D62B01FEB6CF}"/>
              </a:ext>
            </a:extLst>
          </p:cNvPr>
          <p:cNvSpPr/>
          <p:nvPr/>
        </p:nvSpPr>
        <p:spPr>
          <a:xfrm>
            <a:off x="10726747" y="1768568"/>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34</a:t>
            </a:r>
          </a:p>
        </p:txBody>
      </p:sp>
      <p:sp>
        <p:nvSpPr>
          <p:cNvPr id="26" name="Rectangle 10">
            <a:extLst>
              <a:ext uri="{FF2B5EF4-FFF2-40B4-BE49-F238E27FC236}">
                <a16:creationId xmlns:a16="http://schemas.microsoft.com/office/drawing/2014/main" id="{FAA06062-5F67-B063-1840-96A62AFD25FF}"/>
              </a:ext>
            </a:extLst>
          </p:cNvPr>
          <p:cNvSpPr/>
          <p:nvPr/>
        </p:nvSpPr>
        <p:spPr>
          <a:xfrm>
            <a:off x="10711935" y="263586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120</a:t>
            </a:r>
          </a:p>
        </p:txBody>
      </p:sp>
      <p:sp>
        <p:nvSpPr>
          <p:cNvPr id="28" name="Rectangle 12">
            <a:extLst>
              <a:ext uri="{FF2B5EF4-FFF2-40B4-BE49-F238E27FC236}">
                <a16:creationId xmlns:a16="http://schemas.microsoft.com/office/drawing/2014/main" id="{2109425B-ED06-1B59-A9CA-53D08BECA2BE}"/>
              </a:ext>
            </a:extLst>
          </p:cNvPr>
          <p:cNvSpPr/>
          <p:nvPr/>
        </p:nvSpPr>
        <p:spPr>
          <a:xfrm>
            <a:off x="10773579" y="3390995"/>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1030</a:t>
            </a:r>
          </a:p>
        </p:txBody>
      </p:sp>
      <p:sp>
        <p:nvSpPr>
          <p:cNvPr id="32" name="Rectangle 8">
            <a:extLst>
              <a:ext uri="{FF2B5EF4-FFF2-40B4-BE49-F238E27FC236}">
                <a16:creationId xmlns:a16="http://schemas.microsoft.com/office/drawing/2014/main" id="{21C6311F-F495-040C-6039-F3F856106F02}"/>
              </a:ext>
            </a:extLst>
          </p:cNvPr>
          <p:cNvSpPr/>
          <p:nvPr/>
        </p:nvSpPr>
        <p:spPr>
          <a:xfrm>
            <a:off x="9764285" y="1760039"/>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21 </a:t>
            </a:r>
          </a:p>
        </p:txBody>
      </p:sp>
      <p:sp>
        <p:nvSpPr>
          <p:cNvPr id="34" name="Rectangle 10">
            <a:extLst>
              <a:ext uri="{FF2B5EF4-FFF2-40B4-BE49-F238E27FC236}">
                <a16:creationId xmlns:a16="http://schemas.microsoft.com/office/drawing/2014/main" id="{9253B322-342E-0B29-07B8-F2011E06F57B}"/>
              </a:ext>
            </a:extLst>
          </p:cNvPr>
          <p:cNvSpPr/>
          <p:nvPr/>
        </p:nvSpPr>
        <p:spPr>
          <a:xfrm>
            <a:off x="9701474" y="263586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95</a:t>
            </a:r>
          </a:p>
        </p:txBody>
      </p:sp>
      <p:sp>
        <p:nvSpPr>
          <p:cNvPr id="36" name="Rectangle 12">
            <a:extLst>
              <a:ext uri="{FF2B5EF4-FFF2-40B4-BE49-F238E27FC236}">
                <a16:creationId xmlns:a16="http://schemas.microsoft.com/office/drawing/2014/main" id="{F1116BD2-F8DE-97B8-0A98-711E6F653942}"/>
              </a:ext>
            </a:extLst>
          </p:cNvPr>
          <p:cNvSpPr/>
          <p:nvPr/>
        </p:nvSpPr>
        <p:spPr>
          <a:xfrm>
            <a:off x="9732880" y="3409129"/>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1012</a:t>
            </a:r>
          </a:p>
        </p:txBody>
      </p:sp>
    </p:spTree>
    <p:extLst>
      <p:ext uri="{BB962C8B-B14F-4D97-AF65-F5344CB8AC3E}">
        <p14:creationId xmlns:p14="http://schemas.microsoft.com/office/powerpoint/2010/main" val="3477427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Externalizing </a:t>
            </a:r>
            <a:r>
              <a:rPr lang="en-US" sz="3200"/>
              <a:t>Results – High Grade Level</a:t>
            </a:r>
            <a:endParaRPr sz="4000"/>
          </a:p>
        </p:txBody>
      </p:sp>
      <p:graphicFrame>
        <p:nvGraphicFramePr>
          <p:cNvPr id="254" name="Google Shape;254;p39"/>
          <p:cNvGraphicFramePr/>
          <p:nvPr>
            <p:extLst>
              <p:ext uri="{D42A27DB-BD31-4B8C-83A1-F6EECF244321}">
                <p14:modId xmlns:p14="http://schemas.microsoft.com/office/powerpoint/2010/main" val="1833495877"/>
              </p:ext>
            </p:extLst>
          </p:nvPr>
        </p:nvGraphicFramePr>
        <p:xfrm>
          <a:off x="838201" y="1793168"/>
          <a:ext cx="10515599" cy="4597580"/>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2">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712332">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9726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257</a:t>
                      </a:r>
                    </a:p>
                    <a:p>
                      <a:pPr marL="0" lvl="0" indent="0" algn="ctr" rtl="0">
                        <a:spcBef>
                          <a:spcPts val="0"/>
                        </a:spcBef>
                        <a:spcAft>
                          <a:spcPts val="0"/>
                        </a:spcAft>
                        <a:buNone/>
                      </a:pPr>
                      <a:r>
                        <a:rPr lang="en-US" sz="2400"/>
                        <a:t>(82.11%)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41</a:t>
                      </a:r>
                    </a:p>
                    <a:p>
                      <a:pPr marL="0" lvl="0" indent="0" algn="ctr" rtl="0">
                        <a:spcBef>
                          <a:spcPts val="0"/>
                        </a:spcBef>
                        <a:spcAft>
                          <a:spcPts val="0"/>
                        </a:spcAft>
                        <a:buNone/>
                      </a:pPr>
                      <a:r>
                        <a:rPr lang="en-US" sz="2400"/>
                        <a:t>(13.10%)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(4.79%)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28137">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298</a:t>
                      </a:r>
                    </a:p>
                    <a:p>
                      <a:pPr marL="0" lvl="0" indent="0" algn="ctr" rtl="0">
                        <a:spcBef>
                          <a:spcPts val="0"/>
                        </a:spcBef>
                        <a:spcAft>
                          <a:spcPts val="0"/>
                        </a:spcAft>
                        <a:buClr>
                          <a:schemeClr val="dk1"/>
                        </a:buClr>
                        <a:buSzPts val="1100"/>
                        <a:buFont typeface="Arial"/>
                        <a:buNone/>
                      </a:pPr>
                      <a:r>
                        <a:rPr lang="en-US" sz="2400"/>
                        <a:t>(86.13%)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37</a:t>
                      </a:r>
                    </a:p>
                    <a:p>
                      <a:pPr marL="0" lvl="0" indent="0" algn="ctr" rtl="0">
                        <a:spcBef>
                          <a:spcPts val="0"/>
                        </a:spcBef>
                        <a:spcAft>
                          <a:spcPts val="0"/>
                        </a:spcAft>
                        <a:buClr>
                          <a:schemeClr val="dk1"/>
                        </a:buClr>
                        <a:buSzPts val="1100"/>
                        <a:buFont typeface="Arial"/>
                        <a:buNone/>
                      </a:pPr>
                      <a:r>
                        <a:rPr lang="en-US" sz="2400"/>
                        <a:t>(10.69%)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11</a:t>
                      </a:r>
                    </a:p>
                    <a:p>
                      <a:pPr marL="0" lvl="0" indent="0" algn="ctr" rtl="0">
                        <a:spcBef>
                          <a:spcPts val="0"/>
                        </a:spcBef>
                        <a:spcAft>
                          <a:spcPts val="0"/>
                        </a:spcAft>
                        <a:buClr>
                          <a:schemeClr val="dk1"/>
                        </a:buClr>
                        <a:buSzPts val="1100"/>
                        <a:buFont typeface="Arial"/>
                        <a:buNone/>
                      </a:pPr>
                      <a:r>
                        <a:rPr lang="en-US" sz="2400"/>
                        <a:t>(3.18%)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84318">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304</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270</a:t>
                      </a:r>
                    </a:p>
                    <a:p>
                      <a:pPr marL="0" lvl="0" indent="0" algn="ctr" rtl="0">
                        <a:spcBef>
                          <a:spcPts val="0"/>
                        </a:spcBef>
                        <a:spcAft>
                          <a:spcPts val="0"/>
                        </a:spcAft>
                        <a:buClr>
                          <a:schemeClr val="dk1"/>
                        </a:buClr>
                        <a:buSzPts val="1100"/>
                        <a:buFont typeface="Arial"/>
                        <a:buNone/>
                      </a:pPr>
                      <a:r>
                        <a:rPr lang="en-US" sz="2400"/>
                        <a:t>(88.82%)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a:t>
                      </a:r>
                    </a:p>
                    <a:p>
                      <a:pPr marL="0" lvl="0" indent="0" algn="ctr" rtl="0">
                        <a:spcBef>
                          <a:spcPts val="0"/>
                        </a:spcBef>
                        <a:spcAft>
                          <a:spcPts val="0"/>
                        </a:spcAft>
                        <a:buClr>
                          <a:schemeClr val="dk1"/>
                        </a:buClr>
                        <a:buSzPts val="1100"/>
                        <a:buFont typeface="Arial"/>
                        <a:buNone/>
                      </a:pPr>
                      <a:r>
                        <a:rPr lang="en-US" sz="2400"/>
                        <a:t>(9.54%)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5</a:t>
                      </a:r>
                    </a:p>
                    <a:p>
                      <a:pPr marL="0" lvl="0" indent="0" algn="ctr" rtl="0">
                        <a:spcBef>
                          <a:spcPts val="0"/>
                        </a:spcBef>
                        <a:spcAft>
                          <a:spcPts val="0"/>
                        </a:spcAft>
                        <a:buClr>
                          <a:schemeClr val="dk1"/>
                        </a:buClr>
                        <a:buSzPts val="1100"/>
                        <a:buFont typeface="Arial"/>
                        <a:buNone/>
                      </a:pPr>
                      <a:r>
                        <a:rPr lang="en-US" sz="2400"/>
                        <a:t>(1.64%)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75528">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205</a:t>
                      </a:r>
                    </a:p>
                    <a:p>
                      <a:pPr marL="0" lvl="0" indent="0" algn="ctr" rtl="0">
                        <a:spcBef>
                          <a:spcPts val="0"/>
                        </a:spcBef>
                        <a:spcAft>
                          <a:spcPts val="0"/>
                        </a:spcAft>
                        <a:buClr>
                          <a:schemeClr val="dk1"/>
                        </a:buClr>
                        <a:buSzPts val="1100"/>
                        <a:buFont typeface="Arial"/>
                        <a:buNone/>
                      </a:pPr>
                      <a:r>
                        <a:rPr lang="en-US" sz="2400"/>
                        <a:t>(92.76%)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13</a:t>
                      </a:r>
                    </a:p>
                    <a:p>
                      <a:pPr marL="0" lvl="0" indent="0" algn="ctr" rtl="0">
                        <a:spcBef>
                          <a:spcPts val="0"/>
                        </a:spcBef>
                        <a:spcAft>
                          <a:spcPts val="0"/>
                        </a:spcAft>
                        <a:buClr>
                          <a:schemeClr val="dk1"/>
                        </a:buClr>
                        <a:buSzPts val="1100"/>
                        <a:buFont typeface="Arial"/>
                        <a:buNone/>
                      </a:pPr>
                      <a:r>
                        <a:rPr lang="en-US" sz="2400"/>
                        <a:t>(5.88%)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dirty="0"/>
                        <a:t>3</a:t>
                      </a:r>
                    </a:p>
                    <a:p>
                      <a:pPr marL="0" lvl="0" indent="0" algn="ctr" rtl="0">
                        <a:spcBef>
                          <a:spcPts val="0"/>
                        </a:spcBef>
                        <a:spcAft>
                          <a:spcPts val="0"/>
                        </a:spcAft>
                        <a:buClr>
                          <a:schemeClr val="dk1"/>
                        </a:buClr>
                        <a:buSzPts val="1100"/>
                        <a:buFont typeface="Arial"/>
                        <a:buNone/>
                      </a:pPr>
                      <a:r>
                        <a:rPr lang="en-US" sz="2400" dirty="0"/>
                        <a:t>(1.36%)</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2023</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8">
            <a:extLst>
              <a:ext uri="{FF2B5EF4-FFF2-40B4-BE49-F238E27FC236}">
                <a16:creationId xmlns:a16="http://schemas.microsoft.com/office/drawing/2014/main" id="{E892657E-CCBC-408A-8E5F-2C2526EDE7E4}"/>
              </a:ext>
            </a:extLst>
          </p:cNvPr>
          <p:cNvSpPr/>
          <p:nvPr/>
        </p:nvSpPr>
        <p:spPr>
          <a:xfrm>
            <a:off x="2942947"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135</a:t>
            </a:r>
          </a:p>
        </p:txBody>
      </p:sp>
      <p:sp>
        <p:nvSpPr>
          <p:cNvPr id="4" name="Rectangle 10">
            <a:extLst>
              <a:ext uri="{FF2B5EF4-FFF2-40B4-BE49-F238E27FC236}">
                <a16:creationId xmlns:a16="http://schemas.microsoft.com/office/drawing/2014/main" id="{0942685C-1802-4400-BD12-ABCEBF53064E}"/>
              </a:ext>
            </a:extLst>
          </p:cNvPr>
          <p:cNvSpPr/>
          <p:nvPr/>
        </p:nvSpPr>
        <p:spPr>
          <a:xfrm>
            <a:off x="2986872" y="2864699"/>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127</a:t>
            </a:r>
          </a:p>
        </p:txBody>
      </p:sp>
      <p:sp>
        <p:nvSpPr>
          <p:cNvPr id="6" name="Rectangle 12">
            <a:extLst>
              <a:ext uri="{FF2B5EF4-FFF2-40B4-BE49-F238E27FC236}">
                <a16:creationId xmlns:a16="http://schemas.microsoft.com/office/drawing/2014/main" id="{715490AD-8730-4A1C-8ACB-C61DCC8489D9}"/>
              </a:ext>
            </a:extLst>
          </p:cNvPr>
          <p:cNvSpPr/>
          <p:nvPr/>
        </p:nvSpPr>
        <p:spPr>
          <a:xfrm>
            <a:off x="3031726"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773</a:t>
            </a:r>
          </a:p>
        </p:txBody>
      </p:sp>
      <p:sp>
        <p:nvSpPr>
          <p:cNvPr id="7" name="Rectangle 8">
            <a:extLst>
              <a:ext uri="{FF2B5EF4-FFF2-40B4-BE49-F238E27FC236}">
                <a16:creationId xmlns:a16="http://schemas.microsoft.com/office/drawing/2014/main" id="{DE6C4F40-F937-41C5-A42C-236EB6A8AA18}"/>
              </a:ext>
            </a:extLst>
          </p:cNvPr>
          <p:cNvSpPr/>
          <p:nvPr/>
        </p:nvSpPr>
        <p:spPr>
          <a:xfrm>
            <a:off x="3870853"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130</a:t>
            </a:r>
          </a:p>
        </p:txBody>
      </p:sp>
      <p:sp>
        <p:nvSpPr>
          <p:cNvPr id="17" name="Rectangle 10">
            <a:extLst>
              <a:ext uri="{FF2B5EF4-FFF2-40B4-BE49-F238E27FC236}">
                <a16:creationId xmlns:a16="http://schemas.microsoft.com/office/drawing/2014/main" id="{F4A93FE5-A064-4393-A3DB-6399A90ADDFA}"/>
              </a:ext>
            </a:extLst>
          </p:cNvPr>
          <p:cNvSpPr/>
          <p:nvPr/>
        </p:nvSpPr>
        <p:spPr>
          <a:xfrm>
            <a:off x="3877595" y="283781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138</a:t>
            </a:r>
          </a:p>
        </p:txBody>
      </p:sp>
      <p:sp>
        <p:nvSpPr>
          <p:cNvPr id="19" name="Rectangle 12">
            <a:extLst>
              <a:ext uri="{FF2B5EF4-FFF2-40B4-BE49-F238E27FC236}">
                <a16:creationId xmlns:a16="http://schemas.microsoft.com/office/drawing/2014/main" id="{16F55F0E-85F3-4917-9531-21522DE6D3F3}"/>
              </a:ext>
            </a:extLst>
          </p:cNvPr>
          <p:cNvSpPr/>
          <p:nvPr/>
        </p:nvSpPr>
        <p:spPr>
          <a:xfrm>
            <a:off x="3928227"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999</a:t>
            </a:r>
          </a:p>
        </p:txBody>
      </p:sp>
      <p:sp>
        <p:nvSpPr>
          <p:cNvPr id="21" name="Rectangle 8">
            <a:extLst>
              <a:ext uri="{FF2B5EF4-FFF2-40B4-BE49-F238E27FC236}">
                <a16:creationId xmlns:a16="http://schemas.microsoft.com/office/drawing/2014/main" id="{07D0EA41-FBEE-4013-8B32-9E9A06AEBE36}"/>
              </a:ext>
            </a:extLst>
          </p:cNvPr>
          <p:cNvSpPr/>
          <p:nvPr/>
        </p:nvSpPr>
        <p:spPr>
          <a:xfrm>
            <a:off x="4814550" y="1766603"/>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100</a:t>
            </a:r>
          </a:p>
        </p:txBody>
      </p:sp>
      <p:sp>
        <p:nvSpPr>
          <p:cNvPr id="23" name="Rectangle 10">
            <a:extLst>
              <a:ext uri="{FF2B5EF4-FFF2-40B4-BE49-F238E27FC236}">
                <a16:creationId xmlns:a16="http://schemas.microsoft.com/office/drawing/2014/main" id="{1E3F7FC2-E063-4F4F-8D3B-B8BD9FCD5974}"/>
              </a:ext>
            </a:extLst>
          </p:cNvPr>
          <p:cNvSpPr/>
          <p:nvPr/>
        </p:nvSpPr>
        <p:spPr>
          <a:xfrm>
            <a:off x="4840990" y="2818084"/>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90</a:t>
            </a:r>
          </a:p>
        </p:txBody>
      </p:sp>
      <p:sp>
        <p:nvSpPr>
          <p:cNvPr id="25" name="Rectangle 12">
            <a:extLst>
              <a:ext uri="{FF2B5EF4-FFF2-40B4-BE49-F238E27FC236}">
                <a16:creationId xmlns:a16="http://schemas.microsoft.com/office/drawing/2014/main" id="{09EFA33D-3F5C-4F2C-A003-EB24E1024CFB}"/>
              </a:ext>
            </a:extLst>
          </p:cNvPr>
          <p:cNvSpPr/>
          <p:nvPr/>
        </p:nvSpPr>
        <p:spPr>
          <a:xfrm>
            <a:off x="4819173"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1242</a:t>
            </a:r>
          </a:p>
        </p:txBody>
      </p:sp>
      <p:sp>
        <p:nvSpPr>
          <p:cNvPr id="27" name="Rectangle 8">
            <a:extLst>
              <a:ext uri="{FF2B5EF4-FFF2-40B4-BE49-F238E27FC236}">
                <a16:creationId xmlns:a16="http://schemas.microsoft.com/office/drawing/2014/main" id="{84629708-F06F-4D4E-8FA0-3F1C5478EEB4}"/>
              </a:ext>
            </a:extLst>
          </p:cNvPr>
          <p:cNvSpPr/>
          <p:nvPr/>
        </p:nvSpPr>
        <p:spPr>
          <a:xfrm>
            <a:off x="5784360"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94</a:t>
            </a:r>
          </a:p>
        </p:txBody>
      </p:sp>
      <p:sp>
        <p:nvSpPr>
          <p:cNvPr id="29" name="Rectangle 10">
            <a:extLst>
              <a:ext uri="{FF2B5EF4-FFF2-40B4-BE49-F238E27FC236}">
                <a16:creationId xmlns:a16="http://schemas.microsoft.com/office/drawing/2014/main" id="{BBF643E8-57DA-4013-A426-C9130709ACFD}"/>
              </a:ext>
            </a:extLst>
          </p:cNvPr>
          <p:cNvSpPr/>
          <p:nvPr/>
        </p:nvSpPr>
        <p:spPr>
          <a:xfrm>
            <a:off x="5795912" y="2553938"/>
            <a:ext cx="390784" cy="25954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61</a:t>
            </a:r>
          </a:p>
        </p:txBody>
      </p:sp>
      <p:sp>
        <p:nvSpPr>
          <p:cNvPr id="31" name="Rectangle 12">
            <a:extLst>
              <a:ext uri="{FF2B5EF4-FFF2-40B4-BE49-F238E27FC236}">
                <a16:creationId xmlns:a16="http://schemas.microsoft.com/office/drawing/2014/main" id="{28FB69C5-36BF-451D-851F-4A434399A72B}"/>
              </a:ext>
            </a:extLst>
          </p:cNvPr>
          <p:cNvSpPr/>
          <p:nvPr/>
        </p:nvSpPr>
        <p:spPr>
          <a:xfrm>
            <a:off x="5841734"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1143</a:t>
            </a:r>
          </a:p>
        </p:txBody>
      </p:sp>
      <p:sp>
        <p:nvSpPr>
          <p:cNvPr id="33" name="Rectangle 8">
            <a:extLst>
              <a:ext uri="{FF2B5EF4-FFF2-40B4-BE49-F238E27FC236}">
                <a16:creationId xmlns:a16="http://schemas.microsoft.com/office/drawing/2014/main" id="{B44DF5AB-C6EE-45B4-AC0D-0F6830FCF725}"/>
              </a:ext>
            </a:extLst>
          </p:cNvPr>
          <p:cNvSpPr/>
          <p:nvPr/>
        </p:nvSpPr>
        <p:spPr>
          <a:xfrm>
            <a:off x="6869732"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55</a:t>
            </a:r>
          </a:p>
        </p:txBody>
      </p:sp>
      <p:sp>
        <p:nvSpPr>
          <p:cNvPr id="35" name="Rectangle 10">
            <a:extLst>
              <a:ext uri="{FF2B5EF4-FFF2-40B4-BE49-F238E27FC236}">
                <a16:creationId xmlns:a16="http://schemas.microsoft.com/office/drawing/2014/main" id="{52B8BE50-D8EA-4DE7-AD2D-0B67F74E8B7C}"/>
              </a:ext>
            </a:extLst>
          </p:cNvPr>
          <p:cNvSpPr/>
          <p:nvPr/>
        </p:nvSpPr>
        <p:spPr>
          <a:xfrm>
            <a:off x="6818271" y="2509910"/>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35</a:t>
            </a:r>
          </a:p>
        </p:txBody>
      </p:sp>
      <p:sp>
        <p:nvSpPr>
          <p:cNvPr id="37" name="Rectangle 12">
            <a:extLst>
              <a:ext uri="{FF2B5EF4-FFF2-40B4-BE49-F238E27FC236}">
                <a16:creationId xmlns:a16="http://schemas.microsoft.com/office/drawing/2014/main" id="{2D27814E-0A8D-4AA8-B0BA-4BEA152EB767}"/>
              </a:ext>
            </a:extLst>
          </p:cNvPr>
          <p:cNvSpPr/>
          <p:nvPr/>
        </p:nvSpPr>
        <p:spPr>
          <a:xfrm>
            <a:off x="6927106"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746</a:t>
            </a:r>
          </a:p>
        </p:txBody>
      </p:sp>
      <p:sp>
        <p:nvSpPr>
          <p:cNvPr id="15" name="Rectangle 8">
            <a:extLst>
              <a:ext uri="{FF2B5EF4-FFF2-40B4-BE49-F238E27FC236}">
                <a16:creationId xmlns:a16="http://schemas.microsoft.com/office/drawing/2014/main" id="{8C29721F-FEFB-7D17-7BB2-FB1A6529E78B}"/>
              </a:ext>
            </a:extLst>
          </p:cNvPr>
          <p:cNvSpPr/>
          <p:nvPr/>
        </p:nvSpPr>
        <p:spPr>
          <a:xfrm>
            <a:off x="8593308" y="177954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73</a:t>
            </a:r>
          </a:p>
        </p:txBody>
      </p:sp>
      <p:sp>
        <p:nvSpPr>
          <p:cNvPr id="16" name="Rectangle 10">
            <a:extLst>
              <a:ext uri="{FF2B5EF4-FFF2-40B4-BE49-F238E27FC236}">
                <a16:creationId xmlns:a16="http://schemas.microsoft.com/office/drawing/2014/main" id="{165EB562-3191-863B-C231-D6EFA7DCB5F7}"/>
              </a:ext>
            </a:extLst>
          </p:cNvPr>
          <p:cNvSpPr/>
          <p:nvPr/>
        </p:nvSpPr>
        <p:spPr>
          <a:xfrm>
            <a:off x="8650682" y="260492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55</a:t>
            </a:r>
          </a:p>
        </p:txBody>
      </p:sp>
      <p:sp>
        <p:nvSpPr>
          <p:cNvPr id="18" name="Rectangle 12">
            <a:extLst>
              <a:ext uri="{FF2B5EF4-FFF2-40B4-BE49-F238E27FC236}">
                <a16:creationId xmlns:a16="http://schemas.microsoft.com/office/drawing/2014/main" id="{CD86C81F-6970-3C4D-5F8C-2EDF7DCA530B}"/>
              </a:ext>
            </a:extLst>
          </p:cNvPr>
          <p:cNvSpPr/>
          <p:nvPr/>
        </p:nvSpPr>
        <p:spPr>
          <a:xfrm>
            <a:off x="8650682" y="340783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1026</a:t>
            </a:r>
          </a:p>
        </p:txBody>
      </p:sp>
      <p:sp>
        <p:nvSpPr>
          <p:cNvPr id="24" name="Rectangle 8">
            <a:extLst>
              <a:ext uri="{FF2B5EF4-FFF2-40B4-BE49-F238E27FC236}">
                <a16:creationId xmlns:a16="http://schemas.microsoft.com/office/drawing/2014/main" id="{2C163E5B-A13E-64F2-163D-D62B01FEB6CF}"/>
              </a:ext>
            </a:extLst>
          </p:cNvPr>
          <p:cNvSpPr/>
          <p:nvPr/>
        </p:nvSpPr>
        <p:spPr>
          <a:xfrm>
            <a:off x="10658399" y="1782097"/>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84</a:t>
            </a:r>
          </a:p>
        </p:txBody>
      </p:sp>
      <p:sp>
        <p:nvSpPr>
          <p:cNvPr id="26" name="Rectangle 10">
            <a:extLst>
              <a:ext uri="{FF2B5EF4-FFF2-40B4-BE49-F238E27FC236}">
                <a16:creationId xmlns:a16="http://schemas.microsoft.com/office/drawing/2014/main" id="{FAA06062-5F67-B063-1840-96A62AFD25FF}"/>
              </a:ext>
            </a:extLst>
          </p:cNvPr>
          <p:cNvSpPr/>
          <p:nvPr/>
        </p:nvSpPr>
        <p:spPr>
          <a:xfrm>
            <a:off x="10626993" y="2687973"/>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91</a:t>
            </a:r>
          </a:p>
        </p:txBody>
      </p:sp>
      <p:sp>
        <p:nvSpPr>
          <p:cNvPr id="28" name="Rectangle 12">
            <a:extLst>
              <a:ext uri="{FF2B5EF4-FFF2-40B4-BE49-F238E27FC236}">
                <a16:creationId xmlns:a16="http://schemas.microsoft.com/office/drawing/2014/main" id="{2109425B-ED06-1B59-A9CA-53D08BECA2BE}"/>
              </a:ext>
            </a:extLst>
          </p:cNvPr>
          <p:cNvSpPr/>
          <p:nvPr/>
        </p:nvSpPr>
        <p:spPr>
          <a:xfrm>
            <a:off x="10642088" y="3377780"/>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1009</a:t>
            </a:r>
          </a:p>
        </p:txBody>
      </p:sp>
      <p:sp>
        <p:nvSpPr>
          <p:cNvPr id="32" name="Rectangle 8">
            <a:extLst>
              <a:ext uri="{FF2B5EF4-FFF2-40B4-BE49-F238E27FC236}">
                <a16:creationId xmlns:a16="http://schemas.microsoft.com/office/drawing/2014/main" id="{21C6311F-F495-040C-6039-F3F856106F02}"/>
              </a:ext>
            </a:extLst>
          </p:cNvPr>
          <p:cNvSpPr/>
          <p:nvPr/>
        </p:nvSpPr>
        <p:spPr>
          <a:xfrm>
            <a:off x="9549302" y="1763588"/>
            <a:ext cx="402336" cy="299686"/>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75 </a:t>
            </a:r>
          </a:p>
        </p:txBody>
      </p:sp>
      <p:sp>
        <p:nvSpPr>
          <p:cNvPr id="34" name="Rectangle 10">
            <a:extLst>
              <a:ext uri="{FF2B5EF4-FFF2-40B4-BE49-F238E27FC236}">
                <a16:creationId xmlns:a16="http://schemas.microsoft.com/office/drawing/2014/main" id="{9253B322-342E-0B29-07B8-F2011E06F57B}"/>
              </a:ext>
            </a:extLst>
          </p:cNvPr>
          <p:cNvSpPr/>
          <p:nvPr/>
        </p:nvSpPr>
        <p:spPr>
          <a:xfrm>
            <a:off x="9622793" y="2694281"/>
            <a:ext cx="465147" cy="29968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85</a:t>
            </a:r>
          </a:p>
        </p:txBody>
      </p:sp>
      <p:sp>
        <p:nvSpPr>
          <p:cNvPr id="36" name="Rectangle 12">
            <a:extLst>
              <a:ext uri="{FF2B5EF4-FFF2-40B4-BE49-F238E27FC236}">
                <a16:creationId xmlns:a16="http://schemas.microsoft.com/office/drawing/2014/main" id="{F1116BD2-F8DE-97B8-0A98-711E6F653942}"/>
              </a:ext>
            </a:extLst>
          </p:cNvPr>
          <p:cNvSpPr/>
          <p:nvPr/>
        </p:nvSpPr>
        <p:spPr>
          <a:xfrm>
            <a:off x="9670069" y="3407575"/>
            <a:ext cx="465147" cy="299686"/>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1011</a:t>
            </a:r>
          </a:p>
        </p:txBody>
      </p:sp>
    </p:spTree>
    <p:extLst>
      <p:ext uri="{BB962C8B-B14F-4D97-AF65-F5344CB8AC3E}">
        <p14:creationId xmlns:p14="http://schemas.microsoft.com/office/powerpoint/2010/main" val="2300094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838200" y="365125"/>
            <a:ext cx="10515600" cy="1325563"/>
          </a:xfrm>
          <a:prstGeom prst="rect">
            <a:avLst/>
          </a:prstGeom>
          <a:solidFill>
            <a:srgbClr val="CEE8D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Spring 2023</a:t>
            </a:r>
            <a:br>
              <a:rPr lang="en-US" sz="4000"/>
            </a:br>
            <a:r>
              <a:rPr lang="en-US" sz="3200"/>
              <a:t>SRSS-</a:t>
            </a:r>
            <a:r>
              <a:rPr lang="en-US" sz="3200" u="sng"/>
              <a:t>Internalizing </a:t>
            </a:r>
            <a:r>
              <a:rPr lang="en-US" sz="3200"/>
              <a:t>Results – Grade level</a:t>
            </a:r>
            <a:endParaRPr sz="4000"/>
          </a:p>
        </p:txBody>
      </p:sp>
      <p:graphicFrame>
        <p:nvGraphicFramePr>
          <p:cNvPr id="299" name="Google Shape;299;p46"/>
          <p:cNvGraphicFramePr/>
          <p:nvPr>
            <p:extLst>
              <p:ext uri="{D42A27DB-BD31-4B8C-83A1-F6EECF244321}">
                <p14:modId xmlns:p14="http://schemas.microsoft.com/office/powerpoint/2010/main" val="3789329142"/>
              </p:ext>
            </p:extLst>
          </p:nvPr>
        </p:nvGraphicFramePr>
        <p:xfrm>
          <a:off x="838201" y="1848897"/>
          <a:ext cx="10515599" cy="4345407"/>
        </p:xfrm>
        <a:graphic>
          <a:graphicData uri="http://schemas.openxmlformats.org/drawingml/2006/table">
            <a:tbl>
              <a:tblPr firstRow="1" bandRow="1">
                <a:noFill/>
              </a:tblPr>
              <a:tblGrid>
                <a:gridCol w="1474149">
                  <a:extLst>
                    <a:ext uri="{9D8B030D-6E8A-4147-A177-3AD203B41FA5}">
                      <a16:colId xmlns:a16="http://schemas.microsoft.com/office/drawing/2014/main" val="20000"/>
                    </a:ext>
                  </a:extLst>
                </a:gridCol>
                <a:gridCol w="1670703">
                  <a:extLst>
                    <a:ext uri="{9D8B030D-6E8A-4147-A177-3AD203B41FA5}">
                      <a16:colId xmlns:a16="http://schemas.microsoft.com/office/drawing/2014/main" val="20001"/>
                    </a:ext>
                  </a:extLst>
                </a:gridCol>
                <a:gridCol w="2456916">
                  <a:extLst>
                    <a:ext uri="{9D8B030D-6E8A-4147-A177-3AD203B41FA5}">
                      <a16:colId xmlns:a16="http://schemas.microsoft.com/office/drawing/2014/main" val="20002"/>
                    </a:ext>
                  </a:extLst>
                </a:gridCol>
                <a:gridCol w="2555192">
                  <a:extLst>
                    <a:ext uri="{9D8B030D-6E8A-4147-A177-3AD203B41FA5}">
                      <a16:colId xmlns:a16="http://schemas.microsoft.com/office/drawing/2014/main" val="20003"/>
                    </a:ext>
                  </a:extLst>
                </a:gridCol>
                <a:gridCol w="2358639">
                  <a:extLst>
                    <a:ext uri="{9D8B030D-6E8A-4147-A177-3AD203B41FA5}">
                      <a16:colId xmlns:a16="http://schemas.microsoft.com/office/drawing/2014/main" val="20004"/>
                    </a:ext>
                  </a:extLst>
                </a:gridCol>
              </a:tblGrid>
              <a:tr h="676435">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47008">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245</a:t>
                      </a:r>
                    </a:p>
                    <a:p>
                      <a:pPr marL="0" lvl="0" indent="0" algn="ctr" rtl="0">
                        <a:spcBef>
                          <a:spcPts val="0"/>
                        </a:spcBef>
                        <a:spcAft>
                          <a:spcPts val="0"/>
                        </a:spcAft>
                        <a:buNone/>
                      </a:pPr>
                      <a:r>
                        <a:rPr lang="en-US" sz="2400"/>
                        <a:t>(78.27%)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36</a:t>
                      </a:r>
                    </a:p>
                    <a:p>
                      <a:pPr marL="0" lvl="0" indent="0" algn="ctr" rtl="0">
                        <a:spcBef>
                          <a:spcPts val="0"/>
                        </a:spcBef>
                        <a:spcAft>
                          <a:spcPts val="0"/>
                        </a:spcAft>
                        <a:buNone/>
                      </a:pPr>
                      <a:r>
                        <a:rPr lang="en-US" sz="2400"/>
                        <a:t>(11.50%)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(10.22%)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31229">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296</a:t>
                      </a:r>
                    </a:p>
                    <a:p>
                      <a:pPr marL="0" lvl="0" indent="0" algn="ctr" rtl="0">
                        <a:spcBef>
                          <a:spcPts val="0"/>
                        </a:spcBef>
                        <a:spcAft>
                          <a:spcPts val="0"/>
                        </a:spcAft>
                        <a:buClr>
                          <a:schemeClr val="dk1"/>
                        </a:buClr>
                        <a:buSzPts val="1100"/>
                        <a:buFont typeface="Arial"/>
                        <a:buNone/>
                      </a:pPr>
                      <a:r>
                        <a:rPr lang="en-US" sz="2400"/>
                        <a:t>(85.55%)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31</a:t>
                      </a:r>
                    </a:p>
                    <a:p>
                      <a:pPr marL="0" lvl="0" indent="0" algn="ctr" rtl="0">
                        <a:spcBef>
                          <a:spcPts val="0"/>
                        </a:spcBef>
                        <a:spcAft>
                          <a:spcPts val="0"/>
                        </a:spcAft>
                        <a:buClr>
                          <a:schemeClr val="dk1"/>
                        </a:buClr>
                        <a:buSzPts val="1100"/>
                        <a:buFont typeface="Arial"/>
                        <a:buNone/>
                      </a:pPr>
                      <a:r>
                        <a:rPr lang="en-US" sz="2400"/>
                        <a:t>(8.96%)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19</a:t>
                      </a:r>
                    </a:p>
                    <a:p>
                      <a:pPr marL="0" lvl="0" indent="0" algn="ctr" rtl="0">
                        <a:spcBef>
                          <a:spcPts val="0"/>
                        </a:spcBef>
                        <a:spcAft>
                          <a:spcPts val="0"/>
                        </a:spcAft>
                        <a:buClr>
                          <a:schemeClr val="dk1"/>
                        </a:buClr>
                        <a:buSzPts val="1100"/>
                        <a:buFont typeface="Arial"/>
                        <a:buNone/>
                      </a:pPr>
                      <a:r>
                        <a:rPr lang="en-US" sz="2400"/>
                        <a:t>(5.49%)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34714">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267</a:t>
                      </a:r>
                    </a:p>
                    <a:p>
                      <a:pPr marL="0" lvl="0" indent="0" algn="ctr" rtl="0">
                        <a:spcBef>
                          <a:spcPts val="0"/>
                        </a:spcBef>
                        <a:spcAft>
                          <a:spcPts val="0"/>
                        </a:spcAft>
                        <a:buClr>
                          <a:schemeClr val="dk1"/>
                        </a:buClr>
                        <a:buSzPts val="1100"/>
                        <a:buFont typeface="Arial"/>
                        <a:buNone/>
                      </a:pPr>
                      <a:r>
                        <a:rPr lang="en-US" sz="2400"/>
                        <a:t>(87.83%)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16</a:t>
                      </a:r>
                    </a:p>
                    <a:p>
                      <a:pPr marL="0" lvl="0" indent="0" algn="ctr" rtl="0">
                        <a:spcBef>
                          <a:spcPts val="0"/>
                        </a:spcBef>
                        <a:spcAft>
                          <a:spcPts val="0"/>
                        </a:spcAft>
                        <a:buClr>
                          <a:schemeClr val="dk1"/>
                        </a:buClr>
                        <a:buSzPts val="1100"/>
                        <a:buFont typeface="Arial"/>
                        <a:buNone/>
                      </a:pPr>
                      <a:r>
                        <a:rPr lang="en-US" sz="2400"/>
                        <a:t>(5.26%)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21</a:t>
                      </a:r>
                    </a:p>
                    <a:p>
                      <a:pPr marL="0" lvl="0" indent="0" algn="ctr" rtl="0">
                        <a:spcBef>
                          <a:spcPts val="0"/>
                        </a:spcBef>
                        <a:spcAft>
                          <a:spcPts val="0"/>
                        </a:spcAft>
                        <a:buClr>
                          <a:schemeClr val="dk1"/>
                        </a:buClr>
                        <a:buSzPts val="1100"/>
                        <a:buFont typeface="Arial"/>
                        <a:buNone/>
                      </a:pPr>
                      <a:r>
                        <a:rPr lang="en-US" sz="2400"/>
                        <a:t>(6.91%)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31406">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t>201</a:t>
                      </a:r>
                    </a:p>
                    <a:p>
                      <a:pPr marL="0" lvl="0" indent="0" algn="ctr" rtl="0">
                        <a:spcBef>
                          <a:spcPts val="0"/>
                        </a:spcBef>
                        <a:spcAft>
                          <a:spcPts val="0"/>
                        </a:spcAft>
                        <a:buClr>
                          <a:schemeClr val="dk1"/>
                        </a:buClr>
                        <a:buSzPts val="1100"/>
                        <a:buFont typeface="Arial"/>
                        <a:buNone/>
                      </a:pPr>
                      <a:r>
                        <a:rPr lang="en-US" sz="2400"/>
                        <a:t>(90.95%)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(3.62%)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t>12</a:t>
                      </a:r>
                    </a:p>
                    <a:p>
                      <a:pPr marL="0" lvl="0" indent="0" algn="ctr" rtl="0">
                        <a:spcBef>
                          <a:spcPts val="0"/>
                        </a:spcBef>
                        <a:spcAft>
                          <a:spcPts val="0"/>
                        </a:spcAft>
                        <a:buNone/>
                      </a:pPr>
                      <a:r>
                        <a:rPr lang="en-US" sz="2400" dirty="0"/>
                        <a:t>(5.43%)</a:t>
                      </a:r>
                      <a:endParaRPr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pic>
        <p:nvPicPr>
          <p:cNvPr id="3" name="Picture 4" descr="Table&#10;&#10;Description automatically generated">
            <a:extLst>
              <a:ext uri="{FF2B5EF4-FFF2-40B4-BE49-F238E27FC236}">
                <a16:creationId xmlns:a16="http://schemas.microsoft.com/office/drawing/2014/main" id="{4804BADD-4DC7-76F1-C110-B3EAF3CB3321}"/>
              </a:ext>
            </a:extLst>
          </p:cNvPr>
          <p:cNvPicPr>
            <a:picLocks noChangeAspect="1"/>
          </p:cNvPicPr>
          <p:nvPr/>
        </p:nvPicPr>
        <p:blipFill>
          <a:blip r:embed="rId2"/>
          <a:stretch>
            <a:fillRect/>
          </a:stretch>
        </p:blipFill>
        <p:spPr>
          <a:xfrm>
            <a:off x="1981201" y="1426254"/>
            <a:ext cx="8826850" cy="5066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524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informed decision making checklist for teams">
            <a:extLst>
              <a:ext uri="{FF2B5EF4-FFF2-40B4-BE49-F238E27FC236}">
                <a16:creationId xmlns:a16="http://schemas.microsoft.com/office/drawing/2014/main" id="{BB0FC223-4192-F540-B911-ABB7FF85409F}"/>
              </a:ext>
            </a:extLst>
          </p:cNvPr>
          <p:cNvPicPr>
            <a:picLocks noChangeAspect="1"/>
          </p:cNvPicPr>
          <p:nvPr/>
        </p:nvPicPr>
        <p:blipFill>
          <a:blip r:embed="rId3"/>
          <a:stretch>
            <a:fillRect/>
          </a:stretch>
        </p:blipFill>
        <p:spPr>
          <a:xfrm>
            <a:off x="1898607" y="195602"/>
            <a:ext cx="8394787" cy="646679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594AAEF-5139-B744-B960-56EDD283E475}"/>
              </a:ext>
            </a:extLst>
          </p:cNvPr>
          <p:cNvSpPr/>
          <p:nvPr/>
        </p:nvSpPr>
        <p:spPr>
          <a:xfrm>
            <a:off x="2253049" y="3941806"/>
            <a:ext cx="3496962" cy="166816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0201378-82EE-8340-AFCD-2AC07EDDC852}"/>
              </a:ext>
            </a:extLst>
          </p:cNvPr>
          <p:cNvSpPr/>
          <p:nvPr/>
        </p:nvSpPr>
        <p:spPr>
          <a:xfrm>
            <a:off x="5357900" y="5273964"/>
            <a:ext cx="456924" cy="437604"/>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339148" y="3986756"/>
            <a:ext cx="3994337" cy="2246814"/>
          </a:xfrm>
          <a:prstGeom prst="rect">
            <a:avLst/>
          </a:prstGeom>
          <a:ln>
            <a:solidFill>
              <a:schemeClr val="tx1"/>
            </a:solidFill>
          </a:ln>
        </p:spPr>
      </p:pic>
    </p:spTree>
    <p:extLst>
      <p:ext uri="{BB962C8B-B14F-4D97-AF65-F5344CB8AC3E}">
        <p14:creationId xmlns:p14="http://schemas.microsoft.com/office/powerpoint/2010/main" val="37198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625232" y="5586796"/>
            <a:ext cx="2941536" cy="1043098"/>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625232" y="5586796"/>
            <a:ext cx="2941535" cy="1043098"/>
          </a:xfrm>
          <a:prstGeom prst="rect">
            <a:avLst/>
          </a:prstGeom>
          <a:noFill/>
        </p:spPr>
      </p:pic>
      <p:sp>
        <p:nvSpPr>
          <p:cNvPr id="2" name="Title 2">
            <a:extLst>
              <a:ext uri="{FF2B5EF4-FFF2-40B4-BE49-F238E27FC236}">
                <a16:creationId xmlns:a16="http://schemas.microsoft.com/office/drawing/2014/main" id="{BD293ED2-C964-DD02-74D8-5344B3D3C364}"/>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3" name="Content Placeholder 4">
            <a:extLst>
              <a:ext uri="{FF2B5EF4-FFF2-40B4-BE49-F238E27FC236}">
                <a16:creationId xmlns:a16="http://schemas.microsoft.com/office/drawing/2014/main" id="{7EAA1B52-279D-4267-89D3-8FEEE8347F76}"/>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Review spring screening data (if available). </a:t>
            </a:r>
          </a:p>
          <a:p>
            <a:r>
              <a:rPr lang="en-US" sz="2400" dirty="0"/>
              <a:t>Consider implications for</a:t>
            </a:r>
          </a:p>
          <a:p>
            <a:pPr lvl="1"/>
            <a:r>
              <a:rPr lang="en-US" sz="2000" dirty="0"/>
              <a:t>Primary (Tier 1) prevention efforts</a:t>
            </a:r>
          </a:p>
          <a:p>
            <a:pPr lvl="1"/>
            <a:r>
              <a:rPr lang="en-US" sz="2000" dirty="0"/>
              <a:t>Teacher-delivered, low-intensity strategies</a:t>
            </a:r>
          </a:p>
          <a:p>
            <a:pPr lvl="1"/>
            <a:r>
              <a:rPr lang="en-US" sz="2000" dirty="0"/>
              <a:t>Secondary (Tier 2) and Tertiary (Tier 3) supports</a:t>
            </a:r>
          </a:p>
          <a:p>
            <a:r>
              <a:rPr lang="en-US" sz="2400" dirty="0"/>
              <a:t>What professional learning is necessary to respond these data?</a:t>
            </a:r>
          </a:p>
          <a:p>
            <a:r>
              <a:rPr lang="en-US" sz="2400" dirty="0"/>
              <a:t>Make plans to share your data – and corresponding plans – with faculty and staff</a:t>
            </a:r>
            <a:endParaRPr lang="en-US" sz="2000" dirty="0"/>
          </a:p>
        </p:txBody>
      </p:sp>
      <p:pic>
        <p:nvPicPr>
          <p:cNvPr id="4" name="Picture 3">
            <a:extLst>
              <a:ext uri="{FF2B5EF4-FFF2-40B4-BE49-F238E27FC236}">
                <a16:creationId xmlns:a16="http://schemas.microsoft.com/office/drawing/2014/main" id="{45CAAB24-5256-5412-9A40-A00FE9ACDC08}"/>
              </a:ext>
            </a:extLst>
          </p:cNvPr>
          <p:cNvPicPr>
            <a:picLocks noChangeAspect="1"/>
          </p:cNvPicPr>
          <p:nvPr/>
        </p:nvPicPr>
        <p:blipFill>
          <a:blip r:embed="rId20"/>
          <a:stretch>
            <a:fillRect/>
          </a:stretch>
        </p:blipFill>
        <p:spPr>
          <a:xfrm>
            <a:off x="7813554" y="3729213"/>
            <a:ext cx="2941535" cy="2900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57490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dirty="0"/>
              <a:t>Planning for the Year Ahead 2024-2025</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lstStyle/>
          <a:p>
            <a:r>
              <a:rPr lang="en-US"/>
              <a:t>Ci3T District Masters</a:t>
            </a:r>
            <a:br>
              <a:rPr lang="en-US"/>
            </a:br>
            <a:r>
              <a:rPr lang="en-US"/>
              <a:t>A Careful Look at Your Ci3T Implementation Manual</a:t>
            </a:r>
            <a:br>
              <a:rPr lang="en-US"/>
            </a:br>
            <a:r>
              <a:rPr lang="en-US"/>
              <a:t>Using Data to Revise Your Ci3T Plan</a:t>
            </a:r>
          </a:p>
          <a:p>
            <a:endParaRPr lang="en-US"/>
          </a:p>
        </p:txBody>
      </p:sp>
    </p:spTree>
    <p:extLst>
      <p:ext uri="{BB962C8B-B14F-4D97-AF65-F5344CB8AC3E}">
        <p14:creationId xmlns:p14="http://schemas.microsoft.com/office/powerpoint/2010/main" val="2317334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A7BA-4C8A-4E50-BF0C-D454EB4E0400}"/>
              </a:ext>
            </a:extLst>
          </p:cNvPr>
          <p:cNvSpPr>
            <a:spLocks noGrp="1"/>
          </p:cNvSpPr>
          <p:nvPr>
            <p:ph type="title"/>
          </p:nvPr>
        </p:nvSpPr>
        <p:spPr>
          <a:xfrm>
            <a:off x="838200" y="365125"/>
            <a:ext cx="7368251" cy="1325563"/>
          </a:xfrm>
        </p:spPr>
        <p:txBody>
          <a:bodyPr>
            <a:normAutofit/>
          </a:bodyPr>
          <a:lstStyle/>
          <a:p>
            <a:r>
              <a:rPr lang="en-US" sz="3600" dirty="0"/>
              <a:t>2024-2025 Ci3T Implementation Manual Review</a:t>
            </a:r>
          </a:p>
        </p:txBody>
      </p:sp>
      <p:grpSp>
        <p:nvGrpSpPr>
          <p:cNvPr id="16" name="Group 15">
            <a:extLst>
              <a:ext uri="{FF2B5EF4-FFF2-40B4-BE49-F238E27FC236}">
                <a16:creationId xmlns:a16="http://schemas.microsoft.com/office/drawing/2014/main" id="{CDC81012-7C44-4738-A911-DCE66BCBAC22}"/>
              </a:ext>
            </a:extLst>
          </p:cNvPr>
          <p:cNvGrpSpPr/>
          <p:nvPr/>
        </p:nvGrpSpPr>
        <p:grpSpPr>
          <a:xfrm>
            <a:off x="647262" y="3724355"/>
            <a:ext cx="5552786" cy="2734535"/>
            <a:chOff x="6218994" y="1576379"/>
            <a:chExt cx="6102069" cy="2972393"/>
          </a:xfrm>
        </p:grpSpPr>
        <p:pic>
          <p:nvPicPr>
            <p:cNvPr id="13" name="Picture 12">
              <a:extLst>
                <a:ext uri="{FF2B5EF4-FFF2-40B4-BE49-F238E27FC236}">
                  <a16:creationId xmlns:a16="http://schemas.microsoft.com/office/drawing/2014/main" id="{165D3A77-2B4A-43E9-B4AE-31C9E69120EF}"/>
                </a:ext>
              </a:extLst>
            </p:cNvPr>
            <p:cNvPicPr>
              <a:picLocks noChangeAspect="1"/>
            </p:cNvPicPr>
            <p:nvPr/>
          </p:nvPicPr>
          <p:blipFill>
            <a:blip r:embed="rId3"/>
            <a:stretch>
              <a:fillRect/>
            </a:stretch>
          </p:blipFill>
          <p:spPr>
            <a:xfrm>
              <a:off x="6218994" y="1576379"/>
              <a:ext cx="5458647" cy="2972393"/>
            </a:xfrm>
            <a:prstGeom prst="rect">
              <a:avLst/>
            </a:prstGeom>
            <a:ln>
              <a:solidFill>
                <a:schemeClr val="tx1"/>
              </a:solidFill>
            </a:ln>
          </p:spPr>
        </p:pic>
        <p:sp>
          <p:nvSpPr>
            <p:cNvPr id="15" name="Arrow: Right 14">
              <a:extLst>
                <a:ext uri="{FF2B5EF4-FFF2-40B4-BE49-F238E27FC236}">
                  <a16:creationId xmlns:a16="http://schemas.microsoft.com/office/drawing/2014/main" id="{4B2AB39F-C610-454B-A846-88559DAD155C}"/>
                </a:ext>
              </a:extLst>
            </p:cNvPr>
            <p:cNvSpPr/>
            <p:nvPr/>
          </p:nvSpPr>
          <p:spPr>
            <a:xfrm rot="20500738">
              <a:off x="10788355" y="3252417"/>
              <a:ext cx="1532708" cy="475113"/>
            </a:xfrm>
            <a:prstGeom prst="rightArrow">
              <a:avLst/>
            </a:prstGeom>
            <a:solidFill>
              <a:srgbClr val="5780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8039C540-9698-6965-EB99-6DFBA4878F29}"/>
              </a:ext>
            </a:extLst>
          </p:cNvPr>
          <p:cNvSpPr/>
          <p:nvPr/>
        </p:nvSpPr>
        <p:spPr>
          <a:xfrm>
            <a:off x="7715523" y="23018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https://www.ci3t.org/imp  </a:t>
            </a:r>
          </a:p>
        </p:txBody>
      </p:sp>
      <p:pic>
        <p:nvPicPr>
          <p:cNvPr id="12" name="Picture 11">
            <a:extLst>
              <a:ext uri="{FF2B5EF4-FFF2-40B4-BE49-F238E27FC236}">
                <a16:creationId xmlns:a16="http://schemas.microsoft.com/office/drawing/2014/main" id="{1D83C6D2-284F-4DE7-4DDE-EAFA8854CAD1}"/>
              </a:ext>
            </a:extLst>
          </p:cNvPr>
          <p:cNvPicPr>
            <a:picLocks noChangeAspect="1"/>
          </p:cNvPicPr>
          <p:nvPr/>
        </p:nvPicPr>
        <p:blipFill>
          <a:blip r:embed="rId4"/>
          <a:stretch>
            <a:fillRect/>
          </a:stretch>
        </p:blipFill>
        <p:spPr>
          <a:xfrm>
            <a:off x="647261" y="1690688"/>
            <a:ext cx="5448739" cy="1870793"/>
          </a:xfrm>
          <a:prstGeom prst="rect">
            <a:avLst/>
          </a:prstGeom>
        </p:spPr>
      </p:pic>
      <p:sp>
        <p:nvSpPr>
          <p:cNvPr id="14" name="Rectangle 13">
            <a:extLst>
              <a:ext uri="{FF2B5EF4-FFF2-40B4-BE49-F238E27FC236}">
                <a16:creationId xmlns:a16="http://schemas.microsoft.com/office/drawing/2014/main" id="{D5CF7A9B-76FE-C05D-579E-09651F77207F}"/>
              </a:ext>
            </a:extLst>
          </p:cNvPr>
          <p:cNvSpPr/>
          <p:nvPr/>
        </p:nvSpPr>
        <p:spPr>
          <a:xfrm>
            <a:off x="731067" y="2604415"/>
            <a:ext cx="13986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808B6BE-2777-400F-8748-6873E7063348}"/>
              </a:ext>
            </a:extLst>
          </p:cNvPr>
          <p:cNvPicPr>
            <a:picLocks noGrp="1" noChangeAspect="1"/>
          </p:cNvPicPr>
          <p:nvPr>
            <p:ph idx="1"/>
          </p:nvPr>
        </p:nvPicPr>
        <p:blipFill>
          <a:blip r:embed="rId5"/>
          <a:stretch/>
        </p:blipFill>
        <p:spPr>
          <a:xfrm>
            <a:off x="6365509" y="1825625"/>
            <a:ext cx="5631143" cy="4351338"/>
          </a:xfrm>
          <a:prstGeom prst="rect">
            <a:avLst/>
          </a:prstGeom>
          <a:ln>
            <a:solidFill>
              <a:schemeClr val="tx1"/>
            </a:solidFill>
          </a:ln>
        </p:spPr>
      </p:pic>
      <p:pic>
        <p:nvPicPr>
          <p:cNvPr id="6" name="Picture 5">
            <a:extLst>
              <a:ext uri="{FF2B5EF4-FFF2-40B4-BE49-F238E27FC236}">
                <a16:creationId xmlns:a16="http://schemas.microsoft.com/office/drawing/2014/main" id="{7739CE47-C75B-4B67-B286-9A911C577405}"/>
              </a:ext>
            </a:extLst>
          </p:cNvPr>
          <p:cNvPicPr>
            <a:picLocks noChangeAspect="1"/>
          </p:cNvPicPr>
          <p:nvPr/>
        </p:nvPicPr>
        <p:blipFill>
          <a:blip r:embed="rId6"/>
          <a:stretch>
            <a:fillRect/>
          </a:stretch>
        </p:blipFill>
        <p:spPr>
          <a:xfrm>
            <a:off x="6752018" y="5561214"/>
            <a:ext cx="1402202" cy="615749"/>
          </a:xfrm>
          <a:prstGeom prst="rect">
            <a:avLst/>
          </a:prstGeom>
        </p:spPr>
      </p:pic>
      <p:pic>
        <p:nvPicPr>
          <p:cNvPr id="7" name="Picture 6">
            <a:extLst>
              <a:ext uri="{FF2B5EF4-FFF2-40B4-BE49-F238E27FC236}">
                <a16:creationId xmlns:a16="http://schemas.microsoft.com/office/drawing/2014/main" id="{4948704E-246F-40BC-BD5E-71CC61F456AD}"/>
              </a:ext>
            </a:extLst>
          </p:cNvPr>
          <p:cNvPicPr>
            <a:picLocks noChangeAspect="1"/>
          </p:cNvPicPr>
          <p:nvPr/>
        </p:nvPicPr>
        <p:blipFill>
          <a:blip r:embed="rId7"/>
          <a:stretch>
            <a:fillRect/>
          </a:stretch>
        </p:blipFill>
        <p:spPr>
          <a:xfrm>
            <a:off x="8394587" y="5561214"/>
            <a:ext cx="1963082" cy="615749"/>
          </a:xfrm>
          <a:prstGeom prst="rect">
            <a:avLst/>
          </a:prstGeom>
        </p:spPr>
      </p:pic>
      <p:pic>
        <p:nvPicPr>
          <p:cNvPr id="8" name="Picture 7">
            <a:extLst>
              <a:ext uri="{FF2B5EF4-FFF2-40B4-BE49-F238E27FC236}">
                <a16:creationId xmlns:a16="http://schemas.microsoft.com/office/drawing/2014/main" id="{7736B2AB-7120-469A-989C-E240B641FB01}"/>
              </a:ext>
            </a:extLst>
          </p:cNvPr>
          <p:cNvPicPr>
            <a:picLocks noChangeAspect="1"/>
          </p:cNvPicPr>
          <p:nvPr/>
        </p:nvPicPr>
        <p:blipFill>
          <a:blip r:embed="rId8"/>
          <a:stretch>
            <a:fillRect/>
          </a:stretch>
        </p:blipFill>
        <p:spPr>
          <a:xfrm>
            <a:off x="10540843" y="5567310"/>
            <a:ext cx="1303872" cy="609653"/>
          </a:xfrm>
          <a:prstGeom prst="rect">
            <a:avLst/>
          </a:prstGeom>
        </p:spPr>
      </p:pic>
      <p:pic>
        <p:nvPicPr>
          <p:cNvPr id="9" name="Picture 8">
            <a:extLst>
              <a:ext uri="{FF2B5EF4-FFF2-40B4-BE49-F238E27FC236}">
                <a16:creationId xmlns:a16="http://schemas.microsoft.com/office/drawing/2014/main" id="{86E0AD2B-BF20-4AD4-BEA8-FDCF1A3EFD8D}"/>
              </a:ext>
            </a:extLst>
          </p:cNvPr>
          <p:cNvPicPr>
            <a:picLocks noChangeAspect="1"/>
          </p:cNvPicPr>
          <p:nvPr/>
        </p:nvPicPr>
        <p:blipFill>
          <a:blip r:embed="rId9"/>
          <a:stretch>
            <a:fillRect/>
          </a:stretch>
        </p:blipFill>
        <p:spPr>
          <a:xfrm>
            <a:off x="6682567" y="3352604"/>
            <a:ext cx="1528845" cy="2303016"/>
          </a:xfrm>
          <a:prstGeom prst="rect">
            <a:avLst/>
          </a:prstGeom>
        </p:spPr>
      </p:pic>
      <p:pic>
        <p:nvPicPr>
          <p:cNvPr id="10" name="Picture 9">
            <a:extLst>
              <a:ext uri="{FF2B5EF4-FFF2-40B4-BE49-F238E27FC236}">
                <a16:creationId xmlns:a16="http://schemas.microsoft.com/office/drawing/2014/main" id="{2101EF6E-D030-47C9-B5FD-D8363E6EB35A}"/>
              </a:ext>
            </a:extLst>
          </p:cNvPr>
          <p:cNvPicPr>
            <a:picLocks noChangeAspect="1"/>
          </p:cNvPicPr>
          <p:nvPr/>
        </p:nvPicPr>
        <p:blipFill>
          <a:blip r:embed="rId10"/>
          <a:stretch>
            <a:fillRect/>
          </a:stretch>
        </p:blipFill>
        <p:spPr>
          <a:xfrm>
            <a:off x="7992551" y="3296468"/>
            <a:ext cx="2709838" cy="2359152"/>
          </a:xfrm>
          <a:prstGeom prst="rect">
            <a:avLst/>
          </a:prstGeom>
        </p:spPr>
      </p:pic>
      <p:pic>
        <p:nvPicPr>
          <p:cNvPr id="11" name="Picture 10">
            <a:extLst>
              <a:ext uri="{FF2B5EF4-FFF2-40B4-BE49-F238E27FC236}">
                <a16:creationId xmlns:a16="http://schemas.microsoft.com/office/drawing/2014/main" id="{7952EF77-514F-4D3F-84DD-F351077C5798}"/>
              </a:ext>
            </a:extLst>
          </p:cNvPr>
          <p:cNvPicPr>
            <a:picLocks noChangeAspect="1"/>
          </p:cNvPicPr>
          <p:nvPr/>
        </p:nvPicPr>
        <p:blipFill>
          <a:blip r:embed="rId11"/>
          <a:stretch>
            <a:fillRect/>
          </a:stretch>
        </p:blipFill>
        <p:spPr>
          <a:xfrm>
            <a:off x="10540339" y="3296469"/>
            <a:ext cx="1121706" cy="2359152"/>
          </a:xfrm>
          <a:prstGeom prst="rect">
            <a:avLst/>
          </a:prstGeom>
        </p:spPr>
      </p:pic>
    </p:spTree>
    <p:extLst>
      <p:ext uri="{BB962C8B-B14F-4D97-AF65-F5344CB8AC3E}">
        <p14:creationId xmlns:p14="http://schemas.microsoft.com/office/powerpoint/2010/main" val="5610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10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10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measuring stick&#10;&#10;Description automatically generated">
            <a:extLst>
              <a:ext uri="{FF2B5EF4-FFF2-40B4-BE49-F238E27FC236}">
                <a16:creationId xmlns:a16="http://schemas.microsoft.com/office/drawing/2014/main" id="{BE1330B7-AB9F-C728-BB05-C846E6A54384}"/>
              </a:ext>
            </a:extLst>
          </p:cNvPr>
          <p:cNvPicPr>
            <a:picLocks noChangeAspect="1"/>
          </p:cNvPicPr>
          <p:nvPr/>
        </p:nvPicPr>
        <p:blipFill>
          <a:blip r:embed="rId2"/>
          <a:stretch>
            <a:fillRect/>
          </a:stretch>
        </p:blipFill>
        <p:spPr>
          <a:xfrm>
            <a:off x="719264" y="1577526"/>
            <a:ext cx="2464559" cy="3189149"/>
          </a:xfrm>
          <a:prstGeom prst="rect">
            <a:avLst/>
          </a:prstGeom>
          <a:ln>
            <a:solidFill>
              <a:schemeClr val="tx1"/>
            </a:solidFill>
          </a:ln>
        </p:spPr>
      </p:pic>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a:xfrm>
            <a:off x="609313" y="123817"/>
            <a:ext cx="10515600" cy="1325563"/>
          </a:xfrm>
        </p:spPr>
        <p:txBody>
          <a:bodyPr/>
          <a:lstStyle/>
          <a:p>
            <a:r>
              <a:rPr lang="en-US"/>
              <a:t>Using Data to Revise Your Ci3T Plan</a:t>
            </a:r>
          </a:p>
        </p:txBody>
      </p:sp>
      <p:pic>
        <p:nvPicPr>
          <p:cNvPr id="5" name="Picture 4">
            <a:extLst>
              <a:ext uri="{FF2B5EF4-FFF2-40B4-BE49-F238E27FC236}">
                <a16:creationId xmlns:a16="http://schemas.microsoft.com/office/drawing/2014/main" id="{0E49F568-0EFD-4B81-B1B3-6E4D45BB86B4}"/>
              </a:ext>
            </a:extLst>
          </p:cNvPr>
          <p:cNvPicPr>
            <a:picLocks noChangeAspect="1"/>
          </p:cNvPicPr>
          <p:nvPr/>
        </p:nvPicPr>
        <p:blipFill>
          <a:blip r:embed="rId3"/>
          <a:stretch>
            <a:fillRect/>
          </a:stretch>
        </p:blipFill>
        <p:spPr>
          <a:xfrm>
            <a:off x="6872489" y="1188863"/>
            <a:ext cx="3520460" cy="1093572"/>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CD2E55A-6762-4581-A71C-7203EA583ACC}"/>
              </a:ext>
            </a:extLst>
          </p:cNvPr>
          <p:cNvPicPr>
            <a:picLocks noChangeAspect="1"/>
          </p:cNvPicPr>
          <p:nvPr/>
        </p:nvPicPr>
        <p:blipFill>
          <a:blip r:embed="rId4"/>
          <a:stretch>
            <a:fillRect/>
          </a:stretch>
        </p:blipFill>
        <p:spPr>
          <a:xfrm>
            <a:off x="6872489" y="2378041"/>
            <a:ext cx="3520460" cy="1086879"/>
          </a:xfrm>
          <a:prstGeom prst="rect">
            <a:avLst/>
          </a:prstGeom>
          <a:ln>
            <a:solidFill>
              <a:schemeClr val="tx1">
                <a:lumMod val="50000"/>
                <a:lumOff val="50000"/>
              </a:schemeClr>
            </a:solidFill>
          </a:ln>
        </p:spPr>
      </p:pic>
      <p:pic>
        <p:nvPicPr>
          <p:cNvPr id="4" name="Content Placeholder 3">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5"/>
          <a:stretch>
            <a:fillRect/>
          </a:stretch>
        </p:blipFill>
        <p:spPr>
          <a:xfrm>
            <a:off x="2760879" y="2604338"/>
            <a:ext cx="3142138" cy="387614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7C674D5-FB1B-4525-9EAD-7850433085DD}"/>
              </a:ext>
            </a:extLst>
          </p:cNvPr>
          <p:cNvPicPr>
            <a:picLocks noChangeAspect="1"/>
          </p:cNvPicPr>
          <p:nvPr/>
        </p:nvPicPr>
        <p:blipFill>
          <a:blip r:embed="rId6"/>
          <a:stretch>
            <a:fillRect/>
          </a:stretch>
        </p:blipFill>
        <p:spPr>
          <a:xfrm>
            <a:off x="5658344" y="4311789"/>
            <a:ext cx="3592662" cy="2402628"/>
          </a:xfrm>
          <a:prstGeom prst="rect">
            <a:avLst/>
          </a:prstGeom>
          <a:ln>
            <a:noFill/>
          </a:ln>
          <a:effectLst>
            <a:outerShdw blurRad="292100" dist="139700" dir="2700000" algn="tl" rotWithShape="0">
              <a:srgbClr val="333333">
                <a:alpha val="65000"/>
              </a:srgbClr>
            </a:outerShdw>
          </a:effectLst>
        </p:spPr>
      </p:pic>
      <p:sp>
        <p:nvSpPr>
          <p:cNvPr id="8" name="Right Arrow 12">
            <a:extLst>
              <a:ext uri="{FF2B5EF4-FFF2-40B4-BE49-F238E27FC236}">
                <a16:creationId xmlns:a16="http://schemas.microsoft.com/office/drawing/2014/main" id="{B83CD157-0876-4C42-9147-E96ECCE205C9}"/>
              </a:ext>
            </a:extLst>
          </p:cNvPr>
          <p:cNvSpPr/>
          <p:nvPr/>
        </p:nvSpPr>
        <p:spPr>
          <a:xfrm rot="653427">
            <a:off x="4591285" y="1884873"/>
            <a:ext cx="2412678" cy="1025751"/>
          </a:xfrm>
          <a:prstGeom prst="rightArrow">
            <a:avLst/>
          </a:prstGeom>
          <a:solidFill>
            <a:schemeClr val="accent5"/>
          </a:solidFill>
          <a:ln w="285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spTree>
    <p:extLst>
      <p:ext uri="{BB962C8B-B14F-4D97-AF65-F5344CB8AC3E}">
        <p14:creationId xmlns:p14="http://schemas.microsoft.com/office/powerpoint/2010/main" val="4228891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39290" y="439583"/>
            <a:ext cx="8010525" cy="5962650"/>
          </a:xfrm>
          <a:prstGeom prst="rect">
            <a:avLst/>
          </a:prstGeom>
        </p:spPr>
      </p:pic>
      <p:sp>
        <p:nvSpPr>
          <p:cNvPr id="8" name="Rectangle 7"/>
          <p:cNvSpPr/>
          <p:nvPr/>
        </p:nvSpPr>
        <p:spPr>
          <a:xfrm>
            <a:off x="3029118" y="2581361"/>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p:cNvSpPr/>
          <p:nvPr/>
        </p:nvSpPr>
        <p:spPr>
          <a:xfrm>
            <a:off x="5302980" y="5962482"/>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 model social skills</a:t>
            </a:r>
          </a:p>
        </p:txBody>
      </p:sp>
      <p:sp>
        <p:nvSpPr>
          <p:cNvPr id="13" name="Wave 12">
            <a:extLst>
              <a:ext uri="{FF2B5EF4-FFF2-40B4-BE49-F238E27FC236}">
                <a16:creationId xmlns:a16="http://schemas.microsoft.com/office/drawing/2014/main" id="{52408ADE-DE3A-48BF-B81E-639E248994D1}"/>
              </a:ext>
            </a:extLst>
          </p:cNvPr>
          <p:cNvSpPr/>
          <p:nvPr/>
        </p:nvSpPr>
        <p:spPr>
          <a:xfrm>
            <a:off x="3692314" y="332912"/>
            <a:ext cx="4807373" cy="1896658"/>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6070" y="1854868"/>
            <a:ext cx="10247119" cy="3952374"/>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77726" y="1854868"/>
            <a:ext cx="3384885" cy="189733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876912" y="3752202"/>
            <a:ext cx="2203171" cy="221922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7862CB8-1142-42F1-AA97-09EF2EC3B0A7}"/>
              </a:ext>
            </a:extLst>
          </p:cNvPr>
          <p:cNvSpPr>
            <a:spLocks noGrp="1"/>
          </p:cNvSpPr>
          <p:nvPr>
            <p:ph type="title"/>
          </p:nvPr>
        </p:nvSpPr>
        <p:spPr/>
        <p:txBody>
          <a:bodyPr/>
          <a:lstStyle/>
          <a:p>
            <a:r>
              <a:rPr lang="en-US" dirty="0"/>
              <a:t>Integrated Lesson Planning</a:t>
            </a:r>
          </a:p>
        </p:txBody>
      </p:sp>
    </p:spTree>
    <p:extLst>
      <p:ext uri="{BB962C8B-B14F-4D97-AF65-F5344CB8AC3E}">
        <p14:creationId xmlns:p14="http://schemas.microsoft.com/office/powerpoint/2010/main" val="1383536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Up Arrow 4"/>
          <p:cNvSpPr/>
          <p:nvPr/>
        </p:nvSpPr>
        <p:spPr>
          <a:xfrm flipV="1">
            <a:off x="3062284"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654985"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6326686" y="167401"/>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8092178"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graphicFrame>
        <p:nvGraphicFramePr>
          <p:cNvPr id="14" name="Table 13">
            <a:extLst>
              <a:ext uri="{FF2B5EF4-FFF2-40B4-BE49-F238E27FC236}">
                <a16:creationId xmlns:a16="http://schemas.microsoft.com/office/drawing/2014/main" id="{2DE30F39-122A-477B-A83D-A6F776389601}"/>
              </a:ext>
            </a:extLst>
          </p:cNvPr>
          <p:cNvGraphicFramePr>
            <a:graphicFrameLocks noGrp="1"/>
          </p:cNvGraphicFramePr>
          <p:nvPr/>
        </p:nvGraphicFramePr>
        <p:xfrm>
          <a:off x="2461962" y="898295"/>
          <a:ext cx="7729447" cy="5492694"/>
        </p:xfrm>
        <a:graphic>
          <a:graphicData uri="http://schemas.openxmlformats.org/drawingml/2006/table">
            <a:tbl>
              <a:tblPr firstRow="1" firstCol="1" lastRow="1" lastCol="1" bandRow="1" bandCol="1"/>
              <a:tblGrid>
                <a:gridCol w="998387">
                  <a:extLst>
                    <a:ext uri="{9D8B030D-6E8A-4147-A177-3AD203B41FA5}">
                      <a16:colId xmlns:a16="http://schemas.microsoft.com/office/drawing/2014/main" val="2784564113"/>
                    </a:ext>
                  </a:extLst>
                </a:gridCol>
                <a:gridCol w="1883516">
                  <a:extLst>
                    <a:ext uri="{9D8B030D-6E8A-4147-A177-3AD203B41FA5}">
                      <a16:colId xmlns:a16="http://schemas.microsoft.com/office/drawing/2014/main" val="223134800"/>
                    </a:ext>
                  </a:extLst>
                </a:gridCol>
                <a:gridCol w="1981209">
                  <a:extLst>
                    <a:ext uri="{9D8B030D-6E8A-4147-A177-3AD203B41FA5}">
                      <a16:colId xmlns:a16="http://schemas.microsoft.com/office/drawing/2014/main" val="617872231"/>
                    </a:ext>
                  </a:extLst>
                </a:gridCol>
                <a:gridCol w="1323667">
                  <a:extLst>
                    <a:ext uri="{9D8B030D-6E8A-4147-A177-3AD203B41FA5}">
                      <a16:colId xmlns:a16="http://schemas.microsoft.com/office/drawing/2014/main" val="87313425"/>
                    </a:ext>
                  </a:extLst>
                </a:gridCol>
                <a:gridCol w="1542668">
                  <a:extLst>
                    <a:ext uri="{9D8B030D-6E8A-4147-A177-3AD203B41FA5}">
                      <a16:colId xmlns:a16="http://schemas.microsoft.com/office/drawing/2014/main" val="3456661461"/>
                    </a:ext>
                  </a:extLst>
                </a:gridCol>
              </a:tblGrid>
              <a:tr h="184019">
                <a:tc gridSpan="5">
                  <a:txBody>
                    <a:bodyPr/>
                    <a:lstStyle/>
                    <a:p>
                      <a:pPr marL="0" marR="0" algn="ctr">
                        <a:spcBef>
                          <a:spcPts val="0"/>
                        </a:spcBef>
                        <a:spcAft>
                          <a:spcPts val="0"/>
                        </a:spcAft>
                      </a:pPr>
                      <a:r>
                        <a:rPr lang="en-US" sz="1100" b="1">
                          <a:effectLst/>
                          <a:latin typeface="Times New Roman" panose="02020603050405020304" pitchFamily="18" charset="0"/>
                          <a:ea typeface="Times New Roman" panose="02020603050405020304" pitchFamily="18" charset="0"/>
                        </a:rPr>
                        <a:t>Secondary</a:t>
                      </a:r>
                      <a:r>
                        <a:rPr lang="en-US" sz="1100" b="1">
                          <a:solidFill>
                            <a:srgbClr val="000000"/>
                          </a:solidFill>
                          <a:effectLst/>
                          <a:latin typeface="Times New Roman" panose="02020603050405020304" pitchFamily="18" charset="0"/>
                          <a:ea typeface="Times New Roman" panose="02020603050405020304" pitchFamily="18" charset="0"/>
                        </a:rPr>
                        <a:t> (Tier 2) Intervention Grid</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5588628"/>
                  </a:ext>
                </a:extLst>
              </a:tr>
              <a:tr h="279475">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Support</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Description</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School-wide Data: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Entry Criteria</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Data to Monitor Progress</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Exit Criteria</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2340534"/>
                  </a:ext>
                </a:extLst>
              </a:tr>
              <a:tr h="4817939">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 180</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(Stage C)</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Intervention</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participate in a 50 min reading instructional block during their study hall period. Students meet in the computer lab for participation in the online portion 20 min daily. Instruction is relevant to high school students.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use a progress management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system to monitor and track their own progress.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Instruction is taught by special education teachers and general education teachers with training in the READ 180 Curriculum.</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(1) Students in grades 9 – 12.</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(2) Reading performance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basic or below basic on state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assessment (but above 4</a:t>
                      </a:r>
                      <a:r>
                        <a:rPr lang="en-US" sz="1100">
                          <a:solidFill>
                            <a:srgbClr val="231F20"/>
                          </a:solidFill>
                          <a:effectLst/>
                          <a:latin typeface="TimesNewRoman"/>
                          <a:ea typeface="Times New Roman" panose="02020603050405020304" pitchFamily="18" charset="0"/>
                          <a:cs typeface="TimesNewRoman"/>
                        </a:rPr>
                        <a:t>th</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grade reading level).</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(3) SRSS risk scores in the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moderate range (4 – 8).</a:t>
                      </a:r>
                      <a:endParaRPr lang="en-US" sz="16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Student Measures: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Meeting individual READ 180 reading goals: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(1) Progress Monitoring with Scholastic Reading Inventory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(2) Writing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(3) formative assessments (vocabulary, comprehension and spelling)</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(4) Curriculum-based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(5)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Treatment Integrity: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Teachers monitor performance and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Completion of weekly checklists for activities completed.</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Social Validity: </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Students and teachers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complete surveys regarding the importance of the goals, program procedures, and outcomes.</a:t>
                      </a:r>
                      <a:endParaRPr lang="en-US" sz="105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Students meet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instructional</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 goals.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SRSS score in the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low risk category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(0 – 3) on the next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screening time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point.</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514697"/>
                  </a:ext>
                </a:extLst>
              </a:tr>
            </a:tbl>
          </a:graphicData>
        </a:graphic>
      </p:graphicFrame>
      <p:sp>
        <p:nvSpPr>
          <p:cNvPr id="15" name="Rectangle 4">
            <a:extLst>
              <a:ext uri="{FF2B5EF4-FFF2-40B4-BE49-F238E27FC236}">
                <a16:creationId xmlns:a16="http://schemas.microsoft.com/office/drawing/2014/main" id="{1B59403E-E2F1-4EEF-962C-884F1607AE77}"/>
              </a:ext>
            </a:extLst>
          </p:cNvPr>
          <p:cNvSpPr>
            <a:spLocks noChangeArrowheads="1"/>
          </p:cNvSpPr>
          <p:nvPr/>
        </p:nvSpPr>
        <p:spPr bwMode="auto">
          <a:xfrm>
            <a:off x="3317875" y="1595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AE55DAAC-1F93-4253-A556-9DA1E142E087}"/>
              </a:ext>
            </a:extLst>
          </p:cNvPr>
          <p:cNvSpPr txBox="1"/>
          <p:nvPr/>
        </p:nvSpPr>
        <p:spPr>
          <a:xfrm>
            <a:off x="2449540" y="6523151"/>
            <a:ext cx="7754292" cy="307777"/>
          </a:xfrm>
          <a:prstGeom prst="rect">
            <a:avLst/>
          </a:prstGeom>
          <a:noFill/>
        </p:spPr>
        <p:txBody>
          <a:bodyPr wrap="square">
            <a:spAutoFit/>
          </a:bodyPr>
          <a:lstStyle/>
          <a:p>
            <a:r>
              <a:rPr lang="en-US" sz="700" b="0" i="0">
                <a:solidFill>
                  <a:srgbClr val="333333"/>
                </a:solidFill>
                <a:effectLst/>
                <a:latin typeface="Open Sans" panose="020B0606030504020204" pitchFamily="34" charset="0"/>
              </a:rPr>
              <a:t>Kathleen Lynne Lane, Wendy Peia Oakes, Holly Mariah Menzies, </a:t>
            </a:r>
            <a:r>
              <a:rPr lang="en-US" sz="700" b="0" i="0" err="1">
                <a:solidFill>
                  <a:srgbClr val="333333"/>
                </a:solidFill>
                <a:effectLst/>
                <a:latin typeface="Open Sans" panose="020B0606030504020204" pitchFamily="34" charset="0"/>
              </a:rPr>
              <a:t>Juli</a:t>
            </a:r>
            <a:r>
              <a:rPr lang="en-US" sz="700" b="0" i="0">
                <a:solidFill>
                  <a:srgbClr val="333333"/>
                </a:solidFill>
                <a:effectLst/>
                <a:latin typeface="Open Sans" panose="020B0606030504020204" pitchFamily="34" charset="0"/>
              </a:rPr>
              <a:t> </a:t>
            </a:r>
            <a:r>
              <a:rPr lang="en-US" sz="700" b="0" i="0" err="1">
                <a:solidFill>
                  <a:srgbClr val="333333"/>
                </a:solidFill>
                <a:effectLst/>
                <a:latin typeface="Open Sans" panose="020B0606030504020204" pitchFamily="34" charset="0"/>
              </a:rPr>
              <a:t>Oyer</a:t>
            </a:r>
            <a:r>
              <a:rPr lang="en-US" sz="700" b="0" i="0">
                <a:solidFill>
                  <a:srgbClr val="333333"/>
                </a:solidFill>
                <a:effectLst/>
                <a:latin typeface="Open Sans" panose="020B0606030504020204" pitchFamily="34" charset="0"/>
              </a:rPr>
              <a:t> &amp; Abbie Jenkins (2013) Working Within the Context of Three-Tiered Models of Prevention: Using Schoolwide Data to Identify High School Students for Targeted Supports, Journal of Applied School Psychology, 29:2, 203-229, DOI: </a:t>
            </a:r>
            <a:r>
              <a:rPr lang="en-US" sz="700" b="0" i="0" u="sng">
                <a:solidFill>
                  <a:srgbClr val="333333"/>
                </a:solidFill>
                <a:effectLst/>
                <a:latin typeface="Open Sans" panose="020B0606030504020204" pitchFamily="34" charset="0"/>
                <a:hlinkClick r:id="rId3"/>
              </a:rPr>
              <a:t>10.1080/15377903.2013.778773</a:t>
            </a:r>
            <a:endParaRPr lang="en-US" sz="700"/>
          </a:p>
        </p:txBody>
      </p:sp>
      <p:sp>
        <p:nvSpPr>
          <p:cNvPr id="18" name="Rectangle 17">
            <a:extLst>
              <a:ext uri="{FF2B5EF4-FFF2-40B4-BE49-F238E27FC236}">
                <a16:creationId xmlns:a16="http://schemas.microsoft.com/office/drawing/2014/main" id="{D562328A-607C-4FF7-9DD7-3689D44753F2}"/>
              </a:ext>
            </a:extLst>
          </p:cNvPr>
          <p:cNvSpPr/>
          <p:nvPr/>
        </p:nvSpPr>
        <p:spPr>
          <a:xfrm>
            <a:off x="5305331" y="1396563"/>
            <a:ext cx="2046083" cy="2306304"/>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8512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367675" y="475880"/>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b="1">
                <a:solidFill>
                  <a:prstClr val="black"/>
                </a:solidFill>
              </a:rPr>
              <a:t>Data in action</a:t>
            </a:r>
          </a:p>
        </p:txBody>
      </p:sp>
      <p:pic>
        <p:nvPicPr>
          <p:cNvPr id="4" name="Picture 3">
            <a:extLst>
              <a:ext uri="{FF2B5EF4-FFF2-40B4-BE49-F238E27FC236}">
                <a16:creationId xmlns:a16="http://schemas.microsoft.com/office/drawing/2014/main" id="{A76F36BD-EF3F-47E1-8299-A6E7FD13C286}"/>
              </a:ext>
            </a:extLst>
          </p:cNvPr>
          <p:cNvPicPr>
            <a:picLocks noChangeAspect="1"/>
          </p:cNvPicPr>
          <p:nvPr/>
        </p:nvPicPr>
        <p:blipFill>
          <a:blip r:embed="rId4"/>
          <a:stretch>
            <a:fillRect/>
          </a:stretch>
        </p:blipFill>
        <p:spPr>
          <a:xfrm>
            <a:off x="1366445" y="475880"/>
            <a:ext cx="2190750" cy="2781300"/>
          </a:xfrm>
          <a:prstGeom prst="rect">
            <a:avLst/>
          </a:prstGeom>
          <a:ln>
            <a:noFill/>
          </a:ln>
          <a:effectLst>
            <a:outerShdw blurRad="292100" dist="139700" dir="2700000" algn="tl" rotWithShape="0">
              <a:srgbClr val="333333">
                <a:alpha val="65000"/>
              </a:srgbClr>
            </a:outerShdw>
          </a:effectLst>
        </p:spPr>
      </p:pic>
      <p:sp>
        <p:nvSpPr>
          <p:cNvPr id="23" name="Arrow: Right 22">
            <a:extLst>
              <a:ext uri="{FF2B5EF4-FFF2-40B4-BE49-F238E27FC236}">
                <a16:creationId xmlns:a16="http://schemas.microsoft.com/office/drawing/2014/main" id="{9B7DFB13-E658-49FF-A4DC-45E02D674EA9}"/>
              </a:ext>
            </a:extLst>
          </p:cNvPr>
          <p:cNvSpPr/>
          <p:nvPr/>
        </p:nvSpPr>
        <p:spPr>
          <a:xfrm rot="1226378">
            <a:off x="3552490" y="2002544"/>
            <a:ext cx="2414588" cy="16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0C9DD34-762E-4454-918C-942DAB19A8BD}"/>
              </a:ext>
            </a:extLst>
          </p:cNvPr>
          <p:cNvSpPr/>
          <p:nvPr/>
        </p:nvSpPr>
        <p:spPr>
          <a:xfrm>
            <a:off x="3590391" y="2692835"/>
            <a:ext cx="3467357" cy="140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66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363738" y="1829044"/>
            <a:ext cx="4661537" cy="4376724"/>
          </a:xfrm>
          <a:prstGeom prst="rect">
            <a:avLst/>
          </a:prstGeom>
          <a:ln>
            <a:solidFill>
              <a:schemeClr val="tx1"/>
            </a:solidFill>
          </a:ln>
        </p:spPr>
      </p:pic>
      <p:sp>
        <p:nvSpPr>
          <p:cNvPr id="8" name="Rectangle 7">
            <a:extLst>
              <a:ext uri="{FF2B5EF4-FFF2-40B4-BE49-F238E27FC236}">
                <a16:creationId xmlns:a16="http://schemas.microsoft.com/office/drawing/2014/main" id="{57D7904B-15C8-C4A7-4E68-8CC55476636D}"/>
              </a:ext>
            </a:extLst>
          </p:cNvPr>
          <p:cNvSpPr/>
          <p:nvPr/>
        </p:nvSpPr>
        <p:spPr>
          <a:xfrm>
            <a:off x="6363738" y="2439492"/>
            <a:ext cx="4661537" cy="393160"/>
          </a:xfrm>
          <a:prstGeom prst="rect">
            <a:avLst/>
          </a:prstGeom>
          <a:noFill/>
          <a:ln w="3175" cap="flat" cmpd="sng" algn="ctr">
            <a:solidFill>
              <a:srgbClr val="FFFF00"/>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64B43530-2C8F-751C-B284-87277409A859}"/>
              </a:ext>
            </a:extLst>
          </p:cNvPr>
          <p:cNvSpPr>
            <a:spLocks noGrp="1"/>
          </p:cNvSpPr>
          <p:nvPr>
            <p:ph type="title"/>
          </p:nvPr>
        </p:nvSpPr>
        <p:spPr>
          <a:xfrm>
            <a:off x="838200" y="365125"/>
            <a:ext cx="6747192" cy="1325563"/>
          </a:xfrm>
        </p:spPr>
        <p:txBody>
          <a:bodyPr/>
          <a:lstStyle/>
          <a:p>
            <a:r>
              <a:rPr lang="en-US" dirty="0"/>
              <a:t>Tier 2 and Tier 3 Considerations</a:t>
            </a:r>
          </a:p>
        </p:txBody>
      </p:sp>
      <p:pic>
        <p:nvPicPr>
          <p:cNvPr id="12" name="Picture 11">
            <a:extLst>
              <a:ext uri="{FF2B5EF4-FFF2-40B4-BE49-F238E27FC236}">
                <a16:creationId xmlns:a16="http://schemas.microsoft.com/office/drawing/2014/main" id="{3C18B750-9F18-1D9B-0376-C6EC025530AE}"/>
              </a:ext>
            </a:extLst>
          </p:cNvPr>
          <p:cNvPicPr>
            <a:picLocks noChangeAspect="1"/>
          </p:cNvPicPr>
          <p:nvPr/>
        </p:nvPicPr>
        <p:blipFill rotWithShape="1">
          <a:blip r:embed="rId4"/>
          <a:srcRect b="8662"/>
          <a:stretch/>
        </p:blipFill>
        <p:spPr>
          <a:xfrm>
            <a:off x="844220" y="1829044"/>
            <a:ext cx="5325525" cy="1612249"/>
          </a:xfrm>
          <a:prstGeom prst="rect">
            <a:avLst/>
          </a:prstGeom>
          <a:ln>
            <a:solidFill>
              <a:schemeClr val="tx1"/>
            </a:solidFill>
          </a:ln>
        </p:spPr>
      </p:pic>
      <p:sp>
        <p:nvSpPr>
          <p:cNvPr id="13" name="Rectangle: Rounded Corners 12">
            <a:extLst>
              <a:ext uri="{FF2B5EF4-FFF2-40B4-BE49-F238E27FC236}">
                <a16:creationId xmlns:a16="http://schemas.microsoft.com/office/drawing/2014/main" id="{476F7C7D-75E6-FD00-79EF-CF26A91DBD13}"/>
              </a:ext>
            </a:extLst>
          </p:cNvPr>
          <p:cNvSpPr/>
          <p:nvPr/>
        </p:nvSpPr>
        <p:spPr>
          <a:xfrm>
            <a:off x="7585392" y="283504"/>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5">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15" name="Rectangle 14">
            <a:extLst>
              <a:ext uri="{FF2B5EF4-FFF2-40B4-BE49-F238E27FC236}">
                <a16:creationId xmlns:a16="http://schemas.microsoft.com/office/drawing/2014/main" id="{7F2152F5-F915-AAC4-99DE-07829A0D4A3E}"/>
              </a:ext>
            </a:extLst>
          </p:cNvPr>
          <p:cNvSpPr/>
          <p:nvPr/>
        </p:nvSpPr>
        <p:spPr>
          <a:xfrm>
            <a:off x="3695578" y="2723532"/>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4" name="Picture 3">
            <a:extLst>
              <a:ext uri="{FF2B5EF4-FFF2-40B4-BE49-F238E27FC236}">
                <a16:creationId xmlns:a16="http://schemas.microsoft.com/office/drawing/2014/main" id="{52C8C050-54E8-D4B4-5E72-B33475F9F411}"/>
              </a:ext>
            </a:extLst>
          </p:cNvPr>
          <p:cNvPicPr>
            <a:picLocks noChangeAspect="1"/>
          </p:cNvPicPr>
          <p:nvPr/>
        </p:nvPicPr>
        <p:blipFill>
          <a:blip r:embed="rId6"/>
          <a:stretch>
            <a:fillRect/>
          </a:stretch>
        </p:blipFill>
        <p:spPr>
          <a:xfrm>
            <a:off x="838200" y="3695936"/>
            <a:ext cx="5325525" cy="367662"/>
          </a:xfrm>
          <a:prstGeom prst="rect">
            <a:avLst/>
          </a:prstGeom>
        </p:spPr>
      </p:pic>
      <p:pic>
        <p:nvPicPr>
          <p:cNvPr id="6" name="Picture 5">
            <a:extLst>
              <a:ext uri="{FF2B5EF4-FFF2-40B4-BE49-F238E27FC236}">
                <a16:creationId xmlns:a16="http://schemas.microsoft.com/office/drawing/2014/main" id="{65BE5705-CDE1-8111-33CD-CEE345AD797E}"/>
              </a:ext>
            </a:extLst>
          </p:cNvPr>
          <p:cNvPicPr>
            <a:picLocks noChangeAspect="1"/>
          </p:cNvPicPr>
          <p:nvPr/>
        </p:nvPicPr>
        <p:blipFill>
          <a:blip r:embed="rId7"/>
          <a:stretch>
            <a:fillRect/>
          </a:stretch>
        </p:blipFill>
        <p:spPr>
          <a:xfrm>
            <a:off x="838200" y="4217560"/>
            <a:ext cx="4033879" cy="2457961"/>
          </a:xfrm>
          <a:prstGeom prst="rect">
            <a:avLst/>
          </a:prstGeom>
        </p:spPr>
      </p:pic>
      <p:sp>
        <p:nvSpPr>
          <p:cNvPr id="19" name="Arrow: Left 18">
            <a:extLst>
              <a:ext uri="{FF2B5EF4-FFF2-40B4-BE49-F238E27FC236}">
                <a16:creationId xmlns:a16="http://schemas.microsoft.com/office/drawing/2014/main" id="{08AF1E77-7E05-B3A9-5000-67C9B41DB323}"/>
              </a:ext>
            </a:extLst>
          </p:cNvPr>
          <p:cNvSpPr/>
          <p:nvPr/>
        </p:nvSpPr>
        <p:spPr>
          <a:xfrm rot="20997450">
            <a:off x="2503122" y="4122565"/>
            <a:ext cx="1267436" cy="391351"/>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E89D37A-AE74-8B5E-EF63-8827239EAA05}"/>
              </a:ext>
            </a:extLst>
          </p:cNvPr>
          <p:cNvGrpSpPr/>
          <p:nvPr/>
        </p:nvGrpSpPr>
        <p:grpSpPr>
          <a:xfrm>
            <a:off x="4699368" y="4621425"/>
            <a:ext cx="1564364" cy="1460207"/>
            <a:chOff x="6821114" y="4859079"/>
            <a:chExt cx="1564364" cy="1460207"/>
          </a:xfrm>
        </p:grpSpPr>
        <p:sp>
          <p:nvSpPr>
            <p:cNvPr id="5" name="Right Brace 4">
              <a:extLst>
                <a:ext uri="{FF2B5EF4-FFF2-40B4-BE49-F238E27FC236}">
                  <a16:creationId xmlns:a16="http://schemas.microsoft.com/office/drawing/2014/main" id="{5EF00634-358B-8BA3-FDE6-605BEE22CD40}"/>
                </a:ext>
              </a:extLst>
            </p:cNvPr>
            <p:cNvSpPr/>
            <p:nvPr/>
          </p:nvSpPr>
          <p:spPr>
            <a:xfrm>
              <a:off x="6821114" y="4859079"/>
              <a:ext cx="731520" cy="1460207"/>
            </a:xfrm>
            <a:prstGeom prst="rightBrace">
              <a:avLst>
                <a:gd name="adj1" fmla="val 8333"/>
                <a:gd name="adj2" fmla="val 50000"/>
              </a:avLst>
            </a:prstGeom>
            <a:noFill/>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pic>
          <p:nvPicPr>
            <p:cNvPr id="7" name="Graphic 6" descr="Download">
              <a:extLst>
                <a:ext uri="{FF2B5EF4-FFF2-40B4-BE49-F238E27FC236}">
                  <a16:creationId xmlns:a16="http://schemas.microsoft.com/office/drawing/2014/main" id="{EC460475-ABF9-2B7B-9215-5972010E01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1078" y="5131982"/>
              <a:ext cx="914400" cy="914400"/>
            </a:xfrm>
            <a:prstGeom prst="rect">
              <a:avLst/>
            </a:prstGeom>
          </p:spPr>
        </p:pic>
      </p:grpSp>
    </p:spTree>
    <p:extLst>
      <p:ext uri="{BB962C8B-B14F-4D97-AF65-F5344CB8AC3E}">
        <p14:creationId xmlns:p14="http://schemas.microsoft.com/office/powerpoint/2010/main" val="2586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par>
                          <p:cTn id="12" fill="hold">
                            <p:stCondLst>
                              <p:cond delay="1750"/>
                            </p:stCondLst>
                            <p:childTnLst>
                              <p:par>
                                <p:cTn id="13" presetID="22" presetClass="entr" presetSubtype="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225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D4850-4289-43D2-B0BE-95412EDC2AB8}"/>
              </a:ext>
            </a:extLst>
          </p:cNvPr>
          <p:cNvPicPr>
            <a:picLocks noChangeAspect="1"/>
          </p:cNvPicPr>
          <p:nvPr/>
        </p:nvPicPr>
        <p:blipFill>
          <a:blip r:embed="rId2"/>
          <a:stretch>
            <a:fillRect/>
          </a:stretch>
        </p:blipFill>
        <p:spPr>
          <a:xfrm>
            <a:off x="497050" y="1825625"/>
            <a:ext cx="7691331" cy="4061219"/>
          </a:xfrm>
          <a:prstGeom prst="rect">
            <a:avLst/>
          </a:prstGeom>
          <a:ln>
            <a:solidFill>
              <a:schemeClr val="tx1"/>
            </a:solidFill>
          </a:ln>
        </p:spPr>
      </p:pic>
      <p:sp>
        <p:nvSpPr>
          <p:cNvPr id="5" name="TextBox 4">
            <a:extLst>
              <a:ext uri="{FF2B5EF4-FFF2-40B4-BE49-F238E27FC236}">
                <a16:creationId xmlns:a16="http://schemas.microsoft.com/office/drawing/2014/main" id="{3CA409DF-CDB7-4639-89EE-0EEE2B668750}"/>
              </a:ext>
            </a:extLst>
          </p:cNvPr>
          <p:cNvSpPr txBox="1"/>
          <p:nvPr/>
        </p:nvSpPr>
        <p:spPr>
          <a:xfrm>
            <a:off x="8364450" y="1840218"/>
            <a:ext cx="382755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black"/>
                </a:solidFill>
              </a:rPr>
              <a:t>Academic and behavioral interventions </a:t>
            </a:r>
          </a:p>
          <a:p>
            <a:pPr marL="742950" lvl="1" indent="-285750">
              <a:buFont typeface="Arial" panose="020B0604020202020204" pitchFamily="34" charset="0"/>
              <a:buChar char="•"/>
            </a:pPr>
            <a:r>
              <a:rPr lang="en-US" sz="2000" dirty="0">
                <a:solidFill>
                  <a:prstClr val="black"/>
                </a:solidFill>
              </a:rPr>
              <a:t>Information on group size</a:t>
            </a:r>
          </a:p>
          <a:p>
            <a:pPr marL="742950" lvl="1" indent="-285750">
              <a:buFont typeface="Arial" panose="020B0604020202020204" pitchFamily="34" charset="0"/>
              <a:buChar char="•"/>
            </a:pPr>
            <a:r>
              <a:rPr lang="en-US" sz="2000" dirty="0">
                <a:solidFill>
                  <a:prstClr val="black"/>
                </a:solidFill>
              </a:rPr>
              <a:t>Duration of intervention</a:t>
            </a:r>
          </a:p>
          <a:p>
            <a:pPr marL="742950" lvl="1" indent="-285750">
              <a:buFont typeface="Arial" panose="020B0604020202020204" pitchFamily="34" charset="0"/>
              <a:buChar char="•"/>
            </a:pPr>
            <a:r>
              <a:rPr lang="en-US" sz="2000" dirty="0">
                <a:solidFill>
                  <a:prstClr val="black"/>
                </a:solidFill>
              </a:rPr>
              <a:t>Study Results</a:t>
            </a:r>
          </a:p>
          <a:p>
            <a:pPr marL="742950" lvl="1" indent="-285750">
              <a:buFont typeface="Arial" panose="020B0604020202020204" pitchFamily="34" charset="0"/>
              <a:buChar char="•"/>
            </a:pPr>
            <a:r>
              <a:rPr lang="en-US" sz="2000" dirty="0">
                <a:solidFill>
                  <a:prstClr val="black"/>
                </a:solidFill>
              </a:rPr>
              <a:t>Evidence base</a:t>
            </a:r>
          </a:p>
          <a:p>
            <a:pPr marL="285750" indent="-285750">
              <a:buFont typeface="Arial" panose="020B0604020202020204" pitchFamily="34" charset="0"/>
              <a:buChar char="•"/>
            </a:pPr>
            <a:r>
              <a:rPr lang="en-US" sz="2000" dirty="0">
                <a:solidFill>
                  <a:prstClr val="black"/>
                </a:solidFill>
              </a:rPr>
              <a:t>Academic and behavioral progress monitoring</a:t>
            </a:r>
          </a:p>
          <a:p>
            <a:pPr marL="742950" lvl="1" indent="-285750">
              <a:buFont typeface="Arial" panose="020B0604020202020204" pitchFamily="34" charset="0"/>
              <a:buChar char="•"/>
            </a:pPr>
            <a:r>
              <a:rPr lang="en-US" sz="2000" dirty="0">
                <a:solidFill>
                  <a:prstClr val="black"/>
                </a:solidFill>
              </a:rPr>
              <a:t>Psychometric standards</a:t>
            </a:r>
          </a:p>
          <a:p>
            <a:pPr marL="742950" lvl="1" indent="-285750">
              <a:buFont typeface="Arial" panose="020B0604020202020204" pitchFamily="34" charset="0"/>
              <a:buChar char="•"/>
            </a:pPr>
            <a:r>
              <a:rPr lang="en-US" sz="2000" dirty="0">
                <a:solidFill>
                  <a:prstClr val="black"/>
                </a:solidFill>
              </a:rPr>
              <a:t>Progress monitoring standards</a:t>
            </a:r>
          </a:p>
          <a:p>
            <a:pPr marL="742950" lvl="1" indent="-285750">
              <a:buFont typeface="Arial" panose="020B0604020202020204" pitchFamily="34" charset="0"/>
              <a:buChar char="•"/>
            </a:pPr>
            <a:r>
              <a:rPr lang="en-US" sz="2000" dirty="0">
                <a:solidFill>
                  <a:prstClr val="black"/>
                </a:solidFill>
              </a:rPr>
              <a:t>Data-based individualization standards </a:t>
            </a:r>
          </a:p>
        </p:txBody>
      </p:sp>
      <p:pic>
        <p:nvPicPr>
          <p:cNvPr id="8" name="Picture 7">
            <a:extLst>
              <a:ext uri="{FF2B5EF4-FFF2-40B4-BE49-F238E27FC236}">
                <a16:creationId xmlns:a16="http://schemas.microsoft.com/office/drawing/2014/main" id="{94D3E9FF-E2B8-4DBB-A480-0F854A991A83}"/>
              </a:ext>
            </a:extLst>
          </p:cNvPr>
          <p:cNvPicPr>
            <a:picLocks noChangeAspect="1"/>
          </p:cNvPicPr>
          <p:nvPr/>
        </p:nvPicPr>
        <p:blipFill>
          <a:blip r:embed="rId3"/>
          <a:stretch>
            <a:fillRect/>
          </a:stretch>
        </p:blipFill>
        <p:spPr>
          <a:xfrm>
            <a:off x="930798" y="3429000"/>
            <a:ext cx="5270470" cy="2823725"/>
          </a:xfrm>
          <a:prstGeom prst="rect">
            <a:avLst/>
          </a:prstGeom>
          <a:ln>
            <a:solidFill>
              <a:schemeClr val="tx1"/>
            </a:solidFill>
          </a:ln>
        </p:spPr>
      </p:pic>
      <p:sp>
        <p:nvSpPr>
          <p:cNvPr id="2" name="Rectangle: Rounded Corners 1">
            <a:extLst>
              <a:ext uri="{FF2B5EF4-FFF2-40B4-BE49-F238E27FC236}">
                <a16:creationId xmlns:a16="http://schemas.microsoft.com/office/drawing/2014/main" id="{8BB72900-A135-2ACD-E83C-5C856EC281E6}"/>
              </a:ext>
            </a:extLst>
          </p:cNvPr>
          <p:cNvSpPr/>
          <p:nvPr/>
        </p:nvSpPr>
        <p:spPr>
          <a:xfrm>
            <a:off x="7715523" y="230188"/>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rPr>
              <a:t>https://</a:t>
            </a:r>
            <a:r>
              <a:rPr lang="en-US" dirty="0"/>
              <a:t>intensiveintervention.org</a:t>
            </a:r>
          </a:p>
        </p:txBody>
      </p:sp>
      <p:sp>
        <p:nvSpPr>
          <p:cNvPr id="3" name="Title 2">
            <a:extLst>
              <a:ext uri="{FF2B5EF4-FFF2-40B4-BE49-F238E27FC236}">
                <a16:creationId xmlns:a16="http://schemas.microsoft.com/office/drawing/2014/main" id="{8E7432F8-E33C-5903-F842-FC66CDF6D435}"/>
              </a:ext>
            </a:extLst>
          </p:cNvPr>
          <p:cNvSpPr>
            <a:spLocks noGrp="1"/>
          </p:cNvSpPr>
          <p:nvPr>
            <p:ph type="title"/>
          </p:nvPr>
        </p:nvSpPr>
        <p:spPr>
          <a:xfrm>
            <a:off x="838200" y="365125"/>
            <a:ext cx="7102033" cy="1325563"/>
          </a:xfrm>
        </p:spPr>
        <p:txBody>
          <a:bodyPr/>
          <a:lstStyle/>
          <a:p>
            <a:r>
              <a:rPr lang="en-US" dirty="0"/>
              <a:t>Tier 2 and Tier 3 Considerations</a:t>
            </a:r>
          </a:p>
        </p:txBody>
      </p:sp>
      <p:pic>
        <p:nvPicPr>
          <p:cNvPr id="9" name="Picture 8">
            <a:extLst>
              <a:ext uri="{FF2B5EF4-FFF2-40B4-BE49-F238E27FC236}">
                <a16:creationId xmlns:a16="http://schemas.microsoft.com/office/drawing/2014/main" id="{39945698-D770-514F-F062-0C23E5740662}"/>
              </a:ext>
            </a:extLst>
          </p:cNvPr>
          <p:cNvPicPr>
            <a:picLocks noChangeAspect="1"/>
          </p:cNvPicPr>
          <p:nvPr/>
        </p:nvPicPr>
        <p:blipFill rotWithShape="1">
          <a:blip r:embed="rId4"/>
          <a:srcRect t="24401"/>
          <a:stretch/>
        </p:blipFill>
        <p:spPr>
          <a:xfrm>
            <a:off x="2311826" y="3856234"/>
            <a:ext cx="5964590" cy="2636641"/>
          </a:xfrm>
          <a:prstGeom prst="rect">
            <a:avLst/>
          </a:prstGeom>
          <a:ln>
            <a:solidFill>
              <a:schemeClr val="tx1"/>
            </a:solidFill>
          </a:ln>
        </p:spPr>
      </p:pic>
    </p:spTree>
    <p:extLst>
      <p:ext uri="{BB962C8B-B14F-4D97-AF65-F5344CB8AC3E}">
        <p14:creationId xmlns:p14="http://schemas.microsoft.com/office/powerpoint/2010/main" val="71570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a:t>Ci3T Monthly Ci3T Leadership Team Meetings</a:t>
            </a:r>
          </a:p>
          <a:p>
            <a:r>
              <a:rPr lang="en-US"/>
              <a:t>Project EMPOWER: Building Capacity</a:t>
            </a:r>
          </a:p>
          <a:p>
            <a:r>
              <a:rPr lang="en-US"/>
              <a:t>Ci3T Trainer and Coaches Calls</a:t>
            </a:r>
          </a:p>
          <a:p>
            <a:r>
              <a:rPr lang="en-US"/>
              <a:t>Ci3T Summer Symposium</a:t>
            </a:r>
          </a:p>
          <a:p>
            <a:endParaRPr lang="en-US"/>
          </a:p>
        </p:txBody>
      </p:sp>
    </p:spTree>
    <p:extLst>
      <p:ext uri="{BB962C8B-B14F-4D97-AF65-F5344CB8AC3E}">
        <p14:creationId xmlns:p14="http://schemas.microsoft.com/office/powerpoint/2010/main" val="3442296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 r="-1" b="2508"/>
          <a:stretch/>
        </p:blipFill>
        <p:spPr>
          <a:xfrm>
            <a:off x="9120917" y="0"/>
            <a:ext cx="3071083" cy="444816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2" descr="Table&#10;&#10;Description automatically generated">
            <a:extLst>
              <a:ext uri="{FF2B5EF4-FFF2-40B4-BE49-F238E27FC236}">
                <a16:creationId xmlns:a16="http://schemas.microsoft.com/office/drawing/2014/main" id="{E98A438C-5DEE-40FF-BAC0-399AA4A0A4FD}"/>
              </a:ext>
            </a:extLst>
          </p:cNvPr>
          <p:cNvPicPr>
            <a:picLocks noChangeAspect="1"/>
          </p:cNvPicPr>
          <p:nvPr/>
        </p:nvPicPr>
        <p:blipFill>
          <a:blip r:embed="rId4"/>
          <a:stretch>
            <a:fillRect/>
          </a:stretch>
        </p:blipFill>
        <p:spPr>
          <a:xfrm>
            <a:off x="2061297" y="1880054"/>
            <a:ext cx="6409026" cy="4612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5722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180157322"/>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ENHANCE Ci3T Implementation Professional Learning Series </a:t>
            </a:r>
          </a:p>
        </p:txBody>
      </p:sp>
      <p:graphicFrame>
        <p:nvGraphicFramePr>
          <p:cNvPr id="5" name="Content Placeholder 4">
            <a:extLst>
              <a:ext uri="{FF2B5EF4-FFF2-40B4-BE49-F238E27FC236}">
                <a16:creationId xmlns:a16="http://schemas.microsoft.com/office/drawing/2014/main" id="{6B42D9FE-43A8-E377-1353-EA42930853F5}"/>
              </a:ext>
            </a:extLst>
          </p:cNvPr>
          <p:cNvGraphicFramePr>
            <a:graphicFrameLocks noGrp="1"/>
          </p:cNvGraphicFramePr>
          <p:nvPr>
            <p:ph idx="1"/>
          </p:nvPr>
        </p:nvGraphicFramePr>
        <p:xfrm>
          <a:off x="838201" y="1688185"/>
          <a:ext cx="10065152" cy="4804754"/>
        </p:xfrm>
        <a:graphic>
          <a:graphicData uri="http://schemas.openxmlformats.org/drawingml/2006/table">
            <a:tbl>
              <a:tblPr firstRow="1" firstCol="1" bandRow="1"/>
              <a:tblGrid>
                <a:gridCol w="1319045">
                  <a:extLst>
                    <a:ext uri="{9D8B030D-6E8A-4147-A177-3AD203B41FA5}">
                      <a16:colId xmlns:a16="http://schemas.microsoft.com/office/drawing/2014/main" val="1361232099"/>
                    </a:ext>
                  </a:extLst>
                </a:gridCol>
                <a:gridCol w="1700871">
                  <a:extLst>
                    <a:ext uri="{9D8B030D-6E8A-4147-A177-3AD203B41FA5}">
                      <a16:colId xmlns:a16="http://schemas.microsoft.com/office/drawing/2014/main" val="14652926"/>
                    </a:ext>
                  </a:extLst>
                </a:gridCol>
                <a:gridCol w="2452058">
                  <a:extLst>
                    <a:ext uri="{9D8B030D-6E8A-4147-A177-3AD203B41FA5}">
                      <a16:colId xmlns:a16="http://schemas.microsoft.com/office/drawing/2014/main" val="3881131722"/>
                    </a:ext>
                  </a:extLst>
                </a:gridCol>
                <a:gridCol w="2296589">
                  <a:extLst>
                    <a:ext uri="{9D8B030D-6E8A-4147-A177-3AD203B41FA5}">
                      <a16:colId xmlns:a16="http://schemas.microsoft.com/office/drawing/2014/main" val="400484850"/>
                    </a:ext>
                  </a:extLst>
                </a:gridCol>
                <a:gridCol w="2296589">
                  <a:extLst>
                    <a:ext uri="{9D8B030D-6E8A-4147-A177-3AD203B41FA5}">
                      <a16:colId xmlns:a16="http://schemas.microsoft.com/office/drawing/2014/main" val="2002799351"/>
                    </a:ext>
                  </a:extLst>
                </a:gridCol>
              </a:tblGrid>
              <a:tr h="607255">
                <a:tc gridSpan="5">
                  <a:txBody>
                    <a:bodyPr/>
                    <a:lstStyle/>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Ci3T Implementation Professional Learning Series </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Remote via Zoom</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School Ci3T Leadership Teams</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Sessions A and B available:</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 Ci3T Leadership Teams can select which they would like to attend.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4007367"/>
                  </a:ext>
                </a:extLst>
              </a:tr>
              <a:tr h="208923">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Date</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gridSpan="3">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Calibri" panose="020F0502020204030204" pitchFamily="34" charset="0"/>
                          <a:cs typeface="Arial" panose="020B0604020202020204" pitchFamily="34" charset="0"/>
                        </a:rPr>
                        <a:t>Times (Session A and B)</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001348"/>
                  </a:ext>
                </a:extLst>
              </a:tr>
              <a:tr h="320583">
                <a:tc>
                  <a:txBody>
                    <a:bodyPr/>
                    <a:lstStyle/>
                    <a:p>
                      <a:pPr marL="0" marR="0" algn="ctr">
                        <a:lnSpc>
                          <a:spcPct val="115000"/>
                        </a:lnSpc>
                        <a:spcBef>
                          <a:spcPts val="0"/>
                        </a:spcBef>
                        <a:spcAft>
                          <a:spcPts val="0"/>
                        </a:spcAft>
                      </a:pPr>
                      <a:r>
                        <a:rPr lang="en-US" sz="1200" kern="0">
                          <a:effectLst/>
                          <a:highlight>
                            <a:srgbClr val="FDFEDE"/>
                          </a:highlight>
                          <a:latin typeface="+mn-lt"/>
                          <a:ea typeface="Aptos" panose="020B0004020202020204" pitchFamily="34" charset="0"/>
                          <a:cs typeface="Times New Roman" panose="02020603050405020304" pitchFamily="18"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effectLst/>
                          <a:highlight>
                            <a:srgbClr val="FDFEDE"/>
                          </a:highlight>
                          <a:latin typeface="+mn-lt"/>
                          <a:ea typeface="Aptos" panose="020B0004020202020204" pitchFamily="34" charset="0"/>
                          <a:cs typeface="Arial" panose="020B0604020202020204" pitchFamily="34"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Pacific</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Central</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u="none" kern="0">
                          <a:solidFill>
                            <a:srgbClr val="000000"/>
                          </a:solidFill>
                          <a:effectLst/>
                          <a:highlight>
                            <a:srgbClr val="FDFEDE"/>
                          </a:highlight>
                          <a:latin typeface="+mn-lt"/>
                          <a:ea typeface="Aptos" panose="020B0004020202020204" pitchFamily="34" charset="0"/>
                          <a:cs typeface="Arial" panose="020B0604020202020204" pitchFamily="34" charset="0"/>
                        </a:rPr>
                        <a:t>Eastern</a:t>
                      </a:r>
                      <a:endParaRPr lang="en-US" sz="1200" u="none"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extLst>
                  <a:ext uri="{0D108BD9-81ED-4DB2-BD59-A6C34878D82A}">
                    <a16:rowId xmlns:a16="http://schemas.microsoft.com/office/drawing/2014/main" val="3991007534"/>
                  </a:ext>
                </a:extLst>
              </a:tr>
              <a:tr h="453543">
                <a:tc>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Times New Roman" panose="02020603050405020304" pitchFamily="18" charset="0"/>
                        </a:rPr>
                        <a:t>Summer Session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June. 24, 2024 (Mon)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07:30 am – 01:30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09:30 am – 03:30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10:30 am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64325"/>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1</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Sept. 10,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00455"/>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18443"/>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2</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12,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584241"/>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870496"/>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3</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14,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77646"/>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677001"/>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4</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04,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174638"/>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627977"/>
                  </a:ext>
                </a:extLst>
              </a:tr>
              <a:tr h="299830">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5</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15,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130547"/>
                  </a:ext>
                </a:extLst>
              </a:tr>
              <a:tr h="2998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385757"/>
                  </a:ext>
                </a:extLst>
              </a:tr>
            </a:tbl>
          </a:graphicData>
        </a:graphic>
      </p:graphicFrame>
    </p:spTree>
    <p:extLst>
      <p:ext uri="{BB962C8B-B14F-4D97-AF65-F5344CB8AC3E}">
        <p14:creationId xmlns:p14="http://schemas.microsoft.com/office/powerpoint/2010/main" val="2736001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sp>
        <p:nvSpPr>
          <p:cNvPr id="5" name="Rectangle 4">
            <a:extLst>
              <a:ext uri="{FF2B5EF4-FFF2-40B4-BE49-F238E27FC236}">
                <a16:creationId xmlns:a16="http://schemas.microsoft.com/office/drawing/2014/main" id="{BEACDE51-C7A2-02D2-F441-8FE5DA7C7A93}"/>
              </a:ext>
            </a:extLst>
          </p:cNvPr>
          <p:cNvSpPr/>
          <p:nvPr/>
        </p:nvSpPr>
        <p:spPr>
          <a:xfrm>
            <a:off x="4329610" y="3176981"/>
            <a:ext cx="1376737" cy="26456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AE9654B8-16A3-20F9-E591-D57AC0C4E6A7}"/>
              </a:ext>
            </a:extLst>
          </p:cNvPr>
          <p:cNvSpPr/>
          <p:nvPr/>
        </p:nvSpPr>
        <p:spPr>
          <a:xfrm>
            <a:off x="1062119" y="4523541"/>
            <a:ext cx="5433581" cy="167544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a:ea typeface="+mn-ea"/>
                <a:cs typeface="+mn-cs"/>
              </a:rPr>
              <a:t>Sign up now for 2024-2025 EMPOWER sessions! </a:t>
            </a:r>
          </a:p>
        </p:txBody>
      </p:sp>
      <p:pic>
        <p:nvPicPr>
          <p:cNvPr id="4" name="Picture 3" descr="A screenshot of a computer&#10;&#10;Description automatically generated">
            <a:extLst>
              <a:ext uri="{FF2B5EF4-FFF2-40B4-BE49-F238E27FC236}">
                <a16:creationId xmlns:a16="http://schemas.microsoft.com/office/drawing/2014/main" id="{172AE815-6AF1-422F-D72A-8AEC72906081}"/>
              </a:ext>
            </a:extLst>
          </p:cNvPr>
          <p:cNvPicPr>
            <a:picLocks noChangeAspect="1"/>
          </p:cNvPicPr>
          <p:nvPr/>
        </p:nvPicPr>
        <p:blipFill>
          <a:blip r:embed="rId3"/>
          <a:stretch>
            <a:fillRect/>
          </a:stretch>
        </p:blipFill>
        <p:spPr>
          <a:xfrm>
            <a:off x="477413" y="2016564"/>
            <a:ext cx="6968618" cy="218110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B4F7103A-24B2-13AB-7603-2F0E48CE46A0}"/>
              </a:ext>
            </a:extLst>
          </p:cNvPr>
          <p:cNvPicPr>
            <a:picLocks noChangeAspect="1"/>
          </p:cNvPicPr>
          <p:nvPr/>
        </p:nvPicPr>
        <p:blipFill>
          <a:blip r:embed="rId4"/>
          <a:stretch>
            <a:fillRect/>
          </a:stretch>
        </p:blipFill>
        <p:spPr>
          <a:xfrm>
            <a:off x="7164278" y="5488260"/>
            <a:ext cx="4954422" cy="1298450"/>
          </a:xfrm>
          <a:prstGeom prst="rect">
            <a:avLst/>
          </a:prstGeom>
        </p:spPr>
      </p:pic>
      <p:pic>
        <p:nvPicPr>
          <p:cNvPr id="12" name="Picture 11">
            <a:extLst>
              <a:ext uri="{FF2B5EF4-FFF2-40B4-BE49-F238E27FC236}">
                <a16:creationId xmlns:a16="http://schemas.microsoft.com/office/drawing/2014/main" id="{45B70856-38E5-D09C-E499-D9A7F9D83789}"/>
              </a:ext>
            </a:extLst>
          </p:cNvPr>
          <p:cNvPicPr>
            <a:picLocks noChangeAspect="1"/>
          </p:cNvPicPr>
          <p:nvPr/>
        </p:nvPicPr>
        <p:blipFill>
          <a:blip r:embed="rId5"/>
          <a:srcRect/>
          <a:stretch/>
        </p:blipFill>
        <p:spPr>
          <a:xfrm>
            <a:off x="7839850" y="1952360"/>
            <a:ext cx="3603279" cy="33726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123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 +</a:t>
            </a:r>
          </a:p>
        </p:txBody>
      </p:sp>
      <p:graphicFrame>
        <p:nvGraphicFramePr>
          <p:cNvPr id="5" name="Content Placeholder 4">
            <a:extLst>
              <a:ext uri="{FF2B5EF4-FFF2-40B4-BE49-F238E27FC236}">
                <a16:creationId xmlns:a16="http://schemas.microsoft.com/office/drawing/2014/main" id="{C3FD35C0-89F5-3E73-91B8-5352278A1DF9}"/>
              </a:ext>
            </a:extLst>
          </p:cNvPr>
          <p:cNvGraphicFramePr>
            <a:graphicFrameLocks noGrp="1"/>
          </p:cNvGraphicFramePr>
          <p:nvPr>
            <p:ph idx="1"/>
          </p:nvPr>
        </p:nvGraphicFramePr>
        <p:xfrm>
          <a:off x="838199" y="1594132"/>
          <a:ext cx="9877426" cy="5001074"/>
        </p:xfrm>
        <a:graphic>
          <a:graphicData uri="http://schemas.openxmlformats.org/drawingml/2006/table">
            <a:tbl>
              <a:tblPr firstRow="1" firstCol="1" bandRow="1"/>
              <a:tblGrid>
                <a:gridCol w="5403681">
                  <a:extLst>
                    <a:ext uri="{9D8B030D-6E8A-4147-A177-3AD203B41FA5}">
                      <a16:colId xmlns:a16="http://schemas.microsoft.com/office/drawing/2014/main" val="577164124"/>
                    </a:ext>
                  </a:extLst>
                </a:gridCol>
                <a:gridCol w="1621104">
                  <a:extLst>
                    <a:ext uri="{9D8B030D-6E8A-4147-A177-3AD203B41FA5}">
                      <a16:colId xmlns:a16="http://schemas.microsoft.com/office/drawing/2014/main" val="693109325"/>
                    </a:ext>
                  </a:extLst>
                </a:gridCol>
                <a:gridCol w="2852641">
                  <a:extLst>
                    <a:ext uri="{9D8B030D-6E8A-4147-A177-3AD203B41FA5}">
                      <a16:colId xmlns:a16="http://schemas.microsoft.com/office/drawing/2014/main" val="4291087703"/>
                    </a:ext>
                  </a:extLst>
                </a:gridCol>
              </a:tblGrid>
              <a:tr h="751405">
                <a:tc gridSpan="3">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Ci3T EMPOWER</a:t>
                      </a:r>
                      <a:r>
                        <a:rPr lang="en-US" sz="1200" b="1" kern="0" baseline="30000">
                          <a:solidFill>
                            <a:srgbClr val="000000"/>
                          </a:solidFill>
                          <a:effectLst/>
                          <a:highlight>
                            <a:srgbClr val="D9F2D0"/>
                          </a:highlight>
                          <a:latin typeface="+mn-lt"/>
                          <a:ea typeface="Aptos" panose="020B0004020202020204" pitchFamily="34" charset="0"/>
                          <a:cs typeface="Arial" panose="020B0604020202020204" pitchFamily="34" charset="0"/>
                        </a:rPr>
                        <a:t>+</a:t>
                      </a: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 Sessions</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Remote via Zoom</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945581"/>
                  </a:ext>
                </a:extLst>
              </a:tr>
              <a:tr h="177470">
                <a:tc>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Session</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Date</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Calibri" panose="020F0502020204030204" pitchFamily="34" charset="0"/>
                          <a:cs typeface="Arial" panose="020B0604020202020204" pitchFamily="34" charset="0"/>
                        </a:rPr>
                        <a:t>Times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2835965610"/>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Times New Roman" panose="02020603050405020304" pitchFamily="18" charset="0"/>
                        </a:rPr>
                        <a:t>1. Ci3T FIT: Start the Year Strong</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 24, 2024 (Tues) </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797855"/>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2. Data-Informed Instruction: This is how we do it!</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Oct. 9, 2024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41907"/>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3. Practical, Low Intensity Strategies to Maximize Engagement and Limit Disruption: Part 1 | Precorrection &amp; Active Supervision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19, 2024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860420"/>
                  </a:ext>
                </a:extLst>
              </a:tr>
              <a:tr h="609310">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4. Practical, Low Intensity Strategies to Maximize Engagement and Limit Disruption: Part 2 | Instructional Choice and Increased Opportunities to Respond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22,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778474"/>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5. Tier 2: Behavior Contracts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Feb. 11,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89251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6. Tier 2: Direct Behavior Ratings (DBR)</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26,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87384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7. Tier 3: Functional Assessment-based Interventions (FABI)</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29,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05429"/>
                  </a:ext>
                </a:extLst>
              </a:tr>
            </a:tbl>
          </a:graphicData>
        </a:graphic>
      </p:graphicFrame>
    </p:spTree>
    <p:extLst>
      <p:ext uri="{BB962C8B-B14F-4D97-AF65-F5344CB8AC3E}">
        <p14:creationId xmlns:p14="http://schemas.microsoft.com/office/powerpoint/2010/main" val="28885268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7" name="Picture 6">
            <a:extLst>
              <a:ext uri="{FF2B5EF4-FFF2-40B4-BE49-F238E27FC236}">
                <a16:creationId xmlns:a16="http://schemas.microsoft.com/office/drawing/2014/main" id="{253277DE-6EA8-05A0-8776-9FB5F6BB83C2}"/>
              </a:ext>
            </a:extLst>
          </p:cNvPr>
          <p:cNvPicPr>
            <a:picLocks noChangeAspect="1"/>
          </p:cNvPicPr>
          <p:nvPr/>
        </p:nvPicPr>
        <p:blipFill>
          <a:blip r:embed="rId2"/>
          <a:srcRect/>
          <a:stretch/>
        </p:blipFill>
        <p:spPr>
          <a:xfrm>
            <a:off x="838200" y="1591820"/>
            <a:ext cx="3786622" cy="4900334"/>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
        <p:nvSpPr>
          <p:cNvPr id="4" name="Rectangle: Rounded Corners 3">
            <a:extLst>
              <a:ext uri="{FF2B5EF4-FFF2-40B4-BE49-F238E27FC236}">
                <a16:creationId xmlns:a16="http://schemas.microsoft.com/office/drawing/2014/main" id="{FA44D01F-4182-66D7-FC37-6F494A589853}"/>
              </a:ext>
            </a:extLst>
          </p:cNvPr>
          <p:cNvSpPr/>
          <p:nvPr/>
        </p:nvSpPr>
        <p:spPr>
          <a:xfrm>
            <a:off x="5521844" y="1591820"/>
            <a:ext cx="5831956" cy="194744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a:ea typeface="+mn-ea"/>
                <a:cs typeface="+mn-cs"/>
              </a:rPr>
              <a:t>2024-2025 Ci3T Trainers and Coaches Call information will be posted online after the last call this year!</a:t>
            </a:r>
          </a:p>
        </p:txBody>
      </p:sp>
    </p:spTree>
    <p:extLst>
      <p:ext uri="{BB962C8B-B14F-4D97-AF65-F5344CB8AC3E}">
        <p14:creationId xmlns:p14="http://schemas.microsoft.com/office/powerpoint/2010/main" val="18752538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8347-C8BB-765C-E1DA-C350ED257513}"/>
              </a:ext>
            </a:extLst>
          </p:cNvPr>
          <p:cNvSpPr>
            <a:spLocks noGrp="1"/>
          </p:cNvSpPr>
          <p:nvPr>
            <p:ph type="title"/>
          </p:nvPr>
        </p:nvSpPr>
        <p:spPr/>
        <p:txBody>
          <a:bodyPr/>
          <a:lstStyle/>
          <a:p>
            <a:r>
              <a:rPr lang="en-US"/>
              <a:t>Ci3T Trainers and Coaches Calls </a:t>
            </a:r>
          </a:p>
        </p:txBody>
      </p:sp>
      <p:graphicFrame>
        <p:nvGraphicFramePr>
          <p:cNvPr id="5" name="Content Placeholder 4">
            <a:extLst>
              <a:ext uri="{FF2B5EF4-FFF2-40B4-BE49-F238E27FC236}">
                <a16:creationId xmlns:a16="http://schemas.microsoft.com/office/drawing/2014/main" id="{AAA6FB55-CCD3-BD30-D6ED-D1FFB95D5648}"/>
              </a:ext>
            </a:extLst>
          </p:cNvPr>
          <p:cNvGraphicFramePr>
            <a:graphicFrameLocks noGrp="1"/>
          </p:cNvGraphicFramePr>
          <p:nvPr>
            <p:ph idx="1"/>
          </p:nvPr>
        </p:nvGraphicFramePr>
        <p:xfrm>
          <a:off x="838200" y="1575725"/>
          <a:ext cx="10018853" cy="4477829"/>
        </p:xfrm>
        <a:graphic>
          <a:graphicData uri="http://schemas.openxmlformats.org/drawingml/2006/table">
            <a:tbl>
              <a:tblPr firstRow="1" firstCol="1" bandRow="1"/>
              <a:tblGrid>
                <a:gridCol w="4237975">
                  <a:extLst>
                    <a:ext uri="{9D8B030D-6E8A-4147-A177-3AD203B41FA5}">
                      <a16:colId xmlns:a16="http://schemas.microsoft.com/office/drawing/2014/main" val="2141437147"/>
                    </a:ext>
                  </a:extLst>
                </a:gridCol>
                <a:gridCol w="2410536">
                  <a:extLst>
                    <a:ext uri="{9D8B030D-6E8A-4147-A177-3AD203B41FA5}">
                      <a16:colId xmlns:a16="http://schemas.microsoft.com/office/drawing/2014/main" val="1696968141"/>
                    </a:ext>
                  </a:extLst>
                </a:gridCol>
                <a:gridCol w="3370342">
                  <a:extLst>
                    <a:ext uri="{9D8B030D-6E8A-4147-A177-3AD203B41FA5}">
                      <a16:colId xmlns:a16="http://schemas.microsoft.com/office/drawing/2014/main" val="4110670563"/>
                    </a:ext>
                  </a:extLst>
                </a:gridCol>
              </a:tblGrid>
              <a:tr h="1197327">
                <a:tc gridSpan="3">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Ci3T EMPOWER</a:t>
                      </a:r>
                      <a:r>
                        <a:rPr lang="en-US" sz="1400" b="1" kern="0" baseline="30000">
                          <a:solidFill>
                            <a:srgbClr val="000000"/>
                          </a:solidFill>
                          <a:effectLst/>
                          <a:highlight>
                            <a:srgbClr val="C1E4F5"/>
                          </a:highlight>
                          <a:latin typeface="+mn-lt"/>
                          <a:ea typeface="Aptos" panose="020B0004020202020204" pitchFamily="34" charset="0"/>
                          <a:cs typeface="Arial" panose="020B0604020202020204" pitchFamily="34" charset="0"/>
                        </a:rPr>
                        <a:t>+</a:t>
                      </a: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 Sessions</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Location: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Remote via Zoom</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Attended by: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8428"/>
                  </a:ext>
                </a:extLst>
              </a:tr>
              <a:tr h="282732">
                <a:tc>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Session</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Date</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Calibri" panose="020F0502020204030204" pitchFamily="34" charset="0"/>
                          <a:cs typeface="Arial" panose="020B0604020202020204" pitchFamily="34" charset="0"/>
                        </a:rPr>
                        <a:t>Times (Central</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7565222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Aug. 21,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265571"/>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Sept. 04,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48990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Oct. 01,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79397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Nov. 06,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201484"/>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Dec. 03,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71959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Jan. 23, 2025 (Thurs)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916519"/>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Feb. 18,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011707"/>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Mar. 11,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49113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Apr. 16,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137748"/>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May 14,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110987"/>
                  </a:ext>
                </a:extLst>
              </a:tr>
            </a:tbl>
          </a:graphicData>
        </a:graphic>
      </p:graphicFrame>
    </p:spTree>
    <p:extLst>
      <p:ext uri="{BB962C8B-B14F-4D97-AF65-F5344CB8AC3E}">
        <p14:creationId xmlns:p14="http://schemas.microsoft.com/office/powerpoint/2010/main" val="175548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3"/>
          <a:srcRect b="51386"/>
          <a:stretch/>
        </p:blipFill>
        <p:spPr>
          <a:xfrm>
            <a:off x="838200" y="3226037"/>
            <a:ext cx="5075483" cy="3333915"/>
          </a:xfrm>
          <a:prstGeom prst="rect">
            <a:avLst/>
          </a:prstGeom>
        </p:spPr>
      </p:pic>
      <p:pic>
        <p:nvPicPr>
          <p:cNvPr id="9" name="Picture 8">
            <a:extLst>
              <a:ext uri="{FF2B5EF4-FFF2-40B4-BE49-F238E27FC236}">
                <a16:creationId xmlns:a16="http://schemas.microsoft.com/office/drawing/2014/main" id="{BCC45C73-B923-E080-449F-A8A78A4E904C}"/>
              </a:ext>
            </a:extLst>
          </p:cNvPr>
          <p:cNvPicPr>
            <a:picLocks noChangeAspect="1"/>
          </p:cNvPicPr>
          <p:nvPr/>
        </p:nvPicPr>
        <p:blipFill rotWithShape="1">
          <a:blip r:embed="rId4"/>
          <a:srcRect t="43654"/>
          <a:stretch/>
        </p:blipFill>
        <p:spPr>
          <a:xfrm>
            <a:off x="6047100" y="3314825"/>
            <a:ext cx="3864195" cy="3279971"/>
          </a:xfrm>
          <a:prstGeom prst="rect">
            <a:avLst/>
          </a:prstGeom>
        </p:spPr>
      </p:pic>
      <p:sp>
        <p:nvSpPr>
          <p:cNvPr id="10" name="Rectangle 9">
            <a:extLst>
              <a:ext uri="{FF2B5EF4-FFF2-40B4-BE49-F238E27FC236}">
                <a16:creationId xmlns:a16="http://schemas.microsoft.com/office/drawing/2014/main" id="{116BCADA-B944-54BE-BF77-8AE3915BC9C5}"/>
              </a:ext>
            </a:extLst>
          </p:cNvPr>
          <p:cNvSpPr/>
          <p:nvPr/>
        </p:nvSpPr>
        <p:spPr>
          <a:xfrm>
            <a:off x="838200" y="2068402"/>
            <a:ext cx="2208170" cy="57700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25378A-7447-FB9D-D34C-293F50EC28A5}"/>
              </a:ext>
            </a:extLst>
          </p:cNvPr>
          <p:cNvSpPr/>
          <p:nvPr/>
        </p:nvSpPr>
        <p:spPr>
          <a:xfrm>
            <a:off x="7979197" y="5478893"/>
            <a:ext cx="1877699" cy="4783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966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55B-873D-4434-75EC-50AE61CFAB99}"/>
              </a:ext>
            </a:extLst>
          </p:cNvPr>
          <p:cNvSpPr>
            <a:spLocks noGrp="1"/>
          </p:cNvSpPr>
          <p:nvPr>
            <p:ph type="title"/>
          </p:nvPr>
        </p:nvSpPr>
        <p:spPr/>
        <p:txBody>
          <a:bodyPr/>
          <a:lstStyle/>
          <a:p>
            <a:r>
              <a:rPr lang="en-US"/>
              <a:t>Ci3T Implementers Symposium</a:t>
            </a:r>
          </a:p>
        </p:txBody>
      </p:sp>
      <p:pic>
        <p:nvPicPr>
          <p:cNvPr id="5" name="Content Placeholder 4" descr="A blue and white poster with text and a logo&#10;&#10;Description automatically generated with medium confidence">
            <a:extLst>
              <a:ext uri="{FF2B5EF4-FFF2-40B4-BE49-F238E27FC236}">
                <a16:creationId xmlns:a16="http://schemas.microsoft.com/office/drawing/2014/main" id="{355C98CD-FDE0-8A1C-1A4F-D52F95CDD819}"/>
              </a:ext>
            </a:extLst>
          </p:cNvPr>
          <p:cNvPicPr>
            <a:picLocks noGrp="1" noChangeAspect="1"/>
          </p:cNvPicPr>
          <p:nvPr>
            <p:ph sz="half" idx="1"/>
          </p:nvPr>
        </p:nvPicPr>
        <p:blipFill>
          <a:blip r:embed="rId2"/>
          <a:stretch>
            <a:fillRect/>
          </a:stretch>
        </p:blipFill>
        <p:spPr>
          <a:xfrm>
            <a:off x="1027039" y="1515471"/>
            <a:ext cx="3846175" cy="4977404"/>
          </a:xfrm>
        </p:spPr>
      </p:pic>
      <p:sp>
        <p:nvSpPr>
          <p:cNvPr id="6" name="Content Placeholder 5">
            <a:extLst>
              <a:ext uri="{FF2B5EF4-FFF2-40B4-BE49-F238E27FC236}">
                <a16:creationId xmlns:a16="http://schemas.microsoft.com/office/drawing/2014/main" id="{2146B157-F629-89D6-3842-956473E43B43}"/>
              </a:ext>
            </a:extLst>
          </p:cNvPr>
          <p:cNvSpPr>
            <a:spLocks noGrp="1"/>
          </p:cNvSpPr>
          <p:nvPr>
            <p:ph sz="half" idx="2"/>
          </p:nvPr>
        </p:nvSpPr>
        <p:spPr>
          <a:xfrm>
            <a:off x="5593976" y="1828504"/>
            <a:ext cx="6099586" cy="4351338"/>
          </a:xfrm>
        </p:spPr>
        <p:txBody>
          <a:body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Monday June 24, 2024</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7:30 a.m. – 1:30 p.m. (Pacific)</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9:30 a.m. – 3:30 p.m. (Central)</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10:30 a.m. – 4:30 p.m. (Eastern)</a:t>
            </a:r>
          </a:p>
          <a:p>
            <a:endParaRPr lang="en-US" dirty="0"/>
          </a:p>
        </p:txBody>
      </p:sp>
    </p:spTree>
    <p:extLst>
      <p:ext uri="{BB962C8B-B14F-4D97-AF65-F5344CB8AC3E}">
        <p14:creationId xmlns:p14="http://schemas.microsoft.com/office/powerpoint/2010/main" val="2067432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1" y="5506065"/>
            <a:ext cx="3418742" cy="1212319"/>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58010" y="5506065"/>
            <a:ext cx="3418741" cy="1212319"/>
          </a:xfrm>
          <a:prstGeom prst="rect">
            <a:avLst/>
          </a:prstGeom>
          <a:noFill/>
        </p:spPr>
      </p:pic>
      <p:graphicFrame>
        <p:nvGraphicFramePr>
          <p:cNvPr id="2" name="Table 2">
            <a:extLst>
              <a:ext uri="{FF2B5EF4-FFF2-40B4-BE49-F238E27FC236}">
                <a16:creationId xmlns:a16="http://schemas.microsoft.com/office/drawing/2014/main" id="{C3F503FD-D2D9-9CCA-E70D-1B2F9C677481}"/>
              </a:ext>
            </a:extLst>
          </p:cNvPr>
          <p:cNvGraphicFramePr>
            <a:graphicFrameLocks noGrp="1"/>
          </p:cNvGraphicFramePr>
          <p:nvPr>
            <p:extLst>
              <p:ext uri="{D42A27DB-BD31-4B8C-83A1-F6EECF244321}">
                <p14:modId xmlns:p14="http://schemas.microsoft.com/office/powerpoint/2010/main" val="284895407"/>
              </p:ext>
            </p:extLst>
          </p:nvPr>
        </p:nvGraphicFramePr>
        <p:xfrm>
          <a:off x="458011" y="831850"/>
          <a:ext cx="11275978" cy="3959968"/>
        </p:xfrm>
        <a:graphic>
          <a:graphicData uri="http://schemas.openxmlformats.org/drawingml/2006/table">
            <a:tbl>
              <a:tblPr firstRow="1" bandRow="1">
                <a:tableStyleId>{5C22544A-7EE6-4342-B048-85BDC9FD1C3A}</a:tableStyleId>
              </a:tblPr>
              <a:tblGrid>
                <a:gridCol w="5637989">
                  <a:extLst>
                    <a:ext uri="{9D8B030D-6E8A-4147-A177-3AD203B41FA5}">
                      <a16:colId xmlns:a16="http://schemas.microsoft.com/office/drawing/2014/main" val="3238571437"/>
                    </a:ext>
                  </a:extLst>
                </a:gridCol>
                <a:gridCol w="5637989">
                  <a:extLst>
                    <a:ext uri="{9D8B030D-6E8A-4147-A177-3AD203B41FA5}">
                      <a16:colId xmlns:a16="http://schemas.microsoft.com/office/drawing/2014/main" val="4056839625"/>
                    </a:ext>
                  </a:extLst>
                </a:gridCol>
              </a:tblGrid>
              <a:tr h="3959968">
                <a:tc>
                  <a:txBody>
                    <a:bodyPr/>
                    <a:lstStyle/>
                    <a:p>
                      <a:r>
                        <a:rPr lang="en-US" dirty="0">
                          <a:solidFill>
                            <a:schemeClr val="tx1"/>
                          </a:solidFill>
                        </a:rPr>
                        <a:t>Plan and schedule action items for closing out 2023-2024 and preparing for 2024-2025</a:t>
                      </a:r>
                    </a:p>
                    <a:p>
                      <a:endParaRPr lang="en-US" dirty="0">
                        <a:solidFill>
                          <a:schemeClr val="tx1"/>
                        </a:solidFill>
                      </a:endParaRPr>
                    </a:p>
                    <a:p>
                      <a:pPr marL="285750" indent="-285750">
                        <a:buFont typeface="Arial" panose="020B0604020202020204" pitchFamily="34" charset="0"/>
                        <a:buChar char="•"/>
                      </a:pPr>
                      <a:r>
                        <a:rPr lang="en-US" b="0" dirty="0">
                          <a:solidFill>
                            <a:schemeClr val="tx1"/>
                          </a:solidFill>
                        </a:rPr>
                        <a:t>Identify potential Ci3T Implementation Manual revisions</a:t>
                      </a:r>
                    </a:p>
                    <a:p>
                      <a:pPr marL="285750" indent="-285750">
                        <a:buFont typeface="Arial" panose="020B0604020202020204" pitchFamily="34" charset="0"/>
                        <a:buChar char="•"/>
                      </a:pPr>
                      <a:r>
                        <a:rPr lang="en-US" b="0" dirty="0">
                          <a:solidFill>
                            <a:schemeClr val="tx1"/>
                          </a:solidFill>
                        </a:rPr>
                        <a:t>Schedule time with your Ci3T Leadership Team to</a:t>
                      </a:r>
                    </a:p>
                    <a:p>
                      <a:pPr marL="742950" lvl="1" indent="-285750">
                        <a:buFont typeface="Arial" panose="020B0604020202020204" pitchFamily="34" charset="0"/>
                        <a:buChar char="•"/>
                      </a:pPr>
                      <a:r>
                        <a:rPr lang="en-US" sz="1800" b="0" kern="1200" dirty="0">
                          <a:solidFill>
                            <a:schemeClr val="tx1"/>
                          </a:solidFill>
                          <a:latin typeface="+mn-lt"/>
                          <a:ea typeface="+mn-ea"/>
                          <a:cs typeface="+mn-cs"/>
                        </a:rPr>
                        <a:t>complete Ci3T Implementation Manual revisions </a:t>
                      </a:r>
                    </a:p>
                    <a:p>
                      <a:pPr marL="742950" lvl="1" indent="-285750">
                        <a:buFont typeface="Arial" panose="020B0604020202020204" pitchFamily="34" charset="0"/>
                        <a:buChar char="•"/>
                      </a:pPr>
                      <a:r>
                        <a:rPr lang="en-US" sz="1800" b="0" kern="1200" dirty="0">
                          <a:solidFill>
                            <a:schemeClr val="tx1"/>
                          </a:solidFill>
                          <a:latin typeface="+mn-lt"/>
                          <a:ea typeface="+mn-ea"/>
                          <a:cs typeface="+mn-cs"/>
                        </a:rPr>
                        <a:t>prepare for implementation in 2024-2025</a:t>
                      </a:r>
                    </a:p>
                    <a:p>
                      <a:pPr marL="742950" lvl="1" indent="-285750">
                        <a:buFont typeface="Arial" panose="020B0604020202020204" pitchFamily="34" charset="0"/>
                        <a:buChar char="•"/>
                      </a:pPr>
                      <a:r>
                        <a:rPr lang="en-US" sz="1800" b="0" kern="1200" dirty="0">
                          <a:solidFill>
                            <a:schemeClr val="tx1"/>
                          </a:solidFill>
                          <a:latin typeface="+mn-lt"/>
                          <a:ea typeface="+mn-ea"/>
                          <a:cs typeface="+mn-cs"/>
                        </a:rPr>
                        <a:t>Make plans for spring data sharing</a:t>
                      </a:r>
                    </a:p>
                  </a:txBody>
                  <a:tcPr>
                    <a:solidFill>
                      <a:schemeClr val="accent5">
                        <a:lumMod val="20000"/>
                        <a:lumOff val="80000"/>
                      </a:schemeClr>
                    </a:solidFill>
                  </a:tcPr>
                </a:tc>
                <a:tc>
                  <a:txBody>
                    <a:bodyPr/>
                    <a:lstStyle/>
                    <a:p>
                      <a:r>
                        <a:rPr lang="en-US" dirty="0">
                          <a:solidFill>
                            <a:schemeClr val="tx1"/>
                          </a:solidFill>
                        </a:rPr>
                        <a:t>What are strengths of our current communication systems?</a:t>
                      </a:r>
                    </a:p>
                    <a:p>
                      <a:endParaRPr lang="en-US" dirty="0">
                        <a:solidFill>
                          <a:schemeClr val="tx1"/>
                        </a:solidFill>
                      </a:endParaRPr>
                    </a:p>
                    <a:p>
                      <a:pPr marL="285750" indent="-285750">
                        <a:buFont typeface="Arial" panose="020B0604020202020204" pitchFamily="34" charset="0"/>
                        <a:buChar char="•"/>
                      </a:pPr>
                      <a:r>
                        <a:rPr lang="en-US" b="0" dirty="0">
                          <a:solidFill>
                            <a:schemeClr val="tx1"/>
                          </a:solidFill>
                        </a:rPr>
                        <a:t>How can we share data with staff more regularly?</a:t>
                      </a:r>
                    </a:p>
                    <a:p>
                      <a:pPr marL="285750" indent="-285750">
                        <a:buFont typeface="Arial" panose="020B0604020202020204" pitchFamily="34" charset="0"/>
                        <a:buChar char="•"/>
                      </a:pPr>
                      <a:r>
                        <a:rPr lang="en-US" b="0" dirty="0">
                          <a:solidFill>
                            <a:schemeClr val="tx1"/>
                          </a:solidFill>
                        </a:rPr>
                        <a:t>What resources and professional learning do faculty and staff require? </a:t>
                      </a:r>
                    </a:p>
                    <a:p>
                      <a:pPr marL="285750" indent="-285750">
                        <a:buFont typeface="Arial" panose="020B0604020202020204" pitchFamily="34" charset="0"/>
                        <a:buChar char="•"/>
                      </a:pPr>
                      <a:r>
                        <a:rPr lang="en-US" b="0" dirty="0">
                          <a:solidFill>
                            <a:schemeClr val="tx1"/>
                          </a:solidFill>
                        </a:rPr>
                        <a:t>Consider</a:t>
                      </a:r>
                    </a:p>
                    <a:p>
                      <a:pPr marL="742950" lvl="1" indent="-285750">
                        <a:buFont typeface="Arial" panose="020B0604020202020204" pitchFamily="34" charset="0"/>
                        <a:buChar char="•"/>
                      </a:pPr>
                      <a:r>
                        <a:rPr lang="en-US" b="0" dirty="0">
                          <a:solidFill>
                            <a:schemeClr val="tx1"/>
                          </a:solidFill>
                        </a:rPr>
                        <a:t>Ci3T Leadership Team Meetings</a:t>
                      </a:r>
                    </a:p>
                    <a:p>
                      <a:pPr marL="742950" lvl="1" indent="-285750">
                        <a:buFont typeface="Arial" panose="020B0604020202020204" pitchFamily="34" charset="0"/>
                        <a:buChar char="•"/>
                      </a:pPr>
                      <a:r>
                        <a:rPr lang="en-US" b="0" dirty="0">
                          <a:solidFill>
                            <a:schemeClr val="tx1"/>
                          </a:solidFill>
                        </a:rPr>
                        <a:t>Empower Sessions </a:t>
                      </a:r>
                    </a:p>
                    <a:p>
                      <a:pPr marL="742950" lvl="1" indent="-285750">
                        <a:buFont typeface="Arial" panose="020B0604020202020204" pitchFamily="34" charset="0"/>
                        <a:buChar char="•"/>
                      </a:pPr>
                      <a:r>
                        <a:rPr lang="en-US" b="0" dirty="0">
                          <a:solidFill>
                            <a:schemeClr val="tx1"/>
                          </a:solidFill>
                        </a:rPr>
                        <a:t>Ci3T Trainers and Coaches Calls</a:t>
                      </a:r>
                    </a:p>
                  </a:txBody>
                  <a:tcPr>
                    <a:solidFill>
                      <a:schemeClr val="accent5">
                        <a:lumMod val="20000"/>
                        <a:lumOff val="80000"/>
                      </a:schemeClr>
                    </a:solidFill>
                  </a:tcPr>
                </a:tc>
                <a:extLst>
                  <a:ext uri="{0D108BD9-81ED-4DB2-BD59-A6C34878D82A}">
                    <a16:rowId xmlns:a16="http://schemas.microsoft.com/office/drawing/2014/main" val="146934780"/>
                  </a:ext>
                </a:extLst>
              </a:tr>
            </a:tbl>
          </a:graphicData>
        </a:graphic>
      </p:graphicFrame>
      <p:sp>
        <p:nvSpPr>
          <p:cNvPr id="3" name="Title 2">
            <a:extLst>
              <a:ext uri="{FF2B5EF4-FFF2-40B4-BE49-F238E27FC236}">
                <a16:creationId xmlns:a16="http://schemas.microsoft.com/office/drawing/2014/main" id="{F86AF586-F3F3-D64C-456E-CB5ADDD65DF6}"/>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pic>
        <p:nvPicPr>
          <p:cNvPr id="4" name="Picture 3">
            <a:extLst>
              <a:ext uri="{FF2B5EF4-FFF2-40B4-BE49-F238E27FC236}">
                <a16:creationId xmlns:a16="http://schemas.microsoft.com/office/drawing/2014/main" id="{67DE2BC1-B06F-3630-B558-27A5149AB433}"/>
              </a:ext>
            </a:extLst>
          </p:cNvPr>
          <p:cNvPicPr>
            <a:picLocks noChangeAspect="1"/>
          </p:cNvPicPr>
          <p:nvPr/>
        </p:nvPicPr>
        <p:blipFill>
          <a:blip r:embed="rId20"/>
          <a:stretch>
            <a:fillRect/>
          </a:stretch>
        </p:blipFill>
        <p:spPr>
          <a:xfrm>
            <a:off x="9169944" y="4246816"/>
            <a:ext cx="1815355" cy="2355055"/>
          </a:xfrm>
          <a:prstGeom prst="rect">
            <a:avLst/>
          </a:prstGeom>
        </p:spPr>
      </p:pic>
      <p:pic>
        <p:nvPicPr>
          <p:cNvPr id="5" name="Picture 4">
            <a:extLst>
              <a:ext uri="{FF2B5EF4-FFF2-40B4-BE49-F238E27FC236}">
                <a16:creationId xmlns:a16="http://schemas.microsoft.com/office/drawing/2014/main" id="{68C5286F-AA32-3631-C2B8-91AC66FDCE14}"/>
              </a:ext>
            </a:extLst>
          </p:cNvPr>
          <p:cNvPicPr>
            <a:picLocks noChangeAspect="1"/>
          </p:cNvPicPr>
          <p:nvPr/>
        </p:nvPicPr>
        <p:blipFill>
          <a:blip r:embed="rId21"/>
          <a:srcRect/>
          <a:stretch/>
        </p:blipFill>
        <p:spPr>
          <a:xfrm>
            <a:off x="3988084" y="4410259"/>
            <a:ext cx="2836203" cy="2191612"/>
          </a:xfrm>
          <a:prstGeom prst="rect">
            <a:avLst/>
          </a:prstGeom>
          <a:ln>
            <a:noFill/>
          </a:ln>
          <a:effectLst>
            <a:outerShdw blurRad="292100" dist="139700" dir="2700000" algn="tl" rotWithShape="0">
              <a:srgbClr val="333333">
                <a:alpha val="65000"/>
              </a:srgbClr>
            </a:outerShdw>
          </a:effectLst>
        </p:spPr>
      </p:pic>
      <p:sp>
        <p:nvSpPr>
          <p:cNvPr id="6" name="Right Arrow 2">
            <a:extLst>
              <a:ext uri="{FF2B5EF4-FFF2-40B4-BE49-F238E27FC236}">
                <a16:creationId xmlns:a16="http://schemas.microsoft.com/office/drawing/2014/main" id="{A1EEE871-CB34-1697-7348-6D5EBD094D0A}"/>
              </a:ext>
            </a:extLst>
          </p:cNvPr>
          <p:cNvSpPr/>
          <p:nvPr/>
        </p:nvSpPr>
        <p:spPr>
          <a:xfrm>
            <a:off x="6708167" y="5035543"/>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Use “Ci3T Imp Manual Review” to revise</a:t>
            </a:r>
          </a:p>
        </p:txBody>
      </p:sp>
    </p:spTree>
    <p:extLst>
      <p:ext uri="{BB962C8B-B14F-4D97-AF65-F5344CB8AC3E}">
        <p14:creationId xmlns:p14="http://schemas.microsoft.com/office/powerpoint/2010/main" val="2220250343"/>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981108596"/>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19553647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71360A22-F146-0FD7-6D08-CA16EA7AA3F0}"/>
              </a:ext>
            </a:extLst>
          </p:cNvPr>
          <p:cNvPicPr>
            <a:picLocks noChangeAspect="1"/>
          </p:cNvPicPr>
          <p:nvPr/>
        </p:nvPicPr>
        <p:blipFill>
          <a:blip r:embed="rId3"/>
          <a:stretch>
            <a:fillRect/>
          </a:stretch>
        </p:blipFill>
        <p:spPr>
          <a:xfrm>
            <a:off x="6551982" y="1690688"/>
            <a:ext cx="4389199" cy="4737644"/>
          </a:xfrm>
          <a:prstGeom prst="rect">
            <a:avLst/>
          </a:prstGeom>
          <a:ln>
            <a:solidFill>
              <a:schemeClr val="tx1"/>
            </a:solidFill>
          </a:ln>
        </p:spPr>
      </p:pic>
    </p:spTree>
    <p:extLst>
      <p:ext uri="{BB962C8B-B14F-4D97-AF65-F5344CB8AC3E}">
        <p14:creationId xmlns:p14="http://schemas.microsoft.com/office/powerpoint/2010/main" val="33961399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1427568775"/>
              </p:ext>
            </p:extLst>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dirty="0">
                          <a:solidFill>
                            <a:schemeClr val="tx1"/>
                          </a:solidFill>
                          <a:effectLst/>
                        </a:rPr>
                        <a:t>Ci3T EMPOWER Sessions</a:t>
                      </a:r>
                    </a:p>
                    <a:p>
                      <a:pPr marL="0" marR="0">
                        <a:lnSpc>
                          <a:spcPct val="115000"/>
                        </a:lnSpc>
                        <a:spcBef>
                          <a:spcPts val="0"/>
                        </a:spcBef>
                        <a:spcAft>
                          <a:spcPts val="0"/>
                        </a:spcAft>
                      </a:pPr>
                      <a:r>
                        <a:rPr lang="en-US" sz="1400" dirty="0">
                          <a:solidFill>
                            <a:schemeClr val="tx1"/>
                          </a:solidFill>
                          <a:effectLst/>
                        </a:rPr>
                        <a:t>Location: </a:t>
                      </a:r>
                      <a:r>
                        <a:rPr lang="en-US" sz="1400" b="0" dirty="0">
                          <a:solidFill>
                            <a:schemeClr val="tx1"/>
                          </a:solidFill>
                          <a:effectLst/>
                        </a:rPr>
                        <a:t>Remote via Zoom</a:t>
                      </a:r>
                    </a:p>
                    <a:p>
                      <a:pPr marL="0" marR="0">
                        <a:lnSpc>
                          <a:spcPct val="115000"/>
                        </a:lnSpc>
                        <a:spcBef>
                          <a:spcPts val="0"/>
                        </a:spcBef>
                        <a:spcAft>
                          <a:spcPts val="0"/>
                        </a:spcAft>
                      </a:pPr>
                      <a:r>
                        <a:rPr lang="en-US" sz="1400" dirty="0">
                          <a:solidFill>
                            <a:schemeClr val="tx1"/>
                          </a:solidFill>
                          <a:effectLst/>
                        </a:rPr>
                        <a:t>Attended by: </a:t>
                      </a:r>
                      <a:r>
                        <a:rPr lang="en-US" sz="1400" b="0" dirty="0">
                          <a:solidFill>
                            <a:schemeClr val="tx1"/>
                          </a:solidFill>
                          <a:effectLst/>
                        </a:rPr>
                        <a:t>School Ci3T Leadership Teams, Ci3T District Trainers and Coaches, Faculty and Staff, Families (adults only), Community Members</a:t>
                      </a:r>
                      <a:endParaRPr lang="en-US"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1. Getting Started</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Sep. 19, 2023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2. Screening</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Oct. 19,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Supports (3)</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Nov. 30, 2023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Jan. 9, 2024  (Tu)</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Mar. 28, 2024 (Th)</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Apr. 23, 2024 (Wed)</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324220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dirty="0"/>
              <a:t>Procedures for Monitoring</a:t>
            </a:r>
          </a:p>
          <a:p>
            <a:pPr lvl="1"/>
            <a:r>
              <a:rPr lang="en-US" dirty="0"/>
              <a:t>Review your School’s Social Validity &amp; Treatment Integrity Data</a:t>
            </a:r>
          </a:p>
          <a:p>
            <a:pPr lvl="1"/>
            <a:r>
              <a:rPr lang="en-US" dirty="0"/>
              <a:t>Review your School’s Spring Screening Data</a:t>
            </a:r>
          </a:p>
          <a:p>
            <a:r>
              <a:rPr lang="en-US" dirty="0"/>
              <a:t>Planning for the Year Ahead 2024-2025</a:t>
            </a:r>
          </a:p>
          <a:p>
            <a:r>
              <a:rPr lang="en-US" dirty="0"/>
              <a:t>Focusing on Data-Informed Professional Learning</a:t>
            </a:r>
          </a:p>
        </p:txBody>
      </p:sp>
      <p:sp>
        <p:nvSpPr>
          <p:cNvPr id="5" name="Text Placeholder 4"/>
          <p:cNvSpPr>
            <a:spLocks noGrp="1"/>
          </p:cNvSpPr>
          <p:nvPr>
            <p:ph type="body" sz="quarter" idx="3"/>
          </p:nvPr>
        </p:nvSpPr>
        <p:spPr/>
        <p:txBody>
          <a:bodyPr/>
          <a:lstStyle/>
          <a:p>
            <a:r>
              <a:rPr lang="en-US"/>
              <a:t>Next Steps</a:t>
            </a:r>
          </a:p>
        </p:txBody>
      </p:sp>
      <p:sp>
        <p:nvSpPr>
          <p:cNvPr id="6" name="Content Placeholder 5"/>
          <p:cNvSpPr>
            <a:spLocks noGrp="1"/>
          </p:cNvSpPr>
          <p:nvPr>
            <p:ph sz="quarter" idx="4"/>
          </p:nvPr>
        </p:nvSpPr>
        <p:spPr/>
        <p:txBody>
          <a:bodyPr>
            <a:normAutofit lnSpcReduction="10000"/>
          </a:bodyPr>
          <a:lstStyle/>
          <a:p>
            <a:r>
              <a:rPr lang="en-US" dirty="0"/>
              <a:t>Summer Support</a:t>
            </a:r>
          </a:p>
          <a:p>
            <a:r>
              <a:rPr lang="en-US" dirty="0"/>
              <a:t>Ci3T Implementation  Professional Learning Series 2024-2025</a:t>
            </a:r>
          </a:p>
          <a:p>
            <a:r>
              <a:rPr lang="en-US" dirty="0"/>
              <a:t>Ci3T EMPOWER Sessions 2024-2025 </a:t>
            </a:r>
          </a:p>
          <a:p>
            <a:pPr marL="0" indent="0">
              <a:buNone/>
            </a:pPr>
            <a:r>
              <a:rPr lang="en-US" i="1" dirty="0"/>
              <a:t>We hope you have a wonderful conclusion to the school year!</a:t>
            </a:r>
          </a:p>
        </p:txBody>
      </p:sp>
    </p:spTree>
    <p:extLst>
      <p:ext uri="{BB962C8B-B14F-4D97-AF65-F5344CB8AC3E}">
        <p14:creationId xmlns:p14="http://schemas.microsoft.com/office/powerpoint/2010/main" val="30676821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321587353"/>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20" ma:contentTypeDescription="Create a new document." ma:contentTypeScope="" ma:versionID="29442306dd28b4f4618d6a7864ea70b0">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a3a0bbe145a4a1222339ba483705fd6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F1105E-05EF-4A6C-850F-9AAFAE8DA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17d89c-0b9e-4b5f-a216-a1782ae2e190"/>
    <ds:schemaRef ds:uri="b2af0b1c-cec5-42ee-8e19-5b6536638d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dcmitype/"/>
    <ds:schemaRef ds:uri="http://www.w3.org/XML/1998/namespace"/>
    <ds:schemaRef ds:uri="http://purl.org/dc/elements/1.1/"/>
    <ds:schemaRef ds:uri="http://purl.org/dc/terms/"/>
    <ds:schemaRef ds:uri="http://schemas.microsoft.com/office/2006/documentManagement/types"/>
    <ds:schemaRef ds:uri="f117d89c-0b9e-4b5f-a216-a1782ae2e190"/>
    <ds:schemaRef ds:uri="http://schemas.microsoft.com/office/infopath/2007/PartnerControls"/>
    <ds:schemaRef ds:uri="http://schemas.openxmlformats.org/package/2006/metadata/core-properties"/>
    <ds:schemaRef ds:uri="b2af0b1c-cec5-42ee-8e19-5b6536638d6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Ci3T</Template>
  <TotalTime>293</TotalTime>
  <Words>5635</Words>
  <Application>Microsoft Office PowerPoint</Application>
  <PresentationFormat>Widescreen</PresentationFormat>
  <Paragraphs>1392</Paragraphs>
  <Slides>101</Slides>
  <Notes>36</Notes>
  <HiddenSlides>25</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101</vt:i4>
      </vt:variant>
    </vt:vector>
  </HeadingPairs>
  <TitlesOfParts>
    <vt:vector size="115" baseType="lpstr">
      <vt:lpstr>Adobe Hebrew</vt:lpstr>
      <vt:lpstr>Arial</vt:lpstr>
      <vt:lpstr>Calibri</vt:lpstr>
      <vt:lpstr>Calisto MT</vt:lpstr>
      <vt:lpstr>Century Gothic</vt:lpstr>
      <vt:lpstr>Courier New</vt:lpstr>
      <vt:lpstr>Open Sans</vt:lpstr>
      <vt:lpstr>System Font Regular</vt:lpstr>
      <vt:lpstr>Times New Roman</vt:lpstr>
      <vt:lpstr>TimesNewRoman</vt:lpstr>
      <vt:lpstr>Wingdings</vt:lpstr>
      <vt:lpstr>Ci3T</vt:lpstr>
      <vt:lpstr>1_Ci3T</vt:lpstr>
      <vt:lpstr>2_Ci3T</vt:lpstr>
      <vt:lpstr>Implementing Comprehensive, Integrated, Three-Tiered (Ci3T) Models: Planning for the Year Ahead</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Procedures for Monitoring</vt:lpstr>
      <vt:lpstr>Essential Components of  Primary Prevention Efforts</vt:lpstr>
      <vt:lpstr>Ci3T Primary Plan Procedures for Monitoring: Elementary</vt:lpstr>
      <vt:lpstr>PowerPoint Presentation</vt:lpstr>
      <vt:lpstr>Procedures for Monitoring</vt:lpstr>
      <vt:lpstr>Treatment Integrity and Social Validity Data Sources</vt:lpstr>
      <vt:lpstr>Social Validity How do stakeholders view the plan?</vt:lpstr>
      <vt:lpstr>Treatment Integrity Is Ci3T being implemented as planned?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Ci3T Treatment Integrity Direct Observation (Ci3T TI: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Sharing Screening Data with Faculty and Staff </vt:lpstr>
      <vt:lpstr>PowerPoint Presentation</vt:lpstr>
      <vt:lpstr>Procedures for Monitoring</vt:lpstr>
      <vt:lpstr>Academic Screening</vt:lpstr>
      <vt:lpstr>Academic Screening</vt:lpstr>
      <vt:lpstr>PowerPoint Presentation</vt:lpstr>
      <vt:lpstr>PowerPoint Presentation</vt:lpstr>
      <vt:lpstr>Academic Screening</vt:lpstr>
      <vt:lpstr>Spring 2023 SRSS-Externalizing Results – Elementary School level</vt:lpstr>
      <vt:lpstr>Spring 2023 SRSS-Externalizing Results – Elementary Grade level</vt:lpstr>
      <vt:lpstr>Spring 2023 SRSS-Internalizing Results – Elementary School Level</vt:lpstr>
      <vt:lpstr>Spring 2023 SRSS-Internalizing Results – Elementary Grade Level</vt:lpstr>
      <vt:lpstr>Spring 2023 SRSS-Externalizing Results – Middle School Level</vt:lpstr>
      <vt:lpstr>Spring 2023 SRSS-Externalizing Results – Middle Grade Level</vt:lpstr>
      <vt:lpstr>Spring 2023 SRSS-Internalizing Results – Middle School Level</vt:lpstr>
      <vt:lpstr>Spring 2023 SRSS-Internalizing Results – Grade level</vt:lpstr>
      <vt:lpstr>Spring 2023 SRSS-Externalizing Results – High School Level</vt:lpstr>
      <vt:lpstr>Spring 2023 SRSS-Externalizing Results – High Grade Level</vt:lpstr>
      <vt:lpstr>Spring 2023 SRSS-Externalizing Results – High School Level</vt:lpstr>
      <vt:lpstr>Spring 2023 SRSS-Internalizing Results – Grade level</vt:lpstr>
      <vt:lpstr>Consider this class….</vt:lpstr>
      <vt:lpstr>PowerPoint Presentation</vt:lpstr>
      <vt:lpstr>Sharing Screening Data with Faculty and Staff </vt:lpstr>
      <vt:lpstr>PowerPoint Presentation</vt:lpstr>
      <vt:lpstr>Planning for the Year Ahead 2024-2025</vt:lpstr>
      <vt:lpstr>2024-2025 Ci3T Implementation Manual Review</vt:lpstr>
      <vt:lpstr>Using Data to Revise Your Ci3T Plan</vt:lpstr>
      <vt:lpstr>PowerPoint Presentation</vt:lpstr>
      <vt:lpstr>Integrated Lesson Planning</vt:lpstr>
      <vt:lpstr>PowerPoint Presentation</vt:lpstr>
      <vt:lpstr>PowerPoint Presentation</vt:lpstr>
      <vt:lpstr>Tier 2 and Tier 3 Considerations</vt:lpstr>
      <vt:lpstr>Tier 2 and Tier 3 Considerations</vt:lpstr>
      <vt:lpstr>Focusing on Data-Informed Professional Learning</vt:lpstr>
      <vt:lpstr>Ci3T Monthly Leadership Team  Meetings</vt:lpstr>
      <vt:lpstr>Ci3T Professional Learning Calendar</vt:lpstr>
      <vt:lpstr>ENHANCE Ci3T Implementation Professional Learning Series </vt:lpstr>
      <vt:lpstr>Building Capacity &amp; Supporting Sustainability  Professional Learning Offerings for 2023-2024</vt:lpstr>
      <vt:lpstr>Project EMPOWER +</vt:lpstr>
      <vt:lpstr>PowerPoint Presentation</vt:lpstr>
      <vt:lpstr>Ci3T Trainers and Coaches Calls </vt:lpstr>
      <vt:lpstr>Ci3T Implementers Symposium</vt:lpstr>
      <vt:lpstr>PowerPoint Presentation</vt:lpstr>
      <vt:lpstr>Wrapping Up and Moving Forward</vt:lpstr>
      <vt:lpstr>PowerPoint Presentation</vt:lpstr>
      <vt:lpstr>Ci3T Professional Learning Calendar</vt:lpstr>
      <vt:lpstr>Sustaining and Disseminating Professional Learning</vt:lpstr>
      <vt:lpstr>Accessing Project EMPOWER Professional Learning</vt:lpstr>
      <vt:lpstr>Project EMPOWER - Traditional</vt:lpstr>
      <vt:lpstr>Wrap Up and Preview</vt:lpstr>
      <vt:lpstr>Please Take a Minute to Get Organized</vt:lpstr>
      <vt:lpstr>Homework</vt:lpstr>
      <vt:lpstr>Comprehensive, Integrated, Three-tiered (Ci3T) Model of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4</cp:revision>
  <dcterms:created xsi:type="dcterms:W3CDTF">2020-08-09T02:04:37Z</dcterms:created>
  <dcterms:modified xsi:type="dcterms:W3CDTF">2024-04-02T16:09:33Z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