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01" r:id="rId5"/>
    <p:sldMasterId id="2147483775" r:id="rId6"/>
    <p:sldMasterId id="2147483693" r:id="rId7"/>
    <p:sldMasterId id="2147483814" r:id="rId8"/>
  </p:sldMasterIdLst>
  <p:notesMasterIdLst>
    <p:notesMasterId r:id="rId115"/>
  </p:notesMasterIdLst>
  <p:handoutMasterIdLst>
    <p:handoutMasterId r:id="rId116"/>
  </p:handoutMasterIdLst>
  <p:sldIdLst>
    <p:sldId id="334" r:id="rId9"/>
    <p:sldId id="335" r:id="rId10"/>
    <p:sldId id="340" r:id="rId11"/>
    <p:sldId id="1399" r:id="rId12"/>
    <p:sldId id="2008" r:id="rId13"/>
    <p:sldId id="450" r:id="rId14"/>
    <p:sldId id="1538" r:id="rId15"/>
    <p:sldId id="1271" r:id="rId16"/>
    <p:sldId id="1524" r:id="rId17"/>
    <p:sldId id="1332" r:id="rId18"/>
    <p:sldId id="1380" r:id="rId19"/>
    <p:sldId id="1919" r:id="rId20"/>
    <p:sldId id="619" r:id="rId21"/>
    <p:sldId id="1436" r:id="rId22"/>
    <p:sldId id="986" r:id="rId23"/>
    <p:sldId id="1724" r:id="rId24"/>
    <p:sldId id="1560" r:id="rId25"/>
    <p:sldId id="1465" r:id="rId26"/>
    <p:sldId id="1570" r:id="rId27"/>
    <p:sldId id="1681" r:id="rId28"/>
    <p:sldId id="1715" r:id="rId29"/>
    <p:sldId id="1910" r:id="rId30"/>
    <p:sldId id="2014" r:id="rId31"/>
    <p:sldId id="2017" r:id="rId32"/>
    <p:sldId id="2018" r:id="rId33"/>
    <p:sldId id="2019" r:id="rId34"/>
    <p:sldId id="2016" r:id="rId35"/>
    <p:sldId id="2015" r:id="rId36"/>
    <p:sldId id="2020" r:id="rId37"/>
    <p:sldId id="2021" r:id="rId38"/>
    <p:sldId id="2024" r:id="rId39"/>
    <p:sldId id="2022" r:id="rId40"/>
    <p:sldId id="2023" r:id="rId41"/>
    <p:sldId id="2025" r:id="rId42"/>
    <p:sldId id="2026" r:id="rId43"/>
    <p:sldId id="1753" r:id="rId44"/>
    <p:sldId id="1770" r:id="rId45"/>
    <p:sldId id="1726" r:id="rId46"/>
    <p:sldId id="1911" r:id="rId47"/>
    <p:sldId id="1980" r:id="rId48"/>
    <p:sldId id="1981" r:id="rId49"/>
    <p:sldId id="1982" r:id="rId50"/>
    <p:sldId id="1781" r:id="rId51"/>
    <p:sldId id="1983" r:id="rId52"/>
    <p:sldId id="2013" r:id="rId53"/>
    <p:sldId id="1984" r:id="rId54"/>
    <p:sldId id="1777" r:id="rId55"/>
    <p:sldId id="1782" r:id="rId56"/>
    <p:sldId id="1778" r:id="rId57"/>
    <p:sldId id="2029" r:id="rId58"/>
    <p:sldId id="1912" r:id="rId59"/>
    <p:sldId id="1998" r:id="rId60"/>
    <p:sldId id="1999" r:id="rId61"/>
    <p:sldId id="2000" r:id="rId62"/>
    <p:sldId id="1784" r:id="rId63"/>
    <p:sldId id="331" r:id="rId64"/>
    <p:sldId id="2027" r:id="rId65"/>
    <p:sldId id="337" r:id="rId66"/>
    <p:sldId id="275" r:id="rId67"/>
    <p:sldId id="308" r:id="rId68"/>
    <p:sldId id="1785" r:id="rId69"/>
    <p:sldId id="2001" r:id="rId70"/>
    <p:sldId id="1786" r:id="rId71"/>
    <p:sldId id="2002" r:id="rId72"/>
    <p:sldId id="1556" r:id="rId73"/>
    <p:sldId id="1978" r:id="rId74"/>
    <p:sldId id="1486" r:id="rId75"/>
    <p:sldId id="1480" r:id="rId76"/>
    <p:sldId id="1481" r:id="rId77"/>
    <p:sldId id="1445" r:id="rId78"/>
    <p:sldId id="2010" r:id="rId79"/>
    <p:sldId id="1474" r:id="rId80"/>
    <p:sldId id="2003" r:id="rId81"/>
    <p:sldId id="1913" r:id="rId82"/>
    <p:sldId id="752" r:id="rId83"/>
    <p:sldId id="753" r:id="rId84"/>
    <p:sldId id="754" r:id="rId85"/>
    <p:sldId id="1727" r:id="rId86"/>
    <p:sldId id="1939" r:id="rId87"/>
    <p:sldId id="1755" r:id="rId88"/>
    <p:sldId id="1940" r:id="rId89"/>
    <p:sldId id="1756" r:id="rId90"/>
    <p:sldId id="1759" r:id="rId91"/>
    <p:sldId id="1219" r:id="rId92"/>
    <p:sldId id="1496" r:id="rId93"/>
    <p:sldId id="1941" r:id="rId94"/>
    <p:sldId id="1942" r:id="rId95"/>
    <p:sldId id="1943" r:id="rId96"/>
    <p:sldId id="1773" r:id="rId97"/>
    <p:sldId id="1774" r:id="rId98"/>
    <p:sldId id="1748" r:id="rId99"/>
    <p:sldId id="1446" r:id="rId100"/>
    <p:sldId id="1447" r:id="rId101"/>
    <p:sldId id="1448" r:id="rId102"/>
    <p:sldId id="2028" r:id="rId103"/>
    <p:sldId id="2030" r:id="rId104"/>
    <p:sldId id="1914" r:id="rId105"/>
    <p:sldId id="1609" r:id="rId106"/>
    <p:sldId id="1973" r:id="rId107"/>
    <p:sldId id="2007" r:id="rId108"/>
    <p:sldId id="2005" r:id="rId109"/>
    <p:sldId id="1970" r:id="rId110"/>
    <p:sldId id="1976" r:id="rId111"/>
    <p:sldId id="1685" r:id="rId112"/>
    <p:sldId id="1863" r:id="rId113"/>
    <p:sldId id="2009"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01F1E39-3A7E-4294-8538-36FA88F25F10}">
          <p14:sldIdLst>
            <p14:sldId id="334"/>
            <p14:sldId id="335"/>
          </p14:sldIdLst>
        </p14:section>
        <p14:section name="Welcome &amp; Introduction" id="{7F17E992-DA75-4115-8EE1-8630987DB3AD}">
          <p14:sldIdLst>
            <p14:sldId id="340"/>
            <p14:sldId id="1399"/>
            <p14:sldId id="2008"/>
            <p14:sldId id="450"/>
            <p14:sldId id="1538"/>
            <p14:sldId id="1271"/>
            <p14:sldId id="1524"/>
            <p14:sldId id="1332"/>
            <p14:sldId id="1380"/>
            <p14:sldId id="1919"/>
            <p14:sldId id="619"/>
            <p14:sldId id="1436"/>
            <p14:sldId id="986"/>
            <p14:sldId id="1724"/>
            <p14:sldId id="1560"/>
            <p14:sldId id="1465"/>
            <p14:sldId id="1570"/>
            <p14:sldId id="1681"/>
            <p14:sldId id="1715"/>
          </p14:sldIdLst>
        </p14:section>
        <p14:section name="Behavior Specific Praise" id="{F588F3A2-2D35-4EBE-B6C6-D152A0C9CC3C}">
          <p14:sldIdLst>
            <p14:sldId id="1910"/>
            <p14:sldId id="2014"/>
            <p14:sldId id="2017"/>
            <p14:sldId id="2018"/>
            <p14:sldId id="2019"/>
            <p14:sldId id="2016"/>
            <p14:sldId id="2015"/>
            <p14:sldId id="2020"/>
            <p14:sldId id="2021"/>
            <p14:sldId id="2024"/>
            <p14:sldId id="2022"/>
            <p14:sldId id="2023"/>
            <p14:sldId id="2025"/>
            <p14:sldId id="2026"/>
            <p14:sldId id="1753"/>
            <p14:sldId id="1770"/>
            <p14:sldId id="1726"/>
          </p14:sldIdLst>
        </p14:section>
        <p14:section name="Precorrection" id="{53498E2E-FC13-463B-9338-710ADE41A21E}">
          <p14:sldIdLst>
            <p14:sldId id="1911"/>
            <p14:sldId id="1980"/>
            <p14:sldId id="1981"/>
            <p14:sldId id="1982"/>
            <p14:sldId id="1781"/>
            <p14:sldId id="1983"/>
            <p14:sldId id="2013"/>
            <p14:sldId id="1984"/>
            <p14:sldId id="1777"/>
            <p14:sldId id="1782"/>
            <p14:sldId id="1778"/>
            <p14:sldId id="2029"/>
          </p14:sldIdLst>
        </p14:section>
        <p14:section name="Active Supervision" id="{62A44586-E5A6-4D22-953A-496A12FA6FE0}">
          <p14:sldIdLst>
            <p14:sldId id="1912"/>
            <p14:sldId id="1998"/>
            <p14:sldId id="1999"/>
            <p14:sldId id="2000"/>
            <p14:sldId id="1784"/>
            <p14:sldId id="331"/>
            <p14:sldId id="2027"/>
            <p14:sldId id="337"/>
            <p14:sldId id="275"/>
            <p14:sldId id="308"/>
            <p14:sldId id="1785"/>
            <p14:sldId id="2001"/>
            <p14:sldId id="1786"/>
            <p14:sldId id="2002"/>
            <p14:sldId id="1556"/>
            <p14:sldId id="1978"/>
            <p14:sldId id="1486"/>
            <p14:sldId id="1480"/>
            <p14:sldId id="1481"/>
            <p14:sldId id="1445"/>
            <p14:sldId id="2010"/>
            <p14:sldId id="1474"/>
            <p14:sldId id="2003"/>
          </p14:sldIdLst>
        </p14:section>
        <p14:section name="Instruction Choice" id="{4BE6A53D-8F63-4EBE-91F0-A87FF17DFF48}">
          <p14:sldIdLst>
            <p14:sldId id="1913"/>
            <p14:sldId id="752"/>
            <p14:sldId id="753"/>
            <p14:sldId id="754"/>
            <p14:sldId id="1727"/>
            <p14:sldId id="1939"/>
            <p14:sldId id="1755"/>
            <p14:sldId id="1940"/>
            <p14:sldId id="1756"/>
            <p14:sldId id="1759"/>
            <p14:sldId id="1219"/>
            <p14:sldId id="1496"/>
            <p14:sldId id="1941"/>
            <p14:sldId id="1942"/>
            <p14:sldId id="1943"/>
            <p14:sldId id="1773"/>
            <p14:sldId id="1774"/>
            <p14:sldId id="1748"/>
            <p14:sldId id="1446"/>
            <p14:sldId id="1447"/>
            <p14:sldId id="1448"/>
            <p14:sldId id="2028"/>
            <p14:sldId id="2030"/>
          </p14:sldIdLst>
        </p14:section>
        <p14:section name="Next Steps: New Resources" id="{5C03C15B-EFE1-42DF-8940-354AA9442685}">
          <p14:sldIdLst>
            <p14:sldId id="1914"/>
            <p14:sldId id="1609"/>
            <p14:sldId id="1973"/>
            <p14:sldId id="2007"/>
            <p14:sldId id="2005"/>
            <p14:sldId id="1970"/>
            <p14:sldId id="1976"/>
            <p14:sldId id="1685"/>
            <p14:sldId id="1863"/>
            <p14:sldId id="20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7C440-BA28-E04F-886F-B328C372CD6E}" v="6" dt="2024-03-01T16:09:08.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5" autoAdjust="0"/>
    <p:restoredTop sz="94694"/>
  </p:normalViewPr>
  <p:slideViewPr>
    <p:cSldViewPr snapToGrid="0">
      <p:cViewPr varScale="1">
        <p:scale>
          <a:sx n="117" d="100"/>
          <a:sy n="117" d="100"/>
        </p:scale>
        <p:origin x="976" y="168"/>
      </p:cViewPr>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Grant" userId="e150b0b0-60d4-4c50-8388-f6086db2dc75" providerId="ADAL" clId="{78CF900B-E052-4258-80FF-4712C4B038D8}"/>
    <pc:docChg chg="custSel modSld">
      <pc:chgData name="Allen, Grant" userId="e150b0b0-60d4-4c50-8388-f6086db2dc75" providerId="ADAL" clId="{78CF900B-E052-4258-80FF-4712C4B038D8}" dt="2024-02-26T22:59:24.511" v="57" actId="20577"/>
      <pc:docMkLst>
        <pc:docMk/>
      </pc:docMkLst>
      <pc:sldChg chg="addSp delSp modSp mod delAnim modAnim modNotesTx">
        <pc:chgData name="Allen, Grant" userId="e150b0b0-60d4-4c50-8388-f6086db2dc75" providerId="ADAL" clId="{78CF900B-E052-4258-80FF-4712C4B038D8}" dt="2024-02-26T22:59:24.511" v="57" actId="20577"/>
        <pc:sldMkLst>
          <pc:docMk/>
          <pc:sldMk cId="3900890862" sldId="1726"/>
        </pc:sldMkLst>
        <pc:spChg chg="del">
          <ac:chgData name="Allen, Grant" userId="e150b0b0-60d4-4c50-8388-f6086db2dc75" providerId="ADAL" clId="{78CF900B-E052-4258-80FF-4712C4B038D8}" dt="2024-02-26T22:48:55.520" v="0" actId="478"/>
          <ac:spMkLst>
            <pc:docMk/>
            <pc:sldMk cId="3900890862" sldId="1726"/>
            <ac:spMk id="32" creationId="{4B6A9C6A-F9F9-D7B8-C74B-2F21BE68D261}"/>
          </ac:spMkLst>
        </pc:spChg>
        <pc:picChg chg="add mod">
          <ac:chgData name="Allen, Grant" userId="e150b0b0-60d4-4c50-8388-f6086db2dc75" providerId="ADAL" clId="{78CF900B-E052-4258-80FF-4712C4B038D8}" dt="2024-02-26T22:58:27.875" v="14" actId="1076"/>
          <ac:picMkLst>
            <pc:docMk/>
            <pc:sldMk cId="3900890862" sldId="1726"/>
            <ac:picMk id="2" creationId="{0F37A293-84E1-BE52-3AD9-24D36D229508}"/>
          </ac:picMkLst>
        </pc:picChg>
        <pc:picChg chg="add mod">
          <ac:chgData name="Allen, Grant" userId="e150b0b0-60d4-4c50-8388-f6086db2dc75" providerId="ADAL" clId="{78CF900B-E052-4258-80FF-4712C4B038D8}" dt="2024-02-26T22:58:27.875" v="14" actId="1076"/>
          <ac:picMkLst>
            <pc:docMk/>
            <pc:sldMk cId="3900890862" sldId="1726"/>
            <ac:picMk id="3" creationId="{34E036A2-D0E6-72AC-6760-F46BFC403EFE}"/>
          </ac:picMkLst>
        </pc:picChg>
        <pc:picChg chg="add mod">
          <ac:chgData name="Allen, Grant" userId="e150b0b0-60d4-4c50-8388-f6086db2dc75" providerId="ADAL" clId="{78CF900B-E052-4258-80FF-4712C4B038D8}" dt="2024-02-26T22:58:27.875" v="14" actId="1076"/>
          <ac:picMkLst>
            <pc:docMk/>
            <pc:sldMk cId="3900890862" sldId="1726"/>
            <ac:picMk id="4" creationId="{8FFE6318-3844-1053-8E13-519542162A86}"/>
          </ac:picMkLst>
        </pc:picChg>
        <pc:picChg chg="add mod">
          <ac:chgData name="Allen, Grant" userId="e150b0b0-60d4-4c50-8388-f6086db2dc75" providerId="ADAL" clId="{78CF900B-E052-4258-80FF-4712C4B038D8}" dt="2024-02-26T22:58:27.875" v="14" actId="1076"/>
          <ac:picMkLst>
            <pc:docMk/>
            <pc:sldMk cId="3900890862" sldId="1726"/>
            <ac:picMk id="5" creationId="{94A02F2B-CA57-F72F-288C-9D3007A56493}"/>
          </ac:picMkLst>
        </pc:picChg>
        <pc:picChg chg="add mod">
          <ac:chgData name="Allen, Grant" userId="e150b0b0-60d4-4c50-8388-f6086db2dc75" providerId="ADAL" clId="{78CF900B-E052-4258-80FF-4712C4B038D8}" dt="2024-02-26T22:58:27.875" v="14" actId="1076"/>
          <ac:picMkLst>
            <pc:docMk/>
            <pc:sldMk cId="3900890862" sldId="1726"/>
            <ac:picMk id="6" creationId="{E60CC602-5F18-579E-C549-328E6548035A}"/>
          </ac:picMkLst>
        </pc:picChg>
        <pc:picChg chg="add mod">
          <ac:chgData name="Allen, Grant" userId="e150b0b0-60d4-4c50-8388-f6086db2dc75" providerId="ADAL" clId="{78CF900B-E052-4258-80FF-4712C4B038D8}" dt="2024-02-26T22:58:27.875" v="14" actId="1076"/>
          <ac:picMkLst>
            <pc:docMk/>
            <pc:sldMk cId="3900890862" sldId="1726"/>
            <ac:picMk id="7" creationId="{4BA5AAEC-C1A8-061F-A52E-90E61CF6BA1A}"/>
          </ac:picMkLst>
        </pc:picChg>
        <pc:picChg chg="add mod">
          <ac:chgData name="Allen, Grant" userId="e150b0b0-60d4-4c50-8388-f6086db2dc75" providerId="ADAL" clId="{78CF900B-E052-4258-80FF-4712C4B038D8}" dt="2024-02-26T22:58:27.875" v="14" actId="1076"/>
          <ac:picMkLst>
            <pc:docMk/>
            <pc:sldMk cId="3900890862" sldId="1726"/>
            <ac:picMk id="8" creationId="{0DFBC1EC-E900-BC67-4637-2CC2CDBC98C0}"/>
          </ac:picMkLst>
        </pc:picChg>
        <pc:picChg chg="del">
          <ac:chgData name="Allen, Grant" userId="e150b0b0-60d4-4c50-8388-f6086db2dc75" providerId="ADAL" clId="{78CF900B-E052-4258-80FF-4712C4B038D8}" dt="2024-02-26T22:58:20.394" v="12" actId="478"/>
          <ac:picMkLst>
            <pc:docMk/>
            <pc:sldMk cId="3900890862" sldId="1726"/>
            <ac:picMk id="19" creationId="{4954841E-A330-28C7-D2AB-6069E9A821C2}"/>
          </ac:picMkLst>
        </pc:picChg>
        <pc:picChg chg="del">
          <ac:chgData name="Allen, Grant" userId="e150b0b0-60d4-4c50-8388-f6086db2dc75" providerId="ADAL" clId="{78CF900B-E052-4258-80FF-4712C4B038D8}" dt="2024-02-26T22:58:19.695" v="11" actId="478"/>
          <ac:picMkLst>
            <pc:docMk/>
            <pc:sldMk cId="3900890862" sldId="1726"/>
            <ac:picMk id="21" creationId="{438AAB55-8E05-FEA1-E85E-3C9B26C66772}"/>
          </ac:picMkLst>
        </pc:picChg>
        <pc:picChg chg="del">
          <ac:chgData name="Allen, Grant" userId="e150b0b0-60d4-4c50-8388-f6086db2dc75" providerId="ADAL" clId="{78CF900B-E052-4258-80FF-4712C4B038D8}" dt="2024-02-26T22:58:18.374" v="10" actId="478"/>
          <ac:picMkLst>
            <pc:docMk/>
            <pc:sldMk cId="3900890862" sldId="1726"/>
            <ac:picMk id="22" creationId="{29F299DF-F114-F90E-4649-2C55C2D9F375}"/>
          </ac:picMkLst>
        </pc:picChg>
        <pc:picChg chg="del">
          <ac:chgData name="Allen, Grant" userId="e150b0b0-60d4-4c50-8388-f6086db2dc75" providerId="ADAL" clId="{78CF900B-E052-4258-80FF-4712C4B038D8}" dt="2024-02-26T22:58:17.790" v="9" actId="478"/>
          <ac:picMkLst>
            <pc:docMk/>
            <pc:sldMk cId="3900890862" sldId="1726"/>
            <ac:picMk id="23" creationId="{891F08B3-2FB2-2F24-3CE6-B1B22A7B9E5E}"/>
          </ac:picMkLst>
        </pc:picChg>
        <pc:picChg chg="del">
          <ac:chgData name="Allen, Grant" userId="e150b0b0-60d4-4c50-8388-f6086db2dc75" providerId="ADAL" clId="{78CF900B-E052-4258-80FF-4712C4B038D8}" dt="2024-02-26T22:58:17.243" v="8" actId="478"/>
          <ac:picMkLst>
            <pc:docMk/>
            <pc:sldMk cId="3900890862" sldId="1726"/>
            <ac:picMk id="24" creationId="{2D519EB5-BF6E-9B6E-BDEC-44D481981B11}"/>
          </ac:picMkLst>
        </pc:picChg>
        <pc:picChg chg="del">
          <ac:chgData name="Allen, Grant" userId="e150b0b0-60d4-4c50-8388-f6086db2dc75" providerId="ADAL" clId="{78CF900B-E052-4258-80FF-4712C4B038D8}" dt="2024-02-26T22:58:16.630" v="7" actId="478"/>
          <ac:picMkLst>
            <pc:docMk/>
            <pc:sldMk cId="3900890862" sldId="1726"/>
            <ac:picMk id="25" creationId="{7F340F63-0A26-4275-59C6-77AED7119C49}"/>
          </ac:picMkLst>
        </pc:picChg>
        <pc:picChg chg="del">
          <ac:chgData name="Allen, Grant" userId="e150b0b0-60d4-4c50-8388-f6086db2dc75" providerId="ADAL" clId="{78CF900B-E052-4258-80FF-4712C4B038D8}" dt="2024-02-26T22:58:16.029" v="6" actId="478"/>
          <ac:picMkLst>
            <pc:docMk/>
            <pc:sldMk cId="3900890862" sldId="1726"/>
            <ac:picMk id="26" creationId="{02EF29B4-932C-8BCF-74A3-9B67DD0C0934}"/>
          </ac:picMkLst>
        </pc:picChg>
        <pc:picChg chg="del">
          <ac:chgData name="Allen, Grant" userId="e150b0b0-60d4-4c50-8388-f6086db2dc75" providerId="ADAL" clId="{78CF900B-E052-4258-80FF-4712C4B038D8}" dt="2024-02-26T22:58:14.805" v="5" actId="478"/>
          <ac:picMkLst>
            <pc:docMk/>
            <pc:sldMk cId="3900890862" sldId="1726"/>
            <ac:picMk id="27" creationId="{EF4E7E8B-3D9E-080B-F16E-E119E8EC918E}"/>
          </ac:picMkLst>
        </pc:picChg>
        <pc:picChg chg="del">
          <ac:chgData name="Allen, Grant" userId="e150b0b0-60d4-4c50-8388-f6086db2dc75" providerId="ADAL" clId="{78CF900B-E052-4258-80FF-4712C4B038D8}" dt="2024-02-26T22:58:14.280" v="4" actId="478"/>
          <ac:picMkLst>
            <pc:docMk/>
            <pc:sldMk cId="3900890862" sldId="1726"/>
            <ac:picMk id="28" creationId="{99538B97-77E1-0B4B-6EF6-49BC5FD6E42B}"/>
          </ac:picMkLst>
        </pc:picChg>
        <pc:picChg chg="del">
          <ac:chgData name="Allen, Grant" userId="e150b0b0-60d4-4c50-8388-f6086db2dc75" providerId="ADAL" clId="{78CF900B-E052-4258-80FF-4712C4B038D8}" dt="2024-02-26T22:58:13.781" v="3" actId="478"/>
          <ac:picMkLst>
            <pc:docMk/>
            <pc:sldMk cId="3900890862" sldId="1726"/>
            <ac:picMk id="29" creationId="{1BB316BA-9E59-AD0A-BF48-28108226FD59}"/>
          </ac:picMkLst>
        </pc:picChg>
        <pc:picChg chg="del">
          <ac:chgData name="Allen, Grant" userId="e150b0b0-60d4-4c50-8388-f6086db2dc75" providerId="ADAL" clId="{78CF900B-E052-4258-80FF-4712C4B038D8}" dt="2024-02-26T22:58:13.221" v="2" actId="478"/>
          <ac:picMkLst>
            <pc:docMk/>
            <pc:sldMk cId="3900890862" sldId="1726"/>
            <ac:picMk id="30" creationId="{152BF8A8-1C1B-706A-F398-220F34FB1EA0}"/>
          </ac:picMkLst>
        </pc:picChg>
        <pc:picChg chg="del">
          <ac:chgData name="Allen, Grant" userId="e150b0b0-60d4-4c50-8388-f6086db2dc75" providerId="ADAL" clId="{78CF900B-E052-4258-80FF-4712C4B038D8}" dt="2024-02-26T22:58:12.549" v="1" actId="478"/>
          <ac:picMkLst>
            <pc:docMk/>
            <pc:sldMk cId="3900890862" sldId="1726"/>
            <ac:picMk id="31" creationId="{88B8A0DB-34E2-9C4C-5F78-7422DF364932}"/>
          </ac:picMkLst>
        </pc:picChg>
      </pc:sldChg>
      <pc:sldChg chg="addSp delSp modSp mod delAnim modAnim modNotesTx">
        <pc:chgData name="Allen, Grant" userId="e150b0b0-60d4-4c50-8388-f6086db2dc75" providerId="ADAL" clId="{78CF900B-E052-4258-80FF-4712C4B038D8}" dt="2024-02-26T22:59:17.013" v="54" actId="1076"/>
        <pc:sldMkLst>
          <pc:docMk/>
          <pc:sldMk cId="587681453" sldId="2003"/>
        </pc:sldMkLst>
        <pc:picChg chg="del">
          <ac:chgData name="Allen, Grant" userId="e150b0b0-60d4-4c50-8388-f6086db2dc75" providerId="ADAL" clId="{78CF900B-E052-4258-80FF-4712C4B038D8}" dt="2024-02-26T22:59:07.330" v="52" actId="478"/>
          <ac:picMkLst>
            <pc:docMk/>
            <pc:sldMk cId="587681453" sldId="2003"/>
            <ac:picMk id="2" creationId="{92AC541F-3D28-19B7-7F05-8F30E6867B0C}"/>
          </ac:picMkLst>
        </pc:picChg>
        <pc:picChg chg="del">
          <ac:chgData name="Allen, Grant" userId="e150b0b0-60d4-4c50-8388-f6086db2dc75" providerId="ADAL" clId="{78CF900B-E052-4258-80FF-4712C4B038D8}" dt="2024-02-26T22:59:06.746" v="51" actId="478"/>
          <ac:picMkLst>
            <pc:docMk/>
            <pc:sldMk cId="587681453" sldId="2003"/>
            <ac:picMk id="3" creationId="{9F79D1A8-F56D-0032-D46A-8C696C6F6500}"/>
          </ac:picMkLst>
        </pc:picChg>
        <pc:picChg chg="del">
          <ac:chgData name="Allen, Grant" userId="e150b0b0-60d4-4c50-8388-f6086db2dc75" providerId="ADAL" clId="{78CF900B-E052-4258-80FF-4712C4B038D8}" dt="2024-02-26T22:59:06.123" v="50" actId="478"/>
          <ac:picMkLst>
            <pc:docMk/>
            <pc:sldMk cId="587681453" sldId="2003"/>
            <ac:picMk id="4" creationId="{442FBA28-BC8A-A475-6CE9-F06E601BB93A}"/>
          </ac:picMkLst>
        </pc:picChg>
        <pc:picChg chg="del">
          <ac:chgData name="Allen, Grant" userId="e150b0b0-60d4-4c50-8388-f6086db2dc75" providerId="ADAL" clId="{78CF900B-E052-4258-80FF-4712C4B038D8}" dt="2024-02-26T22:59:05.419" v="49" actId="478"/>
          <ac:picMkLst>
            <pc:docMk/>
            <pc:sldMk cId="587681453" sldId="2003"/>
            <ac:picMk id="5" creationId="{378797AF-A5F2-9D62-5489-35593686DAB3}"/>
          </ac:picMkLst>
        </pc:picChg>
        <pc:picChg chg="del">
          <ac:chgData name="Allen, Grant" userId="e150b0b0-60d4-4c50-8388-f6086db2dc75" providerId="ADAL" clId="{78CF900B-E052-4258-80FF-4712C4B038D8}" dt="2024-02-26T22:59:04.747" v="48" actId="478"/>
          <ac:picMkLst>
            <pc:docMk/>
            <pc:sldMk cId="587681453" sldId="2003"/>
            <ac:picMk id="6" creationId="{96FC01A5-EA93-D991-4B70-7B18BA301F41}"/>
          </ac:picMkLst>
        </pc:picChg>
        <pc:picChg chg="del">
          <ac:chgData name="Allen, Grant" userId="e150b0b0-60d4-4c50-8388-f6086db2dc75" providerId="ADAL" clId="{78CF900B-E052-4258-80FF-4712C4B038D8}" dt="2024-02-26T22:59:04.035" v="47" actId="478"/>
          <ac:picMkLst>
            <pc:docMk/>
            <pc:sldMk cId="587681453" sldId="2003"/>
            <ac:picMk id="7" creationId="{E8B87FBA-49BA-7A12-9E38-97B9F3EEBDC2}"/>
          </ac:picMkLst>
        </pc:picChg>
        <pc:picChg chg="del">
          <ac:chgData name="Allen, Grant" userId="e150b0b0-60d4-4c50-8388-f6086db2dc75" providerId="ADAL" clId="{78CF900B-E052-4258-80FF-4712C4B038D8}" dt="2024-02-26T22:59:03.346" v="46" actId="478"/>
          <ac:picMkLst>
            <pc:docMk/>
            <pc:sldMk cId="587681453" sldId="2003"/>
            <ac:picMk id="8" creationId="{C66AF7EF-96A2-C013-2778-9DF69A5F4E88}"/>
          </ac:picMkLst>
        </pc:picChg>
        <pc:picChg chg="del">
          <ac:chgData name="Allen, Grant" userId="e150b0b0-60d4-4c50-8388-f6086db2dc75" providerId="ADAL" clId="{78CF900B-E052-4258-80FF-4712C4B038D8}" dt="2024-02-26T22:59:02.627" v="45" actId="478"/>
          <ac:picMkLst>
            <pc:docMk/>
            <pc:sldMk cId="587681453" sldId="2003"/>
            <ac:picMk id="9" creationId="{22AA7F9E-2E6B-B2BF-230E-2C12A213B9B7}"/>
          </ac:picMkLst>
        </pc:picChg>
        <pc:picChg chg="del">
          <ac:chgData name="Allen, Grant" userId="e150b0b0-60d4-4c50-8388-f6086db2dc75" providerId="ADAL" clId="{78CF900B-E052-4258-80FF-4712C4B038D8}" dt="2024-02-26T22:59:01.521" v="44" actId="478"/>
          <ac:picMkLst>
            <pc:docMk/>
            <pc:sldMk cId="587681453" sldId="2003"/>
            <ac:picMk id="10" creationId="{D9F6819B-A442-460B-8E21-0AA79EE9207F}"/>
          </ac:picMkLst>
        </pc:picChg>
        <pc:picChg chg="del">
          <ac:chgData name="Allen, Grant" userId="e150b0b0-60d4-4c50-8388-f6086db2dc75" providerId="ADAL" clId="{78CF900B-E052-4258-80FF-4712C4B038D8}" dt="2024-02-26T22:59:00.682" v="43" actId="478"/>
          <ac:picMkLst>
            <pc:docMk/>
            <pc:sldMk cId="587681453" sldId="2003"/>
            <ac:picMk id="11" creationId="{EF509FBF-2B0A-AF20-C484-1939143A358E}"/>
          </ac:picMkLst>
        </pc:picChg>
        <pc:picChg chg="del">
          <ac:chgData name="Allen, Grant" userId="e150b0b0-60d4-4c50-8388-f6086db2dc75" providerId="ADAL" clId="{78CF900B-E052-4258-80FF-4712C4B038D8}" dt="2024-02-26T22:59:00.033" v="42" actId="478"/>
          <ac:picMkLst>
            <pc:docMk/>
            <pc:sldMk cId="587681453" sldId="2003"/>
            <ac:picMk id="12" creationId="{EFD13398-D631-6FE2-CB01-C715BCBA3E8E}"/>
          </ac:picMkLst>
        </pc:picChg>
        <pc:picChg chg="del">
          <ac:chgData name="Allen, Grant" userId="e150b0b0-60d4-4c50-8388-f6086db2dc75" providerId="ADAL" clId="{78CF900B-E052-4258-80FF-4712C4B038D8}" dt="2024-02-26T22:58:59.289" v="41" actId="478"/>
          <ac:picMkLst>
            <pc:docMk/>
            <pc:sldMk cId="587681453" sldId="2003"/>
            <ac:picMk id="13" creationId="{32A65666-E2D1-20D0-BA81-EAF57FF6C127}"/>
          </ac:picMkLst>
        </pc:picChg>
        <pc:picChg chg="del">
          <ac:chgData name="Allen, Grant" userId="e150b0b0-60d4-4c50-8388-f6086db2dc75" providerId="ADAL" clId="{78CF900B-E052-4258-80FF-4712C4B038D8}" dt="2024-02-26T22:58:58.641" v="40" actId="478"/>
          <ac:picMkLst>
            <pc:docMk/>
            <pc:sldMk cId="587681453" sldId="2003"/>
            <ac:picMk id="14" creationId="{B5A24909-ABF5-BF95-BF98-F2BD6D088434}"/>
          </ac:picMkLst>
        </pc:picChg>
        <pc:picChg chg="del">
          <ac:chgData name="Allen, Grant" userId="e150b0b0-60d4-4c50-8388-f6086db2dc75" providerId="ADAL" clId="{78CF900B-E052-4258-80FF-4712C4B038D8}" dt="2024-02-26T22:58:57.402" v="39" actId="478"/>
          <ac:picMkLst>
            <pc:docMk/>
            <pc:sldMk cId="587681453" sldId="2003"/>
            <ac:picMk id="15" creationId="{86B69F9F-196F-68E8-1C0A-8CBBEF1F9A79}"/>
          </ac:picMkLst>
        </pc:picChg>
        <pc:picChg chg="del">
          <ac:chgData name="Allen, Grant" userId="e150b0b0-60d4-4c50-8388-f6086db2dc75" providerId="ADAL" clId="{78CF900B-E052-4258-80FF-4712C4B038D8}" dt="2024-02-26T22:58:56.823" v="38" actId="478"/>
          <ac:picMkLst>
            <pc:docMk/>
            <pc:sldMk cId="587681453" sldId="2003"/>
            <ac:picMk id="16" creationId="{7266EF0C-2AD8-2436-2B74-9DC8F22D0746}"/>
          </ac:picMkLst>
        </pc:picChg>
        <pc:picChg chg="del">
          <ac:chgData name="Allen, Grant" userId="e150b0b0-60d4-4c50-8388-f6086db2dc75" providerId="ADAL" clId="{78CF900B-E052-4258-80FF-4712C4B038D8}" dt="2024-02-26T22:58:55.902" v="37" actId="478"/>
          <ac:picMkLst>
            <pc:docMk/>
            <pc:sldMk cId="587681453" sldId="2003"/>
            <ac:picMk id="17" creationId="{2D8ED1C6-1782-F918-2E19-1AD0D110E6DA}"/>
          </ac:picMkLst>
        </pc:picChg>
        <pc:picChg chg="del">
          <ac:chgData name="Allen, Grant" userId="e150b0b0-60d4-4c50-8388-f6086db2dc75" providerId="ADAL" clId="{78CF900B-E052-4258-80FF-4712C4B038D8}" dt="2024-02-26T22:58:55.135" v="36" actId="478"/>
          <ac:picMkLst>
            <pc:docMk/>
            <pc:sldMk cId="587681453" sldId="2003"/>
            <ac:picMk id="18" creationId="{B8B693E1-76F2-775D-4CE9-C3E172AC8E86}"/>
          </ac:picMkLst>
        </pc:picChg>
        <pc:picChg chg="add mod">
          <ac:chgData name="Allen, Grant" userId="e150b0b0-60d4-4c50-8388-f6086db2dc75" providerId="ADAL" clId="{78CF900B-E052-4258-80FF-4712C4B038D8}" dt="2024-02-26T22:59:17.013" v="54" actId="1076"/>
          <ac:picMkLst>
            <pc:docMk/>
            <pc:sldMk cId="587681453" sldId="2003"/>
            <ac:picMk id="20" creationId="{906D47FA-0ACD-00C9-8C85-FDDBABAFFEEF}"/>
          </ac:picMkLst>
        </pc:picChg>
        <pc:picChg chg="add mod">
          <ac:chgData name="Allen, Grant" userId="e150b0b0-60d4-4c50-8388-f6086db2dc75" providerId="ADAL" clId="{78CF900B-E052-4258-80FF-4712C4B038D8}" dt="2024-02-26T22:59:17.013" v="54" actId="1076"/>
          <ac:picMkLst>
            <pc:docMk/>
            <pc:sldMk cId="587681453" sldId="2003"/>
            <ac:picMk id="22" creationId="{41DFC805-3F3A-F951-84D0-E2706514A44C}"/>
          </ac:picMkLst>
        </pc:picChg>
        <pc:picChg chg="add mod">
          <ac:chgData name="Allen, Grant" userId="e150b0b0-60d4-4c50-8388-f6086db2dc75" providerId="ADAL" clId="{78CF900B-E052-4258-80FF-4712C4B038D8}" dt="2024-02-26T22:59:17.013" v="54" actId="1076"/>
          <ac:picMkLst>
            <pc:docMk/>
            <pc:sldMk cId="587681453" sldId="2003"/>
            <ac:picMk id="23" creationId="{7C6FFB95-48EB-BA03-09C3-D3B799B82626}"/>
          </ac:picMkLst>
        </pc:picChg>
        <pc:picChg chg="add mod">
          <ac:chgData name="Allen, Grant" userId="e150b0b0-60d4-4c50-8388-f6086db2dc75" providerId="ADAL" clId="{78CF900B-E052-4258-80FF-4712C4B038D8}" dt="2024-02-26T22:59:17.013" v="54" actId="1076"/>
          <ac:picMkLst>
            <pc:docMk/>
            <pc:sldMk cId="587681453" sldId="2003"/>
            <ac:picMk id="24" creationId="{6871CBF5-18B6-B8EA-4AF5-529C1920AA3A}"/>
          </ac:picMkLst>
        </pc:picChg>
        <pc:picChg chg="add mod">
          <ac:chgData name="Allen, Grant" userId="e150b0b0-60d4-4c50-8388-f6086db2dc75" providerId="ADAL" clId="{78CF900B-E052-4258-80FF-4712C4B038D8}" dt="2024-02-26T22:59:17.013" v="54" actId="1076"/>
          <ac:picMkLst>
            <pc:docMk/>
            <pc:sldMk cId="587681453" sldId="2003"/>
            <ac:picMk id="25" creationId="{CDA6B144-928D-776F-3F6F-56792D7A36D4}"/>
          </ac:picMkLst>
        </pc:picChg>
        <pc:picChg chg="add mod">
          <ac:chgData name="Allen, Grant" userId="e150b0b0-60d4-4c50-8388-f6086db2dc75" providerId="ADAL" clId="{78CF900B-E052-4258-80FF-4712C4B038D8}" dt="2024-02-26T22:59:17.013" v="54" actId="1076"/>
          <ac:picMkLst>
            <pc:docMk/>
            <pc:sldMk cId="587681453" sldId="2003"/>
            <ac:picMk id="26" creationId="{61E58E42-BBF5-4D4E-FC26-AB20871FF115}"/>
          </ac:picMkLst>
        </pc:picChg>
        <pc:picChg chg="add mod">
          <ac:chgData name="Allen, Grant" userId="e150b0b0-60d4-4c50-8388-f6086db2dc75" providerId="ADAL" clId="{78CF900B-E052-4258-80FF-4712C4B038D8}" dt="2024-02-26T22:59:17.013" v="54" actId="1076"/>
          <ac:picMkLst>
            <pc:docMk/>
            <pc:sldMk cId="587681453" sldId="2003"/>
            <ac:picMk id="27" creationId="{F33FBA03-DB04-47ED-E144-5008F6529F02}"/>
          </ac:picMkLst>
        </pc:picChg>
      </pc:sldChg>
    </pc:docChg>
  </pc:docChgLst>
  <pc:docChgLst>
    <pc:chgData name="Royer, David J" userId="ebaffb31-5ece-4bcc-af46-ab956e024a9d" providerId="ADAL" clId="{DF6B5565-C1C6-ED48-8FBC-6D332FF02ACC}"/>
    <pc:docChg chg="custSel modSld modMainMaster">
      <pc:chgData name="Royer, David J" userId="ebaffb31-5ece-4bcc-af46-ab956e024a9d" providerId="ADAL" clId="{DF6B5565-C1C6-ED48-8FBC-6D332FF02ACC}" dt="2024-02-28T14:21:44.149" v="28" actId="18331"/>
      <pc:docMkLst>
        <pc:docMk/>
      </pc:docMkLst>
      <pc:sldChg chg="modSp">
        <pc:chgData name="Royer, David J" userId="ebaffb31-5ece-4bcc-af46-ab956e024a9d" providerId="ADAL" clId="{DF6B5565-C1C6-ED48-8FBC-6D332FF02ACC}" dt="2024-02-28T14:21:44.149" v="28" actId="18331"/>
        <pc:sldMkLst>
          <pc:docMk/>
          <pc:sldMk cId="3867368729" sldId="1982"/>
        </pc:sldMkLst>
        <pc:picChg chg="mod">
          <ac:chgData name="Royer, David J" userId="ebaffb31-5ece-4bcc-af46-ab956e024a9d" providerId="ADAL" clId="{DF6B5565-C1C6-ED48-8FBC-6D332FF02ACC}" dt="2024-02-28T14:21:44.149" v="28" actId="18331"/>
          <ac:picMkLst>
            <pc:docMk/>
            <pc:sldMk cId="3867368729" sldId="1982"/>
            <ac:picMk id="1026" creationId="{87718D29-DDF2-311A-233A-67040CCE7DE5}"/>
          </ac:picMkLst>
        </pc:picChg>
      </pc:sldChg>
      <pc:sldMasterChg chg="delSldLayout modSldLayout">
        <pc:chgData name="Royer, David J" userId="ebaffb31-5ece-4bcc-af46-ab956e024a9d" providerId="ADAL" clId="{DF6B5565-C1C6-ED48-8FBC-6D332FF02ACC}" dt="2024-02-28T14:17:44.949" v="4" actId="2696"/>
        <pc:sldMasterMkLst>
          <pc:docMk/>
          <pc:sldMasterMk cId="3300153613" sldId="2147483660"/>
        </pc:sldMasterMkLst>
        <pc:sldLayoutChg chg="modSp del mod">
          <pc:chgData name="Royer, David J" userId="ebaffb31-5ece-4bcc-af46-ab956e024a9d" providerId="ADAL" clId="{DF6B5565-C1C6-ED48-8FBC-6D332FF02ACC}" dt="2024-02-28T14:17:44.949" v="4" actId="2696"/>
          <pc:sldLayoutMkLst>
            <pc:docMk/>
            <pc:sldMasterMk cId="3300153613" sldId="2147483660"/>
            <pc:sldLayoutMk cId="1864703914" sldId="2147483673"/>
          </pc:sldLayoutMkLst>
          <pc:picChg chg="mod">
            <ac:chgData name="Royer, David J" userId="ebaffb31-5ece-4bcc-af46-ab956e024a9d" providerId="ADAL" clId="{DF6B5565-C1C6-ED48-8FBC-6D332FF02ACC}" dt="2024-02-28T14:17:44.001" v="3" actId="1076"/>
            <ac:picMkLst>
              <pc:docMk/>
              <pc:sldMasterMk cId="3300153613" sldId="2147483660"/>
              <pc:sldLayoutMk cId="1864703914" sldId="2147483673"/>
              <ac:picMk id="3" creationId="{EB67E7E9-A100-AE49-AEC9-65BE3D9E7337}"/>
            </ac:picMkLst>
          </pc:picChg>
        </pc:sldLayoutChg>
        <pc:sldLayoutChg chg="del">
          <pc:chgData name="Royer, David J" userId="ebaffb31-5ece-4bcc-af46-ab956e024a9d" providerId="ADAL" clId="{DF6B5565-C1C6-ED48-8FBC-6D332FF02ACC}" dt="2024-02-28T14:17:00.605" v="0" actId="2696"/>
          <pc:sldLayoutMkLst>
            <pc:docMk/>
            <pc:sldMasterMk cId="3300153613" sldId="2147483660"/>
            <pc:sldLayoutMk cId="1679118417" sldId="2147483687"/>
          </pc:sldLayoutMkLst>
        </pc:sldLayoutChg>
        <pc:sldLayoutChg chg="del">
          <pc:chgData name="Royer, David J" userId="ebaffb31-5ece-4bcc-af46-ab956e024a9d" providerId="ADAL" clId="{DF6B5565-C1C6-ED48-8FBC-6D332FF02ACC}" dt="2024-02-28T14:17:11.526" v="1" actId="2696"/>
          <pc:sldLayoutMkLst>
            <pc:docMk/>
            <pc:sldMasterMk cId="3300153613" sldId="2147483660"/>
            <pc:sldLayoutMk cId="301062395" sldId="2147483688"/>
          </pc:sldLayoutMkLst>
        </pc:sldLayoutChg>
        <pc:sldLayoutChg chg="del">
          <pc:chgData name="Royer, David J" userId="ebaffb31-5ece-4bcc-af46-ab956e024a9d" providerId="ADAL" clId="{DF6B5565-C1C6-ED48-8FBC-6D332FF02ACC}" dt="2024-02-28T14:17:22.405" v="2" actId="2696"/>
          <pc:sldLayoutMkLst>
            <pc:docMk/>
            <pc:sldMasterMk cId="3300153613" sldId="2147483660"/>
            <pc:sldLayoutMk cId="1627852046" sldId="2147483691"/>
          </pc:sldLayoutMkLst>
        </pc:sldLayoutChg>
      </pc:sldMasterChg>
      <pc:sldMasterChg chg="delSldLayout">
        <pc:chgData name="Royer, David J" userId="ebaffb31-5ece-4bcc-af46-ab956e024a9d" providerId="ADAL" clId="{DF6B5565-C1C6-ED48-8FBC-6D332FF02ACC}" dt="2024-02-28T14:19:21.731" v="27" actId="2696"/>
        <pc:sldMasterMkLst>
          <pc:docMk/>
          <pc:sldMasterMk cId="1106576521" sldId="2147483775"/>
        </pc:sldMasterMkLst>
        <pc:sldLayoutChg chg="del">
          <pc:chgData name="Royer, David J" userId="ebaffb31-5ece-4bcc-af46-ab956e024a9d" providerId="ADAL" clId="{DF6B5565-C1C6-ED48-8FBC-6D332FF02ACC}" dt="2024-02-28T14:19:06.424" v="20" actId="2696"/>
          <pc:sldLayoutMkLst>
            <pc:docMk/>
            <pc:sldMasterMk cId="1106576521" sldId="2147483775"/>
            <pc:sldLayoutMk cId="2155446203" sldId="2147483783"/>
          </pc:sldLayoutMkLst>
        </pc:sldLayoutChg>
        <pc:sldLayoutChg chg="del">
          <pc:chgData name="Royer, David J" userId="ebaffb31-5ece-4bcc-af46-ab956e024a9d" providerId="ADAL" clId="{DF6B5565-C1C6-ED48-8FBC-6D332FF02ACC}" dt="2024-02-28T14:19:06.149" v="19" actId="2696"/>
          <pc:sldLayoutMkLst>
            <pc:docMk/>
            <pc:sldMasterMk cId="1106576521" sldId="2147483775"/>
            <pc:sldLayoutMk cId="2341466411" sldId="2147483784"/>
          </pc:sldLayoutMkLst>
        </pc:sldLayoutChg>
        <pc:sldLayoutChg chg="del">
          <pc:chgData name="Royer, David J" userId="ebaffb31-5ece-4bcc-af46-ab956e024a9d" providerId="ADAL" clId="{DF6B5565-C1C6-ED48-8FBC-6D332FF02ACC}" dt="2024-02-28T14:19:06.068" v="18" actId="2696"/>
          <pc:sldLayoutMkLst>
            <pc:docMk/>
            <pc:sldMasterMk cId="1106576521" sldId="2147483775"/>
            <pc:sldLayoutMk cId="3599420496" sldId="2147483785"/>
          </pc:sldLayoutMkLst>
        </pc:sldLayoutChg>
        <pc:sldLayoutChg chg="del">
          <pc:chgData name="Royer, David J" userId="ebaffb31-5ece-4bcc-af46-ab956e024a9d" providerId="ADAL" clId="{DF6B5565-C1C6-ED48-8FBC-6D332FF02ACC}" dt="2024-02-28T14:19:05.817" v="17" actId="2696"/>
          <pc:sldLayoutMkLst>
            <pc:docMk/>
            <pc:sldMasterMk cId="1106576521" sldId="2147483775"/>
            <pc:sldLayoutMk cId="1989618195" sldId="2147483786"/>
          </pc:sldLayoutMkLst>
        </pc:sldLayoutChg>
        <pc:sldLayoutChg chg="del">
          <pc:chgData name="Royer, David J" userId="ebaffb31-5ece-4bcc-af46-ab956e024a9d" providerId="ADAL" clId="{DF6B5565-C1C6-ED48-8FBC-6D332FF02ACC}" dt="2024-02-28T14:19:14.080" v="21" actId="2696"/>
          <pc:sldLayoutMkLst>
            <pc:docMk/>
            <pc:sldMasterMk cId="1106576521" sldId="2147483775"/>
            <pc:sldLayoutMk cId="4273793159" sldId="2147483788"/>
          </pc:sldLayoutMkLst>
        </pc:sldLayoutChg>
        <pc:sldLayoutChg chg="del">
          <pc:chgData name="Royer, David J" userId="ebaffb31-5ece-4bcc-af46-ab956e024a9d" providerId="ADAL" clId="{DF6B5565-C1C6-ED48-8FBC-6D332FF02ACC}" dt="2024-02-28T14:19:14.104" v="22" actId="2696"/>
          <pc:sldLayoutMkLst>
            <pc:docMk/>
            <pc:sldMasterMk cId="1106576521" sldId="2147483775"/>
            <pc:sldLayoutMk cId="3859763592" sldId="2147483789"/>
          </pc:sldLayoutMkLst>
        </pc:sldLayoutChg>
        <pc:sldLayoutChg chg="del">
          <pc:chgData name="Royer, David J" userId="ebaffb31-5ece-4bcc-af46-ab956e024a9d" providerId="ADAL" clId="{DF6B5565-C1C6-ED48-8FBC-6D332FF02ACC}" dt="2024-02-28T14:19:14.128" v="23" actId="2696"/>
          <pc:sldLayoutMkLst>
            <pc:docMk/>
            <pc:sldMasterMk cId="1106576521" sldId="2147483775"/>
            <pc:sldLayoutMk cId="1708661947" sldId="2147483790"/>
          </pc:sldLayoutMkLst>
        </pc:sldLayoutChg>
        <pc:sldLayoutChg chg="del">
          <pc:chgData name="Royer, David J" userId="ebaffb31-5ece-4bcc-af46-ab956e024a9d" providerId="ADAL" clId="{DF6B5565-C1C6-ED48-8FBC-6D332FF02ACC}" dt="2024-02-28T14:19:14.151" v="24" actId="2696"/>
          <pc:sldLayoutMkLst>
            <pc:docMk/>
            <pc:sldMasterMk cId="1106576521" sldId="2147483775"/>
            <pc:sldLayoutMk cId="2883120128" sldId="2147483791"/>
          </pc:sldLayoutMkLst>
        </pc:sldLayoutChg>
        <pc:sldLayoutChg chg="del">
          <pc:chgData name="Royer, David J" userId="ebaffb31-5ece-4bcc-af46-ab956e024a9d" providerId="ADAL" clId="{DF6B5565-C1C6-ED48-8FBC-6D332FF02ACC}" dt="2024-02-28T14:19:21.731" v="27" actId="2696"/>
          <pc:sldLayoutMkLst>
            <pc:docMk/>
            <pc:sldMasterMk cId="1106576521" sldId="2147483775"/>
            <pc:sldLayoutMk cId="572794656" sldId="2147483792"/>
          </pc:sldLayoutMkLst>
        </pc:sldLayoutChg>
        <pc:sldLayoutChg chg="del">
          <pc:chgData name="Royer, David J" userId="ebaffb31-5ece-4bcc-af46-ab956e024a9d" providerId="ADAL" clId="{DF6B5565-C1C6-ED48-8FBC-6D332FF02ACC}" dt="2024-02-28T14:19:21.644" v="26" actId="2696"/>
          <pc:sldLayoutMkLst>
            <pc:docMk/>
            <pc:sldMasterMk cId="1106576521" sldId="2147483775"/>
            <pc:sldLayoutMk cId="1701158697" sldId="2147483793"/>
          </pc:sldLayoutMkLst>
        </pc:sldLayoutChg>
        <pc:sldLayoutChg chg="del">
          <pc:chgData name="Royer, David J" userId="ebaffb31-5ece-4bcc-af46-ab956e024a9d" providerId="ADAL" clId="{DF6B5565-C1C6-ED48-8FBC-6D332FF02ACC}" dt="2024-02-28T14:19:21.554" v="25" actId="2696"/>
          <pc:sldLayoutMkLst>
            <pc:docMk/>
            <pc:sldMasterMk cId="1106576521" sldId="2147483775"/>
            <pc:sldLayoutMk cId="3149581804" sldId="2147483794"/>
          </pc:sldLayoutMkLst>
        </pc:sldLayoutChg>
      </pc:sldMasterChg>
      <pc:sldMasterChg chg="delSldLayout modSldLayout">
        <pc:chgData name="Royer, David J" userId="ebaffb31-5ece-4bcc-af46-ab956e024a9d" providerId="ADAL" clId="{DF6B5565-C1C6-ED48-8FBC-6D332FF02ACC}" dt="2024-02-28T14:18:44.304" v="16" actId="2696"/>
        <pc:sldMasterMkLst>
          <pc:docMk/>
          <pc:sldMasterMk cId="3622367880" sldId="2147483801"/>
        </pc:sldMasterMkLst>
        <pc:sldLayoutChg chg="del">
          <pc:chgData name="Royer, David J" userId="ebaffb31-5ece-4bcc-af46-ab956e024a9d" providerId="ADAL" clId="{DF6B5565-C1C6-ED48-8FBC-6D332FF02ACC}" dt="2024-02-28T14:17:57.719" v="5" actId="2696"/>
          <pc:sldLayoutMkLst>
            <pc:docMk/>
            <pc:sldMasterMk cId="3622367880" sldId="2147483801"/>
            <pc:sldLayoutMk cId="1590887196" sldId="2147483805"/>
          </pc:sldLayoutMkLst>
        </pc:sldLayoutChg>
        <pc:sldLayoutChg chg="delSp modSp del mod">
          <pc:chgData name="Royer, David J" userId="ebaffb31-5ece-4bcc-af46-ab956e024a9d" providerId="ADAL" clId="{DF6B5565-C1C6-ED48-8FBC-6D332FF02ACC}" dt="2024-02-28T14:18:20.800" v="11" actId="2696"/>
          <pc:sldLayoutMkLst>
            <pc:docMk/>
            <pc:sldMasterMk cId="3622367880" sldId="2147483801"/>
            <pc:sldLayoutMk cId="1195088583" sldId="2147483806"/>
          </pc:sldLayoutMkLst>
          <pc:picChg chg="del mod">
            <ac:chgData name="Royer, David J" userId="ebaffb31-5ece-4bcc-af46-ab956e024a9d" providerId="ADAL" clId="{DF6B5565-C1C6-ED48-8FBC-6D332FF02ACC}" dt="2024-02-28T14:18:18.837" v="10" actId="478"/>
            <ac:picMkLst>
              <pc:docMk/>
              <pc:sldMasterMk cId="3622367880" sldId="2147483801"/>
              <pc:sldLayoutMk cId="1195088583" sldId="2147483806"/>
              <ac:picMk id="3" creationId="{00000000-0000-0000-0000-000000000000}"/>
            </ac:picMkLst>
          </pc:picChg>
        </pc:sldLayoutChg>
        <pc:sldLayoutChg chg="del">
          <pc:chgData name="Royer, David J" userId="ebaffb31-5ece-4bcc-af46-ab956e024a9d" providerId="ADAL" clId="{DF6B5565-C1C6-ED48-8FBC-6D332FF02ACC}" dt="2024-02-28T14:18:41.415" v="14" actId="2696"/>
          <pc:sldLayoutMkLst>
            <pc:docMk/>
            <pc:sldMasterMk cId="3622367880" sldId="2147483801"/>
            <pc:sldLayoutMk cId="3657786376" sldId="2147483808"/>
          </pc:sldLayoutMkLst>
        </pc:sldLayoutChg>
        <pc:sldLayoutChg chg="del">
          <pc:chgData name="Royer, David J" userId="ebaffb31-5ece-4bcc-af46-ab956e024a9d" providerId="ADAL" clId="{DF6B5565-C1C6-ED48-8FBC-6D332FF02ACC}" dt="2024-02-28T14:18:41.414" v="13" actId="2696"/>
          <pc:sldLayoutMkLst>
            <pc:docMk/>
            <pc:sldMasterMk cId="3622367880" sldId="2147483801"/>
            <pc:sldLayoutMk cId="708355476" sldId="2147483809"/>
          </pc:sldLayoutMkLst>
        </pc:sldLayoutChg>
        <pc:sldLayoutChg chg="del">
          <pc:chgData name="Royer, David J" userId="ebaffb31-5ece-4bcc-af46-ab956e024a9d" providerId="ADAL" clId="{DF6B5565-C1C6-ED48-8FBC-6D332FF02ACC}" dt="2024-02-28T14:18:41.416" v="15" actId="2696"/>
          <pc:sldLayoutMkLst>
            <pc:docMk/>
            <pc:sldMasterMk cId="3622367880" sldId="2147483801"/>
            <pc:sldLayoutMk cId="1772556315" sldId="2147483810"/>
          </pc:sldLayoutMkLst>
        </pc:sldLayoutChg>
        <pc:sldLayoutChg chg="del">
          <pc:chgData name="Royer, David J" userId="ebaffb31-5ece-4bcc-af46-ab956e024a9d" providerId="ADAL" clId="{DF6B5565-C1C6-ED48-8FBC-6D332FF02ACC}" dt="2024-02-28T14:18:41.409" v="12" actId="2696"/>
          <pc:sldLayoutMkLst>
            <pc:docMk/>
            <pc:sldMasterMk cId="3622367880" sldId="2147483801"/>
            <pc:sldLayoutMk cId="4172823073" sldId="2147483811"/>
          </pc:sldLayoutMkLst>
        </pc:sldLayoutChg>
        <pc:sldLayoutChg chg="del">
          <pc:chgData name="Royer, David J" userId="ebaffb31-5ece-4bcc-af46-ab956e024a9d" providerId="ADAL" clId="{DF6B5565-C1C6-ED48-8FBC-6D332FF02ACC}" dt="2024-02-28T14:18:44.304" v="16" actId="2696"/>
          <pc:sldLayoutMkLst>
            <pc:docMk/>
            <pc:sldMasterMk cId="3622367880" sldId="2147483801"/>
            <pc:sldLayoutMk cId="3568422441" sldId="2147483812"/>
          </pc:sldLayoutMkLst>
        </pc:sldLayoutChg>
      </pc:sldMasterChg>
    </pc:docChg>
  </pc:docChgLst>
  <pc:docChgLst>
    <pc:chgData name="Sarasin, Elise" userId="051ede2b-3008-44c0-bb19-c9bb04b8c5c9" providerId="ADAL" clId="{2087C440-BA28-E04F-886F-B328C372CD6E}"/>
    <pc:docChg chg="undo custSel modSld">
      <pc:chgData name="Sarasin, Elise" userId="051ede2b-3008-44c0-bb19-c9bb04b8c5c9" providerId="ADAL" clId="{2087C440-BA28-E04F-886F-B328C372CD6E}" dt="2024-03-01T16:11:12.758" v="41"/>
      <pc:docMkLst>
        <pc:docMk/>
      </pc:docMkLst>
      <pc:sldChg chg="modSp mod">
        <pc:chgData name="Sarasin, Elise" userId="051ede2b-3008-44c0-bb19-c9bb04b8c5c9" providerId="ADAL" clId="{2087C440-BA28-E04F-886F-B328C372CD6E}" dt="2024-03-01T16:10:29.837" v="39" actId="1076"/>
        <pc:sldMkLst>
          <pc:docMk/>
          <pc:sldMk cId="707342084" sldId="335"/>
        </pc:sldMkLst>
        <pc:spChg chg="mod">
          <ac:chgData name="Sarasin, Elise" userId="051ede2b-3008-44c0-bb19-c9bb04b8c5c9" providerId="ADAL" clId="{2087C440-BA28-E04F-886F-B328C372CD6E}" dt="2024-03-01T16:10:22.767" v="36" actId="20577"/>
          <ac:spMkLst>
            <pc:docMk/>
            <pc:sldMk cId="707342084" sldId="335"/>
            <ac:spMk id="3" creationId="{9DC641B4-A69A-4435-8372-61C4912866FD}"/>
          </ac:spMkLst>
        </pc:spChg>
        <pc:picChg chg="mod">
          <ac:chgData name="Sarasin, Elise" userId="051ede2b-3008-44c0-bb19-c9bb04b8c5c9" providerId="ADAL" clId="{2087C440-BA28-E04F-886F-B328C372CD6E}" dt="2024-03-01T16:10:29.837" v="39" actId="1076"/>
          <ac:picMkLst>
            <pc:docMk/>
            <pc:sldMk cId="707342084" sldId="335"/>
            <ac:picMk id="8" creationId="{F30484AB-3CD4-6B22-4AFB-56ADF163FFA2}"/>
          </ac:picMkLst>
        </pc:picChg>
      </pc:sldChg>
      <pc:sldChg chg="addSp delSp modSp mod">
        <pc:chgData name="Sarasin, Elise" userId="051ede2b-3008-44c0-bb19-c9bb04b8c5c9" providerId="ADAL" clId="{2087C440-BA28-E04F-886F-B328C372CD6E}" dt="2024-03-01T16:09:08.357" v="8" actId="14826"/>
        <pc:sldMkLst>
          <pc:docMk/>
          <pc:sldMk cId="1003806377" sldId="340"/>
        </pc:sldMkLst>
        <pc:picChg chg="add del mod">
          <ac:chgData name="Sarasin, Elise" userId="051ede2b-3008-44c0-bb19-c9bb04b8c5c9" providerId="ADAL" clId="{2087C440-BA28-E04F-886F-B328C372CD6E}" dt="2024-03-01T16:09:07.204" v="7" actId="478"/>
          <ac:picMkLst>
            <pc:docMk/>
            <pc:sldMk cId="1003806377" sldId="340"/>
            <ac:picMk id="3" creationId="{9329CAE0-7C3D-7138-DC85-AC273BD1DF0B}"/>
          </ac:picMkLst>
        </pc:picChg>
        <pc:picChg chg="add del mod">
          <ac:chgData name="Sarasin, Elise" userId="051ede2b-3008-44c0-bb19-c9bb04b8c5c9" providerId="ADAL" clId="{2087C440-BA28-E04F-886F-B328C372CD6E}" dt="2024-03-01T16:09:08.357" v="8" actId="14826"/>
          <ac:picMkLst>
            <pc:docMk/>
            <pc:sldMk cId="1003806377" sldId="340"/>
            <ac:picMk id="7" creationId="{9B5EC08A-A2EB-B24E-184E-41FDA7EA0E55}"/>
          </ac:picMkLst>
        </pc:picChg>
      </pc:sldChg>
      <pc:sldChg chg="mod modShow">
        <pc:chgData name="Sarasin, Elise" userId="051ede2b-3008-44c0-bb19-c9bb04b8c5c9" providerId="ADAL" clId="{2087C440-BA28-E04F-886F-B328C372CD6E}" dt="2024-03-01T16:10:03.691" v="12" actId="729"/>
        <pc:sldMkLst>
          <pc:docMk/>
          <pc:sldMk cId="3727348072" sldId="1480"/>
        </pc:sldMkLst>
      </pc:sldChg>
      <pc:sldChg chg="mod modShow">
        <pc:chgData name="Sarasin, Elise" userId="051ede2b-3008-44c0-bb19-c9bb04b8c5c9" providerId="ADAL" clId="{2087C440-BA28-E04F-886F-B328C372CD6E}" dt="2024-03-01T16:10:03.691" v="12" actId="729"/>
        <pc:sldMkLst>
          <pc:docMk/>
          <pc:sldMk cId="4240814078" sldId="1481"/>
        </pc:sldMkLst>
      </pc:sldChg>
      <pc:sldChg chg="mod modShow">
        <pc:chgData name="Sarasin, Elise" userId="051ede2b-3008-44c0-bb19-c9bb04b8c5c9" providerId="ADAL" clId="{2087C440-BA28-E04F-886F-B328C372CD6E}" dt="2024-03-01T16:09:54.312" v="11" actId="729"/>
        <pc:sldMkLst>
          <pc:docMk/>
          <pc:sldMk cId="3247035863" sldId="1785"/>
        </pc:sldMkLst>
      </pc:sldChg>
      <pc:sldChg chg="modSp mod">
        <pc:chgData name="Sarasin, Elise" userId="051ede2b-3008-44c0-bb19-c9bb04b8c5c9" providerId="ADAL" clId="{2087C440-BA28-E04F-886F-B328C372CD6E}" dt="2024-03-01T16:09:30.173" v="9" actId="1076"/>
        <pc:sldMkLst>
          <pc:docMk/>
          <pc:sldMk cId="4119346994" sldId="1912"/>
        </pc:sldMkLst>
        <pc:spChg chg="mod">
          <ac:chgData name="Sarasin, Elise" userId="051ede2b-3008-44c0-bb19-c9bb04b8c5c9" providerId="ADAL" clId="{2087C440-BA28-E04F-886F-B328C372CD6E}" dt="2024-03-01T16:09:30.173" v="9" actId="1076"/>
          <ac:spMkLst>
            <pc:docMk/>
            <pc:sldMk cId="4119346994" sldId="1912"/>
            <ac:spMk id="2" creationId="{80EE573E-7600-6E2F-B66D-F18D9386C32C}"/>
          </ac:spMkLst>
        </pc:spChg>
      </pc:sldChg>
      <pc:sldChg chg="modTransition">
        <pc:chgData name="Sarasin, Elise" userId="051ede2b-3008-44c0-bb19-c9bb04b8c5c9" providerId="ADAL" clId="{2087C440-BA28-E04F-886F-B328C372CD6E}" dt="2024-03-01T16:11:12.758" v="41"/>
        <pc:sldMkLst>
          <pc:docMk/>
          <pc:sldMk cId="2460987302" sldId="1978"/>
        </pc:sldMkLst>
      </pc:sldChg>
      <pc:sldChg chg="mod modShow">
        <pc:chgData name="Sarasin, Elise" userId="051ede2b-3008-44c0-bb19-c9bb04b8c5c9" providerId="ADAL" clId="{2087C440-BA28-E04F-886F-B328C372CD6E}" dt="2024-03-01T16:09:46.626" v="10" actId="729"/>
        <pc:sldMkLst>
          <pc:docMk/>
          <pc:sldMk cId="4071775639" sldId="1999"/>
        </pc:sldMkLst>
      </pc:sldChg>
      <pc:sldChg chg="mod modShow">
        <pc:chgData name="Sarasin, Elise" userId="051ede2b-3008-44c0-bb19-c9bb04b8c5c9" providerId="ADAL" clId="{2087C440-BA28-E04F-886F-B328C372CD6E}" dt="2024-03-01T16:09:46.626" v="10" actId="729"/>
        <pc:sldMkLst>
          <pc:docMk/>
          <pc:sldMk cId="2331853748" sldId="2000"/>
        </pc:sldMkLst>
      </pc:sldChg>
      <pc:sldChg chg="mod modShow">
        <pc:chgData name="Sarasin, Elise" userId="051ede2b-3008-44c0-bb19-c9bb04b8c5c9" providerId="ADAL" clId="{2087C440-BA28-E04F-886F-B328C372CD6E}" dt="2024-03-01T16:09:54.312" v="11" actId="729"/>
        <pc:sldMkLst>
          <pc:docMk/>
          <pc:sldMk cId="1352559607" sldId="2001"/>
        </pc:sldMkLst>
      </pc:sldChg>
      <pc:sldChg chg="modTransition">
        <pc:chgData name="Sarasin, Elise" userId="051ede2b-3008-44c0-bb19-c9bb04b8c5c9" providerId="ADAL" clId="{2087C440-BA28-E04F-886F-B328C372CD6E}" dt="2024-03-01T16:11:08.921" v="40"/>
        <pc:sldMkLst>
          <pc:docMk/>
          <pc:sldMk cId="3182266456" sldId="2010"/>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svg"/><Relationship Id="rId1" Type="http://schemas.openxmlformats.org/officeDocument/2006/relationships/image" Target="../media/image218.png"/><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svg"/><Relationship Id="rId9" Type="http://schemas.openxmlformats.org/officeDocument/2006/relationships/image" Target="../media/image226.png"/></Relationships>
</file>

<file path=ppt/diagrams/_rels/data11.xml.rels><?xml version="1.0" encoding="UTF-8" standalone="yes"?>
<Relationships xmlns="http://schemas.openxmlformats.org/package/2006/relationships"><Relationship Id="rId8" Type="http://schemas.openxmlformats.org/officeDocument/2006/relationships/image" Target="../media/image235.svg"/><Relationship Id="rId13" Type="http://schemas.openxmlformats.org/officeDocument/2006/relationships/image" Target="../media/image240.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svg"/><Relationship Id="rId2" Type="http://schemas.openxmlformats.org/officeDocument/2006/relationships/image" Target="../media/image229.svg"/><Relationship Id="rId16" Type="http://schemas.openxmlformats.org/officeDocument/2006/relationships/image" Target="../media/image243.svg"/><Relationship Id="rId1" Type="http://schemas.openxmlformats.org/officeDocument/2006/relationships/image" Target="../media/image228.png"/><Relationship Id="rId6" Type="http://schemas.openxmlformats.org/officeDocument/2006/relationships/image" Target="../media/image233.sv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svg"/><Relationship Id="rId4" Type="http://schemas.openxmlformats.org/officeDocument/2006/relationships/image" Target="../media/image231.svg"/><Relationship Id="rId9" Type="http://schemas.openxmlformats.org/officeDocument/2006/relationships/image" Target="../media/image236.png"/><Relationship Id="rId14" Type="http://schemas.openxmlformats.org/officeDocument/2006/relationships/image" Target="../media/image241.sv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svg"/><Relationship Id="rId1" Type="http://schemas.openxmlformats.org/officeDocument/2006/relationships/image" Target="../media/image218.png"/><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svg"/><Relationship Id="rId9" Type="http://schemas.openxmlformats.org/officeDocument/2006/relationships/image" Target="../media/image226.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235.svg"/><Relationship Id="rId13" Type="http://schemas.openxmlformats.org/officeDocument/2006/relationships/image" Target="../media/image240.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svg"/><Relationship Id="rId2" Type="http://schemas.openxmlformats.org/officeDocument/2006/relationships/image" Target="../media/image229.svg"/><Relationship Id="rId16" Type="http://schemas.openxmlformats.org/officeDocument/2006/relationships/image" Target="../media/image243.svg"/><Relationship Id="rId1" Type="http://schemas.openxmlformats.org/officeDocument/2006/relationships/image" Target="../media/image228.png"/><Relationship Id="rId6" Type="http://schemas.openxmlformats.org/officeDocument/2006/relationships/image" Target="../media/image233.sv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svg"/><Relationship Id="rId4" Type="http://schemas.openxmlformats.org/officeDocument/2006/relationships/image" Target="../media/image231.svg"/><Relationship Id="rId9" Type="http://schemas.openxmlformats.org/officeDocument/2006/relationships/image" Target="../media/image236.png"/><Relationship Id="rId14" Type="http://schemas.openxmlformats.org/officeDocument/2006/relationships/image" Target="../media/image24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776169-54CF-4555-939B-C2BB7FF97CD9}" type="doc">
      <dgm:prSet loTypeId="urn:microsoft.com/office/officeart/2005/8/layout/vList3" loCatId="list" qsTypeId="urn:microsoft.com/office/officeart/2005/8/quickstyle/simple3" qsCatId="simple" csTypeId="urn:microsoft.com/office/officeart/2005/8/colors/accent0_2" csCatId="mainScheme" phldr="1"/>
      <dgm:spPr/>
      <dgm:t>
        <a:bodyPr/>
        <a:lstStyle/>
        <a:p>
          <a:endParaRPr lang="en-US"/>
        </a:p>
      </dgm:t>
    </dgm:pt>
    <dgm:pt modelId="{82088675-79E8-466F-9F7B-4C001162531F}">
      <dgm:prSet/>
      <dgm:spPr>
        <a:solidFill>
          <a:schemeClr val="accent5"/>
        </a:solidFill>
      </dgm:spPr>
      <dgm:t>
        <a:bodyPr/>
        <a:lstStyle/>
        <a:p>
          <a:pPr>
            <a:buNone/>
          </a:pPr>
          <a:r>
            <a:rPr lang="en-US" b="0">
              <a:solidFill>
                <a:schemeClr val="bg1"/>
              </a:solidFill>
            </a:rPr>
            <a:t>Pick a learning center?</a:t>
          </a:r>
        </a:p>
      </dgm:t>
    </dgm:pt>
    <dgm:pt modelId="{49065C6D-9C4F-4CB6-A15D-0FF9DB034E89}" type="sibTrans" cxnId="{4A8F62BE-98AC-436C-A8BD-797DB3C3D726}">
      <dgm:prSet/>
      <dgm:spPr/>
      <dgm:t>
        <a:bodyPr/>
        <a:lstStyle/>
        <a:p>
          <a:endParaRPr lang="en-US" b="0"/>
        </a:p>
      </dgm:t>
    </dgm:pt>
    <dgm:pt modelId="{CD923238-A83D-4300-9845-3ED181ACEEA9}" type="parTrans" cxnId="{4A8F62BE-98AC-436C-A8BD-797DB3C3D726}">
      <dgm:prSet/>
      <dgm:spPr/>
      <dgm:t>
        <a:bodyPr/>
        <a:lstStyle/>
        <a:p>
          <a:endParaRPr lang="en-US" b="0"/>
        </a:p>
      </dgm:t>
    </dgm:pt>
    <dgm:pt modelId="{308A30C5-8219-4CF1-8F86-CE82E38FC7E2}">
      <dgm:prSet/>
      <dgm:spPr>
        <a:solidFill>
          <a:schemeClr val="accent5"/>
        </a:solidFill>
      </dgm:spPr>
      <dgm:t>
        <a:bodyPr/>
        <a:lstStyle/>
        <a:p>
          <a:r>
            <a:rPr lang="en-US" b="0">
              <a:solidFill>
                <a:schemeClr val="bg1"/>
              </a:solidFill>
            </a:rPr>
            <a:t>Think-Tac-Toe Boards</a:t>
          </a:r>
        </a:p>
      </dgm:t>
    </dgm:pt>
    <dgm:pt modelId="{08C3D9BC-7A45-47F6-B78F-4C1DC87EA5C0}" type="sibTrans" cxnId="{59418157-F137-4CF5-B4D0-E19933FC4244}">
      <dgm:prSet/>
      <dgm:spPr/>
      <dgm:t>
        <a:bodyPr/>
        <a:lstStyle/>
        <a:p>
          <a:endParaRPr lang="en-US" b="0"/>
        </a:p>
      </dgm:t>
    </dgm:pt>
    <dgm:pt modelId="{DBE27B21-DE75-4A6C-A76F-5745F9046D1D}" type="parTrans" cxnId="{59418157-F137-4CF5-B4D0-E19933FC4244}">
      <dgm:prSet/>
      <dgm:spPr/>
      <dgm:t>
        <a:bodyPr/>
        <a:lstStyle/>
        <a:p>
          <a:endParaRPr lang="en-US" b="0"/>
        </a:p>
      </dgm:t>
    </dgm:pt>
    <dgm:pt modelId="{FD792929-FD72-426D-B97A-757359946000}">
      <dgm:prSet/>
      <dgm:spPr>
        <a:solidFill>
          <a:schemeClr val="accent5"/>
        </a:solidFill>
      </dgm:spPr>
      <dgm:t>
        <a:bodyPr/>
        <a:lstStyle/>
        <a:p>
          <a:pPr>
            <a:buNone/>
          </a:pPr>
          <a:r>
            <a:rPr lang="en-US" b="0">
              <a:solidFill>
                <a:schemeClr val="bg1"/>
              </a:solidFill>
            </a:rPr>
            <a:t>Make your schedule for the day</a:t>
          </a:r>
        </a:p>
      </dgm:t>
    </dgm:pt>
    <dgm:pt modelId="{496F48D4-C019-4317-9E97-3CA1D09BBA70}" type="sibTrans" cxnId="{50CF10F8-8E2E-4AA1-A318-A1538CA9ED48}">
      <dgm:prSet/>
      <dgm:spPr/>
      <dgm:t>
        <a:bodyPr/>
        <a:lstStyle/>
        <a:p>
          <a:endParaRPr lang="en-US" b="0"/>
        </a:p>
      </dgm:t>
    </dgm:pt>
    <dgm:pt modelId="{9839DAF9-897F-46C5-88FD-A11113CC3845}" type="parTrans" cxnId="{50CF10F8-8E2E-4AA1-A318-A1538CA9ED48}">
      <dgm:prSet/>
      <dgm:spPr/>
      <dgm:t>
        <a:bodyPr/>
        <a:lstStyle/>
        <a:p>
          <a:endParaRPr lang="en-US" b="0"/>
        </a:p>
      </dgm:t>
    </dgm:pt>
    <dgm:pt modelId="{5A53AD7A-6C73-45AA-BA1A-C80C8C2334EA}">
      <dgm:prSet/>
      <dgm:spPr>
        <a:solidFill>
          <a:schemeClr val="accent5"/>
        </a:solidFill>
      </dgm:spPr>
      <dgm:t>
        <a:bodyPr/>
        <a:lstStyle/>
        <a:p>
          <a:pPr>
            <a:buNone/>
          </a:pPr>
          <a:r>
            <a:rPr lang="en-US" b="0">
              <a:solidFill>
                <a:schemeClr val="bg1"/>
              </a:solidFill>
            </a:rPr>
            <a:t>Paper, presentation, or YouTube video to show me what you know?</a:t>
          </a:r>
        </a:p>
      </dgm:t>
    </dgm:pt>
    <dgm:pt modelId="{245E37F4-A369-4139-AE56-C9CEF548E3C0}" type="sibTrans" cxnId="{52C4C043-AD0C-4D55-8801-6A01A5DA0CA4}">
      <dgm:prSet/>
      <dgm:spPr/>
      <dgm:t>
        <a:bodyPr/>
        <a:lstStyle/>
        <a:p>
          <a:endParaRPr lang="en-US" b="0"/>
        </a:p>
      </dgm:t>
    </dgm:pt>
    <dgm:pt modelId="{814F22DD-AABF-41AC-9657-AC420BA20A2F}" type="parTrans" cxnId="{52C4C043-AD0C-4D55-8801-6A01A5DA0CA4}">
      <dgm:prSet/>
      <dgm:spPr/>
      <dgm:t>
        <a:bodyPr/>
        <a:lstStyle/>
        <a:p>
          <a:endParaRPr lang="en-US" b="0"/>
        </a:p>
      </dgm:t>
    </dgm:pt>
    <dgm:pt modelId="{615068D0-8682-4DE3-9C16-452F388DFBE1}">
      <dgm:prSet/>
      <dgm:spPr>
        <a:solidFill>
          <a:schemeClr val="accent5"/>
        </a:solidFill>
      </dgm:spPr>
      <dgm:t>
        <a:bodyPr/>
        <a:lstStyle/>
        <a:p>
          <a:pPr>
            <a:buNone/>
          </a:pPr>
          <a:r>
            <a:rPr lang="en-US" b="0">
              <a:solidFill>
                <a:schemeClr val="bg1"/>
              </a:solidFill>
            </a:rPr>
            <a:t>Which activity would you like to do first?</a:t>
          </a:r>
        </a:p>
      </dgm:t>
    </dgm:pt>
    <dgm:pt modelId="{1129ECF2-01BE-482F-9A7C-B200F1317BEF}" type="sibTrans" cxnId="{584BC255-E4CB-4750-B9F9-A3724E83FCAD}">
      <dgm:prSet/>
      <dgm:spPr/>
      <dgm:t>
        <a:bodyPr/>
        <a:lstStyle/>
        <a:p>
          <a:endParaRPr lang="en-US" b="0"/>
        </a:p>
      </dgm:t>
    </dgm:pt>
    <dgm:pt modelId="{3710F4DA-3F99-4400-AE23-5F20355ACC7A}" type="parTrans" cxnId="{584BC255-E4CB-4750-B9F9-A3724E83FCAD}">
      <dgm:prSet/>
      <dgm:spPr/>
      <dgm:t>
        <a:bodyPr/>
        <a:lstStyle/>
        <a:p>
          <a:endParaRPr lang="en-US" b="0"/>
        </a:p>
      </dgm:t>
    </dgm:pt>
    <dgm:pt modelId="{6E6A303F-076C-432D-8127-0F858C6FBA70}" type="pres">
      <dgm:prSet presAssocID="{5D776169-54CF-4555-939B-C2BB7FF97CD9}" presName="linearFlow" presStyleCnt="0">
        <dgm:presLayoutVars>
          <dgm:dir/>
          <dgm:resizeHandles val="exact"/>
        </dgm:presLayoutVars>
      </dgm:prSet>
      <dgm:spPr/>
    </dgm:pt>
    <dgm:pt modelId="{82C1F4C8-F1EF-4FE4-AF69-FD4BEF7D7147}" type="pres">
      <dgm:prSet presAssocID="{5A53AD7A-6C73-45AA-BA1A-C80C8C2334EA}" presName="composite" presStyleCnt="0"/>
      <dgm:spPr/>
    </dgm:pt>
    <dgm:pt modelId="{6DED62D8-8755-4479-8089-001265898D6A}" type="pres">
      <dgm:prSet presAssocID="{5A53AD7A-6C73-45AA-BA1A-C80C8C2334E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pt>
    <dgm:pt modelId="{2B85A16C-F9CE-42AE-BC0D-5321CE184917}" type="pres">
      <dgm:prSet presAssocID="{5A53AD7A-6C73-45AA-BA1A-C80C8C2334EA}" presName="txShp" presStyleLbl="node1" presStyleIdx="0" presStyleCnt="5" custLinFactNeighborX="6357" custLinFactNeighborY="10476">
        <dgm:presLayoutVars>
          <dgm:bulletEnabled val="1"/>
        </dgm:presLayoutVars>
      </dgm:prSet>
      <dgm:spPr/>
    </dgm:pt>
    <dgm:pt modelId="{E52738E8-2396-4BE0-8716-FC175184FD0F}" type="pres">
      <dgm:prSet presAssocID="{245E37F4-A369-4139-AE56-C9CEF548E3C0}" presName="spacing" presStyleCnt="0"/>
      <dgm:spPr/>
    </dgm:pt>
    <dgm:pt modelId="{E5C26EDA-E020-4C76-967E-2C1A4198ABCC}" type="pres">
      <dgm:prSet presAssocID="{615068D0-8682-4DE3-9C16-452F388DFBE1}" presName="composite" presStyleCnt="0"/>
      <dgm:spPr/>
    </dgm:pt>
    <dgm:pt modelId="{7DCE3140-6711-44A4-845B-E1A50BF796A6}" type="pres">
      <dgm:prSet presAssocID="{615068D0-8682-4DE3-9C16-452F388DFBE1}"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pt>
    <dgm:pt modelId="{CA9A8975-FCFA-456F-9868-F959CA495091}" type="pres">
      <dgm:prSet presAssocID="{615068D0-8682-4DE3-9C16-452F388DFBE1}" presName="txShp" presStyleLbl="node1" presStyleIdx="1" presStyleCnt="5" custLinFactNeighborX="5995" custLinFactNeighborY="3641">
        <dgm:presLayoutVars>
          <dgm:bulletEnabled val="1"/>
        </dgm:presLayoutVars>
      </dgm:prSet>
      <dgm:spPr/>
    </dgm:pt>
    <dgm:pt modelId="{909B2BFB-6B9A-4674-815E-2CB29DE19A9D}" type="pres">
      <dgm:prSet presAssocID="{1129ECF2-01BE-482F-9A7C-B200F1317BEF}" presName="spacing" presStyleCnt="0"/>
      <dgm:spPr/>
    </dgm:pt>
    <dgm:pt modelId="{7B8E6521-D34E-4582-B0E7-5AD32F772EDB}" type="pres">
      <dgm:prSet presAssocID="{82088675-79E8-466F-9F7B-4C001162531F}" presName="composite" presStyleCnt="0"/>
      <dgm:spPr/>
    </dgm:pt>
    <dgm:pt modelId="{291A715A-FBE5-49AC-886C-6E0AFCC56BB6}" type="pres">
      <dgm:prSet presAssocID="{82088675-79E8-466F-9F7B-4C001162531F}"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3C9AD771-E6C7-49EC-988D-A818B2BB8F34}" type="pres">
      <dgm:prSet presAssocID="{82088675-79E8-466F-9F7B-4C001162531F}" presName="txShp" presStyleLbl="node1" presStyleIdx="2" presStyleCnt="5" custLinFactNeighborX="5648" custLinFactNeighborY="-5897">
        <dgm:presLayoutVars>
          <dgm:bulletEnabled val="1"/>
        </dgm:presLayoutVars>
      </dgm:prSet>
      <dgm:spPr/>
    </dgm:pt>
    <dgm:pt modelId="{5CFE0377-4099-405A-978F-88391D92D06E}" type="pres">
      <dgm:prSet presAssocID="{49065C6D-9C4F-4CB6-A15D-0FF9DB034E89}" presName="spacing" presStyleCnt="0"/>
      <dgm:spPr/>
    </dgm:pt>
    <dgm:pt modelId="{1FAE5BD4-C7ED-43CB-BA98-919EB095C73F}" type="pres">
      <dgm:prSet presAssocID="{FD792929-FD72-426D-B97A-757359946000}" presName="composite" presStyleCnt="0"/>
      <dgm:spPr/>
    </dgm:pt>
    <dgm:pt modelId="{8C12E5E8-83C2-4122-BAA6-2D7D9B6E7C9E}" type="pres">
      <dgm:prSet presAssocID="{FD792929-FD72-426D-B97A-757359946000}"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 modelId="{507FE6EE-267F-4453-B772-E36086908AFC}" type="pres">
      <dgm:prSet presAssocID="{FD792929-FD72-426D-B97A-757359946000}" presName="txShp" presStyleLbl="node1" presStyleIdx="3" presStyleCnt="5" custLinFactNeighborX="5648" custLinFactNeighborY="-5897">
        <dgm:presLayoutVars>
          <dgm:bulletEnabled val="1"/>
        </dgm:presLayoutVars>
      </dgm:prSet>
      <dgm:spPr/>
    </dgm:pt>
    <dgm:pt modelId="{71F39A8B-C05B-4C85-8170-DDF238EF197A}" type="pres">
      <dgm:prSet presAssocID="{496F48D4-C019-4317-9E97-3CA1D09BBA70}" presName="spacing" presStyleCnt="0"/>
      <dgm:spPr/>
    </dgm:pt>
    <dgm:pt modelId="{715ACE20-BE58-4E17-951A-75B569239E6B}" type="pres">
      <dgm:prSet presAssocID="{308A30C5-8219-4CF1-8F86-CE82E38FC7E2}" presName="composite" presStyleCnt="0"/>
      <dgm:spPr/>
    </dgm:pt>
    <dgm:pt modelId="{2F2BEA5D-E7D6-4E83-94D5-D11E66518EDE}" type="pres">
      <dgm:prSet presAssocID="{308A30C5-8219-4CF1-8F86-CE82E38FC7E2}"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pt>
    <dgm:pt modelId="{15BAF1CE-79DC-463D-885D-D9DDF39D7178}" type="pres">
      <dgm:prSet presAssocID="{308A30C5-8219-4CF1-8F86-CE82E38FC7E2}" presName="txShp" presStyleLbl="node1" presStyleIdx="4" presStyleCnt="5" custLinFactNeighborX="5995" custLinFactNeighborY="-2235">
        <dgm:presLayoutVars>
          <dgm:bulletEnabled val="1"/>
        </dgm:presLayoutVars>
      </dgm:prSet>
      <dgm:spPr/>
    </dgm:pt>
  </dgm:ptLst>
  <dgm:cxnLst>
    <dgm:cxn modelId="{780C5907-71D1-4623-959F-FCB893E52A2E}" type="presOf" srcId="{5D776169-54CF-4555-939B-C2BB7FF97CD9}" destId="{6E6A303F-076C-432D-8127-0F858C6FBA70}" srcOrd="0" destOrd="0" presId="urn:microsoft.com/office/officeart/2005/8/layout/vList3"/>
    <dgm:cxn modelId="{9E727922-5F85-4F28-B92A-76EBF307653B}" type="presOf" srcId="{308A30C5-8219-4CF1-8F86-CE82E38FC7E2}" destId="{15BAF1CE-79DC-463D-885D-D9DDF39D7178}" srcOrd="0" destOrd="0" presId="urn:microsoft.com/office/officeart/2005/8/layout/vList3"/>
    <dgm:cxn modelId="{F7D8BA3C-6906-4EE3-B848-DCEE564EB2D2}" type="presOf" srcId="{615068D0-8682-4DE3-9C16-452F388DFBE1}" destId="{CA9A8975-FCFA-456F-9868-F959CA495091}" srcOrd="0" destOrd="0" presId="urn:microsoft.com/office/officeart/2005/8/layout/vList3"/>
    <dgm:cxn modelId="{52C4C043-AD0C-4D55-8801-6A01A5DA0CA4}" srcId="{5D776169-54CF-4555-939B-C2BB7FF97CD9}" destId="{5A53AD7A-6C73-45AA-BA1A-C80C8C2334EA}" srcOrd="0" destOrd="0" parTransId="{814F22DD-AABF-41AC-9657-AC420BA20A2F}" sibTransId="{245E37F4-A369-4139-AE56-C9CEF548E3C0}"/>
    <dgm:cxn modelId="{7C88D44D-8CBE-4DE9-A8FA-F6F071EE58B9}" type="presOf" srcId="{5A53AD7A-6C73-45AA-BA1A-C80C8C2334EA}" destId="{2B85A16C-F9CE-42AE-BC0D-5321CE184917}" srcOrd="0" destOrd="0" presId="urn:microsoft.com/office/officeart/2005/8/layout/vList3"/>
    <dgm:cxn modelId="{584BC255-E4CB-4750-B9F9-A3724E83FCAD}" srcId="{5D776169-54CF-4555-939B-C2BB7FF97CD9}" destId="{615068D0-8682-4DE3-9C16-452F388DFBE1}" srcOrd="1" destOrd="0" parTransId="{3710F4DA-3F99-4400-AE23-5F20355ACC7A}" sibTransId="{1129ECF2-01BE-482F-9A7C-B200F1317BEF}"/>
    <dgm:cxn modelId="{59418157-F137-4CF5-B4D0-E19933FC4244}" srcId="{5D776169-54CF-4555-939B-C2BB7FF97CD9}" destId="{308A30C5-8219-4CF1-8F86-CE82E38FC7E2}" srcOrd="4" destOrd="0" parTransId="{DBE27B21-DE75-4A6C-A76F-5745F9046D1D}" sibTransId="{08C3D9BC-7A45-47F6-B78F-4C1DC87EA5C0}"/>
    <dgm:cxn modelId="{53FCD158-2568-4C26-A0C9-94DE7AB6A1D6}" type="presOf" srcId="{82088675-79E8-466F-9F7B-4C001162531F}" destId="{3C9AD771-E6C7-49EC-988D-A818B2BB8F34}" srcOrd="0" destOrd="0" presId="urn:microsoft.com/office/officeart/2005/8/layout/vList3"/>
    <dgm:cxn modelId="{3C798289-26AD-4666-B004-27AABB640DBE}" type="presOf" srcId="{FD792929-FD72-426D-B97A-757359946000}" destId="{507FE6EE-267F-4453-B772-E36086908AFC}" srcOrd="0" destOrd="0" presId="urn:microsoft.com/office/officeart/2005/8/layout/vList3"/>
    <dgm:cxn modelId="{4A8F62BE-98AC-436C-A8BD-797DB3C3D726}" srcId="{5D776169-54CF-4555-939B-C2BB7FF97CD9}" destId="{82088675-79E8-466F-9F7B-4C001162531F}" srcOrd="2" destOrd="0" parTransId="{CD923238-A83D-4300-9845-3ED181ACEEA9}" sibTransId="{49065C6D-9C4F-4CB6-A15D-0FF9DB034E89}"/>
    <dgm:cxn modelId="{50CF10F8-8E2E-4AA1-A318-A1538CA9ED48}" srcId="{5D776169-54CF-4555-939B-C2BB7FF97CD9}" destId="{FD792929-FD72-426D-B97A-757359946000}" srcOrd="3" destOrd="0" parTransId="{9839DAF9-897F-46C5-88FD-A11113CC3845}" sibTransId="{496F48D4-C019-4317-9E97-3CA1D09BBA70}"/>
    <dgm:cxn modelId="{23D08E46-8503-4706-98AF-A0ED031B1690}" type="presParOf" srcId="{6E6A303F-076C-432D-8127-0F858C6FBA70}" destId="{82C1F4C8-F1EF-4FE4-AF69-FD4BEF7D7147}" srcOrd="0" destOrd="0" presId="urn:microsoft.com/office/officeart/2005/8/layout/vList3"/>
    <dgm:cxn modelId="{A2C19383-B53A-4E75-8A40-D9A2BA67D76A}" type="presParOf" srcId="{82C1F4C8-F1EF-4FE4-AF69-FD4BEF7D7147}" destId="{6DED62D8-8755-4479-8089-001265898D6A}" srcOrd="0" destOrd="0" presId="urn:microsoft.com/office/officeart/2005/8/layout/vList3"/>
    <dgm:cxn modelId="{A9E32667-8C0D-42BC-B650-7B11C9AEFC1A}" type="presParOf" srcId="{82C1F4C8-F1EF-4FE4-AF69-FD4BEF7D7147}" destId="{2B85A16C-F9CE-42AE-BC0D-5321CE184917}" srcOrd="1" destOrd="0" presId="urn:microsoft.com/office/officeart/2005/8/layout/vList3"/>
    <dgm:cxn modelId="{6F40EA94-A9BC-48ED-A61F-5DB2ED02F654}" type="presParOf" srcId="{6E6A303F-076C-432D-8127-0F858C6FBA70}" destId="{E52738E8-2396-4BE0-8716-FC175184FD0F}" srcOrd="1" destOrd="0" presId="urn:microsoft.com/office/officeart/2005/8/layout/vList3"/>
    <dgm:cxn modelId="{354DAF8B-0071-4094-A9B9-5649EBD759EF}" type="presParOf" srcId="{6E6A303F-076C-432D-8127-0F858C6FBA70}" destId="{E5C26EDA-E020-4C76-967E-2C1A4198ABCC}" srcOrd="2" destOrd="0" presId="urn:microsoft.com/office/officeart/2005/8/layout/vList3"/>
    <dgm:cxn modelId="{1F9D66B4-A283-42FB-B71D-F4F69BB214FF}" type="presParOf" srcId="{E5C26EDA-E020-4C76-967E-2C1A4198ABCC}" destId="{7DCE3140-6711-44A4-845B-E1A50BF796A6}" srcOrd="0" destOrd="0" presId="urn:microsoft.com/office/officeart/2005/8/layout/vList3"/>
    <dgm:cxn modelId="{DA93092B-2EBC-4B80-9A9E-496981B6B3F0}" type="presParOf" srcId="{E5C26EDA-E020-4C76-967E-2C1A4198ABCC}" destId="{CA9A8975-FCFA-456F-9868-F959CA495091}" srcOrd="1" destOrd="0" presId="urn:microsoft.com/office/officeart/2005/8/layout/vList3"/>
    <dgm:cxn modelId="{80DC001E-EFFD-4FA3-ACB2-A9B262F49D45}" type="presParOf" srcId="{6E6A303F-076C-432D-8127-0F858C6FBA70}" destId="{909B2BFB-6B9A-4674-815E-2CB29DE19A9D}" srcOrd="3" destOrd="0" presId="urn:microsoft.com/office/officeart/2005/8/layout/vList3"/>
    <dgm:cxn modelId="{21A8BC50-CF9F-4908-9134-D1D163791025}" type="presParOf" srcId="{6E6A303F-076C-432D-8127-0F858C6FBA70}" destId="{7B8E6521-D34E-4582-B0E7-5AD32F772EDB}" srcOrd="4" destOrd="0" presId="urn:microsoft.com/office/officeart/2005/8/layout/vList3"/>
    <dgm:cxn modelId="{E0712BB0-65D0-4E0C-933E-240C53AB95AB}" type="presParOf" srcId="{7B8E6521-D34E-4582-B0E7-5AD32F772EDB}" destId="{291A715A-FBE5-49AC-886C-6E0AFCC56BB6}" srcOrd="0" destOrd="0" presId="urn:microsoft.com/office/officeart/2005/8/layout/vList3"/>
    <dgm:cxn modelId="{B9759F92-2948-481D-B271-994BC77BCA9F}" type="presParOf" srcId="{7B8E6521-D34E-4582-B0E7-5AD32F772EDB}" destId="{3C9AD771-E6C7-49EC-988D-A818B2BB8F34}" srcOrd="1" destOrd="0" presId="urn:microsoft.com/office/officeart/2005/8/layout/vList3"/>
    <dgm:cxn modelId="{B5C1FA88-C091-44F1-96CB-5795328A79C7}" type="presParOf" srcId="{6E6A303F-076C-432D-8127-0F858C6FBA70}" destId="{5CFE0377-4099-405A-978F-88391D92D06E}" srcOrd="5" destOrd="0" presId="urn:microsoft.com/office/officeart/2005/8/layout/vList3"/>
    <dgm:cxn modelId="{E33BF895-5B10-4ED4-B143-293C900E6531}" type="presParOf" srcId="{6E6A303F-076C-432D-8127-0F858C6FBA70}" destId="{1FAE5BD4-C7ED-43CB-BA98-919EB095C73F}" srcOrd="6" destOrd="0" presId="urn:microsoft.com/office/officeart/2005/8/layout/vList3"/>
    <dgm:cxn modelId="{868B384D-11FA-440D-8C5B-C60A6E1727D0}" type="presParOf" srcId="{1FAE5BD4-C7ED-43CB-BA98-919EB095C73F}" destId="{8C12E5E8-83C2-4122-BAA6-2D7D9B6E7C9E}" srcOrd="0" destOrd="0" presId="urn:microsoft.com/office/officeart/2005/8/layout/vList3"/>
    <dgm:cxn modelId="{E11AD734-1CC5-4D9B-9700-F79DAB6A5EDD}" type="presParOf" srcId="{1FAE5BD4-C7ED-43CB-BA98-919EB095C73F}" destId="{507FE6EE-267F-4453-B772-E36086908AFC}" srcOrd="1" destOrd="0" presId="urn:microsoft.com/office/officeart/2005/8/layout/vList3"/>
    <dgm:cxn modelId="{2EFF56C8-E0FA-497D-ADD1-758387C29206}" type="presParOf" srcId="{6E6A303F-076C-432D-8127-0F858C6FBA70}" destId="{71F39A8B-C05B-4C85-8170-DDF238EF197A}" srcOrd="7" destOrd="0" presId="urn:microsoft.com/office/officeart/2005/8/layout/vList3"/>
    <dgm:cxn modelId="{7C741502-46D9-49F0-85B0-73F3EBBD6C87}" type="presParOf" srcId="{6E6A303F-076C-432D-8127-0F858C6FBA70}" destId="{715ACE20-BE58-4E17-951A-75B569239E6B}" srcOrd="8" destOrd="0" presId="urn:microsoft.com/office/officeart/2005/8/layout/vList3"/>
    <dgm:cxn modelId="{9DB9C4F2-D4A2-46E3-B756-A7D4D342F5AE}" type="presParOf" srcId="{715ACE20-BE58-4E17-951A-75B569239E6B}" destId="{2F2BEA5D-E7D6-4E83-94D5-D11E66518EDE}" srcOrd="0" destOrd="0" presId="urn:microsoft.com/office/officeart/2005/8/layout/vList3"/>
    <dgm:cxn modelId="{3AFE7FBB-70D3-4930-ABE7-47229D9006EE}" type="presParOf" srcId="{715ACE20-BE58-4E17-951A-75B569239E6B}" destId="{15BAF1CE-79DC-463D-885D-D9DDF39D717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27867F-7583-44CC-A168-4524A00EE65F}"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US"/>
        </a:p>
      </dgm:t>
    </dgm:pt>
    <dgm:pt modelId="{EB1562F9-2127-434E-8321-7B0FFFE3D28D}">
      <dgm:prSet custT="1"/>
      <dgm:spPr>
        <a:solidFill>
          <a:schemeClr val="accent5"/>
        </a:solidFill>
      </dgm:spPr>
      <dgm:t>
        <a:bodyPr/>
        <a:lstStyle/>
        <a:p>
          <a:r>
            <a:rPr lang="en-US" sz="1800">
              <a:solidFill>
                <a:schemeClr val="bg1"/>
              </a:solidFill>
            </a:rPr>
            <a:t>Crayons or sparkly markers?</a:t>
          </a:r>
        </a:p>
      </dgm:t>
    </dgm:pt>
    <dgm:pt modelId="{E7091D52-6FB1-4FB7-9D10-C775F03C41B6}" type="parTrans" cxnId="{EF4224C1-BB8E-436F-B74F-5A395B33B6F3}">
      <dgm:prSet/>
      <dgm:spPr/>
      <dgm:t>
        <a:bodyPr/>
        <a:lstStyle/>
        <a:p>
          <a:endParaRPr lang="en-US"/>
        </a:p>
      </dgm:t>
    </dgm:pt>
    <dgm:pt modelId="{7073819E-2A7C-4415-ADC8-88063A2E4246}" type="sibTrans" cxnId="{EF4224C1-BB8E-436F-B74F-5A395B33B6F3}">
      <dgm:prSet/>
      <dgm:spPr/>
      <dgm:t>
        <a:bodyPr/>
        <a:lstStyle/>
        <a:p>
          <a:endParaRPr lang="en-US"/>
        </a:p>
      </dgm:t>
    </dgm:pt>
    <dgm:pt modelId="{9C415A63-F569-4E14-BD62-C06591981E72}">
      <dgm:prSet custT="1"/>
      <dgm:spPr>
        <a:solidFill>
          <a:schemeClr val="accent5"/>
        </a:solidFill>
      </dgm:spPr>
      <dgm:t>
        <a:bodyPr/>
        <a:lstStyle/>
        <a:p>
          <a:r>
            <a:rPr lang="en-US" sz="1800">
              <a:solidFill>
                <a:schemeClr val="bg1"/>
              </a:solidFill>
            </a:rPr>
            <a:t>At your desk or in the library?</a:t>
          </a:r>
        </a:p>
      </dgm:t>
    </dgm:pt>
    <dgm:pt modelId="{8E1A3FCA-35B1-477A-9737-64D2AF5FBB37}" type="parTrans" cxnId="{16BC1748-D38B-45AA-B1DE-5DB5FD9A4438}">
      <dgm:prSet/>
      <dgm:spPr/>
      <dgm:t>
        <a:bodyPr/>
        <a:lstStyle/>
        <a:p>
          <a:endParaRPr lang="en-US"/>
        </a:p>
      </dgm:t>
    </dgm:pt>
    <dgm:pt modelId="{37FF7330-388F-4B79-850E-146D2DE3D744}" type="sibTrans" cxnId="{16BC1748-D38B-45AA-B1DE-5DB5FD9A4438}">
      <dgm:prSet/>
      <dgm:spPr/>
      <dgm:t>
        <a:bodyPr/>
        <a:lstStyle/>
        <a:p>
          <a:endParaRPr lang="en-US"/>
        </a:p>
      </dgm:t>
    </dgm:pt>
    <dgm:pt modelId="{372C3209-248A-4617-AC50-EAD1A1A23628}">
      <dgm:prSet custT="1"/>
      <dgm:spPr>
        <a:solidFill>
          <a:schemeClr val="accent5"/>
        </a:solidFill>
      </dgm:spPr>
      <dgm:t>
        <a:bodyPr/>
        <a:lstStyle/>
        <a:p>
          <a:r>
            <a:rPr lang="en-US" sz="1800">
              <a:solidFill>
                <a:schemeClr val="bg1"/>
              </a:solidFill>
            </a:rPr>
            <a:t>In the reading corner or at your desk?</a:t>
          </a:r>
        </a:p>
      </dgm:t>
    </dgm:pt>
    <dgm:pt modelId="{1AF99DF4-23C5-48FB-8A97-ACE4C976499A}" type="parTrans" cxnId="{FFE3140B-A87A-4D97-AB27-72D9363619C1}">
      <dgm:prSet/>
      <dgm:spPr/>
      <dgm:t>
        <a:bodyPr/>
        <a:lstStyle/>
        <a:p>
          <a:endParaRPr lang="en-US"/>
        </a:p>
      </dgm:t>
    </dgm:pt>
    <dgm:pt modelId="{19E4A53A-44A4-4A6D-B1BD-68754139E89D}" type="sibTrans" cxnId="{FFE3140B-A87A-4D97-AB27-72D9363619C1}">
      <dgm:prSet/>
      <dgm:spPr/>
      <dgm:t>
        <a:bodyPr/>
        <a:lstStyle/>
        <a:p>
          <a:endParaRPr lang="en-US"/>
        </a:p>
      </dgm:t>
    </dgm:pt>
    <dgm:pt modelId="{D7F3CB78-C407-413C-B6FE-B415ED7F1B02}">
      <dgm:prSet custT="1"/>
      <dgm:spPr>
        <a:solidFill>
          <a:schemeClr val="accent5"/>
        </a:solidFill>
      </dgm:spPr>
      <dgm:t>
        <a:bodyPr/>
        <a:lstStyle/>
        <a:p>
          <a:r>
            <a:rPr lang="en-US" sz="1800">
              <a:solidFill>
                <a:schemeClr val="bg1"/>
              </a:solidFill>
            </a:rPr>
            <a:t>Which book would you like to read?</a:t>
          </a:r>
        </a:p>
      </dgm:t>
    </dgm:pt>
    <dgm:pt modelId="{4504C0E4-0216-4180-AD0A-40E5F0C609BF}" type="parTrans" cxnId="{8F154A10-6C3D-4C5F-9BA1-F72A84D97D37}">
      <dgm:prSet/>
      <dgm:spPr/>
      <dgm:t>
        <a:bodyPr/>
        <a:lstStyle/>
        <a:p>
          <a:endParaRPr lang="en-US"/>
        </a:p>
      </dgm:t>
    </dgm:pt>
    <dgm:pt modelId="{A6992ABD-CE04-4735-8608-198DBC8CCDAE}" type="sibTrans" cxnId="{8F154A10-6C3D-4C5F-9BA1-F72A84D97D37}">
      <dgm:prSet/>
      <dgm:spPr/>
      <dgm:t>
        <a:bodyPr/>
        <a:lstStyle/>
        <a:p>
          <a:endParaRPr lang="en-US"/>
        </a:p>
      </dgm:t>
    </dgm:pt>
    <dgm:pt modelId="{9D0AA2C2-51FA-49AF-9EFE-CAFA4BAEF28E}">
      <dgm:prSet custT="1"/>
      <dgm:spPr>
        <a:solidFill>
          <a:schemeClr val="accent5"/>
        </a:solidFill>
      </dgm:spPr>
      <dgm:t>
        <a:bodyPr/>
        <a:lstStyle/>
        <a:p>
          <a:r>
            <a:rPr lang="en-US" sz="1800">
              <a:solidFill>
                <a:schemeClr val="bg1"/>
              </a:solidFill>
            </a:rPr>
            <a:t>Finish in class or at home?</a:t>
          </a:r>
        </a:p>
      </dgm:t>
    </dgm:pt>
    <dgm:pt modelId="{321F55CC-0BF3-4582-BEAA-35C019A2AB01}" type="parTrans" cxnId="{6CD93535-157B-44F4-8D6D-479B822664A7}">
      <dgm:prSet/>
      <dgm:spPr/>
      <dgm:t>
        <a:bodyPr/>
        <a:lstStyle/>
        <a:p>
          <a:endParaRPr lang="en-US"/>
        </a:p>
      </dgm:t>
    </dgm:pt>
    <dgm:pt modelId="{6FF0404B-E8CE-4D59-B09D-A1465C47ADD2}" type="sibTrans" cxnId="{6CD93535-157B-44F4-8D6D-479B822664A7}">
      <dgm:prSet/>
      <dgm:spPr/>
      <dgm:t>
        <a:bodyPr/>
        <a:lstStyle/>
        <a:p>
          <a:endParaRPr lang="en-US"/>
        </a:p>
      </dgm:t>
    </dgm:pt>
    <dgm:pt modelId="{CB4E3B0C-A902-4B37-B493-54774A3AAAE4}">
      <dgm:prSet custT="1"/>
      <dgm:spPr>
        <a:solidFill>
          <a:schemeClr val="accent5"/>
        </a:solidFill>
      </dgm:spPr>
      <dgm:t>
        <a:bodyPr/>
        <a:lstStyle/>
        <a:p>
          <a:r>
            <a:rPr lang="en-US" sz="1800">
              <a:solidFill>
                <a:schemeClr val="bg1"/>
              </a:solidFill>
            </a:rPr>
            <a:t>Typed or hand written?</a:t>
          </a:r>
        </a:p>
      </dgm:t>
    </dgm:pt>
    <dgm:pt modelId="{60599613-488E-4E9B-AFD8-6175AC8038C0}" type="parTrans" cxnId="{2F4BB498-2FF4-4386-B0C1-025823F6D96D}">
      <dgm:prSet/>
      <dgm:spPr/>
      <dgm:t>
        <a:bodyPr/>
        <a:lstStyle/>
        <a:p>
          <a:endParaRPr lang="en-US"/>
        </a:p>
      </dgm:t>
    </dgm:pt>
    <dgm:pt modelId="{418252F0-1372-40A5-B4B9-51BD15405544}" type="sibTrans" cxnId="{2F4BB498-2FF4-4386-B0C1-025823F6D96D}">
      <dgm:prSet/>
      <dgm:spPr/>
      <dgm:t>
        <a:bodyPr/>
        <a:lstStyle/>
        <a:p>
          <a:endParaRPr lang="en-US"/>
        </a:p>
      </dgm:t>
    </dgm:pt>
    <dgm:pt modelId="{30035C42-0877-4CBA-BDAC-2DD7495B69EF}">
      <dgm:prSet custT="1"/>
      <dgm:spPr>
        <a:solidFill>
          <a:schemeClr val="accent5"/>
        </a:solidFill>
      </dgm:spPr>
      <dgm:t>
        <a:bodyPr/>
        <a:lstStyle/>
        <a:p>
          <a:r>
            <a:rPr lang="en-US" sz="1800">
              <a:solidFill>
                <a:schemeClr val="bg1"/>
              </a:solidFill>
            </a:rPr>
            <a:t>Even or odds?</a:t>
          </a:r>
        </a:p>
      </dgm:t>
    </dgm:pt>
    <dgm:pt modelId="{9FD6DBF8-4D18-44F8-8ACD-753F1E84B76B}" type="parTrans" cxnId="{291F24C5-0CCD-432A-A052-5EEBD63CC527}">
      <dgm:prSet/>
      <dgm:spPr/>
      <dgm:t>
        <a:bodyPr/>
        <a:lstStyle/>
        <a:p>
          <a:endParaRPr lang="en-US"/>
        </a:p>
      </dgm:t>
    </dgm:pt>
    <dgm:pt modelId="{86D92A3E-71A0-4625-896F-41A300A17E4B}" type="sibTrans" cxnId="{291F24C5-0CCD-432A-A052-5EEBD63CC527}">
      <dgm:prSet/>
      <dgm:spPr/>
      <dgm:t>
        <a:bodyPr/>
        <a:lstStyle/>
        <a:p>
          <a:endParaRPr lang="en-US"/>
        </a:p>
      </dgm:t>
    </dgm:pt>
    <dgm:pt modelId="{E10298D6-2583-4F30-8685-B65B313A03BC}">
      <dgm:prSet custT="1"/>
      <dgm:spPr>
        <a:solidFill>
          <a:schemeClr val="accent5"/>
        </a:solidFill>
      </dgm:spPr>
      <dgm:t>
        <a:bodyPr/>
        <a:lstStyle/>
        <a:p>
          <a:r>
            <a:rPr lang="en-US" sz="1800">
              <a:solidFill>
                <a:schemeClr val="bg1"/>
              </a:solidFill>
            </a:rPr>
            <a:t>Work independently or with a partner?</a:t>
          </a:r>
        </a:p>
      </dgm:t>
    </dgm:pt>
    <dgm:pt modelId="{44A13A4E-8D73-41A2-B86F-2F58E63563D7}" type="sibTrans" cxnId="{00D0A8CF-3801-4875-99F3-07155B77CE96}">
      <dgm:prSet/>
      <dgm:spPr/>
      <dgm:t>
        <a:bodyPr/>
        <a:lstStyle/>
        <a:p>
          <a:endParaRPr lang="en-US"/>
        </a:p>
      </dgm:t>
    </dgm:pt>
    <dgm:pt modelId="{A7239DE4-4A15-46D9-B81B-C0D525C516D9}" type="parTrans" cxnId="{00D0A8CF-3801-4875-99F3-07155B77CE96}">
      <dgm:prSet/>
      <dgm:spPr/>
      <dgm:t>
        <a:bodyPr/>
        <a:lstStyle/>
        <a:p>
          <a:endParaRPr lang="en-US"/>
        </a:p>
      </dgm:t>
    </dgm:pt>
    <dgm:pt modelId="{8F0CD047-F921-4D3D-9B26-DC585E2621A7}" type="pres">
      <dgm:prSet presAssocID="{D627867F-7583-44CC-A168-4524A00EE65F}" presName="Name0" presStyleCnt="0">
        <dgm:presLayoutVars>
          <dgm:dir/>
          <dgm:resizeHandles val="exact"/>
        </dgm:presLayoutVars>
      </dgm:prSet>
      <dgm:spPr/>
    </dgm:pt>
    <dgm:pt modelId="{F804544B-D060-4398-BA13-0A0A443465B6}" type="pres">
      <dgm:prSet presAssocID="{D627867F-7583-44CC-A168-4524A00EE65F}" presName="fgShape" presStyleLbl="fgShp" presStyleIdx="0" presStyleCnt="1" custLinFactNeighborY="-653"/>
      <dgm:spPr>
        <a:solidFill>
          <a:schemeClr val="bg1">
            <a:lumMod val="85000"/>
          </a:schemeClr>
        </a:solidFill>
        <a:ln>
          <a:solidFill>
            <a:schemeClr val="accent4"/>
          </a:solidFill>
        </a:ln>
      </dgm:spPr>
    </dgm:pt>
    <dgm:pt modelId="{FFB764D8-B788-4D78-AC8B-F32C6890F0F7}" type="pres">
      <dgm:prSet presAssocID="{D627867F-7583-44CC-A168-4524A00EE65F}" presName="linComp" presStyleCnt="0"/>
      <dgm:spPr/>
    </dgm:pt>
    <dgm:pt modelId="{5DC31710-61E3-4361-88CB-9495BFD0EE45}" type="pres">
      <dgm:prSet presAssocID="{EB1562F9-2127-434E-8321-7B0FFFE3D28D}" presName="compNode" presStyleCnt="0"/>
      <dgm:spPr/>
    </dgm:pt>
    <dgm:pt modelId="{9B58742A-3EA6-433A-8E51-5646D54E0669}" type="pres">
      <dgm:prSet presAssocID="{EB1562F9-2127-434E-8321-7B0FFFE3D28D}" presName="bkgdShape" presStyleLbl="node1" presStyleIdx="0" presStyleCnt="8"/>
      <dgm:spPr/>
    </dgm:pt>
    <dgm:pt modelId="{2FDEE11D-5D02-4DE2-AA85-D7001E9CDDA4}" type="pres">
      <dgm:prSet presAssocID="{EB1562F9-2127-434E-8321-7B0FFFE3D28D}" presName="nodeTx" presStyleLbl="node1" presStyleIdx="0" presStyleCnt="8">
        <dgm:presLayoutVars>
          <dgm:bulletEnabled val="1"/>
        </dgm:presLayoutVars>
      </dgm:prSet>
      <dgm:spPr/>
    </dgm:pt>
    <dgm:pt modelId="{BDEFFD0A-43A3-411F-A3CD-4D78A40D1E61}" type="pres">
      <dgm:prSet presAssocID="{EB1562F9-2127-434E-8321-7B0FFFE3D28D}" presName="invisiNode" presStyleLbl="node1" presStyleIdx="0" presStyleCnt="8"/>
      <dgm:spPr/>
    </dgm:pt>
    <dgm:pt modelId="{6D7D7B52-9427-42D8-A447-575EDD74F873}" type="pres">
      <dgm:prSet presAssocID="{EB1562F9-2127-434E-8321-7B0FFFE3D28D}" presName="imagNode" presStyleLbl="fgImgPlace1" presStyleIdx="0" presStyleCnt="8"/>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cribble outline"/>
        </a:ext>
      </dgm:extLst>
    </dgm:pt>
    <dgm:pt modelId="{360C75CC-D158-4F8F-A28F-B81D9160AEEA}" type="pres">
      <dgm:prSet presAssocID="{7073819E-2A7C-4415-ADC8-88063A2E4246}" presName="sibTrans" presStyleLbl="sibTrans2D1" presStyleIdx="0" presStyleCnt="0"/>
      <dgm:spPr/>
    </dgm:pt>
    <dgm:pt modelId="{88BD0EFF-A9DF-4643-AC5A-1FEB8E5E98D5}" type="pres">
      <dgm:prSet presAssocID="{9C415A63-F569-4E14-BD62-C06591981E72}" presName="compNode" presStyleCnt="0"/>
      <dgm:spPr/>
    </dgm:pt>
    <dgm:pt modelId="{62F63F3F-9D15-4F8F-BD80-ABD031134E00}" type="pres">
      <dgm:prSet presAssocID="{9C415A63-F569-4E14-BD62-C06591981E72}" presName="bkgdShape" presStyleLbl="node1" presStyleIdx="1" presStyleCnt="8"/>
      <dgm:spPr/>
    </dgm:pt>
    <dgm:pt modelId="{9AAA85E4-38DE-4BBA-8F28-BA4A13F56CE9}" type="pres">
      <dgm:prSet presAssocID="{9C415A63-F569-4E14-BD62-C06591981E72}" presName="nodeTx" presStyleLbl="node1" presStyleIdx="1" presStyleCnt="8">
        <dgm:presLayoutVars>
          <dgm:bulletEnabled val="1"/>
        </dgm:presLayoutVars>
      </dgm:prSet>
      <dgm:spPr/>
    </dgm:pt>
    <dgm:pt modelId="{25F99342-88F9-476F-A60D-7B4F8C615ED8}" type="pres">
      <dgm:prSet presAssocID="{9C415A63-F569-4E14-BD62-C06591981E72}" presName="invisiNode" presStyleLbl="node1" presStyleIdx="1" presStyleCnt="8"/>
      <dgm:spPr/>
    </dgm:pt>
    <dgm:pt modelId="{63E367CB-CC6A-47E2-8956-25B3E56DBE24}" type="pres">
      <dgm:prSet presAssocID="{9C415A63-F569-4E14-BD62-C06591981E72}" presName="imagNode" presStyleLbl="fgImgPlace1" presStyleIdx="1" presStyleCnt="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Work from home desk with solid fill"/>
        </a:ext>
      </dgm:extLst>
    </dgm:pt>
    <dgm:pt modelId="{BE5C46D0-EAEF-443E-83EA-009EC01E5C9F}" type="pres">
      <dgm:prSet presAssocID="{37FF7330-388F-4B79-850E-146D2DE3D744}" presName="sibTrans" presStyleLbl="sibTrans2D1" presStyleIdx="0" presStyleCnt="0"/>
      <dgm:spPr/>
    </dgm:pt>
    <dgm:pt modelId="{D5B88668-7C10-4B0D-8F70-DE33A1C16B92}" type="pres">
      <dgm:prSet presAssocID="{372C3209-248A-4617-AC50-EAD1A1A23628}" presName="compNode" presStyleCnt="0"/>
      <dgm:spPr/>
    </dgm:pt>
    <dgm:pt modelId="{9CFF957C-2F4C-4CAD-91A3-8B3FF4E10879}" type="pres">
      <dgm:prSet presAssocID="{372C3209-248A-4617-AC50-EAD1A1A23628}" presName="bkgdShape" presStyleLbl="node1" presStyleIdx="2" presStyleCnt="8"/>
      <dgm:spPr/>
    </dgm:pt>
    <dgm:pt modelId="{85F648B3-430D-4DF0-8A5C-49DCA897B543}" type="pres">
      <dgm:prSet presAssocID="{372C3209-248A-4617-AC50-EAD1A1A23628}" presName="nodeTx" presStyleLbl="node1" presStyleIdx="2" presStyleCnt="8">
        <dgm:presLayoutVars>
          <dgm:bulletEnabled val="1"/>
        </dgm:presLayoutVars>
      </dgm:prSet>
      <dgm:spPr/>
    </dgm:pt>
    <dgm:pt modelId="{6A1E4620-733F-4E21-A7D5-08854B38A5DE}" type="pres">
      <dgm:prSet presAssocID="{372C3209-248A-4617-AC50-EAD1A1A23628}" presName="invisiNode" presStyleLbl="node1" presStyleIdx="2" presStyleCnt="8"/>
      <dgm:spPr/>
    </dgm:pt>
    <dgm:pt modelId="{D5C93FA9-7277-42EF-8AFA-356B191395D6}" type="pres">
      <dgm:prSet presAssocID="{372C3209-248A-4617-AC50-EAD1A1A23628}" presName="imagNode" presStyleLbl="fgImgPlace1" presStyleIdx="2" presStyleCnt="8"/>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Books on shelf outline"/>
        </a:ext>
      </dgm:extLst>
    </dgm:pt>
    <dgm:pt modelId="{6E31D31B-340C-4496-AFA7-EA250EAECB98}" type="pres">
      <dgm:prSet presAssocID="{19E4A53A-44A4-4A6D-B1BD-68754139E89D}" presName="sibTrans" presStyleLbl="sibTrans2D1" presStyleIdx="0" presStyleCnt="0"/>
      <dgm:spPr/>
    </dgm:pt>
    <dgm:pt modelId="{84F8FFDB-D623-47A6-A622-EDBD65D970E7}" type="pres">
      <dgm:prSet presAssocID="{E10298D6-2583-4F30-8685-B65B313A03BC}" presName="compNode" presStyleCnt="0"/>
      <dgm:spPr/>
    </dgm:pt>
    <dgm:pt modelId="{C18B17A6-C89B-4B0A-9B99-41EF8A373074}" type="pres">
      <dgm:prSet presAssocID="{E10298D6-2583-4F30-8685-B65B313A03BC}" presName="bkgdShape" presStyleLbl="node1" presStyleIdx="3" presStyleCnt="8"/>
      <dgm:spPr/>
    </dgm:pt>
    <dgm:pt modelId="{ADA6DBF2-A84F-4C4D-B3D5-D6C1CA64AFA7}" type="pres">
      <dgm:prSet presAssocID="{E10298D6-2583-4F30-8685-B65B313A03BC}" presName="nodeTx" presStyleLbl="node1" presStyleIdx="3" presStyleCnt="8">
        <dgm:presLayoutVars>
          <dgm:bulletEnabled val="1"/>
        </dgm:presLayoutVars>
      </dgm:prSet>
      <dgm:spPr/>
    </dgm:pt>
    <dgm:pt modelId="{CFF12AB3-9CEE-4EE9-831D-F75B1F59982A}" type="pres">
      <dgm:prSet presAssocID="{E10298D6-2583-4F30-8685-B65B313A03BC}" presName="invisiNode" presStyleLbl="node1" presStyleIdx="3" presStyleCnt="8"/>
      <dgm:spPr/>
    </dgm:pt>
    <dgm:pt modelId="{4F8193B7-1D1E-46B8-99B6-0C4628D4D53D}" type="pres">
      <dgm:prSet presAssocID="{E10298D6-2583-4F30-8685-B65B313A03BC}" presName="imagNode" presStyleLbl="fgImgPlace1" presStyleIdx="3" presStyleCnt="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Boardroom with solid fill"/>
        </a:ext>
      </dgm:extLst>
    </dgm:pt>
    <dgm:pt modelId="{77DFB171-4BC5-497A-B64B-FB94FE697160}" type="pres">
      <dgm:prSet presAssocID="{44A13A4E-8D73-41A2-B86F-2F58E63563D7}" presName="sibTrans" presStyleLbl="sibTrans2D1" presStyleIdx="0" presStyleCnt="0"/>
      <dgm:spPr/>
    </dgm:pt>
    <dgm:pt modelId="{463AEF4B-9B05-415F-B97B-5156152D3A18}" type="pres">
      <dgm:prSet presAssocID="{D7F3CB78-C407-413C-B6FE-B415ED7F1B02}" presName="compNode" presStyleCnt="0"/>
      <dgm:spPr/>
    </dgm:pt>
    <dgm:pt modelId="{A19B540F-D6DC-4DA4-9228-44E49B415BD2}" type="pres">
      <dgm:prSet presAssocID="{D7F3CB78-C407-413C-B6FE-B415ED7F1B02}" presName="bkgdShape" presStyleLbl="node1" presStyleIdx="4" presStyleCnt="8"/>
      <dgm:spPr/>
    </dgm:pt>
    <dgm:pt modelId="{D6DD0B2B-C891-49BB-BDCE-7B05ACC97660}" type="pres">
      <dgm:prSet presAssocID="{D7F3CB78-C407-413C-B6FE-B415ED7F1B02}" presName="nodeTx" presStyleLbl="node1" presStyleIdx="4" presStyleCnt="8">
        <dgm:presLayoutVars>
          <dgm:bulletEnabled val="1"/>
        </dgm:presLayoutVars>
      </dgm:prSet>
      <dgm:spPr/>
    </dgm:pt>
    <dgm:pt modelId="{FBF96937-9150-421A-8B46-DE66D64A0E53}" type="pres">
      <dgm:prSet presAssocID="{D7F3CB78-C407-413C-B6FE-B415ED7F1B02}" presName="invisiNode" presStyleLbl="node1" presStyleIdx="4" presStyleCnt="8"/>
      <dgm:spPr/>
    </dgm:pt>
    <dgm:pt modelId="{4DCAEAE9-99D9-41A7-96B5-C9D89B91E36D}" type="pres">
      <dgm:prSet presAssocID="{D7F3CB78-C407-413C-B6FE-B415ED7F1B02}" presName="imagNode" presStyleLbl="fgImgPlace1" presStyleIdx="4" presStyleCnt="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torytelling with solid fill"/>
        </a:ext>
      </dgm:extLst>
    </dgm:pt>
    <dgm:pt modelId="{3B91F2B1-977B-4033-B730-FED46E6A84DC}" type="pres">
      <dgm:prSet presAssocID="{A6992ABD-CE04-4735-8608-198DBC8CCDAE}" presName="sibTrans" presStyleLbl="sibTrans2D1" presStyleIdx="0" presStyleCnt="0"/>
      <dgm:spPr/>
    </dgm:pt>
    <dgm:pt modelId="{9CB887A8-8085-4BCA-83C9-0486BFE1E840}" type="pres">
      <dgm:prSet presAssocID="{9D0AA2C2-51FA-49AF-9EFE-CAFA4BAEF28E}" presName="compNode" presStyleCnt="0"/>
      <dgm:spPr/>
    </dgm:pt>
    <dgm:pt modelId="{EEEF27CA-FE9C-4898-A6AE-30519DA91E25}" type="pres">
      <dgm:prSet presAssocID="{9D0AA2C2-51FA-49AF-9EFE-CAFA4BAEF28E}" presName="bkgdShape" presStyleLbl="node1" presStyleIdx="5" presStyleCnt="8"/>
      <dgm:spPr/>
    </dgm:pt>
    <dgm:pt modelId="{D7797154-916B-4D19-AC8B-F12C645FFB45}" type="pres">
      <dgm:prSet presAssocID="{9D0AA2C2-51FA-49AF-9EFE-CAFA4BAEF28E}" presName="nodeTx" presStyleLbl="node1" presStyleIdx="5" presStyleCnt="8">
        <dgm:presLayoutVars>
          <dgm:bulletEnabled val="1"/>
        </dgm:presLayoutVars>
      </dgm:prSet>
      <dgm:spPr/>
    </dgm:pt>
    <dgm:pt modelId="{8A40D60A-C75D-4E5B-B0B6-C1989B96ED6A}" type="pres">
      <dgm:prSet presAssocID="{9D0AA2C2-51FA-49AF-9EFE-CAFA4BAEF28E}" presName="invisiNode" presStyleLbl="node1" presStyleIdx="5" presStyleCnt="8"/>
      <dgm:spPr/>
    </dgm:pt>
    <dgm:pt modelId="{4F60A5D3-D1E8-4FB5-84AC-2CC8FE7470CE}" type="pres">
      <dgm:prSet presAssocID="{9D0AA2C2-51FA-49AF-9EFE-CAFA4BAEF28E}" presName="imagNode" presStyleLbl="fgImgPlace1" presStyleIdx="5" presStyleCnt="8"/>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uburban scene with solid fill"/>
        </a:ext>
      </dgm:extLst>
    </dgm:pt>
    <dgm:pt modelId="{18AC8ED4-642B-4C15-8CE4-DCEFD6008E9C}" type="pres">
      <dgm:prSet presAssocID="{6FF0404B-E8CE-4D59-B09D-A1465C47ADD2}" presName="sibTrans" presStyleLbl="sibTrans2D1" presStyleIdx="0" presStyleCnt="0"/>
      <dgm:spPr/>
    </dgm:pt>
    <dgm:pt modelId="{DE3E5536-63D0-4991-9CB6-6C1D7751893D}" type="pres">
      <dgm:prSet presAssocID="{CB4E3B0C-A902-4B37-B493-54774A3AAAE4}" presName="compNode" presStyleCnt="0"/>
      <dgm:spPr/>
    </dgm:pt>
    <dgm:pt modelId="{9A0CA98D-1BD5-4822-91E8-AF57BE431D07}" type="pres">
      <dgm:prSet presAssocID="{CB4E3B0C-A902-4B37-B493-54774A3AAAE4}" presName="bkgdShape" presStyleLbl="node1" presStyleIdx="6" presStyleCnt="8"/>
      <dgm:spPr/>
    </dgm:pt>
    <dgm:pt modelId="{E5A40A08-476B-4A83-9C90-97B21B43B08C}" type="pres">
      <dgm:prSet presAssocID="{CB4E3B0C-A902-4B37-B493-54774A3AAAE4}" presName="nodeTx" presStyleLbl="node1" presStyleIdx="6" presStyleCnt="8">
        <dgm:presLayoutVars>
          <dgm:bulletEnabled val="1"/>
        </dgm:presLayoutVars>
      </dgm:prSet>
      <dgm:spPr/>
    </dgm:pt>
    <dgm:pt modelId="{41CE257F-A53A-4A23-90A7-129090664523}" type="pres">
      <dgm:prSet presAssocID="{CB4E3B0C-A902-4B37-B493-54774A3AAAE4}" presName="invisiNode" presStyleLbl="node1" presStyleIdx="6" presStyleCnt="8"/>
      <dgm:spPr/>
    </dgm:pt>
    <dgm:pt modelId="{BBB081A5-7227-44C4-9180-3E87785A6221}" type="pres">
      <dgm:prSet presAssocID="{CB4E3B0C-A902-4B37-B493-54774A3AAAE4}" presName="imagNode" presStyleLbl="fgImgPlace1" presStyleIdx="6" presStyleCnt="8"/>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Keyboard with solid fill"/>
        </a:ext>
      </dgm:extLst>
    </dgm:pt>
    <dgm:pt modelId="{900997F5-EC50-42BE-8B64-26DD5C3BD600}" type="pres">
      <dgm:prSet presAssocID="{418252F0-1372-40A5-B4B9-51BD15405544}" presName="sibTrans" presStyleLbl="sibTrans2D1" presStyleIdx="0" presStyleCnt="0"/>
      <dgm:spPr/>
    </dgm:pt>
    <dgm:pt modelId="{399419AA-3A34-4569-85AC-9F386C00D0CE}" type="pres">
      <dgm:prSet presAssocID="{30035C42-0877-4CBA-BDAC-2DD7495B69EF}" presName="compNode" presStyleCnt="0"/>
      <dgm:spPr/>
    </dgm:pt>
    <dgm:pt modelId="{9D94390F-5953-4B5F-AAFB-DB793AD16BB2}" type="pres">
      <dgm:prSet presAssocID="{30035C42-0877-4CBA-BDAC-2DD7495B69EF}" presName="bkgdShape" presStyleLbl="node1" presStyleIdx="7" presStyleCnt="8"/>
      <dgm:spPr/>
    </dgm:pt>
    <dgm:pt modelId="{9CC356D2-9E82-4F7B-A03B-47B22B9F410F}" type="pres">
      <dgm:prSet presAssocID="{30035C42-0877-4CBA-BDAC-2DD7495B69EF}" presName="nodeTx" presStyleLbl="node1" presStyleIdx="7" presStyleCnt="8">
        <dgm:presLayoutVars>
          <dgm:bulletEnabled val="1"/>
        </dgm:presLayoutVars>
      </dgm:prSet>
      <dgm:spPr/>
    </dgm:pt>
    <dgm:pt modelId="{6CF804B9-137A-4BB4-A7DF-9A30F2922FDB}" type="pres">
      <dgm:prSet presAssocID="{30035C42-0877-4CBA-BDAC-2DD7495B69EF}" presName="invisiNode" presStyleLbl="node1" presStyleIdx="7" presStyleCnt="8"/>
      <dgm:spPr/>
    </dgm:pt>
    <dgm:pt modelId="{2FC59103-5B06-4E39-9BB7-94E12A19E180}" type="pres">
      <dgm:prSet presAssocID="{30035C42-0877-4CBA-BDAC-2DD7495B69EF}" presName="imagNode" presStyleLbl="fgImgPlace1" presStyleIdx="7" presStyleCnt="8"/>
      <dgm:spPr>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Document with solid fill"/>
        </a:ext>
      </dgm:extLst>
    </dgm:pt>
  </dgm:ptLst>
  <dgm:cxnLst>
    <dgm:cxn modelId="{42FEA807-0F30-4FB3-82F2-31BBF536B026}" type="presOf" srcId="{7073819E-2A7C-4415-ADC8-88063A2E4246}" destId="{360C75CC-D158-4F8F-A28F-B81D9160AEEA}" srcOrd="0" destOrd="0" presId="urn:microsoft.com/office/officeart/2005/8/layout/hList7"/>
    <dgm:cxn modelId="{FFE3140B-A87A-4D97-AB27-72D9363619C1}" srcId="{D627867F-7583-44CC-A168-4524A00EE65F}" destId="{372C3209-248A-4617-AC50-EAD1A1A23628}" srcOrd="2" destOrd="0" parTransId="{1AF99DF4-23C5-48FB-8A97-ACE4C976499A}" sibTransId="{19E4A53A-44A4-4A6D-B1BD-68754139E89D}"/>
    <dgm:cxn modelId="{8F154A10-6C3D-4C5F-9BA1-F72A84D97D37}" srcId="{D627867F-7583-44CC-A168-4524A00EE65F}" destId="{D7F3CB78-C407-413C-B6FE-B415ED7F1B02}" srcOrd="4" destOrd="0" parTransId="{4504C0E4-0216-4180-AD0A-40E5F0C609BF}" sibTransId="{A6992ABD-CE04-4735-8608-198DBC8CCDAE}"/>
    <dgm:cxn modelId="{2D134415-C262-4266-A873-87C5F62E51E3}" type="presOf" srcId="{372C3209-248A-4617-AC50-EAD1A1A23628}" destId="{9CFF957C-2F4C-4CAD-91A3-8B3FF4E10879}" srcOrd="0" destOrd="0" presId="urn:microsoft.com/office/officeart/2005/8/layout/hList7"/>
    <dgm:cxn modelId="{6CD93535-157B-44F4-8D6D-479B822664A7}" srcId="{D627867F-7583-44CC-A168-4524A00EE65F}" destId="{9D0AA2C2-51FA-49AF-9EFE-CAFA4BAEF28E}" srcOrd="5" destOrd="0" parTransId="{321F55CC-0BF3-4582-BEAA-35C019A2AB01}" sibTransId="{6FF0404B-E8CE-4D59-B09D-A1465C47ADD2}"/>
    <dgm:cxn modelId="{995EB03B-A6C9-4964-BAE6-0AA4D8C7689C}" type="presOf" srcId="{44A13A4E-8D73-41A2-B86F-2F58E63563D7}" destId="{77DFB171-4BC5-497A-B64B-FB94FE697160}" srcOrd="0" destOrd="0" presId="urn:microsoft.com/office/officeart/2005/8/layout/hList7"/>
    <dgm:cxn modelId="{16BC1748-D38B-45AA-B1DE-5DB5FD9A4438}" srcId="{D627867F-7583-44CC-A168-4524A00EE65F}" destId="{9C415A63-F569-4E14-BD62-C06591981E72}" srcOrd="1" destOrd="0" parTransId="{8E1A3FCA-35B1-477A-9737-64D2AF5FBB37}" sibTransId="{37FF7330-388F-4B79-850E-146D2DE3D744}"/>
    <dgm:cxn modelId="{E4728853-0675-4DD1-9BEF-C3A88BD5AA6C}" type="presOf" srcId="{418252F0-1372-40A5-B4B9-51BD15405544}" destId="{900997F5-EC50-42BE-8B64-26DD5C3BD600}" srcOrd="0" destOrd="0" presId="urn:microsoft.com/office/officeart/2005/8/layout/hList7"/>
    <dgm:cxn modelId="{2FEE1D58-A026-4428-8A77-B26984DFFE4E}" type="presOf" srcId="{D7F3CB78-C407-413C-B6FE-B415ED7F1B02}" destId="{D6DD0B2B-C891-49BB-BDCE-7B05ACC97660}" srcOrd="1" destOrd="0" presId="urn:microsoft.com/office/officeart/2005/8/layout/hList7"/>
    <dgm:cxn modelId="{24E68572-5AE7-4BA0-81F7-56331B4C5AAF}" type="presOf" srcId="{A6992ABD-CE04-4735-8608-198DBC8CCDAE}" destId="{3B91F2B1-977B-4033-B730-FED46E6A84DC}" srcOrd="0" destOrd="0" presId="urn:microsoft.com/office/officeart/2005/8/layout/hList7"/>
    <dgm:cxn modelId="{8A050473-1622-46E7-94C6-20D7397BF0E3}" type="presOf" srcId="{19E4A53A-44A4-4A6D-B1BD-68754139E89D}" destId="{6E31D31B-340C-4496-AFA7-EA250EAECB98}" srcOrd="0" destOrd="0" presId="urn:microsoft.com/office/officeart/2005/8/layout/hList7"/>
    <dgm:cxn modelId="{5EE63A89-DEB6-4D0B-AD20-F01824E42575}" type="presOf" srcId="{9D0AA2C2-51FA-49AF-9EFE-CAFA4BAEF28E}" destId="{EEEF27CA-FE9C-4898-A6AE-30519DA91E25}" srcOrd="0" destOrd="0" presId="urn:microsoft.com/office/officeart/2005/8/layout/hList7"/>
    <dgm:cxn modelId="{D4F23D89-1E30-4C74-8C4D-AF5814EE150C}" type="presOf" srcId="{372C3209-248A-4617-AC50-EAD1A1A23628}" destId="{85F648B3-430D-4DF0-8A5C-49DCA897B543}" srcOrd="1" destOrd="0" presId="urn:microsoft.com/office/officeart/2005/8/layout/hList7"/>
    <dgm:cxn modelId="{D5A56592-B506-42D1-B4D3-23DA0161B27E}" type="presOf" srcId="{30035C42-0877-4CBA-BDAC-2DD7495B69EF}" destId="{9CC356D2-9E82-4F7B-A03B-47B22B9F410F}" srcOrd="1" destOrd="0" presId="urn:microsoft.com/office/officeart/2005/8/layout/hList7"/>
    <dgm:cxn modelId="{2F4BB498-2FF4-4386-B0C1-025823F6D96D}" srcId="{D627867F-7583-44CC-A168-4524A00EE65F}" destId="{CB4E3B0C-A902-4B37-B493-54774A3AAAE4}" srcOrd="6" destOrd="0" parTransId="{60599613-488E-4E9B-AFD8-6175AC8038C0}" sibTransId="{418252F0-1372-40A5-B4B9-51BD15405544}"/>
    <dgm:cxn modelId="{96C9E6AB-26AB-4B41-BDCE-CAF9B86643E2}" type="presOf" srcId="{9C415A63-F569-4E14-BD62-C06591981E72}" destId="{9AAA85E4-38DE-4BBA-8F28-BA4A13F56CE9}" srcOrd="1" destOrd="0" presId="urn:microsoft.com/office/officeart/2005/8/layout/hList7"/>
    <dgm:cxn modelId="{4C33DAAE-E38F-42B6-B38D-8A5839F5CEEC}" type="presOf" srcId="{9D0AA2C2-51FA-49AF-9EFE-CAFA4BAEF28E}" destId="{D7797154-916B-4D19-AC8B-F12C645FFB45}" srcOrd="1" destOrd="0" presId="urn:microsoft.com/office/officeart/2005/8/layout/hList7"/>
    <dgm:cxn modelId="{0F9AF8BD-F5D9-4944-AC75-628729140AAF}" type="presOf" srcId="{EB1562F9-2127-434E-8321-7B0FFFE3D28D}" destId="{2FDEE11D-5D02-4DE2-AA85-D7001E9CDDA4}" srcOrd="1" destOrd="0" presId="urn:microsoft.com/office/officeart/2005/8/layout/hList7"/>
    <dgm:cxn modelId="{EF4224C1-BB8E-436F-B74F-5A395B33B6F3}" srcId="{D627867F-7583-44CC-A168-4524A00EE65F}" destId="{EB1562F9-2127-434E-8321-7B0FFFE3D28D}" srcOrd="0" destOrd="0" parTransId="{E7091D52-6FB1-4FB7-9D10-C775F03C41B6}" sibTransId="{7073819E-2A7C-4415-ADC8-88063A2E4246}"/>
    <dgm:cxn modelId="{44EB4AC2-5416-408C-8CE8-061B39D05283}" type="presOf" srcId="{CB4E3B0C-A902-4B37-B493-54774A3AAAE4}" destId="{E5A40A08-476B-4A83-9C90-97B21B43B08C}" srcOrd="1" destOrd="0" presId="urn:microsoft.com/office/officeart/2005/8/layout/hList7"/>
    <dgm:cxn modelId="{291F24C5-0CCD-432A-A052-5EEBD63CC527}" srcId="{D627867F-7583-44CC-A168-4524A00EE65F}" destId="{30035C42-0877-4CBA-BDAC-2DD7495B69EF}" srcOrd="7" destOrd="0" parTransId="{9FD6DBF8-4D18-44F8-8ACD-753F1E84B76B}" sibTransId="{86D92A3E-71A0-4625-896F-41A300A17E4B}"/>
    <dgm:cxn modelId="{791DD4C5-A7D9-4C79-ABC6-693844D26225}" type="presOf" srcId="{D7F3CB78-C407-413C-B6FE-B415ED7F1B02}" destId="{A19B540F-D6DC-4DA4-9228-44E49B415BD2}" srcOrd="0" destOrd="0" presId="urn:microsoft.com/office/officeart/2005/8/layout/hList7"/>
    <dgm:cxn modelId="{0D489CCA-318A-41A8-923C-7AA7992B9A00}" type="presOf" srcId="{E10298D6-2583-4F30-8685-B65B313A03BC}" destId="{ADA6DBF2-A84F-4C4D-B3D5-D6C1CA64AFA7}" srcOrd="1" destOrd="0" presId="urn:microsoft.com/office/officeart/2005/8/layout/hList7"/>
    <dgm:cxn modelId="{282940CF-D11B-4B43-A2B7-359D84BC7220}" type="presOf" srcId="{CB4E3B0C-A902-4B37-B493-54774A3AAAE4}" destId="{9A0CA98D-1BD5-4822-91E8-AF57BE431D07}" srcOrd="0" destOrd="0" presId="urn:microsoft.com/office/officeart/2005/8/layout/hList7"/>
    <dgm:cxn modelId="{BE3065CF-68B0-4F23-9292-0F906B5B3F86}" type="presOf" srcId="{30035C42-0877-4CBA-BDAC-2DD7495B69EF}" destId="{9D94390F-5953-4B5F-AAFB-DB793AD16BB2}" srcOrd="0" destOrd="0" presId="urn:microsoft.com/office/officeart/2005/8/layout/hList7"/>
    <dgm:cxn modelId="{00D0A8CF-3801-4875-99F3-07155B77CE96}" srcId="{D627867F-7583-44CC-A168-4524A00EE65F}" destId="{E10298D6-2583-4F30-8685-B65B313A03BC}" srcOrd="3" destOrd="0" parTransId="{A7239DE4-4A15-46D9-B81B-C0D525C516D9}" sibTransId="{44A13A4E-8D73-41A2-B86F-2F58E63563D7}"/>
    <dgm:cxn modelId="{4D98D5DE-409B-43D4-8390-A0F4B2A44098}" type="presOf" srcId="{E10298D6-2583-4F30-8685-B65B313A03BC}" destId="{C18B17A6-C89B-4B0A-9B99-41EF8A373074}" srcOrd="0" destOrd="0" presId="urn:microsoft.com/office/officeart/2005/8/layout/hList7"/>
    <dgm:cxn modelId="{2CBB91DF-151B-4E84-952F-AEC4F0902AA2}" type="presOf" srcId="{9C415A63-F569-4E14-BD62-C06591981E72}" destId="{62F63F3F-9D15-4F8F-BD80-ABD031134E00}" srcOrd="0" destOrd="0" presId="urn:microsoft.com/office/officeart/2005/8/layout/hList7"/>
    <dgm:cxn modelId="{4932EBE7-7122-45EA-93A5-B85CF83D7639}" type="presOf" srcId="{37FF7330-388F-4B79-850E-146D2DE3D744}" destId="{BE5C46D0-EAEF-443E-83EA-009EC01E5C9F}" srcOrd="0" destOrd="0" presId="urn:microsoft.com/office/officeart/2005/8/layout/hList7"/>
    <dgm:cxn modelId="{1C1DA1E8-CDEA-4258-9788-0EF53568E4BB}" type="presOf" srcId="{EB1562F9-2127-434E-8321-7B0FFFE3D28D}" destId="{9B58742A-3EA6-433A-8E51-5646D54E0669}" srcOrd="0" destOrd="0" presId="urn:microsoft.com/office/officeart/2005/8/layout/hList7"/>
    <dgm:cxn modelId="{DD2658F3-BAAB-496E-8CE8-F99AF98AAA3D}" type="presOf" srcId="{D627867F-7583-44CC-A168-4524A00EE65F}" destId="{8F0CD047-F921-4D3D-9B26-DC585E2621A7}" srcOrd="0" destOrd="0" presId="urn:microsoft.com/office/officeart/2005/8/layout/hList7"/>
    <dgm:cxn modelId="{3F1FCCFA-1466-49FF-B081-B207C197FD97}" type="presOf" srcId="{6FF0404B-E8CE-4D59-B09D-A1465C47ADD2}" destId="{18AC8ED4-642B-4C15-8CE4-DCEFD6008E9C}" srcOrd="0" destOrd="0" presId="urn:microsoft.com/office/officeart/2005/8/layout/hList7"/>
    <dgm:cxn modelId="{A8A43B23-C8EA-48D7-A28A-A8473351E193}" type="presParOf" srcId="{8F0CD047-F921-4D3D-9B26-DC585E2621A7}" destId="{F804544B-D060-4398-BA13-0A0A443465B6}" srcOrd="0" destOrd="0" presId="urn:microsoft.com/office/officeart/2005/8/layout/hList7"/>
    <dgm:cxn modelId="{93BC14D0-3EFE-43E3-A138-DC92F13DAFE8}" type="presParOf" srcId="{8F0CD047-F921-4D3D-9B26-DC585E2621A7}" destId="{FFB764D8-B788-4D78-AC8B-F32C6890F0F7}" srcOrd="1" destOrd="0" presId="urn:microsoft.com/office/officeart/2005/8/layout/hList7"/>
    <dgm:cxn modelId="{A6DEA30F-0A5C-4DB6-879C-53B6FA34FF1E}" type="presParOf" srcId="{FFB764D8-B788-4D78-AC8B-F32C6890F0F7}" destId="{5DC31710-61E3-4361-88CB-9495BFD0EE45}" srcOrd="0" destOrd="0" presId="urn:microsoft.com/office/officeart/2005/8/layout/hList7"/>
    <dgm:cxn modelId="{F76E809A-977F-49C2-9EE2-F107AF87EB8C}" type="presParOf" srcId="{5DC31710-61E3-4361-88CB-9495BFD0EE45}" destId="{9B58742A-3EA6-433A-8E51-5646D54E0669}" srcOrd="0" destOrd="0" presId="urn:microsoft.com/office/officeart/2005/8/layout/hList7"/>
    <dgm:cxn modelId="{D79BD14D-7DB6-4BBF-B267-ABEE485D7EAA}" type="presParOf" srcId="{5DC31710-61E3-4361-88CB-9495BFD0EE45}" destId="{2FDEE11D-5D02-4DE2-AA85-D7001E9CDDA4}" srcOrd="1" destOrd="0" presId="urn:microsoft.com/office/officeart/2005/8/layout/hList7"/>
    <dgm:cxn modelId="{9F7F56E5-4B35-4F15-9F0E-C8101E380EAE}" type="presParOf" srcId="{5DC31710-61E3-4361-88CB-9495BFD0EE45}" destId="{BDEFFD0A-43A3-411F-A3CD-4D78A40D1E61}" srcOrd="2" destOrd="0" presId="urn:microsoft.com/office/officeart/2005/8/layout/hList7"/>
    <dgm:cxn modelId="{1412B91F-5CDF-40AE-8E70-6153ED40E34B}" type="presParOf" srcId="{5DC31710-61E3-4361-88CB-9495BFD0EE45}" destId="{6D7D7B52-9427-42D8-A447-575EDD74F873}" srcOrd="3" destOrd="0" presId="urn:microsoft.com/office/officeart/2005/8/layout/hList7"/>
    <dgm:cxn modelId="{0E89962F-E1E9-4843-ABF5-13A9E9521AB4}" type="presParOf" srcId="{FFB764D8-B788-4D78-AC8B-F32C6890F0F7}" destId="{360C75CC-D158-4F8F-A28F-B81D9160AEEA}" srcOrd="1" destOrd="0" presId="urn:microsoft.com/office/officeart/2005/8/layout/hList7"/>
    <dgm:cxn modelId="{03A1270B-2233-4689-89AF-2508C6CF183E}" type="presParOf" srcId="{FFB764D8-B788-4D78-AC8B-F32C6890F0F7}" destId="{88BD0EFF-A9DF-4643-AC5A-1FEB8E5E98D5}" srcOrd="2" destOrd="0" presId="urn:microsoft.com/office/officeart/2005/8/layout/hList7"/>
    <dgm:cxn modelId="{C6F57C95-7DCC-4B3B-9655-4DDF8FA6C7AD}" type="presParOf" srcId="{88BD0EFF-A9DF-4643-AC5A-1FEB8E5E98D5}" destId="{62F63F3F-9D15-4F8F-BD80-ABD031134E00}" srcOrd="0" destOrd="0" presId="urn:microsoft.com/office/officeart/2005/8/layout/hList7"/>
    <dgm:cxn modelId="{E1F34572-1C38-4A16-A097-655CCE128FEE}" type="presParOf" srcId="{88BD0EFF-A9DF-4643-AC5A-1FEB8E5E98D5}" destId="{9AAA85E4-38DE-4BBA-8F28-BA4A13F56CE9}" srcOrd="1" destOrd="0" presId="urn:microsoft.com/office/officeart/2005/8/layout/hList7"/>
    <dgm:cxn modelId="{26836E54-EE10-4FB6-9AED-F5FB8FC26042}" type="presParOf" srcId="{88BD0EFF-A9DF-4643-AC5A-1FEB8E5E98D5}" destId="{25F99342-88F9-476F-A60D-7B4F8C615ED8}" srcOrd="2" destOrd="0" presId="urn:microsoft.com/office/officeart/2005/8/layout/hList7"/>
    <dgm:cxn modelId="{3D963B0C-A4F8-4E2D-B6B1-8079A2F5AFBE}" type="presParOf" srcId="{88BD0EFF-A9DF-4643-AC5A-1FEB8E5E98D5}" destId="{63E367CB-CC6A-47E2-8956-25B3E56DBE24}" srcOrd="3" destOrd="0" presId="urn:microsoft.com/office/officeart/2005/8/layout/hList7"/>
    <dgm:cxn modelId="{9BCB0797-8DA6-4551-B481-6352DBA0B34A}" type="presParOf" srcId="{FFB764D8-B788-4D78-AC8B-F32C6890F0F7}" destId="{BE5C46D0-EAEF-443E-83EA-009EC01E5C9F}" srcOrd="3" destOrd="0" presId="urn:microsoft.com/office/officeart/2005/8/layout/hList7"/>
    <dgm:cxn modelId="{3D431E6C-9FEC-49E8-8E94-3F24D822B39A}" type="presParOf" srcId="{FFB764D8-B788-4D78-AC8B-F32C6890F0F7}" destId="{D5B88668-7C10-4B0D-8F70-DE33A1C16B92}" srcOrd="4" destOrd="0" presId="urn:microsoft.com/office/officeart/2005/8/layout/hList7"/>
    <dgm:cxn modelId="{06F85F2E-D858-4E0B-898C-3BC51D62265D}" type="presParOf" srcId="{D5B88668-7C10-4B0D-8F70-DE33A1C16B92}" destId="{9CFF957C-2F4C-4CAD-91A3-8B3FF4E10879}" srcOrd="0" destOrd="0" presId="urn:microsoft.com/office/officeart/2005/8/layout/hList7"/>
    <dgm:cxn modelId="{136D297E-BCCB-4EEA-B0F1-A35351EADF0A}" type="presParOf" srcId="{D5B88668-7C10-4B0D-8F70-DE33A1C16B92}" destId="{85F648B3-430D-4DF0-8A5C-49DCA897B543}" srcOrd="1" destOrd="0" presId="urn:microsoft.com/office/officeart/2005/8/layout/hList7"/>
    <dgm:cxn modelId="{3FAF327F-E5DB-4C03-8B02-01C6042F145D}" type="presParOf" srcId="{D5B88668-7C10-4B0D-8F70-DE33A1C16B92}" destId="{6A1E4620-733F-4E21-A7D5-08854B38A5DE}" srcOrd="2" destOrd="0" presId="urn:microsoft.com/office/officeart/2005/8/layout/hList7"/>
    <dgm:cxn modelId="{972CCEC6-A70A-4A86-ABB6-074A36E17266}" type="presParOf" srcId="{D5B88668-7C10-4B0D-8F70-DE33A1C16B92}" destId="{D5C93FA9-7277-42EF-8AFA-356B191395D6}" srcOrd="3" destOrd="0" presId="urn:microsoft.com/office/officeart/2005/8/layout/hList7"/>
    <dgm:cxn modelId="{B11D8B2F-7A9C-4068-8AC0-142210EA81BA}" type="presParOf" srcId="{FFB764D8-B788-4D78-AC8B-F32C6890F0F7}" destId="{6E31D31B-340C-4496-AFA7-EA250EAECB98}" srcOrd="5" destOrd="0" presId="urn:microsoft.com/office/officeart/2005/8/layout/hList7"/>
    <dgm:cxn modelId="{3ACCBEA4-E5FE-4AF4-9656-AFE843B8B7D9}" type="presParOf" srcId="{FFB764D8-B788-4D78-AC8B-F32C6890F0F7}" destId="{84F8FFDB-D623-47A6-A622-EDBD65D970E7}" srcOrd="6" destOrd="0" presId="urn:microsoft.com/office/officeart/2005/8/layout/hList7"/>
    <dgm:cxn modelId="{A0EC134A-F2A9-4EB0-8470-C57111F034CD}" type="presParOf" srcId="{84F8FFDB-D623-47A6-A622-EDBD65D970E7}" destId="{C18B17A6-C89B-4B0A-9B99-41EF8A373074}" srcOrd="0" destOrd="0" presId="urn:microsoft.com/office/officeart/2005/8/layout/hList7"/>
    <dgm:cxn modelId="{FDE41A29-E74A-4501-9831-66409D3E10B9}" type="presParOf" srcId="{84F8FFDB-D623-47A6-A622-EDBD65D970E7}" destId="{ADA6DBF2-A84F-4C4D-B3D5-D6C1CA64AFA7}" srcOrd="1" destOrd="0" presId="urn:microsoft.com/office/officeart/2005/8/layout/hList7"/>
    <dgm:cxn modelId="{D72BD416-B8F7-44FD-B143-99DC30048CD6}" type="presParOf" srcId="{84F8FFDB-D623-47A6-A622-EDBD65D970E7}" destId="{CFF12AB3-9CEE-4EE9-831D-F75B1F59982A}" srcOrd="2" destOrd="0" presId="urn:microsoft.com/office/officeart/2005/8/layout/hList7"/>
    <dgm:cxn modelId="{4E1B66CD-E081-4AEE-9C0F-A9AD64F2F7E8}" type="presParOf" srcId="{84F8FFDB-D623-47A6-A622-EDBD65D970E7}" destId="{4F8193B7-1D1E-46B8-99B6-0C4628D4D53D}" srcOrd="3" destOrd="0" presId="urn:microsoft.com/office/officeart/2005/8/layout/hList7"/>
    <dgm:cxn modelId="{6BA610A1-9B86-457C-BE4C-AE98A8380DF7}" type="presParOf" srcId="{FFB764D8-B788-4D78-AC8B-F32C6890F0F7}" destId="{77DFB171-4BC5-497A-B64B-FB94FE697160}" srcOrd="7" destOrd="0" presId="urn:microsoft.com/office/officeart/2005/8/layout/hList7"/>
    <dgm:cxn modelId="{F75D2309-E85F-49DA-93A2-45347FDCDC39}" type="presParOf" srcId="{FFB764D8-B788-4D78-AC8B-F32C6890F0F7}" destId="{463AEF4B-9B05-415F-B97B-5156152D3A18}" srcOrd="8" destOrd="0" presId="urn:microsoft.com/office/officeart/2005/8/layout/hList7"/>
    <dgm:cxn modelId="{34ADED22-B8C6-46C5-9E55-43538CCED7AF}" type="presParOf" srcId="{463AEF4B-9B05-415F-B97B-5156152D3A18}" destId="{A19B540F-D6DC-4DA4-9228-44E49B415BD2}" srcOrd="0" destOrd="0" presId="urn:microsoft.com/office/officeart/2005/8/layout/hList7"/>
    <dgm:cxn modelId="{B287309E-FF28-4FD8-B73A-EE3378936B86}" type="presParOf" srcId="{463AEF4B-9B05-415F-B97B-5156152D3A18}" destId="{D6DD0B2B-C891-49BB-BDCE-7B05ACC97660}" srcOrd="1" destOrd="0" presId="urn:microsoft.com/office/officeart/2005/8/layout/hList7"/>
    <dgm:cxn modelId="{6123B79E-4CD6-417E-AE50-275712705929}" type="presParOf" srcId="{463AEF4B-9B05-415F-B97B-5156152D3A18}" destId="{FBF96937-9150-421A-8B46-DE66D64A0E53}" srcOrd="2" destOrd="0" presId="urn:microsoft.com/office/officeart/2005/8/layout/hList7"/>
    <dgm:cxn modelId="{4213B22B-8A96-42A3-BFCB-AD406B25AE01}" type="presParOf" srcId="{463AEF4B-9B05-415F-B97B-5156152D3A18}" destId="{4DCAEAE9-99D9-41A7-96B5-C9D89B91E36D}" srcOrd="3" destOrd="0" presId="urn:microsoft.com/office/officeart/2005/8/layout/hList7"/>
    <dgm:cxn modelId="{BFB39A57-3609-4F0A-9C6B-74DC7CA68315}" type="presParOf" srcId="{FFB764D8-B788-4D78-AC8B-F32C6890F0F7}" destId="{3B91F2B1-977B-4033-B730-FED46E6A84DC}" srcOrd="9" destOrd="0" presId="urn:microsoft.com/office/officeart/2005/8/layout/hList7"/>
    <dgm:cxn modelId="{5E1BE61B-C7BC-49AE-8D57-C39C9231977F}" type="presParOf" srcId="{FFB764D8-B788-4D78-AC8B-F32C6890F0F7}" destId="{9CB887A8-8085-4BCA-83C9-0486BFE1E840}" srcOrd="10" destOrd="0" presId="urn:microsoft.com/office/officeart/2005/8/layout/hList7"/>
    <dgm:cxn modelId="{45D00810-9AD6-43AF-8D0D-320B26D60107}" type="presParOf" srcId="{9CB887A8-8085-4BCA-83C9-0486BFE1E840}" destId="{EEEF27CA-FE9C-4898-A6AE-30519DA91E25}" srcOrd="0" destOrd="0" presId="urn:microsoft.com/office/officeart/2005/8/layout/hList7"/>
    <dgm:cxn modelId="{E6AE9F6F-E5C3-44BD-A9AF-0AC4C922FE56}" type="presParOf" srcId="{9CB887A8-8085-4BCA-83C9-0486BFE1E840}" destId="{D7797154-916B-4D19-AC8B-F12C645FFB45}" srcOrd="1" destOrd="0" presId="urn:microsoft.com/office/officeart/2005/8/layout/hList7"/>
    <dgm:cxn modelId="{05DB4D0B-472E-43B0-9F8E-FF23C2EA3DB0}" type="presParOf" srcId="{9CB887A8-8085-4BCA-83C9-0486BFE1E840}" destId="{8A40D60A-C75D-4E5B-B0B6-C1989B96ED6A}" srcOrd="2" destOrd="0" presId="urn:microsoft.com/office/officeart/2005/8/layout/hList7"/>
    <dgm:cxn modelId="{90E975B9-07B8-48A8-AFFC-602A1FF3F2A1}" type="presParOf" srcId="{9CB887A8-8085-4BCA-83C9-0486BFE1E840}" destId="{4F60A5D3-D1E8-4FB5-84AC-2CC8FE7470CE}" srcOrd="3" destOrd="0" presId="urn:microsoft.com/office/officeart/2005/8/layout/hList7"/>
    <dgm:cxn modelId="{FA1C3736-A8A6-41E7-9BFD-DA3BBAD304E4}" type="presParOf" srcId="{FFB764D8-B788-4D78-AC8B-F32C6890F0F7}" destId="{18AC8ED4-642B-4C15-8CE4-DCEFD6008E9C}" srcOrd="11" destOrd="0" presId="urn:microsoft.com/office/officeart/2005/8/layout/hList7"/>
    <dgm:cxn modelId="{A1569CA7-9A5B-414C-BD9C-C403010425F9}" type="presParOf" srcId="{FFB764D8-B788-4D78-AC8B-F32C6890F0F7}" destId="{DE3E5536-63D0-4991-9CB6-6C1D7751893D}" srcOrd="12" destOrd="0" presId="urn:microsoft.com/office/officeart/2005/8/layout/hList7"/>
    <dgm:cxn modelId="{D27ADDF6-BFDB-481F-A596-C14A009D6190}" type="presParOf" srcId="{DE3E5536-63D0-4991-9CB6-6C1D7751893D}" destId="{9A0CA98D-1BD5-4822-91E8-AF57BE431D07}" srcOrd="0" destOrd="0" presId="urn:microsoft.com/office/officeart/2005/8/layout/hList7"/>
    <dgm:cxn modelId="{8A02CA64-B560-48BF-BCFD-B675CED988A9}" type="presParOf" srcId="{DE3E5536-63D0-4991-9CB6-6C1D7751893D}" destId="{E5A40A08-476B-4A83-9C90-97B21B43B08C}" srcOrd="1" destOrd="0" presId="urn:microsoft.com/office/officeart/2005/8/layout/hList7"/>
    <dgm:cxn modelId="{67B83BCB-8952-4CFD-B253-4D02077C9D2B}" type="presParOf" srcId="{DE3E5536-63D0-4991-9CB6-6C1D7751893D}" destId="{41CE257F-A53A-4A23-90A7-129090664523}" srcOrd="2" destOrd="0" presId="urn:microsoft.com/office/officeart/2005/8/layout/hList7"/>
    <dgm:cxn modelId="{BA773534-1AC9-42B2-8BC5-3D96D5C97521}" type="presParOf" srcId="{DE3E5536-63D0-4991-9CB6-6C1D7751893D}" destId="{BBB081A5-7227-44C4-9180-3E87785A6221}" srcOrd="3" destOrd="0" presId="urn:microsoft.com/office/officeart/2005/8/layout/hList7"/>
    <dgm:cxn modelId="{E141CFE3-6E51-4BC2-B12F-7D414C1747D3}" type="presParOf" srcId="{FFB764D8-B788-4D78-AC8B-F32C6890F0F7}" destId="{900997F5-EC50-42BE-8B64-26DD5C3BD600}" srcOrd="13" destOrd="0" presId="urn:microsoft.com/office/officeart/2005/8/layout/hList7"/>
    <dgm:cxn modelId="{7C278AF5-0532-4D96-B7AA-FBC946D2571A}" type="presParOf" srcId="{FFB764D8-B788-4D78-AC8B-F32C6890F0F7}" destId="{399419AA-3A34-4569-85AC-9F386C00D0CE}" srcOrd="14" destOrd="0" presId="urn:microsoft.com/office/officeart/2005/8/layout/hList7"/>
    <dgm:cxn modelId="{79F93DD6-91BE-4B19-9BCE-E0BE431435FC}" type="presParOf" srcId="{399419AA-3A34-4569-85AC-9F386C00D0CE}" destId="{9D94390F-5953-4B5F-AAFB-DB793AD16BB2}" srcOrd="0" destOrd="0" presId="urn:microsoft.com/office/officeart/2005/8/layout/hList7"/>
    <dgm:cxn modelId="{51AD373C-7886-4F36-BF01-8EA60484440F}" type="presParOf" srcId="{399419AA-3A34-4569-85AC-9F386C00D0CE}" destId="{9CC356D2-9E82-4F7B-A03B-47B22B9F410F}" srcOrd="1" destOrd="0" presId="urn:microsoft.com/office/officeart/2005/8/layout/hList7"/>
    <dgm:cxn modelId="{C18C4E1F-9708-497B-BC33-3868A2B971F1}" type="presParOf" srcId="{399419AA-3A34-4569-85AC-9F386C00D0CE}" destId="{6CF804B9-137A-4BB4-A7DF-9A30F2922FDB}" srcOrd="2" destOrd="0" presId="urn:microsoft.com/office/officeart/2005/8/layout/hList7"/>
    <dgm:cxn modelId="{70598C69-8BC6-4351-853C-A7243A404411}" type="presParOf" srcId="{399419AA-3A34-4569-85AC-9F386C00D0CE}" destId="{2FC59103-5B06-4E39-9BB7-94E12A19E18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3929DF5D-832F-4D2F-A0E0-B03DAF4E4140}" srcId="{F3CC4D8D-51D0-4CAB-A7E0-F3C82C757EE3}" destId="{03FEF778-99B1-4886-9242-7DEDFCF03EA4}" srcOrd="3" destOrd="0" parTransId="{7F477203-E960-4419-9923-828FA78FBB5C}" sibTransId="{3DCC19D3-CE4D-4D55-8708-17E10D45E8C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A16C-F9CE-42AE-BC0D-5321CE184917}">
      <dsp:nvSpPr>
        <dsp:cNvPr id="0" name=""/>
        <dsp:cNvSpPr/>
      </dsp:nvSpPr>
      <dsp:spPr>
        <a:xfrm rot="10800000">
          <a:off x="1946812" y="86701"/>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Paper, presentation, or YouTube video to show me what you know?</a:t>
          </a:r>
        </a:p>
      </dsp:txBody>
      <dsp:txXfrm rot="10800000">
        <a:off x="2143957" y="86701"/>
        <a:ext cx="5349437" cy="788581"/>
      </dsp:txXfrm>
    </dsp:sp>
    <dsp:sp modelId="{6DED62D8-8755-4479-8089-001265898D6A}">
      <dsp:nvSpPr>
        <dsp:cNvPr id="0" name=""/>
        <dsp:cNvSpPr/>
      </dsp:nvSpPr>
      <dsp:spPr>
        <a:xfrm>
          <a:off x="1199926" y="4089"/>
          <a:ext cx="788581" cy="788581"/>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9A8975-FCFA-456F-9868-F959CA495091}">
      <dsp:nvSpPr>
        <dsp:cNvPr id="0" name=""/>
        <dsp:cNvSpPr/>
      </dsp:nvSpPr>
      <dsp:spPr>
        <a:xfrm rot="10800000">
          <a:off x="1926734" y="1056780"/>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Which activity would you like to do first?</a:t>
          </a:r>
        </a:p>
      </dsp:txBody>
      <dsp:txXfrm rot="10800000">
        <a:off x="2123879" y="1056780"/>
        <a:ext cx="5349437" cy="788581"/>
      </dsp:txXfrm>
    </dsp:sp>
    <dsp:sp modelId="{7DCE3140-6711-44A4-845B-E1A50BF796A6}">
      <dsp:nvSpPr>
        <dsp:cNvPr id="0" name=""/>
        <dsp:cNvSpPr/>
      </dsp:nvSpPr>
      <dsp:spPr>
        <a:xfrm>
          <a:off x="1199926" y="1028068"/>
          <a:ext cx="788581" cy="788581"/>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C9AD771-E6C7-49EC-988D-A818B2BB8F34}">
      <dsp:nvSpPr>
        <dsp:cNvPr id="0" name=""/>
        <dsp:cNvSpPr/>
      </dsp:nvSpPr>
      <dsp:spPr>
        <a:xfrm rot="10800000">
          <a:off x="1907487" y="2005544"/>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Pick a learning center?</a:t>
          </a:r>
        </a:p>
      </dsp:txBody>
      <dsp:txXfrm rot="10800000">
        <a:off x="2104632" y="2005544"/>
        <a:ext cx="5349437" cy="788581"/>
      </dsp:txXfrm>
    </dsp:sp>
    <dsp:sp modelId="{291A715A-FBE5-49AC-886C-6E0AFCC56BB6}">
      <dsp:nvSpPr>
        <dsp:cNvPr id="0" name=""/>
        <dsp:cNvSpPr/>
      </dsp:nvSpPr>
      <dsp:spPr>
        <a:xfrm>
          <a:off x="1199926" y="2052046"/>
          <a:ext cx="788581" cy="788581"/>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07FE6EE-267F-4453-B772-E36086908AFC}">
      <dsp:nvSpPr>
        <dsp:cNvPr id="0" name=""/>
        <dsp:cNvSpPr/>
      </dsp:nvSpPr>
      <dsp:spPr>
        <a:xfrm rot="10800000">
          <a:off x="1907487" y="3029522"/>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Make your schedule for the day</a:t>
          </a:r>
        </a:p>
      </dsp:txBody>
      <dsp:txXfrm rot="10800000">
        <a:off x="2104632" y="3029522"/>
        <a:ext cx="5349437" cy="788581"/>
      </dsp:txXfrm>
    </dsp:sp>
    <dsp:sp modelId="{8C12E5E8-83C2-4122-BAA6-2D7D9B6E7C9E}">
      <dsp:nvSpPr>
        <dsp:cNvPr id="0" name=""/>
        <dsp:cNvSpPr/>
      </dsp:nvSpPr>
      <dsp:spPr>
        <a:xfrm>
          <a:off x="1199926" y="3076025"/>
          <a:ext cx="788581" cy="788581"/>
        </a:xfrm>
        <a:prstGeom prst="ellipse">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5BAF1CE-79DC-463D-885D-D9DDF39D7178}">
      <dsp:nvSpPr>
        <dsp:cNvPr id="0" name=""/>
        <dsp:cNvSpPr/>
      </dsp:nvSpPr>
      <dsp:spPr>
        <a:xfrm rot="10800000">
          <a:off x="1926734" y="4082379"/>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Think-Tac-Toe Boards</a:t>
          </a:r>
        </a:p>
      </dsp:txBody>
      <dsp:txXfrm rot="10800000">
        <a:off x="2123879" y="4082379"/>
        <a:ext cx="5349437" cy="788581"/>
      </dsp:txXfrm>
    </dsp:sp>
    <dsp:sp modelId="{2F2BEA5D-E7D6-4E83-94D5-D11E66518EDE}">
      <dsp:nvSpPr>
        <dsp:cNvPr id="0" name=""/>
        <dsp:cNvSpPr/>
      </dsp:nvSpPr>
      <dsp:spPr>
        <a:xfrm>
          <a:off x="1199926" y="4100004"/>
          <a:ext cx="788581" cy="788581"/>
        </a:xfrm>
        <a:prstGeom prst="ellipse">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8742A-3EA6-433A-8E51-5646D54E0669}">
      <dsp:nvSpPr>
        <dsp:cNvPr id="0" name=""/>
        <dsp:cNvSpPr/>
      </dsp:nvSpPr>
      <dsp:spPr>
        <a:xfrm>
          <a:off x="3938"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Crayons or sparkly markers?</a:t>
          </a:r>
        </a:p>
      </dsp:txBody>
      <dsp:txXfrm>
        <a:off x="3938" y="1528278"/>
        <a:ext cx="1184656" cy="1528278"/>
      </dsp:txXfrm>
    </dsp:sp>
    <dsp:sp modelId="{6D7D7B52-9427-42D8-A447-575EDD74F873}">
      <dsp:nvSpPr>
        <dsp:cNvPr id="0" name=""/>
        <dsp:cNvSpPr/>
      </dsp:nvSpPr>
      <dsp:spPr>
        <a:xfrm>
          <a:off x="39478" y="229241"/>
          <a:ext cx="1113577" cy="1272291"/>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62F63F3F-9D15-4F8F-BD80-ABD031134E00}">
      <dsp:nvSpPr>
        <dsp:cNvPr id="0" name=""/>
        <dsp:cNvSpPr/>
      </dsp:nvSpPr>
      <dsp:spPr>
        <a:xfrm>
          <a:off x="1224135"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At your desk or in the library?</a:t>
          </a:r>
        </a:p>
      </dsp:txBody>
      <dsp:txXfrm>
        <a:off x="1224135" y="1528278"/>
        <a:ext cx="1184656" cy="1528278"/>
      </dsp:txXfrm>
    </dsp:sp>
    <dsp:sp modelId="{63E367CB-CC6A-47E2-8956-25B3E56DBE24}">
      <dsp:nvSpPr>
        <dsp:cNvPr id="0" name=""/>
        <dsp:cNvSpPr/>
      </dsp:nvSpPr>
      <dsp:spPr>
        <a:xfrm>
          <a:off x="1259675" y="229241"/>
          <a:ext cx="1113577" cy="1272291"/>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CFF957C-2F4C-4CAD-91A3-8B3FF4E10879}">
      <dsp:nvSpPr>
        <dsp:cNvPr id="0" name=""/>
        <dsp:cNvSpPr/>
      </dsp:nvSpPr>
      <dsp:spPr>
        <a:xfrm>
          <a:off x="2444331"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In the reading corner or at your desk?</a:t>
          </a:r>
        </a:p>
      </dsp:txBody>
      <dsp:txXfrm>
        <a:off x="2444331" y="1528278"/>
        <a:ext cx="1184656" cy="1528278"/>
      </dsp:txXfrm>
    </dsp:sp>
    <dsp:sp modelId="{D5C93FA9-7277-42EF-8AFA-356B191395D6}">
      <dsp:nvSpPr>
        <dsp:cNvPr id="0" name=""/>
        <dsp:cNvSpPr/>
      </dsp:nvSpPr>
      <dsp:spPr>
        <a:xfrm>
          <a:off x="2479871" y="229241"/>
          <a:ext cx="1113577" cy="1272291"/>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C18B17A6-C89B-4B0A-9B99-41EF8A373074}">
      <dsp:nvSpPr>
        <dsp:cNvPr id="0" name=""/>
        <dsp:cNvSpPr/>
      </dsp:nvSpPr>
      <dsp:spPr>
        <a:xfrm>
          <a:off x="3664528"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Work independently or with a partner?</a:t>
          </a:r>
        </a:p>
      </dsp:txBody>
      <dsp:txXfrm>
        <a:off x="3664528" y="1528278"/>
        <a:ext cx="1184656" cy="1528278"/>
      </dsp:txXfrm>
    </dsp:sp>
    <dsp:sp modelId="{4F8193B7-1D1E-46B8-99B6-0C4628D4D53D}">
      <dsp:nvSpPr>
        <dsp:cNvPr id="0" name=""/>
        <dsp:cNvSpPr/>
      </dsp:nvSpPr>
      <dsp:spPr>
        <a:xfrm>
          <a:off x="3700068" y="229241"/>
          <a:ext cx="1113577" cy="1272291"/>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A19B540F-D6DC-4DA4-9228-44E49B415BD2}">
      <dsp:nvSpPr>
        <dsp:cNvPr id="0" name=""/>
        <dsp:cNvSpPr/>
      </dsp:nvSpPr>
      <dsp:spPr>
        <a:xfrm>
          <a:off x="4884724"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Which book would you like to read?</a:t>
          </a:r>
        </a:p>
      </dsp:txBody>
      <dsp:txXfrm>
        <a:off x="4884724" y="1528278"/>
        <a:ext cx="1184656" cy="1528278"/>
      </dsp:txXfrm>
    </dsp:sp>
    <dsp:sp modelId="{4DCAEAE9-99D9-41A7-96B5-C9D89B91E36D}">
      <dsp:nvSpPr>
        <dsp:cNvPr id="0" name=""/>
        <dsp:cNvSpPr/>
      </dsp:nvSpPr>
      <dsp:spPr>
        <a:xfrm>
          <a:off x="4920264" y="229241"/>
          <a:ext cx="1113577" cy="1272291"/>
        </a:xfrm>
        <a:prstGeom prst="ellipse">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EEEF27CA-FE9C-4898-A6AE-30519DA91E25}">
      <dsp:nvSpPr>
        <dsp:cNvPr id="0" name=""/>
        <dsp:cNvSpPr/>
      </dsp:nvSpPr>
      <dsp:spPr>
        <a:xfrm>
          <a:off x="6104921"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Finish in class or at home?</a:t>
          </a:r>
        </a:p>
      </dsp:txBody>
      <dsp:txXfrm>
        <a:off x="6104921" y="1528278"/>
        <a:ext cx="1184656" cy="1528278"/>
      </dsp:txXfrm>
    </dsp:sp>
    <dsp:sp modelId="{4F60A5D3-D1E8-4FB5-84AC-2CC8FE7470CE}">
      <dsp:nvSpPr>
        <dsp:cNvPr id="0" name=""/>
        <dsp:cNvSpPr/>
      </dsp:nvSpPr>
      <dsp:spPr>
        <a:xfrm>
          <a:off x="6140461" y="229241"/>
          <a:ext cx="1113577" cy="1272291"/>
        </a:xfrm>
        <a:prstGeom prst="ellipse">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A0CA98D-1BD5-4822-91E8-AF57BE431D07}">
      <dsp:nvSpPr>
        <dsp:cNvPr id="0" name=""/>
        <dsp:cNvSpPr/>
      </dsp:nvSpPr>
      <dsp:spPr>
        <a:xfrm>
          <a:off x="7325117"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Typed or hand written?</a:t>
          </a:r>
        </a:p>
      </dsp:txBody>
      <dsp:txXfrm>
        <a:off x="7325117" y="1528278"/>
        <a:ext cx="1184656" cy="1528278"/>
      </dsp:txXfrm>
    </dsp:sp>
    <dsp:sp modelId="{BBB081A5-7227-44C4-9180-3E87785A6221}">
      <dsp:nvSpPr>
        <dsp:cNvPr id="0" name=""/>
        <dsp:cNvSpPr/>
      </dsp:nvSpPr>
      <dsp:spPr>
        <a:xfrm>
          <a:off x="7360657" y="229241"/>
          <a:ext cx="1113577" cy="1272291"/>
        </a:xfrm>
        <a:prstGeom prst="ellipse">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D94390F-5953-4B5F-AAFB-DB793AD16BB2}">
      <dsp:nvSpPr>
        <dsp:cNvPr id="0" name=""/>
        <dsp:cNvSpPr/>
      </dsp:nvSpPr>
      <dsp:spPr>
        <a:xfrm>
          <a:off x="8545314"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Even or odds?</a:t>
          </a:r>
        </a:p>
      </dsp:txBody>
      <dsp:txXfrm>
        <a:off x="8545314" y="1528278"/>
        <a:ext cx="1184656" cy="1528278"/>
      </dsp:txXfrm>
    </dsp:sp>
    <dsp:sp modelId="{2FC59103-5B06-4E39-9BB7-94E12A19E180}">
      <dsp:nvSpPr>
        <dsp:cNvPr id="0" name=""/>
        <dsp:cNvSpPr/>
      </dsp:nvSpPr>
      <dsp:spPr>
        <a:xfrm>
          <a:off x="8580853" y="229241"/>
          <a:ext cx="1113577" cy="1272291"/>
        </a:xfrm>
        <a:prstGeom prst="ellipse">
          <a:avLst/>
        </a:prstGeom>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F804544B-D060-4398-BA13-0A0A443465B6}">
      <dsp:nvSpPr>
        <dsp:cNvPr id="0" name=""/>
        <dsp:cNvSpPr/>
      </dsp:nvSpPr>
      <dsp:spPr>
        <a:xfrm>
          <a:off x="389356" y="3052814"/>
          <a:ext cx="8955197" cy="573104"/>
        </a:xfrm>
        <a:prstGeom prst="leftRightArrow">
          <a:avLst/>
        </a:prstGeom>
        <a:solidFill>
          <a:schemeClr val="bg1">
            <a:lumMod val="85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3/1/24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In this session, we provide teachers and families with effective, practical strategies to increase student engagement and minimize disruption in remote, in person, and hybrid learning environments. We provide step-by-step guidance for using behavior specific praise, precorrection, active supervision, and instructional choice. These strategies are often incorporated as foundational elements of integrated tiered systems of support such as Comprehensive, Integrated, Three-tiered (Ci3T) models of prevention and can be used by teachers and families in schools without tiered systems in place.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277952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15</a:t>
            </a:fld>
            <a:endParaRPr lang="en-US"/>
          </a:p>
        </p:txBody>
      </p:sp>
    </p:spTree>
    <p:extLst>
      <p:ext uri="{BB962C8B-B14F-4D97-AF65-F5344CB8AC3E}">
        <p14:creationId xmlns:p14="http://schemas.microsoft.com/office/powerpoint/2010/main" val="1193012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by mid-march of 2020, it become clear that different types of professional learning resources would be necessary to help schools meet the challenge of providing instruction in remote settings, often with extremely limited time to make plans for this unprecedented shift.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began to create resources for educators, families, and administrators with the aim of creating free-to-access materials that addressed needs shared with us by our school partners. For example, finding ways to motivate and engage students during remote learning was a huge need, as was supporting parents in helping their children be successful at home. These are the resources we’ll be sharing today, which are all available at ci3t.org/covid</a:t>
            </a:r>
          </a:p>
        </p:txBody>
      </p:sp>
      <p:sp>
        <p:nvSpPr>
          <p:cNvPr id="4" name="Slide Number Placeholder 3"/>
          <p:cNvSpPr>
            <a:spLocks noGrp="1"/>
          </p:cNvSpPr>
          <p:nvPr>
            <p:ph type="sldNum" sz="quarter" idx="5"/>
          </p:nvPr>
        </p:nvSpPr>
        <p:spPr/>
        <p:txBody>
          <a:bodyPr/>
          <a:lstStyle/>
          <a:p>
            <a:fld id="{6098008F-DB08-4554-A422-21F93A4BCC90}" type="slidenum">
              <a:rPr lang="en-US" smtClean="0"/>
              <a:t>18</a:t>
            </a:fld>
            <a:endParaRPr lang="en-US"/>
          </a:p>
        </p:txBody>
      </p:sp>
    </p:spTree>
    <p:extLst>
      <p:ext uri="{BB962C8B-B14F-4D97-AF65-F5344CB8AC3E}">
        <p14:creationId xmlns:p14="http://schemas.microsoft.com/office/powerpoint/2010/main" val="2382656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creating free-access resources on specific topics, such as infographics, videos, and step-by-step checklists, we also created Ci3T Implementation exemplars to assist school leaders in conceptualizing how to use their Ci3T structures to adapt procedures for remote learning environments. </a:t>
            </a:r>
          </a:p>
        </p:txBody>
      </p:sp>
      <p:sp>
        <p:nvSpPr>
          <p:cNvPr id="4" name="Slide Number Placeholder 3"/>
          <p:cNvSpPr>
            <a:spLocks noGrp="1"/>
          </p:cNvSpPr>
          <p:nvPr>
            <p:ph type="sldNum" sz="quarter" idx="5"/>
          </p:nvPr>
        </p:nvSpPr>
        <p:spPr/>
        <p:txBody>
          <a:bodyPr/>
          <a:lstStyle/>
          <a:p>
            <a:fld id="{6098008F-DB08-4554-A422-21F93A4BCC90}" type="slidenum">
              <a:rPr lang="en-US" smtClean="0"/>
              <a:t>19</a:t>
            </a:fld>
            <a:endParaRPr lang="en-US"/>
          </a:p>
        </p:txBody>
      </p:sp>
    </p:spTree>
    <p:extLst>
      <p:ext uri="{BB962C8B-B14F-4D97-AF65-F5344CB8AC3E}">
        <p14:creationId xmlns:p14="http://schemas.microsoft.com/office/powerpoint/2010/main" val="159282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146972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5-min timer for activity</a:t>
            </a:r>
          </a:p>
          <a:p>
            <a:r>
              <a:rPr lang="en-US"/>
              <a:t>“Do this with your faculty and staff, too!”</a:t>
            </a:r>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185628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12 (video summary; 3 min); Slides 13-18 (What is behavior-specific praise section; about 3.5 minutes)</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78286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335493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slides 26-34 of Interactive Resource (https://www.ci3t.org/ispring/M627) – This will take ~8 minutes [of the 15 mins allotted – see pacing guide]</a:t>
            </a:r>
          </a:p>
          <a:p>
            <a:endParaRPr lang="en-US"/>
          </a:p>
          <a:p>
            <a:r>
              <a:rPr lang="en-US"/>
              <a:t>Model how to access Interactive Resource and use outline tab to navigate to correct page(s)</a:t>
            </a:r>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2890918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46C3B-F026-024A-9BA4-CAE7ADD7E4FF}" type="slidenum">
              <a:rPr lang="en-US" smtClean="0"/>
              <a:t>50</a:t>
            </a:fld>
            <a:endParaRPr lang="en-US"/>
          </a:p>
        </p:txBody>
      </p:sp>
    </p:spTree>
    <p:extLst>
      <p:ext uri="{BB962C8B-B14F-4D97-AF65-F5344CB8AC3E}">
        <p14:creationId xmlns:p14="http://schemas.microsoft.com/office/powerpoint/2010/main" val="106595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8740">
              <a:lnSpc>
                <a:spcPct val="107000"/>
              </a:lnSpc>
              <a:spcBef>
                <a:spcPts val="5"/>
              </a:spcBef>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Participants will: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78740" lvl="0" indent="-342900">
              <a:lnSpc>
                <a:spcPct val="107000"/>
              </a:lnSpc>
              <a:spcBef>
                <a:spcPts val="5"/>
              </a:spcBef>
              <a:spcAft>
                <a:spcPts val="800"/>
              </a:spcAft>
              <a:buFont typeface="+mj-lt"/>
              <a:buAutoNum type="arabicParenR"/>
            </a:pPr>
            <a:r>
              <a:rPr lang="en-US" sz="1800" kern="100">
                <a:effectLst/>
                <a:latin typeface="Calibri" panose="020F0502020204030204" pitchFamily="34" charset="0"/>
                <a:ea typeface="Calibri" panose="020F0502020204030204" pitchFamily="34" charset="0"/>
                <a:cs typeface="Calibri" panose="020F0502020204030204" pitchFamily="34" charset="0"/>
              </a:rPr>
              <a:t>understand how to implement four strategies for enhancing engagement: </a:t>
            </a:r>
            <a:r>
              <a:rPr lang="en-US" sz="1800" kern="100">
                <a:effectLst/>
                <a:latin typeface="Calibri" panose="020F0502020204030204" pitchFamily="34" charset="0"/>
                <a:ea typeface="Calibri" panose="020F0502020204030204" pitchFamily="34" charset="0"/>
                <a:cs typeface="Times New Roman" panose="02020603050405020304" pitchFamily="18" charset="0"/>
              </a:rPr>
              <a:t>behavior specific praise, precorrection, active supervision, and instructional choice</a:t>
            </a:r>
          </a:p>
          <a:p>
            <a:pPr marL="342900" marR="78740" lvl="0" indent="-342900">
              <a:lnSpc>
                <a:spcPct val="107000"/>
              </a:lnSpc>
              <a:spcBef>
                <a:spcPts val="5"/>
              </a:spcBef>
              <a:spcAft>
                <a:spcPts val="800"/>
              </a:spcAft>
              <a:buFont typeface="+mj-lt"/>
              <a:buAutoNum type="arabicParenR"/>
            </a:pPr>
            <a:r>
              <a:rPr lang="en-US" sz="1800" kern="100">
                <a:effectLst/>
                <a:latin typeface="Calibri" panose="020F0502020204030204" pitchFamily="34" charset="0"/>
                <a:ea typeface="Calibri" panose="020F0502020204030204" pitchFamily="34" charset="0"/>
                <a:cs typeface="Calibri" panose="020F0502020204030204" pitchFamily="34" charset="0"/>
              </a:rPr>
              <a:t>learn to access free, web-based tools to support implementation, including treatment integrity and social validity.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rPr>
              <a:t>Learn how to locate open access practitioner articles to support implementation efforts</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17741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198063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Navigate to </a:t>
            </a:r>
            <a:r>
              <a:rPr lang="en-US" b="0" i="1">
                <a:solidFill>
                  <a:srgbClr val="333333"/>
                </a:solidFill>
                <a:effectLst/>
                <a:latin typeface="Helvetica Neue"/>
              </a:rPr>
              <a:t>PowerPoint: Active supervision tiered library strategy, </a:t>
            </a:r>
            <a:r>
              <a:rPr lang="en-US" b="0" i="0">
                <a:solidFill>
                  <a:srgbClr val="333333"/>
                </a:solidFill>
                <a:effectLst/>
                <a:latin typeface="Helvetica Neue"/>
              </a:rPr>
              <a:t>present slides </a:t>
            </a:r>
            <a:r>
              <a:rPr lang="en-US"/>
              <a:t>13-22 steps to highlight 8 steps to implement Active Supervision. This should take ~5 mins [of the 10 mins allotted to this section –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86002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05594E-49B8-4D6F-976E-47E35F2111C7}" type="slidenum">
              <a:rPr lang="en-US" smtClean="0"/>
              <a:t>56</a:t>
            </a:fld>
            <a:endParaRPr lang="en-US"/>
          </a:p>
        </p:txBody>
      </p:sp>
    </p:spTree>
    <p:extLst>
      <p:ext uri="{BB962C8B-B14F-4D97-AF65-F5344CB8AC3E}">
        <p14:creationId xmlns:p14="http://schemas.microsoft.com/office/powerpoint/2010/main" val="817356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05594E-49B8-4D6F-976E-47E35F2111C7}" type="slidenum">
              <a:rPr lang="en-US" smtClean="0"/>
              <a:t>57</a:t>
            </a:fld>
            <a:endParaRPr lang="en-US"/>
          </a:p>
        </p:txBody>
      </p:sp>
    </p:spTree>
    <p:extLst>
      <p:ext uri="{BB962C8B-B14F-4D97-AF65-F5344CB8AC3E}">
        <p14:creationId xmlns:p14="http://schemas.microsoft.com/office/powerpoint/2010/main" val="320042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B005594E-49B8-4D6F-976E-47E35F2111C7}" type="slidenum">
              <a:rPr lang="en-US" smtClean="0"/>
              <a:t>58</a:t>
            </a:fld>
            <a:endParaRPr lang="en-US"/>
          </a:p>
        </p:txBody>
      </p:sp>
    </p:spTree>
    <p:extLst>
      <p:ext uri="{BB962C8B-B14F-4D97-AF65-F5344CB8AC3E}">
        <p14:creationId xmlns:p14="http://schemas.microsoft.com/office/powerpoint/2010/main" val="422623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Next, these are materials to implement a third low-intensity strategy, active supervision. As with previous strategies, these materials are available to facilitate in-person learning at school. A PowerPoint presentation containing an overview of active supervision, implementation, and planning forms, as well as treatment integrity and social validity checklists are offered.  </a:t>
            </a:r>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66</a:t>
            </a:fld>
            <a:endParaRPr lang="en-US"/>
          </a:p>
        </p:txBody>
      </p:sp>
    </p:spTree>
    <p:extLst>
      <p:ext uri="{BB962C8B-B14F-4D97-AF65-F5344CB8AC3E}">
        <p14:creationId xmlns:p14="http://schemas.microsoft.com/office/powerpoint/2010/main" val="37951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On this next slide, we show our recently developed materials for using active supervision during remote learning environments. As with other strategies shown previously, a step-by step checklist, an infographic, and videos are available for virtual educators. Now we will take a closer look at our infographic outlining the steps to implement active supervision:</a:t>
            </a:r>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67</a:t>
            </a:fld>
            <a:endParaRPr lang="en-US"/>
          </a:p>
        </p:txBody>
      </p:sp>
    </p:spTree>
    <p:extLst>
      <p:ext uri="{BB962C8B-B14F-4D97-AF65-F5344CB8AC3E}">
        <p14:creationId xmlns:p14="http://schemas.microsoft.com/office/powerpoint/2010/main" val="1841851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As shown, the infographic has links to an introductory video of active supervision, and one video specific to implementing the strategy in virtual environments. </a:t>
            </a:r>
          </a:p>
          <a:p>
            <a:r>
              <a:rPr lang="en-US" sz="1800">
                <a:effectLst/>
                <a:latin typeface="Calibri" panose="020F0502020204030204" pitchFamily="34" charset="0"/>
                <a:ea typeface="Calibri" panose="020F0502020204030204" pitchFamily="34" charset="0"/>
                <a:cs typeface="Times New Roman" panose="02020603050405020304" pitchFamily="18" charset="0"/>
              </a:rPr>
              <a:t>The first step to implementing active supervision is to examine data to identify a time when active supervision would be most beneficial. Second, it is important to ensure the routines for that specific time identified are understood by students, and if not, those must be established first.  To implement the strategy, the educator would initially provide a cue or prompt to start the activity. Once it starts, the educator can begin to implement active supervision by scanning and monitoring the video feed for signs of engagement. The educator must then signal their awareness of students’ actions through acknowledgement, chat messages, and prompts as needed. </a:t>
            </a:r>
            <a:endParaRPr lang="en-US"/>
          </a:p>
        </p:txBody>
      </p:sp>
      <p:sp>
        <p:nvSpPr>
          <p:cNvPr id="4" name="Slide Number Placeholder 3"/>
          <p:cNvSpPr>
            <a:spLocks noGrp="1"/>
          </p:cNvSpPr>
          <p:nvPr>
            <p:ph type="sldNum" sz="quarter" idx="5"/>
          </p:nvPr>
        </p:nvSpPr>
        <p:spPr/>
        <p:txBody>
          <a:bodyPr/>
          <a:lstStyle/>
          <a:p>
            <a:fld id="{6098008F-DB08-4554-A422-21F93A4BCC90}" type="slidenum">
              <a:rPr lang="en-US" smtClean="0"/>
              <a:t>68</a:t>
            </a:fld>
            <a:endParaRPr lang="en-US"/>
          </a:p>
        </p:txBody>
      </p:sp>
    </p:spTree>
    <p:extLst>
      <p:ext uri="{BB962C8B-B14F-4D97-AF65-F5344CB8AC3E}">
        <p14:creationId xmlns:p14="http://schemas.microsoft.com/office/powerpoint/2010/main" val="4214202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Educators then manage off-task behaviors efficiently, privately, and discreetly, and reinforce desired behaviors with praise, gestures, and reactions. Finally, the opportunity for students to give feedback is presented, with a poll or other features, as an example.</a:t>
            </a:r>
          </a:p>
          <a:p>
            <a:endParaRPr lang="en-US"/>
          </a:p>
        </p:txBody>
      </p:sp>
      <p:sp>
        <p:nvSpPr>
          <p:cNvPr id="4" name="Slide Number Placeholder 3"/>
          <p:cNvSpPr>
            <a:spLocks noGrp="1"/>
          </p:cNvSpPr>
          <p:nvPr>
            <p:ph type="sldNum" sz="quarter" idx="5"/>
          </p:nvPr>
        </p:nvSpPr>
        <p:spPr/>
        <p:txBody>
          <a:bodyPr/>
          <a:lstStyle/>
          <a:p>
            <a:fld id="{6098008F-DB08-4554-A422-21F93A4BCC90}" type="slidenum">
              <a:rPr lang="en-US" smtClean="0"/>
              <a:t>69</a:t>
            </a:fld>
            <a:endParaRPr lang="en-US"/>
          </a:p>
        </p:txBody>
      </p:sp>
    </p:spTree>
    <p:extLst>
      <p:ext uri="{BB962C8B-B14F-4D97-AF65-F5344CB8AC3E}">
        <p14:creationId xmlns:p14="http://schemas.microsoft.com/office/powerpoint/2010/main" val="2980357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have developed the accompanying set of materials for home. Next, we will briefly look at a step-by step video to implement active supervision at home: </a:t>
            </a:r>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70</a:t>
            </a:fld>
            <a:endParaRPr lang="en-US"/>
          </a:p>
        </p:txBody>
      </p:sp>
    </p:spTree>
    <p:extLst>
      <p:ext uri="{BB962C8B-B14F-4D97-AF65-F5344CB8AC3E}">
        <p14:creationId xmlns:p14="http://schemas.microsoft.com/office/powerpoint/2010/main" val="67012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1951091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DB2F4-8704-20D1-2BB9-77AAC7A1B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6CE0A-DFE7-C6E3-E38B-21A47A526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29457-208F-A2E3-CF16-7F1FFE081D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have developed the accompanying set of materials for home. Next, we will briefly look at a step-by step video to implement active supervision at home: </a:t>
            </a:r>
          </a:p>
          <a:p>
            <a:endParaRPr lang="en-US"/>
          </a:p>
        </p:txBody>
      </p:sp>
      <p:sp>
        <p:nvSpPr>
          <p:cNvPr id="4" name="Slide Number Placeholder 3">
            <a:extLst>
              <a:ext uri="{FF2B5EF4-FFF2-40B4-BE49-F238E27FC236}">
                <a16:creationId xmlns:a16="http://schemas.microsoft.com/office/drawing/2014/main" id="{8681EC46-7362-C9A3-9D85-BC544B2B2405}"/>
              </a:ext>
            </a:extLst>
          </p:cNvPr>
          <p:cNvSpPr>
            <a:spLocks noGrp="1"/>
          </p:cNvSpPr>
          <p:nvPr>
            <p:ph type="sldNum" sz="quarter" idx="5"/>
          </p:nvPr>
        </p:nvSpPr>
        <p:spPr/>
        <p:txBody>
          <a:bodyPr/>
          <a:lstStyle/>
          <a:p>
            <a:fld id="{38B46C3B-F026-024A-9BA4-CAE7ADD7E4FF}" type="slidenum">
              <a:rPr lang="en-US" smtClean="0"/>
              <a:t>71</a:t>
            </a:fld>
            <a:endParaRPr lang="en-US"/>
          </a:p>
        </p:txBody>
      </p:sp>
    </p:spTree>
    <p:extLst>
      <p:ext uri="{BB962C8B-B14F-4D97-AF65-F5344CB8AC3E}">
        <p14:creationId xmlns:p14="http://schemas.microsoft.com/office/powerpoint/2010/main" val="2565349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this next slide we show, as with previous strategies presented earlier, the examples for how to use active supervision in virtual and home settings, including illustrations for elementary and secondary-aged children and youth. These examples may help both educators and families connect to specific times and activities when active supervision may be a proactive way to support behavior at school (virtually and in person) as well as home.</a:t>
            </a:r>
          </a:p>
        </p:txBody>
      </p:sp>
      <p:sp>
        <p:nvSpPr>
          <p:cNvPr id="4" name="Slide Number Placeholder 3"/>
          <p:cNvSpPr>
            <a:spLocks noGrp="1"/>
          </p:cNvSpPr>
          <p:nvPr>
            <p:ph type="sldNum" sz="quarter" idx="5"/>
          </p:nvPr>
        </p:nvSpPr>
        <p:spPr/>
        <p:txBody>
          <a:bodyPr/>
          <a:lstStyle/>
          <a:p>
            <a:fld id="{6098008F-DB08-4554-A422-21F93A4BCC90}" type="slidenum">
              <a:rPr lang="en-US" smtClean="0"/>
              <a:t>72</a:t>
            </a:fld>
            <a:endParaRPr lang="en-US"/>
          </a:p>
        </p:txBody>
      </p:sp>
    </p:spTree>
    <p:extLst>
      <p:ext uri="{BB962C8B-B14F-4D97-AF65-F5344CB8AC3E}">
        <p14:creationId xmlns:p14="http://schemas.microsoft.com/office/powerpoint/2010/main" val="3490304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5-min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2263524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950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Finally, we introduce choice as a low-intensity strategy and in this slide, we show materials to support in person learning. For school, instructional choice refers to the opportunities a student has to make choices from two or more options, and they are allowed to independently choose one. The set of in person materials, as all other shown previously, can be accessed in the Professional Learning tab of our website. </a:t>
            </a:r>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92</a:t>
            </a:fld>
            <a:endParaRPr lang="en-US"/>
          </a:p>
        </p:txBody>
      </p:sp>
    </p:spTree>
    <p:extLst>
      <p:ext uri="{BB962C8B-B14F-4D97-AF65-F5344CB8AC3E}">
        <p14:creationId xmlns:p14="http://schemas.microsoft.com/office/powerpoint/2010/main" val="29142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Next, our more recently developed materials to support engagement in virtual learning environments are featured. These sets of in person and virtual learning materials complement each other to support not only the implementation of these low-intensity strategies by virtual and in person educators and parents, but also to increase the chances that children and youth will be able to benefit from behavior support across different environments and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93</a:t>
            </a:fld>
            <a:endParaRPr lang="en-US"/>
          </a:p>
        </p:txBody>
      </p:sp>
    </p:spTree>
    <p:extLst>
      <p:ext uri="{BB962C8B-B14F-4D97-AF65-F5344CB8AC3E}">
        <p14:creationId xmlns:p14="http://schemas.microsoft.com/office/powerpoint/2010/main" val="159106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As shown with each of the strategies we shared, materials for families to implement choice are also available to share. </a:t>
            </a:r>
            <a:r>
              <a:rPr lang="es-PY" sz="1800">
                <a:effectLst/>
                <a:latin typeface="Calibri" panose="020F0502020204030204" pitchFamily="34" charset="0"/>
                <a:ea typeface="Calibri" panose="020F0502020204030204" pitchFamily="34" charset="0"/>
                <a:cs typeface="Times New Roman" panose="02020603050405020304" pitchFamily="18" charset="0"/>
              </a:rPr>
              <a:t>For </a:t>
            </a:r>
            <a:r>
              <a:rPr lang="es-PY" sz="1800" err="1">
                <a:effectLst/>
                <a:latin typeface="Calibri" panose="020F0502020204030204" pitchFamily="34" charset="0"/>
                <a:ea typeface="Calibri" panose="020F0502020204030204" pitchFamily="34" charset="0"/>
                <a:cs typeface="Times New Roman" panose="02020603050405020304" pitchFamily="18" charset="0"/>
              </a:rPr>
              <a:t>example</a:t>
            </a:r>
            <a:r>
              <a:rPr lang="es-PY" sz="1800">
                <a:effectLst/>
                <a:latin typeface="Calibri" panose="020F0502020204030204" pitchFamily="34" charset="0"/>
                <a:ea typeface="Calibri" panose="020F0502020204030204" pitchFamily="34" charset="0"/>
                <a:cs typeface="Times New Roman" panose="02020603050405020304" pitchFamily="18" charset="0"/>
              </a:rPr>
              <a:t>, Usando la </a:t>
            </a:r>
            <a:r>
              <a:rPr lang="es-PY" sz="1800" err="1">
                <a:effectLst/>
                <a:latin typeface="Calibri" panose="020F0502020204030204" pitchFamily="34" charset="0"/>
                <a:ea typeface="Calibri" panose="020F0502020204030204" pitchFamily="34" charset="0"/>
                <a:cs typeface="Times New Roman" panose="02020603050405020304" pitchFamily="18" charset="0"/>
              </a:rPr>
              <a:t>eleccion</a:t>
            </a:r>
            <a:r>
              <a:rPr lang="es-PY" sz="1800">
                <a:effectLst/>
                <a:latin typeface="Calibri" panose="020F0502020204030204" pitchFamily="34" charset="0"/>
                <a:ea typeface="Calibri" panose="020F0502020204030204" pitchFamily="34" charset="0"/>
                <a:cs typeface="Times New Roman" panose="02020603050405020304" pitchFamily="18" charset="0"/>
              </a:rPr>
              <a:t> en casa, una guía paso a paso para familias, </a:t>
            </a:r>
            <a:r>
              <a:rPr lang="es-PY" sz="1800" err="1">
                <a:effectLst/>
                <a:latin typeface="Calibri" panose="020F0502020204030204" pitchFamily="34" charset="0"/>
                <a:ea typeface="Calibri" panose="020F0502020204030204" pitchFamily="34" charset="0"/>
                <a:cs typeface="Times New Roman" panose="02020603050405020304" pitchFamily="18" charset="0"/>
              </a:rPr>
              <a:t>is</a:t>
            </a:r>
            <a:r>
              <a:rPr lang="es-PY" sz="1800">
                <a:effectLst/>
                <a:latin typeface="Calibri" panose="020F0502020204030204" pitchFamily="34" charset="0"/>
                <a:ea typeface="Calibri" panose="020F0502020204030204" pitchFamily="34" charset="0"/>
                <a:cs typeface="Times New Roman" panose="02020603050405020304" pitchFamily="18" charset="0"/>
              </a:rPr>
              <a:t> </a:t>
            </a:r>
            <a:r>
              <a:rPr lang="es-PY" sz="1800" err="1">
                <a:effectLst/>
                <a:latin typeface="Calibri" panose="020F0502020204030204" pitchFamily="34" charset="0"/>
                <a:ea typeface="Calibri" panose="020F0502020204030204" pitchFamily="34" charset="0"/>
                <a:cs typeface="Times New Roman" panose="02020603050405020304" pitchFamily="18" charset="0"/>
              </a:rPr>
              <a:t>the</a:t>
            </a:r>
            <a:r>
              <a:rPr lang="es-PY" sz="1800">
                <a:effectLst/>
                <a:latin typeface="Calibri" panose="020F0502020204030204" pitchFamily="34" charset="0"/>
                <a:ea typeface="Calibri" panose="020F0502020204030204" pitchFamily="34" charset="0"/>
                <a:cs typeface="Times New Roman" panose="02020603050405020304" pitchFamily="18" charset="0"/>
              </a:rPr>
              <a:t> </a:t>
            </a:r>
            <a:r>
              <a:rPr lang="es-PY" sz="1800" err="1">
                <a:effectLst/>
                <a:latin typeface="Calibri" panose="020F0502020204030204" pitchFamily="34" charset="0"/>
                <a:ea typeface="Calibri" panose="020F0502020204030204" pitchFamily="34" charset="0"/>
                <a:cs typeface="Times New Roman" panose="02020603050405020304" pitchFamily="18" charset="0"/>
              </a:rPr>
              <a:t>Spanish</a:t>
            </a:r>
            <a:r>
              <a:rPr lang="es-PY" sz="1800">
                <a:effectLst/>
                <a:latin typeface="Calibri" panose="020F0502020204030204" pitchFamily="34" charset="0"/>
                <a:ea typeface="Calibri" panose="020F0502020204030204" pitchFamily="34" charset="0"/>
                <a:cs typeface="Times New Roman" panose="02020603050405020304" pitchFamily="18" charset="0"/>
              </a:rPr>
              <a:t> </a:t>
            </a:r>
            <a:r>
              <a:rPr lang="es-PY" sz="1800" err="1">
                <a:effectLst/>
                <a:latin typeface="Calibri" panose="020F0502020204030204" pitchFamily="34" charset="0"/>
                <a:ea typeface="Calibri" panose="020F0502020204030204" pitchFamily="34" charset="0"/>
                <a:cs typeface="Times New Roman" panose="02020603050405020304" pitchFamily="18" charset="0"/>
              </a:rPr>
              <a:t>version</a:t>
            </a:r>
            <a:r>
              <a:rPr lang="es-PY" sz="1800">
                <a:effectLst/>
                <a:latin typeface="Calibri" panose="020F0502020204030204" pitchFamily="34" charset="0"/>
                <a:ea typeface="Calibri" panose="020F0502020204030204" pitchFamily="34" charset="0"/>
                <a:cs typeface="Times New Roman" panose="02020603050405020304" pitchFamily="18" charset="0"/>
              </a:rPr>
              <a:t> for home use. </a:t>
            </a:r>
            <a:r>
              <a:rPr lang="en-US" sz="1800">
                <a:effectLst/>
                <a:latin typeface="Calibri" panose="020F0502020204030204" pitchFamily="34" charset="0"/>
                <a:ea typeface="Calibri" panose="020F0502020204030204" pitchFamily="34" charset="0"/>
                <a:cs typeface="Times New Roman" panose="02020603050405020304" pitchFamily="18" charset="0"/>
              </a:rPr>
              <a:t>Educators may choose to share these materials with families not only electronically via emails and newsletters, but also in print, to ensure everyone has access from home even without a device. </a:t>
            </a:r>
          </a:p>
          <a:p>
            <a:endParaRPr lang="en-US"/>
          </a:p>
        </p:txBody>
      </p:sp>
      <p:sp>
        <p:nvSpPr>
          <p:cNvPr id="4" name="Slide Number Placeholder 3"/>
          <p:cNvSpPr>
            <a:spLocks noGrp="1"/>
          </p:cNvSpPr>
          <p:nvPr>
            <p:ph type="sldNum" sz="quarter" idx="5"/>
          </p:nvPr>
        </p:nvSpPr>
        <p:spPr/>
        <p:txBody>
          <a:bodyPr/>
          <a:lstStyle/>
          <a:p>
            <a:fld id="{38B46C3B-F026-024A-9BA4-CAE7ADD7E4FF}" type="slidenum">
              <a:rPr lang="en-US" smtClean="0"/>
              <a:t>94</a:t>
            </a:fld>
            <a:endParaRPr lang="en-US"/>
          </a:p>
        </p:txBody>
      </p:sp>
    </p:spTree>
    <p:extLst>
      <p:ext uri="{BB962C8B-B14F-4D97-AF65-F5344CB8AC3E}">
        <p14:creationId xmlns:p14="http://schemas.microsoft.com/office/powerpoint/2010/main" val="1658636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5-min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96</a:t>
            </a:fld>
            <a:endParaRPr lang="en-US"/>
          </a:p>
        </p:txBody>
      </p:sp>
    </p:spTree>
    <p:extLst>
      <p:ext uri="{BB962C8B-B14F-4D97-AF65-F5344CB8AC3E}">
        <p14:creationId xmlns:p14="http://schemas.microsoft.com/office/powerpoint/2010/main" val="3459882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Talking point like “over the next few months we will continue to publish low-intensity modules. If there’s a low-intensity strategy that you want to focus on that we haven’t yet published you can visit the “professional learning” tab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99</a:t>
            </a:fld>
            <a:endParaRPr lang="en-US"/>
          </a:p>
        </p:txBody>
      </p:sp>
    </p:spTree>
    <p:extLst>
      <p:ext uri="{BB962C8B-B14F-4D97-AF65-F5344CB8AC3E}">
        <p14:creationId xmlns:p14="http://schemas.microsoft.com/office/powerpoint/2010/main" val="2693512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by mid-march of 2020, it become clear that different types of professional learning resources would be necessary to help schools meet the challenge of providing instruction in remote settings, often with extremely limited time to make plans for this unprecedented shift.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began to create resources for educators, families, and administrators with the aim of creating free-to-access materials that addressed needs shared with us by our school partners. For example, finding ways to motivate and engage students during remote learning was a huge need, as was supporting parents in helping their children be successful at home. These are the resources we’ll be sharing today, which are all available at ci3t.org/covid</a:t>
            </a:r>
          </a:p>
        </p:txBody>
      </p:sp>
      <p:sp>
        <p:nvSpPr>
          <p:cNvPr id="4" name="Slide Number Placeholder 3"/>
          <p:cNvSpPr>
            <a:spLocks noGrp="1"/>
          </p:cNvSpPr>
          <p:nvPr>
            <p:ph type="sldNum" sz="quarter" idx="5"/>
          </p:nvPr>
        </p:nvSpPr>
        <p:spPr/>
        <p:txBody>
          <a:bodyPr/>
          <a:lstStyle/>
          <a:p>
            <a:fld id="{6098008F-DB08-4554-A422-21F93A4BCC90}" type="slidenum">
              <a:rPr lang="en-US" smtClean="0"/>
              <a:t>100</a:t>
            </a:fld>
            <a:endParaRPr lang="en-US"/>
          </a:p>
        </p:txBody>
      </p:sp>
    </p:spTree>
    <p:extLst>
      <p:ext uri="{BB962C8B-B14F-4D97-AF65-F5344CB8AC3E}">
        <p14:creationId xmlns:p14="http://schemas.microsoft.com/office/powerpoint/2010/main" val="201221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4/23/2015</a:t>
            </a:r>
          </a:p>
        </p:txBody>
      </p:sp>
    </p:spTree>
    <p:extLst>
      <p:ext uri="{BB962C8B-B14F-4D97-AF65-F5344CB8AC3E}">
        <p14:creationId xmlns:p14="http://schemas.microsoft.com/office/powerpoint/2010/main" val="2949159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5681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97954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revisit at the end </a:t>
            </a:r>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282598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support our school partners in administering surveys to their faculty and staff to garner understanding of social validity, conduct observations and self-reports to assess treatment integrity, and support systematic screening of all students for academics and behavior. We believe that schools thrive when faculty and staff are keenly aware of their school-wide data (show the next three slides)</a:t>
            </a:r>
          </a:p>
          <a:p>
            <a:endParaRPr lang="en-US"/>
          </a:p>
          <a:p>
            <a:endParaRPr lang="en-US"/>
          </a:p>
          <a:p>
            <a:r>
              <a:rPr lang="en-US"/>
              <a:t>KEEP THIS FOR LATER IN SLIDE: All schools wanted to continue “how” not “should”</a:t>
            </a:r>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248546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Low-intensity strategies can also be Tier 2 interventions, or components of Tier 3 interventions.</a:t>
            </a:r>
          </a:p>
        </p:txBody>
      </p:sp>
      <p:sp>
        <p:nvSpPr>
          <p:cNvPr id="4" name="Slide Number Placeholder 3"/>
          <p:cNvSpPr>
            <a:spLocks noGrp="1"/>
          </p:cNvSpPr>
          <p:nvPr>
            <p:ph type="sldNum" sz="quarter" idx="5"/>
          </p:nvPr>
        </p:nvSpPr>
        <p:spPr/>
        <p:txBody>
          <a:bodyPr/>
          <a:lstStyle/>
          <a:p>
            <a:fld id="{AA99322B-9F77-ED40-B088-AC485BE2149F}" type="slidenum">
              <a:rPr lang="en-US" smtClean="0"/>
              <a:t>10</a:t>
            </a:fld>
            <a:endParaRPr lang="en-US"/>
          </a:p>
        </p:txBody>
      </p:sp>
    </p:spTree>
    <p:extLst>
      <p:ext uri="{BB962C8B-B14F-4D97-AF65-F5344CB8AC3E}">
        <p14:creationId xmlns:p14="http://schemas.microsoft.com/office/powerpoint/2010/main" val="292684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97615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Master" Target="../slideMasters/slideMaster2.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07F979FE-AB24-FBFF-29BD-7F1F53C394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7333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919631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31220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415667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email">
            <a:extLst>
              <a:ext uri="{28A0092B-C50C-407E-A947-70E740481C1C}">
                <a14:useLocalDpi xmlns:a14="http://schemas.microsoft.com/office/drawing/2010/main"/>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16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260183847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803371581"/>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2970870366"/>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26058681"/>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1265151144"/>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730770206"/>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721179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124284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15C8E2C-99E4-8DCB-3F1C-8DAEF7D2CC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3/1/24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14352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88428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87774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3/1/24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06831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65595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3/1/24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6170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05315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81731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3511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13414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37721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76460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32287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05771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770322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259082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226435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967630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042339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email">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email">
            <a:alphaModFix/>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346685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506008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359763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626050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423163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76399"/>
            <a:ext cx="8534400" cy="1600200"/>
          </a:xfrm>
        </p:spPr>
        <p:txBody>
          <a:bodyPr>
            <a:normAutofit/>
          </a:bodyPr>
          <a:lstStyle>
            <a:lvl1pPr marL="0" indent="0" algn="ctr">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25996" y="3810000"/>
            <a:ext cx="5882809" cy="1739986"/>
          </a:xfrm>
          <a:prstGeom prst="rect">
            <a:avLst/>
          </a:prstGeom>
        </p:spPr>
      </p:pic>
    </p:spTree>
    <p:extLst>
      <p:ext uri="{BB962C8B-B14F-4D97-AF65-F5344CB8AC3E}">
        <p14:creationId xmlns:p14="http://schemas.microsoft.com/office/powerpoint/2010/main" val="829216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solidFill>
            <a:srgbClr val="181DE8"/>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0"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444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Rectangle 8"/>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25996" y="762000"/>
            <a:ext cx="5882809" cy="1739986"/>
          </a:xfrm>
          <a:prstGeom prst="rect">
            <a:avLst/>
          </a:prstGeom>
        </p:spPr>
      </p:pic>
    </p:spTree>
    <p:extLst>
      <p:ext uri="{BB962C8B-B14F-4D97-AF65-F5344CB8AC3E}">
        <p14:creationId xmlns:p14="http://schemas.microsoft.com/office/powerpoint/2010/main" val="326388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DE8"/>
          </a:solidFill>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0"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580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DE8"/>
          </a:solidFill>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2"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05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DE8"/>
          </a:solidFill>
        </p:spPr>
        <p:txBody>
          <a:bodyPr/>
          <a:lstStyle/>
          <a:p>
            <a:r>
              <a:rPr lang="en-US"/>
              <a:t>Click to edit Master title style</a:t>
            </a:r>
          </a:p>
        </p:txBody>
      </p:sp>
      <p:cxnSp>
        <p:nvCxnSpPr>
          <p:cNvPr id="17" name="Straight Connector 16"/>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8"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6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3"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02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solidFill>
            <a:srgbClr val="181DE8"/>
          </a:solidFill>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5" name="Straight Connector 14"/>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solidFill>
            <a:srgbClr val="181DE8"/>
          </a:solidFill>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5" name="Straight Connector 14"/>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142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5"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778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solidFill>
            <a:srgbClr val="181DE8"/>
          </a:solidFill>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27"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573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a:solidFill>
            <a:srgbClr val="181DE8"/>
          </a:solidFill>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cxnSp>
        <p:nvCxnSpPr>
          <p:cNvPr id="10" name="Straight Connector 9"/>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1" name="Picture 3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24538" y="6126163"/>
            <a:ext cx="542925" cy="63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98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noFill/>
        </p:spPr>
        <p:txBody>
          <a:bodyPr/>
          <a:lstStyle>
            <a:lvl1pPr>
              <a:defRPr>
                <a:solidFill>
                  <a:schemeClr val="tx1"/>
                </a:solidFill>
              </a:defRPr>
            </a:lvl1pPr>
          </a:lstStyle>
          <a:p>
            <a:r>
              <a:rPr lang="en-US"/>
              <a:t>Click to edit Master title style</a:t>
            </a: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25996" y="3810000"/>
            <a:ext cx="5882809" cy="1739986"/>
          </a:xfrm>
          <a:prstGeom prst="rect">
            <a:avLst/>
          </a:prstGeom>
        </p:spPr>
      </p:pic>
    </p:spTree>
    <p:extLst>
      <p:ext uri="{BB962C8B-B14F-4D97-AF65-F5344CB8AC3E}">
        <p14:creationId xmlns:p14="http://schemas.microsoft.com/office/powerpoint/2010/main" val="1557416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10363200" cy="1143000"/>
          </a:xfrm>
        </p:spPr>
        <p:txBody>
          <a:bodyPr/>
          <a:lstStyle>
            <a:lvl1pPr>
              <a:defRPr>
                <a:solidFill>
                  <a:srgbClr val="505153"/>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828800" y="1676399"/>
            <a:ext cx="8534400" cy="1600200"/>
          </a:xfrm>
        </p:spPr>
        <p:txBody>
          <a:bodyPr>
            <a:normAutofit/>
          </a:bodyPr>
          <a:lstStyle>
            <a:lvl1pPr marL="0" indent="0" algn="ctr">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08000" y="6172201"/>
            <a:ext cx="2844800" cy="365125"/>
          </a:xfrm>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11"/>
          </p:nvPr>
        </p:nvSpPr>
        <p:spPr>
          <a:xfrm>
            <a:off x="3454400" y="61722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9144000" y="63246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descr="CI3T_colo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0347" y="3810000"/>
            <a:ext cx="5974107" cy="1739986"/>
          </a:xfrm>
          <a:prstGeom prst="rect">
            <a:avLst/>
          </a:prstGeom>
        </p:spPr>
      </p:pic>
    </p:spTree>
    <p:extLst>
      <p:ext uri="{BB962C8B-B14F-4D97-AF65-F5344CB8AC3E}">
        <p14:creationId xmlns:p14="http://schemas.microsoft.com/office/powerpoint/2010/main" val="1400526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solidFill>
            <a:srgbClr val="952B5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72201"/>
            <a:ext cx="2844800" cy="365125"/>
          </a:xfrm>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11"/>
          </p:nvPr>
        </p:nvSpPr>
        <p:spPr>
          <a:xfrm>
            <a:off x="4064000" y="61722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839200" y="6340476"/>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userDrawn="1"/>
        </p:nvGrpSpPr>
        <p:grpSpPr>
          <a:xfrm>
            <a:off x="5588000" y="5953478"/>
            <a:ext cx="1016000" cy="808962"/>
            <a:chOff x="4191000" y="5953478"/>
            <a:chExt cx="762000" cy="808962"/>
          </a:xfrm>
        </p:grpSpPr>
        <p:sp>
          <p:nvSpPr>
            <p:cNvPr id="14" name="Rectangle 13"/>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6" name="Picture 15" descr="CI3T_icon_colo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3420" y="5953478"/>
              <a:ext cx="561420" cy="808962"/>
            </a:xfrm>
            <a:prstGeom prst="rect">
              <a:avLst/>
            </a:prstGeom>
          </p:spPr>
        </p:pic>
      </p:grpSp>
    </p:spTree>
    <p:extLst>
      <p:ext uri="{BB962C8B-B14F-4D97-AF65-F5344CB8AC3E}">
        <p14:creationId xmlns:p14="http://schemas.microsoft.com/office/powerpoint/2010/main" val="17344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3953" y="6096001"/>
            <a:ext cx="2844800" cy="365125"/>
          </a:xfrm>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0960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9144000" y="63246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descr="CI3T_colo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0347" y="762000"/>
            <a:ext cx="5974107" cy="1739986"/>
          </a:xfrm>
          <a:prstGeom prst="rect">
            <a:avLst/>
          </a:prstGeom>
        </p:spPr>
      </p:pic>
    </p:spTree>
    <p:extLst>
      <p:ext uri="{BB962C8B-B14F-4D97-AF65-F5344CB8AC3E}">
        <p14:creationId xmlns:p14="http://schemas.microsoft.com/office/powerpoint/2010/main" val="93912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242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771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217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214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556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71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975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186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noFill/>
        </p:spPr>
        <p:txBody>
          <a:bodyPr/>
          <a:lstStyle>
            <a:lvl1pPr>
              <a:defRPr>
                <a:solidFill>
                  <a:schemeClr val="tx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01F9E12B-0D1A-4255-B0EE-3EAD72ADEA0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8" name="Picture 7" descr="CI3T_colo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0347" y="3810000"/>
            <a:ext cx="5974107" cy="1739986"/>
          </a:xfrm>
          <a:prstGeom prst="rect">
            <a:avLst/>
          </a:prstGeom>
        </p:spPr>
      </p:pic>
    </p:spTree>
    <p:extLst>
      <p:ext uri="{BB962C8B-B14F-4D97-AF65-F5344CB8AC3E}">
        <p14:creationId xmlns:p14="http://schemas.microsoft.com/office/powerpoint/2010/main" val="2297322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a:xfrm>
            <a:off x="8128000" y="6248401"/>
            <a:ext cx="3556000" cy="365125"/>
          </a:xfrm>
          <a:prstGeom prst="rect">
            <a:avLst/>
          </a:prstGeom>
        </p:spPr>
        <p:txBody>
          <a:bodyPr/>
          <a:lstStyle>
            <a:lvl1pPr>
              <a:defRPr/>
            </a:lvl1pPr>
          </a:lstStyle>
          <a:p>
            <a:pPr>
              <a:defRPr/>
            </a:pPr>
            <a:endParaRPr lang="en-US"/>
          </a:p>
        </p:txBody>
      </p:sp>
      <p:sp>
        <p:nvSpPr>
          <p:cNvPr id="4" name="Footer Placeholder 2"/>
          <p:cNvSpPr>
            <a:spLocks noGrp="1"/>
          </p:cNvSpPr>
          <p:nvPr>
            <p:ph type="ftr" sz="quarter" idx="11"/>
          </p:nvPr>
        </p:nvSpPr>
        <p:spPr>
          <a:xfrm>
            <a:off x="812801" y="6248401"/>
            <a:ext cx="7228417" cy="365125"/>
          </a:xfrm>
          <a:prstGeom prst="rect">
            <a:avLst/>
          </a:prstGeom>
        </p:spPr>
        <p:txBody>
          <a:bodyPr/>
          <a:lstStyle>
            <a:lvl1pPr>
              <a:defRPr/>
            </a:lvl1pPr>
          </a:lstStyle>
          <a:p>
            <a:pPr>
              <a:defRPr/>
            </a:pPr>
            <a:r>
              <a:rPr lang="en-US"/>
              <a:t>State of Tennessee DOE Technical Assistance Grant IRB # 100863</a:t>
            </a:r>
          </a:p>
        </p:txBody>
      </p:sp>
      <p:sp>
        <p:nvSpPr>
          <p:cNvPr id="5" name="Slide Number Placeholder 22"/>
          <p:cNvSpPr>
            <a:spLocks noGrp="1"/>
          </p:cNvSpPr>
          <p:nvPr>
            <p:ph type="sldNum" sz="quarter" idx="12"/>
          </p:nvPr>
        </p:nvSpPr>
        <p:spPr>
          <a:xfrm>
            <a:off x="0" y="1271589"/>
            <a:ext cx="711200" cy="244475"/>
          </a:xfrm>
          <a:prstGeom prst="rect">
            <a:avLst/>
          </a:prstGeom>
        </p:spPr>
        <p:txBody>
          <a:bodyPr/>
          <a:lstStyle>
            <a:lvl1pPr>
              <a:defRPr/>
            </a:lvl1pPr>
          </a:lstStyle>
          <a:p>
            <a:pPr>
              <a:defRPr/>
            </a:pPr>
            <a:fld id="{7A7FC083-65F1-49FB-B99A-649F57E202B3}" type="slidenum">
              <a:rPr lang="en-US"/>
              <a:pPr>
                <a:defRPr/>
              </a:pPr>
              <a:t>‹#›</a:t>
            </a:fld>
            <a:endParaRPr lang="en-US"/>
          </a:p>
        </p:txBody>
      </p:sp>
    </p:spTree>
    <p:extLst>
      <p:ext uri="{BB962C8B-B14F-4D97-AF65-F5344CB8AC3E}">
        <p14:creationId xmlns:p14="http://schemas.microsoft.com/office/powerpoint/2010/main" val="3638950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9" r:id="rId15"/>
    <p:sldLayoutId id="2147483690" r:id="rId16"/>
    <p:sldLayoutId id="2147483692" r:id="rId17"/>
    <p:sldLayoutId id="2147483668" r:id="rId18"/>
    <p:sldLayoutId id="2147483669" r:id="rId19"/>
    <p:sldLayoutId id="2147483670" r:id="rId20"/>
    <p:sldLayoutId id="2147483671" r:id="rId21"/>
    <p:sldLayoutId id="2147483672" r:id="rId22"/>
    <p:sldLayoutId id="2147483800" r:id="rId23"/>
    <p:sldLayoutId id="2147483799" r:id="rId2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9">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3/1/24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362236788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7" r:id="rId4"/>
    <p:sldLayoutId id="2147483813"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3/1/24</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1106576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7"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rgbClr val="181DE8"/>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61224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defTabSz="914400" rtl="0" eaLnBrk="1" latinLnBrk="0" hangingPunct="1">
        <a:spcBef>
          <a:spcPct val="0"/>
        </a:spcBef>
        <a:buNone/>
        <a:defRPr sz="4400" kern="1200">
          <a:solidFill>
            <a:schemeClr val="bg1"/>
          </a:solidFill>
          <a:latin typeface="Times New Roman"/>
          <a:ea typeface="+mj-ea"/>
          <a:cs typeface="Times New Roman"/>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D6842-5288-47EC-AC5D-3E99719A83B0}" type="datetimeFigureOut">
              <a:rPr lang="en-US" smtClean="0">
                <a:solidFill>
                  <a:prstClr val="black">
                    <a:tint val="75000"/>
                  </a:prstClr>
                </a:solidFill>
              </a:rPr>
              <a:pPr/>
              <a:t>3/1/24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95414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hyperlink" Target="https://www.ci3t.org/covid" TargetMode="External"/><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48.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77.png"/><Relationship Id="rId4" Type="http://schemas.openxmlformats.org/officeDocument/2006/relationships/image" Target="../media/image276.png"/></Relationships>
</file>

<file path=ppt/slides/_rels/slide10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10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10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www.ci3t.org/p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hyperlink" Target="http://www.ci3t.org/covid" TargetMode="Externa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5.gif"/><Relationship Id="rId5" Type="http://schemas.openxmlformats.org/officeDocument/2006/relationships/image" Target="../media/image94.jpe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png"/><Relationship Id="rId9" Type="http://schemas.openxmlformats.org/officeDocument/2006/relationships/image" Target="../media/image112.jpeg"/></Relationships>
</file>

<file path=ppt/slides/_rels/slide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9.xml"/><Relationship Id="rId4" Type="http://schemas.openxmlformats.org/officeDocument/2006/relationships/image" Target="../media/image11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ci3t.org/covid" TargetMode="External"/><Relationship Id="rId1" Type="http://schemas.openxmlformats.org/officeDocument/2006/relationships/slideLayout" Target="../slideLayouts/slideLayout9.xml"/><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1.tiff"/><Relationship Id="rId7" Type="http://schemas.openxmlformats.org/officeDocument/2006/relationships/image" Target="../media/image125.png"/><Relationship Id="rId2" Type="http://schemas.openxmlformats.org/officeDocument/2006/relationships/hyperlink" Target="https://www.ci3t.org/covid" TargetMode="Externa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123.tiff"/><Relationship Id="rId4" Type="http://schemas.openxmlformats.org/officeDocument/2006/relationships/image" Target="../media/image122.tiff"/></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xml"/><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xml"/><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10.xml"/><Relationship Id="rId5" Type="http://schemas.openxmlformats.org/officeDocument/2006/relationships/image" Target="../media/image151.png"/><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1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0.png"/></Relationships>
</file>

<file path=ppt/slides/_rels/slide4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png"/><Relationship Id="rId7"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152.png"/><Relationship Id="rId5"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58.png"/></Relationships>
</file>

<file path=ppt/slides/_rels/slide4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6.png"/><Relationship Id="rId12" Type="http://schemas.openxmlformats.org/officeDocument/2006/relationships/image" Target="../media/image163.png"/><Relationship Id="rId2"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152.png"/><Relationship Id="rId11" Type="http://schemas.openxmlformats.org/officeDocument/2006/relationships/image" Target="../media/image162.png"/><Relationship Id="rId5" Type="http://schemas.openxmlformats.org/officeDocument/2006/relationships/image" Target="../media/image150.png"/><Relationship Id="rId10" Type="http://schemas.openxmlformats.org/officeDocument/2006/relationships/image" Target="../media/image161.png"/><Relationship Id="rId4" Type="http://schemas.openxmlformats.org/officeDocument/2006/relationships/image" Target="../media/image144.png"/><Relationship Id="rId9"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hyperlink" Target="https://www.ci3t.org/covid" TargetMode="External"/><Relationship Id="rId7"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0.xml"/><Relationship Id="rId5" Type="http://schemas.openxmlformats.org/officeDocument/2006/relationships/image" Target="../media/image175.png"/><Relationship Id="rId4" Type="http://schemas.openxmlformats.org/officeDocument/2006/relationships/image" Target="../media/image170.png"/></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6.png"/><Relationship Id="rId1" Type="http://schemas.openxmlformats.org/officeDocument/2006/relationships/slideLayout" Target="../slideLayouts/slideLayout10.xml"/><Relationship Id="rId5" Type="http://schemas.openxmlformats.org/officeDocument/2006/relationships/image" Target="../media/image175.png"/><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3.png"/><Relationship Id="rId1" Type="http://schemas.openxmlformats.org/officeDocument/2006/relationships/slideLayout" Target="../slideLayouts/slideLayout10.xml"/><Relationship Id="rId6" Type="http://schemas.openxmlformats.org/officeDocument/2006/relationships/image" Target="../media/image175.png"/><Relationship Id="rId5" Type="http://schemas.openxmlformats.org/officeDocument/2006/relationships/image" Target="../media/image178.png"/><Relationship Id="rId4" Type="http://schemas.openxmlformats.org/officeDocument/2006/relationships/image" Target="../media/image177.png"/></Relationships>
</file>

<file path=ppt/slides/_rels/slide6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0.png"/><Relationship Id="rId7" Type="http://schemas.openxmlformats.org/officeDocument/2006/relationships/image" Target="../media/image181.png"/><Relationship Id="rId2" Type="http://schemas.openxmlformats.org/officeDocument/2006/relationships/image" Target="../media/image173.png"/><Relationship Id="rId1" Type="http://schemas.openxmlformats.org/officeDocument/2006/relationships/slideLayout" Target="../slideLayouts/slideLayout10.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7.png"/><Relationship Id="rId9" Type="http://schemas.openxmlformats.org/officeDocument/2006/relationships/image" Target="../media/image175.png"/></Relationships>
</file>

<file path=ppt/slides/_rels/slide65.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png"/><Relationship Id="rId7" Type="http://schemas.openxmlformats.org/officeDocument/2006/relationships/image" Target="../media/image188.jpeg"/><Relationship Id="rId2" Type="http://schemas.openxmlformats.org/officeDocument/2006/relationships/image" Target="../media/image183.png"/><Relationship Id="rId1" Type="http://schemas.openxmlformats.org/officeDocument/2006/relationships/slideLayout" Target="../slideLayouts/slideLayout8.xml"/><Relationship Id="rId6" Type="http://schemas.openxmlformats.org/officeDocument/2006/relationships/image" Target="../media/image187.jpeg"/><Relationship Id="rId5" Type="http://schemas.openxmlformats.org/officeDocument/2006/relationships/image" Target="../media/image186.jpeg"/><Relationship Id="rId10" Type="http://schemas.openxmlformats.org/officeDocument/2006/relationships/image" Target="../media/image167.png"/><Relationship Id="rId4" Type="http://schemas.openxmlformats.org/officeDocument/2006/relationships/image" Target="../media/image185.jpeg"/><Relationship Id="rId9" Type="http://schemas.openxmlformats.org/officeDocument/2006/relationships/image" Target="../media/image190.jpeg"/></Relationships>
</file>

<file path=ppt/slides/_rels/slide66.xml.rels><?xml version="1.0" encoding="UTF-8" standalone="yes"?>
<Relationships xmlns="http://schemas.openxmlformats.org/package/2006/relationships"><Relationship Id="rId8" Type="http://schemas.openxmlformats.org/officeDocument/2006/relationships/hyperlink" Target="http://www.ci3t.org/pl" TargetMode="External"/><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8.jpeg"/><Relationship Id="rId2" Type="http://schemas.openxmlformats.org/officeDocument/2006/relationships/slideLayout" Target="../slideLayouts/slideLayout2.xml"/><Relationship Id="rId1" Type="http://schemas.openxmlformats.org/officeDocument/2006/relationships/video" Target="https://www.youtube.com/embed/j8gBVRGdcNc?feature=oembed" TargetMode="Externa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hyperlink" Target="http://www.ci3t.org/covi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66.png"/></Relationships>
</file>

<file path=ppt/slides/_rels/slide70.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hyperlink" Target="https://www.ci3t.org/covid" TargetMode="External"/><Relationship Id="rId2" Type="http://schemas.openxmlformats.org/officeDocument/2006/relationships/slideLayout" Target="../slideLayouts/slideLayout2.xml"/><Relationship Id="rId1" Type="http://schemas.openxmlformats.org/officeDocument/2006/relationships/video" Target="https://www.youtube.com/embed/uUasZheaL54?feature=oembed" TargetMode="Externa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7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7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208.png"/><Relationship Id="rId7" Type="http://schemas.openxmlformats.org/officeDocument/2006/relationships/image" Target="../media/image136.jpeg"/><Relationship Id="rId12" Type="http://schemas.openxmlformats.org/officeDocument/2006/relationships/image" Target="../media/image20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hyperlink" Target="https://www.ci3t.org/pl" TargetMode="External"/><Relationship Id="rId9" Type="http://schemas.openxmlformats.org/officeDocument/2006/relationships/image" Target="../media/image138.jpeg"/></Relationships>
</file>

<file path=ppt/slides/_rels/slide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0.xml"/><Relationship Id="rId4" Type="http://schemas.openxmlformats.org/officeDocument/2006/relationships/image" Target="../media/image213.png"/></Relationships>
</file>

<file path=ppt/slides/_rels/slide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7.png"/><Relationship Id="rId1" Type="http://schemas.openxmlformats.org/officeDocument/2006/relationships/slideLayout" Target="../slideLayouts/slideLayout10.xml"/><Relationship Id="rId4" Type="http://schemas.openxmlformats.org/officeDocument/2006/relationships/image" Target="../media/image213.png"/></Relationships>
</file>

<file path=ppt/slides/_rels/slide8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7.png"/><Relationship Id="rId1" Type="http://schemas.openxmlformats.org/officeDocument/2006/relationships/slideLayout" Target="../slideLayouts/slideLayout10.xml"/><Relationship Id="rId4" Type="http://schemas.openxmlformats.org/officeDocument/2006/relationships/image" Target="../media/image213.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0.xml"/><Relationship Id="rId5" Type="http://schemas.openxmlformats.org/officeDocument/2006/relationships/image" Target="../media/image213.png"/><Relationship Id="rId4"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4.png"/><Relationship Id="rId1" Type="http://schemas.openxmlformats.org/officeDocument/2006/relationships/slideLayout" Target="../slideLayouts/slideLayout10.xml"/><Relationship Id="rId5" Type="http://schemas.openxmlformats.org/officeDocument/2006/relationships/image" Target="../media/image248.png"/><Relationship Id="rId4" Type="http://schemas.openxmlformats.org/officeDocument/2006/relationships/image" Target="../media/image247.png"/></Relationships>
</file>

<file path=ppt/slides/_rels/slide8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4.png"/><Relationship Id="rId1" Type="http://schemas.openxmlformats.org/officeDocument/2006/relationships/slideLayout" Target="../slideLayouts/slideLayout10.xml"/><Relationship Id="rId5" Type="http://schemas.openxmlformats.org/officeDocument/2006/relationships/image" Target="../media/image248.png"/><Relationship Id="rId4" Type="http://schemas.openxmlformats.org/officeDocument/2006/relationships/image" Target="../media/image247.png"/></Relationships>
</file>

<file path=ppt/slides/_rels/slide8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9.png"/><Relationship Id="rId1" Type="http://schemas.openxmlformats.org/officeDocument/2006/relationships/slideLayout" Target="../slideLayouts/slideLayout10.xml"/><Relationship Id="rId6" Type="http://schemas.openxmlformats.org/officeDocument/2006/relationships/image" Target="../media/image250.png"/><Relationship Id="rId5" Type="http://schemas.openxmlformats.org/officeDocument/2006/relationships/image" Target="../media/image248.png"/><Relationship Id="rId4" Type="http://schemas.openxmlformats.org/officeDocument/2006/relationships/image" Target="../media/image247.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72.png"/><Relationship Id="rId4" Type="http://schemas.openxmlformats.org/officeDocument/2006/relationships/diagramLayout" Target="../diagrams/layout9.xml"/><Relationship Id="rId9" Type="http://schemas.openxmlformats.org/officeDocument/2006/relationships/image" Target="../media/image71.png"/></Relationships>
</file>

<file path=ppt/slides/_rels/slide90.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52.png"/><Relationship Id="rId2" Type="http://schemas.openxmlformats.org/officeDocument/2006/relationships/image" Target="../media/image249.png"/><Relationship Id="rId1" Type="http://schemas.openxmlformats.org/officeDocument/2006/relationships/slideLayout" Target="../slideLayouts/slideLayout10.xml"/><Relationship Id="rId6" Type="http://schemas.openxmlformats.org/officeDocument/2006/relationships/image" Target="../media/image251.png"/><Relationship Id="rId5" Type="http://schemas.openxmlformats.org/officeDocument/2006/relationships/image" Target="../media/image248.png"/><Relationship Id="rId4" Type="http://schemas.openxmlformats.org/officeDocument/2006/relationships/image" Target="../media/image247.png"/></Relationships>
</file>

<file path=ppt/slides/_rels/slide9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48.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8" Type="http://schemas.openxmlformats.org/officeDocument/2006/relationships/hyperlink" Target="https://www.ci3t.org/covid" TargetMode="External"/><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www.ci3t.org/covid" TargetMode="External"/><Relationship Id="rId2" Type="http://schemas.openxmlformats.org/officeDocument/2006/relationships/slideLayout" Target="../slideLayouts/slideLayout2.xml"/><Relationship Id="rId1" Type="http://schemas.openxmlformats.org/officeDocument/2006/relationships/video" Target="https://www.youtube.com/embed/e_iqGrgY8OU?feature=oembed" TargetMode="External"/><Relationship Id="rId6" Type="http://schemas.openxmlformats.org/officeDocument/2006/relationships/image" Target="../media/image261.jpeg"/><Relationship Id="rId5" Type="http://schemas.openxmlformats.org/officeDocument/2006/relationships/image" Target="../media/image260.png"/><Relationship Id="rId4" Type="http://schemas.openxmlformats.org/officeDocument/2006/relationships/image" Target="../media/image259.png"/></Relationships>
</file>

<file path=ppt/slides/_rels/slide9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ci3t.org/covid" TargetMode="External"/><Relationship Id="rId5" Type="http://schemas.openxmlformats.org/officeDocument/2006/relationships/image" Target="../media/image264.jpeg"/><Relationship Id="rId4" Type="http://schemas.openxmlformats.org/officeDocument/2006/relationships/image" Target="../media/image263.png"/></Relationships>
</file>

<file path=ppt/slides/_rels/slide9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10.xml"/><Relationship Id="rId4" Type="http://schemas.openxmlformats.org/officeDocument/2006/relationships/image" Target="../media/image267.png"/></Relationships>
</file>

<file path=ppt/slides/_rels/slide96.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268.png"/><Relationship Id="rId7"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hyperlink" Target="https://www.ci3t.org/pl" TargetMode="External"/><Relationship Id="rId9" Type="http://schemas.openxmlformats.org/officeDocument/2006/relationships/image" Target="../media/image13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273.png"/><Relationship Id="rId5" Type="http://schemas.openxmlformats.org/officeDocument/2006/relationships/image" Target="../media/image272.jpeg"/><Relationship Id="rId4" Type="http://schemas.openxmlformats.org/officeDocument/2006/relationships/image" Target="../media/image2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464637"/>
            <a:ext cx="10515600" cy="2387600"/>
          </a:xfrm>
        </p:spPr>
        <p:txBody>
          <a:bodyPr>
            <a:normAutofit fontScale="90000"/>
          </a:bodyPr>
          <a:lstStyle/>
          <a:p>
            <a:r>
              <a:rPr lang="en-US"/>
              <a:t>Keeping Students Engaged: Practical Strategies for </a:t>
            </a:r>
            <a:br>
              <a:rPr lang="en-US"/>
            </a:br>
            <a:r>
              <a:rPr lang="en-US"/>
              <a:t>Teachers and Families</a:t>
            </a:r>
          </a:p>
        </p:txBody>
      </p:sp>
      <p:sp>
        <p:nvSpPr>
          <p:cNvPr id="3" name="Subtitle 2">
            <a:extLst>
              <a:ext uri="{FF2B5EF4-FFF2-40B4-BE49-F238E27FC236}">
                <a16:creationId xmlns:a16="http://schemas.microsoft.com/office/drawing/2014/main" id="{5E2B25CF-0566-C513-6961-8C9FECFC0B6E}"/>
              </a:ext>
            </a:extLst>
          </p:cNvPr>
          <p:cNvSpPr>
            <a:spLocks noGrp="1"/>
          </p:cNvSpPr>
          <p:nvPr>
            <p:ph type="subTitle" idx="1"/>
          </p:nvPr>
        </p:nvSpPr>
        <p:spPr>
          <a:xfrm>
            <a:off x="1285875" y="2852237"/>
            <a:ext cx="9672638" cy="4005763"/>
          </a:xfrm>
        </p:spPr>
        <p:txBody>
          <a:bodyPr vert="horz" lIns="91440" tIns="45720" rIns="91440" bIns="45720" rtlCol="0" anchor="t">
            <a:normAutofit/>
          </a:bodyPr>
          <a:lstStyle/>
          <a:p>
            <a:pPr>
              <a:lnSpc>
                <a:spcPct val="120000"/>
              </a:lnSpc>
              <a:spcBef>
                <a:spcPts val="0"/>
              </a:spcBef>
            </a:pPr>
            <a:r>
              <a:rPr lang="en-US" sz="2000" b="1" dirty="0"/>
              <a:t>Midwest Symposium for Leadership in Behavior Disorders </a:t>
            </a:r>
          </a:p>
          <a:p>
            <a:pPr>
              <a:lnSpc>
                <a:spcPct val="120000"/>
              </a:lnSpc>
              <a:spcBef>
                <a:spcPts val="0"/>
              </a:spcBef>
            </a:pPr>
            <a:r>
              <a:rPr lang="en-US" sz="2000" dirty="0"/>
              <a:t>Kansas City, Missouri </a:t>
            </a:r>
          </a:p>
          <a:p>
            <a:pPr>
              <a:lnSpc>
                <a:spcPct val="120000"/>
              </a:lnSpc>
              <a:spcBef>
                <a:spcPts val="0"/>
              </a:spcBef>
            </a:pPr>
            <a:r>
              <a:rPr lang="en-US" sz="2000" dirty="0"/>
              <a:t>February 2023</a:t>
            </a:r>
          </a:p>
          <a:p>
            <a:pPr>
              <a:lnSpc>
                <a:spcPct val="100000"/>
              </a:lnSpc>
              <a:spcBef>
                <a:spcPts val="400"/>
              </a:spcBef>
            </a:pPr>
            <a:r>
              <a:rPr lang="en-US" sz="2000" dirty="0"/>
              <a:t>Kathleen Lynne Lane, Ph.D., BCBA-D, CF-L2, University of Kansas</a:t>
            </a:r>
            <a:endParaRPr lang="en-US" sz="2000" dirty="0">
              <a:cs typeface="Arial"/>
            </a:endParaRPr>
          </a:p>
          <a:p>
            <a:pPr>
              <a:lnSpc>
                <a:spcPct val="100000"/>
              </a:lnSpc>
              <a:spcBef>
                <a:spcPts val="400"/>
              </a:spcBef>
            </a:pPr>
            <a:r>
              <a:rPr lang="en-US" sz="2000" dirty="0"/>
              <a:t>Grant Edmund Allen, Ph.D., University of Wisconsin-Stout</a:t>
            </a:r>
            <a:endParaRPr lang="en-US" sz="2000" dirty="0">
              <a:cs typeface="Arial"/>
            </a:endParaRPr>
          </a:p>
          <a:p>
            <a:pPr>
              <a:lnSpc>
                <a:spcPct val="100000"/>
              </a:lnSpc>
              <a:spcBef>
                <a:spcPts val="400"/>
              </a:spcBef>
            </a:pPr>
            <a:r>
              <a:rPr lang="en-US" sz="2000" dirty="0"/>
              <a:t> Paloma Pérez, Ph.D., University of Virginia</a:t>
            </a:r>
          </a:p>
          <a:p>
            <a:pPr>
              <a:lnSpc>
                <a:spcPct val="100000"/>
              </a:lnSpc>
              <a:spcBef>
                <a:spcPts val="400"/>
              </a:spcBef>
            </a:pPr>
            <a:r>
              <a:rPr lang="en-US" sz="2000" dirty="0">
                <a:cs typeface="Arial"/>
              </a:rPr>
              <a:t>David James Royer, Ph.D., BCBA, University of Louisville</a:t>
            </a:r>
          </a:p>
          <a:p>
            <a:pPr>
              <a:lnSpc>
                <a:spcPct val="100000"/>
              </a:lnSpc>
              <a:spcBef>
                <a:spcPts val="400"/>
              </a:spcBef>
            </a:pPr>
            <a:r>
              <a:rPr lang="en-US" sz="2000" dirty="0">
                <a:cs typeface="Arial"/>
              </a:rPr>
              <a:t>Eric Alan Common, Ph.D., BCBA-D, LBA (MI), University of Michigan, Flint</a:t>
            </a:r>
          </a:p>
          <a:p>
            <a:pPr>
              <a:lnSpc>
                <a:spcPct val="100000"/>
              </a:lnSpc>
              <a:spcBef>
                <a:spcPts val="400"/>
              </a:spcBef>
            </a:pPr>
            <a:r>
              <a:rPr lang="en-US" sz="2000" dirty="0">
                <a:cs typeface="Arial"/>
              </a:rPr>
              <a:t>Elise Marie Sarasin, MSE, University of Kansas</a:t>
            </a:r>
          </a:p>
          <a:p>
            <a:r>
              <a:rPr lang="en-US" sz="2000" dirty="0"/>
              <a:t>  </a:t>
            </a:r>
            <a:endParaRPr lang="en-US" sz="2000" dirty="0">
              <a:cs typeface="Arial"/>
            </a:endParaRPr>
          </a:p>
        </p:txBody>
      </p:sp>
      <p:sp>
        <p:nvSpPr>
          <p:cNvPr id="4" name="Rectangle 3">
            <a:extLst>
              <a:ext uri="{FF2B5EF4-FFF2-40B4-BE49-F238E27FC236}">
                <a16:creationId xmlns:a16="http://schemas.microsoft.com/office/drawing/2014/main" id="{DDD00742-7072-E903-39B0-F6B8E7AE23C2}"/>
              </a:ext>
            </a:extLst>
          </p:cNvPr>
          <p:cNvSpPr/>
          <p:nvPr/>
        </p:nvSpPr>
        <p:spPr>
          <a:xfrm>
            <a:off x="9830896" y="5931698"/>
            <a:ext cx="2255233"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ci3t.org</a:t>
            </a:r>
          </a:p>
        </p:txBody>
      </p:sp>
      <p:sp>
        <p:nvSpPr>
          <p:cNvPr id="7" name="TextBox 6">
            <a:extLst>
              <a:ext uri="{FF2B5EF4-FFF2-40B4-BE49-F238E27FC236}">
                <a16:creationId xmlns:a16="http://schemas.microsoft.com/office/drawing/2014/main" id="{9822428F-7F66-810A-1026-47259B00AF5C}"/>
              </a:ext>
            </a:extLst>
          </p:cNvPr>
          <p:cNvSpPr txBox="1"/>
          <p:nvPr/>
        </p:nvSpPr>
        <p:spPr>
          <a:xfrm>
            <a:off x="3580925" y="6183983"/>
            <a:ext cx="6165130" cy="584775"/>
          </a:xfrm>
          <a:prstGeom prst="rect">
            <a:avLst/>
          </a:prstGeom>
          <a:noFill/>
        </p:spPr>
        <p:txBody>
          <a:bodyPr wrap="square" rtlCol="0">
            <a:spAutoFit/>
          </a:bodyPr>
          <a:lstStyle/>
          <a:p>
            <a:pPr algn="ctr"/>
            <a:r>
              <a:rPr lang="en-US" sz="1600" dirty="0"/>
              <a:t>This project was funded in part by Project ENHANCE (IES Project Number: R324N190002)</a:t>
            </a:r>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9016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website www.ci3t.org/covid Resources for Educators, highlighting section of Resources for Educators">
            <a:extLst>
              <a:ext uri="{FF2B5EF4-FFF2-40B4-BE49-F238E27FC236}">
                <a16:creationId xmlns:a16="http://schemas.microsoft.com/office/drawing/2014/main" id="{576EDA7A-AA89-447D-A166-E9E34C8CA8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8020" y="2883286"/>
            <a:ext cx="2595325" cy="1397483"/>
          </a:xfrm>
          <a:prstGeom prst="rect">
            <a:avLst/>
          </a:prstGeom>
        </p:spPr>
      </p:pic>
      <p:sp>
        <p:nvSpPr>
          <p:cNvPr id="2" name="Slide Number Placeholder 1">
            <a:extLst>
              <a:ext uri="{FF2B5EF4-FFF2-40B4-BE49-F238E27FC236}">
                <a16:creationId xmlns:a16="http://schemas.microsoft.com/office/drawing/2014/main" id="{4CFA0436-47B3-4D83-940E-44AD332C126F}"/>
              </a:ext>
            </a:extLst>
          </p:cNvPr>
          <p:cNvSpPr>
            <a:spLocks noGrp="1"/>
          </p:cNvSpPr>
          <p:nvPr>
            <p:ph type="sldNum" sz="quarter" idx="12"/>
          </p:nvPr>
        </p:nvSpPr>
        <p:spPr/>
        <p:txBody>
          <a:bodyPr/>
          <a:lstStyle/>
          <a:p>
            <a:fld id="{8B753B17-1229-47A4-BBB2-A02D5F84107F}" type="slidenum">
              <a:rPr lang="en-US" smtClean="0"/>
              <a:pPr/>
              <a:t>100</a:t>
            </a:fld>
            <a:endParaRPr lang="en-US"/>
          </a:p>
        </p:txBody>
      </p:sp>
      <p:pic>
        <p:nvPicPr>
          <p:cNvPr id="4" name="Picture 3" descr="Image of website:&#10;Resources for Educators&#10;Resources for Families&#10;Recursos para familias&#10;Resources for Administrators">
            <a:extLst>
              <a:ext uri="{FF2B5EF4-FFF2-40B4-BE49-F238E27FC236}">
                <a16:creationId xmlns:a16="http://schemas.microsoft.com/office/drawing/2014/main" id="{FA27004D-1139-4597-8292-A8FD3D6C5661}"/>
              </a:ext>
            </a:extLst>
          </p:cNvPr>
          <p:cNvPicPr>
            <a:picLocks noChangeAspect="1"/>
          </p:cNvPicPr>
          <p:nvPr/>
        </p:nvPicPr>
        <p:blipFill>
          <a:blip r:embed="rId4"/>
          <a:stretch>
            <a:fillRect/>
          </a:stretch>
        </p:blipFill>
        <p:spPr>
          <a:xfrm>
            <a:off x="304409" y="2567474"/>
            <a:ext cx="7592485" cy="2029108"/>
          </a:xfrm>
          <a:prstGeom prst="rect">
            <a:avLst/>
          </a:prstGeom>
          <a:ln>
            <a:solidFill>
              <a:schemeClr val="tx1"/>
            </a:solidFill>
          </a:ln>
        </p:spPr>
      </p:pic>
      <p:pic>
        <p:nvPicPr>
          <p:cNvPr id="12" name="Picture 11" descr="Image of ci3t.org website top accordions, with Responding to Covid tab highlighted ">
            <a:extLst>
              <a:ext uri="{FF2B5EF4-FFF2-40B4-BE49-F238E27FC236}">
                <a16:creationId xmlns:a16="http://schemas.microsoft.com/office/drawing/2014/main" id="{FAA0F1CE-5689-44F2-B3A2-30D71E4B19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409" y="171982"/>
            <a:ext cx="7691861" cy="2089437"/>
          </a:xfrm>
          <a:prstGeom prst="rect">
            <a:avLst/>
          </a:prstGeom>
        </p:spPr>
      </p:pic>
      <p:sp>
        <p:nvSpPr>
          <p:cNvPr id="13" name="Rectangle 12" descr="Rectangle highlighting Responding to Covid-19">
            <a:extLst>
              <a:ext uri="{FF2B5EF4-FFF2-40B4-BE49-F238E27FC236}">
                <a16:creationId xmlns:a16="http://schemas.microsoft.com/office/drawing/2014/main" id="{B6DD86A5-7F4B-454E-81AA-0A577761499A}"/>
              </a:ext>
            </a:extLst>
          </p:cNvPr>
          <p:cNvSpPr/>
          <p:nvPr/>
        </p:nvSpPr>
        <p:spPr>
          <a:xfrm>
            <a:off x="2979175" y="1708714"/>
            <a:ext cx="1410108" cy="267765"/>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image of website www.ci3t.org/covid Resources for Families and Recursos para familias highlighting section of Low-intensity Strategies for home">
            <a:extLst>
              <a:ext uri="{FF2B5EF4-FFF2-40B4-BE49-F238E27FC236}">
                <a16:creationId xmlns:a16="http://schemas.microsoft.com/office/drawing/2014/main" id="{91400C11-61C1-40F0-A3AD-3396B871F186}"/>
              </a:ext>
            </a:extLst>
          </p:cNvPr>
          <p:cNvPicPr>
            <a:picLocks noChangeAspect="1"/>
          </p:cNvPicPr>
          <p:nvPr/>
        </p:nvPicPr>
        <p:blipFill>
          <a:blip r:embed="rId6"/>
          <a:stretch>
            <a:fillRect/>
          </a:stretch>
        </p:blipFill>
        <p:spPr>
          <a:xfrm>
            <a:off x="816370" y="1690688"/>
            <a:ext cx="7474419" cy="7439546"/>
          </a:xfrm>
          <a:prstGeom prst="rect">
            <a:avLst/>
          </a:prstGeom>
          <a:ln w="3175">
            <a:solidFill>
              <a:schemeClr val="tx1"/>
            </a:solidFill>
          </a:ln>
        </p:spPr>
      </p:pic>
      <p:sp>
        <p:nvSpPr>
          <p:cNvPr id="5" name="Arrow: Curved Left 4">
            <a:extLst>
              <a:ext uri="{FF2B5EF4-FFF2-40B4-BE49-F238E27FC236}">
                <a16:creationId xmlns:a16="http://schemas.microsoft.com/office/drawing/2014/main" id="{F01FD703-190D-489A-B582-9C928DB997DB}"/>
              </a:ext>
            </a:extLst>
          </p:cNvPr>
          <p:cNvSpPr/>
          <p:nvPr/>
        </p:nvSpPr>
        <p:spPr>
          <a:xfrm>
            <a:off x="10187839" y="2326291"/>
            <a:ext cx="1993990" cy="1344663"/>
          </a:xfrm>
          <a:prstGeom prst="curvedLeftArrow">
            <a:avLst>
              <a:gd name="adj1" fmla="val 9476"/>
              <a:gd name="adj2" fmla="val 49392"/>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8535" y="1544095"/>
            <a:ext cx="4009304" cy="5140642"/>
          </a:xfrm>
          <a:prstGeom prst="rect">
            <a:avLst/>
          </a:prstGeom>
          <a:ln>
            <a:noFill/>
          </a:ln>
          <a:effectLst>
            <a:outerShdw blurRad="292100" dist="139700" dir="2700000" algn="tl" rotWithShape="0">
              <a:srgbClr val="333333">
                <a:alpha val="65000"/>
              </a:srgbClr>
            </a:outerShdw>
          </a:effectLst>
        </p:spPr>
      </p:pic>
      <p:sp>
        <p:nvSpPr>
          <p:cNvPr id="7" name="Rectangle 6">
            <a:hlinkClick r:id="rId8"/>
            <a:extLst>
              <a:ext uri="{FF2B5EF4-FFF2-40B4-BE49-F238E27FC236}">
                <a16:creationId xmlns:a16="http://schemas.microsoft.com/office/drawing/2014/main" id="{2363604E-19CF-D9EE-988B-20AD738E466A}"/>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Tree>
    <p:extLst>
      <p:ext uri="{BB962C8B-B14F-4D97-AF65-F5344CB8AC3E}">
        <p14:creationId xmlns:p14="http://schemas.microsoft.com/office/powerpoint/2010/main" val="3654520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6D0BC-0702-0BBF-B323-66C3AA36A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2777" y="0"/>
            <a:ext cx="9306447" cy="6740760"/>
          </a:xfrm>
          <a:prstGeom prst="rect">
            <a:avLst/>
          </a:prstGeom>
        </p:spPr>
      </p:pic>
      <p:sp>
        <p:nvSpPr>
          <p:cNvPr id="6" name="Star: 5 Points 5">
            <a:extLst>
              <a:ext uri="{FF2B5EF4-FFF2-40B4-BE49-F238E27FC236}">
                <a16:creationId xmlns:a16="http://schemas.microsoft.com/office/drawing/2014/main" id="{B05D205A-39FC-3FBE-6DF3-65EDA4370361}"/>
              </a:ext>
            </a:extLst>
          </p:cNvPr>
          <p:cNvSpPr/>
          <p:nvPr/>
        </p:nvSpPr>
        <p:spPr>
          <a:xfrm>
            <a:off x="1442776"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C487874-C96C-F9E5-B13A-1082C5037363}"/>
              </a:ext>
            </a:extLst>
          </p:cNvPr>
          <p:cNvSpPr/>
          <p:nvPr/>
        </p:nvSpPr>
        <p:spPr>
          <a:xfrm>
            <a:off x="3219439" y="4475748"/>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00431F87-C6C8-DC5D-4AD4-4BC9305EF28E}"/>
              </a:ext>
            </a:extLst>
          </p:cNvPr>
          <p:cNvSpPr/>
          <p:nvPr/>
        </p:nvSpPr>
        <p:spPr>
          <a:xfrm>
            <a:off x="4946963"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8E623A9E-E8BB-4FB5-5E80-830F92945542}"/>
              </a:ext>
            </a:extLst>
          </p:cNvPr>
          <p:cNvSpPr/>
          <p:nvPr/>
        </p:nvSpPr>
        <p:spPr>
          <a:xfrm>
            <a:off x="3219439"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6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FD2E6-4658-9163-C196-E082D805D5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application&#10;&#10;Description automatically generated">
            <a:extLst>
              <a:ext uri="{FF2B5EF4-FFF2-40B4-BE49-F238E27FC236}">
                <a16:creationId xmlns:a16="http://schemas.microsoft.com/office/drawing/2014/main" id="{4E61B4F4-E710-AD6F-8461-EC7B156A23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902" y="80962"/>
            <a:ext cx="5938540" cy="6696075"/>
          </a:xfrm>
          <a:prstGeom prst="rect">
            <a:avLst/>
          </a:prstGeom>
        </p:spPr>
      </p:pic>
      <p:sp>
        <p:nvSpPr>
          <p:cNvPr id="12" name="Rectangle 11">
            <a:extLst>
              <a:ext uri="{FF2B5EF4-FFF2-40B4-BE49-F238E27FC236}">
                <a16:creationId xmlns:a16="http://schemas.microsoft.com/office/drawing/2014/main" id="{02541C25-2B4A-E700-C920-951E42CEA480}"/>
              </a:ext>
            </a:extLst>
          </p:cNvPr>
          <p:cNvSpPr/>
          <p:nvPr/>
        </p:nvSpPr>
        <p:spPr>
          <a:xfrm>
            <a:off x="3049699" y="3209925"/>
            <a:ext cx="4084525" cy="895350"/>
          </a:xfrm>
          <a:prstGeom prst="rect">
            <a:avLst/>
          </a:prstGeom>
          <a:noFill/>
          <a:ln w="38100">
            <a:solidFill>
              <a:srgbClr val="6A1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664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416" r="-56"/>
          <a:stretch/>
        </p:blipFill>
        <p:spPr>
          <a:xfrm>
            <a:off x="793967" y="1642875"/>
            <a:ext cx="10867407" cy="62520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3967" y="2260510"/>
            <a:ext cx="10846662" cy="1136536"/>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344750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4720" y="1980595"/>
            <a:ext cx="5795086" cy="3255130"/>
          </a:xfrm>
          <a:prstGeom prst="rect">
            <a:avLst/>
          </a:prstGeom>
          <a:ln w="12700">
            <a:solidFill>
              <a:schemeClr val="tx1"/>
            </a:solidFill>
          </a:ln>
        </p:spPr>
      </p:pic>
      <p:sp>
        <p:nvSpPr>
          <p:cNvPr id="9" name="Oval 8">
            <a:extLst>
              <a:ext uri="{FF2B5EF4-FFF2-40B4-BE49-F238E27FC236}">
                <a16:creationId xmlns:a16="http://schemas.microsoft.com/office/drawing/2014/main" id="{9B4E4F89-5899-807B-6826-0538CBBA749D}"/>
              </a:ext>
            </a:extLst>
          </p:cNvPr>
          <p:cNvSpPr/>
          <p:nvPr/>
        </p:nvSpPr>
        <p:spPr>
          <a:xfrm>
            <a:off x="3916155" y="2060586"/>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991411" y="3269202"/>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2">
            <a:extLst>
              <a:ext uri="{FF2B5EF4-FFF2-40B4-BE49-F238E27FC236}">
                <a16:creationId xmlns:a16="http://schemas.microsoft.com/office/drawing/2014/main" id="{64731BA8-78A5-245B-3C97-10BF9B7C91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47996" y="1825625"/>
            <a:ext cx="336120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D5E26D-902E-9847-1FC6-708943DE30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5791" y="4790820"/>
            <a:ext cx="4569464" cy="1260120"/>
          </a:xfrm>
          <a:prstGeom prst="rect">
            <a:avLst/>
          </a:prstGeom>
          <a:ln>
            <a:solidFill>
              <a:schemeClr val="tx1"/>
            </a:solidFill>
          </a:ln>
        </p:spPr>
      </p:pic>
    </p:spTree>
    <p:extLst>
      <p:ext uri="{BB962C8B-B14F-4D97-AF65-F5344CB8AC3E}">
        <p14:creationId xmlns:p14="http://schemas.microsoft.com/office/powerpoint/2010/main" val="14452371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E86F-A21C-BE33-E033-F3E7C9FA768D}"/>
              </a:ext>
            </a:extLst>
          </p:cNvPr>
          <p:cNvSpPr>
            <a:spLocks noGrp="1"/>
          </p:cNvSpPr>
          <p:nvPr>
            <p:ph type="title"/>
          </p:nvPr>
        </p:nvSpPr>
        <p:spPr/>
        <p:txBody>
          <a:bodyPr/>
          <a:lstStyle/>
          <a:p>
            <a:r>
              <a:rPr lang="en-US">
                <a:cs typeface="Arial"/>
              </a:rPr>
              <a:t>Project EPIC</a:t>
            </a:r>
            <a:endParaRPr lang="en-US"/>
          </a:p>
        </p:txBody>
      </p:sp>
      <p:pic>
        <p:nvPicPr>
          <p:cNvPr id="6" name="Picture 6" descr="Map&#10;&#10;Description automatically generated">
            <a:extLst>
              <a:ext uri="{FF2B5EF4-FFF2-40B4-BE49-F238E27FC236}">
                <a16:creationId xmlns:a16="http://schemas.microsoft.com/office/drawing/2014/main" id="{9852BE7B-19F8-E413-C926-8799BFC24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9283" y="190005"/>
            <a:ext cx="4564083" cy="2282041"/>
          </a:xfrm>
          <a:prstGeom prst="rect">
            <a:avLst/>
          </a:prstGeom>
        </p:spPr>
      </p:pic>
      <p:pic>
        <p:nvPicPr>
          <p:cNvPr id="4" name="Picture 4" descr="Text, letter&#10;&#10;Description automatically generated">
            <a:extLst>
              <a:ext uri="{FF2B5EF4-FFF2-40B4-BE49-F238E27FC236}">
                <a16:creationId xmlns:a16="http://schemas.microsoft.com/office/drawing/2014/main" id="{B0381A1A-2980-DE1B-3E45-76EF9CBE132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4237" y="1429781"/>
            <a:ext cx="3827811" cy="4955000"/>
          </a:xfrm>
          <a:prstGeom prst="rect">
            <a:avLst/>
          </a:prstGeom>
          <a:ln>
            <a:noFill/>
          </a:ln>
          <a:effectLst>
            <a:outerShdw blurRad="292100" dist="139700" dir="2700000" algn="tl" rotWithShape="0">
              <a:srgbClr val="333333">
                <a:alpha val="65000"/>
              </a:srgbClr>
            </a:outerShdw>
          </a:effectLst>
        </p:spPr>
      </p:pic>
      <p:pic>
        <p:nvPicPr>
          <p:cNvPr id="5" name="Picture 5" descr="Graphical user interface, text, application, chat or text message&#10;&#10;Description automatically generated">
            <a:extLst>
              <a:ext uri="{FF2B5EF4-FFF2-40B4-BE49-F238E27FC236}">
                <a16:creationId xmlns:a16="http://schemas.microsoft.com/office/drawing/2014/main" id="{760258B0-2B39-9BA5-AA8E-351065A43A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511" y="1430162"/>
            <a:ext cx="3802083" cy="4925110"/>
          </a:xfrm>
          <a:prstGeom prst="rect">
            <a:avLst/>
          </a:prstGeom>
          <a:ln>
            <a:noFill/>
          </a:ln>
          <a:effectLst>
            <a:outerShdw blurRad="292100" dist="139700" dir="2700000" algn="tl" rotWithShape="0">
              <a:srgbClr val="333333">
                <a:alpha val="65000"/>
              </a:srgbClr>
            </a:outerShdw>
          </a:effectLst>
        </p:spPr>
      </p:pic>
      <p:sp>
        <p:nvSpPr>
          <p:cNvPr id="9" name="Star: 5 Points 8">
            <a:extLst>
              <a:ext uri="{FF2B5EF4-FFF2-40B4-BE49-F238E27FC236}">
                <a16:creationId xmlns:a16="http://schemas.microsoft.com/office/drawing/2014/main" id="{12667EB5-4C18-3591-78FD-7DA68C6B4820}"/>
              </a:ext>
            </a:extLst>
          </p:cNvPr>
          <p:cNvSpPr/>
          <p:nvPr/>
        </p:nvSpPr>
        <p:spPr>
          <a:xfrm>
            <a:off x="6392882" y="1147947"/>
            <a:ext cx="197922" cy="227610"/>
          </a:xfrm>
          <a:prstGeom prst="star5">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Star: 5 Points 11">
            <a:extLst>
              <a:ext uri="{FF2B5EF4-FFF2-40B4-BE49-F238E27FC236}">
                <a16:creationId xmlns:a16="http://schemas.microsoft.com/office/drawing/2014/main" id="{B5A95ABB-9B95-9F68-46DF-D15DD0C64521}"/>
              </a:ext>
            </a:extLst>
          </p:cNvPr>
          <p:cNvSpPr/>
          <p:nvPr/>
        </p:nvSpPr>
        <p:spPr>
          <a:xfrm>
            <a:off x="5611089" y="1375557"/>
            <a:ext cx="197922" cy="227610"/>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9D00065-8B40-6038-8D71-21D4CB417165}"/>
              </a:ext>
            </a:extLst>
          </p:cNvPr>
          <p:cNvSpPr txBox="1"/>
          <p:nvPr/>
        </p:nvSpPr>
        <p:spPr>
          <a:xfrm>
            <a:off x="712520" y="5957455"/>
            <a:ext cx="112122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Funded by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Office of Special Education Programs (OSEP)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U.S. Department Of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Arial"/>
            </a:endParaRPr>
          </a:p>
        </p:txBody>
      </p:sp>
      <p:sp>
        <p:nvSpPr>
          <p:cNvPr id="3" name="Rectangle 2">
            <a:extLst>
              <a:ext uri="{FF2B5EF4-FFF2-40B4-BE49-F238E27FC236}">
                <a16:creationId xmlns:a16="http://schemas.microsoft.com/office/drawing/2014/main" id="{17C4AA95-A664-AC1A-6E34-7C99E71E986D}"/>
              </a:ext>
            </a:extLst>
          </p:cNvPr>
          <p:cNvSpPr/>
          <p:nvPr/>
        </p:nvSpPr>
        <p:spPr>
          <a:xfrm rot="20052344">
            <a:off x="572880" y="3156347"/>
            <a:ext cx="3951723" cy="1862048"/>
          </a:xfrm>
          <a:prstGeom prst="rect">
            <a:avLst/>
          </a:prstGeom>
          <a:noFill/>
        </p:spPr>
        <p:txBody>
          <a:bodyPr wrap="none" lIns="91440" tIns="45720" rIns="91440" bIns="45720">
            <a:spAutoFit/>
          </a:bodyPr>
          <a:lstStyle/>
          <a:p>
            <a:pPr algn="ctr"/>
            <a:r>
              <a:rPr lang="en-US" sz="11500" b="1" cap="none" spc="0" dirty="0">
                <a:ln w="10160">
                  <a:solidFill>
                    <a:schemeClr val="accent5"/>
                  </a:solidFill>
                  <a:prstDash val="solid"/>
                </a:ln>
                <a:solidFill>
                  <a:srgbClr val="FFFFFF">
                    <a:alpha val="50000"/>
                  </a:srgbClr>
                </a:solidFill>
                <a:effectLst>
                  <a:outerShdw blurRad="38100" dist="22860" dir="5400000" algn="tl" rotWithShape="0">
                    <a:srgbClr val="000000">
                      <a:alpha val="30000"/>
                    </a:srgbClr>
                  </a:outerShdw>
                </a:effectLst>
              </a:rPr>
              <a:t>FULL</a:t>
            </a:r>
          </a:p>
        </p:txBody>
      </p:sp>
    </p:spTree>
    <p:extLst>
      <p:ext uri="{BB962C8B-B14F-4D97-AF65-F5344CB8AC3E}">
        <p14:creationId xmlns:p14="http://schemas.microsoft.com/office/powerpoint/2010/main" val="27957914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newspaper&#10;&#10;Description automatically generated">
            <a:extLst>
              <a:ext uri="{FF2B5EF4-FFF2-40B4-BE49-F238E27FC236}">
                <a16:creationId xmlns:a16="http://schemas.microsoft.com/office/drawing/2014/main" id="{D12CE190-AEC9-E324-ABF0-414E016F4B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0324" y="667030"/>
            <a:ext cx="4638976" cy="6003381"/>
          </a:xfrm>
          <a:prstGeom prst="rect">
            <a:avLst/>
          </a:prstGeom>
        </p:spPr>
      </p:pic>
      <p:pic>
        <p:nvPicPr>
          <p:cNvPr id="1026" name="EEDB19AE-053F-4534-9745-92C80B8F8E2B" descr="IMG_8794.PNG">
            <a:extLst>
              <a:ext uri="{FF2B5EF4-FFF2-40B4-BE49-F238E27FC236}">
                <a16:creationId xmlns:a16="http://schemas.microsoft.com/office/drawing/2014/main" id="{B27B69D2-EE73-5374-66D0-25ACF31CE09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7616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8A086EF-74CB-C09B-C59E-8E728949CEA5}"/>
              </a:ext>
            </a:extLst>
          </p:cNvPr>
          <p:cNvPicPr>
            <a:picLocks noChangeAspect="1"/>
          </p:cNvPicPr>
          <p:nvPr/>
        </p:nvPicPr>
        <p:blipFill>
          <a:blip r:embed="rId5"/>
          <a:srcRect/>
          <a:stretch/>
        </p:blipFill>
        <p:spPr>
          <a:xfrm>
            <a:off x="7136625" y="4562475"/>
            <a:ext cx="2107936" cy="2107936"/>
          </a:xfrm>
          <a:prstGeom prst="rect">
            <a:avLst/>
          </a:prstGeom>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effectLst>
                  <a:outerShdw blurRad="38100" dist="38100" dir="2700000" algn="tl" rotWithShape="0">
                    <a:schemeClr val="bg1"/>
                  </a:outerShdw>
                </a:effectLst>
              </a:rPr>
              <a:t>Thank you!</a:t>
            </a:r>
          </a:p>
        </p:txBody>
      </p:sp>
      <p:pic>
        <p:nvPicPr>
          <p:cNvPr id="5" name="Picture 4" descr="A person wearing glasses and smiling&#10;&#10;Description automatically generated">
            <a:extLst>
              <a:ext uri="{FF2B5EF4-FFF2-40B4-BE49-F238E27FC236}">
                <a16:creationId xmlns:a16="http://schemas.microsoft.com/office/drawing/2014/main" id="{4F9EF14C-47D9-A3BD-4EA9-9C59B9016483}"/>
              </a:ext>
            </a:extLst>
          </p:cNvPr>
          <p:cNvPicPr>
            <a:picLocks noChangeAspect="1"/>
          </p:cNvPicPr>
          <p:nvPr/>
        </p:nvPicPr>
        <p:blipFill>
          <a:blip r:embed="rId6"/>
          <a:stretch>
            <a:fillRect/>
          </a:stretch>
        </p:blipFill>
        <p:spPr>
          <a:xfrm>
            <a:off x="772788" y="4544218"/>
            <a:ext cx="2107936" cy="2107936"/>
          </a:xfrm>
          <a:prstGeom prst="rect">
            <a:avLst/>
          </a:prstGeom>
        </p:spPr>
      </p:pic>
      <p:pic>
        <p:nvPicPr>
          <p:cNvPr id="7" name="Picture 6">
            <a:extLst>
              <a:ext uri="{FF2B5EF4-FFF2-40B4-BE49-F238E27FC236}">
                <a16:creationId xmlns:a16="http://schemas.microsoft.com/office/drawing/2014/main" id="{9B5EC08A-A2EB-B24E-184E-41FDA7EA0E55}"/>
              </a:ext>
            </a:extLst>
          </p:cNvPr>
          <p:cNvPicPr>
            <a:picLocks noChangeAspect="1"/>
          </p:cNvPicPr>
          <p:nvPr/>
        </p:nvPicPr>
        <p:blipFill>
          <a:blip r:embed="rId7"/>
          <a:srcRect/>
          <a:stretch/>
        </p:blipFill>
        <p:spPr>
          <a:xfrm>
            <a:off x="2894067" y="4589463"/>
            <a:ext cx="2107936" cy="2107936"/>
          </a:xfrm>
          <a:prstGeom prst="rect">
            <a:avLst/>
          </a:prstGeom>
        </p:spPr>
      </p:pic>
      <p:pic>
        <p:nvPicPr>
          <p:cNvPr id="9" name="Picture 8" descr="A person with long hair smiling&#10;&#10;Description automatically generated">
            <a:extLst>
              <a:ext uri="{FF2B5EF4-FFF2-40B4-BE49-F238E27FC236}">
                <a16:creationId xmlns:a16="http://schemas.microsoft.com/office/drawing/2014/main" id="{477B2948-1DEF-B2DE-FAD0-2C7F7BBFD442}"/>
              </a:ext>
            </a:extLst>
          </p:cNvPr>
          <p:cNvPicPr>
            <a:picLocks noChangeAspect="1"/>
          </p:cNvPicPr>
          <p:nvPr/>
        </p:nvPicPr>
        <p:blipFill>
          <a:blip r:embed="rId8"/>
          <a:stretch>
            <a:fillRect/>
          </a:stretch>
        </p:blipFill>
        <p:spPr>
          <a:xfrm>
            <a:off x="5015346" y="4589463"/>
            <a:ext cx="2107936" cy="2107936"/>
          </a:xfrm>
          <a:prstGeom prst="rect">
            <a:avLst/>
          </a:prstGeom>
        </p:spPr>
      </p:pic>
      <p:pic>
        <p:nvPicPr>
          <p:cNvPr id="15" name="Content Placeholder 5" descr="Image of book titled Supporting Behavior for School Success A step-by-Step Guide to key strategies by Kathleen Lynne Lane, Holly Mariah Menzies, Robin Parks Ennis, and Wendy Peia Oakes.">
            <a:extLst>
              <a:ext uri="{FF2B5EF4-FFF2-40B4-BE49-F238E27FC236}">
                <a16:creationId xmlns:a16="http://schemas.microsoft.com/office/drawing/2014/main" id="{EFE23A9D-864C-2DA0-680D-AEA0773AD32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3497" r="-2172"/>
          <a:stretch/>
        </p:blipFill>
        <p:spPr>
          <a:xfrm>
            <a:off x="9697935" y="3496260"/>
            <a:ext cx="2494065" cy="3361740"/>
          </a:xfrm>
          <a:prstGeom prst="rect">
            <a:avLst/>
          </a:prstGeom>
        </p:spPr>
      </p:pic>
      <p:pic>
        <p:nvPicPr>
          <p:cNvPr id="13" name="Picture 12" descr="A person with beard and blue glasses smiling&#10;&#10;Description automatically generated">
            <a:extLst>
              <a:ext uri="{FF2B5EF4-FFF2-40B4-BE49-F238E27FC236}">
                <a16:creationId xmlns:a16="http://schemas.microsoft.com/office/drawing/2014/main" id="{655170C3-E9D0-5382-6C20-EB1A795EF320}"/>
              </a:ext>
            </a:extLst>
          </p:cNvPr>
          <p:cNvPicPr>
            <a:picLocks noChangeAspect="1"/>
          </p:cNvPicPr>
          <p:nvPr/>
        </p:nvPicPr>
        <p:blipFill>
          <a:blip r:embed="rId10"/>
          <a:stretch>
            <a:fillRect/>
          </a:stretch>
        </p:blipFill>
        <p:spPr>
          <a:xfrm>
            <a:off x="9257903" y="4562475"/>
            <a:ext cx="2107936" cy="2107936"/>
          </a:xfrm>
          <a:prstGeom prst="rect">
            <a:avLst/>
          </a:prstGeom>
        </p:spPr>
      </p:pic>
      <p:sp>
        <p:nvSpPr>
          <p:cNvPr id="4" name="TextBox 3">
            <a:extLst>
              <a:ext uri="{FF2B5EF4-FFF2-40B4-BE49-F238E27FC236}">
                <a16:creationId xmlns:a16="http://schemas.microsoft.com/office/drawing/2014/main" id="{42E4E042-9D27-67DE-B85B-572E84D5A958}"/>
              </a:ext>
            </a:extLst>
          </p:cNvPr>
          <p:cNvSpPr txBox="1"/>
          <p:nvPr/>
        </p:nvSpPr>
        <p:spPr>
          <a:xfrm>
            <a:off x="7616476" y="-45845"/>
            <a:ext cx="4562824" cy="57888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800">
                <a:solidFill>
                  <a:schemeClr val="bg1"/>
                </a:solidFill>
                <a:latin typeface="+mj-lt"/>
              </a:rPr>
              <a:t>Kathleen.Lane@ku.edu</a:t>
            </a:r>
            <a:endParaRPr lang="en-US" sz="2800">
              <a:solidFill>
                <a:schemeClr val="bg1"/>
              </a:solidFill>
            </a:endParaRPr>
          </a:p>
        </p:txBody>
      </p:sp>
    </p:spTree>
    <p:extLst>
      <p:ext uri="{BB962C8B-B14F-4D97-AF65-F5344CB8AC3E}">
        <p14:creationId xmlns:p14="http://schemas.microsoft.com/office/powerpoint/2010/main" val="132063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rgbClr val="7030A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1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829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1874" y="1192763"/>
            <a:ext cx="11859341" cy="505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Arrow 13"/>
          <p:cNvSpPr/>
          <p:nvPr/>
        </p:nvSpPr>
        <p:spPr>
          <a:xfrm>
            <a:off x="6039667" y="942705"/>
            <a:ext cx="383753" cy="50011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
        <p:nvSpPr>
          <p:cNvPr id="2" name="Down Arrow 13">
            <a:extLst>
              <a:ext uri="{FF2B5EF4-FFF2-40B4-BE49-F238E27FC236}">
                <a16:creationId xmlns:a16="http://schemas.microsoft.com/office/drawing/2014/main" id="{DA16A5E2-ADCB-036A-EA62-7FB316BC76E2}"/>
              </a:ext>
            </a:extLst>
          </p:cNvPr>
          <p:cNvSpPr/>
          <p:nvPr/>
        </p:nvSpPr>
        <p:spPr>
          <a:xfrm>
            <a:off x="5655914" y="942705"/>
            <a:ext cx="383753" cy="50011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own Arrow 13">
            <a:extLst>
              <a:ext uri="{FF2B5EF4-FFF2-40B4-BE49-F238E27FC236}">
                <a16:creationId xmlns:a16="http://schemas.microsoft.com/office/drawing/2014/main" id="{6AF80788-68D5-EF32-C756-722E75DCAE95}"/>
              </a:ext>
            </a:extLst>
          </p:cNvPr>
          <p:cNvSpPr/>
          <p:nvPr/>
        </p:nvSpPr>
        <p:spPr>
          <a:xfrm>
            <a:off x="5255778" y="942705"/>
            <a:ext cx="383753" cy="50011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6F2F0D0-F334-5FD0-EDC3-0483E5DB3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1880" y="2519900"/>
            <a:ext cx="5328246" cy="3859306"/>
          </a:xfrm>
          <a:prstGeom prst="rect">
            <a:avLst/>
          </a:prstGeom>
        </p:spPr>
      </p:pic>
      <p:sp>
        <p:nvSpPr>
          <p:cNvPr id="6" name="Right Arrow 9">
            <a:extLst>
              <a:ext uri="{FF2B5EF4-FFF2-40B4-BE49-F238E27FC236}">
                <a16:creationId xmlns:a16="http://schemas.microsoft.com/office/drawing/2014/main" id="{6E4390D0-D1A1-B323-B8CE-E020D294EEA3}"/>
              </a:ext>
            </a:extLst>
          </p:cNvPr>
          <p:cNvSpPr/>
          <p:nvPr/>
        </p:nvSpPr>
        <p:spPr>
          <a:xfrm>
            <a:off x="4121279" y="3834879"/>
            <a:ext cx="1693581" cy="127739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7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E621E14-2413-CB2B-42D5-36E317B3D4C1}"/>
              </a:ext>
            </a:extLst>
          </p:cNvPr>
          <p:cNvGraphicFramePr>
            <a:graphicFrameLocks noGrp="1"/>
          </p:cNvGraphicFramePr>
          <p:nvPr>
            <p:ph idx="4294967295"/>
            <p:extLst>
              <p:ext uri="{D42A27DB-BD31-4B8C-83A1-F6EECF244321}">
                <p14:modId xmlns:p14="http://schemas.microsoft.com/office/powerpoint/2010/main" val="2286559494"/>
              </p:ext>
            </p:extLst>
          </p:nvPr>
        </p:nvGraphicFramePr>
        <p:xfrm>
          <a:off x="520700" y="409575"/>
          <a:ext cx="10596880" cy="5857240"/>
        </p:xfrm>
        <a:graphic>
          <a:graphicData uri="http://schemas.openxmlformats.org/drawingml/2006/table">
            <a:tbl>
              <a:tblPr firstRow="1" bandRow="1"/>
              <a:tblGrid>
                <a:gridCol w="5862320">
                  <a:extLst>
                    <a:ext uri="{9D8B030D-6E8A-4147-A177-3AD203B41FA5}">
                      <a16:colId xmlns:a16="http://schemas.microsoft.com/office/drawing/2014/main" val="3475468031"/>
                    </a:ext>
                  </a:extLst>
                </a:gridCol>
                <a:gridCol w="4734560">
                  <a:extLst>
                    <a:ext uri="{9D8B030D-6E8A-4147-A177-3AD203B41FA5}">
                      <a16:colId xmlns:a16="http://schemas.microsoft.com/office/drawing/2014/main" val="3555776466"/>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t>Low-Intensity Strategy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t>Franklin High School On-Site</a:t>
                      </a:r>
                      <a:r>
                        <a:rPr lang="en-US" baseline="0"/>
                        <a:t> Expert</a:t>
                      </a:r>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545248379"/>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buFont typeface="Courier New" panose="02070309020205020404" pitchFamily="49" charset="0"/>
                        <a:buNone/>
                      </a:pPr>
                      <a:r>
                        <a:rPr lang="en-US" b="1">
                          <a:solidFill>
                            <a:schemeClr val="accent5">
                              <a:lumMod val="50000"/>
                            </a:schemeClr>
                          </a:solidFill>
                        </a:rPr>
                        <a:t>Behavior-Specific</a:t>
                      </a:r>
                      <a:r>
                        <a:rPr lang="en-US" b="1" baseline="0">
                          <a:solidFill>
                            <a:schemeClr val="accent5">
                              <a:lumMod val="50000"/>
                            </a:schemeClr>
                          </a:solidFill>
                        </a:rPr>
                        <a:t> Praise</a:t>
                      </a:r>
                      <a:r>
                        <a:rPr lang="en-US" baseline="0"/>
                        <a:t>: Identifying the specific expectation the student met.</a:t>
                      </a:r>
                    </a:p>
                    <a:p>
                      <a:pPr marL="285750" indent="-285750">
                        <a:buFont typeface="Courier New" panose="02070309020205020404" pitchFamily="49" charset="0"/>
                        <a:buChar char="o"/>
                      </a:pPr>
                      <a:r>
                        <a:rPr lang="en-US" baseline="0"/>
                        <a:t>“</a:t>
                      </a:r>
                      <a:r>
                        <a:rPr lang="en-US" baseline="0" err="1"/>
                        <a:t>Niama</a:t>
                      </a:r>
                      <a:r>
                        <a:rPr lang="en-US" baseline="0"/>
                        <a:t>, great job using your graphic organizer to draft your essay.”</a:t>
                      </a:r>
                    </a:p>
                    <a:p>
                      <a:pPr marL="285750" indent="-285750">
                        <a:buFont typeface="Courier New" panose="02070309020205020404" pitchFamily="49" charset="0"/>
                        <a:buChar char="o"/>
                      </a:pPr>
                      <a:r>
                        <a:rPr lang="en-US" baseline="0"/>
                        <a:t>“Justice, thank you for pushing in your chair to keep the walkway safe.”</a:t>
                      </a:r>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a:t>Eric Common, Behavior Specialist</a:t>
                      </a:r>
                    </a:p>
                    <a:p>
                      <a:pPr marL="285750" indent="-285750">
                        <a:buFont typeface="Arial" panose="020B0604020202020204" pitchFamily="34" charset="0"/>
                        <a:buChar char="•"/>
                      </a:pPr>
                      <a:r>
                        <a:rPr lang="en-US"/>
                        <a:t>Mark Buckman, Special Education</a:t>
                      </a:r>
                    </a:p>
                    <a:p>
                      <a:pPr marL="285750" indent="-285750">
                        <a:buFont typeface="Arial" panose="020B0604020202020204" pitchFamily="34" charset="0"/>
                        <a:buChar char="•"/>
                      </a:pPr>
                      <a:r>
                        <a:rPr lang="en-US" baseline="0"/>
                        <a:t>Grant Allen, Parent Volunteer</a:t>
                      </a:r>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29777982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buFont typeface="Courier New" panose="02070309020205020404" pitchFamily="49" charset="0"/>
                        <a:buNone/>
                      </a:pPr>
                      <a:r>
                        <a:rPr lang="en-US" b="1">
                          <a:solidFill>
                            <a:schemeClr val="accent5">
                              <a:lumMod val="50000"/>
                            </a:schemeClr>
                          </a:solidFill>
                        </a:rPr>
                        <a:t>Opportunities to Respond</a:t>
                      </a:r>
                      <a:r>
                        <a:rPr lang="en-US"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a:t>“Show me thumbs or thumbs down if...”</a:t>
                      </a:r>
                    </a:p>
                    <a:p>
                      <a:pPr marL="285750" indent="-285750">
                        <a:buFont typeface="Courier New" panose="02070309020205020404" pitchFamily="49" charset="0"/>
                        <a:buChar char="o"/>
                      </a:pPr>
                      <a:r>
                        <a:rPr lang="en-US" baseline="0"/>
                        <a:t>“Show me on your white board what…”</a:t>
                      </a:r>
                    </a:p>
                    <a:p>
                      <a:pPr marL="285750" indent="-285750">
                        <a:buFont typeface="Courier New" panose="02070309020205020404" pitchFamily="49" charset="0"/>
                        <a:buChar char="o"/>
                      </a:pPr>
                      <a:r>
                        <a:rPr lang="en-US" baseline="0"/>
                        <a:t>“Turn to your elbow partner and say…”</a:t>
                      </a:r>
                    </a:p>
                    <a:p>
                      <a:pPr marL="285750" indent="-285750">
                        <a:buFont typeface="Courier New" panose="02070309020205020404" pitchFamily="49" charset="0"/>
                        <a:buChar char="o"/>
                      </a:pPr>
                      <a:r>
                        <a:rPr lang="en-US" baseline="0"/>
                        <a:t>“All together now, what is…”</a:t>
                      </a:r>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a:t>David Royer, Administration</a:t>
                      </a:r>
                    </a:p>
                    <a:p>
                      <a:pPr marL="285750" indent="-285750">
                        <a:buFont typeface="Arial" panose="020B0604020202020204" pitchFamily="34" charset="0"/>
                        <a:buChar char="•"/>
                      </a:pPr>
                      <a:r>
                        <a:rPr lang="en-US"/>
                        <a:t>Emily Cantwell,</a:t>
                      </a:r>
                      <a:r>
                        <a:rPr lang="en-US" baseline="0"/>
                        <a:t> 5</a:t>
                      </a:r>
                      <a:r>
                        <a:rPr lang="en-US" baseline="30000"/>
                        <a:t>th</a:t>
                      </a:r>
                      <a:r>
                        <a:rPr lang="en-US"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Scarlett Lane, 3</a:t>
                      </a:r>
                      <a:r>
                        <a:rPr lang="en-US" baseline="30000"/>
                        <a:t>rd</a:t>
                      </a:r>
                      <a:r>
                        <a:rPr lang="en-US" baseline="0"/>
                        <a:t> Grade</a:t>
                      </a:r>
                    </a:p>
                    <a:p>
                      <a:pPr marL="285750" indent="-285750">
                        <a:buFont typeface="Arial" panose="020B0604020202020204" pitchFamily="34" charset="0"/>
                        <a:buChar char="•"/>
                      </a:pPr>
                      <a:r>
                        <a:rPr lang="en-US" baseline="0"/>
                        <a:t>Mallory Messenger, Counselor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5564209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buFont typeface="Courier New" panose="02070309020205020404" pitchFamily="49" charset="0"/>
                        <a:buNone/>
                      </a:pPr>
                      <a:r>
                        <a:rPr lang="en-US" b="1">
                          <a:solidFill>
                            <a:schemeClr val="accent5">
                              <a:lumMod val="50000"/>
                            </a:schemeClr>
                          </a:solidFill>
                        </a:rPr>
                        <a:t>Instructional Choice</a:t>
                      </a:r>
                      <a:r>
                        <a:rPr lang="en-US" baseline="0"/>
                        <a:t>: Providing within-task or between task choices to increase academic engaged time and motivation.</a:t>
                      </a:r>
                    </a:p>
                    <a:p>
                      <a:pPr marL="285750" indent="-285750">
                        <a:buFont typeface="Courier New" panose="02070309020205020404" pitchFamily="49" charset="0"/>
                        <a:buChar char="o"/>
                      </a:pPr>
                      <a:r>
                        <a:rPr lang="en-US" baseline="0"/>
                        <a:t>“Ronaldo, of these 3 tasks today, which would you like to work on first?”</a:t>
                      </a:r>
                    </a:p>
                    <a:p>
                      <a:pPr marL="285750" indent="-285750">
                        <a:buFont typeface="Courier New" panose="02070309020205020404" pitchFamily="49" charset="0"/>
                        <a:buChar char="o"/>
                      </a:pPr>
                      <a:r>
                        <a:rPr lang="en-US" baseline="0"/>
                        <a:t>“Suzy, do you want to work with colored pencils, crayons, or sparkly markers?”</a:t>
                      </a:r>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a:t>Abbie Jenkins, 2</a:t>
                      </a:r>
                      <a:r>
                        <a:rPr lang="en-US" baseline="30000"/>
                        <a:t>nd</a:t>
                      </a:r>
                      <a:r>
                        <a:rPr lang="en-US"/>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Scarlett Lane, 3</a:t>
                      </a:r>
                      <a:r>
                        <a:rPr lang="en-US" baseline="30000"/>
                        <a:t>rd</a:t>
                      </a:r>
                      <a:r>
                        <a:rPr lang="en-US"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Liane Johl, Kindergarten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586996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6D0BC-0702-0BBF-B323-66C3AA36A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2777" y="0"/>
            <a:ext cx="9306447" cy="6740760"/>
          </a:xfrm>
          <a:prstGeom prst="rect">
            <a:avLst/>
          </a:prstGeom>
        </p:spPr>
      </p:pic>
      <p:pic>
        <p:nvPicPr>
          <p:cNvPr id="2" name="Content Placeholder 5" title="Book cover: Supporting behavior for school success">
            <a:extLst>
              <a:ext uri="{FF2B5EF4-FFF2-40B4-BE49-F238E27FC236}">
                <a16:creationId xmlns:a16="http://schemas.microsoft.com/office/drawing/2014/main" id="{2B8FF9B8-9654-06DF-988C-AF98B2302E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497" r="-2172"/>
          <a:stretch/>
        </p:blipFill>
        <p:spPr>
          <a:xfrm>
            <a:off x="8106158" y="4039339"/>
            <a:ext cx="1941416" cy="2616827"/>
          </a:xfrm>
          <a:prstGeom prst="rect">
            <a:avLst/>
          </a:prstGeom>
          <a:ln>
            <a:noFill/>
          </a:ln>
          <a:effectLst>
            <a:outerShdw blurRad="292100" dist="139700" dir="2700000" algn="tl" rotWithShape="0">
              <a:srgbClr val="333333">
                <a:alpha val="65000"/>
              </a:srgbClr>
            </a:outerShdw>
          </a:effectLst>
        </p:spPr>
      </p:pic>
      <p:sp>
        <p:nvSpPr>
          <p:cNvPr id="6" name="Star: 5 Points 5">
            <a:extLst>
              <a:ext uri="{FF2B5EF4-FFF2-40B4-BE49-F238E27FC236}">
                <a16:creationId xmlns:a16="http://schemas.microsoft.com/office/drawing/2014/main" id="{B05D205A-39FC-3FBE-6DF3-65EDA4370361}"/>
              </a:ext>
            </a:extLst>
          </p:cNvPr>
          <p:cNvSpPr/>
          <p:nvPr/>
        </p:nvSpPr>
        <p:spPr>
          <a:xfrm>
            <a:off x="1442776"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C487874-C96C-F9E5-B13A-1082C5037363}"/>
              </a:ext>
            </a:extLst>
          </p:cNvPr>
          <p:cNvSpPr/>
          <p:nvPr/>
        </p:nvSpPr>
        <p:spPr>
          <a:xfrm>
            <a:off x="3219439" y="4475748"/>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00431F87-C6C8-DC5D-4AD4-4BC9305EF28E}"/>
              </a:ext>
            </a:extLst>
          </p:cNvPr>
          <p:cNvSpPr/>
          <p:nvPr/>
        </p:nvSpPr>
        <p:spPr>
          <a:xfrm>
            <a:off x="4946963"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8E623A9E-E8BB-4FB5-5E80-830F92945542}"/>
              </a:ext>
            </a:extLst>
          </p:cNvPr>
          <p:cNvSpPr/>
          <p:nvPr/>
        </p:nvSpPr>
        <p:spPr>
          <a:xfrm>
            <a:off x="3219439" y="1780674"/>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ci3t.org website top accordions, with Responding to Covid tab highlighted ">
            <a:extLst>
              <a:ext uri="{FF2B5EF4-FFF2-40B4-BE49-F238E27FC236}">
                <a16:creationId xmlns:a16="http://schemas.microsoft.com/office/drawing/2014/main" id="{2EFFAF61-EF6F-4241-ABB0-78694BA463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7910623" cy="1958880"/>
          </a:xfrm>
          <a:prstGeom prst="rect">
            <a:avLst/>
          </a:prstGeom>
        </p:spPr>
      </p:pic>
      <p:sp>
        <p:nvSpPr>
          <p:cNvPr id="7" name="Rectangle 6" descr="rectangle highlighting responding to Covid Tab">
            <a:extLst>
              <a:ext uri="{FF2B5EF4-FFF2-40B4-BE49-F238E27FC236}">
                <a16:creationId xmlns:a16="http://schemas.microsoft.com/office/drawing/2014/main" id="{011DC8ED-5625-442F-9C8C-D7D2A5A12B27}"/>
              </a:ext>
            </a:extLst>
          </p:cNvPr>
          <p:cNvSpPr/>
          <p:nvPr/>
        </p:nvSpPr>
        <p:spPr>
          <a:xfrm>
            <a:off x="4417506" y="1320934"/>
            <a:ext cx="1345342" cy="305847"/>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Picture 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9374D6F6-D251-406B-B742-FD2C85A665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0846" y="1958881"/>
            <a:ext cx="5459018" cy="4899119"/>
          </a:xfrm>
          <a:prstGeom prst="rect">
            <a:avLst/>
          </a:prstGeom>
        </p:spPr>
      </p:pic>
      <p:sp>
        <p:nvSpPr>
          <p:cNvPr id="9" name="Rectangle 8">
            <a:hlinkClick r:id="rId4"/>
            <a:extLst>
              <a:ext uri="{FF2B5EF4-FFF2-40B4-BE49-F238E27FC236}">
                <a16:creationId xmlns:a16="http://schemas.microsoft.com/office/drawing/2014/main" id="{5D601576-FE1A-4417-9162-14A042B55EE4}"/>
              </a:ext>
            </a:extLst>
          </p:cNvPr>
          <p:cNvSpPr/>
          <p:nvPr/>
        </p:nvSpPr>
        <p:spPr>
          <a:xfrm>
            <a:off x="9743308" y="187039"/>
            <a:ext cx="2185214" cy="646331"/>
          </a:xfrm>
          <a:prstGeom prst="rect">
            <a:avLst/>
          </a:prstGeom>
          <a:noFill/>
        </p:spPr>
        <p:txBody>
          <a:bodyPr wrap="none" lIns="91440" tIns="45720" rIns="91440" bIns="45720">
            <a:spAutoFit/>
          </a:bodyPr>
          <a:lstStyle/>
          <a:p>
            <a:pPr algn="ctr"/>
            <a:r>
              <a:rPr lang="en-US" sz="3600" b="0" cap="none" spc="0">
                <a:ln w="0"/>
                <a:solidFill>
                  <a:schemeClr val="tx2"/>
                </a:solidFill>
                <a:effectLst>
                  <a:outerShdw blurRad="38100" dist="19050" dir="2700000" algn="tl" rotWithShape="0">
                    <a:schemeClr val="dk1">
                      <a:alpha val="40000"/>
                    </a:schemeClr>
                  </a:outerShdw>
                </a:effectLst>
              </a:rPr>
              <a:t>ci3t.org/pl</a:t>
            </a:r>
          </a:p>
        </p:txBody>
      </p:sp>
    </p:spTree>
    <p:extLst>
      <p:ext uri="{BB962C8B-B14F-4D97-AF65-F5344CB8AC3E}">
        <p14:creationId xmlns:p14="http://schemas.microsoft.com/office/powerpoint/2010/main" val="3165758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website www.ci3t.org/covid Resources for Educators, highlighting section of Resources for Educators">
            <a:extLst>
              <a:ext uri="{FF2B5EF4-FFF2-40B4-BE49-F238E27FC236}">
                <a16:creationId xmlns:a16="http://schemas.microsoft.com/office/drawing/2014/main" id="{576EDA7A-AA89-447D-A166-E9E34C8CA8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8020" y="2883286"/>
            <a:ext cx="2595325" cy="1397483"/>
          </a:xfrm>
          <a:prstGeom prst="rect">
            <a:avLst/>
          </a:prstGeom>
        </p:spPr>
      </p:pic>
      <p:sp>
        <p:nvSpPr>
          <p:cNvPr id="2" name="Slide Number Placeholder 1">
            <a:extLst>
              <a:ext uri="{FF2B5EF4-FFF2-40B4-BE49-F238E27FC236}">
                <a16:creationId xmlns:a16="http://schemas.microsoft.com/office/drawing/2014/main" id="{4CFA0436-47B3-4D83-940E-44AD332C126F}"/>
              </a:ext>
            </a:extLst>
          </p:cNvPr>
          <p:cNvSpPr>
            <a:spLocks noGrp="1"/>
          </p:cNvSpPr>
          <p:nvPr>
            <p:ph type="sldNum" sz="quarter" idx="12"/>
          </p:nvPr>
        </p:nvSpPr>
        <p:spPr/>
        <p:txBody>
          <a:bodyPr/>
          <a:lstStyle/>
          <a:p>
            <a:fld id="{8B753B17-1229-47A4-BBB2-A02D5F84107F}" type="slidenum">
              <a:rPr lang="en-US" smtClean="0"/>
              <a:pPr/>
              <a:t>18</a:t>
            </a:fld>
            <a:endParaRPr lang="en-US"/>
          </a:p>
        </p:txBody>
      </p:sp>
      <p:pic>
        <p:nvPicPr>
          <p:cNvPr id="4" name="Picture 3" descr="Image of website:&#10;Resources for Educators&#10;Resources for Families&#10;Recursos para familias&#10;Resources for Administrators">
            <a:extLst>
              <a:ext uri="{FF2B5EF4-FFF2-40B4-BE49-F238E27FC236}">
                <a16:creationId xmlns:a16="http://schemas.microsoft.com/office/drawing/2014/main" id="{FA27004D-1139-4597-8292-A8FD3D6C5661}"/>
              </a:ext>
            </a:extLst>
          </p:cNvPr>
          <p:cNvPicPr>
            <a:picLocks noChangeAspect="1"/>
          </p:cNvPicPr>
          <p:nvPr/>
        </p:nvPicPr>
        <p:blipFill>
          <a:blip r:embed="rId4"/>
          <a:stretch>
            <a:fillRect/>
          </a:stretch>
        </p:blipFill>
        <p:spPr>
          <a:xfrm>
            <a:off x="304409" y="2567474"/>
            <a:ext cx="7592485" cy="2029108"/>
          </a:xfrm>
          <a:prstGeom prst="rect">
            <a:avLst/>
          </a:prstGeom>
          <a:ln>
            <a:solidFill>
              <a:schemeClr val="tx1"/>
            </a:solidFill>
          </a:ln>
        </p:spPr>
      </p:pic>
      <p:sp>
        <p:nvSpPr>
          <p:cNvPr id="10" name="TextBox 9">
            <a:hlinkClick r:id="rId5"/>
            <a:extLst>
              <a:ext uri="{FF2B5EF4-FFF2-40B4-BE49-F238E27FC236}">
                <a16:creationId xmlns:a16="http://schemas.microsoft.com/office/drawing/2014/main" id="{E7BC4B7F-6C3F-436E-AF93-7615EE31400A}"/>
              </a:ext>
            </a:extLst>
          </p:cNvPr>
          <p:cNvSpPr txBox="1"/>
          <p:nvPr/>
        </p:nvSpPr>
        <p:spPr>
          <a:xfrm>
            <a:off x="9067800" y="211707"/>
            <a:ext cx="2946400" cy="646331"/>
          </a:xfrm>
          <a:prstGeom prst="rect">
            <a:avLst/>
          </a:prstGeom>
          <a:noFill/>
        </p:spPr>
        <p:txBody>
          <a:bodyPr wrap="square" rtlCol="0">
            <a:spAutoFit/>
          </a:bodyPr>
          <a:lstStyle/>
          <a:p>
            <a:pPr algn="ctr"/>
            <a:r>
              <a:rPr lang="en-US" sz="3600">
                <a:solidFill>
                  <a:schemeClr val="tx2"/>
                </a:solidFill>
              </a:rPr>
              <a:t>ci3t.org/covid</a:t>
            </a:r>
          </a:p>
        </p:txBody>
      </p:sp>
      <p:pic>
        <p:nvPicPr>
          <p:cNvPr id="12" name="Picture 11" descr="Image of ci3t.org website top accordions, with Responding to Covid tab highlighted ">
            <a:extLst>
              <a:ext uri="{FF2B5EF4-FFF2-40B4-BE49-F238E27FC236}">
                <a16:creationId xmlns:a16="http://schemas.microsoft.com/office/drawing/2014/main" id="{FAA0F1CE-5689-44F2-B3A2-30D71E4B19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4409" y="171982"/>
            <a:ext cx="7691861" cy="2089437"/>
          </a:xfrm>
          <a:prstGeom prst="rect">
            <a:avLst/>
          </a:prstGeom>
        </p:spPr>
      </p:pic>
      <p:sp>
        <p:nvSpPr>
          <p:cNvPr id="13" name="Rectangle 12" descr="Rectangle highlighting Responding to Covid-19">
            <a:extLst>
              <a:ext uri="{FF2B5EF4-FFF2-40B4-BE49-F238E27FC236}">
                <a16:creationId xmlns:a16="http://schemas.microsoft.com/office/drawing/2014/main" id="{B6DD86A5-7F4B-454E-81AA-0A577761499A}"/>
              </a:ext>
            </a:extLst>
          </p:cNvPr>
          <p:cNvSpPr/>
          <p:nvPr/>
        </p:nvSpPr>
        <p:spPr>
          <a:xfrm>
            <a:off x="2979175" y="1708714"/>
            <a:ext cx="1410108" cy="267765"/>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image of website www.ci3t.org/covid Resources for Families and Recursos para familias highlighting section of Low-intensity Strategies for home">
            <a:extLst>
              <a:ext uri="{FF2B5EF4-FFF2-40B4-BE49-F238E27FC236}">
                <a16:creationId xmlns:a16="http://schemas.microsoft.com/office/drawing/2014/main" id="{91400C11-61C1-40F0-A3AD-3396B871F186}"/>
              </a:ext>
            </a:extLst>
          </p:cNvPr>
          <p:cNvPicPr>
            <a:picLocks noChangeAspect="1"/>
          </p:cNvPicPr>
          <p:nvPr/>
        </p:nvPicPr>
        <p:blipFill>
          <a:blip r:embed="rId7"/>
          <a:stretch>
            <a:fillRect/>
          </a:stretch>
        </p:blipFill>
        <p:spPr>
          <a:xfrm>
            <a:off x="816370" y="1690688"/>
            <a:ext cx="7474419" cy="7439546"/>
          </a:xfrm>
          <a:prstGeom prst="rect">
            <a:avLst/>
          </a:prstGeom>
          <a:ln w="3175">
            <a:solidFill>
              <a:schemeClr val="tx1"/>
            </a:solidFill>
          </a:ln>
        </p:spPr>
      </p:pic>
      <p:sp>
        <p:nvSpPr>
          <p:cNvPr id="5" name="Arrow: Curved Left 4">
            <a:extLst>
              <a:ext uri="{FF2B5EF4-FFF2-40B4-BE49-F238E27FC236}">
                <a16:creationId xmlns:a16="http://schemas.microsoft.com/office/drawing/2014/main" id="{F01FD703-190D-489A-B582-9C928DB997DB}"/>
              </a:ext>
            </a:extLst>
          </p:cNvPr>
          <p:cNvSpPr/>
          <p:nvPr/>
        </p:nvSpPr>
        <p:spPr>
          <a:xfrm>
            <a:off x="10187839" y="2326291"/>
            <a:ext cx="1993990" cy="1344663"/>
          </a:xfrm>
          <a:prstGeom prst="curvedLeftArrow">
            <a:avLst>
              <a:gd name="adj1" fmla="val 9476"/>
              <a:gd name="adj2" fmla="val 49392"/>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8535" y="1544095"/>
            <a:ext cx="4009304" cy="5140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318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of ci3t.org website top accordions, with Responding to Covid tab highlighted ">
            <a:extLst>
              <a:ext uri="{FF2B5EF4-FFF2-40B4-BE49-F238E27FC236}">
                <a16:creationId xmlns:a16="http://schemas.microsoft.com/office/drawing/2014/main" id="{38F60A2A-98A3-413F-BEA6-8DDDADD494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409" y="171982"/>
            <a:ext cx="7691861" cy="2089437"/>
          </a:xfrm>
          <a:prstGeom prst="rect">
            <a:avLst/>
          </a:prstGeom>
        </p:spPr>
      </p:pic>
      <p:sp>
        <p:nvSpPr>
          <p:cNvPr id="2" name="Slide Number Placeholder 1">
            <a:extLst>
              <a:ext uri="{FF2B5EF4-FFF2-40B4-BE49-F238E27FC236}">
                <a16:creationId xmlns:a16="http://schemas.microsoft.com/office/drawing/2014/main" id="{FF03A97F-62E1-4BAD-A625-878D5E219E79}"/>
              </a:ext>
            </a:extLst>
          </p:cNvPr>
          <p:cNvSpPr>
            <a:spLocks noGrp="1"/>
          </p:cNvSpPr>
          <p:nvPr>
            <p:ph type="sldNum" sz="quarter" idx="12"/>
          </p:nvPr>
        </p:nvSpPr>
        <p:spPr/>
        <p:txBody>
          <a:bodyPr/>
          <a:lstStyle/>
          <a:p>
            <a:fld id="{8B753B17-1229-47A4-BBB2-A02D5F84107F}" type="slidenum">
              <a:rPr lang="en-US" smtClean="0"/>
              <a:pPr/>
              <a:t>19</a:t>
            </a:fld>
            <a:endParaRPr lang="en-US"/>
          </a:p>
        </p:txBody>
      </p:sp>
      <p:pic>
        <p:nvPicPr>
          <p:cNvPr id="7" name="Picture 6"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owrk, Social validated curricula">
            <a:extLst>
              <a:ext uri="{FF2B5EF4-FFF2-40B4-BE49-F238E27FC236}">
                <a16:creationId xmlns:a16="http://schemas.microsoft.com/office/drawing/2014/main" id="{8B7B8650-F6E2-4BBB-BE6F-BA526C981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1" descr="Decorative image with twitter logo, with Ci3t twitter handle @ci3tmodel and #ci3t">
            <a:extLst>
              <a:ext uri="{FF2B5EF4-FFF2-40B4-BE49-F238E27FC236}">
                <a16:creationId xmlns:a16="http://schemas.microsoft.com/office/drawing/2014/main" id="{F1575F95-3F4B-4BC9-A580-A346182132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 of website www.ci3t.org/covid Resources for Families and Recursos para familias highlighting section of Low-intensity Strategies for home">
            <a:extLst>
              <a:ext uri="{FF2B5EF4-FFF2-40B4-BE49-F238E27FC236}">
                <a16:creationId xmlns:a16="http://schemas.microsoft.com/office/drawing/2014/main" id="{A76D8F13-774B-4FA8-8AD6-1BFDF000E2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091" y="1664002"/>
            <a:ext cx="5233042" cy="5208627"/>
          </a:xfrm>
          <a:prstGeom prst="rect">
            <a:avLst/>
          </a:prstGeom>
          <a:ln w="3175">
            <a:solidFill>
              <a:schemeClr val="tx1"/>
            </a:solidFill>
          </a:ln>
        </p:spPr>
      </p:pic>
      <p:sp>
        <p:nvSpPr>
          <p:cNvPr id="11" name="Rectangle 10" descr="Rectangle highlighting Low-intensity Strategies for home">
            <a:extLst>
              <a:ext uri="{FF2B5EF4-FFF2-40B4-BE49-F238E27FC236}">
                <a16:creationId xmlns:a16="http://schemas.microsoft.com/office/drawing/2014/main" id="{57135632-9134-4962-8CCC-FCD461B8D3CE}"/>
              </a:ext>
            </a:extLst>
          </p:cNvPr>
          <p:cNvSpPr/>
          <p:nvPr/>
        </p:nvSpPr>
        <p:spPr>
          <a:xfrm>
            <a:off x="290449" y="3276859"/>
            <a:ext cx="5069756" cy="706666"/>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14" name="Rectangle 13" descr="Rectangle highlighting Low-intensity Strategies for home in Spanish">
            <a:extLst>
              <a:ext uri="{FF2B5EF4-FFF2-40B4-BE49-F238E27FC236}">
                <a16:creationId xmlns:a16="http://schemas.microsoft.com/office/drawing/2014/main" id="{DC2F04A1-185C-40C5-9BD6-4609AC295953}"/>
              </a:ext>
            </a:extLst>
          </p:cNvPr>
          <p:cNvSpPr/>
          <p:nvPr/>
        </p:nvSpPr>
        <p:spPr>
          <a:xfrm>
            <a:off x="290448" y="5862767"/>
            <a:ext cx="5069756" cy="706666"/>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44123096-B2F5-8284-342B-FD93AA5DC9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6770" y="3340468"/>
            <a:ext cx="1881600" cy="1323239"/>
          </a:xfrm>
          <a:prstGeom prst="rect">
            <a:avLst/>
          </a:prstGeom>
        </p:spPr>
      </p:pic>
    </p:spTree>
    <p:extLst>
      <p:ext uri="{BB962C8B-B14F-4D97-AF65-F5344CB8AC3E}">
        <p14:creationId xmlns:p14="http://schemas.microsoft.com/office/powerpoint/2010/main" val="42187821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newspaper&#10;&#10;Description automatically generated">
            <a:extLst>
              <a:ext uri="{FF2B5EF4-FFF2-40B4-BE49-F238E27FC236}">
                <a16:creationId xmlns:a16="http://schemas.microsoft.com/office/drawing/2014/main" id="{279559DB-21F6-3CA7-1F5C-CE32917087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5103" y="198346"/>
            <a:ext cx="4156076" cy="5378451"/>
          </a:xfrm>
          <a:prstGeom prst="rect">
            <a:avLst/>
          </a:prstGeom>
        </p:spPr>
      </p:pic>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a:xfrm>
            <a:off x="838200" y="1532838"/>
            <a:ext cx="10515600" cy="4351338"/>
          </a:xfrm>
        </p:spPr>
        <p:txBody>
          <a:bodyPr>
            <a:normAutofit/>
          </a:bodyPr>
          <a:lstStyle/>
          <a:p>
            <a:r>
              <a:rPr lang="en-US" dirty="0"/>
              <a:t>Welcome</a:t>
            </a:r>
          </a:p>
          <a:p>
            <a:r>
              <a:rPr lang="en-US" dirty="0"/>
              <a:t>An Introduction to Low-Intensity Strategies</a:t>
            </a:r>
          </a:p>
          <a:p>
            <a:r>
              <a:rPr lang="en-US" dirty="0"/>
              <a:t>Behavior-Specific Praise</a:t>
            </a:r>
          </a:p>
          <a:p>
            <a:r>
              <a:rPr lang="en-US" dirty="0"/>
              <a:t>Precorrection</a:t>
            </a:r>
          </a:p>
          <a:p>
            <a:r>
              <a:rPr lang="en-US" dirty="0"/>
              <a:t>Active Supervision</a:t>
            </a:r>
          </a:p>
          <a:p>
            <a:r>
              <a:rPr lang="en-US" dirty="0"/>
              <a:t>Instructional Choice</a:t>
            </a:r>
          </a:p>
          <a:p>
            <a:r>
              <a:rPr lang="en-US" dirty="0"/>
              <a:t>Next Steps: New Resources Coming Soon!</a:t>
            </a:r>
          </a:p>
        </p:txBody>
      </p:sp>
      <p:pic>
        <p:nvPicPr>
          <p:cNvPr id="4" name="Content Placeholder 4">
            <a:extLst>
              <a:ext uri="{FF2B5EF4-FFF2-40B4-BE49-F238E27FC236}">
                <a16:creationId xmlns:a16="http://schemas.microsoft.com/office/drawing/2014/main" id="{20934FC2-4C2D-608E-7B7F-5A9964D3939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57367" y="3000240"/>
            <a:ext cx="3833812" cy="3833812"/>
          </a:xfrm>
          <a:prstGeom prst="rect">
            <a:avLst/>
          </a:prstGeom>
        </p:spPr>
      </p:pic>
      <p:sp>
        <p:nvSpPr>
          <p:cNvPr id="5" name="Rectangle 4">
            <a:extLst>
              <a:ext uri="{FF2B5EF4-FFF2-40B4-BE49-F238E27FC236}">
                <a16:creationId xmlns:a16="http://schemas.microsoft.com/office/drawing/2014/main" id="{E679A3A2-73F5-9800-3A87-652856105BB2}"/>
              </a:ext>
            </a:extLst>
          </p:cNvPr>
          <p:cNvSpPr/>
          <p:nvPr/>
        </p:nvSpPr>
        <p:spPr>
          <a:xfrm>
            <a:off x="417957" y="5707581"/>
            <a:ext cx="2255233"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ci3t.org</a:t>
            </a:r>
          </a:p>
        </p:txBody>
      </p:sp>
      <p:pic>
        <p:nvPicPr>
          <p:cNvPr id="8" name="Picture 7">
            <a:extLst>
              <a:ext uri="{FF2B5EF4-FFF2-40B4-BE49-F238E27FC236}">
                <a16:creationId xmlns:a16="http://schemas.microsoft.com/office/drawing/2014/main" id="{F30484AB-3CD4-6B22-4AFB-56ADF163FF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5517264" y="5305771"/>
            <a:ext cx="2517392" cy="1438739"/>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9" name="Content Placeholder 5" descr="Image of book titled Supporting Behavior for School Success A step-by-Step Guide to key strategies by Kathleen Lynne Lane, Holly Mariah Menzies, Robin Parks Ennis, and Wendy Peia Oakes.">
            <a:extLst>
              <a:ext uri="{FF2B5EF4-FFF2-40B4-BE49-F238E27FC236}">
                <a16:creationId xmlns:a16="http://schemas.microsoft.com/office/drawing/2014/main" id="{170ABAEA-6CB5-A728-E23C-5319614E4F5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497" r="-2172"/>
          <a:stretch/>
        </p:blipFill>
        <p:spPr>
          <a:xfrm>
            <a:off x="8551228" y="4036152"/>
            <a:ext cx="2286000" cy="3081290"/>
          </a:xfrm>
          <a:prstGeom prst="rect">
            <a:avLst/>
          </a:prstGeom>
        </p:spPr>
      </p:pic>
    </p:spTree>
    <p:extLst>
      <p:ext uri="{BB962C8B-B14F-4D97-AF65-F5344CB8AC3E}">
        <p14:creationId xmlns:p14="http://schemas.microsoft.com/office/powerpoint/2010/main" val="70734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1996</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email">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06D593-48DE-2813-5F5C-32FF3BDD0D9B}"/>
              </a:ext>
            </a:extLst>
          </p:cNvPr>
          <p:cNvSpPr/>
          <p:nvPr/>
        </p:nvSpPr>
        <p:spPr>
          <a:xfrm>
            <a:off x="5980590" y="18300"/>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C34B22D-E76D-FCE3-ECAD-5DC93D8F5BAD}"/>
              </a:ext>
            </a:extLst>
          </p:cNvPr>
          <p:cNvSpPr/>
          <p:nvPr/>
        </p:nvSpPr>
        <p:spPr>
          <a:xfrm>
            <a:off x="5828581" y="2878389"/>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7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AD2FDA67-7D15-DFE9-B4CB-7BC74F1500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809"/>
          <a:stretch/>
        </p:blipFill>
        <p:spPr>
          <a:xfrm>
            <a:off x="5334000" y="87851"/>
            <a:ext cx="6692899" cy="6859049"/>
          </a:xfrm>
          <a:prstGeom prst="rect">
            <a:avLst/>
          </a:prstGeom>
          <a:ln>
            <a:solidFill>
              <a:schemeClr val="tx1">
                <a:lumMod val="50000"/>
                <a:lumOff val="50000"/>
              </a:schemeClr>
            </a:solidFill>
          </a:ln>
        </p:spPr>
      </p:pic>
      <p:pic>
        <p:nvPicPr>
          <p:cNvPr id="7" name="BSP Module Card" descr="Behavior-Specific Praise">
            <a:extLst>
              <a:ext uri="{FF2B5EF4-FFF2-40B4-BE49-F238E27FC236}">
                <a16:creationId xmlns:a16="http://schemas.microsoft.com/office/drawing/2014/main" id="{F34FB628-010C-2F7B-4DEF-3DB5D8BF12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6700" y="2115686"/>
            <a:ext cx="3035300" cy="4742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effectLst>
                  <a:outerShdw blurRad="38100" dist="50800" dir="2700000" algn="tl" rotWithShape="0">
                    <a:schemeClr val="bg1"/>
                  </a:outerShdw>
                </a:effectLst>
              </a:rPr>
              <a:t>Behavior-Specific Praise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Educators</a:t>
            </a:r>
          </a:p>
          <a:p>
            <a:r>
              <a:rPr lang="en-US"/>
              <a:t>Families</a:t>
            </a:r>
          </a:p>
        </p:txBody>
      </p:sp>
      <p:pic>
        <p:nvPicPr>
          <p:cNvPr id="8" name="Picture 7">
            <a:extLst>
              <a:ext uri="{FF2B5EF4-FFF2-40B4-BE49-F238E27FC236}">
                <a16:creationId xmlns:a16="http://schemas.microsoft.com/office/drawing/2014/main" id="{8489CDE7-D605-EFDB-74FB-537C1B4D0DD0}"/>
              </a:ext>
            </a:extLst>
          </p:cNvPr>
          <p:cNvPicPr>
            <a:picLocks noChangeAspect="1"/>
          </p:cNvPicPr>
          <p:nvPr/>
        </p:nvPicPr>
        <p:blipFill>
          <a:blip r:embed="rId5"/>
          <a:srcRect/>
          <a:stretch/>
        </p:blipFill>
        <p:spPr>
          <a:xfrm>
            <a:off x="190369" y="160601"/>
            <a:ext cx="2107936" cy="2107936"/>
          </a:xfrm>
          <a:prstGeom prst="rect">
            <a:avLst/>
          </a:prstGeom>
        </p:spPr>
      </p:pic>
    </p:spTree>
    <p:extLst>
      <p:ext uri="{BB962C8B-B14F-4D97-AF65-F5344CB8AC3E}">
        <p14:creationId xmlns:p14="http://schemas.microsoft.com/office/powerpoint/2010/main" val="3469041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932729-7AAE-20A5-D773-AAC36B251F91}"/>
              </a:ext>
            </a:extLst>
          </p:cNvPr>
          <p:cNvSpPr txBox="1">
            <a:spLocks/>
          </p:cNvSpPr>
          <p:nvPr/>
        </p:nvSpPr>
        <p:spPr>
          <a:xfrm>
            <a:off x="838200" y="365125"/>
            <a:ext cx="10515600" cy="2019260"/>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Professional Learning</a:t>
            </a:r>
            <a:br>
              <a:rPr lang="en-US"/>
            </a:br>
            <a:r>
              <a:rPr lang="en-US"/>
              <a:t>Resources</a:t>
            </a:r>
            <a:br>
              <a:rPr lang="en-US"/>
            </a:br>
            <a:r>
              <a:rPr lang="en-US" b="0">
                <a:solidFill>
                  <a:schemeClr val="tx2"/>
                </a:solidFill>
              </a:rPr>
              <a:t>ci3t.org/pl</a:t>
            </a:r>
          </a:p>
        </p:txBody>
      </p:sp>
      <p:pic>
        <p:nvPicPr>
          <p:cNvPr id="5" name="Content Placeholder 6">
            <a:extLst>
              <a:ext uri="{FF2B5EF4-FFF2-40B4-BE49-F238E27FC236}">
                <a16:creationId xmlns:a16="http://schemas.microsoft.com/office/drawing/2014/main" id="{97981BB7-3F0B-CE26-A87A-C6041D60ED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66133" y="0"/>
            <a:ext cx="3797300" cy="6821424"/>
          </a:xfrm>
          <a:prstGeom prst="rect">
            <a:avLst/>
          </a:prstGeom>
        </p:spPr>
      </p:pic>
      <p:cxnSp>
        <p:nvCxnSpPr>
          <p:cNvPr id="6" name="Straight Arrow Connector 5">
            <a:extLst>
              <a:ext uri="{FF2B5EF4-FFF2-40B4-BE49-F238E27FC236}">
                <a16:creationId xmlns:a16="http://schemas.microsoft.com/office/drawing/2014/main" id="{1255568B-EF1A-9221-E340-433069970816}"/>
              </a:ext>
            </a:extLst>
          </p:cNvPr>
          <p:cNvCxnSpPr>
            <a:cxnSpLocks/>
          </p:cNvCxnSpPr>
          <p:nvPr/>
        </p:nvCxnSpPr>
        <p:spPr>
          <a:xfrm>
            <a:off x="209862" y="3967427"/>
            <a:ext cx="895348" cy="330038"/>
          </a:xfrm>
          <a:prstGeom prst="straightConnector1">
            <a:avLst/>
          </a:prstGeom>
          <a:noFill/>
          <a:ln w="76200" cap="flat" cmpd="sng" algn="ctr">
            <a:solidFill>
              <a:srgbClr val="5B9BD5"/>
            </a:solidFill>
            <a:prstDash val="solid"/>
            <a:tailEnd type="triangle"/>
          </a:ln>
          <a:effectLst>
            <a:outerShdw blurRad="40000" dist="23000" dir="5400000" rotWithShape="0">
              <a:srgbClr val="000000">
                <a:alpha val="35000"/>
              </a:srgbClr>
            </a:outerShdw>
          </a:effectLst>
        </p:spPr>
      </p:cxnSp>
      <p:pic>
        <p:nvPicPr>
          <p:cNvPr id="7" name="Picture 6">
            <a:extLst>
              <a:ext uri="{FF2B5EF4-FFF2-40B4-BE49-F238E27FC236}">
                <a16:creationId xmlns:a16="http://schemas.microsoft.com/office/drawing/2014/main" id="{EA4DB89C-5025-4250-CA26-B4D0B16651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443" y="3017972"/>
            <a:ext cx="9844040" cy="822960"/>
          </a:xfrm>
          <a:prstGeom prst="rect">
            <a:avLst/>
          </a:prstGeom>
        </p:spPr>
      </p:pic>
      <p:pic>
        <p:nvPicPr>
          <p:cNvPr id="8" name="Picture 7">
            <a:extLst>
              <a:ext uri="{FF2B5EF4-FFF2-40B4-BE49-F238E27FC236}">
                <a16:creationId xmlns:a16="http://schemas.microsoft.com/office/drawing/2014/main" id="{F9816FCC-168C-0303-94A7-F51171307B3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05210" y="3840932"/>
            <a:ext cx="5219507" cy="3475057"/>
          </a:xfrm>
          <a:prstGeom prst="rect">
            <a:avLst/>
          </a:prstGeom>
        </p:spPr>
      </p:pic>
    </p:spTree>
    <p:extLst>
      <p:ext uri="{BB962C8B-B14F-4D97-AF65-F5344CB8AC3E}">
        <p14:creationId xmlns:p14="http://schemas.microsoft.com/office/powerpoint/2010/main" val="181157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93D852-803E-0BBB-A60E-9A2DEB5EE0C5}"/>
              </a:ext>
            </a:extLst>
          </p:cNvPr>
          <p:cNvSpPr txBox="1">
            <a:spLocks/>
          </p:cNvSpPr>
          <p:nvPr/>
        </p:nvSpPr>
        <p:spPr>
          <a:xfrm>
            <a:off x="457200" y="152400"/>
            <a:ext cx="11303000" cy="990600"/>
          </a:xfrm>
          <a:prstGeom prst="rect">
            <a:avLst/>
          </a:prstGeom>
          <a:solidFill>
            <a:srgbClr val="81D840"/>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05153"/>
                </a:solidFill>
                <a:effectLst/>
                <a:uLnTx/>
                <a:uFillTx/>
                <a:latin typeface="Times New Roman"/>
                <a:ea typeface="+mj-ea"/>
                <a:cs typeface="Times New Roman"/>
              </a:rPr>
              <a:t>What is Behavior-Specific Praise?</a:t>
            </a:r>
          </a:p>
        </p:txBody>
      </p:sp>
      <p:sp>
        <p:nvSpPr>
          <p:cNvPr id="6" name="Content Placeholder 2">
            <a:extLst>
              <a:ext uri="{FF2B5EF4-FFF2-40B4-BE49-F238E27FC236}">
                <a16:creationId xmlns:a16="http://schemas.microsoft.com/office/drawing/2014/main" id="{2D34C6B3-C54E-3D86-5FDD-EA7ADA88D6FE}"/>
              </a:ext>
            </a:extLst>
          </p:cNvPr>
          <p:cNvSpPr txBox="1">
            <a:spLocks/>
          </p:cNvSpPr>
          <p:nvPr/>
        </p:nvSpPr>
        <p:spPr>
          <a:xfrm>
            <a:off x="457200" y="1244600"/>
            <a:ext cx="11198343"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300" b="0" i="0" u="none" strike="noStrike" kern="1200" cap="none" spc="0" normalizeH="0" baseline="0" noProof="0">
                <a:ln>
                  <a:noFill/>
                </a:ln>
                <a:solidFill>
                  <a:srgbClr val="505153"/>
                </a:solidFill>
                <a:effectLst/>
                <a:uLnTx/>
                <a:uFillTx/>
                <a:latin typeface="Arial"/>
                <a:ea typeface="+mn-ea"/>
                <a:cs typeface="Arial"/>
              </a:rPr>
              <a:t>Behavior-Specific Praise (BSP): Praise statements that include reference to the specific behavior for which the student is being recognized </a:t>
            </a:r>
            <a:br>
              <a:rPr kumimoji="0" lang="en-US" sz="2800" b="0" i="0" u="none" strike="noStrike" kern="1200" cap="none" spc="0" normalizeH="0" baseline="0" noProof="0">
                <a:ln>
                  <a:noFill/>
                </a:ln>
                <a:solidFill>
                  <a:srgbClr val="505153"/>
                </a:solidFill>
                <a:effectLst/>
                <a:uLnTx/>
                <a:uFillTx/>
                <a:latin typeface="Arial"/>
                <a:ea typeface="+mn-ea"/>
                <a:cs typeface="Arial"/>
              </a:rPr>
            </a:br>
            <a:r>
              <a:rPr kumimoji="0" lang="en-US" sz="2100" b="0" i="0" u="none" strike="noStrike" kern="1200" cap="none" spc="0" normalizeH="0" baseline="0" noProof="0">
                <a:ln>
                  <a:noFill/>
                </a:ln>
                <a:solidFill>
                  <a:srgbClr val="404F5C"/>
                </a:solidFill>
                <a:effectLst/>
                <a:uLnTx/>
                <a:uFillTx/>
                <a:latin typeface="Arial"/>
                <a:ea typeface="+mn-ea"/>
                <a:cs typeface="Arial"/>
              </a:rPr>
              <a:t>(Brophy, 1981; Sutherland, </a:t>
            </a:r>
            <a:r>
              <a:rPr kumimoji="0" lang="en-US" sz="2100" b="0" i="0" u="none" strike="noStrike" kern="1200" cap="none" spc="0" normalizeH="0" baseline="0" noProof="0" err="1">
                <a:ln>
                  <a:noFill/>
                </a:ln>
                <a:solidFill>
                  <a:srgbClr val="404F5C"/>
                </a:solidFill>
                <a:effectLst/>
                <a:uLnTx/>
                <a:uFillTx/>
                <a:latin typeface="Arial"/>
                <a:ea typeface="+mn-ea"/>
                <a:cs typeface="Arial"/>
              </a:rPr>
              <a:t>Wehby</a:t>
            </a:r>
            <a:r>
              <a:rPr kumimoji="0" lang="en-US" sz="2100" b="0" i="0" u="none" strike="noStrike" kern="1200" cap="none" spc="0" normalizeH="0" baseline="0" noProof="0">
                <a:ln>
                  <a:noFill/>
                </a:ln>
                <a:solidFill>
                  <a:srgbClr val="404F5C"/>
                </a:solidFill>
                <a:effectLst/>
                <a:uLnTx/>
                <a:uFillTx/>
                <a:latin typeface="Arial"/>
                <a:ea typeface="+mn-ea"/>
                <a:cs typeface="Arial"/>
              </a:rPr>
              <a:t>, &amp; Copeland, 2000)</a:t>
            </a:r>
            <a:endParaRPr kumimoji="0" lang="en-US" sz="2400" b="0" i="0" u="none" strike="noStrike" kern="1200" cap="none" spc="0" normalizeH="0" baseline="0" noProof="0">
              <a:ln>
                <a:noFill/>
              </a:ln>
              <a:solidFill>
                <a:srgbClr val="404F5C"/>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srgbClr val="505153"/>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Key Components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Praise statement must be linked to a behavior</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Provide feedback specific to the behavior</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Be sincere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Reflect skill level</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Evaluate effectiveness</a:t>
            </a:r>
          </a:p>
          <a:p>
            <a:pPr lvl="1">
              <a:spcBef>
                <a:spcPts val="0"/>
              </a:spcBef>
            </a:pPr>
            <a:r>
              <a:rPr kumimoji="0" lang="en-US" sz="2800" b="0" i="0" u="none" strike="noStrike" kern="1200" cap="none" spc="0" normalizeH="0" baseline="0" noProof="0">
                <a:ln>
                  <a:noFill/>
                </a:ln>
                <a:solidFill>
                  <a:srgbClr val="505153"/>
                </a:solidFill>
                <a:effectLst/>
                <a:uLnTx/>
                <a:uFillTx/>
                <a:latin typeface="Arial"/>
                <a:ea typeface="+mn-ea"/>
                <a:cs typeface="Arial"/>
              </a:rPr>
              <a:t>Praise effort – not ability</a:t>
            </a:r>
            <a:r>
              <a:rPr lang="en-US" sz="2100">
                <a:solidFill>
                  <a:srgbClr val="404F5C"/>
                </a:solidFill>
              </a:rPr>
              <a:t>			</a:t>
            </a:r>
            <a:r>
              <a:rPr kumimoji="0" lang="en-US" sz="2000" b="0" i="0" u="none" strike="noStrike" kern="1200" cap="none" spc="0" normalizeH="0" baseline="0" noProof="0">
                <a:ln>
                  <a:noFill/>
                </a:ln>
                <a:solidFill>
                  <a:srgbClr val="404F5C"/>
                </a:solidFill>
                <a:effectLst/>
                <a:uLnTx/>
                <a:uFillTx/>
                <a:latin typeface="Arial"/>
                <a:ea typeface="+mn-ea"/>
                <a:cs typeface="Arial"/>
              </a:rPr>
              <a:t>(Haydon &amp; </a:t>
            </a:r>
            <a:r>
              <a:rPr kumimoji="0" lang="en-US" sz="2000" b="0" i="0" u="none" strike="noStrike" kern="1200" cap="none" spc="0" normalizeH="0" baseline="0" noProof="0" err="1">
                <a:ln>
                  <a:noFill/>
                </a:ln>
                <a:solidFill>
                  <a:srgbClr val="404F5C"/>
                </a:solidFill>
                <a:effectLst/>
                <a:uLnTx/>
                <a:uFillTx/>
                <a:latin typeface="Arial"/>
                <a:ea typeface="+mn-ea"/>
                <a:cs typeface="Arial"/>
              </a:rPr>
              <a:t>Musti</a:t>
            </a:r>
            <a:r>
              <a:rPr kumimoji="0" lang="en-US" sz="2000" b="0" i="0" u="none" strike="noStrike" kern="1200" cap="none" spc="0" normalizeH="0" baseline="0" noProof="0">
                <a:ln>
                  <a:noFill/>
                </a:ln>
                <a:solidFill>
                  <a:srgbClr val="404F5C"/>
                </a:solidFill>
                <a:effectLst/>
                <a:uLnTx/>
                <a:uFillTx/>
                <a:latin typeface="Arial"/>
                <a:ea typeface="+mn-ea"/>
                <a:cs typeface="Arial"/>
              </a:rPr>
              <a:t>-Rao, 2011, p. 31</a:t>
            </a:r>
            <a:r>
              <a:rPr kumimoji="0" lang="en-US" sz="2000" b="0" i="0" u="none" strike="noStrike" kern="1200" cap="none" spc="0" normalizeH="0" baseline="0" noProof="0">
                <a:ln>
                  <a:noFill/>
                </a:ln>
                <a:solidFill>
                  <a:srgbClr val="404F5C"/>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srgbClr val="404F5C"/>
              </a:solidFill>
              <a:effectLst/>
              <a:uLnTx/>
              <a:uFillTx/>
              <a:latin typeface="Arial"/>
              <a:ea typeface="+mn-ea"/>
              <a:cs typeface="Arial"/>
            </a:endParaRPr>
          </a:p>
        </p:txBody>
      </p:sp>
      <p:sp>
        <p:nvSpPr>
          <p:cNvPr id="7" name="TextBox 6">
            <a:extLst>
              <a:ext uri="{FF2B5EF4-FFF2-40B4-BE49-F238E27FC236}">
                <a16:creationId xmlns:a16="http://schemas.microsoft.com/office/drawing/2014/main" id="{93C7DB7A-9857-9FD2-6D94-FF35AF4A838E}"/>
              </a:ext>
            </a:extLst>
          </p:cNvPr>
          <p:cNvSpPr txBox="1"/>
          <p:nvPr/>
        </p:nvSpPr>
        <p:spPr>
          <a:xfrm>
            <a:off x="6736645" y="3429000"/>
            <a:ext cx="4918898" cy="584775"/>
          </a:xfrm>
          <a:prstGeom prst="rect">
            <a:avLst/>
          </a:prstGeom>
          <a:solidFill>
            <a:srgbClr val="7030A0"/>
          </a:solidFill>
        </p:spPr>
        <p:txBody>
          <a:bodyPr wrap="square" rtlCol="0">
            <a:spAutoFit/>
          </a:bodyPr>
          <a:lstStyle/>
          <a:p>
            <a:pPr algn="ctr"/>
            <a:r>
              <a:rPr lang="en-US" sz="3200">
                <a:solidFill>
                  <a:prstClr val="white"/>
                </a:solidFill>
                <a:latin typeface="Bradley Hand ITC" panose="03070402050302030203" pitchFamily="66" charset="0"/>
              </a:rPr>
              <a:t>General v. Specific</a:t>
            </a:r>
          </a:p>
        </p:txBody>
      </p:sp>
    </p:spTree>
    <p:extLst>
      <p:ext uri="{BB962C8B-B14F-4D97-AF65-F5344CB8AC3E}">
        <p14:creationId xmlns:p14="http://schemas.microsoft.com/office/powerpoint/2010/main" val="720644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78AC7-6339-434F-265C-30D87802C36D}"/>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226300" y="3282044"/>
            <a:ext cx="4508500" cy="3220356"/>
          </a:xfrm>
          <a:prstGeom prst="rect">
            <a:avLst/>
          </a:prstGeom>
          <a:ln>
            <a:noFill/>
          </a:ln>
          <a:extLst>
            <a:ext uri="{53640926-AAD7-44d8-BBD7-CCE9431645EC}">
              <a14:shadowObscured xmlns="" xmlns:a14="http://schemas.microsoft.com/office/drawing/2010/main"/>
            </a:ext>
          </a:extLst>
        </p:spPr>
      </p:pic>
      <p:pic>
        <p:nvPicPr>
          <p:cNvPr id="8" name="Picture 13">
            <a:extLst>
              <a:ext uri="{FF2B5EF4-FFF2-40B4-BE49-F238E27FC236}">
                <a16:creationId xmlns:a16="http://schemas.microsoft.com/office/drawing/2014/main" id="{9BC1B797-B854-F22D-163E-DBDE51896F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224485">
            <a:off x="705449" y="3611040"/>
            <a:ext cx="3433762" cy="1720335"/>
          </a:xfrm>
          <a:prstGeom prst="rect">
            <a:avLst/>
          </a:prstGeom>
          <a:ln w="9525">
            <a:solidFill>
              <a:sysClr val="windowText" lastClr="000000"/>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9" name="Title 1">
            <a:extLst>
              <a:ext uri="{FF2B5EF4-FFF2-40B4-BE49-F238E27FC236}">
                <a16:creationId xmlns:a16="http://schemas.microsoft.com/office/drawing/2014/main" id="{90C31A76-BC57-A312-57D0-0F8DC9D0389D}"/>
              </a:ext>
            </a:extLst>
          </p:cNvPr>
          <p:cNvSpPr txBox="1">
            <a:spLocks/>
          </p:cNvSpPr>
          <p:nvPr/>
        </p:nvSpPr>
        <p:spPr>
          <a:xfrm>
            <a:off x="457200" y="152400"/>
            <a:ext cx="11341100" cy="1060938"/>
          </a:xfrm>
          <a:prstGeom prst="rect">
            <a:avLst/>
          </a:prstGeom>
          <a:solidFill>
            <a:srgbClr val="81D840"/>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05153"/>
                </a:solidFill>
                <a:effectLst/>
                <a:uLnTx/>
                <a:uFillTx/>
                <a:latin typeface="Times New Roman"/>
                <a:ea typeface="+mj-ea"/>
                <a:cs typeface="Times New Roman"/>
              </a:rPr>
              <a:t>Examples</a:t>
            </a:r>
          </a:p>
        </p:txBody>
      </p:sp>
      <p:sp>
        <p:nvSpPr>
          <p:cNvPr id="10" name="Content Placeholder 2">
            <a:extLst>
              <a:ext uri="{FF2B5EF4-FFF2-40B4-BE49-F238E27FC236}">
                <a16:creationId xmlns:a16="http://schemas.microsoft.com/office/drawing/2014/main" id="{6AEAFD77-6E8F-183C-964F-8132DE6B0DCF}"/>
              </a:ext>
            </a:extLst>
          </p:cNvPr>
          <p:cNvSpPr txBox="1">
            <a:spLocks/>
          </p:cNvSpPr>
          <p:nvPr/>
        </p:nvSpPr>
        <p:spPr>
          <a:xfrm>
            <a:off x="457200" y="1358900"/>
            <a:ext cx="113411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“Bob, great job showing your work on your math homework.”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“I appreciate how you pushed in your chair on the way to line up for lunch. That keeps the walkways safe.”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9EBA316-A5DB-CC79-5E81-61816061335B}"/>
              </a:ext>
            </a:extLst>
          </p:cNvPr>
          <p:cNvSpPr txBox="1"/>
          <p:nvPr/>
        </p:nvSpPr>
        <p:spPr>
          <a:xfrm>
            <a:off x="1828800" y="5316279"/>
            <a:ext cx="7239000" cy="584775"/>
          </a:xfrm>
          <a:prstGeom prst="rect">
            <a:avLst/>
          </a:prstGeom>
          <a:solidFill>
            <a:srgbClr val="7030A0"/>
          </a:solidFill>
        </p:spPr>
        <p:txBody>
          <a:bodyPr wrap="square" rtlCol="0">
            <a:spAutoFit/>
          </a:bodyPr>
          <a:lstStyle/>
          <a:p>
            <a:pPr algn="ctr"/>
            <a:r>
              <a:rPr lang="en-US" sz="3200">
                <a:solidFill>
                  <a:prstClr val="white"/>
                </a:solidFill>
                <a:latin typeface="Bradley Hand ITC" panose="03070402050302030203" pitchFamily="66" charset="0"/>
              </a:rPr>
              <a:t>BSP is a form of positive reinforcement</a:t>
            </a:r>
          </a:p>
        </p:txBody>
      </p:sp>
    </p:spTree>
    <p:extLst>
      <p:ext uri="{BB962C8B-B14F-4D97-AF65-F5344CB8AC3E}">
        <p14:creationId xmlns:p14="http://schemas.microsoft.com/office/powerpoint/2010/main" val="399300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6B2160-482B-96F4-8F93-23F86B5E85D9}"/>
              </a:ext>
            </a:extLst>
          </p:cNvPr>
          <p:cNvSpPr txBox="1">
            <a:spLocks/>
          </p:cNvSpPr>
          <p:nvPr/>
        </p:nvSpPr>
        <p:spPr>
          <a:xfrm>
            <a:off x="457200" y="274638"/>
            <a:ext cx="11264900" cy="1143000"/>
          </a:xfrm>
          <a:prstGeom prst="rect">
            <a:avLst/>
          </a:prstGeom>
          <a:solidFill>
            <a:srgbClr val="81D840"/>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505153"/>
                </a:solidFill>
                <a:effectLst/>
                <a:uLnTx/>
                <a:uFillTx/>
                <a:latin typeface="Times New Roman"/>
                <a:ea typeface="+mj-ea"/>
                <a:cs typeface="Times New Roman"/>
              </a:rPr>
              <a:t>Why is Behavior-Specific Praise effective?</a:t>
            </a:r>
          </a:p>
        </p:txBody>
      </p:sp>
      <p:sp>
        <p:nvSpPr>
          <p:cNvPr id="6" name="Content Placeholder 2">
            <a:extLst>
              <a:ext uri="{FF2B5EF4-FFF2-40B4-BE49-F238E27FC236}">
                <a16:creationId xmlns:a16="http://schemas.microsoft.com/office/drawing/2014/main" id="{021856E5-6ED9-DD48-82DF-9EEB9DC7BAFC}"/>
              </a:ext>
            </a:extLst>
          </p:cNvPr>
          <p:cNvSpPr txBox="1">
            <a:spLocks/>
          </p:cNvSpPr>
          <p:nvPr/>
        </p:nvSpPr>
        <p:spPr>
          <a:xfrm>
            <a:off x="457200" y="1447800"/>
            <a:ext cx="11293004" cy="5181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a:ea typeface="+mn-ea"/>
                <a:cs typeface="Arial"/>
              </a:rPr>
              <a:t>More effective when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505153"/>
                </a:solidFill>
                <a:effectLst/>
                <a:uLnTx/>
                <a:uFillTx/>
                <a:latin typeface="Arial"/>
                <a:ea typeface="+mn-ea"/>
                <a:cs typeface="Arial"/>
              </a:rPr>
              <a:t>it is behavior specific rather than general praise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505153"/>
                </a:solidFill>
                <a:effectLst/>
                <a:uLnTx/>
                <a:uFillTx/>
                <a:latin typeface="Arial"/>
                <a:ea typeface="+mn-ea"/>
                <a:cs typeface="Arial"/>
              </a:rPr>
              <a:t>teachers use strategies to intentionally increase their rate of BSP and target their delivery of BSP to identified students </a:t>
            </a:r>
            <a:br>
              <a:rPr kumimoji="0" lang="en-US" sz="2400" b="0" i="0" u="none" strike="noStrike" kern="1200" cap="none" spc="0" normalizeH="0" baseline="0" noProof="0">
                <a:ln>
                  <a:noFill/>
                </a:ln>
                <a:solidFill>
                  <a:srgbClr val="505153"/>
                </a:solidFill>
                <a:effectLst/>
                <a:uLnTx/>
                <a:uFillTx/>
                <a:latin typeface="Arial"/>
                <a:ea typeface="+mn-ea"/>
                <a:cs typeface="Arial"/>
              </a:rPr>
            </a:br>
            <a:r>
              <a:rPr kumimoji="0" lang="en-US" sz="2400" b="0" i="0" u="none" strike="noStrike" kern="1200" cap="none" spc="0" normalizeH="0" baseline="0" noProof="0">
                <a:ln>
                  <a:noFill/>
                </a:ln>
                <a:solidFill>
                  <a:srgbClr val="404F5C"/>
                </a:solidFill>
                <a:effectLst/>
                <a:uLnTx/>
                <a:uFillTx/>
                <a:latin typeface="Arial"/>
                <a:ea typeface="+mn-ea"/>
                <a:cs typeface="Arial"/>
              </a:rPr>
              <a:t>(Thompson, Marchant, Anderson, Prater, &amp; Gibb, 2012).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Simple, effective, requires minimal effort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Instructional feedback delivered at a rate of four positive to one negative </a:t>
            </a: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(4:1 ratio) </a:t>
            </a:r>
            <a:r>
              <a:rPr kumimoji="0" lang="en-US" sz="2400" b="0" i="0" u="none" strike="noStrike" kern="1200" cap="none" spc="0" normalizeH="0" baseline="0" noProof="0">
                <a:ln>
                  <a:noFill/>
                </a:ln>
                <a:solidFill>
                  <a:srgbClr val="404F5C"/>
                </a:solidFill>
                <a:effectLst/>
                <a:uLnTx/>
                <a:uFillTx/>
                <a:latin typeface="Arial" panose="020B0604020202020204" pitchFamily="34" charset="0"/>
                <a:ea typeface="+mn-ea"/>
                <a:cs typeface="Arial" panose="020B0604020202020204" pitchFamily="34" charset="0"/>
              </a:rPr>
              <a:t>(Myers, Simonsen, &amp; </a:t>
            </a:r>
            <a:r>
              <a:rPr kumimoji="0" lang="en-US" sz="2400" b="0" i="0" u="none" strike="noStrike" kern="1200" cap="none" spc="0" normalizeH="0" baseline="0" noProof="0" err="1">
                <a:ln>
                  <a:noFill/>
                </a:ln>
                <a:solidFill>
                  <a:srgbClr val="404F5C"/>
                </a:solidFill>
                <a:effectLst/>
                <a:uLnTx/>
                <a:uFillTx/>
                <a:latin typeface="Arial" panose="020B0604020202020204" pitchFamily="34" charset="0"/>
                <a:ea typeface="+mn-ea"/>
                <a:cs typeface="Arial" panose="020B0604020202020204" pitchFamily="34" charset="0"/>
              </a:rPr>
              <a:t>Sugai</a:t>
            </a:r>
            <a:r>
              <a:rPr kumimoji="0" lang="en-US" sz="2400" b="0" i="0" u="none" strike="noStrike" kern="1200" cap="none" spc="0" normalizeH="0" baseline="0" noProof="0">
                <a:ln>
                  <a:noFill/>
                </a:ln>
                <a:solidFill>
                  <a:srgbClr val="404F5C"/>
                </a:solidFill>
                <a:effectLst/>
                <a:uLnTx/>
                <a:uFillTx/>
                <a:latin typeface="Arial" panose="020B0604020202020204" pitchFamily="34" charset="0"/>
                <a:ea typeface="+mn-ea"/>
                <a:cs typeface="Arial" panose="020B0604020202020204" pitchFamily="34" charset="0"/>
              </a:rPr>
              <a:t>, 2011)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Most effective when delivered consistently and immediately after desired behavior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Establishes supportive and positive classroom environment </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a:ln>
                  <a:noFill/>
                </a:ln>
                <a:solidFill>
                  <a:srgbClr val="404F5C"/>
                </a:solidFill>
                <a:effectLst/>
                <a:uLnTx/>
                <a:uFillTx/>
                <a:latin typeface="Arial" panose="020B0604020202020204" pitchFamily="34" charset="0"/>
                <a:ea typeface="+mn-ea"/>
                <a:cs typeface="Arial" panose="020B0604020202020204" pitchFamily="34" charset="0"/>
              </a:rPr>
              <a:t>(Marchant &amp; Anderson, 2012; Kennedy &amp; </a:t>
            </a:r>
            <a:r>
              <a:rPr kumimoji="0" lang="en-US" sz="2400" b="0" i="0" u="none" strike="noStrike" kern="1200" cap="none" spc="0" normalizeH="0" baseline="0" noProof="0" err="1">
                <a:ln>
                  <a:noFill/>
                </a:ln>
                <a:solidFill>
                  <a:srgbClr val="404F5C"/>
                </a:solidFill>
                <a:effectLst/>
                <a:uLnTx/>
                <a:uFillTx/>
                <a:latin typeface="Arial" panose="020B0604020202020204" pitchFamily="34" charset="0"/>
                <a:ea typeface="+mn-ea"/>
                <a:cs typeface="Arial" panose="020B0604020202020204" pitchFamily="34" charset="0"/>
              </a:rPr>
              <a:t>Jolivette</a:t>
            </a:r>
            <a:r>
              <a:rPr kumimoji="0" lang="en-US" sz="2400" b="0" i="0" u="none" strike="noStrike" kern="1200" cap="none" spc="0" normalizeH="0" baseline="0" noProof="0">
                <a:ln>
                  <a:noFill/>
                </a:ln>
                <a:solidFill>
                  <a:srgbClr val="404F5C"/>
                </a:solidFill>
                <a:effectLst/>
                <a:uLnTx/>
                <a:uFillTx/>
                <a:latin typeface="Arial" panose="020B0604020202020204" pitchFamily="34" charset="0"/>
                <a:ea typeface="+mn-ea"/>
                <a:cs typeface="Arial" panose="020B0604020202020204" pitchFamily="34" charset="0"/>
              </a:rPr>
              <a:t>, 2008; Stormont &amp; Reinke, 2009)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a:ln>
                <a:noFill/>
              </a:ln>
              <a:solidFill>
                <a:srgbClr val="505153"/>
              </a:solidFill>
              <a:effectLst/>
              <a:uLnTx/>
              <a:uFillTx/>
              <a:latin typeface="Arial"/>
              <a:ea typeface="+mn-ea"/>
              <a:cs typeface="Arial"/>
            </a:endParaRPr>
          </a:p>
        </p:txBody>
      </p:sp>
      <p:sp>
        <p:nvSpPr>
          <p:cNvPr id="7" name="Flowchart: Process 3">
            <a:extLst>
              <a:ext uri="{FF2B5EF4-FFF2-40B4-BE49-F238E27FC236}">
                <a16:creationId xmlns:a16="http://schemas.microsoft.com/office/drawing/2014/main" id="{9EA5D109-FD71-7F3E-3EE1-C4E7A7CE2B80}"/>
              </a:ext>
            </a:extLst>
          </p:cNvPr>
          <p:cNvSpPr/>
          <p:nvPr/>
        </p:nvSpPr>
        <p:spPr>
          <a:xfrm>
            <a:off x="8521700" y="1725385"/>
            <a:ext cx="3200400" cy="3407229"/>
          </a:xfrm>
          <a:prstGeom prst="flowChartProcess">
            <a:avLst/>
          </a:prstGeom>
          <a:solidFill>
            <a:srgbClr val="7030A0"/>
          </a:solidFill>
          <a:ln w="25400" cap="flat" cmpd="sng" algn="ctr">
            <a:solidFill>
              <a:srgbClr val="4F81BD">
                <a:shade val="50000"/>
              </a:srgbClr>
            </a:solidFill>
            <a:prstDash val="solid"/>
          </a:ln>
          <a:effectLst/>
        </p:spPr>
        <p:txBody>
          <a:bodyPr rtlCol="0" anchor="ctr"/>
          <a:lstStyle/>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IFEED-AV</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I</a:t>
            </a:r>
            <a:r>
              <a:rPr kumimoji="0" lang="en-US" sz="2400" b="0" i="0" u="none" strike="noStrike" kern="0" cap="none" spc="0" normalizeH="0" baseline="0" noProof="0">
                <a:ln>
                  <a:noFill/>
                </a:ln>
                <a:solidFill>
                  <a:prstClr val="white"/>
                </a:solidFill>
                <a:effectLst/>
                <a:uLnTx/>
                <a:uFillTx/>
                <a:latin typeface="Calibri"/>
                <a:ea typeface="+mn-ea"/>
                <a:cs typeface="+mn-cs"/>
              </a:rPr>
              <a:t>mmediately,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F</a:t>
            </a:r>
            <a:r>
              <a:rPr kumimoji="0" lang="en-US" sz="2400" b="0" i="0" u="none" strike="noStrike" kern="0" cap="none" spc="0" normalizeH="0" baseline="0" noProof="0">
                <a:ln>
                  <a:noFill/>
                </a:ln>
                <a:solidFill>
                  <a:prstClr val="white"/>
                </a:solidFill>
                <a:effectLst/>
                <a:uLnTx/>
                <a:uFillTx/>
                <a:latin typeface="Calibri"/>
                <a:ea typeface="+mn-ea"/>
                <a:cs typeface="+mn-cs"/>
              </a:rPr>
              <a:t>requently,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E</a:t>
            </a:r>
            <a:r>
              <a:rPr kumimoji="0" lang="en-US" sz="2400" b="0" i="0" u="none" strike="noStrike" kern="0" cap="none" spc="0" normalizeH="0" baseline="0" noProof="0">
                <a:ln>
                  <a:noFill/>
                </a:ln>
                <a:solidFill>
                  <a:prstClr val="white"/>
                </a:solidFill>
                <a:effectLst/>
                <a:uLnTx/>
                <a:uFillTx/>
                <a:latin typeface="Calibri"/>
                <a:ea typeface="+mn-ea"/>
                <a:cs typeface="+mn-cs"/>
              </a:rPr>
              <a:t>nthusiasm,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E</a:t>
            </a:r>
            <a:r>
              <a:rPr kumimoji="0" lang="en-US" sz="2400" b="0" i="0" u="none" strike="noStrike" kern="0" cap="none" spc="0" normalizeH="0" baseline="0" noProof="0">
                <a:ln>
                  <a:noFill/>
                </a:ln>
                <a:solidFill>
                  <a:prstClr val="white"/>
                </a:solidFill>
                <a:effectLst/>
                <a:uLnTx/>
                <a:uFillTx/>
                <a:latin typeface="Calibri"/>
                <a:ea typeface="+mn-ea"/>
                <a:cs typeface="+mn-cs"/>
              </a:rPr>
              <a:t>ye Contact,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D</a:t>
            </a:r>
            <a:r>
              <a:rPr kumimoji="0" lang="en-US" sz="2400" b="0" i="0" u="none" strike="noStrike" kern="0" cap="none" spc="0" normalizeH="0" baseline="0" noProof="0">
                <a:ln>
                  <a:noFill/>
                </a:ln>
                <a:solidFill>
                  <a:prstClr val="white"/>
                </a:solidFill>
                <a:effectLst/>
                <a:uLnTx/>
                <a:uFillTx/>
                <a:latin typeface="Calibri"/>
                <a:ea typeface="+mn-ea"/>
                <a:cs typeface="+mn-cs"/>
              </a:rPr>
              <a:t>escribe,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A</a:t>
            </a:r>
            <a:r>
              <a:rPr kumimoji="0" lang="en-US" sz="2400" b="0" i="0" u="none" strike="noStrike" kern="0" cap="none" spc="0" normalizeH="0" baseline="0" noProof="0">
                <a:ln>
                  <a:noFill/>
                </a:ln>
                <a:solidFill>
                  <a:prstClr val="white"/>
                </a:solidFill>
                <a:effectLst/>
                <a:uLnTx/>
                <a:uFillTx/>
                <a:latin typeface="Calibri"/>
                <a:ea typeface="+mn-ea"/>
                <a:cs typeface="+mn-cs"/>
              </a:rPr>
              <a:t>nticipation, </a:t>
            </a:r>
          </a:p>
          <a:p>
            <a:pPr marL="511175"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V</a:t>
            </a:r>
            <a:r>
              <a:rPr kumimoji="0" lang="en-US" sz="2400" b="0" i="0" u="none" strike="noStrike" kern="0" cap="none" spc="0" normalizeH="0" baseline="0" noProof="0">
                <a:ln>
                  <a:noFill/>
                </a:ln>
                <a:solidFill>
                  <a:prstClr val="white"/>
                </a:solidFill>
                <a:effectLst/>
                <a:uLnTx/>
                <a:uFillTx/>
                <a:latin typeface="Calibri"/>
                <a:ea typeface="+mn-ea"/>
                <a:cs typeface="+mn-cs"/>
              </a:rPr>
              <a:t>ariety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lumMod val="65000"/>
                  </a:prstClr>
                </a:solidFill>
                <a:effectLst/>
                <a:uLnTx/>
                <a:uFillTx/>
                <a:latin typeface="Calibri"/>
                <a:ea typeface="+mn-ea"/>
                <a:cs typeface="+mn-cs"/>
              </a:rPr>
              <a:t>(Rhode, Jenson, &amp; </a:t>
            </a:r>
            <a:r>
              <a:rPr kumimoji="0" lang="en-US" sz="1800" b="0" i="0" u="none" strike="noStrike" kern="0" cap="none" spc="0" normalizeH="0" baseline="0" noProof="0" err="1">
                <a:ln>
                  <a:noFill/>
                </a:ln>
                <a:solidFill>
                  <a:prstClr val="white">
                    <a:lumMod val="65000"/>
                  </a:prstClr>
                </a:solidFill>
                <a:effectLst/>
                <a:uLnTx/>
                <a:uFillTx/>
                <a:latin typeface="Calibri"/>
                <a:ea typeface="+mn-ea"/>
                <a:cs typeface="+mn-cs"/>
              </a:rPr>
              <a:t>Reavis</a:t>
            </a:r>
            <a:r>
              <a:rPr kumimoji="0" lang="en-US" sz="1800" b="0" i="0" u="none" strike="noStrike" kern="0" cap="none" spc="0" normalizeH="0" baseline="0" noProof="0">
                <a:ln>
                  <a:noFill/>
                </a:ln>
                <a:solidFill>
                  <a:prstClr val="white">
                    <a:lumMod val="65000"/>
                  </a:prstClr>
                </a:solidFill>
                <a:effectLst/>
                <a:uLnTx/>
                <a:uFillTx/>
                <a:latin typeface="Calibri"/>
                <a:ea typeface="+mn-ea"/>
                <a:cs typeface="+mn-cs"/>
              </a:rPr>
              <a:t>, 1992) </a:t>
            </a:r>
          </a:p>
        </p:txBody>
      </p:sp>
    </p:spTree>
    <p:extLst>
      <p:ext uri="{BB962C8B-B14F-4D97-AF65-F5344CB8AC3E}">
        <p14:creationId xmlns:p14="http://schemas.microsoft.com/office/powerpoint/2010/main" val="415711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8B239-AEFC-DF75-8760-0AA1C077CCDF}"/>
              </a:ext>
            </a:extLst>
          </p:cNvPr>
          <p:cNvSpPr/>
          <p:nvPr/>
        </p:nvSpPr>
        <p:spPr>
          <a:xfrm>
            <a:off x="1549400" y="49545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R="0" lvl="0" algn="ctr">
              <a:lnSpc>
                <a:spcPct val="107000"/>
              </a:lnSpc>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A93BBCB-AA66-039C-539B-FF2EB24E2C5E}"/>
              </a:ext>
            </a:extLst>
          </p:cNvPr>
          <p:cNvSpPr txBox="1"/>
          <p:nvPr/>
        </p:nvSpPr>
        <p:spPr>
          <a:xfrm>
            <a:off x="2745025" y="4483100"/>
            <a:ext cx="1723549" cy="369332"/>
          </a:xfrm>
          <a:prstGeom prst="rect">
            <a:avLst/>
          </a:prstGeom>
          <a:noFill/>
        </p:spPr>
        <p:txBody>
          <a:bodyPr wrap="none" rtlCol="0">
            <a:spAutoFit/>
          </a:bodyPr>
          <a:lstStyle/>
          <a:p>
            <a:r>
              <a:rPr lang="en-US"/>
              <a:t>General Praise</a:t>
            </a:r>
          </a:p>
        </p:txBody>
      </p:sp>
      <p:sp>
        <p:nvSpPr>
          <p:cNvPr id="4" name="Rectangle 3">
            <a:extLst>
              <a:ext uri="{FF2B5EF4-FFF2-40B4-BE49-F238E27FC236}">
                <a16:creationId xmlns:a16="http://schemas.microsoft.com/office/drawing/2014/main" id="{3F2D9370-8932-6D51-9304-B9AEA0889471}"/>
              </a:ext>
            </a:extLst>
          </p:cNvPr>
          <p:cNvSpPr/>
          <p:nvPr/>
        </p:nvSpPr>
        <p:spPr>
          <a:xfrm>
            <a:off x="6502400" y="49545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R="0" lvl="0" algn="ctr">
              <a:lnSpc>
                <a:spcPct val="107000"/>
              </a:lnSpc>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AB2F543-69E9-E804-B593-FC3EB6B14272}"/>
              </a:ext>
            </a:extLst>
          </p:cNvPr>
          <p:cNvSpPr txBox="1"/>
          <p:nvPr/>
        </p:nvSpPr>
        <p:spPr>
          <a:xfrm>
            <a:off x="7215425" y="4483100"/>
            <a:ext cx="2698175" cy="369332"/>
          </a:xfrm>
          <a:prstGeom prst="rect">
            <a:avLst/>
          </a:prstGeom>
          <a:noFill/>
        </p:spPr>
        <p:txBody>
          <a:bodyPr wrap="none" rtlCol="0">
            <a:spAutoFit/>
          </a:bodyPr>
          <a:lstStyle/>
          <a:p>
            <a:r>
              <a:rPr lang="en-US"/>
              <a:t>Behavior-Specific Praise</a:t>
            </a:r>
          </a:p>
        </p:txBody>
      </p:sp>
      <p:sp>
        <p:nvSpPr>
          <p:cNvPr id="6" name="TextBox 5">
            <a:extLst>
              <a:ext uri="{FF2B5EF4-FFF2-40B4-BE49-F238E27FC236}">
                <a16:creationId xmlns:a16="http://schemas.microsoft.com/office/drawing/2014/main" id="{9E35830D-10D1-91C6-226F-D3AA0A047B73}"/>
              </a:ext>
            </a:extLst>
          </p:cNvPr>
          <p:cNvSpPr txBox="1"/>
          <p:nvPr/>
        </p:nvSpPr>
        <p:spPr>
          <a:xfrm>
            <a:off x="3071873" y="914400"/>
            <a:ext cx="6107056" cy="707886"/>
          </a:xfrm>
          <a:prstGeom prst="rect">
            <a:avLst/>
          </a:prstGeom>
          <a:noFill/>
        </p:spPr>
        <p:txBody>
          <a:bodyPr wrap="none" rtlCol="0">
            <a:spAutoFit/>
          </a:bodyPr>
          <a:lstStyle/>
          <a:p>
            <a:pPr algn="ctr"/>
            <a:r>
              <a:rPr lang="en-US" sz="4000"/>
              <a:t>Wow, that was awesome! </a:t>
            </a:r>
          </a:p>
        </p:txBody>
      </p:sp>
      <p:sp>
        <p:nvSpPr>
          <p:cNvPr id="7" name="TextBox 6">
            <a:extLst>
              <a:ext uri="{FF2B5EF4-FFF2-40B4-BE49-F238E27FC236}">
                <a16:creationId xmlns:a16="http://schemas.microsoft.com/office/drawing/2014/main" id="{6B6F0178-AAED-9EAD-5463-16D7D49E5865}"/>
              </a:ext>
            </a:extLst>
          </p:cNvPr>
          <p:cNvSpPr txBox="1"/>
          <p:nvPr/>
        </p:nvSpPr>
        <p:spPr>
          <a:xfrm>
            <a:off x="4031206" y="1636697"/>
            <a:ext cx="4188391" cy="707886"/>
          </a:xfrm>
          <a:prstGeom prst="rect">
            <a:avLst/>
          </a:prstGeom>
          <a:noFill/>
        </p:spPr>
        <p:txBody>
          <a:bodyPr wrap="none" rtlCol="0">
            <a:spAutoFit/>
          </a:bodyPr>
          <a:lstStyle/>
          <a:p>
            <a:pPr algn="ctr"/>
            <a:r>
              <a:rPr lang="en-US" sz="4000"/>
              <a:t>You are so smart!</a:t>
            </a:r>
          </a:p>
        </p:txBody>
      </p:sp>
      <p:sp>
        <p:nvSpPr>
          <p:cNvPr id="8" name="TextBox 7">
            <a:extLst>
              <a:ext uri="{FF2B5EF4-FFF2-40B4-BE49-F238E27FC236}">
                <a16:creationId xmlns:a16="http://schemas.microsoft.com/office/drawing/2014/main" id="{BE8A9DEA-57B2-1225-B229-3995F711F585}"/>
              </a:ext>
            </a:extLst>
          </p:cNvPr>
          <p:cNvSpPr txBox="1"/>
          <p:nvPr/>
        </p:nvSpPr>
        <p:spPr>
          <a:xfrm>
            <a:off x="2781378" y="2358994"/>
            <a:ext cx="6688049" cy="707886"/>
          </a:xfrm>
          <a:prstGeom prst="rect">
            <a:avLst/>
          </a:prstGeom>
          <a:noFill/>
        </p:spPr>
        <p:txBody>
          <a:bodyPr wrap="none" rtlCol="0">
            <a:spAutoFit/>
          </a:bodyPr>
          <a:lstStyle/>
          <a:p>
            <a:pPr algn="ctr"/>
            <a:r>
              <a:rPr lang="en-US" sz="4000"/>
              <a:t>Thank you for being on time.</a:t>
            </a:r>
          </a:p>
        </p:txBody>
      </p:sp>
      <p:sp>
        <p:nvSpPr>
          <p:cNvPr id="9" name="TextBox 8">
            <a:extLst>
              <a:ext uri="{FF2B5EF4-FFF2-40B4-BE49-F238E27FC236}">
                <a16:creationId xmlns:a16="http://schemas.microsoft.com/office/drawing/2014/main" id="{28184A72-BFED-0FCE-5BA9-47B91CDC7234}"/>
              </a:ext>
            </a:extLst>
          </p:cNvPr>
          <p:cNvSpPr txBox="1"/>
          <p:nvPr/>
        </p:nvSpPr>
        <p:spPr>
          <a:xfrm>
            <a:off x="1668090" y="3081291"/>
            <a:ext cx="8914621" cy="707886"/>
          </a:xfrm>
          <a:prstGeom prst="rect">
            <a:avLst/>
          </a:prstGeom>
          <a:noFill/>
        </p:spPr>
        <p:txBody>
          <a:bodyPr wrap="none" rtlCol="0">
            <a:spAutoFit/>
          </a:bodyPr>
          <a:lstStyle/>
          <a:p>
            <a:pPr algn="ctr"/>
            <a:r>
              <a:rPr lang="en-US" sz="4000"/>
              <a:t>Good job picking up around your area.</a:t>
            </a:r>
          </a:p>
        </p:txBody>
      </p:sp>
      <p:sp>
        <p:nvSpPr>
          <p:cNvPr id="10" name="TextBox 9">
            <a:extLst>
              <a:ext uri="{FF2B5EF4-FFF2-40B4-BE49-F238E27FC236}">
                <a16:creationId xmlns:a16="http://schemas.microsoft.com/office/drawing/2014/main" id="{F28C4FBE-785A-CFA5-7190-3D4B95773D47}"/>
              </a:ext>
            </a:extLst>
          </p:cNvPr>
          <p:cNvSpPr txBox="1"/>
          <p:nvPr/>
        </p:nvSpPr>
        <p:spPr>
          <a:xfrm>
            <a:off x="2091573" y="3803590"/>
            <a:ext cx="8067658" cy="707886"/>
          </a:xfrm>
          <a:prstGeom prst="rect">
            <a:avLst/>
          </a:prstGeom>
          <a:noFill/>
        </p:spPr>
        <p:txBody>
          <a:bodyPr wrap="none" rtlCol="0">
            <a:spAutoFit/>
          </a:bodyPr>
          <a:lstStyle/>
          <a:p>
            <a:pPr algn="ctr"/>
            <a:r>
              <a:rPr lang="en-US" sz="4000"/>
              <a:t>You do a lot for our school, thanks!</a:t>
            </a:r>
          </a:p>
        </p:txBody>
      </p:sp>
      <p:pic>
        <p:nvPicPr>
          <p:cNvPr id="11" name="Picture 10">
            <a:extLst>
              <a:ext uri="{FF2B5EF4-FFF2-40B4-BE49-F238E27FC236}">
                <a16:creationId xmlns:a16="http://schemas.microsoft.com/office/drawing/2014/main" id="{90649E8D-D986-359F-A3D0-361C524C78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959723" y="5246299"/>
            <a:ext cx="1294151" cy="879618"/>
          </a:xfrm>
          <a:prstGeom prst="rect">
            <a:avLst/>
          </a:prstGeom>
        </p:spPr>
      </p:pic>
      <p:pic>
        <p:nvPicPr>
          <p:cNvPr id="12" name="Picture 11" descr="Icon&#10;&#10;Description automatically generated with low confidence">
            <a:extLst>
              <a:ext uri="{FF2B5EF4-FFF2-40B4-BE49-F238E27FC236}">
                <a16:creationId xmlns:a16="http://schemas.microsoft.com/office/drawing/2014/main" id="{E7DB4CAA-0131-5625-412B-219FB891FB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2724" y="5069364"/>
            <a:ext cx="1294151" cy="1233488"/>
          </a:xfrm>
          <a:prstGeom prst="rect">
            <a:avLst/>
          </a:prstGeom>
        </p:spPr>
      </p:pic>
    </p:spTree>
    <p:extLst>
      <p:ext uri="{BB962C8B-B14F-4D97-AF65-F5344CB8AC3E}">
        <p14:creationId xmlns:p14="http://schemas.microsoft.com/office/powerpoint/2010/main" val="21385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8E48-D39F-E813-B577-EBED2993D8EF}"/>
              </a:ext>
            </a:extLst>
          </p:cNvPr>
          <p:cNvSpPr txBox="1">
            <a:spLocks/>
          </p:cNvSpPr>
          <p:nvPr/>
        </p:nvSpPr>
        <p:spPr>
          <a:xfrm>
            <a:off x="1970635" y="1260934"/>
            <a:ext cx="8250730" cy="1107996"/>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a:cs typeface="Times New Roman" panose="02020603050405020304" pitchFamily="18" charset="0"/>
              </a:rPr>
              <a:t>Activity</a:t>
            </a:r>
          </a:p>
        </p:txBody>
      </p:sp>
      <p:sp>
        <p:nvSpPr>
          <p:cNvPr id="3" name="Title 1">
            <a:extLst>
              <a:ext uri="{FF2B5EF4-FFF2-40B4-BE49-F238E27FC236}">
                <a16:creationId xmlns:a16="http://schemas.microsoft.com/office/drawing/2014/main" id="{3883F8D0-2CA0-4D2D-3482-A459C9A604EF}"/>
              </a:ext>
            </a:extLst>
          </p:cNvPr>
          <p:cNvSpPr txBox="1">
            <a:spLocks/>
          </p:cNvSpPr>
          <p:nvPr/>
        </p:nvSpPr>
        <p:spPr>
          <a:xfrm>
            <a:off x="1970636" y="2383971"/>
            <a:ext cx="8684664" cy="4296229"/>
          </a:xfrm>
          <a:prstGeom prst="rect">
            <a:avLst/>
          </a:prstGeom>
          <a:ln>
            <a:noFill/>
          </a:ln>
        </p:spPr>
        <p:txBody>
          <a:bodyPr wrap="square">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a:solidFill>
                  <a:schemeClr val="accent5"/>
                </a:solidFill>
                <a:cs typeface="Times New Roman" panose="02020603050405020304" pitchFamily="18" charset="0"/>
              </a:rPr>
              <a:t>Stand and meet someone new</a:t>
            </a:r>
          </a:p>
          <a:p>
            <a:pPr marL="571500" indent="-571500" algn="l">
              <a:buFont typeface="Arial" panose="020B0604020202020204" pitchFamily="34" charset="0"/>
              <a:buChar char="•"/>
            </a:pPr>
            <a:r>
              <a:rPr lang="en-US" sz="3600">
                <a:solidFill>
                  <a:schemeClr val="tx1">
                    <a:lumMod val="65000"/>
                    <a:lumOff val="35000"/>
                  </a:schemeClr>
                </a:solidFill>
                <a:cs typeface="Times New Roman" panose="02020603050405020304" pitchFamily="18" charset="0"/>
              </a:rPr>
              <a:t>Read a praise statement from a card</a:t>
            </a:r>
          </a:p>
          <a:p>
            <a:pPr marL="571500" indent="-571500" algn="l">
              <a:buFont typeface="Arial" panose="020B0604020202020204" pitchFamily="34" charset="0"/>
              <a:buChar char="•"/>
            </a:pPr>
            <a:r>
              <a:rPr lang="en-US" sz="3600">
                <a:solidFill>
                  <a:schemeClr val="tx1">
                    <a:lumMod val="65000"/>
                    <a:lumOff val="35000"/>
                  </a:schemeClr>
                </a:solidFill>
                <a:cs typeface="Times New Roman" panose="02020603050405020304" pitchFamily="18" charset="0"/>
              </a:rPr>
              <a:t>Identify if it is general or specific</a:t>
            </a:r>
          </a:p>
          <a:p>
            <a:pPr marL="571500" indent="-571500" algn="l">
              <a:buFont typeface="Arial" panose="020B0604020202020204" pitchFamily="34" charset="0"/>
              <a:buChar char="•"/>
            </a:pPr>
            <a:r>
              <a:rPr lang="en-US" sz="3600">
                <a:solidFill>
                  <a:schemeClr val="tx1">
                    <a:lumMod val="65000"/>
                    <a:lumOff val="35000"/>
                  </a:schemeClr>
                </a:solidFill>
                <a:cs typeface="Times New Roman" panose="02020603050405020304" pitchFamily="18" charset="0"/>
              </a:rPr>
              <a:t>Find another new person!</a:t>
            </a:r>
            <a:endParaRPr lang="en-US" sz="3200">
              <a:solidFill>
                <a:schemeClr val="tx1">
                  <a:lumMod val="65000"/>
                  <a:lumOff val="35000"/>
                </a:schemeClr>
              </a:solidFill>
              <a:cs typeface="Times New Roman" panose="02020603050405020304" pitchFamily="18" charset="0"/>
            </a:endParaRPr>
          </a:p>
        </p:txBody>
      </p:sp>
      <p:pic>
        <p:nvPicPr>
          <p:cNvPr id="4" name="Picture 3">
            <a:extLst>
              <a:ext uri="{FF2B5EF4-FFF2-40B4-BE49-F238E27FC236}">
                <a16:creationId xmlns:a16="http://schemas.microsoft.com/office/drawing/2014/main" id="{B716A157-43EA-D8B8-8F8D-373A19153F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863083">
            <a:off x="6711054" y="4888577"/>
            <a:ext cx="2155711" cy="797679"/>
          </a:xfrm>
          <a:prstGeom prst="rect">
            <a:avLst/>
          </a:prstGeom>
          <a:ln>
            <a:solidFill>
              <a:schemeClr val="accent4"/>
            </a:solidFill>
          </a:ln>
        </p:spPr>
      </p:pic>
      <p:pic>
        <p:nvPicPr>
          <p:cNvPr id="5" name="Picture 4">
            <a:extLst>
              <a:ext uri="{FF2B5EF4-FFF2-40B4-BE49-F238E27FC236}">
                <a16:creationId xmlns:a16="http://schemas.microsoft.com/office/drawing/2014/main" id="{DEF93EFA-64E8-ADDB-E482-18A8C60B5B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09676">
            <a:off x="8544432" y="5510738"/>
            <a:ext cx="2029068" cy="865248"/>
          </a:xfrm>
          <a:prstGeom prst="rect">
            <a:avLst/>
          </a:prstGeom>
          <a:ln>
            <a:solidFill>
              <a:schemeClr val="accent4"/>
            </a:solidFill>
          </a:ln>
          <a:effectLst>
            <a:outerShdw blurRad="50800" dist="38100" dir="2700000" algn="tl" rotWithShape="0">
              <a:prstClr val="black">
                <a:alpha val="40000"/>
              </a:prstClr>
            </a:outerShdw>
          </a:effectLst>
        </p:spPr>
      </p:pic>
      <p:pic>
        <p:nvPicPr>
          <p:cNvPr id="6" name="Picture 41">
            <a:extLst>
              <a:ext uri="{FF2B5EF4-FFF2-40B4-BE49-F238E27FC236}">
                <a16:creationId xmlns:a16="http://schemas.microsoft.com/office/drawing/2014/main" id="{4D5A33E0-FD75-57F4-8601-0BE350D93B6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0">
            <a:extLst>
              <a:ext uri="{FF2B5EF4-FFF2-40B4-BE49-F238E27FC236}">
                <a16:creationId xmlns:a16="http://schemas.microsoft.com/office/drawing/2014/main" id="{BAB65DEB-BA2A-1E30-1EC6-B1E5E75985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9">
            <a:extLst>
              <a:ext uri="{FF2B5EF4-FFF2-40B4-BE49-F238E27FC236}">
                <a16:creationId xmlns:a16="http://schemas.microsoft.com/office/drawing/2014/main" id="{D40B1F4F-591E-DE36-D83F-B90907CF67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8">
            <a:extLst>
              <a:ext uri="{FF2B5EF4-FFF2-40B4-BE49-F238E27FC236}">
                <a16:creationId xmlns:a16="http://schemas.microsoft.com/office/drawing/2014/main" id="{D13DAF56-8726-A854-DD32-734A0492F9F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3">
            <a:extLst>
              <a:ext uri="{FF2B5EF4-FFF2-40B4-BE49-F238E27FC236}">
                <a16:creationId xmlns:a16="http://schemas.microsoft.com/office/drawing/2014/main" id="{4AEB63D9-583C-2071-2E1F-B3912F82013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6">
            <a:extLst>
              <a:ext uri="{FF2B5EF4-FFF2-40B4-BE49-F238E27FC236}">
                <a16:creationId xmlns:a16="http://schemas.microsoft.com/office/drawing/2014/main" id="{B32F44E4-5FE1-57E7-EF4E-1D53F1EF1AD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2719164" y="4783941"/>
            <a:ext cx="3491136" cy="123799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2">
            <a:extLst>
              <a:ext uri="{FF2B5EF4-FFF2-40B4-BE49-F238E27FC236}">
                <a16:creationId xmlns:a16="http://schemas.microsoft.com/office/drawing/2014/main" id="{B576872E-CE38-054C-6C74-93271192351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2719166" y="4783941"/>
            <a:ext cx="3491134" cy="12379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288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60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60000"/>
                            </p:stCondLst>
                            <p:childTnLst>
                              <p:par>
                                <p:cTn id="13" presetID="1" presetClass="entr" presetSubtype="0" fill="hold" nodeType="afterEffect">
                                  <p:stCondLst>
                                    <p:cond delay="600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20000"/>
                            </p:stCondLst>
                            <p:childTnLst>
                              <p:par>
                                <p:cTn id="16" presetID="1" presetClass="entr" presetSubtype="0" fill="hold" nodeType="afterEffect">
                                  <p:stCondLst>
                                    <p:cond delay="6000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80000"/>
                            </p:stCondLst>
                            <p:childTnLst>
                              <p:par>
                                <p:cTn id="19" presetID="1" presetClass="entr" presetSubtype="0" fill="hold" nodeType="afterEffect">
                                  <p:stCondLst>
                                    <p:cond delay="6000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240000"/>
                            </p:stCondLst>
                            <p:childTnLst>
                              <p:par>
                                <p:cTn id="22" presetID="1" presetClass="entr" presetSubtype="0" fill="hold" nodeType="afterEffect">
                                  <p:stCondLst>
                                    <p:cond delay="3000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70000"/>
                            </p:stCondLst>
                            <p:childTnLst>
                              <p:par>
                                <p:cTn id="25" presetID="1" presetClass="entr" presetSubtype="0" fill="hold" nodeType="afterEffect">
                                  <p:stCondLst>
                                    <p:cond delay="30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70C303C3-5EC5-2103-C2AB-3FE3BC52CC2A}"/>
              </a:ext>
            </a:extLst>
          </p:cNvPr>
          <p:cNvSpPr/>
          <p:nvPr/>
        </p:nvSpPr>
        <p:spPr>
          <a:xfrm>
            <a:off x="2413000" y="1038595"/>
            <a:ext cx="9334500"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Evaluate current rates of general and behavior- specific praise.</a:t>
            </a:r>
            <a:endParaRPr kumimoji="0" lang="en-US" sz="2000" b="1" i="0" u="none" strike="noStrike" kern="0" cap="none" spc="0" normalizeH="0" baseline="0" noProof="0">
              <a:ln>
                <a:noFill/>
              </a:ln>
              <a:solidFill>
                <a:prstClr val="white"/>
              </a:solidFill>
              <a:effectLst/>
              <a:uLnTx/>
              <a:uFillTx/>
              <a:latin typeface="Calibri"/>
              <a:ea typeface="ＭＳ Ｐゴシック" charset="0"/>
              <a:cs typeface="+mn-cs"/>
            </a:endParaRPr>
          </a:p>
        </p:txBody>
      </p:sp>
      <p:sp>
        <p:nvSpPr>
          <p:cNvPr id="17" name="Rounded Rectangle 16">
            <a:extLst>
              <a:ext uri="{FF2B5EF4-FFF2-40B4-BE49-F238E27FC236}">
                <a16:creationId xmlns:a16="http://schemas.microsoft.com/office/drawing/2014/main" id="{31C10BFB-4AC9-498F-6C8F-893089EB36FA}"/>
              </a:ext>
            </a:extLst>
          </p:cNvPr>
          <p:cNvSpPr/>
          <p:nvPr/>
        </p:nvSpPr>
        <p:spPr>
          <a:xfrm>
            <a:off x="2413000" y="2489976"/>
            <a:ext cx="9334500"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Identify behaviors to reinforce. </a:t>
            </a:r>
            <a:endParaRPr kumimoji="0" lang="en-US" sz="2000" b="0" i="0" u="none" strike="noStrike" kern="0" cap="none" spc="0" normalizeH="0" baseline="0" noProof="0">
              <a:ln>
                <a:noFill/>
              </a:ln>
              <a:solidFill>
                <a:prstClr val="white"/>
              </a:solidFill>
              <a:effectLst/>
              <a:uLnTx/>
              <a:uFillTx/>
              <a:latin typeface="Calibri"/>
              <a:ea typeface="ＭＳ Ｐゴシック" charset="0"/>
              <a:cs typeface="+mn-cs"/>
            </a:endParaRPr>
          </a:p>
        </p:txBody>
      </p:sp>
      <p:sp>
        <p:nvSpPr>
          <p:cNvPr id="18" name="Rounded Rectangle 17">
            <a:extLst>
              <a:ext uri="{FF2B5EF4-FFF2-40B4-BE49-F238E27FC236}">
                <a16:creationId xmlns:a16="http://schemas.microsoft.com/office/drawing/2014/main" id="{8C0D248B-E382-AED2-D7CB-522883D4A899}"/>
              </a:ext>
            </a:extLst>
          </p:cNvPr>
          <p:cNvSpPr/>
          <p:nvPr/>
        </p:nvSpPr>
        <p:spPr>
          <a:xfrm>
            <a:off x="2413000" y="3941357"/>
            <a:ext cx="9334500"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Practice delivery of BSP.</a:t>
            </a:r>
            <a:endParaRPr kumimoji="0" lang="en-US" sz="2400" b="0" i="0" u="none" strike="noStrike" kern="0" cap="none" spc="0" normalizeH="0" baseline="0" noProof="0">
              <a:ln>
                <a:noFill/>
              </a:ln>
              <a:solidFill>
                <a:prstClr val="white"/>
              </a:solidFill>
              <a:effectLst/>
              <a:uLnTx/>
              <a:uFillTx/>
              <a:latin typeface="Calibri"/>
              <a:ea typeface="ＭＳ Ｐゴシック" charset="0"/>
              <a:cs typeface="+mn-cs"/>
            </a:endParaRPr>
          </a:p>
        </p:txBody>
      </p:sp>
      <p:sp>
        <p:nvSpPr>
          <p:cNvPr id="19" name="Rounded Rectangle 18">
            <a:extLst>
              <a:ext uri="{FF2B5EF4-FFF2-40B4-BE49-F238E27FC236}">
                <a16:creationId xmlns:a16="http://schemas.microsoft.com/office/drawing/2014/main" id="{DF867591-163C-414E-B959-AB3F79CB5EE9}"/>
              </a:ext>
            </a:extLst>
          </p:cNvPr>
          <p:cNvSpPr/>
          <p:nvPr/>
        </p:nvSpPr>
        <p:spPr>
          <a:xfrm>
            <a:off x="2413000" y="5392738"/>
            <a:ext cx="9334500"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Observe student behavior.</a:t>
            </a:r>
            <a:endParaRPr kumimoji="0" lang="en-US" sz="2000" b="0" i="0" u="none" strike="noStrike" kern="0" cap="none" spc="0" normalizeH="0" baseline="0" noProof="0">
              <a:ln>
                <a:noFill/>
              </a:ln>
              <a:solidFill>
                <a:prstClr val="white"/>
              </a:solidFill>
              <a:effectLst/>
              <a:uLnTx/>
              <a:uFillTx/>
              <a:latin typeface="Calibri"/>
              <a:ea typeface="ＭＳ Ｐゴシック" charset="0"/>
              <a:cs typeface="+mn-cs"/>
            </a:endParaRPr>
          </a:p>
        </p:txBody>
      </p:sp>
      <p:sp>
        <p:nvSpPr>
          <p:cNvPr id="20" name="Title 1">
            <a:extLst>
              <a:ext uri="{FF2B5EF4-FFF2-40B4-BE49-F238E27FC236}">
                <a16:creationId xmlns:a16="http://schemas.microsoft.com/office/drawing/2014/main" id="{BF632826-69BC-2AAD-869D-C81402D3E809}"/>
              </a:ext>
            </a:extLst>
          </p:cNvPr>
          <p:cNvSpPr txBox="1">
            <a:spLocks/>
          </p:cNvSpPr>
          <p:nvPr/>
        </p:nvSpPr>
        <p:spPr>
          <a:xfrm>
            <a:off x="812800" y="165100"/>
            <a:ext cx="10439400"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Times New Roman"/>
                <a:ea typeface="+mj-ea"/>
                <a:cs typeface="Times New Roman"/>
              </a:rPr>
              <a:t>How do I implement behavior-specific praise in my classroom?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a:ln>
                  <a:noFill/>
                </a:ln>
                <a:solidFill>
                  <a:sysClr val="windowText" lastClr="000000"/>
                </a:solidFill>
                <a:effectLst/>
                <a:uLnTx/>
                <a:uFillTx/>
                <a:latin typeface="Times New Roman"/>
                <a:ea typeface="+mj-ea"/>
                <a:cs typeface="Times New Roman"/>
              </a:rPr>
              <a:t>Checklist for Success</a:t>
            </a:r>
            <a:br>
              <a:rPr kumimoji="0" lang="en-US" sz="2800" b="1" i="0" u="none" strike="noStrike" kern="1200" cap="none" spc="0" normalizeH="0" baseline="0" noProof="0">
                <a:ln>
                  <a:noFill/>
                </a:ln>
                <a:solidFill>
                  <a:sysClr val="windowText" lastClr="000000">
                    <a:lumMod val="75000"/>
                    <a:lumOff val="25000"/>
                  </a:sysClr>
                </a:solidFill>
                <a:effectLst/>
                <a:uLnTx/>
                <a:uFillTx/>
                <a:latin typeface="Times New Roman"/>
                <a:ea typeface="+mj-ea"/>
                <a:cs typeface="Times New Roman"/>
              </a:rPr>
            </a:br>
            <a:endParaRPr kumimoji="0" lang="en-US" altLang="en-US" sz="2800" b="0" i="0" u="none" strike="noStrike" kern="1200" cap="none" spc="0" normalizeH="0" baseline="0" noProof="0">
              <a:ln>
                <a:noFill/>
              </a:ln>
              <a:solidFill>
                <a:sysClr val="windowText" lastClr="000000">
                  <a:lumMod val="75000"/>
                  <a:lumOff val="25000"/>
                </a:sysClr>
              </a:solidFill>
              <a:effectLst/>
              <a:uLnTx/>
              <a:uFillTx/>
              <a:latin typeface="Times New Roman"/>
              <a:ea typeface="+mj-ea"/>
              <a:cs typeface="Times New Roman"/>
            </a:endParaRPr>
          </a:p>
        </p:txBody>
      </p:sp>
      <p:grpSp>
        <p:nvGrpSpPr>
          <p:cNvPr id="21" name="Group 25">
            <a:extLst>
              <a:ext uri="{FF2B5EF4-FFF2-40B4-BE49-F238E27FC236}">
                <a16:creationId xmlns:a16="http://schemas.microsoft.com/office/drawing/2014/main" id="{30F38DBF-54A5-486A-9AD3-831D71B86D1A}"/>
              </a:ext>
            </a:extLst>
          </p:cNvPr>
          <p:cNvGrpSpPr>
            <a:grpSpLocks/>
          </p:cNvGrpSpPr>
          <p:nvPr/>
        </p:nvGrpSpPr>
        <p:grpSpPr bwMode="auto">
          <a:xfrm>
            <a:off x="508000" y="850900"/>
            <a:ext cx="1981200" cy="5715000"/>
            <a:chOff x="228600" y="761999"/>
            <a:chExt cx="1981200" cy="3586921"/>
          </a:xfrm>
        </p:grpSpPr>
        <p:sp>
          <p:nvSpPr>
            <p:cNvPr id="22" name="Rounded Rectangle 21">
              <a:extLst>
                <a:ext uri="{FF2B5EF4-FFF2-40B4-BE49-F238E27FC236}">
                  <a16:creationId xmlns:a16="http://schemas.microsoft.com/office/drawing/2014/main" id="{F801B88D-DF17-3CF7-F6F6-7854C736ACFF}"/>
                </a:ext>
              </a:extLst>
            </p:cNvPr>
            <p:cNvSpPr>
              <a:spLocks noChangeArrowheads="1"/>
            </p:cNvSpPr>
            <p:nvPr/>
          </p:nvSpPr>
          <p:spPr bwMode="auto">
            <a:xfrm>
              <a:off x="228600" y="1700081"/>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2</a:t>
              </a:r>
              <a:endParaRPr lang="en-US" sz="3200">
                <a:solidFill>
                  <a:prstClr val="black"/>
                </a:solidFill>
                <a:latin typeface="Calibri"/>
              </a:endParaRPr>
            </a:p>
          </p:txBody>
        </p:sp>
        <p:sp>
          <p:nvSpPr>
            <p:cNvPr id="23" name="Rounded Rectangle 22">
              <a:extLst>
                <a:ext uri="{FF2B5EF4-FFF2-40B4-BE49-F238E27FC236}">
                  <a16:creationId xmlns:a16="http://schemas.microsoft.com/office/drawing/2014/main" id="{D6216BEA-8BAC-C64F-B1ED-8EDAD93E57FF}"/>
                </a:ext>
              </a:extLst>
            </p:cNvPr>
            <p:cNvSpPr>
              <a:spLocks noChangeArrowheads="1"/>
            </p:cNvSpPr>
            <p:nvPr/>
          </p:nvSpPr>
          <p:spPr bwMode="auto">
            <a:xfrm>
              <a:off x="228600" y="2626936"/>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3</a:t>
              </a:r>
              <a:endParaRPr lang="en-US" sz="3200">
                <a:solidFill>
                  <a:prstClr val="black"/>
                </a:solidFill>
                <a:latin typeface="Calibri"/>
              </a:endParaRPr>
            </a:p>
          </p:txBody>
        </p:sp>
        <p:sp>
          <p:nvSpPr>
            <p:cNvPr id="24" name="Rounded Rectangle 23">
              <a:extLst>
                <a:ext uri="{FF2B5EF4-FFF2-40B4-BE49-F238E27FC236}">
                  <a16:creationId xmlns:a16="http://schemas.microsoft.com/office/drawing/2014/main" id="{5CC5D2D5-0553-DF3D-9580-FAC513C00FBB}"/>
                </a:ext>
              </a:extLst>
            </p:cNvPr>
            <p:cNvSpPr>
              <a:spLocks noChangeArrowheads="1"/>
            </p:cNvSpPr>
            <p:nvPr/>
          </p:nvSpPr>
          <p:spPr bwMode="auto">
            <a:xfrm>
              <a:off x="228600" y="3505199"/>
              <a:ext cx="1981200" cy="84372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4</a:t>
              </a:r>
              <a:endParaRPr lang="en-US" sz="3200">
                <a:solidFill>
                  <a:prstClr val="black"/>
                </a:solidFill>
                <a:latin typeface="Calibri"/>
              </a:endParaRPr>
            </a:p>
          </p:txBody>
        </p:sp>
        <p:sp>
          <p:nvSpPr>
            <p:cNvPr id="25" name="Rounded Rectangle 24">
              <a:extLst>
                <a:ext uri="{FF2B5EF4-FFF2-40B4-BE49-F238E27FC236}">
                  <a16:creationId xmlns:a16="http://schemas.microsoft.com/office/drawing/2014/main" id="{7094B119-2C57-5153-A7BF-9A922738E2C9}"/>
                </a:ext>
              </a:extLst>
            </p:cNvPr>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1</a:t>
              </a:r>
            </a:p>
          </p:txBody>
        </p:sp>
      </p:grpSp>
      <p:pic>
        <p:nvPicPr>
          <p:cNvPr id="26" name="Picture 17" descr="C:\Users\k923l138\AppData\Local\Microsoft\Windows\Temporary Internet Files\Content.IE5\N0KMUEJ5\MC900441310[1].png">
            <a:extLst>
              <a:ext uri="{FF2B5EF4-FFF2-40B4-BE49-F238E27FC236}">
                <a16:creationId xmlns:a16="http://schemas.microsoft.com/office/drawing/2014/main" id="{41A25418-5D1F-46A7-0798-74E9EE5626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1000" y="546100"/>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7" descr="C:\Users\k923l138\AppData\Local\Microsoft\Windows\Temporary Internet Files\Content.IE5\N0KMUEJ5\MC900441310[1].png">
            <a:extLst>
              <a:ext uri="{FF2B5EF4-FFF2-40B4-BE49-F238E27FC236}">
                <a16:creationId xmlns:a16="http://schemas.microsoft.com/office/drawing/2014/main" id="{C1787DB9-52D9-38AE-3121-73D81899B0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1000" y="1841500"/>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7" descr="C:\Users\k923l138\AppData\Local\Microsoft\Windows\Temporary Internet Files\Content.IE5\N0KMUEJ5\MC900441310[1].png">
            <a:extLst>
              <a:ext uri="{FF2B5EF4-FFF2-40B4-BE49-F238E27FC236}">
                <a16:creationId xmlns:a16="http://schemas.microsoft.com/office/drawing/2014/main" id="{AB20B9BE-C920-52F8-8D73-4D0736D453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1000" y="3289300"/>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7" descr="C:\Users\k923l138\AppData\Local\Microsoft\Windows\Temporary Internet Files\Content.IE5\N0KMUEJ5\MC900441310[1].png">
            <a:extLst>
              <a:ext uri="{FF2B5EF4-FFF2-40B4-BE49-F238E27FC236}">
                <a16:creationId xmlns:a16="http://schemas.microsoft.com/office/drawing/2014/main" id="{D87C19FB-69CD-8AF7-D131-979EEF442DF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1000" y="4737100"/>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newspaper&#10;&#10;Description automatically generated">
            <a:extLst>
              <a:ext uri="{FF2B5EF4-FFF2-40B4-BE49-F238E27FC236}">
                <a16:creationId xmlns:a16="http://schemas.microsoft.com/office/drawing/2014/main" id="{D12CE190-AEC9-E324-ABF0-414E016F4B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0324" y="0"/>
            <a:ext cx="4638976" cy="6003381"/>
          </a:xfrm>
          <a:prstGeom prst="rect">
            <a:avLst/>
          </a:prstGeom>
        </p:spPr>
      </p:pic>
      <p:pic>
        <p:nvPicPr>
          <p:cNvPr id="1026" name="EEDB19AE-053F-4534-9745-92C80B8F8E2B" descr="IMG_8794.PNG">
            <a:extLst>
              <a:ext uri="{FF2B5EF4-FFF2-40B4-BE49-F238E27FC236}">
                <a16:creationId xmlns:a16="http://schemas.microsoft.com/office/drawing/2014/main" id="{B27B69D2-EE73-5374-66D0-25ACF31CE09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7616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effectLst>
                  <a:outerShdw blurRad="38100" dist="50800" dir="2700000" algn="tl" rotWithShape="0">
                    <a:schemeClr val="bg1"/>
                  </a:outerShdw>
                </a:effectLst>
              </a:rPr>
              <a:t>Welcome &amp; Introduction</a:t>
            </a:r>
          </a:p>
        </p:txBody>
      </p:sp>
      <p:pic>
        <p:nvPicPr>
          <p:cNvPr id="5" name="Picture 4" descr="A person wearing glasses and smiling&#10;&#10;Description automatically generated">
            <a:extLst>
              <a:ext uri="{FF2B5EF4-FFF2-40B4-BE49-F238E27FC236}">
                <a16:creationId xmlns:a16="http://schemas.microsoft.com/office/drawing/2014/main" id="{4F9EF14C-47D9-A3BD-4EA9-9C59B9016483}"/>
              </a:ext>
            </a:extLst>
          </p:cNvPr>
          <p:cNvPicPr>
            <a:picLocks noChangeAspect="1"/>
          </p:cNvPicPr>
          <p:nvPr/>
        </p:nvPicPr>
        <p:blipFill>
          <a:blip r:embed="rId5"/>
          <a:stretch>
            <a:fillRect/>
          </a:stretch>
        </p:blipFill>
        <p:spPr>
          <a:xfrm>
            <a:off x="772788" y="4544218"/>
            <a:ext cx="2107936" cy="2107936"/>
          </a:xfrm>
          <a:prstGeom prst="rect">
            <a:avLst/>
          </a:prstGeom>
        </p:spPr>
      </p:pic>
      <p:pic>
        <p:nvPicPr>
          <p:cNvPr id="7" name="Picture 6">
            <a:extLst>
              <a:ext uri="{FF2B5EF4-FFF2-40B4-BE49-F238E27FC236}">
                <a16:creationId xmlns:a16="http://schemas.microsoft.com/office/drawing/2014/main" id="{9B5EC08A-A2EB-B24E-184E-41FDA7EA0E55}"/>
              </a:ext>
            </a:extLst>
          </p:cNvPr>
          <p:cNvPicPr>
            <a:picLocks noChangeAspect="1"/>
          </p:cNvPicPr>
          <p:nvPr/>
        </p:nvPicPr>
        <p:blipFill>
          <a:blip r:embed="rId6"/>
          <a:srcRect/>
          <a:stretch/>
        </p:blipFill>
        <p:spPr>
          <a:xfrm>
            <a:off x="2894067" y="4589463"/>
            <a:ext cx="2107936" cy="2107936"/>
          </a:xfrm>
          <a:prstGeom prst="rect">
            <a:avLst/>
          </a:prstGeom>
        </p:spPr>
      </p:pic>
      <p:pic>
        <p:nvPicPr>
          <p:cNvPr id="9" name="Picture 8" descr="A person with long hair smiling&#10;&#10;Description automatically generated">
            <a:extLst>
              <a:ext uri="{FF2B5EF4-FFF2-40B4-BE49-F238E27FC236}">
                <a16:creationId xmlns:a16="http://schemas.microsoft.com/office/drawing/2014/main" id="{477B2948-1DEF-B2DE-FAD0-2C7F7BBFD442}"/>
              </a:ext>
            </a:extLst>
          </p:cNvPr>
          <p:cNvPicPr>
            <a:picLocks noChangeAspect="1"/>
          </p:cNvPicPr>
          <p:nvPr/>
        </p:nvPicPr>
        <p:blipFill>
          <a:blip r:embed="rId7"/>
          <a:stretch>
            <a:fillRect/>
          </a:stretch>
        </p:blipFill>
        <p:spPr>
          <a:xfrm>
            <a:off x="5015346" y="4589463"/>
            <a:ext cx="2107936" cy="2107936"/>
          </a:xfrm>
          <a:prstGeom prst="rect">
            <a:avLst/>
          </a:prstGeom>
        </p:spPr>
      </p:pic>
      <p:pic>
        <p:nvPicPr>
          <p:cNvPr id="15" name="Content Placeholder 5" descr="Image of book titled Supporting Behavior for School Success A step-by-Step Guide to key strategies by Kathleen Lynne Lane, Holly Mariah Menzies, Robin Parks Ennis, and Wendy Peia Oakes.">
            <a:extLst>
              <a:ext uri="{FF2B5EF4-FFF2-40B4-BE49-F238E27FC236}">
                <a16:creationId xmlns:a16="http://schemas.microsoft.com/office/drawing/2014/main" id="{EFE23A9D-864C-2DA0-680D-AEA0773AD32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497" r="-2172"/>
          <a:stretch/>
        </p:blipFill>
        <p:spPr>
          <a:xfrm>
            <a:off x="9697935" y="3496260"/>
            <a:ext cx="2494065" cy="3361740"/>
          </a:xfrm>
          <a:prstGeom prst="rect">
            <a:avLst/>
          </a:prstGeom>
        </p:spPr>
      </p:pic>
      <p:pic>
        <p:nvPicPr>
          <p:cNvPr id="13" name="Picture 12" descr="A person with beard and blue glasses smiling&#10;&#10;Description automatically generated">
            <a:extLst>
              <a:ext uri="{FF2B5EF4-FFF2-40B4-BE49-F238E27FC236}">
                <a16:creationId xmlns:a16="http://schemas.microsoft.com/office/drawing/2014/main" id="{655170C3-E9D0-5382-6C20-EB1A795EF320}"/>
              </a:ext>
            </a:extLst>
          </p:cNvPr>
          <p:cNvPicPr>
            <a:picLocks noChangeAspect="1"/>
          </p:cNvPicPr>
          <p:nvPr/>
        </p:nvPicPr>
        <p:blipFill>
          <a:blip r:embed="rId9"/>
          <a:stretch>
            <a:fillRect/>
          </a:stretch>
        </p:blipFill>
        <p:spPr>
          <a:xfrm>
            <a:off x="9257903" y="4562475"/>
            <a:ext cx="2107936" cy="2107936"/>
          </a:xfrm>
          <a:prstGeom prst="rect">
            <a:avLst/>
          </a:prstGeom>
        </p:spPr>
      </p:pic>
      <p:pic>
        <p:nvPicPr>
          <p:cNvPr id="11" name="Picture 10">
            <a:extLst>
              <a:ext uri="{FF2B5EF4-FFF2-40B4-BE49-F238E27FC236}">
                <a16:creationId xmlns:a16="http://schemas.microsoft.com/office/drawing/2014/main" id="{BC7F4F03-4D81-2ABF-196E-2DA31A7BE42C}"/>
              </a:ext>
            </a:extLst>
          </p:cNvPr>
          <p:cNvPicPr>
            <a:picLocks noChangeAspect="1"/>
          </p:cNvPicPr>
          <p:nvPr/>
        </p:nvPicPr>
        <p:blipFill>
          <a:blip r:embed="rId10"/>
          <a:srcRect/>
          <a:stretch/>
        </p:blipFill>
        <p:spPr>
          <a:xfrm>
            <a:off x="7136625" y="4562475"/>
            <a:ext cx="2107936" cy="2107936"/>
          </a:xfrm>
          <a:prstGeom prst="rect">
            <a:avLst/>
          </a:prstGeom>
        </p:spPr>
      </p:pic>
    </p:spTree>
    <p:extLst>
      <p:ext uri="{BB962C8B-B14F-4D97-AF65-F5344CB8AC3E}">
        <p14:creationId xmlns:p14="http://schemas.microsoft.com/office/powerpoint/2010/main" val="100380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A47F-0C37-716D-E92D-7718A6633C23}"/>
              </a:ext>
            </a:extLst>
          </p:cNvPr>
          <p:cNvSpPr txBox="1">
            <a:spLocks/>
          </p:cNvSpPr>
          <p:nvPr/>
        </p:nvSpPr>
        <p:spPr>
          <a:xfrm>
            <a:off x="812800" y="165100"/>
            <a:ext cx="10439400"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ysClr val="windowText" lastClr="000000"/>
                </a:solidFill>
                <a:effectLst/>
                <a:uLnTx/>
                <a:uFillTx/>
                <a:latin typeface="Times New Roman"/>
                <a:ea typeface="+mj-ea"/>
                <a:cs typeface="Times New Roman"/>
              </a:rPr>
              <a:t>How do I implement behavior-specific praise in my classroom?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a:ln>
                  <a:noFill/>
                </a:ln>
                <a:solidFill>
                  <a:sysClr val="windowText" lastClr="000000"/>
                </a:solidFill>
                <a:effectLst/>
                <a:uLnTx/>
                <a:uFillTx/>
                <a:latin typeface="Times New Roman"/>
                <a:ea typeface="+mj-ea"/>
                <a:cs typeface="Times New Roman"/>
              </a:rPr>
              <a:t>Checklist for Success</a:t>
            </a:r>
            <a:br>
              <a:rPr kumimoji="0" lang="en-US" sz="2800" b="1" i="0" u="none" strike="noStrike" kern="1200" cap="none" spc="0" normalizeH="0" baseline="0" noProof="0">
                <a:ln>
                  <a:noFill/>
                </a:ln>
                <a:solidFill>
                  <a:sysClr val="windowText" lastClr="000000">
                    <a:lumMod val="75000"/>
                    <a:lumOff val="25000"/>
                  </a:sysClr>
                </a:solidFill>
                <a:effectLst/>
                <a:uLnTx/>
                <a:uFillTx/>
                <a:latin typeface="Times New Roman"/>
                <a:ea typeface="+mj-ea"/>
                <a:cs typeface="Times New Roman"/>
              </a:rPr>
            </a:br>
            <a:endParaRPr kumimoji="0" lang="en-US" altLang="en-US" sz="2800" b="0" i="0" u="none" strike="noStrike" kern="1200" cap="none" spc="0" normalizeH="0" baseline="0" noProof="0">
              <a:ln>
                <a:noFill/>
              </a:ln>
              <a:solidFill>
                <a:sysClr val="windowText" lastClr="000000">
                  <a:lumMod val="75000"/>
                  <a:lumOff val="25000"/>
                </a:sysClr>
              </a:solidFill>
              <a:effectLst/>
              <a:uLnTx/>
              <a:uFillTx/>
              <a:latin typeface="Times New Roman"/>
              <a:ea typeface="+mj-ea"/>
              <a:cs typeface="Times New Roman"/>
            </a:endParaRPr>
          </a:p>
        </p:txBody>
      </p:sp>
      <p:sp>
        <p:nvSpPr>
          <p:cNvPr id="13" name="Rounded Rectangle 12">
            <a:extLst>
              <a:ext uri="{FF2B5EF4-FFF2-40B4-BE49-F238E27FC236}">
                <a16:creationId xmlns:a16="http://schemas.microsoft.com/office/drawing/2014/main" id="{A3EF8E4B-83C9-882F-FDDB-C41F8C74E251}"/>
              </a:ext>
            </a:extLst>
          </p:cNvPr>
          <p:cNvSpPr/>
          <p:nvPr/>
        </p:nvSpPr>
        <p:spPr>
          <a:xfrm>
            <a:off x="2425700" y="1308100"/>
            <a:ext cx="9234252"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Provide BSP. </a:t>
            </a:r>
            <a:endParaRPr kumimoji="0" lang="en-US" sz="2400" b="0" i="0" u="none" strike="noStrike" kern="0" cap="none" spc="0" normalizeH="0" baseline="0" noProof="0">
              <a:ln>
                <a:noFill/>
              </a:ln>
              <a:solidFill>
                <a:prstClr val="white"/>
              </a:solidFill>
              <a:effectLst/>
              <a:uLnTx/>
              <a:uFillTx/>
              <a:latin typeface="Calibri"/>
              <a:ea typeface="ＭＳ Ｐゴシック" charset="0"/>
              <a:cs typeface="+mn-cs"/>
            </a:endParaRPr>
          </a:p>
        </p:txBody>
      </p:sp>
      <p:sp>
        <p:nvSpPr>
          <p:cNvPr id="14" name="Rounded Rectangle 13">
            <a:extLst>
              <a:ext uri="{FF2B5EF4-FFF2-40B4-BE49-F238E27FC236}">
                <a16:creationId xmlns:a16="http://schemas.microsoft.com/office/drawing/2014/main" id="{CAE96D61-5F1F-4BEC-85DA-FB1155CFAE4C}"/>
              </a:ext>
            </a:extLst>
          </p:cNvPr>
          <p:cNvSpPr/>
          <p:nvPr/>
        </p:nvSpPr>
        <p:spPr>
          <a:xfrm>
            <a:off x="2425700" y="2790292"/>
            <a:ext cx="9234252"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Monitor BSP delivery.</a:t>
            </a: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C3183C11-16B7-060F-C90A-EF8C33B26D0B}"/>
              </a:ext>
            </a:extLst>
          </p:cNvPr>
          <p:cNvSpPr/>
          <p:nvPr/>
        </p:nvSpPr>
        <p:spPr>
          <a:xfrm>
            <a:off x="2425700" y="4161892"/>
            <a:ext cx="9234252" cy="944562"/>
          </a:xfrm>
          <a:prstGeom prst="roundRect">
            <a:avLst/>
          </a:prstGeom>
          <a:solidFill>
            <a:srgbClr val="8064A2"/>
          </a:solidFill>
          <a:ln w="25400" cap="flat" cmpd="sng" algn="ctr">
            <a:solidFill>
              <a:srgbClr val="8064A2">
                <a:shade val="50000"/>
              </a:srgbClr>
            </a:solidFill>
            <a:prstDash val="solid"/>
          </a:ln>
          <a:effectLst/>
        </p:spPr>
        <p:txBody>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a:ea typeface="+mn-ea"/>
                <a:cs typeface="+mn-cs"/>
              </a:rPr>
              <a:t>Seek student input.</a:t>
            </a:r>
            <a:endParaRPr kumimoji="0" lang="en-US" sz="2000" b="0" i="0" u="none" strike="noStrike" kern="0" cap="none" spc="0" normalizeH="0" baseline="0" noProof="0">
              <a:ln>
                <a:noFill/>
              </a:ln>
              <a:solidFill>
                <a:prstClr val="white"/>
              </a:solidFill>
              <a:effectLst/>
              <a:uLnTx/>
              <a:uFillTx/>
              <a:latin typeface="Calibri"/>
              <a:ea typeface="ＭＳ Ｐゴシック" charset="0"/>
              <a:cs typeface="+mn-cs"/>
            </a:endParaRPr>
          </a:p>
        </p:txBody>
      </p:sp>
      <p:grpSp>
        <p:nvGrpSpPr>
          <p:cNvPr id="16" name="Group 25">
            <a:extLst>
              <a:ext uri="{FF2B5EF4-FFF2-40B4-BE49-F238E27FC236}">
                <a16:creationId xmlns:a16="http://schemas.microsoft.com/office/drawing/2014/main" id="{A4B6385C-663C-C30A-9BD1-B118276ECE2E}"/>
              </a:ext>
            </a:extLst>
          </p:cNvPr>
          <p:cNvGrpSpPr>
            <a:grpSpLocks/>
          </p:cNvGrpSpPr>
          <p:nvPr/>
        </p:nvGrpSpPr>
        <p:grpSpPr bwMode="auto">
          <a:xfrm>
            <a:off x="532048" y="1120405"/>
            <a:ext cx="1981200" cy="4138449"/>
            <a:chOff x="228600" y="761999"/>
            <a:chExt cx="1981200" cy="2597426"/>
          </a:xfrm>
        </p:grpSpPr>
        <p:sp>
          <p:nvSpPr>
            <p:cNvPr id="17" name="Rounded Rectangle 16">
              <a:extLst>
                <a:ext uri="{FF2B5EF4-FFF2-40B4-BE49-F238E27FC236}">
                  <a16:creationId xmlns:a16="http://schemas.microsoft.com/office/drawing/2014/main" id="{0B412481-8D97-3964-D579-A72FAD4AEB34}"/>
                </a:ext>
              </a:extLst>
            </p:cNvPr>
            <p:cNvSpPr>
              <a:spLocks noChangeArrowheads="1"/>
            </p:cNvSpPr>
            <p:nvPr/>
          </p:nvSpPr>
          <p:spPr bwMode="auto">
            <a:xfrm>
              <a:off x="228600" y="1676400"/>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6</a:t>
              </a:r>
              <a:endParaRPr lang="en-US" sz="3200">
                <a:solidFill>
                  <a:prstClr val="black"/>
                </a:solidFill>
                <a:latin typeface="Calibri"/>
              </a:endParaRPr>
            </a:p>
          </p:txBody>
        </p:sp>
        <p:sp>
          <p:nvSpPr>
            <p:cNvPr id="18" name="Rounded Rectangle 17">
              <a:extLst>
                <a:ext uri="{FF2B5EF4-FFF2-40B4-BE49-F238E27FC236}">
                  <a16:creationId xmlns:a16="http://schemas.microsoft.com/office/drawing/2014/main" id="{5CC9D237-D33C-E8F9-ADBC-80686291D60C}"/>
                </a:ext>
              </a:extLst>
            </p:cNvPr>
            <p:cNvSpPr>
              <a:spLocks noChangeArrowheads="1"/>
            </p:cNvSpPr>
            <p:nvPr/>
          </p:nvSpPr>
          <p:spPr bwMode="auto">
            <a:xfrm>
              <a:off x="228600" y="2590799"/>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7</a:t>
              </a:r>
              <a:endParaRPr lang="en-US" sz="3200">
                <a:solidFill>
                  <a:prstClr val="black"/>
                </a:solidFill>
                <a:latin typeface="Calibri"/>
              </a:endParaRPr>
            </a:p>
          </p:txBody>
        </p:sp>
        <p:sp>
          <p:nvSpPr>
            <p:cNvPr id="19" name="Rounded Rectangle 18">
              <a:extLst>
                <a:ext uri="{FF2B5EF4-FFF2-40B4-BE49-F238E27FC236}">
                  <a16:creationId xmlns:a16="http://schemas.microsoft.com/office/drawing/2014/main" id="{B356019E-C8BE-D6C3-B886-7B9A3D391D2F}"/>
                </a:ext>
              </a:extLst>
            </p:cNvPr>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5</a:t>
              </a:r>
            </a:p>
          </p:txBody>
        </p:sp>
      </p:grpSp>
      <p:pic>
        <p:nvPicPr>
          <p:cNvPr id="20" name="Picture 17" descr="C:\Users\k923l138\AppData\Local\Microsoft\Windows\Temporary Internet Files\Content.IE5\N0KMUEJ5\MC900441310[1].png">
            <a:extLst>
              <a:ext uri="{FF2B5EF4-FFF2-40B4-BE49-F238E27FC236}">
                <a16:creationId xmlns:a16="http://schemas.microsoft.com/office/drawing/2014/main" id="{A411C358-63F3-0D62-5F7F-93BD0982B1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700" y="815605"/>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7" descr="C:\Users\k923l138\AppData\Local\Microsoft\Windows\Temporary Internet Files\Content.IE5\N0KMUEJ5\MC900441310[1].png">
            <a:extLst>
              <a:ext uri="{FF2B5EF4-FFF2-40B4-BE49-F238E27FC236}">
                <a16:creationId xmlns:a16="http://schemas.microsoft.com/office/drawing/2014/main" id="{A2E60D74-22A5-AA2D-E6E2-7368F43049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700" y="2034805"/>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7" descr="C:\Users\k923l138\AppData\Local\Microsoft\Windows\Temporary Internet Files\Content.IE5\N0KMUEJ5\MC900441310[1].png">
            <a:extLst>
              <a:ext uri="{FF2B5EF4-FFF2-40B4-BE49-F238E27FC236}">
                <a16:creationId xmlns:a16="http://schemas.microsoft.com/office/drawing/2014/main" id="{60137FF0-E64D-1F1C-A8E3-E1C46A3E09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700" y="3558805"/>
            <a:ext cx="1431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40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170AC8C-D3F7-C79C-C11A-FCE376154934}"/>
              </a:ext>
            </a:extLst>
          </p:cNvPr>
          <p:cNvSpPr txBox="1">
            <a:spLocks/>
          </p:cNvSpPr>
          <p:nvPr/>
        </p:nvSpPr>
        <p:spPr>
          <a:xfrm>
            <a:off x="457200" y="274638"/>
            <a:ext cx="11341100" cy="1143000"/>
          </a:xfrm>
          <a:prstGeom prst="rect">
            <a:avLst/>
          </a:prstGeom>
          <a:solidFill>
            <a:srgbClr val="81D84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05153"/>
                </a:solidFill>
                <a:effectLst/>
                <a:uLnTx/>
                <a:uFillTx/>
                <a:latin typeface="Times New Roman"/>
                <a:ea typeface="+mj-ea"/>
                <a:cs typeface="Times New Roman"/>
              </a:rPr>
              <a:t>      Resources</a:t>
            </a:r>
          </a:p>
        </p:txBody>
      </p:sp>
      <p:pic>
        <p:nvPicPr>
          <p:cNvPr id="11" name="Picture 10">
            <a:extLst>
              <a:ext uri="{FF2B5EF4-FFF2-40B4-BE49-F238E27FC236}">
                <a16:creationId xmlns:a16="http://schemas.microsoft.com/office/drawing/2014/main" id="{5193DB3E-1C4B-F328-32AB-45E4249AFAC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92100" y="1612900"/>
            <a:ext cx="6745648" cy="8729662"/>
          </a:xfrm>
          <a:prstGeom prst="rect">
            <a:avLst/>
          </a:prstGeom>
          <a:solidFill>
            <a:sysClr val="window" lastClr="FFFFFF"/>
          </a:solidFill>
          <a:ln>
            <a:solidFill>
              <a:srgbClr val="4F81BD"/>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D252325-1781-24CA-44D4-14060A0413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030"/>
          <a:stretch/>
        </p:blipFill>
        <p:spPr>
          <a:xfrm>
            <a:off x="5403255" y="493712"/>
            <a:ext cx="6649045" cy="8343900"/>
          </a:xfrm>
          <a:prstGeom prst="rect">
            <a:avLst/>
          </a:prstGeom>
          <a:solidFill>
            <a:schemeClr val="bg1"/>
          </a:solidFill>
          <a:ln>
            <a:solidFill>
              <a:srgbClr val="4F81BD"/>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1FB7CEA-B978-9316-2939-30BCFB405FE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46400" y="3234842"/>
            <a:ext cx="7772400" cy="10058400"/>
          </a:xfrm>
          <a:prstGeom prst="rect">
            <a:avLst/>
          </a:prstGeom>
          <a:solidFill>
            <a:schemeClr val="bg1"/>
          </a:solidFill>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180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0" fill="hold"/>
                                        <p:tgtEl>
                                          <p:spTgt spid="13"/>
                                        </p:tgtEl>
                                        <p:attrNameLst>
                                          <p:attrName>ppt_x</p:attrName>
                                        </p:attrNameLst>
                                      </p:cBhvr>
                                      <p:tavLst>
                                        <p:tav tm="0">
                                          <p:val>
                                            <p:strVal val="#ppt_x"/>
                                          </p:val>
                                        </p:tav>
                                        <p:tav tm="100000">
                                          <p:val>
                                            <p:strVal val="#ppt_x"/>
                                          </p:val>
                                        </p:tav>
                                      </p:tavLst>
                                    </p:anim>
                                    <p:anim calcmode="lin" valueType="num">
                                      <p:cBhvr additive="base">
                                        <p:cTn id="14"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617C83-80FA-B6A7-C3A8-B1BA014993B6}"/>
              </a:ext>
            </a:extLst>
          </p:cNvPr>
          <p:cNvSpPr/>
          <p:nvPr/>
        </p:nvSpPr>
        <p:spPr>
          <a:xfrm>
            <a:off x="5181600" y="6400800"/>
            <a:ext cx="3962400" cy="4572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(Lane, Menzies, Ennis, &amp; Oakes, 2015)</a:t>
            </a:r>
          </a:p>
        </p:txBody>
      </p:sp>
      <p:sp>
        <p:nvSpPr>
          <p:cNvPr id="6" name="Title 1">
            <a:extLst>
              <a:ext uri="{FF2B5EF4-FFF2-40B4-BE49-F238E27FC236}">
                <a16:creationId xmlns:a16="http://schemas.microsoft.com/office/drawing/2014/main" id="{F25668F0-5A80-460B-452F-6BC55871B1FA}"/>
              </a:ext>
            </a:extLst>
          </p:cNvPr>
          <p:cNvSpPr txBox="1">
            <a:spLocks/>
          </p:cNvSpPr>
          <p:nvPr/>
        </p:nvSpPr>
        <p:spPr>
          <a:xfrm>
            <a:off x="457200" y="76200"/>
            <a:ext cx="11341100" cy="1143000"/>
          </a:xfrm>
          <a:prstGeom prst="rect">
            <a:avLst/>
          </a:prstGeom>
          <a:solidFill>
            <a:srgbClr val="81D84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05153"/>
                </a:solidFill>
                <a:effectLst/>
                <a:uLnTx/>
                <a:uFillTx/>
                <a:latin typeface="Times New Roman"/>
                <a:ea typeface="+mj-ea"/>
                <a:cs typeface="Times New Roman"/>
              </a:rPr>
              <a:t>Sample Elementary Intervention Grid</a:t>
            </a:r>
          </a:p>
        </p:txBody>
      </p:sp>
      <p:graphicFrame>
        <p:nvGraphicFramePr>
          <p:cNvPr id="7" name="Content Placeholder 4">
            <a:extLst>
              <a:ext uri="{FF2B5EF4-FFF2-40B4-BE49-F238E27FC236}">
                <a16:creationId xmlns:a16="http://schemas.microsoft.com/office/drawing/2014/main" id="{74E3B86F-D908-3DF3-6393-3729F027DD57}"/>
              </a:ext>
            </a:extLst>
          </p:cNvPr>
          <p:cNvGraphicFramePr>
            <a:graphicFrameLocks/>
          </p:cNvGraphicFramePr>
          <p:nvPr>
            <p:extLst>
              <p:ext uri="{D42A27DB-BD31-4B8C-83A1-F6EECF244321}">
                <p14:modId xmlns:p14="http://schemas.microsoft.com/office/powerpoint/2010/main" val="3097813071"/>
              </p:ext>
            </p:extLst>
          </p:nvPr>
        </p:nvGraphicFramePr>
        <p:xfrm>
          <a:off x="127000" y="1327460"/>
          <a:ext cx="11938000" cy="5073340"/>
        </p:xfrm>
        <a:graphic>
          <a:graphicData uri="http://schemas.openxmlformats.org/drawingml/2006/table">
            <a:tbl>
              <a:tblPr firstRow="1" bandRow="1"/>
              <a:tblGrid>
                <a:gridCol w="1293283">
                  <a:extLst>
                    <a:ext uri="{9D8B030D-6E8A-4147-A177-3AD203B41FA5}">
                      <a16:colId xmlns:a16="http://schemas.microsoft.com/office/drawing/2014/main" val="20000"/>
                    </a:ext>
                  </a:extLst>
                </a:gridCol>
                <a:gridCol w="1890183">
                  <a:extLst>
                    <a:ext uri="{9D8B030D-6E8A-4147-A177-3AD203B41FA5}">
                      <a16:colId xmlns:a16="http://schemas.microsoft.com/office/drawing/2014/main" val="20001"/>
                    </a:ext>
                  </a:extLst>
                </a:gridCol>
                <a:gridCol w="4078817">
                  <a:extLst>
                    <a:ext uri="{9D8B030D-6E8A-4147-A177-3AD203B41FA5}">
                      <a16:colId xmlns:a16="http://schemas.microsoft.com/office/drawing/2014/main" val="20002"/>
                    </a:ext>
                  </a:extLst>
                </a:gridCol>
                <a:gridCol w="2387600">
                  <a:extLst>
                    <a:ext uri="{9D8B030D-6E8A-4147-A177-3AD203B41FA5}">
                      <a16:colId xmlns:a16="http://schemas.microsoft.com/office/drawing/2014/main" val="20003"/>
                    </a:ext>
                  </a:extLst>
                </a:gridCol>
                <a:gridCol w="2288117">
                  <a:extLst>
                    <a:ext uri="{9D8B030D-6E8A-4147-A177-3AD203B41FA5}">
                      <a16:colId xmlns:a16="http://schemas.microsoft.com/office/drawing/2014/main" val="20004"/>
                    </a:ext>
                  </a:extLst>
                </a:gridCol>
              </a:tblGrid>
              <a:tr h="4222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Support</a:t>
                      </a:r>
                      <a:endParaRPr lang="en-US" sz="1700" kern="1400">
                        <a:solidFill>
                          <a:schemeClr val="bg1"/>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Description</a:t>
                      </a:r>
                      <a:endParaRPr lang="en-US" sz="1700" kern="1400">
                        <a:solidFill>
                          <a:schemeClr val="bg1"/>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School-wide Data:</a:t>
                      </a:r>
                      <a:endParaRPr lang="en-US" sz="1700" kern="1400">
                        <a:solidFill>
                          <a:schemeClr val="bg1"/>
                        </a:solidFill>
                        <a:effectLst/>
                        <a:latin typeface="+mn-lt"/>
                        <a:ea typeface="Times New Roman"/>
                        <a:cs typeface="Times New Roman"/>
                      </a:endParaRPr>
                    </a:p>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Entry Criteria</a:t>
                      </a:r>
                      <a:endParaRPr lang="en-US" sz="1700" kern="1400">
                        <a:solidFill>
                          <a:schemeClr val="bg1"/>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Data to Monitor Progress</a:t>
                      </a:r>
                      <a:endParaRPr lang="en-US" sz="1700" kern="1400">
                        <a:solidFill>
                          <a:schemeClr val="bg1"/>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Exit Criteria</a:t>
                      </a:r>
                      <a:endParaRPr lang="en-US" sz="1700" kern="1400">
                        <a:solidFill>
                          <a:schemeClr val="bg1"/>
                        </a:solidFill>
                        <a:effectLst/>
                        <a:latin typeface="+mn-lt"/>
                        <a:ea typeface="Times New Roman"/>
                        <a:cs typeface="Times New Roman"/>
                      </a:endParaRPr>
                    </a:p>
                    <a:p>
                      <a:pPr marL="0" marR="0" algn="ctr">
                        <a:lnSpc>
                          <a:spcPct val="90000"/>
                        </a:lnSpc>
                        <a:spcBef>
                          <a:spcPts val="0"/>
                        </a:spcBef>
                        <a:spcAft>
                          <a:spcPts val="0"/>
                        </a:spcAft>
                      </a:pPr>
                      <a:r>
                        <a:rPr lang="en-US" sz="1700" b="1" kern="1400">
                          <a:solidFill>
                            <a:schemeClr val="bg1"/>
                          </a:solidFill>
                          <a:effectLst/>
                          <a:latin typeface="+mn-lt"/>
                          <a:ea typeface="Times New Roman"/>
                          <a:cs typeface="Times New Roman"/>
                        </a:rPr>
                        <a:t> </a:t>
                      </a:r>
                      <a:endParaRPr lang="en-US" sz="1700" kern="1400">
                        <a:solidFill>
                          <a:schemeClr val="bg1"/>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6069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90000"/>
                        </a:lnSpc>
                        <a:spcBef>
                          <a:spcPts val="0"/>
                        </a:spcBef>
                        <a:spcAft>
                          <a:spcPts val="0"/>
                        </a:spcAft>
                      </a:pPr>
                      <a:r>
                        <a:rPr lang="en-US" sz="1700" kern="1400">
                          <a:solidFill>
                            <a:srgbClr val="000000"/>
                          </a:solidFill>
                          <a:effectLst/>
                          <a:latin typeface="+mn-lt"/>
                          <a:ea typeface="Times New Roman"/>
                          <a:cs typeface="Times New Roman"/>
                        </a:rPr>
                        <a:t>Behavior- specific praise</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90000"/>
                        </a:lnSpc>
                        <a:spcBef>
                          <a:spcPts val="0"/>
                        </a:spcBef>
                        <a:spcAft>
                          <a:spcPts val="0"/>
                        </a:spcAft>
                      </a:pPr>
                      <a:r>
                        <a:rPr lang="en-US" sz="1700" kern="1400">
                          <a:solidFill>
                            <a:srgbClr val="000000"/>
                          </a:solidFill>
                          <a:effectLst/>
                          <a:latin typeface="+mn-lt"/>
                          <a:ea typeface="Times New Roman"/>
                          <a:cs typeface="Times New Roman"/>
                        </a:rPr>
                        <a:t>Behavior- specific praise (BSP) refers to sincere praise statements that acknowledge the student and reference specific, desirable behavior being recognized, praising effort (not ability). </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6985" marR="0">
                        <a:lnSpc>
                          <a:spcPct val="90000"/>
                        </a:lnSpc>
                        <a:spcBef>
                          <a:spcPts val="0"/>
                        </a:spcBef>
                        <a:spcAft>
                          <a:spcPts val="0"/>
                        </a:spcAft>
                      </a:pPr>
                      <a:r>
                        <a:rPr lang="en-US" sz="1400" kern="1400">
                          <a:solidFill>
                            <a:srgbClr val="000000"/>
                          </a:solidFill>
                          <a:effectLst/>
                          <a:latin typeface="+mn-lt"/>
                          <a:ea typeface="Times New Roman"/>
                          <a:cs typeface="Times New Roman"/>
                        </a:rPr>
                        <a:t>One or more of the following:</a:t>
                      </a:r>
                    </a:p>
                    <a:p>
                      <a:pPr marL="0" marR="0">
                        <a:lnSpc>
                          <a:spcPct val="90000"/>
                        </a:lnSpc>
                        <a:spcBef>
                          <a:spcPts val="0"/>
                        </a:spcBef>
                        <a:spcAft>
                          <a:spcPts val="0"/>
                        </a:spcAft>
                      </a:pPr>
                      <a:r>
                        <a:rPr lang="en-US" sz="1700" b="1" kern="1400">
                          <a:solidFill>
                            <a:srgbClr val="000000"/>
                          </a:solidFill>
                          <a:effectLst/>
                          <a:latin typeface="+mn-lt"/>
                          <a:ea typeface="Times New Roman"/>
                          <a:cs typeface="Times New Roman"/>
                        </a:rPr>
                        <a:t>Behavior:</a:t>
                      </a:r>
                      <a:r>
                        <a:rPr lang="en-US" sz="1700" kern="1400">
                          <a:solidFill>
                            <a:srgbClr val="000000"/>
                          </a:solidFill>
                          <a:effectLst/>
                          <a:latin typeface="+mn-lt"/>
                          <a:ea typeface="Times New Roman"/>
                          <a:cs typeface="Times New Roman"/>
                        </a:rPr>
                        <a:t> </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SRSS-E7: Moderate (4-8) </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SRSS-I5: Moderate (2-3)</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SRSS-E7: High (9-21) </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SRSS-I5: High (4-15)</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Ranking of 1, 2, or 3 on the Motivation to Learn subscale of </a:t>
                      </a:r>
                      <a:r>
                        <a:rPr lang="en-US" sz="1700" kern="1400" err="1">
                          <a:solidFill>
                            <a:srgbClr val="000000"/>
                          </a:solidFill>
                          <a:effectLst/>
                          <a:latin typeface="+mn-lt"/>
                          <a:ea typeface="Times New Roman"/>
                          <a:cs typeface="Times New Roman"/>
                        </a:rPr>
                        <a:t>SSiS</a:t>
                      </a:r>
                      <a:r>
                        <a:rPr lang="en-US" sz="1700" kern="1400">
                          <a:solidFill>
                            <a:srgbClr val="000000"/>
                          </a:solidFill>
                          <a:effectLst/>
                          <a:latin typeface="+mn-lt"/>
                          <a:ea typeface="Times New Roman"/>
                          <a:cs typeface="Times New Roman"/>
                        </a:rPr>
                        <a:t>-PSG</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2 or more ODRs within a grading period</a:t>
                      </a:r>
                    </a:p>
                    <a:p>
                      <a:pPr marL="0" marR="0" algn="ctr">
                        <a:lnSpc>
                          <a:spcPct val="90000"/>
                        </a:lnSpc>
                        <a:spcBef>
                          <a:spcPts val="0"/>
                        </a:spcBef>
                        <a:spcAft>
                          <a:spcPts val="0"/>
                        </a:spcAft>
                      </a:pPr>
                      <a:r>
                        <a:rPr lang="en-US" sz="1700" b="1" kern="1400">
                          <a:solidFill>
                            <a:srgbClr val="000000"/>
                          </a:solidFill>
                          <a:effectLst/>
                          <a:latin typeface="+mn-lt"/>
                          <a:ea typeface="Times New Roman"/>
                          <a:cs typeface="Times New Roman"/>
                        </a:rPr>
                        <a:t>AND/OR</a:t>
                      </a:r>
                      <a:endParaRPr lang="en-US" sz="1700" kern="1400">
                        <a:solidFill>
                          <a:srgbClr val="000000"/>
                        </a:solidFill>
                        <a:effectLst/>
                        <a:latin typeface="+mn-lt"/>
                        <a:ea typeface="Times New Roman"/>
                        <a:cs typeface="Times New Roman"/>
                      </a:endParaRPr>
                    </a:p>
                    <a:p>
                      <a:pPr marL="0" marR="0">
                        <a:lnSpc>
                          <a:spcPct val="90000"/>
                        </a:lnSpc>
                        <a:spcBef>
                          <a:spcPts val="0"/>
                        </a:spcBef>
                        <a:spcAft>
                          <a:spcPts val="0"/>
                        </a:spcAft>
                      </a:pPr>
                      <a:r>
                        <a:rPr lang="en-US" sz="1700" b="1" kern="1400">
                          <a:solidFill>
                            <a:srgbClr val="000000"/>
                          </a:solidFill>
                          <a:effectLst/>
                          <a:latin typeface="+mn-lt"/>
                          <a:ea typeface="Times New Roman"/>
                          <a:cs typeface="Times New Roman"/>
                        </a:rPr>
                        <a:t>Academic:</a:t>
                      </a:r>
                      <a:r>
                        <a:rPr lang="en-US" sz="1700" kern="1400">
                          <a:solidFill>
                            <a:srgbClr val="000000"/>
                          </a:solidFill>
                          <a:effectLst/>
                          <a:latin typeface="+mn-lt"/>
                          <a:ea typeface="Times New Roman"/>
                          <a:cs typeface="Times New Roman"/>
                        </a:rPr>
                        <a:t> </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Two of more missing assignments within a grading period</a:t>
                      </a:r>
                    </a:p>
                    <a:p>
                      <a:pPr marL="342900" marR="0" lvl="0" indent="-342900">
                        <a:lnSpc>
                          <a:spcPct val="90000"/>
                        </a:lnSpc>
                        <a:spcBef>
                          <a:spcPts val="0"/>
                        </a:spcBef>
                        <a:spcAft>
                          <a:spcPts val="0"/>
                        </a:spcAft>
                        <a:buFont typeface="Wingdings"/>
                        <a:buChar char=""/>
                      </a:pPr>
                      <a:r>
                        <a:rPr lang="en-US" sz="1700" kern="1400" err="1">
                          <a:solidFill>
                            <a:srgbClr val="000000"/>
                          </a:solidFill>
                          <a:effectLst/>
                          <a:latin typeface="+mn-lt"/>
                          <a:ea typeface="Times New Roman"/>
                          <a:cs typeface="Times New Roman"/>
                        </a:rPr>
                        <a:t>AIMSweb</a:t>
                      </a:r>
                      <a:r>
                        <a:rPr lang="en-US" sz="1700" kern="1400">
                          <a:solidFill>
                            <a:srgbClr val="000000"/>
                          </a:solidFill>
                          <a:effectLst/>
                          <a:latin typeface="+mn-lt"/>
                          <a:ea typeface="Times New Roman"/>
                          <a:cs typeface="Times New Roman"/>
                        </a:rPr>
                        <a:t>: intensive or strategic level (math or reading)</a:t>
                      </a:r>
                    </a:p>
                    <a:p>
                      <a:pPr marL="342900" marR="0" lvl="0" indent="-342900">
                        <a:lnSpc>
                          <a:spcPct val="90000"/>
                        </a:lnSpc>
                        <a:spcBef>
                          <a:spcPts val="0"/>
                        </a:spcBef>
                        <a:spcAft>
                          <a:spcPts val="0"/>
                        </a:spcAft>
                        <a:buFont typeface="Wingdings"/>
                        <a:buChar char=""/>
                      </a:pPr>
                      <a:r>
                        <a:rPr lang="en-US" sz="1700" kern="1400">
                          <a:solidFill>
                            <a:srgbClr val="000000"/>
                          </a:solidFill>
                          <a:effectLst/>
                          <a:latin typeface="+mn-lt"/>
                          <a:ea typeface="Times New Roman"/>
                          <a:cs typeface="Times New Roman"/>
                        </a:rPr>
                        <a:t>Progress report: Targeted for Growth for academic learning behaviors</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nSpc>
                          <a:spcPct val="90000"/>
                        </a:lnSpc>
                        <a:spcBef>
                          <a:spcPts val="0"/>
                        </a:spcBef>
                        <a:spcAft>
                          <a:spcPts val="0"/>
                        </a:spcAft>
                        <a:buFont typeface="Symbol"/>
                        <a:buNone/>
                      </a:pPr>
                      <a:r>
                        <a:rPr lang="en-US" sz="1700" kern="1400">
                          <a:solidFill>
                            <a:srgbClr val="000000"/>
                          </a:solidFill>
                          <a:effectLst/>
                          <a:latin typeface="+mn-lt"/>
                          <a:ea typeface="Times New Roman"/>
                          <a:cs typeface="Times New Roman"/>
                        </a:rPr>
                        <a:t>Student behavior</a:t>
                      </a:r>
                      <a:r>
                        <a:rPr lang="en-US" sz="1700" kern="1400" baseline="0">
                          <a:solidFill>
                            <a:srgbClr val="000000"/>
                          </a:solidFill>
                          <a:effectLst/>
                          <a:latin typeface="+mn-lt"/>
                          <a:ea typeface="Times New Roman"/>
                          <a:cs typeface="Times New Roman"/>
                        </a:rPr>
                        <a:t> targeted for improvement (e.g., a</a:t>
                      </a:r>
                      <a:r>
                        <a:rPr lang="en-US" sz="1700" kern="1400">
                          <a:solidFill>
                            <a:srgbClr val="000000"/>
                          </a:solidFill>
                          <a:effectLst/>
                          <a:latin typeface="+mn-lt"/>
                          <a:ea typeface="Times New Roman"/>
                          <a:cs typeface="Times New Roman"/>
                        </a:rPr>
                        <a:t>cademic engaged time % of intervals, assignment completion, ODRs).</a:t>
                      </a:r>
                    </a:p>
                    <a:p>
                      <a:pPr marL="0" marR="0" lvl="0" indent="0">
                        <a:lnSpc>
                          <a:spcPct val="90000"/>
                        </a:lnSpc>
                        <a:spcBef>
                          <a:spcPts val="0"/>
                        </a:spcBef>
                        <a:spcAft>
                          <a:spcPts val="0"/>
                        </a:spcAft>
                        <a:buFont typeface="Symbol"/>
                        <a:buNone/>
                      </a:pPr>
                      <a:endParaRPr lang="en-US" sz="800" kern="1400">
                        <a:solidFill>
                          <a:srgbClr val="000000"/>
                        </a:solidFill>
                        <a:effectLst/>
                        <a:latin typeface="+mn-lt"/>
                        <a:ea typeface="Times New Roman"/>
                        <a:cs typeface="Times New Roman"/>
                      </a:endParaRPr>
                    </a:p>
                    <a:p>
                      <a:pPr marL="0" marR="0" lvl="0" indent="0">
                        <a:lnSpc>
                          <a:spcPct val="90000"/>
                        </a:lnSpc>
                        <a:spcBef>
                          <a:spcPts val="0"/>
                        </a:spcBef>
                        <a:spcAft>
                          <a:spcPts val="0"/>
                        </a:spcAft>
                        <a:buFont typeface="Symbol"/>
                        <a:buNone/>
                      </a:pPr>
                      <a:r>
                        <a:rPr lang="en-US" sz="1700" b="1" kern="1400">
                          <a:solidFill>
                            <a:srgbClr val="000000"/>
                          </a:solidFill>
                          <a:effectLst/>
                          <a:latin typeface="+mn-lt"/>
                          <a:ea typeface="Times New Roman"/>
                          <a:cs typeface="Times New Roman"/>
                        </a:rPr>
                        <a:t>Treatment integrity</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Implementation checklist</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Treatment integrity checklist</a:t>
                      </a:r>
                    </a:p>
                    <a:p>
                      <a:pPr marL="0" marR="0" lvl="0" indent="0">
                        <a:lnSpc>
                          <a:spcPct val="90000"/>
                        </a:lnSpc>
                        <a:spcBef>
                          <a:spcPts val="0"/>
                        </a:spcBef>
                        <a:spcAft>
                          <a:spcPts val="0"/>
                        </a:spcAft>
                        <a:buFont typeface="Symbol"/>
                        <a:buNone/>
                      </a:pPr>
                      <a:endParaRPr lang="en-US" sz="800" kern="1400">
                        <a:solidFill>
                          <a:srgbClr val="000000"/>
                        </a:solidFill>
                        <a:effectLst/>
                        <a:latin typeface="+mn-lt"/>
                        <a:ea typeface="Times New Roman"/>
                        <a:cs typeface="Times New Roman"/>
                      </a:endParaRPr>
                    </a:p>
                    <a:p>
                      <a:pPr marL="0" marR="0" lvl="0" indent="0">
                        <a:lnSpc>
                          <a:spcPct val="90000"/>
                        </a:lnSpc>
                        <a:spcBef>
                          <a:spcPts val="0"/>
                        </a:spcBef>
                        <a:spcAft>
                          <a:spcPts val="0"/>
                        </a:spcAft>
                        <a:buFont typeface="Symbol"/>
                        <a:buNone/>
                      </a:pPr>
                      <a:r>
                        <a:rPr lang="en-US" sz="1700" b="1" kern="1400">
                          <a:solidFill>
                            <a:srgbClr val="000000"/>
                          </a:solidFill>
                          <a:effectLst/>
                          <a:latin typeface="+mn-lt"/>
                          <a:ea typeface="Times New Roman"/>
                          <a:cs typeface="Times New Roman"/>
                        </a:rPr>
                        <a:t>Social validity</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IRP-15 (teacher)</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Student-completed survey</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lvl="0" indent="-342900">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0-1 ODRs in a grading period</a:t>
                      </a:r>
                      <a:r>
                        <a:rPr lang="en-US" sz="1700" b="1" kern="1400">
                          <a:solidFill>
                            <a:srgbClr val="000000"/>
                          </a:solidFill>
                          <a:effectLst/>
                          <a:latin typeface="+mn-lt"/>
                          <a:ea typeface="Times New Roman"/>
                          <a:cs typeface="Times New Roman"/>
                        </a:rPr>
                        <a:t> </a:t>
                      </a:r>
                      <a:endParaRPr lang="en-US" sz="1700" kern="1400">
                        <a:solidFill>
                          <a:srgbClr val="000000"/>
                        </a:solidFill>
                        <a:effectLst/>
                        <a:latin typeface="+mn-lt"/>
                        <a:ea typeface="Times New Roman"/>
                        <a:cs typeface="Times New Roman"/>
                      </a:endParaRPr>
                    </a:p>
                    <a:p>
                      <a:pPr marL="6985" marR="0" algn="ctr">
                        <a:lnSpc>
                          <a:spcPct val="90000"/>
                        </a:lnSpc>
                        <a:spcBef>
                          <a:spcPts val="0"/>
                        </a:spcBef>
                        <a:spcAft>
                          <a:spcPts val="0"/>
                        </a:spcAft>
                      </a:pPr>
                      <a:r>
                        <a:rPr lang="en-US" sz="1700" b="1" kern="1400">
                          <a:solidFill>
                            <a:srgbClr val="000000"/>
                          </a:solidFill>
                          <a:effectLst/>
                          <a:latin typeface="+mn-lt"/>
                          <a:ea typeface="Times New Roman"/>
                          <a:cs typeface="Times New Roman"/>
                        </a:rPr>
                        <a:t>and</a:t>
                      </a:r>
                      <a:endParaRPr lang="en-US" sz="1700" kern="1400">
                        <a:solidFill>
                          <a:srgbClr val="000000"/>
                        </a:solidFill>
                        <a:effectLst/>
                        <a:latin typeface="+mn-lt"/>
                        <a:ea typeface="Times New Roman"/>
                        <a:cs typeface="Times New Roman"/>
                      </a:endParaRPr>
                    </a:p>
                    <a:p>
                      <a:pPr marL="342900" marR="0" lvl="0" indent="-342900">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Zero missing assignments in a grading period</a:t>
                      </a:r>
                    </a:p>
                    <a:p>
                      <a:pPr marL="6985" marR="0" algn="ctr">
                        <a:lnSpc>
                          <a:spcPct val="90000"/>
                        </a:lnSpc>
                        <a:spcBef>
                          <a:spcPts val="0"/>
                        </a:spcBef>
                        <a:spcAft>
                          <a:spcPts val="0"/>
                        </a:spcAft>
                      </a:pPr>
                      <a:r>
                        <a:rPr lang="en-US" sz="1700" b="1" kern="1400">
                          <a:solidFill>
                            <a:srgbClr val="000000"/>
                          </a:solidFill>
                          <a:effectLst/>
                          <a:latin typeface="+mn-lt"/>
                          <a:ea typeface="Times New Roman"/>
                          <a:cs typeface="Times New Roman"/>
                        </a:rPr>
                        <a:t>and</a:t>
                      </a:r>
                      <a:r>
                        <a:rPr lang="en-US" sz="1700" kern="1400">
                          <a:solidFill>
                            <a:srgbClr val="000000"/>
                          </a:solidFill>
                          <a:effectLst/>
                          <a:latin typeface="+mn-lt"/>
                          <a:ea typeface="Times New Roman"/>
                          <a:cs typeface="Times New Roman"/>
                        </a:rPr>
                        <a:t> </a:t>
                      </a:r>
                    </a:p>
                    <a:p>
                      <a:pPr marL="342900" marR="0" lvl="0" indent="-342900">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SRSS-E7: Low (0-3) </a:t>
                      </a:r>
                    </a:p>
                    <a:p>
                      <a:pPr marL="342900" marR="0" lvl="0" indent="-342900">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SRSS-I5: Low (0-1)</a:t>
                      </a:r>
                    </a:p>
                    <a:p>
                      <a:pPr marL="6985" marR="0" algn="ctr">
                        <a:lnSpc>
                          <a:spcPct val="90000"/>
                        </a:lnSpc>
                        <a:spcBef>
                          <a:spcPts val="0"/>
                        </a:spcBef>
                        <a:spcAft>
                          <a:spcPts val="0"/>
                        </a:spcAft>
                      </a:pPr>
                      <a:r>
                        <a:rPr lang="en-US" sz="1700" b="1" kern="1400">
                          <a:solidFill>
                            <a:srgbClr val="000000"/>
                          </a:solidFill>
                          <a:effectLst/>
                          <a:latin typeface="+mn-lt"/>
                          <a:ea typeface="Times New Roman"/>
                          <a:cs typeface="Times New Roman"/>
                        </a:rPr>
                        <a:t>or</a:t>
                      </a:r>
                      <a:endParaRPr lang="en-US" sz="1700" kern="1400">
                        <a:solidFill>
                          <a:srgbClr val="000000"/>
                        </a:solidFill>
                        <a:effectLst/>
                        <a:latin typeface="+mn-lt"/>
                        <a:ea typeface="Times New Roman"/>
                        <a:cs typeface="Times New Roman"/>
                      </a:endParaRPr>
                    </a:p>
                    <a:p>
                      <a:pPr marL="342900" marR="0" lvl="0" indent="-342900">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Ranking of 4 or 5 on the Motivation to Learn subscale of </a:t>
                      </a:r>
                      <a:r>
                        <a:rPr lang="en-US" sz="1700" kern="1400" err="1">
                          <a:solidFill>
                            <a:srgbClr val="000000"/>
                          </a:solidFill>
                          <a:effectLst/>
                          <a:latin typeface="+mn-lt"/>
                          <a:ea typeface="Times New Roman"/>
                          <a:cs typeface="Times New Roman"/>
                        </a:rPr>
                        <a:t>SSiS</a:t>
                      </a:r>
                      <a:r>
                        <a:rPr lang="en-US" sz="1700" kern="1400">
                          <a:solidFill>
                            <a:srgbClr val="000000"/>
                          </a:solidFill>
                          <a:effectLst/>
                          <a:latin typeface="+mn-lt"/>
                          <a:ea typeface="Times New Roman"/>
                          <a:cs typeface="Times New Roman"/>
                        </a:rPr>
                        <a:t>-PSG</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43960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FC4F07-B989-7339-A059-A2AE504D879F}"/>
              </a:ext>
            </a:extLst>
          </p:cNvPr>
          <p:cNvSpPr/>
          <p:nvPr/>
        </p:nvSpPr>
        <p:spPr>
          <a:xfrm>
            <a:off x="5181600" y="6400800"/>
            <a:ext cx="3962400" cy="4572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(Lane, Menzies, Ennis, &amp; Oakes, 2015)</a:t>
            </a:r>
          </a:p>
        </p:txBody>
      </p:sp>
      <p:sp>
        <p:nvSpPr>
          <p:cNvPr id="6" name="Title 1">
            <a:extLst>
              <a:ext uri="{FF2B5EF4-FFF2-40B4-BE49-F238E27FC236}">
                <a16:creationId xmlns:a16="http://schemas.microsoft.com/office/drawing/2014/main" id="{C3A8CB1E-DA64-73EF-9CBF-3FD7A5DF1E16}"/>
              </a:ext>
            </a:extLst>
          </p:cNvPr>
          <p:cNvSpPr txBox="1">
            <a:spLocks/>
          </p:cNvSpPr>
          <p:nvPr/>
        </p:nvSpPr>
        <p:spPr>
          <a:xfrm>
            <a:off x="419100" y="240792"/>
            <a:ext cx="11226800" cy="1143000"/>
          </a:xfrm>
          <a:prstGeom prst="rect">
            <a:avLst/>
          </a:prstGeom>
          <a:solidFill>
            <a:srgbClr val="81D84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05153"/>
                </a:solidFill>
                <a:effectLst/>
                <a:uLnTx/>
                <a:uFillTx/>
                <a:latin typeface="Times New Roman"/>
                <a:ea typeface="+mj-ea"/>
                <a:cs typeface="Times New Roman"/>
              </a:rPr>
              <a:t>Sample Middle/High School Intervention Grid</a:t>
            </a:r>
          </a:p>
        </p:txBody>
      </p:sp>
      <p:graphicFrame>
        <p:nvGraphicFramePr>
          <p:cNvPr id="7" name="Content Placeholder 4">
            <a:extLst>
              <a:ext uri="{FF2B5EF4-FFF2-40B4-BE49-F238E27FC236}">
                <a16:creationId xmlns:a16="http://schemas.microsoft.com/office/drawing/2014/main" id="{4F37429C-5321-0704-4C58-A62177816A22}"/>
              </a:ext>
            </a:extLst>
          </p:cNvPr>
          <p:cNvGraphicFramePr>
            <a:graphicFrameLocks/>
          </p:cNvGraphicFramePr>
          <p:nvPr>
            <p:extLst>
              <p:ext uri="{D42A27DB-BD31-4B8C-83A1-F6EECF244321}">
                <p14:modId xmlns:p14="http://schemas.microsoft.com/office/powerpoint/2010/main" val="4232436902"/>
              </p:ext>
            </p:extLst>
          </p:nvPr>
        </p:nvGraphicFramePr>
        <p:xfrm>
          <a:off x="215900" y="1583944"/>
          <a:ext cx="11760200" cy="4416552"/>
        </p:xfrm>
        <a:graphic>
          <a:graphicData uri="http://schemas.openxmlformats.org/drawingml/2006/table">
            <a:tbl>
              <a:tblPr firstRow="1" bandRow="1"/>
              <a:tblGrid>
                <a:gridCol w="1274022">
                  <a:extLst>
                    <a:ext uri="{9D8B030D-6E8A-4147-A177-3AD203B41FA5}">
                      <a16:colId xmlns:a16="http://schemas.microsoft.com/office/drawing/2014/main" val="20000"/>
                    </a:ext>
                  </a:extLst>
                </a:gridCol>
                <a:gridCol w="1862032">
                  <a:extLst>
                    <a:ext uri="{9D8B030D-6E8A-4147-A177-3AD203B41FA5}">
                      <a16:colId xmlns:a16="http://schemas.microsoft.com/office/drawing/2014/main" val="20001"/>
                    </a:ext>
                  </a:extLst>
                </a:gridCol>
                <a:gridCol w="4018068">
                  <a:extLst>
                    <a:ext uri="{9D8B030D-6E8A-4147-A177-3AD203B41FA5}">
                      <a16:colId xmlns:a16="http://schemas.microsoft.com/office/drawing/2014/main" val="20002"/>
                    </a:ext>
                  </a:extLst>
                </a:gridCol>
                <a:gridCol w="2352040">
                  <a:extLst>
                    <a:ext uri="{9D8B030D-6E8A-4147-A177-3AD203B41FA5}">
                      <a16:colId xmlns:a16="http://schemas.microsoft.com/office/drawing/2014/main" val="20003"/>
                    </a:ext>
                  </a:extLst>
                </a:gridCol>
                <a:gridCol w="2254038">
                  <a:extLst>
                    <a:ext uri="{9D8B030D-6E8A-4147-A177-3AD203B41FA5}">
                      <a16:colId xmlns:a16="http://schemas.microsoft.com/office/drawing/2014/main" val="20004"/>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kern="1400">
                          <a:effectLst/>
                        </a:rPr>
                        <a:t>Support</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kern="1400">
                          <a:effectLst/>
                        </a:rPr>
                        <a:t>Description</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kern="1400">
                          <a:effectLst/>
                        </a:rPr>
                        <a:t>School-wide Data:</a:t>
                      </a:r>
                    </a:p>
                    <a:p>
                      <a:pPr marL="0" marR="0" algn="ctr">
                        <a:lnSpc>
                          <a:spcPct val="90000"/>
                        </a:lnSpc>
                        <a:spcBef>
                          <a:spcPts val="0"/>
                        </a:spcBef>
                        <a:spcAft>
                          <a:spcPts val="0"/>
                        </a:spcAft>
                      </a:pPr>
                      <a:r>
                        <a:rPr lang="en-US" sz="1700" kern="1400">
                          <a:effectLst/>
                        </a:rPr>
                        <a:t>Entry Criteria</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kern="1400">
                          <a:effectLst/>
                        </a:rPr>
                        <a:t>Data to Monitor Progress</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700" kern="1400">
                          <a:effectLst/>
                        </a:rPr>
                        <a:t>Exit Criteria</a:t>
                      </a:r>
                    </a:p>
                    <a:p>
                      <a:pPr marL="0" marR="0" algn="ctr">
                        <a:lnSpc>
                          <a:spcPct val="90000"/>
                        </a:lnSpc>
                        <a:spcBef>
                          <a:spcPts val="0"/>
                        </a:spcBef>
                        <a:spcAft>
                          <a:spcPts val="0"/>
                        </a:spcAft>
                      </a:pPr>
                      <a:r>
                        <a:rPr lang="en-US" sz="1700" kern="1400">
                          <a:effectLst/>
                        </a:rPr>
                        <a:t> </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90000"/>
                        </a:lnSpc>
                        <a:spcBef>
                          <a:spcPts val="0"/>
                        </a:spcBef>
                        <a:spcAft>
                          <a:spcPts val="0"/>
                        </a:spcAft>
                      </a:pPr>
                      <a:r>
                        <a:rPr lang="en-US" sz="1700" kern="1400">
                          <a:effectLst/>
                        </a:rPr>
                        <a:t>Behavior- specific praise</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90000"/>
                        </a:lnSpc>
                        <a:spcBef>
                          <a:spcPts val="0"/>
                        </a:spcBef>
                        <a:spcAft>
                          <a:spcPts val="0"/>
                        </a:spcAft>
                      </a:pPr>
                      <a:r>
                        <a:rPr lang="en-US" sz="1700" kern="1400">
                          <a:effectLst/>
                        </a:rPr>
                        <a:t>Behavior- specific praise (BSP) refers to sincere praise statements that acknowledge the student and reference specific, desirable behavior being recognized, praising effort (not ability). </a:t>
                      </a:r>
                      <a:endParaRPr lang="en-US" sz="1700" kern="1400">
                        <a:solidFill>
                          <a:srgbClr val="000000"/>
                        </a:solidFill>
                        <a:effectLst/>
                        <a:latin typeface="+mn-lt"/>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6985" marR="0">
                        <a:lnSpc>
                          <a:spcPct val="90000"/>
                        </a:lnSpc>
                        <a:spcBef>
                          <a:spcPts val="0"/>
                        </a:spcBef>
                        <a:spcAft>
                          <a:spcPts val="0"/>
                        </a:spcAft>
                      </a:pPr>
                      <a:r>
                        <a:rPr lang="en-US" sz="1700" kern="1400">
                          <a:effectLst/>
                        </a:rPr>
                        <a:t>One of more of the following:</a:t>
                      </a:r>
                    </a:p>
                    <a:p>
                      <a:pPr marL="0" marR="0">
                        <a:lnSpc>
                          <a:spcPct val="90000"/>
                        </a:lnSpc>
                        <a:spcBef>
                          <a:spcPts val="0"/>
                        </a:spcBef>
                        <a:spcAft>
                          <a:spcPts val="0"/>
                        </a:spcAft>
                      </a:pPr>
                      <a:r>
                        <a:rPr lang="en-US" sz="1700" b="1" kern="1400">
                          <a:effectLst/>
                        </a:rPr>
                        <a:t>Behavior: </a:t>
                      </a:r>
                    </a:p>
                    <a:p>
                      <a:pPr marL="342900" marR="0" lvl="0" indent="-342900">
                        <a:lnSpc>
                          <a:spcPct val="90000"/>
                        </a:lnSpc>
                        <a:spcBef>
                          <a:spcPts val="0"/>
                        </a:spcBef>
                        <a:spcAft>
                          <a:spcPts val="0"/>
                        </a:spcAft>
                        <a:buFont typeface="Wingdings"/>
                        <a:buChar char=""/>
                      </a:pPr>
                      <a:r>
                        <a:rPr lang="en-US" sz="1700" kern="1400">
                          <a:effectLst/>
                        </a:rPr>
                        <a:t>SRSS: Moderate (4-8) </a:t>
                      </a:r>
                    </a:p>
                    <a:p>
                      <a:pPr marL="342900" marR="0" lvl="0" indent="-342900">
                        <a:lnSpc>
                          <a:spcPct val="90000"/>
                        </a:lnSpc>
                        <a:spcBef>
                          <a:spcPts val="0"/>
                        </a:spcBef>
                        <a:spcAft>
                          <a:spcPts val="0"/>
                        </a:spcAft>
                        <a:buFont typeface="Wingdings"/>
                        <a:buChar char=""/>
                      </a:pPr>
                      <a:r>
                        <a:rPr lang="en-US" sz="1700" kern="1400">
                          <a:effectLst/>
                        </a:rPr>
                        <a:t>SRSS: High (9-21) </a:t>
                      </a:r>
                    </a:p>
                    <a:p>
                      <a:pPr marL="342900" marR="0" lvl="0" indent="-342900">
                        <a:lnSpc>
                          <a:spcPct val="90000"/>
                        </a:lnSpc>
                        <a:spcBef>
                          <a:spcPts val="0"/>
                        </a:spcBef>
                        <a:spcAft>
                          <a:spcPts val="0"/>
                        </a:spcAft>
                        <a:buFont typeface="Wingdings"/>
                        <a:buChar char=""/>
                      </a:pPr>
                      <a:r>
                        <a:rPr lang="en-US" sz="1700" kern="1400">
                          <a:effectLst/>
                        </a:rPr>
                        <a:t>Ranking of 1, 2, or 3 on the Motivation to Learn subscale of the </a:t>
                      </a:r>
                      <a:r>
                        <a:rPr lang="en-US" sz="1700" kern="1400" err="1">
                          <a:effectLst/>
                        </a:rPr>
                        <a:t>SSiS</a:t>
                      </a:r>
                      <a:r>
                        <a:rPr lang="en-US" sz="1700" kern="1400">
                          <a:effectLst/>
                        </a:rPr>
                        <a:t>-PSG</a:t>
                      </a:r>
                    </a:p>
                    <a:p>
                      <a:pPr marL="342900" marR="0" lvl="0" indent="-342900">
                        <a:lnSpc>
                          <a:spcPct val="90000"/>
                        </a:lnSpc>
                        <a:spcBef>
                          <a:spcPts val="0"/>
                        </a:spcBef>
                        <a:spcAft>
                          <a:spcPts val="0"/>
                        </a:spcAft>
                        <a:buFont typeface="Wingdings"/>
                        <a:buChar char=""/>
                      </a:pPr>
                      <a:r>
                        <a:rPr lang="en-US" sz="1700" kern="1400">
                          <a:effectLst/>
                        </a:rPr>
                        <a:t>2 office discipline referrals (ODRs) within a grading period</a:t>
                      </a:r>
                    </a:p>
                    <a:p>
                      <a:pPr marL="0" marR="0" algn="ctr">
                        <a:lnSpc>
                          <a:spcPct val="90000"/>
                        </a:lnSpc>
                        <a:spcBef>
                          <a:spcPts val="0"/>
                        </a:spcBef>
                        <a:spcAft>
                          <a:spcPts val="0"/>
                        </a:spcAft>
                      </a:pPr>
                      <a:r>
                        <a:rPr lang="en-US" sz="1700" b="1" kern="1400">
                          <a:effectLst/>
                        </a:rPr>
                        <a:t>AND/OR</a:t>
                      </a:r>
                    </a:p>
                    <a:p>
                      <a:pPr marL="0" marR="0">
                        <a:lnSpc>
                          <a:spcPct val="90000"/>
                        </a:lnSpc>
                        <a:spcBef>
                          <a:spcPts val="0"/>
                        </a:spcBef>
                        <a:spcAft>
                          <a:spcPts val="0"/>
                        </a:spcAft>
                      </a:pPr>
                      <a:r>
                        <a:rPr lang="en-US" sz="1700" b="1" kern="1400">
                          <a:effectLst/>
                        </a:rPr>
                        <a:t>Academic: </a:t>
                      </a:r>
                    </a:p>
                    <a:p>
                      <a:pPr marL="342900" marR="0" lvl="0" indent="-342900">
                        <a:lnSpc>
                          <a:spcPct val="90000"/>
                        </a:lnSpc>
                        <a:spcBef>
                          <a:spcPts val="0"/>
                        </a:spcBef>
                        <a:spcAft>
                          <a:spcPts val="0"/>
                        </a:spcAft>
                        <a:buFont typeface="Wingdings"/>
                        <a:buChar char=""/>
                      </a:pPr>
                      <a:r>
                        <a:rPr lang="en-US" sz="1700" kern="1400">
                          <a:effectLst/>
                        </a:rPr>
                        <a:t>Report card: 1 or more course failures</a:t>
                      </a:r>
                    </a:p>
                    <a:p>
                      <a:pPr marL="342900" marR="0" lvl="0" indent="-342900">
                        <a:lnSpc>
                          <a:spcPct val="90000"/>
                        </a:lnSpc>
                        <a:spcBef>
                          <a:spcPts val="0"/>
                        </a:spcBef>
                        <a:spcAft>
                          <a:spcPts val="0"/>
                        </a:spcAft>
                        <a:buFont typeface="Wingdings"/>
                        <a:buChar char=""/>
                      </a:pPr>
                      <a:r>
                        <a:rPr lang="en-US" sz="1700" kern="1400">
                          <a:effectLst/>
                        </a:rPr>
                        <a:t>Two of more missing assignments within a grading period in a class</a:t>
                      </a:r>
                    </a:p>
                    <a:p>
                      <a:pPr marL="342900" marR="0" lvl="0" indent="-342900">
                        <a:lnSpc>
                          <a:spcPct val="90000"/>
                        </a:lnSpc>
                        <a:spcBef>
                          <a:spcPts val="0"/>
                        </a:spcBef>
                        <a:spcAft>
                          <a:spcPts val="0"/>
                        </a:spcAft>
                        <a:buFont typeface="Wingdings"/>
                        <a:buChar char=""/>
                      </a:pPr>
                      <a:r>
                        <a:rPr lang="en-US" sz="1700" kern="1400" err="1">
                          <a:effectLst/>
                        </a:rPr>
                        <a:t>AIMSweb</a:t>
                      </a:r>
                      <a:r>
                        <a:rPr lang="en-US" sz="1700" kern="1400">
                          <a:effectLst/>
                        </a:rPr>
                        <a:t>: intensive or strategic level (math or reading)</a:t>
                      </a:r>
                    </a:p>
                    <a:p>
                      <a:pPr marL="342900" marR="0" lvl="0" indent="-342900">
                        <a:lnSpc>
                          <a:spcPct val="90000"/>
                        </a:lnSpc>
                        <a:spcBef>
                          <a:spcPts val="0"/>
                        </a:spcBef>
                        <a:spcAft>
                          <a:spcPts val="0"/>
                        </a:spcAft>
                        <a:buFont typeface="Wingdings"/>
                        <a:buChar char=""/>
                      </a:pPr>
                      <a:r>
                        <a:rPr lang="en-US" sz="1700" kern="1400">
                          <a:effectLst/>
                        </a:rPr>
                        <a:t>Below 2.5 GPA</a:t>
                      </a:r>
                      <a:endParaRPr lang="en-US" sz="1700" kern="1400">
                        <a:solidFill>
                          <a:srgbClr val="000000"/>
                        </a:solidFill>
                        <a:effectLst/>
                        <a:latin typeface="Calibri"/>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nSpc>
                          <a:spcPct val="90000"/>
                        </a:lnSpc>
                        <a:spcBef>
                          <a:spcPts val="0"/>
                        </a:spcBef>
                        <a:spcAft>
                          <a:spcPts val="0"/>
                        </a:spcAft>
                        <a:buFont typeface="Symbol"/>
                        <a:buNone/>
                      </a:pPr>
                      <a:r>
                        <a:rPr lang="en-US" sz="1700" kern="1400">
                          <a:solidFill>
                            <a:srgbClr val="000000"/>
                          </a:solidFill>
                          <a:effectLst/>
                          <a:latin typeface="+mn-lt"/>
                          <a:ea typeface="Times New Roman"/>
                          <a:cs typeface="Times New Roman"/>
                        </a:rPr>
                        <a:t>Student behavior</a:t>
                      </a:r>
                      <a:r>
                        <a:rPr lang="en-US" sz="1700" kern="1400" baseline="0">
                          <a:solidFill>
                            <a:srgbClr val="000000"/>
                          </a:solidFill>
                          <a:effectLst/>
                          <a:latin typeface="+mn-lt"/>
                          <a:ea typeface="Times New Roman"/>
                          <a:cs typeface="Times New Roman"/>
                        </a:rPr>
                        <a:t> targeted for improvement (e.g., a</a:t>
                      </a:r>
                      <a:r>
                        <a:rPr lang="en-US" sz="1700" kern="1400">
                          <a:solidFill>
                            <a:srgbClr val="000000"/>
                          </a:solidFill>
                          <a:effectLst/>
                          <a:latin typeface="+mn-lt"/>
                          <a:ea typeface="Times New Roman"/>
                          <a:cs typeface="Times New Roman"/>
                        </a:rPr>
                        <a:t>cademic engaged time % of intervals, assignment completion, ODRs).</a:t>
                      </a:r>
                    </a:p>
                    <a:p>
                      <a:pPr marL="0" marR="0" lvl="0" indent="0">
                        <a:lnSpc>
                          <a:spcPct val="90000"/>
                        </a:lnSpc>
                        <a:spcBef>
                          <a:spcPts val="0"/>
                        </a:spcBef>
                        <a:spcAft>
                          <a:spcPts val="0"/>
                        </a:spcAft>
                        <a:buFont typeface="Symbol"/>
                        <a:buNone/>
                      </a:pPr>
                      <a:endParaRPr lang="en-US" sz="800" kern="1400">
                        <a:solidFill>
                          <a:srgbClr val="000000"/>
                        </a:solidFill>
                        <a:effectLst/>
                        <a:latin typeface="+mn-lt"/>
                        <a:ea typeface="Times New Roman"/>
                        <a:cs typeface="Times New Roman"/>
                      </a:endParaRPr>
                    </a:p>
                    <a:p>
                      <a:pPr marL="0" marR="0" lvl="0" indent="0">
                        <a:lnSpc>
                          <a:spcPct val="90000"/>
                        </a:lnSpc>
                        <a:spcBef>
                          <a:spcPts val="0"/>
                        </a:spcBef>
                        <a:spcAft>
                          <a:spcPts val="0"/>
                        </a:spcAft>
                        <a:buFont typeface="Symbol"/>
                        <a:buNone/>
                      </a:pPr>
                      <a:r>
                        <a:rPr lang="en-US" sz="1700" b="1" kern="1400">
                          <a:solidFill>
                            <a:srgbClr val="000000"/>
                          </a:solidFill>
                          <a:effectLst/>
                          <a:latin typeface="+mn-lt"/>
                          <a:ea typeface="Times New Roman"/>
                          <a:cs typeface="Times New Roman"/>
                        </a:rPr>
                        <a:t>Treatment integrity</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Implementation checklist</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Treatment integrity checklist</a:t>
                      </a:r>
                    </a:p>
                    <a:p>
                      <a:pPr marL="0" marR="0" lvl="0" indent="0">
                        <a:lnSpc>
                          <a:spcPct val="90000"/>
                        </a:lnSpc>
                        <a:spcBef>
                          <a:spcPts val="0"/>
                        </a:spcBef>
                        <a:spcAft>
                          <a:spcPts val="0"/>
                        </a:spcAft>
                        <a:buFont typeface="Symbol"/>
                        <a:buNone/>
                      </a:pPr>
                      <a:endParaRPr lang="en-US" sz="800" kern="1400">
                        <a:solidFill>
                          <a:srgbClr val="000000"/>
                        </a:solidFill>
                        <a:effectLst/>
                        <a:latin typeface="+mn-lt"/>
                        <a:ea typeface="Times New Roman"/>
                        <a:cs typeface="Times New Roman"/>
                      </a:endParaRPr>
                    </a:p>
                    <a:p>
                      <a:pPr marL="0" marR="0" lvl="0" indent="0">
                        <a:lnSpc>
                          <a:spcPct val="90000"/>
                        </a:lnSpc>
                        <a:spcBef>
                          <a:spcPts val="0"/>
                        </a:spcBef>
                        <a:spcAft>
                          <a:spcPts val="0"/>
                        </a:spcAft>
                        <a:buFont typeface="Symbol"/>
                        <a:buNone/>
                      </a:pPr>
                      <a:r>
                        <a:rPr lang="en-US" sz="1700" b="1" kern="1400">
                          <a:solidFill>
                            <a:srgbClr val="000000"/>
                          </a:solidFill>
                          <a:effectLst/>
                          <a:latin typeface="+mn-lt"/>
                          <a:ea typeface="Times New Roman"/>
                          <a:cs typeface="Times New Roman"/>
                        </a:rPr>
                        <a:t>Social validity</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IRP-15 (teacher)</a:t>
                      </a:r>
                    </a:p>
                    <a:p>
                      <a:pPr marL="227013" marR="0" lvl="0" indent="-227013">
                        <a:lnSpc>
                          <a:spcPct val="90000"/>
                        </a:lnSpc>
                        <a:spcBef>
                          <a:spcPts val="0"/>
                        </a:spcBef>
                        <a:spcAft>
                          <a:spcPts val="0"/>
                        </a:spcAft>
                        <a:buFont typeface="Symbol"/>
                        <a:buChar char=""/>
                      </a:pPr>
                      <a:r>
                        <a:rPr lang="en-US" sz="1700" kern="1400">
                          <a:solidFill>
                            <a:srgbClr val="000000"/>
                          </a:solidFill>
                          <a:effectLst/>
                          <a:latin typeface="+mn-lt"/>
                          <a:ea typeface="Times New Roman"/>
                          <a:cs typeface="Times New Roman"/>
                        </a:rPr>
                        <a:t>Student-completed survey</a:t>
                      </a: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lvl="0" indent="-342900">
                        <a:lnSpc>
                          <a:spcPct val="90000"/>
                        </a:lnSpc>
                        <a:spcBef>
                          <a:spcPts val="0"/>
                        </a:spcBef>
                        <a:spcAft>
                          <a:spcPts val="0"/>
                        </a:spcAft>
                        <a:buFont typeface="Symbol"/>
                        <a:buChar char=""/>
                      </a:pPr>
                      <a:r>
                        <a:rPr lang="en-US" sz="1700" kern="1400">
                          <a:effectLst/>
                        </a:rPr>
                        <a:t>0-1 ODRs in a grading period</a:t>
                      </a:r>
                    </a:p>
                    <a:p>
                      <a:pPr marL="45085" marR="0" algn="ctr">
                        <a:lnSpc>
                          <a:spcPct val="90000"/>
                        </a:lnSpc>
                        <a:spcBef>
                          <a:spcPts val="0"/>
                        </a:spcBef>
                        <a:spcAft>
                          <a:spcPts val="0"/>
                        </a:spcAft>
                      </a:pPr>
                      <a:r>
                        <a:rPr lang="en-US" sz="1700" b="1" kern="1400">
                          <a:effectLst/>
                        </a:rPr>
                        <a:t>and</a:t>
                      </a:r>
                    </a:p>
                    <a:p>
                      <a:pPr marL="342900" marR="0" lvl="0" indent="-342900">
                        <a:lnSpc>
                          <a:spcPct val="90000"/>
                        </a:lnSpc>
                        <a:spcBef>
                          <a:spcPts val="0"/>
                        </a:spcBef>
                        <a:spcAft>
                          <a:spcPts val="0"/>
                        </a:spcAft>
                        <a:buFont typeface="Symbol"/>
                        <a:buChar char=""/>
                      </a:pPr>
                      <a:r>
                        <a:rPr lang="en-US" sz="1700" kern="1400">
                          <a:effectLst/>
                        </a:rPr>
                        <a:t>2.5 GPA or higher</a:t>
                      </a:r>
                    </a:p>
                    <a:p>
                      <a:pPr marL="342900" marR="0" lvl="0" indent="-342900">
                        <a:lnSpc>
                          <a:spcPct val="90000"/>
                        </a:lnSpc>
                        <a:spcBef>
                          <a:spcPts val="0"/>
                        </a:spcBef>
                        <a:spcAft>
                          <a:spcPts val="0"/>
                        </a:spcAft>
                        <a:buFont typeface="Symbol"/>
                        <a:buChar char=""/>
                      </a:pPr>
                      <a:r>
                        <a:rPr lang="en-US" sz="1700" kern="1400">
                          <a:effectLst/>
                        </a:rPr>
                        <a:t>Zero missing assignments per class in a grading period </a:t>
                      </a:r>
                    </a:p>
                    <a:p>
                      <a:pPr marL="6985" marR="0" algn="ctr">
                        <a:lnSpc>
                          <a:spcPct val="90000"/>
                        </a:lnSpc>
                        <a:spcBef>
                          <a:spcPts val="0"/>
                        </a:spcBef>
                        <a:spcAft>
                          <a:spcPts val="0"/>
                        </a:spcAft>
                      </a:pPr>
                      <a:r>
                        <a:rPr lang="en-US" sz="1700" b="1" kern="1400">
                          <a:effectLst/>
                        </a:rPr>
                        <a:t>and</a:t>
                      </a:r>
                    </a:p>
                    <a:p>
                      <a:pPr marL="342900" marR="0" lvl="0" indent="-342900">
                        <a:lnSpc>
                          <a:spcPct val="90000"/>
                        </a:lnSpc>
                        <a:spcBef>
                          <a:spcPts val="0"/>
                        </a:spcBef>
                        <a:spcAft>
                          <a:spcPts val="0"/>
                        </a:spcAft>
                        <a:buFont typeface="Symbol"/>
                        <a:buChar char=""/>
                      </a:pPr>
                      <a:r>
                        <a:rPr lang="en-US" sz="1700" kern="1400">
                          <a:effectLst/>
                        </a:rPr>
                        <a:t>SRSS: Low (0-3) </a:t>
                      </a:r>
                    </a:p>
                    <a:p>
                      <a:pPr marL="6985" marR="0" algn="ctr">
                        <a:lnSpc>
                          <a:spcPct val="90000"/>
                        </a:lnSpc>
                        <a:spcBef>
                          <a:spcPts val="0"/>
                        </a:spcBef>
                        <a:spcAft>
                          <a:spcPts val="0"/>
                        </a:spcAft>
                      </a:pPr>
                      <a:r>
                        <a:rPr lang="en-US" sz="1700" b="1" kern="1400">
                          <a:effectLst/>
                        </a:rPr>
                        <a:t>or</a:t>
                      </a:r>
                    </a:p>
                    <a:p>
                      <a:pPr marL="342900" marR="0" lvl="0" indent="-342900">
                        <a:lnSpc>
                          <a:spcPct val="90000"/>
                        </a:lnSpc>
                        <a:spcBef>
                          <a:spcPts val="0"/>
                        </a:spcBef>
                        <a:spcAft>
                          <a:spcPts val="0"/>
                        </a:spcAft>
                        <a:buFont typeface="Symbol"/>
                        <a:buChar char=""/>
                      </a:pPr>
                      <a:r>
                        <a:rPr lang="en-US" sz="1700" kern="1400">
                          <a:effectLst/>
                        </a:rPr>
                        <a:t>Ranking of 4 or 5 on the Motivation to Learn subscale of the </a:t>
                      </a:r>
                      <a:r>
                        <a:rPr lang="en-US" sz="1700" kern="1400" err="1">
                          <a:effectLst/>
                        </a:rPr>
                        <a:t>SSiS</a:t>
                      </a:r>
                      <a:r>
                        <a:rPr lang="en-US" sz="1700" kern="1400">
                          <a:effectLst/>
                        </a:rPr>
                        <a:t>-PSG</a:t>
                      </a:r>
                    </a:p>
                    <a:p>
                      <a:pPr marL="6985" marR="0" algn="ctr">
                        <a:lnSpc>
                          <a:spcPct val="90000"/>
                        </a:lnSpc>
                        <a:spcBef>
                          <a:spcPts val="0"/>
                        </a:spcBef>
                        <a:spcAft>
                          <a:spcPts val="0"/>
                        </a:spcAft>
                      </a:pPr>
                      <a:r>
                        <a:rPr lang="en-US" sz="1700" kern="1400">
                          <a:effectLst/>
                        </a:rPr>
                        <a:t> </a:t>
                      </a:r>
                      <a:endParaRPr lang="en-US" sz="1700" kern="1400">
                        <a:solidFill>
                          <a:srgbClr val="000000"/>
                        </a:solidFill>
                        <a:effectLst/>
                        <a:latin typeface="Calibri"/>
                        <a:ea typeface="Times New Roman"/>
                        <a:cs typeface="Times New Roman"/>
                      </a:endParaRPr>
                    </a:p>
                  </a:txBody>
                  <a:tcPr marL="61722" marR="6172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60433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00466485-3CE4-8E62-6D5C-BD1217B1B825}"/>
              </a:ext>
            </a:extLst>
          </p:cNvPr>
          <p:cNvSpPr txBox="1"/>
          <p:nvPr/>
        </p:nvSpPr>
        <p:spPr>
          <a:xfrm>
            <a:off x="8864600" y="152400"/>
            <a:ext cx="3185487" cy="646331"/>
          </a:xfrm>
          <a:prstGeom prst="rect">
            <a:avLst/>
          </a:prstGeom>
          <a:noFill/>
        </p:spPr>
        <p:txBody>
          <a:bodyPr wrap="none" rtlCol="0">
            <a:spAutoFit/>
          </a:bodyPr>
          <a:lstStyle/>
          <a:p>
            <a:r>
              <a:rPr lang="en-US" sz="3600" b="1">
                <a:solidFill>
                  <a:schemeClr val="tx2"/>
                </a:solidFill>
              </a:rPr>
              <a:t>ci3t.org/covid</a:t>
            </a:r>
          </a:p>
        </p:txBody>
      </p:sp>
      <p:pic>
        <p:nvPicPr>
          <p:cNvPr id="6" name="Picture 5" descr="A screenshot of a video presentation&#10;&#10;Description automatically generated">
            <a:extLst>
              <a:ext uri="{FF2B5EF4-FFF2-40B4-BE49-F238E27FC236}">
                <a16:creationId xmlns:a16="http://schemas.microsoft.com/office/drawing/2014/main" id="{1E6DC9B9-C4DA-F90E-0633-31BD5377A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511" y="0"/>
            <a:ext cx="5302577" cy="6858000"/>
          </a:xfrm>
          <a:prstGeom prst="rect">
            <a:avLst/>
          </a:prstGeom>
          <a:ln>
            <a:solidFill>
              <a:schemeClr val="tx2"/>
            </a:solidFill>
          </a:ln>
        </p:spPr>
      </p:pic>
      <p:pic>
        <p:nvPicPr>
          <p:cNvPr id="8" name="Picture 7" descr="A paper with text and a few words&#10;&#10;Description automatically generated with medium confidence">
            <a:extLst>
              <a:ext uri="{FF2B5EF4-FFF2-40B4-BE49-F238E27FC236}">
                <a16:creationId xmlns:a16="http://schemas.microsoft.com/office/drawing/2014/main" id="{242C1294-6CC0-4AB4-E195-B9F912E8F5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262" y="1219200"/>
            <a:ext cx="5299364" cy="6858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526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00466485-3CE4-8E62-6D5C-BD1217B1B825}"/>
              </a:ext>
            </a:extLst>
          </p:cNvPr>
          <p:cNvSpPr txBox="1"/>
          <p:nvPr/>
        </p:nvSpPr>
        <p:spPr>
          <a:xfrm>
            <a:off x="8864600" y="152400"/>
            <a:ext cx="3185487" cy="646331"/>
          </a:xfrm>
          <a:prstGeom prst="rect">
            <a:avLst/>
          </a:prstGeom>
          <a:noFill/>
        </p:spPr>
        <p:txBody>
          <a:bodyPr wrap="none" rtlCol="0">
            <a:spAutoFit/>
          </a:bodyPr>
          <a:lstStyle/>
          <a:p>
            <a:r>
              <a:rPr lang="en-US" sz="3600" b="1">
                <a:solidFill>
                  <a:schemeClr val="tx2"/>
                </a:solidFill>
              </a:rPr>
              <a:t>ci3t.org/covid</a:t>
            </a:r>
          </a:p>
        </p:txBody>
      </p:sp>
      <p:pic>
        <p:nvPicPr>
          <p:cNvPr id="5" name="Picture 4" descr="A paper with text on it&#10;&#10;Description automatically generated">
            <a:extLst>
              <a:ext uri="{FF2B5EF4-FFF2-40B4-BE49-F238E27FC236}">
                <a16:creationId xmlns:a16="http://schemas.microsoft.com/office/drawing/2014/main" id="{54E985B9-B421-C76D-0834-58CB16E36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913" y="152400"/>
            <a:ext cx="5299364" cy="6858000"/>
          </a:xfrm>
          <a:prstGeom prst="rect">
            <a:avLst/>
          </a:prstGeom>
          <a:ln>
            <a:solidFill>
              <a:schemeClr val="tx1">
                <a:lumMod val="50000"/>
                <a:lumOff val="50000"/>
              </a:schemeClr>
            </a:solidFill>
          </a:ln>
        </p:spPr>
      </p:pic>
      <p:pic>
        <p:nvPicPr>
          <p:cNvPr id="7" name="Picture 6" descr="A close-up of a paper&#10;&#10;Description automatically generated">
            <a:extLst>
              <a:ext uri="{FF2B5EF4-FFF2-40B4-BE49-F238E27FC236}">
                <a16:creationId xmlns:a16="http://schemas.microsoft.com/office/drawing/2014/main" id="{495F54EA-6329-6592-8011-4DEC136214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6818" y="1117600"/>
            <a:ext cx="5299364" cy="6858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descr="A paper with text on it&#10;&#10;Description automatically generated">
            <a:extLst>
              <a:ext uri="{FF2B5EF4-FFF2-40B4-BE49-F238E27FC236}">
                <a16:creationId xmlns:a16="http://schemas.microsoft.com/office/drawing/2014/main" id="{F8B3DCC0-63C5-8F71-760B-28894E8B2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2418" y="2984500"/>
            <a:ext cx="5299364" cy="6858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descr="A poster with text overlay&#10;&#10;Description automatically generated">
            <a:extLst>
              <a:ext uri="{FF2B5EF4-FFF2-40B4-BE49-F238E27FC236}">
                <a16:creationId xmlns:a16="http://schemas.microsoft.com/office/drawing/2014/main" id="{079EEEE8-9084-E363-41C9-EE7BD254D9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6318" y="0"/>
            <a:ext cx="5299364" cy="6858000"/>
          </a:xfrm>
          <a:prstGeom prst="rect">
            <a:avLst/>
          </a:prstGeom>
          <a:ln>
            <a:solidFill>
              <a:schemeClr val="accent6">
                <a:lumMod val="75000"/>
              </a:schemeClr>
            </a:solidFill>
          </a:ln>
          <a:effectLst>
            <a:outerShdw blurRad="292100" sx="104000" sy="104000" algn="tl" rotWithShape="0">
              <a:srgbClr val="333333">
                <a:alpha val="65000"/>
              </a:srgbClr>
            </a:outerShdw>
          </a:effectLst>
        </p:spPr>
      </p:pic>
      <p:pic>
        <p:nvPicPr>
          <p:cNvPr id="11" name="Picture 10" descr="A poster with text and images&#10;&#10;Description automatically generated with medium confidence">
            <a:extLst>
              <a:ext uri="{FF2B5EF4-FFF2-40B4-BE49-F238E27FC236}">
                <a16:creationId xmlns:a16="http://schemas.microsoft.com/office/drawing/2014/main" id="{7B960741-10BA-50D8-CFC6-713CB7B3A26E}"/>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tretch>
            <a:fillRect/>
          </a:stretch>
        </p:blipFill>
        <p:spPr>
          <a:xfrm>
            <a:off x="1595714" y="2082800"/>
            <a:ext cx="5306063" cy="6858000"/>
          </a:xfrm>
          <a:prstGeom prst="rect">
            <a:avLst/>
          </a:prstGeom>
          <a:ln>
            <a:solidFill>
              <a:schemeClr val="accent5">
                <a:lumMod val="75000"/>
              </a:schemeClr>
            </a:solidFill>
          </a:ln>
        </p:spPr>
      </p:pic>
    </p:spTree>
    <p:extLst>
      <p:ext uri="{BB962C8B-B14F-4D97-AF65-F5344CB8AC3E}">
        <p14:creationId xmlns:p14="http://schemas.microsoft.com/office/powerpoint/2010/main" val="19857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11"/>
                                        </p:tgtEl>
                                        <p:attrNameLst>
                                          <p:attrName>ppt_y</p:attrName>
                                        </p:attrNameLst>
                                      </p:cBhvr>
                                      <p:tavLst>
                                        <p:tav tm="0">
                                          <p:val>
                                            <p:strVal val="#ppt_y"/>
                                          </p:val>
                                        </p:tav>
                                        <p:tav tm="100000">
                                          <p:val>
                                            <p:strVal val="#ppt_y+#ppt_h*1.125000"/>
                                          </p:val>
                                        </p:tav>
                                      </p:tavLst>
                                    </p:anim>
                                    <p:animEffect transition="out" filter="wipe(down)">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6373120-6F10-C037-310A-0CF2EE4E64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8517" y="203838"/>
            <a:ext cx="5053256" cy="65398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havior-Specific Praise">
            <a:extLst>
              <a:ext uri="{FF2B5EF4-FFF2-40B4-BE49-F238E27FC236}">
                <a16:creationId xmlns:a16="http://schemas.microsoft.com/office/drawing/2014/main" id="{0F50A69E-1263-CFCC-7C99-C055BF7811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1520046"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3B014D5-1C36-0A8F-4B4B-DFF5D6DBE3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6221" y="203838"/>
            <a:ext cx="3487927" cy="65398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36E528B-03E2-DBEE-AD69-1D686DA49E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6929" y="3892893"/>
            <a:ext cx="4678142" cy="6336613"/>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6920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havior-Specific Praise">
            <a:extLst>
              <a:ext uri="{FF2B5EF4-FFF2-40B4-BE49-F238E27FC236}">
                <a16:creationId xmlns:a16="http://schemas.microsoft.com/office/drawing/2014/main" id="{3B6376E1-5E07-47A4-892D-BA53517535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1520046"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website&#10;&#10;Description automatically generated">
            <a:extLst>
              <a:ext uri="{FF2B5EF4-FFF2-40B4-BE49-F238E27FC236}">
                <a16:creationId xmlns:a16="http://schemas.microsoft.com/office/drawing/2014/main" id="{032F210A-2F8E-4D3D-FE4C-A02FA72887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3850" y="114300"/>
            <a:ext cx="6641837" cy="6578169"/>
          </a:xfrm>
          <a:prstGeom prst="rect">
            <a:avLst/>
          </a:prstGeom>
        </p:spPr>
      </p:pic>
      <p:sp>
        <p:nvSpPr>
          <p:cNvPr id="10" name="Rectangle 9">
            <a:extLst>
              <a:ext uri="{FF2B5EF4-FFF2-40B4-BE49-F238E27FC236}">
                <a16:creationId xmlns:a16="http://schemas.microsoft.com/office/drawing/2014/main" id="{D745E6DE-0A3A-7259-43DF-38AA8ECAFA25}"/>
              </a:ext>
            </a:extLst>
          </p:cNvPr>
          <p:cNvSpPr/>
          <p:nvPr/>
        </p:nvSpPr>
        <p:spPr>
          <a:xfrm>
            <a:off x="1963850" y="2552700"/>
            <a:ext cx="1985850" cy="288823"/>
          </a:xfrm>
          <a:prstGeom prst="rect">
            <a:avLst/>
          </a:prstGeom>
          <a:noFill/>
          <a:ln w="38100">
            <a:solidFill>
              <a:srgbClr val="6A1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E0655D-C27B-10C1-2F9F-F71526DD1A12}"/>
              </a:ext>
            </a:extLst>
          </p:cNvPr>
          <p:cNvSpPr/>
          <p:nvPr/>
        </p:nvSpPr>
        <p:spPr>
          <a:xfrm>
            <a:off x="4173650" y="5816600"/>
            <a:ext cx="4170250" cy="774700"/>
          </a:xfrm>
          <a:prstGeom prst="rect">
            <a:avLst/>
          </a:prstGeom>
          <a:noFill/>
          <a:ln w="38100">
            <a:solidFill>
              <a:srgbClr val="6A1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33EF23B-5390-67B4-B39E-07424DE7E5C8}"/>
              </a:ext>
            </a:extLst>
          </p:cNvPr>
          <p:cNvPicPr>
            <a:picLocks noChangeAspect="1"/>
          </p:cNvPicPr>
          <p:nvPr/>
        </p:nvPicPr>
        <p:blipFill>
          <a:blip r:embed="rId5"/>
          <a:stretch>
            <a:fillRect/>
          </a:stretch>
        </p:blipFill>
        <p:spPr>
          <a:xfrm>
            <a:off x="1765276" y="66741"/>
            <a:ext cx="10314808" cy="6724517"/>
          </a:xfrm>
          <a:prstGeom prst="rect">
            <a:avLst/>
          </a:prstGeom>
        </p:spPr>
      </p:pic>
      <p:pic>
        <p:nvPicPr>
          <p:cNvPr id="3" name="Picture 2">
            <a:extLst>
              <a:ext uri="{FF2B5EF4-FFF2-40B4-BE49-F238E27FC236}">
                <a16:creationId xmlns:a16="http://schemas.microsoft.com/office/drawing/2014/main" id="{25F44E0F-FC14-463A-2CF4-5218BB67EDAD}"/>
              </a:ext>
            </a:extLst>
          </p:cNvPr>
          <p:cNvPicPr>
            <a:picLocks noChangeAspect="1"/>
          </p:cNvPicPr>
          <p:nvPr/>
        </p:nvPicPr>
        <p:blipFill>
          <a:blip r:embed="rId6"/>
          <a:stretch>
            <a:fillRect/>
          </a:stretch>
        </p:blipFill>
        <p:spPr>
          <a:xfrm>
            <a:off x="1765276" y="66740"/>
            <a:ext cx="10346164" cy="6724517"/>
          </a:xfrm>
          <a:prstGeom prst="rect">
            <a:avLst/>
          </a:prstGeom>
        </p:spPr>
      </p:pic>
    </p:spTree>
    <p:extLst>
      <p:ext uri="{BB962C8B-B14F-4D97-AF65-F5344CB8AC3E}">
        <p14:creationId xmlns:p14="http://schemas.microsoft.com/office/powerpoint/2010/main" val="20625600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havior-Specific Praise">
            <a:extLst>
              <a:ext uri="{FF2B5EF4-FFF2-40B4-BE49-F238E27FC236}">
                <a16:creationId xmlns:a16="http://schemas.microsoft.com/office/drawing/2014/main" id="{D78B7F1F-4864-B97E-ACC1-E355A15162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855" y="497305"/>
            <a:ext cx="3510965" cy="54854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0CD0F56-7F97-9C7F-B631-A7617EC04238}"/>
              </a:ext>
            </a:extLst>
          </p:cNvPr>
          <p:cNvSpPr txBox="1"/>
          <p:nvPr/>
        </p:nvSpPr>
        <p:spPr>
          <a:xfrm>
            <a:off x="4655931" y="497305"/>
            <a:ext cx="6924214" cy="3539430"/>
          </a:xfrm>
          <a:prstGeom prst="rect">
            <a:avLst/>
          </a:prstGeom>
          <a:noFill/>
          <a:ln w="76200">
            <a:noFill/>
          </a:ln>
        </p:spPr>
        <p:txBody>
          <a:bodyPr wrap="square" rtlCol="0">
            <a:spAutoFit/>
          </a:bodyPr>
          <a:lstStyle/>
          <a:p>
            <a:r>
              <a:rPr lang="en-US" sz="3200" dirty="0"/>
              <a:t>How might you </a:t>
            </a:r>
            <a:r>
              <a:rPr lang="en-US" sz="3200" dirty="0">
                <a:solidFill>
                  <a:schemeClr val="tx1">
                    <a:lumMod val="75000"/>
                    <a:lumOff val="25000"/>
                  </a:schemeClr>
                </a:solidFill>
              </a:rPr>
              <a:t>increase</a:t>
            </a:r>
            <a:r>
              <a:rPr lang="en-US" sz="3200" dirty="0"/>
              <a:t> your use of behavior-specific praise in your </a:t>
            </a:r>
            <a:r>
              <a:rPr lang="en-US" sz="3200" b="1" dirty="0">
                <a:solidFill>
                  <a:srgbClr val="7030A0"/>
                </a:solidFill>
              </a:rPr>
              <a:t>classroom</a:t>
            </a:r>
            <a:r>
              <a:rPr lang="en-US" sz="3200" dirty="0"/>
              <a:t> and </a:t>
            </a:r>
            <a:r>
              <a:rPr lang="en-US" sz="3200" b="1" dirty="0">
                <a:solidFill>
                  <a:srgbClr val="7030A0"/>
                </a:solidFill>
              </a:rPr>
              <a:t>noninstructional</a:t>
            </a:r>
            <a:r>
              <a:rPr lang="en-US" sz="3200" dirty="0"/>
              <a:t> areas?</a:t>
            </a:r>
          </a:p>
          <a:p>
            <a:endParaRPr lang="en-US" sz="3200" dirty="0"/>
          </a:p>
          <a:p>
            <a:r>
              <a:rPr lang="en-US" sz="3200" dirty="0"/>
              <a:t>How could you share this strategy with others?</a:t>
            </a:r>
          </a:p>
        </p:txBody>
      </p:sp>
      <p:pic>
        <p:nvPicPr>
          <p:cNvPr id="2" name="Picture 41">
            <a:extLst>
              <a:ext uri="{FF2B5EF4-FFF2-40B4-BE49-F238E27FC236}">
                <a16:creationId xmlns:a16="http://schemas.microsoft.com/office/drawing/2014/main" id="{0F37A293-84E1-BE52-3AD9-24D36D22950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0">
            <a:extLst>
              <a:ext uri="{FF2B5EF4-FFF2-40B4-BE49-F238E27FC236}">
                <a16:creationId xmlns:a16="http://schemas.microsoft.com/office/drawing/2014/main" id="{34E036A2-D0E6-72AC-6760-F46BFC403EF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9">
            <a:extLst>
              <a:ext uri="{FF2B5EF4-FFF2-40B4-BE49-F238E27FC236}">
                <a16:creationId xmlns:a16="http://schemas.microsoft.com/office/drawing/2014/main" id="{8FFE6318-3844-1053-8E13-519542162A8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8">
            <a:extLst>
              <a:ext uri="{FF2B5EF4-FFF2-40B4-BE49-F238E27FC236}">
                <a16:creationId xmlns:a16="http://schemas.microsoft.com/office/drawing/2014/main" id="{94A02F2B-CA57-F72F-288C-9D3007A5649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3">
            <a:extLst>
              <a:ext uri="{FF2B5EF4-FFF2-40B4-BE49-F238E27FC236}">
                <a16:creationId xmlns:a16="http://schemas.microsoft.com/office/drawing/2014/main" id="{E60CC602-5F18-579E-C549-328E6548035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6">
            <a:extLst>
              <a:ext uri="{FF2B5EF4-FFF2-40B4-BE49-F238E27FC236}">
                <a16:creationId xmlns:a16="http://schemas.microsoft.com/office/drawing/2014/main" id="{4BA5AAEC-C1A8-061F-A52E-90E61CF6BA1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5530769" y="4112557"/>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2">
            <a:extLst>
              <a:ext uri="{FF2B5EF4-FFF2-40B4-BE49-F238E27FC236}">
                <a16:creationId xmlns:a16="http://schemas.microsoft.com/office/drawing/2014/main" id="{0DFBC1EC-E900-BC67-4637-2CC2CDBC98C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5530770" y="4112557"/>
            <a:ext cx="5076823" cy="1800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008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940C286D-0EB8-BD2E-07B9-E0A1B4720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636" y="23813"/>
            <a:ext cx="5299364" cy="6858000"/>
          </a:xfrm>
          <a:prstGeom prst="rect">
            <a:avLst/>
          </a:prstGeom>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Precorrection</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Educators</a:t>
            </a:r>
          </a:p>
          <a:p>
            <a:r>
              <a:rPr lang="en-US"/>
              <a:t>Families</a:t>
            </a:r>
          </a:p>
          <a:p>
            <a:endParaRPr lang="en-US"/>
          </a:p>
        </p:txBody>
      </p:sp>
      <p:pic>
        <p:nvPicPr>
          <p:cNvPr id="7" name="Picture 2">
            <a:extLst>
              <a:ext uri="{FF2B5EF4-FFF2-40B4-BE49-F238E27FC236}">
                <a16:creationId xmlns:a16="http://schemas.microsoft.com/office/drawing/2014/main" id="{6831D067-6DE6-0EE6-B8A6-D6CE6EEF00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886825" y="1693663"/>
            <a:ext cx="3305175" cy="51643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beard and blue glasses smiling&#10;&#10;Description automatically generated">
            <a:extLst>
              <a:ext uri="{FF2B5EF4-FFF2-40B4-BE49-F238E27FC236}">
                <a16:creationId xmlns:a16="http://schemas.microsoft.com/office/drawing/2014/main" id="{45201D58-E8B5-9F8A-F268-1A61CE327F65}"/>
              </a:ext>
            </a:extLst>
          </p:cNvPr>
          <p:cNvPicPr>
            <a:picLocks noChangeAspect="1"/>
          </p:cNvPicPr>
          <p:nvPr/>
        </p:nvPicPr>
        <p:blipFill>
          <a:blip r:embed="rId4"/>
          <a:stretch>
            <a:fillRect/>
          </a:stretch>
        </p:blipFill>
        <p:spPr>
          <a:xfrm>
            <a:off x="418703" y="160601"/>
            <a:ext cx="2107936" cy="2107936"/>
          </a:xfrm>
          <a:prstGeom prst="rect">
            <a:avLst/>
          </a:prstGeom>
        </p:spPr>
      </p:pic>
    </p:spTree>
    <p:extLst>
      <p:ext uri="{BB962C8B-B14F-4D97-AF65-F5344CB8AC3E}">
        <p14:creationId xmlns:p14="http://schemas.microsoft.com/office/powerpoint/2010/main" val="236707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447098" y="0"/>
            <a:ext cx="5297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DDB11D-1A67-E8A9-5C8F-BBB01EBBEC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156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181884" y="186431"/>
            <a:ext cx="9634153" cy="1247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4544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065859" y="-5717219"/>
            <a:ext cx="9634153" cy="1247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368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402F-6F10-7125-ACF8-688D7BC55AA3}"/>
              </a:ext>
            </a:extLst>
          </p:cNvPr>
          <p:cNvSpPr>
            <a:spLocks noGrp="1"/>
          </p:cNvSpPr>
          <p:nvPr>
            <p:ph type="title"/>
          </p:nvPr>
        </p:nvSpPr>
        <p:spPr/>
        <p:txBody>
          <a:bodyPr/>
          <a:lstStyle/>
          <a:p>
            <a:r>
              <a:rPr lang="en-US"/>
              <a:t>8 Steps to Implement Precorrection</a:t>
            </a:r>
          </a:p>
        </p:txBody>
      </p:sp>
      <p:pic>
        <p:nvPicPr>
          <p:cNvPr id="5" name="Content Placeholder 4">
            <a:extLst>
              <a:ext uri="{FF2B5EF4-FFF2-40B4-BE49-F238E27FC236}">
                <a16:creationId xmlns:a16="http://schemas.microsoft.com/office/drawing/2014/main" id="{BDF6FC10-229A-FA70-1824-B6A32B194A0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275385" y="1982091"/>
            <a:ext cx="5726488" cy="3731697"/>
          </a:xfrm>
          <a:ln>
            <a:solidFill>
              <a:schemeClr val="tx1"/>
            </a:solidFill>
          </a:ln>
        </p:spPr>
      </p:pic>
      <p:pic>
        <p:nvPicPr>
          <p:cNvPr id="2050" name="Picture 2">
            <a:extLst>
              <a:ext uri="{FF2B5EF4-FFF2-40B4-BE49-F238E27FC236}">
                <a16:creationId xmlns:a16="http://schemas.microsoft.com/office/drawing/2014/main" id="{C377BE34-46B8-8075-6E30-26276D9136A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95" y="1690688"/>
            <a:ext cx="3547190" cy="45921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5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48BE41-464F-AA88-6E1E-F219AF7F40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189018" y="239859"/>
            <a:ext cx="8294255" cy="6378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A929AD1-E8FF-A95A-285A-5AFB3CDBD4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FD52CA-71B0-6B78-91AC-A15C075899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1508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48BE41-464F-AA88-6E1E-F219AF7F40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189018" y="239859"/>
            <a:ext cx="8294255" cy="6378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A929AD1-E8FF-A95A-285A-5AFB3CDBD4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FD52CA-71B0-6B78-91AC-A15C075899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081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C1C4F22-34FE-1232-C540-67864238CD5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F8678C-A60D-61C0-51D4-8F68393C71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AB34361-6AB3-9899-773F-C1563003F6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0" y="5104364"/>
            <a:ext cx="1819564" cy="1399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chool survey&#10;&#10;Description automatically generated">
            <a:extLst>
              <a:ext uri="{FF2B5EF4-FFF2-40B4-BE49-F238E27FC236}">
                <a16:creationId xmlns:a16="http://schemas.microsoft.com/office/drawing/2014/main" id="{3EE31F0D-C30A-56ED-CAF9-F43DBC1C11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3271" y="432377"/>
            <a:ext cx="7755965" cy="5993246"/>
          </a:xfrm>
          <a:prstGeom prst="rect">
            <a:avLst/>
          </a:prstGeom>
          <a:ln>
            <a:solidFill>
              <a:schemeClr val="tx1"/>
            </a:solidFill>
          </a:ln>
        </p:spPr>
      </p:pic>
    </p:spTree>
    <p:extLst>
      <p:ext uri="{BB962C8B-B14F-4D97-AF65-F5344CB8AC3E}">
        <p14:creationId xmlns:p14="http://schemas.microsoft.com/office/powerpoint/2010/main" val="23145985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C1C4F22-34FE-1232-C540-67864238CD5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F8678C-A60D-61C0-51D4-8F68393C71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AB34361-6AB3-9899-773F-C1563003F6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0" y="5104364"/>
            <a:ext cx="1819564" cy="1399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chool survey&#10;&#10;Description automatically generated">
            <a:extLst>
              <a:ext uri="{FF2B5EF4-FFF2-40B4-BE49-F238E27FC236}">
                <a16:creationId xmlns:a16="http://schemas.microsoft.com/office/drawing/2014/main" id="{3EE31F0D-C30A-56ED-CAF9-F43DBC1C11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2786" y="0"/>
            <a:ext cx="2309159" cy="1784350"/>
          </a:xfrm>
          <a:prstGeom prst="rect">
            <a:avLst/>
          </a:prstGeom>
          <a:ln>
            <a:solidFill>
              <a:schemeClr val="tx1"/>
            </a:solidFill>
          </a:ln>
        </p:spPr>
      </p:pic>
      <p:pic>
        <p:nvPicPr>
          <p:cNvPr id="3" name="Picture 2">
            <a:extLst>
              <a:ext uri="{FF2B5EF4-FFF2-40B4-BE49-F238E27FC236}">
                <a16:creationId xmlns:a16="http://schemas.microsoft.com/office/drawing/2014/main" id="{E02519AB-CC4B-5346-3999-C3F731A11E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9436" y="333903"/>
            <a:ext cx="5124331" cy="2900893"/>
          </a:xfrm>
          <a:prstGeom prst="rect">
            <a:avLst/>
          </a:prstGeom>
          <a:ln>
            <a:solidFill>
              <a:schemeClr val="tx1"/>
            </a:solidFill>
          </a:ln>
        </p:spPr>
      </p:pic>
      <p:pic>
        <p:nvPicPr>
          <p:cNvPr id="10" name="Picture 9">
            <a:extLst>
              <a:ext uri="{FF2B5EF4-FFF2-40B4-BE49-F238E27FC236}">
                <a16:creationId xmlns:a16="http://schemas.microsoft.com/office/drawing/2014/main" id="{A1CB25D2-2DB2-3F8E-E3A4-D691F913D2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9436" y="3609288"/>
            <a:ext cx="5124331" cy="2798965"/>
          </a:xfrm>
          <a:prstGeom prst="rect">
            <a:avLst/>
          </a:prstGeom>
          <a:ln>
            <a:solidFill>
              <a:schemeClr val="tx1"/>
            </a:solidFill>
          </a:ln>
        </p:spPr>
      </p:pic>
    </p:spTree>
    <p:extLst>
      <p:ext uri="{BB962C8B-B14F-4D97-AF65-F5344CB8AC3E}">
        <p14:creationId xmlns:p14="http://schemas.microsoft.com/office/powerpoint/2010/main" val="33421933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87A85-E14F-7C9E-8DFC-E011475CC9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8456" y="2506085"/>
            <a:ext cx="2123489" cy="1159873"/>
          </a:xfrm>
          <a:prstGeom prst="rect">
            <a:avLst/>
          </a:prstGeom>
          <a:ln>
            <a:solidFill>
              <a:schemeClr val="tx1"/>
            </a:solidFill>
          </a:ln>
        </p:spPr>
      </p:pic>
      <p:pic>
        <p:nvPicPr>
          <p:cNvPr id="2" name="Picture 2">
            <a:extLst>
              <a:ext uri="{FF2B5EF4-FFF2-40B4-BE49-F238E27FC236}">
                <a16:creationId xmlns:a16="http://schemas.microsoft.com/office/drawing/2014/main" id="{BC1C4F22-34FE-1232-C540-67864238CD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F8678C-A60D-61C0-51D4-8F68393C71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AB34361-6AB3-9899-773F-C1563003F6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0" y="5104364"/>
            <a:ext cx="1819564" cy="1399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chool survey&#10;&#10;Description automatically generated">
            <a:extLst>
              <a:ext uri="{FF2B5EF4-FFF2-40B4-BE49-F238E27FC236}">
                <a16:creationId xmlns:a16="http://schemas.microsoft.com/office/drawing/2014/main" id="{3EE31F0D-C30A-56ED-CAF9-F43DBC1C11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82786" y="0"/>
            <a:ext cx="2309159" cy="1784350"/>
          </a:xfrm>
          <a:prstGeom prst="rect">
            <a:avLst/>
          </a:prstGeom>
          <a:ln>
            <a:solidFill>
              <a:schemeClr val="tx1"/>
            </a:solidFill>
          </a:ln>
        </p:spPr>
      </p:pic>
      <p:pic>
        <p:nvPicPr>
          <p:cNvPr id="3" name="Picture 2">
            <a:extLst>
              <a:ext uri="{FF2B5EF4-FFF2-40B4-BE49-F238E27FC236}">
                <a16:creationId xmlns:a16="http://schemas.microsoft.com/office/drawing/2014/main" id="{E02519AB-CC4B-5346-3999-C3F731A11E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82841" y="2432413"/>
            <a:ext cx="2309159" cy="1307219"/>
          </a:xfrm>
          <a:prstGeom prst="rect">
            <a:avLst/>
          </a:prstGeom>
          <a:ln>
            <a:solidFill>
              <a:schemeClr val="tx1"/>
            </a:solidFill>
          </a:ln>
        </p:spPr>
      </p:pic>
      <p:pic>
        <p:nvPicPr>
          <p:cNvPr id="1026" name="Picture 2">
            <a:extLst>
              <a:ext uri="{FF2B5EF4-FFF2-40B4-BE49-F238E27FC236}">
                <a16:creationId xmlns:a16="http://schemas.microsoft.com/office/drawing/2014/main" id="{995BBA9F-A4A1-9FFB-867A-CDAC2699560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97607" y="994812"/>
            <a:ext cx="3462986" cy="44830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EEAD7E-94A3-392A-4032-D92746FB96D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89650" y="994811"/>
            <a:ext cx="3464024" cy="44830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2372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87A85-E14F-7C9E-8DFC-E011475CC9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8456" y="2506085"/>
            <a:ext cx="2123489" cy="1159873"/>
          </a:xfrm>
          <a:prstGeom prst="rect">
            <a:avLst/>
          </a:prstGeom>
          <a:ln>
            <a:solidFill>
              <a:schemeClr val="tx1"/>
            </a:solidFill>
          </a:ln>
        </p:spPr>
      </p:pic>
      <p:pic>
        <p:nvPicPr>
          <p:cNvPr id="2" name="Picture 2">
            <a:extLst>
              <a:ext uri="{FF2B5EF4-FFF2-40B4-BE49-F238E27FC236}">
                <a16:creationId xmlns:a16="http://schemas.microsoft.com/office/drawing/2014/main" id="{BC1C4F22-34FE-1232-C540-67864238CD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F8678C-A60D-61C0-51D4-8F68393C71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AB34361-6AB3-9899-773F-C1563003F6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0" y="5104364"/>
            <a:ext cx="1819564" cy="1399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chool survey&#10;&#10;Description automatically generated">
            <a:extLst>
              <a:ext uri="{FF2B5EF4-FFF2-40B4-BE49-F238E27FC236}">
                <a16:creationId xmlns:a16="http://schemas.microsoft.com/office/drawing/2014/main" id="{3EE31F0D-C30A-56ED-CAF9-F43DBC1C11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82786" y="0"/>
            <a:ext cx="2309159" cy="1784350"/>
          </a:xfrm>
          <a:prstGeom prst="rect">
            <a:avLst/>
          </a:prstGeom>
          <a:ln>
            <a:solidFill>
              <a:schemeClr val="tx1"/>
            </a:solidFill>
          </a:ln>
        </p:spPr>
      </p:pic>
      <p:pic>
        <p:nvPicPr>
          <p:cNvPr id="3" name="Picture 2">
            <a:extLst>
              <a:ext uri="{FF2B5EF4-FFF2-40B4-BE49-F238E27FC236}">
                <a16:creationId xmlns:a16="http://schemas.microsoft.com/office/drawing/2014/main" id="{E02519AB-CC4B-5346-3999-C3F731A11E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82841" y="2432413"/>
            <a:ext cx="2309159" cy="1307219"/>
          </a:xfrm>
          <a:prstGeom prst="rect">
            <a:avLst/>
          </a:prstGeom>
          <a:ln>
            <a:solidFill>
              <a:schemeClr val="tx1"/>
            </a:solidFill>
          </a:ln>
        </p:spPr>
      </p:pic>
      <p:pic>
        <p:nvPicPr>
          <p:cNvPr id="10" name="Picture 9" descr="A close-up of a questionnaire&#10;&#10;Description automatically generated">
            <a:extLst>
              <a:ext uri="{FF2B5EF4-FFF2-40B4-BE49-F238E27FC236}">
                <a16:creationId xmlns:a16="http://schemas.microsoft.com/office/drawing/2014/main" id="{A3A1EFFE-DA4E-3AF0-48BC-CB5AA91AF7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000" y="683565"/>
            <a:ext cx="3202884" cy="4144909"/>
          </a:xfrm>
          <a:prstGeom prst="rect">
            <a:avLst/>
          </a:prstGeom>
          <a:ln>
            <a:solidFill>
              <a:schemeClr val="tx1"/>
            </a:solidFill>
          </a:ln>
        </p:spPr>
      </p:pic>
      <p:pic>
        <p:nvPicPr>
          <p:cNvPr id="12" name="Picture 11" descr="A chart with text on it&#10;&#10;Description automatically generated">
            <a:extLst>
              <a:ext uri="{FF2B5EF4-FFF2-40B4-BE49-F238E27FC236}">
                <a16:creationId xmlns:a16="http://schemas.microsoft.com/office/drawing/2014/main" id="{68E0B8D8-DA55-A4F5-19D8-E499FCEC60A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42716" y="690910"/>
            <a:ext cx="3202884" cy="4144909"/>
          </a:xfrm>
          <a:prstGeom prst="rect">
            <a:avLst/>
          </a:prstGeom>
          <a:ln>
            <a:solidFill>
              <a:schemeClr val="tx1"/>
            </a:solidFill>
          </a:ln>
        </p:spPr>
      </p:pic>
      <p:pic>
        <p:nvPicPr>
          <p:cNvPr id="6" name="Picture 5">
            <a:extLst>
              <a:ext uri="{FF2B5EF4-FFF2-40B4-BE49-F238E27FC236}">
                <a16:creationId xmlns:a16="http://schemas.microsoft.com/office/drawing/2014/main" id="{9C0BD6AA-815F-540F-445C-26F039E853A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56362" y="3739632"/>
            <a:ext cx="4707786" cy="2625496"/>
          </a:xfrm>
          <a:prstGeom prst="rect">
            <a:avLst/>
          </a:prstGeom>
          <a:ln>
            <a:solidFill>
              <a:schemeClr val="tx1"/>
            </a:solidFill>
          </a:ln>
        </p:spPr>
      </p:pic>
      <p:pic>
        <p:nvPicPr>
          <p:cNvPr id="11" name="Picture 4">
            <a:extLst>
              <a:ext uri="{FF2B5EF4-FFF2-40B4-BE49-F238E27FC236}">
                <a16:creationId xmlns:a16="http://schemas.microsoft.com/office/drawing/2014/main" id="{09833EAA-9F1D-929B-C1D2-C1DCEDE91C2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60739" y="4588019"/>
            <a:ext cx="1731261" cy="2240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C577BFB-712F-D6AD-F2D9-F533F7623AB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816098" y="4404374"/>
            <a:ext cx="1682951" cy="21787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C258075-3975-B7FA-E226-E3FAF396FD37}"/>
              </a:ext>
            </a:extLst>
          </p:cNvPr>
          <p:cNvSpPr/>
          <p:nvPr/>
        </p:nvSpPr>
        <p:spPr>
          <a:xfrm>
            <a:off x="3356362" y="247800"/>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for families / Materiales para familias</a:t>
            </a:r>
          </a:p>
        </p:txBody>
      </p:sp>
    </p:spTree>
    <p:extLst>
      <p:ext uri="{BB962C8B-B14F-4D97-AF65-F5344CB8AC3E}">
        <p14:creationId xmlns:p14="http://schemas.microsoft.com/office/powerpoint/2010/main" val="11758593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36447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a:xfrm>
            <a:off x="1662351" y="294949"/>
            <a:ext cx="9239580" cy="1325563"/>
          </a:xfrm>
        </p:spPr>
        <p:txBody>
          <a:bodyPr/>
          <a:lstStyle/>
          <a:p>
            <a:r>
              <a:rPr lang="en-US" dirty="0"/>
              <a:t>Precorrection</a:t>
            </a:r>
          </a:p>
        </p:txBody>
      </p:sp>
      <p:sp>
        <p:nvSpPr>
          <p:cNvPr id="16" name="Rectangle 15">
            <a:hlinkClick r:id="rId3"/>
            <a:extLst>
              <a:ext uri="{FF2B5EF4-FFF2-40B4-BE49-F238E27FC236}">
                <a16:creationId xmlns:a16="http://schemas.microsoft.com/office/drawing/2014/main" id="{E9414830-EDC5-4B1C-9867-6F4553846117}"/>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
        <p:nvSpPr>
          <p:cNvPr id="21" name="Rectangle 20">
            <a:extLst>
              <a:ext uri="{FF2B5EF4-FFF2-40B4-BE49-F238E27FC236}">
                <a16:creationId xmlns:a16="http://schemas.microsoft.com/office/drawing/2014/main" id="{E39F23DB-8398-41A5-94E8-9DB567405189}"/>
              </a:ext>
            </a:extLst>
          </p:cNvPr>
          <p:cNvSpPr/>
          <p:nvPr/>
        </p:nvSpPr>
        <p:spPr>
          <a:xfrm>
            <a:off x="1519681" y="2179080"/>
            <a:ext cx="7795534" cy="3847207"/>
          </a:xfrm>
          <a:prstGeom prst="rect">
            <a:avLst/>
          </a:prstGeom>
          <a:noFill/>
        </p:spPr>
        <p:txBody>
          <a:bodyPr wrap="square" lIns="91440" tIns="45720" rIns="91440" bIns="45720" anchor="t">
            <a:spAutoFit/>
          </a:bodyPr>
          <a:lstStyle/>
          <a:p>
            <a:r>
              <a:rPr lang="en-US" sz="3200" dirty="0">
                <a:ln w="0"/>
                <a:effectLst>
                  <a:outerShdw blurRad="38100" dist="19050" dir="2700000" algn="tl" rotWithShape="0">
                    <a:prstClr val="black">
                      <a:alpha val="40000"/>
                    </a:prstClr>
                  </a:outerShdw>
                </a:effectLst>
                <a:cs typeface="Arial"/>
              </a:rPr>
              <a:t>Precorrection for Families</a:t>
            </a:r>
          </a:p>
          <a:p>
            <a:endParaRPr lang="en-US" sz="3200" dirty="0">
              <a:ln w="0"/>
              <a:effectLst>
                <a:outerShdw blurRad="38100" dist="19050" dir="2700000" algn="tl" rotWithShape="0">
                  <a:prstClr val="black">
                    <a:alpha val="40000"/>
                  </a:prstClr>
                </a:outerShdw>
              </a:effectLst>
              <a:cs typeface="Arial"/>
            </a:endParaRPr>
          </a:p>
          <a:p>
            <a:pPr marL="342900" indent="-342900">
              <a:buFont typeface="Arial"/>
              <a:buChar char="•"/>
            </a:pPr>
            <a:endParaRPr lang="en-US" sz="2000" dirty="0">
              <a:ln w="0"/>
              <a:effectLst>
                <a:outerShdw blurRad="38100" dist="19050" dir="2700000" algn="tl" rotWithShape="0">
                  <a:prstClr val="black">
                    <a:alpha val="40000"/>
                  </a:prstClr>
                </a:outerShdw>
              </a:effectLst>
              <a:cs typeface="Arial"/>
            </a:endParaRPr>
          </a:p>
          <a:p>
            <a:pPr marL="342900" indent="-342900">
              <a:buFont typeface="Arial"/>
              <a:buChar char="•"/>
            </a:pPr>
            <a:r>
              <a:rPr lang="en-US" sz="2000" dirty="0">
                <a:ln w="0"/>
                <a:effectLst>
                  <a:outerShdw blurRad="38100" dist="19050" dir="2700000" algn="tl" rotWithShape="0">
                    <a:prstClr val="black">
                      <a:alpha val="40000"/>
                    </a:prstClr>
                  </a:outerShdw>
                </a:effectLst>
                <a:cs typeface="Arial"/>
              </a:rPr>
              <a:t>Develop a plan to remind your child about the expected behavior before they begin an activity in which they tend to need more of your direction or supervision</a:t>
            </a:r>
          </a:p>
          <a:p>
            <a:pPr marL="800100" lvl="1" indent="-342900">
              <a:buFont typeface="Arial"/>
              <a:buChar char="•"/>
            </a:pPr>
            <a:r>
              <a:rPr lang="en-US" sz="2000" dirty="0">
                <a:ln w="0"/>
                <a:effectLst>
                  <a:outerShdw blurRad="38100" dist="19050" dir="2700000" algn="tl" rotWithShape="0">
                    <a:prstClr val="black">
                      <a:alpha val="40000"/>
                    </a:prstClr>
                  </a:outerShdw>
                </a:effectLst>
                <a:cs typeface="Arial"/>
              </a:rPr>
              <a:t>Supporting children with homework</a:t>
            </a:r>
          </a:p>
          <a:p>
            <a:pPr marL="342900" indent="-342900">
              <a:buFont typeface="Arial"/>
              <a:buChar char="•"/>
            </a:pPr>
            <a:endParaRPr lang="en-US" sz="2000" dirty="0">
              <a:ln w="0"/>
              <a:effectLst>
                <a:outerShdw blurRad="38100" dist="19050" dir="2700000" algn="tl" rotWithShape="0">
                  <a:prstClr val="black">
                    <a:alpha val="40000"/>
                  </a:prstClr>
                </a:outerShdw>
              </a:effectLst>
              <a:cs typeface="Arial"/>
            </a:endParaRPr>
          </a:p>
          <a:p>
            <a:pPr marL="800100" lvl="1" indent="-342900">
              <a:buFont typeface="Arial"/>
              <a:buChar char="•"/>
            </a:pPr>
            <a:r>
              <a:rPr lang="en-US" sz="2000" dirty="0">
                <a:ln w="0"/>
                <a:effectLst>
                  <a:outerShdw blurRad="38100" dist="19050" dir="2700000" algn="tl" rotWithShape="0">
                    <a:prstClr val="black">
                      <a:alpha val="40000"/>
                    </a:prstClr>
                  </a:outerShdw>
                </a:effectLst>
                <a:cs typeface="Arial"/>
              </a:rPr>
              <a:t>Facilitating study time</a:t>
            </a:r>
          </a:p>
          <a:p>
            <a:pPr marL="342900" indent="-342900">
              <a:buFont typeface="Arial"/>
              <a:buChar char="•"/>
            </a:pPr>
            <a:endParaRPr lang="en-US" sz="2000" dirty="0">
              <a:ln w="0"/>
              <a:effectLst>
                <a:outerShdw blurRad="38100" dist="19050" dir="2700000" algn="tl" rotWithShape="0">
                  <a:prstClr val="black">
                    <a:alpha val="40000"/>
                  </a:prstClr>
                </a:outerShdw>
              </a:effectLst>
              <a:cs typeface="Arial"/>
            </a:endParaRPr>
          </a:p>
          <a:p>
            <a:pPr marL="800100" lvl="1" indent="-342900">
              <a:buFont typeface="Arial"/>
              <a:buChar char="•"/>
            </a:pPr>
            <a:r>
              <a:rPr lang="en-US" sz="2000" dirty="0">
                <a:ln w="0"/>
                <a:effectLst>
                  <a:outerShdw blurRad="38100" dist="19050" dir="2700000" algn="tl" rotWithShape="0">
                    <a:prstClr val="black">
                      <a:alpha val="40000"/>
                    </a:prstClr>
                  </a:outerShdw>
                </a:effectLst>
                <a:cs typeface="Arial"/>
              </a:rPr>
              <a:t>Helping children be successful doing chores at home</a:t>
            </a:r>
          </a:p>
        </p:txBody>
      </p:sp>
      <p:pic>
        <p:nvPicPr>
          <p:cNvPr id="3" name="Picture 2" descr="A close-up of a questionnaire&#10;&#10;Description automatically generated">
            <a:extLst>
              <a:ext uri="{FF2B5EF4-FFF2-40B4-BE49-F238E27FC236}">
                <a16:creationId xmlns:a16="http://schemas.microsoft.com/office/drawing/2014/main" id="{777B7CE7-D8A1-C76A-B32D-C3E2584A22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90543" y="719070"/>
            <a:ext cx="2001457" cy="2590121"/>
          </a:xfrm>
          <a:prstGeom prst="rect">
            <a:avLst/>
          </a:prstGeom>
          <a:ln>
            <a:solidFill>
              <a:schemeClr val="tx1"/>
            </a:solidFill>
          </a:ln>
        </p:spPr>
      </p:pic>
      <p:pic>
        <p:nvPicPr>
          <p:cNvPr id="4" name="Picture 3" descr="A chart with text on it&#10;&#10;Description automatically generated">
            <a:extLst>
              <a:ext uri="{FF2B5EF4-FFF2-40B4-BE49-F238E27FC236}">
                <a16:creationId xmlns:a16="http://schemas.microsoft.com/office/drawing/2014/main" id="{B175BC06-5D98-E29E-DBE7-DAF0029B7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7570" y="711223"/>
            <a:ext cx="2041712" cy="2642215"/>
          </a:xfrm>
          <a:prstGeom prst="rect">
            <a:avLst/>
          </a:prstGeom>
          <a:ln>
            <a:solidFill>
              <a:schemeClr val="tx1"/>
            </a:solidFill>
          </a:ln>
        </p:spPr>
      </p:pic>
      <p:pic>
        <p:nvPicPr>
          <p:cNvPr id="7" name="Picture 6">
            <a:extLst>
              <a:ext uri="{FF2B5EF4-FFF2-40B4-BE49-F238E27FC236}">
                <a16:creationId xmlns:a16="http://schemas.microsoft.com/office/drawing/2014/main" id="{5ECF5519-E4B2-70F4-BB56-9764FD2581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9282" y="3955522"/>
            <a:ext cx="2385299" cy="1330263"/>
          </a:xfrm>
          <a:prstGeom prst="rect">
            <a:avLst/>
          </a:prstGeom>
          <a:ln>
            <a:solidFill>
              <a:schemeClr val="tx1"/>
            </a:solidFill>
          </a:ln>
        </p:spPr>
      </p:pic>
      <p:pic>
        <p:nvPicPr>
          <p:cNvPr id="8" name="Picture 2">
            <a:extLst>
              <a:ext uri="{FF2B5EF4-FFF2-40B4-BE49-F238E27FC236}">
                <a16:creationId xmlns:a16="http://schemas.microsoft.com/office/drawing/2014/main" id="{4417796B-9E76-E1C9-8AE9-A2AC52629CD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0" y="2756020"/>
            <a:ext cx="1519681" cy="1967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D9B157-A833-6D58-C2CC-1AC72E3640A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55" y="1"/>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4541EB6-6F0B-0DFF-64D2-83CC33846C3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0" y="5104364"/>
            <a:ext cx="1819564" cy="139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03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ext&#10;&#10;Description automatically generated">
            <a:extLst>
              <a:ext uri="{FF2B5EF4-FFF2-40B4-BE49-F238E27FC236}">
                <a16:creationId xmlns:a16="http://schemas.microsoft.com/office/drawing/2014/main" id="{C3D820E2-4A6E-3691-DF78-F97658A37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646993"/>
            <a:ext cx="10515600" cy="2852737"/>
          </a:xfrm>
        </p:spPr>
        <p:txBody>
          <a:bodyPr/>
          <a:lstStyle/>
          <a:p>
            <a:r>
              <a:rPr lang="en-US"/>
              <a:t>Active Supervision</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Educators</a:t>
            </a:r>
          </a:p>
          <a:p>
            <a:r>
              <a:rPr lang="en-US"/>
              <a:t>Families</a:t>
            </a:r>
          </a:p>
          <a:p>
            <a:endParaRPr lang="en-US"/>
          </a:p>
        </p:txBody>
      </p:sp>
      <p:pic>
        <p:nvPicPr>
          <p:cNvPr id="4" name="Picture 2">
            <a:extLst>
              <a:ext uri="{FF2B5EF4-FFF2-40B4-BE49-F238E27FC236}">
                <a16:creationId xmlns:a16="http://schemas.microsoft.com/office/drawing/2014/main" id="{A8AB5445-2B4E-142C-27B0-DFCDED981C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8992499" y="2003156"/>
            <a:ext cx="3199502" cy="4999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40A0CB9-7844-22E3-988B-086A7248655E}"/>
              </a:ext>
            </a:extLst>
          </p:cNvPr>
          <p:cNvPicPr>
            <a:picLocks noChangeAspect="1"/>
          </p:cNvPicPr>
          <p:nvPr/>
        </p:nvPicPr>
        <p:blipFill>
          <a:blip r:embed="rId5"/>
          <a:srcRect/>
          <a:stretch/>
        </p:blipFill>
        <p:spPr>
          <a:xfrm>
            <a:off x="331578" y="191431"/>
            <a:ext cx="2107936" cy="2107936"/>
          </a:xfrm>
          <a:prstGeom prst="rect">
            <a:avLst/>
          </a:prstGeom>
        </p:spPr>
      </p:pic>
    </p:spTree>
    <p:extLst>
      <p:ext uri="{BB962C8B-B14F-4D97-AF65-F5344CB8AC3E}">
        <p14:creationId xmlns:p14="http://schemas.microsoft.com/office/powerpoint/2010/main" val="4119346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900262" y="848068"/>
            <a:ext cx="4391476" cy="5684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5B4960-5909-EE54-90F1-7E79A58E8D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216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254929" y="687723"/>
            <a:ext cx="8114190" cy="10503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D035D8-E8A3-9E86-12FE-298B51A7E3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756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0345BC9-2F76-C554-97B1-6587FB4DC9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254929" y="-3833477"/>
            <a:ext cx="8114190" cy="10503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4500E2-0321-9F23-2CDB-8D2D09DC32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53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F9336-F81F-733B-CACA-CE613CC22BE7}"/>
              </a:ext>
            </a:extLst>
          </p:cNvPr>
          <p:cNvSpPr txBox="1"/>
          <p:nvPr/>
        </p:nvSpPr>
        <p:spPr>
          <a:xfrm>
            <a:off x="2220148" y="5884333"/>
            <a:ext cx="8563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Visit </a:t>
            </a:r>
            <a:r>
              <a:rPr lang="en-US" dirty="0">
                <a:cs typeface="Arial"/>
                <a:hlinkClick r:id="rId3"/>
              </a:rPr>
              <a:t>ci3t.org/pl</a:t>
            </a:r>
            <a:r>
              <a:rPr lang="en-US">
                <a:cs typeface="Arial"/>
              </a:rPr>
              <a:t> to access a PowerPoint presentation on active supervision!</a:t>
            </a:r>
            <a:endParaRPr lang="en-US"/>
          </a:p>
        </p:txBody>
      </p:sp>
      <p:pic>
        <p:nvPicPr>
          <p:cNvPr id="5" name="Picture 4" descr="A screenshot of a computer&#10;&#10;Description automatically generated">
            <a:extLst>
              <a:ext uri="{FF2B5EF4-FFF2-40B4-BE49-F238E27FC236}">
                <a16:creationId xmlns:a16="http://schemas.microsoft.com/office/drawing/2014/main" id="{13E34807-B7C4-B873-4C39-AAD51B83E5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2273" y="557091"/>
            <a:ext cx="9767455" cy="4993363"/>
          </a:xfrm>
          <a:prstGeom prst="rect">
            <a:avLst/>
          </a:prstGeom>
          <a:ln>
            <a:solidFill>
              <a:schemeClr val="tx1"/>
            </a:solidFill>
          </a:ln>
        </p:spPr>
      </p:pic>
    </p:spTree>
    <p:extLst>
      <p:ext uri="{BB962C8B-B14F-4D97-AF65-F5344CB8AC3E}">
        <p14:creationId xmlns:p14="http://schemas.microsoft.com/office/powerpoint/2010/main" val="12784169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active supervision?</a:t>
            </a:r>
          </a:p>
        </p:txBody>
      </p:sp>
      <p:sp>
        <p:nvSpPr>
          <p:cNvPr id="3" name="Content Placeholder 2"/>
          <p:cNvSpPr>
            <a:spLocks noGrp="1"/>
          </p:cNvSpPr>
          <p:nvPr>
            <p:ph sz="half" idx="1"/>
          </p:nvPr>
        </p:nvSpPr>
        <p:spPr/>
        <p:txBody>
          <a:bodyPr>
            <a:noAutofit/>
          </a:bodyPr>
          <a:lstStyle/>
          <a:p>
            <a:pPr marL="0" indent="0">
              <a:buNone/>
            </a:pPr>
            <a:r>
              <a:rPr lang="en-US"/>
              <a:t>Use of “Specific and overt behaviors (scanning, escorting, interacting) designed to prevent problem behavior and promote rule-following behavior”</a:t>
            </a:r>
            <a:endParaRPr lang="en-US" dirty="0"/>
          </a:p>
          <a:p>
            <a:pPr marL="0" indent="0">
              <a:buNone/>
            </a:pPr>
            <a:r>
              <a:rPr lang="en-US" sz="2000" dirty="0">
                <a:solidFill>
                  <a:schemeClr val="tx1">
                    <a:lumMod val="50000"/>
                    <a:lumOff val="50000"/>
                  </a:schemeClr>
                </a:solidFill>
              </a:rPr>
              <a:t>(Colvin, </a:t>
            </a:r>
            <a:r>
              <a:rPr lang="en-US" sz="2000" dirty="0" err="1">
                <a:solidFill>
                  <a:schemeClr val="tx1">
                    <a:lumMod val="50000"/>
                    <a:lumOff val="50000"/>
                  </a:schemeClr>
                </a:solidFill>
              </a:rPr>
              <a:t>Sugai</a:t>
            </a:r>
            <a:r>
              <a:rPr lang="en-US" sz="2000" dirty="0">
                <a:solidFill>
                  <a:schemeClr val="tx1">
                    <a:lumMod val="50000"/>
                    <a:lumOff val="50000"/>
                  </a:schemeClr>
                </a:solidFill>
              </a:rPr>
              <a:t>, Good, &amp; Lee, 1997, p. 346). </a:t>
            </a:r>
          </a:p>
          <a:p>
            <a:pPr marL="0" indent="0">
              <a:buNone/>
            </a:pPr>
            <a:endParaRPr lang="en-US"/>
          </a:p>
          <a:p>
            <a:pPr marL="0" indent="0">
              <a:buNone/>
            </a:pPr>
            <a:r>
              <a:rPr lang="en-US"/>
              <a:t>Effectiveness is increased when used with </a:t>
            </a:r>
            <a:r>
              <a:rPr lang="en-US" dirty="0"/>
              <a:t>precorrections</a:t>
            </a:r>
            <a:r>
              <a:rPr lang="en-US"/>
              <a:t>.</a:t>
            </a:r>
          </a:p>
        </p:txBody>
      </p:sp>
      <p:sp>
        <p:nvSpPr>
          <p:cNvPr id="4" name="Content Placeholder 3"/>
          <p:cNvSpPr>
            <a:spLocks noGrp="1"/>
          </p:cNvSpPr>
          <p:nvPr>
            <p:ph sz="half" idx="2"/>
          </p:nvPr>
        </p:nvSpPr>
        <p:spPr>
          <a:xfrm>
            <a:off x="6172200" y="1600200"/>
            <a:ext cx="5384800" cy="4888468"/>
          </a:xfrm>
        </p:spPr>
        <p:txBody>
          <a:bodyPr>
            <a:normAutofit fontScale="92500" lnSpcReduction="20000"/>
          </a:bodyPr>
          <a:lstStyle/>
          <a:p>
            <a:pPr marL="0" indent="0">
              <a:buNone/>
            </a:pPr>
            <a:r>
              <a:rPr lang="en-US" b="1"/>
              <a:t>Distinct Elements</a:t>
            </a:r>
            <a:r>
              <a:rPr lang="en-US"/>
              <a:t>:</a:t>
            </a:r>
          </a:p>
          <a:p>
            <a:pPr marL="0" indent="0">
              <a:buNone/>
            </a:pPr>
            <a:endParaRPr lang="en-US"/>
          </a:p>
          <a:p>
            <a:r>
              <a:rPr lang="en-US"/>
              <a:t>Established expectations</a:t>
            </a:r>
          </a:p>
          <a:p>
            <a:r>
              <a:rPr lang="en-US"/>
              <a:t>Frequent scanning of context</a:t>
            </a:r>
          </a:p>
          <a:p>
            <a:r>
              <a:rPr lang="en-US"/>
              <a:t>Positive interactions (verbal and nonverbal </a:t>
            </a:r>
            <a:r>
              <a:rPr lang="en-US" dirty="0"/>
              <a:t>precorrections</a:t>
            </a:r>
            <a:r>
              <a:rPr lang="en-US"/>
              <a:t> and prompts)</a:t>
            </a:r>
          </a:p>
          <a:p>
            <a:r>
              <a:rPr lang="en-US"/>
              <a:t>Reinforcement of desired behavior</a:t>
            </a:r>
          </a:p>
          <a:p>
            <a:r>
              <a:rPr lang="en-US"/>
              <a:t>When necessary, correction to help success</a:t>
            </a:r>
          </a:p>
          <a:p>
            <a:endParaRPr lang="en-US"/>
          </a:p>
          <a:p>
            <a:pPr marL="0" indent="0" algn="r">
              <a:buNone/>
            </a:pPr>
            <a:r>
              <a:rPr lang="en-US" sz="2100" dirty="0">
                <a:solidFill>
                  <a:schemeClr val="tx1">
                    <a:lumMod val="50000"/>
                    <a:lumOff val="50000"/>
                  </a:schemeClr>
                </a:solidFill>
              </a:rPr>
              <a:t>(De Pry &amp; </a:t>
            </a:r>
            <a:r>
              <a:rPr lang="en-US" sz="2100" dirty="0" err="1">
                <a:solidFill>
                  <a:schemeClr val="tx1">
                    <a:lumMod val="50000"/>
                    <a:lumOff val="50000"/>
                  </a:schemeClr>
                </a:solidFill>
              </a:rPr>
              <a:t>Sugai</a:t>
            </a:r>
            <a:r>
              <a:rPr lang="en-US" sz="2100" dirty="0">
                <a:solidFill>
                  <a:schemeClr val="tx1">
                    <a:lumMod val="50000"/>
                    <a:lumOff val="50000"/>
                  </a:schemeClr>
                </a:solidFill>
              </a:rPr>
              <a:t>, 2002; Haydon &amp; Scott, 2008)</a:t>
            </a:r>
          </a:p>
        </p:txBody>
      </p:sp>
      <p:sp>
        <p:nvSpPr>
          <p:cNvPr id="5" name="Rectangle 4"/>
          <p:cNvSpPr/>
          <p:nvPr/>
        </p:nvSpPr>
        <p:spPr>
          <a:xfrm>
            <a:off x="1715589" y="6488668"/>
            <a:ext cx="6039394" cy="369332"/>
          </a:xfrm>
          <a:prstGeom prst="rect">
            <a:avLst/>
          </a:prstGeom>
        </p:spPr>
        <p:txBody>
          <a:bodyPr wrap="square">
            <a:spAutoFit/>
          </a:bodyPr>
          <a:lstStyle/>
          <a:p>
            <a:r>
              <a:rPr lang="en-US" sz="1800">
                <a:latin typeface="Times New Roman" panose="02020603050405020304" pitchFamily="18" charset="0"/>
                <a:ea typeface="SimSun" panose="02010600030101010101" pitchFamily="2" charset="-122"/>
              </a:rPr>
              <a:t>(Lane, Menzies, Ennis, &amp; Oakes, 2015)</a:t>
            </a:r>
            <a:endParaRPr lang="en-US" sz="1800"/>
          </a:p>
        </p:txBody>
      </p:sp>
    </p:spTree>
    <p:extLst>
      <p:ext uri="{BB962C8B-B14F-4D97-AF65-F5344CB8AC3E}">
        <p14:creationId xmlns:p14="http://schemas.microsoft.com/office/powerpoint/2010/main" val="32581062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is active supervision effective?</a:t>
            </a:r>
          </a:p>
        </p:txBody>
      </p:sp>
      <p:sp>
        <p:nvSpPr>
          <p:cNvPr id="5" name="Rectangle 4"/>
          <p:cNvSpPr/>
          <p:nvPr/>
        </p:nvSpPr>
        <p:spPr>
          <a:xfrm>
            <a:off x="1715589" y="6488668"/>
            <a:ext cx="6039394" cy="369332"/>
          </a:xfrm>
          <a:prstGeom prst="rect">
            <a:avLst/>
          </a:prstGeom>
        </p:spPr>
        <p:txBody>
          <a:bodyPr wrap="square">
            <a:spAutoFit/>
          </a:bodyPr>
          <a:lstStyle/>
          <a:p>
            <a:r>
              <a:rPr lang="en-US" sz="1800">
                <a:latin typeface="Times New Roman" panose="02020603050405020304" pitchFamily="18" charset="0"/>
                <a:ea typeface="SimSun" panose="02010600030101010101" pitchFamily="2" charset="-122"/>
              </a:rPr>
              <a:t>(Lane, Menzies, Ennis, &amp; Oakes, 2015)</a:t>
            </a:r>
            <a:endParaRPr lang="en-US" sz="1800"/>
          </a:p>
        </p:txBody>
      </p:sp>
      <p:sp>
        <p:nvSpPr>
          <p:cNvPr id="3" name="Content Placeholder 2"/>
          <p:cNvSpPr>
            <a:spLocks noGrp="1"/>
          </p:cNvSpPr>
          <p:nvPr>
            <p:ph idx="1"/>
          </p:nvPr>
        </p:nvSpPr>
        <p:spPr/>
        <p:txBody>
          <a:bodyPr>
            <a:normAutofit/>
          </a:bodyPr>
          <a:lstStyle/>
          <a:p>
            <a:r>
              <a:rPr lang="en-US" sz="2800"/>
              <a:t>Proactive: It is more efficient to prevent problems from occurring or escalating than addressing them after they occurred (Colvin, 2004).</a:t>
            </a:r>
          </a:p>
          <a:p>
            <a:r>
              <a:rPr lang="en-US" sz="2800"/>
              <a:t>Provides routines and structures to avoid problem behavior caused by overcrowding and impersonalized learning (Jackson, 1990).</a:t>
            </a:r>
            <a:endParaRPr lang="en-US" sz="2800" dirty="0"/>
          </a:p>
          <a:p>
            <a:r>
              <a:rPr lang="en-US" sz="2800"/>
              <a:t>Systematically averts challenges while prompting prosocial behaviors — PBIS (</a:t>
            </a:r>
            <a:r>
              <a:rPr lang="en-US" sz="2800" err="1"/>
              <a:t>Sugai</a:t>
            </a:r>
            <a:r>
              <a:rPr lang="en-US" sz="2800"/>
              <a:t> &amp; Horner, 2006).</a:t>
            </a:r>
          </a:p>
        </p:txBody>
      </p:sp>
    </p:spTree>
    <p:extLst>
      <p:ext uri="{BB962C8B-B14F-4D97-AF65-F5344CB8AC3E}">
        <p14:creationId xmlns:p14="http://schemas.microsoft.com/office/powerpoint/2010/main" val="16481123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a:t>What are the benefits and challenges?</a:t>
            </a:r>
          </a:p>
        </p:txBody>
      </p:sp>
      <p:sp>
        <p:nvSpPr>
          <p:cNvPr id="8" name="Text Placeholder 7"/>
          <p:cNvSpPr>
            <a:spLocks noGrp="1"/>
          </p:cNvSpPr>
          <p:nvPr>
            <p:ph type="body" idx="1"/>
          </p:nvPr>
        </p:nvSpPr>
        <p:spPr>
          <a:xfrm>
            <a:off x="609600" y="1100030"/>
            <a:ext cx="5412582" cy="823912"/>
          </a:xfrm>
        </p:spPr>
        <p:txBody>
          <a:bodyPr/>
          <a:lstStyle/>
          <a:p>
            <a:r>
              <a:rPr lang="en-US"/>
              <a:t>Benefits</a:t>
            </a:r>
          </a:p>
        </p:txBody>
      </p:sp>
      <p:sp>
        <p:nvSpPr>
          <p:cNvPr id="2" name="Content Placeholder 1"/>
          <p:cNvSpPr>
            <a:spLocks noGrp="1"/>
          </p:cNvSpPr>
          <p:nvPr>
            <p:ph sz="half" idx="2"/>
          </p:nvPr>
        </p:nvSpPr>
        <p:spPr>
          <a:xfrm>
            <a:off x="609600" y="1942368"/>
            <a:ext cx="5412582" cy="4039997"/>
          </a:xfrm>
        </p:spPr>
        <p:txBody>
          <a:bodyPr>
            <a:normAutofit/>
          </a:bodyPr>
          <a:lstStyle/>
          <a:p>
            <a:r>
              <a:rPr lang="en-US" sz="2800" dirty="0"/>
              <a:t>Reduces problem behavior in multiple school contexts</a:t>
            </a:r>
          </a:p>
          <a:p>
            <a:r>
              <a:rPr lang="en-US" sz="2800" dirty="0"/>
              <a:t>Improves time spent on-task</a:t>
            </a:r>
          </a:p>
          <a:p>
            <a:r>
              <a:rPr lang="en-US" sz="2800" dirty="0"/>
              <a:t>Can target specific behaviors</a:t>
            </a:r>
          </a:p>
          <a:p>
            <a:r>
              <a:rPr lang="en-US" sz="2800" dirty="0"/>
              <a:t>Essential part of school safety</a:t>
            </a:r>
          </a:p>
          <a:p>
            <a:r>
              <a:rPr lang="en-US" sz="2800" dirty="0"/>
              <a:t>Proactive</a:t>
            </a:r>
          </a:p>
          <a:p>
            <a:pPr marL="0" indent="0">
              <a:buNone/>
            </a:pPr>
            <a:endParaRPr lang="en-US" sz="2800" dirty="0"/>
          </a:p>
        </p:txBody>
      </p:sp>
      <p:sp>
        <p:nvSpPr>
          <p:cNvPr id="10" name="Text Placeholder 9"/>
          <p:cNvSpPr>
            <a:spLocks noGrp="1"/>
          </p:cNvSpPr>
          <p:nvPr>
            <p:ph type="body" sz="quarter" idx="3"/>
          </p:nvPr>
        </p:nvSpPr>
        <p:spPr>
          <a:xfrm>
            <a:off x="6153151" y="1100030"/>
            <a:ext cx="5081857" cy="823912"/>
          </a:xfrm>
        </p:spPr>
        <p:txBody>
          <a:bodyPr/>
          <a:lstStyle/>
          <a:p>
            <a:r>
              <a:rPr lang="en-US"/>
              <a:t>Challenges</a:t>
            </a:r>
          </a:p>
        </p:txBody>
      </p:sp>
      <p:sp>
        <p:nvSpPr>
          <p:cNvPr id="3" name="Content Placeholder 2"/>
          <p:cNvSpPr>
            <a:spLocks noGrp="1"/>
          </p:cNvSpPr>
          <p:nvPr>
            <p:ph sz="quarter" idx="4"/>
          </p:nvPr>
        </p:nvSpPr>
        <p:spPr>
          <a:xfrm>
            <a:off x="6153151" y="1942368"/>
            <a:ext cx="5412582" cy="4244068"/>
          </a:xfrm>
        </p:spPr>
        <p:txBody>
          <a:bodyPr>
            <a:normAutofit/>
          </a:bodyPr>
          <a:lstStyle/>
          <a:p>
            <a:r>
              <a:rPr lang="en-US" sz="2800" dirty="0"/>
              <a:t>Performing consistently is difficult</a:t>
            </a:r>
          </a:p>
          <a:p>
            <a:r>
              <a:rPr lang="en-US" sz="2800" dirty="0"/>
              <a:t>Requires some innate ability to monitor student activity </a:t>
            </a:r>
          </a:p>
          <a:p>
            <a:r>
              <a:rPr lang="en-US" sz="2800" dirty="0"/>
              <a:t>Requires prerequisite familiarity and fluency of precorrection, prompting, and reinforcement</a:t>
            </a:r>
          </a:p>
          <a:p>
            <a:pPr marL="0" indent="0">
              <a:buNone/>
            </a:pPr>
            <a:endParaRPr lang="en-US" sz="2800" dirty="0"/>
          </a:p>
        </p:txBody>
      </p:sp>
      <p:sp>
        <p:nvSpPr>
          <p:cNvPr id="9" name="Rectangle 8"/>
          <p:cNvSpPr/>
          <p:nvPr/>
        </p:nvSpPr>
        <p:spPr>
          <a:xfrm>
            <a:off x="1715589" y="6488668"/>
            <a:ext cx="6039394" cy="369332"/>
          </a:xfrm>
          <a:prstGeom prst="rect">
            <a:avLst/>
          </a:prstGeom>
        </p:spPr>
        <p:txBody>
          <a:bodyPr wrap="square">
            <a:spAutoFit/>
          </a:bodyPr>
          <a:lstStyle/>
          <a:p>
            <a:r>
              <a:rPr lang="en-US" sz="1800">
                <a:latin typeface="Times New Roman" panose="02020603050405020304" pitchFamily="18" charset="0"/>
                <a:ea typeface="SimSun" panose="02010600030101010101" pitchFamily="2" charset="-122"/>
              </a:rPr>
              <a:t>(Lane, Menzies, Ennis, &amp; Oakes, 2015)</a:t>
            </a:r>
            <a:endParaRPr lang="en-US" sz="1800"/>
          </a:p>
        </p:txBody>
      </p:sp>
    </p:spTree>
    <p:extLst>
      <p:ext uri="{BB962C8B-B14F-4D97-AF65-F5344CB8AC3E}">
        <p14:creationId xmlns:p14="http://schemas.microsoft.com/office/powerpoint/2010/main" val="3909027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How do I implement active supervision in my classroom?</a:t>
            </a:r>
            <a:endParaRPr lang="en-US" b="1"/>
          </a:p>
        </p:txBody>
      </p:sp>
      <p:grpSp>
        <p:nvGrpSpPr>
          <p:cNvPr id="3" name="Group 2"/>
          <p:cNvGrpSpPr/>
          <p:nvPr/>
        </p:nvGrpSpPr>
        <p:grpSpPr>
          <a:xfrm>
            <a:off x="622119" y="1710616"/>
            <a:ext cx="10960280" cy="4466386"/>
            <a:chOff x="457200" y="1622341"/>
            <a:chExt cx="10960280" cy="4466386"/>
          </a:xfrm>
        </p:grpSpPr>
        <p:sp>
          <p:nvSpPr>
            <p:cNvPr id="5" name="Rounded Rectangle 4"/>
            <p:cNvSpPr/>
            <p:nvPr/>
          </p:nvSpPr>
          <p:spPr>
            <a:xfrm>
              <a:off x="2228849" y="1680925"/>
              <a:ext cx="9188631"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dirty="0"/>
                <a:t>Identify the activity or transition period that would benefit most from active supervision.</a:t>
              </a:r>
              <a:endParaRPr lang="en-US" sz="2000" b="1" dirty="0">
                <a:solidFill>
                  <a:schemeClr val="bg1"/>
                </a:solidFill>
                <a:ea typeface="ＭＳ Ｐゴシック" charset="0"/>
              </a:endParaRPr>
            </a:p>
          </p:txBody>
        </p:sp>
        <p:sp>
          <p:nvSpPr>
            <p:cNvPr id="6" name="Rounded Rectangle 5"/>
            <p:cNvSpPr/>
            <p:nvPr/>
          </p:nvSpPr>
          <p:spPr>
            <a:xfrm>
              <a:off x="2228849" y="2842023"/>
              <a:ext cx="9188631"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Ensure that the routine for the target activity is familiar and understood by students. If not, routines and expectations must be established.</a:t>
              </a:r>
              <a:endParaRPr lang="en-US" sz="2000">
                <a:solidFill>
                  <a:schemeClr val="bg1"/>
                </a:solidFill>
                <a:ea typeface="ＭＳ Ｐゴシック" charset="0"/>
              </a:endParaRPr>
            </a:p>
          </p:txBody>
        </p:sp>
        <p:sp>
          <p:nvSpPr>
            <p:cNvPr id="7" name="Rounded Rectangle 6"/>
            <p:cNvSpPr/>
            <p:nvPr/>
          </p:nvSpPr>
          <p:spPr>
            <a:xfrm>
              <a:off x="2228849" y="3958421"/>
              <a:ext cx="9188631"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Provide the cue or prompt to begin the activity.</a:t>
              </a:r>
              <a:endParaRPr lang="en-US" sz="2400">
                <a:solidFill>
                  <a:schemeClr val="bg1"/>
                </a:solidFill>
                <a:ea typeface="ＭＳ Ｐゴシック" charset="0"/>
              </a:endParaRPr>
            </a:p>
          </p:txBody>
        </p:sp>
        <p:sp>
          <p:nvSpPr>
            <p:cNvPr id="8" name="Rounded Rectangle 7"/>
            <p:cNvSpPr/>
            <p:nvPr/>
          </p:nvSpPr>
          <p:spPr>
            <a:xfrm>
              <a:off x="2228849" y="5106232"/>
              <a:ext cx="9188631"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As the activity unfolds, scan and monitor the area.</a:t>
              </a:r>
              <a:endParaRPr lang="en-US" sz="2000">
                <a:solidFill>
                  <a:schemeClr val="bg1"/>
                </a:solidFill>
                <a:ea typeface="ＭＳ Ｐゴシック" charset="0"/>
              </a:endParaRPr>
            </a:p>
          </p:txBody>
        </p:sp>
        <p:sp>
          <p:nvSpPr>
            <p:cNvPr id="10" name="Rounded Rectangle 9"/>
            <p:cNvSpPr>
              <a:spLocks noChangeArrowheads="1"/>
            </p:cNvSpPr>
            <p:nvPr/>
          </p:nvSpPr>
          <p:spPr bwMode="auto">
            <a:xfrm>
              <a:off x="457200" y="2790429"/>
              <a:ext cx="1865630" cy="1017588"/>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2</a:t>
              </a:r>
              <a:endParaRPr lang="en-US" sz="3200">
                <a:solidFill>
                  <a:schemeClr val="bg1"/>
                </a:solidFill>
                <a:latin typeface="+mn-lt"/>
                <a:ea typeface="+mn-ea"/>
              </a:endParaRPr>
            </a:p>
          </p:txBody>
        </p:sp>
        <p:sp>
          <p:nvSpPr>
            <p:cNvPr id="11" name="Rounded Rectangle 10"/>
            <p:cNvSpPr>
              <a:spLocks noChangeArrowheads="1"/>
            </p:cNvSpPr>
            <p:nvPr/>
          </p:nvSpPr>
          <p:spPr bwMode="auto">
            <a:xfrm>
              <a:off x="457200" y="3937080"/>
              <a:ext cx="1865630" cy="957083"/>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3</a:t>
              </a:r>
              <a:endParaRPr lang="en-US" sz="3200">
                <a:solidFill>
                  <a:schemeClr val="bg1"/>
                </a:solidFill>
                <a:latin typeface="+mn-lt"/>
                <a:ea typeface="+mn-ea"/>
              </a:endParaRPr>
            </a:p>
          </p:txBody>
        </p:sp>
        <p:sp>
          <p:nvSpPr>
            <p:cNvPr id="12" name="Rounded Rectangle 11"/>
            <p:cNvSpPr>
              <a:spLocks noChangeArrowheads="1"/>
            </p:cNvSpPr>
            <p:nvPr/>
          </p:nvSpPr>
          <p:spPr bwMode="auto">
            <a:xfrm>
              <a:off x="457200" y="5038137"/>
              <a:ext cx="1865630" cy="1050590"/>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4</a:t>
              </a:r>
              <a:endParaRPr lang="en-US" sz="3200">
                <a:solidFill>
                  <a:schemeClr val="bg1"/>
                </a:solidFill>
                <a:latin typeface="+mn-lt"/>
                <a:ea typeface="+mn-ea"/>
              </a:endParaRPr>
            </a:p>
          </p:txBody>
        </p:sp>
        <p:sp>
          <p:nvSpPr>
            <p:cNvPr id="13" name="Rounded Rectangle 12"/>
            <p:cNvSpPr>
              <a:spLocks noChangeArrowheads="1"/>
            </p:cNvSpPr>
            <p:nvPr/>
          </p:nvSpPr>
          <p:spPr bwMode="auto">
            <a:xfrm>
              <a:off x="457200" y="1622341"/>
              <a:ext cx="1865630" cy="1031569"/>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rPr>
                <a:t>Step 1</a:t>
              </a:r>
            </a:p>
          </p:txBody>
        </p:sp>
      </p:grpSp>
      <p:sp>
        <p:nvSpPr>
          <p:cNvPr id="20" name="Rectangle 19"/>
          <p:cNvSpPr/>
          <p:nvPr/>
        </p:nvSpPr>
        <p:spPr>
          <a:xfrm>
            <a:off x="1717222" y="6469981"/>
            <a:ext cx="6039394" cy="369332"/>
          </a:xfrm>
          <a:prstGeom prst="rect">
            <a:avLst/>
          </a:prstGeom>
        </p:spPr>
        <p:txBody>
          <a:bodyPr wrap="square">
            <a:spAutoFit/>
          </a:bodyPr>
          <a:lstStyle/>
          <a:p>
            <a:r>
              <a:rPr lang="en-US" sz="1800">
                <a:latin typeface="Times New Roman" panose="02020603050405020304" pitchFamily="18" charset="0"/>
                <a:ea typeface="SimSun" panose="02010600030101010101" pitchFamily="2" charset="-122"/>
              </a:rPr>
              <a:t>(Lane, Menzies, Ennis, &amp; Oakes, 2015)</a:t>
            </a:r>
            <a:endParaRPr lang="en-US" sz="1800"/>
          </a:p>
        </p:txBody>
      </p:sp>
    </p:spTree>
    <p:extLst>
      <p:ext uri="{BB962C8B-B14F-4D97-AF65-F5344CB8AC3E}">
        <p14:creationId xmlns:p14="http://schemas.microsoft.com/office/powerpoint/2010/main" val="195906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1069" y="142104"/>
            <a:ext cx="2906853" cy="3771977"/>
          </a:xfrm>
        </p:spPr>
        <p:txBody>
          <a:bodyPr>
            <a:noAutofit/>
          </a:bodyPr>
          <a:lstStyle/>
          <a:p>
            <a:r>
              <a:rPr lang="en-US"/>
              <a:t>Everything connects to the </a:t>
            </a:r>
            <a:r>
              <a:rPr lang="en-US">
                <a:solidFill>
                  <a:schemeClr val="accent1"/>
                </a:solidFill>
              </a:rPr>
              <a:t>Primary (Tier 1) Plan</a:t>
            </a:r>
          </a:p>
        </p:txBody>
      </p:sp>
      <p:sp>
        <p:nvSpPr>
          <p:cNvPr id="8" name="Content Placeholder 7"/>
          <p:cNvSpPr>
            <a:spLocks noGrp="1"/>
          </p:cNvSpPr>
          <p:nvPr>
            <p:ph sz="half" idx="4294967295"/>
          </p:nvPr>
        </p:nvSpPr>
        <p:spPr>
          <a:xfrm>
            <a:off x="9181069" y="3914081"/>
            <a:ext cx="2780271" cy="2188268"/>
          </a:xfrm>
        </p:spPr>
        <p:txBody>
          <a:bodyPr>
            <a:noAutofit/>
          </a:bodyPr>
          <a:lstStyle/>
          <a:p>
            <a:pPr marL="0" indent="0">
              <a:buNone/>
            </a:pPr>
            <a:r>
              <a:rPr lang="en-US" sz="2000"/>
              <a:t>Including procedures for teaching, reinforcing, and monitoring across academic, behavior, and social roles and responsibilities.</a:t>
            </a:r>
          </a:p>
        </p:txBody>
      </p:sp>
      <p:pic>
        <p:nvPicPr>
          <p:cNvPr id="13" name="Content Placeholder 12">
            <a:extLst>
              <a:ext uri="{FF2B5EF4-FFF2-40B4-BE49-F238E27FC236}">
                <a16:creationId xmlns:a16="http://schemas.microsoft.com/office/drawing/2014/main" id="{1C4E4169-E179-1F40-BFBD-5FB68A50718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084777" cy="6858000"/>
          </a:xfrm>
          <a:prstGeom prst="rect">
            <a:avLst/>
          </a:prstGeom>
        </p:spPr>
      </p:pic>
    </p:spTree>
    <p:extLst>
      <p:ext uri="{BB962C8B-B14F-4D97-AF65-F5344CB8AC3E}">
        <p14:creationId xmlns:p14="http://schemas.microsoft.com/office/powerpoint/2010/main" val="3299137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How do I implement active supervision in my classroom?</a:t>
            </a:r>
          </a:p>
        </p:txBody>
      </p:sp>
      <p:sp>
        <p:nvSpPr>
          <p:cNvPr id="21" name="Rectangle 20"/>
          <p:cNvSpPr/>
          <p:nvPr/>
        </p:nvSpPr>
        <p:spPr>
          <a:xfrm>
            <a:off x="1717222" y="6469981"/>
            <a:ext cx="6039394" cy="369332"/>
          </a:xfrm>
          <a:prstGeom prst="rect">
            <a:avLst/>
          </a:prstGeom>
        </p:spPr>
        <p:txBody>
          <a:bodyPr wrap="square">
            <a:spAutoFit/>
          </a:bodyPr>
          <a:lstStyle/>
          <a:p>
            <a:r>
              <a:rPr lang="en-US" sz="1800">
                <a:latin typeface="Times New Roman" panose="02020603050405020304" pitchFamily="18" charset="0"/>
                <a:ea typeface="SimSun" panose="02010600030101010101" pitchFamily="2" charset="-122"/>
              </a:rPr>
              <a:t>(Lane, Menzies, Ennis, &amp; Oakes, 2015)</a:t>
            </a:r>
            <a:endParaRPr lang="en-US" sz="1800"/>
          </a:p>
        </p:txBody>
      </p:sp>
      <p:grpSp>
        <p:nvGrpSpPr>
          <p:cNvPr id="8" name="Group 7"/>
          <p:cNvGrpSpPr/>
          <p:nvPr/>
        </p:nvGrpSpPr>
        <p:grpSpPr>
          <a:xfrm>
            <a:off x="609600" y="1708457"/>
            <a:ext cx="10972800" cy="4419905"/>
            <a:chOff x="570910" y="1608026"/>
            <a:chExt cx="10972800" cy="4419905"/>
          </a:xfrm>
        </p:grpSpPr>
        <p:sp>
          <p:nvSpPr>
            <p:cNvPr id="5" name="Rounded Rectangle 4"/>
            <p:cNvSpPr/>
            <p:nvPr/>
          </p:nvSpPr>
          <p:spPr>
            <a:xfrm>
              <a:off x="2322916" y="1666610"/>
              <a:ext cx="9220794"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Signal your awareness of students’ actions through proximity, prompts, and non-verbal communication.</a:t>
              </a:r>
              <a:endParaRPr lang="en-US" sz="2000" b="1">
                <a:solidFill>
                  <a:schemeClr val="bg1"/>
                </a:solidFill>
                <a:ea typeface="ＭＳ Ｐゴシック" charset="0"/>
              </a:endParaRPr>
            </a:p>
          </p:txBody>
        </p:sp>
        <p:sp>
          <p:nvSpPr>
            <p:cNvPr id="6" name="Rounded Rectangle 5"/>
            <p:cNvSpPr/>
            <p:nvPr/>
          </p:nvSpPr>
          <p:spPr>
            <a:xfrm>
              <a:off x="2322916" y="2843383"/>
              <a:ext cx="9220794"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Manage infractions and off-task behavior efficiently: privately, in a businesslike way, and with opportunities for positive interactions.</a:t>
              </a:r>
              <a:endParaRPr lang="en-US" sz="2000">
                <a:solidFill>
                  <a:schemeClr val="bg1"/>
                </a:solidFill>
                <a:ea typeface="ＭＳ Ｐゴシック" charset="0"/>
              </a:endParaRPr>
            </a:p>
          </p:txBody>
        </p:sp>
        <p:sp>
          <p:nvSpPr>
            <p:cNvPr id="7" name="Rounded Rectangle 6"/>
            <p:cNvSpPr/>
            <p:nvPr/>
          </p:nvSpPr>
          <p:spPr>
            <a:xfrm>
              <a:off x="2322916" y="3982912"/>
              <a:ext cx="9220794"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At appropriate intervals and at the end of the activity or transition, reinforce students’ good behavior with positive comments and gestures.</a:t>
              </a:r>
              <a:endParaRPr lang="en-US" sz="2400" b="1"/>
            </a:p>
          </p:txBody>
        </p:sp>
        <p:sp>
          <p:nvSpPr>
            <p:cNvPr id="25" name="Rounded Rectangle 24"/>
            <p:cNvSpPr/>
            <p:nvPr/>
          </p:nvSpPr>
          <p:spPr>
            <a:xfrm>
              <a:off x="2322916" y="5092189"/>
              <a:ext cx="9220794" cy="9144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ctr">
                <a:defRPr/>
              </a:pPr>
              <a:r>
                <a:rPr lang="en-US" sz="1800"/>
                <a:t>Provide the students with an opportunity to give feedback.</a:t>
              </a:r>
              <a:endParaRPr lang="en-US" sz="2400" b="1"/>
            </a:p>
          </p:txBody>
        </p:sp>
        <p:sp>
          <p:nvSpPr>
            <p:cNvPr id="10" name="Rounded Rectangle 9"/>
            <p:cNvSpPr>
              <a:spLocks noChangeArrowheads="1"/>
            </p:cNvSpPr>
            <p:nvPr/>
          </p:nvSpPr>
          <p:spPr bwMode="auto">
            <a:xfrm>
              <a:off x="570910" y="2791789"/>
              <a:ext cx="1865630" cy="1017588"/>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6</a:t>
              </a:r>
              <a:endParaRPr lang="en-US" sz="3200">
                <a:solidFill>
                  <a:schemeClr val="bg1"/>
                </a:solidFill>
                <a:latin typeface="+mn-lt"/>
                <a:ea typeface="+mn-ea"/>
              </a:endParaRPr>
            </a:p>
          </p:txBody>
        </p:sp>
        <p:sp>
          <p:nvSpPr>
            <p:cNvPr id="11" name="Rounded Rectangle 10"/>
            <p:cNvSpPr>
              <a:spLocks noChangeArrowheads="1"/>
            </p:cNvSpPr>
            <p:nvPr/>
          </p:nvSpPr>
          <p:spPr bwMode="auto">
            <a:xfrm>
              <a:off x="570910" y="3961571"/>
              <a:ext cx="1865630" cy="957083"/>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7</a:t>
              </a:r>
              <a:endParaRPr lang="en-US" sz="3200">
                <a:solidFill>
                  <a:schemeClr val="bg1"/>
                </a:solidFill>
                <a:latin typeface="+mn-lt"/>
                <a:ea typeface="+mn-ea"/>
              </a:endParaRPr>
            </a:p>
          </p:txBody>
        </p:sp>
        <p:sp>
          <p:nvSpPr>
            <p:cNvPr id="13" name="Rounded Rectangle 12"/>
            <p:cNvSpPr>
              <a:spLocks noChangeArrowheads="1"/>
            </p:cNvSpPr>
            <p:nvPr/>
          </p:nvSpPr>
          <p:spPr bwMode="auto">
            <a:xfrm>
              <a:off x="570910" y="1608026"/>
              <a:ext cx="1865630" cy="1031569"/>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rPr>
                <a:t>Step 5</a:t>
              </a:r>
            </a:p>
          </p:txBody>
        </p:sp>
        <p:sp>
          <p:nvSpPr>
            <p:cNvPr id="23" name="Rounded Rectangle 22"/>
            <p:cNvSpPr>
              <a:spLocks noChangeArrowheads="1"/>
            </p:cNvSpPr>
            <p:nvPr/>
          </p:nvSpPr>
          <p:spPr bwMode="auto">
            <a:xfrm>
              <a:off x="570910" y="5070848"/>
              <a:ext cx="1865630" cy="957083"/>
            </a:xfrm>
            <a:prstGeom prst="roundRect">
              <a:avLst>
                <a:gd name="adj" fmla="val 16667"/>
              </a:avLst>
            </a:prstGeom>
            <a:solidFill>
              <a:srgbClr val="181DE8"/>
            </a:solidFill>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3200" b="1">
                  <a:solidFill>
                    <a:schemeClr val="bg1"/>
                  </a:solidFill>
                  <a:latin typeface="+mn-lt"/>
                  <a:ea typeface="+mn-ea"/>
                </a:rPr>
                <a:t>Step 8</a:t>
              </a:r>
              <a:endParaRPr lang="en-US" sz="3200">
                <a:solidFill>
                  <a:schemeClr val="bg1"/>
                </a:solidFill>
                <a:latin typeface="+mn-lt"/>
                <a:ea typeface="+mn-ea"/>
              </a:endParaRPr>
            </a:p>
          </p:txBody>
        </p:sp>
      </p:grpSp>
    </p:spTree>
    <p:extLst>
      <p:ext uri="{BB962C8B-B14F-4D97-AF65-F5344CB8AC3E}">
        <p14:creationId xmlns:p14="http://schemas.microsoft.com/office/powerpoint/2010/main" val="3317579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0" y="2515345"/>
            <a:ext cx="1520046" cy="1967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4FF91D6-2BD1-A463-FBF5-691FA97A72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4514078" y="156836"/>
            <a:ext cx="3490307" cy="65443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E06B3B-96D6-4F26-23B5-7D193C9A4B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4CE6D9DA-A5DE-A8FF-745E-607ECC901B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735286"/>
            <a:ext cx="2041713" cy="1164771"/>
          </a:xfrm>
          <a:prstGeom prst="rect">
            <a:avLst/>
          </a:prstGeom>
          <a:ln>
            <a:solidFill>
              <a:schemeClr val="tx1"/>
            </a:solidFill>
          </a:ln>
        </p:spPr>
      </p:pic>
    </p:spTree>
    <p:extLst>
      <p:ext uri="{BB962C8B-B14F-4D97-AF65-F5344CB8AC3E}">
        <p14:creationId xmlns:p14="http://schemas.microsoft.com/office/powerpoint/2010/main" val="32470358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4FF91D6-2BD1-A463-FBF5-691FA97A72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310391" y="153118"/>
            <a:ext cx="6268613" cy="11753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719D0EC3-B7F5-C005-1646-2C60BC76A2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2515345"/>
            <a:ext cx="1520046" cy="19676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F6047F-2415-447C-2B94-2847F376B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omputer&#10;&#10;Description automatically generated">
            <a:extLst>
              <a:ext uri="{FF2B5EF4-FFF2-40B4-BE49-F238E27FC236}">
                <a16:creationId xmlns:a16="http://schemas.microsoft.com/office/drawing/2014/main" id="{BDBA880A-15FC-739C-7334-F5980F50A4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735286"/>
            <a:ext cx="2041713" cy="1164771"/>
          </a:xfrm>
          <a:prstGeom prst="rect">
            <a:avLst/>
          </a:prstGeom>
          <a:ln>
            <a:solidFill>
              <a:schemeClr val="tx1"/>
            </a:solidFill>
          </a:ln>
        </p:spPr>
      </p:pic>
    </p:spTree>
    <p:extLst>
      <p:ext uri="{BB962C8B-B14F-4D97-AF65-F5344CB8AC3E}">
        <p14:creationId xmlns:p14="http://schemas.microsoft.com/office/powerpoint/2010/main" val="13525596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91AAE6B-1162-C9E5-835E-564CC98884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0" y="2515345"/>
            <a:ext cx="1520046" cy="19676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8EAEBE-C921-E3DE-382F-45D6675638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DA91E52-8E46-8623-F3D0-165199B34E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0925331" y="-1"/>
            <a:ext cx="1266614" cy="23749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2349D7C-1EC9-FC5C-D558-A8AAD98E5E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78034" y="478971"/>
            <a:ext cx="7635931" cy="59000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screenshot of a computer&#10;&#10;Description automatically generated">
            <a:extLst>
              <a:ext uri="{FF2B5EF4-FFF2-40B4-BE49-F238E27FC236}">
                <a16:creationId xmlns:a16="http://schemas.microsoft.com/office/drawing/2014/main" id="{6F0CAE7A-6EF1-23CF-E50C-297B6BDE91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735286"/>
            <a:ext cx="2041713" cy="1164771"/>
          </a:xfrm>
          <a:prstGeom prst="rect">
            <a:avLst/>
          </a:prstGeom>
          <a:ln>
            <a:solidFill>
              <a:schemeClr val="tx1"/>
            </a:solidFill>
          </a:ln>
        </p:spPr>
      </p:pic>
    </p:spTree>
    <p:extLst>
      <p:ext uri="{BB962C8B-B14F-4D97-AF65-F5344CB8AC3E}">
        <p14:creationId xmlns:p14="http://schemas.microsoft.com/office/powerpoint/2010/main" val="3672076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91AAE6B-1162-C9E5-835E-564CC98884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0" y="2515345"/>
            <a:ext cx="1520046" cy="19676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8EAEBE-C921-E3DE-382F-45D6675638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5" y="0"/>
            <a:ext cx="1519935" cy="2374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DA91E52-8E46-8623-F3D0-165199B34E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0925331" y="-1"/>
            <a:ext cx="1266614" cy="2374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up of a document&#10;&#10;Description automatically generated">
            <a:extLst>
              <a:ext uri="{FF2B5EF4-FFF2-40B4-BE49-F238E27FC236}">
                <a16:creationId xmlns:a16="http://schemas.microsoft.com/office/drawing/2014/main" id="{88C5AA78-0531-D577-6B98-8E492129F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3579" y="546682"/>
            <a:ext cx="3328558" cy="4307885"/>
          </a:xfrm>
          <a:prstGeom prst="rect">
            <a:avLst/>
          </a:prstGeom>
          <a:ln>
            <a:solidFill>
              <a:schemeClr val="tx1"/>
            </a:solidFill>
          </a:ln>
        </p:spPr>
      </p:pic>
      <p:pic>
        <p:nvPicPr>
          <p:cNvPr id="14" name="Picture 13" descr="A screenshot of a computer&#10;&#10;Description automatically generated">
            <a:extLst>
              <a:ext uri="{FF2B5EF4-FFF2-40B4-BE49-F238E27FC236}">
                <a16:creationId xmlns:a16="http://schemas.microsoft.com/office/drawing/2014/main" id="{9AA8467D-E1A8-AA98-251E-B545AE0587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34256" y="546682"/>
            <a:ext cx="3328558" cy="4307545"/>
          </a:xfrm>
          <a:prstGeom prst="rect">
            <a:avLst/>
          </a:prstGeom>
          <a:ln>
            <a:solidFill>
              <a:schemeClr val="tx1"/>
            </a:solidFill>
          </a:ln>
        </p:spPr>
      </p:pic>
      <p:pic>
        <p:nvPicPr>
          <p:cNvPr id="15" name="Picture 2">
            <a:extLst>
              <a:ext uri="{FF2B5EF4-FFF2-40B4-BE49-F238E27FC236}">
                <a16:creationId xmlns:a16="http://schemas.microsoft.com/office/drawing/2014/main" id="{F6F5AD73-1518-E91E-452B-52CDEB598DE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84952" y="2700455"/>
            <a:ext cx="2307048" cy="1782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CA2E284-0143-81AD-0532-4726BC37F7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6298" y="3499193"/>
            <a:ext cx="5044247" cy="2873305"/>
          </a:xfrm>
          <a:prstGeom prst="rect">
            <a:avLst/>
          </a:prstGeom>
          <a:ln>
            <a:solidFill>
              <a:schemeClr val="tx1"/>
            </a:solidFill>
          </a:ln>
        </p:spPr>
      </p:pic>
      <p:pic>
        <p:nvPicPr>
          <p:cNvPr id="16" name="Picture 15" descr="A screenshot of a computer&#10;&#10;Description automatically generated">
            <a:extLst>
              <a:ext uri="{FF2B5EF4-FFF2-40B4-BE49-F238E27FC236}">
                <a16:creationId xmlns:a16="http://schemas.microsoft.com/office/drawing/2014/main" id="{A915D0AC-08C6-7E77-AA32-FD173FB370E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4735286"/>
            <a:ext cx="2041713" cy="1164771"/>
          </a:xfrm>
          <a:prstGeom prst="rect">
            <a:avLst/>
          </a:prstGeom>
          <a:ln>
            <a:solidFill>
              <a:schemeClr val="tx1"/>
            </a:solidFill>
          </a:ln>
        </p:spPr>
      </p:pic>
    </p:spTree>
    <p:extLst>
      <p:ext uri="{BB962C8B-B14F-4D97-AF65-F5344CB8AC3E}">
        <p14:creationId xmlns:p14="http://schemas.microsoft.com/office/powerpoint/2010/main" val="1349839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56BBE-656A-FD4F-A042-84CCB2A98CB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51136" y="1577285"/>
            <a:ext cx="2906077" cy="4114800"/>
          </a:xfrm>
          <a:prstGeom prst="rect">
            <a:avLst/>
          </a:prstGeom>
          <a:ln w="3175">
            <a:solidFill>
              <a:schemeClr val="tx1"/>
            </a:solidFill>
          </a:ln>
        </p:spPr>
      </p:pic>
      <p:pic>
        <p:nvPicPr>
          <p:cNvPr id="2" name="Picture 1">
            <a:extLst>
              <a:ext uri="{FF2B5EF4-FFF2-40B4-BE49-F238E27FC236}">
                <a16:creationId xmlns:a16="http://schemas.microsoft.com/office/drawing/2014/main" id="{0ADD1023-79F8-5F4F-A2FC-3F1C4D1012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49999" y="2378075"/>
            <a:ext cx="3336729" cy="4114800"/>
          </a:xfrm>
          <a:prstGeom prst="rect">
            <a:avLst/>
          </a:prstGeom>
          <a:ln w="3175">
            <a:solidFill>
              <a:schemeClr val="tx1"/>
            </a:solidFill>
          </a:ln>
        </p:spPr>
      </p:pic>
      <p:grpSp>
        <p:nvGrpSpPr>
          <p:cNvPr id="4" name="Group 3">
            <a:extLst>
              <a:ext uri="{FF2B5EF4-FFF2-40B4-BE49-F238E27FC236}">
                <a16:creationId xmlns:a16="http://schemas.microsoft.com/office/drawing/2014/main" id="{C6F2510B-FDDE-6A46-BBFA-5713591D0B1B}"/>
              </a:ext>
            </a:extLst>
          </p:cNvPr>
          <p:cNvGrpSpPr/>
          <p:nvPr/>
        </p:nvGrpSpPr>
        <p:grpSpPr>
          <a:xfrm>
            <a:off x="7494451" y="698929"/>
            <a:ext cx="4314825" cy="3402106"/>
            <a:chOff x="7415213" y="1839557"/>
            <a:chExt cx="4314825" cy="3402106"/>
          </a:xfrm>
        </p:grpSpPr>
        <p:sp>
          <p:nvSpPr>
            <p:cNvPr id="15" name="Rounded Rectangle 14">
              <a:extLst>
                <a:ext uri="{FF2B5EF4-FFF2-40B4-BE49-F238E27FC236}">
                  <a16:creationId xmlns:a16="http://schemas.microsoft.com/office/drawing/2014/main" id="{6420624E-84C3-F645-A30D-C6C2A3FEAEF2}"/>
                </a:ext>
              </a:extLst>
            </p:cNvPr>
            <p:cNvSpPr/>
            <p:nvPr/>
          </p:nvSpPr>
          <p:spPr>
            <a:xfrm>
              <a:off x="7415213" y="1839557"/>
              <a:ext cx="4314825" cy="3402106"/>
            </a:xfrm>
            <a:prstGeom prst="round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ric Common" descr="A picture of Eric Common">
              <a:extLst>
                <a:ext uri="{FF2B5EF4-FFF2-40B4-BE49-F238E27FC236}">
                  <a16:creationId xmlns:a16="http://schemas.microsoft.com/office/drawing/2014/main" id="{130687A1-FFA4-E14C-8D6A-4F6B284F25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3380" y="4074855"/>
              <a:ext cx="985627" cy="981929"/>
            </a:xfrm>
            <a:prstGeom prst="ellipse">
              <a:avLst/>
            </a:prstGeom>
          </p:spPr>
        </p:pic>
        <p:pic>
          <p:nvPicPr>
            <p:cNvPr id="10" name="Picture 9" descr="A picture of Holly Menzies">
              <a:extLst>
                <a:ext uri="{FF2B5EF4-FFF2-40B4-BE49-F238E27FC236}">
                  <a16:creationId xmlns:a16="http://schemas.microsoft.com/office/drawing/2014/main" id="{AD672888-6983-FB46-B2C6-0E22A9CD25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093"/>
            <a:stretch/>
          </p:blipFill>
          <p:spPr>
            <a:xfrm>
              <a:off x="8262186" y="3736872"/>
              <a:ext cx="1102716" cy="1094191"/>
            </a:xfrm>
            <a:prstGeom prst="flowChartConnector">
              <a:avLst/>
            </a:prstGeom>
          </p:spPr>
        </p:pic>
        <p:pic>
          <p:nvPicPr>
            <p:cNvPr id="11" name="Wendy" descr="A picture of Wendy Oakes">
              <a:extLst>
                <a:ext uri="{FF2B5EF4-FFF2-40B4-BE49-F238E27FC236}">
                  <a16:creationId xmlns:a16="http://schemas.microsoft.com/office/drawing/2014/main" id="{E3209483-2A6C-B140-B52A-8DC2E3A78D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72625" y="2107241"/>
              <a:ext cx="1081448" cy="1073515"/>
            </a:xfrm>
            <a:prstGeom prst="ellipse">
              <a:avLst/>
            </a:prstGeom>
            <a:ln w="28575">
              <a:noFill/>
            </a:ln>
            <a:effectLst>
              <a:outerShdw blurRad="50800" dist="38100" dir="2700000" algn="tl" rotWithShape="0">
                <a:prstClr val="black">
                  <a:alpha val="40000"/>
                </a:prstClr>
              </a:outerShdw>
            </a:effectLst>
          </p:spPr>
        </p:pic>
        <p:pic>
          <p:nvPicPr>
            <p:cNvPr id="13" name="Grant Allen">
              <a:extLst>
                <a:ext uri="{FF2B5EF4-FFF2-40B4-BE49-F238E27FC236}">
                  <a16:creationId xmlns:a16="http://schemas.microsoft.com/office/drawing/2014/main" id="{E84812F2-9D1D-B84B-A10B-2693AE329AA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255979" y="2374925"/>
              <a:ext cx="1022936" cy="1073515"/>
            </a:xfrm>
            <a:prstGeom prst="ellipse">
              <a:avLst/>
            </a:prstGeom>
          </p:spPr>
        </p:pic>
        <p:pic>
          <p:nvPicPr>
            <p:cNvPr id="14" name="Mark Buckman" descr="A person smiling for the camera&#10;&#10;Description automatically generated">
              <a:extLst>
                <a:ext uri="{FF2B5EF4-FFF2-40B4-BE49-F238E27FC236}">
                  <a16:creationId xmlns:a16="http://schemas.microsoft.com/office/drawing/2014/main" id="{FD9A0C02-42C2-5A45-B68F-4F7FFE2B2D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30591" y="2926170"/>
              <a:ext cx="1044541" cy="1044541"/>
            </a:xfrm>
            <a:prstGeom prst="ellipse">
              <a:avLst/>
            </a:prstGeom>
          </p:spPr>
        </p:pic>
      </p:grpSp>
      <p:pic>
        <p:nvPicPr>
          <p:cNvPr id="16" name="Picture 2" descr="Kathleen Lane">
            <a:extLst>
              <a:ext uri="{FF2B5EF4-FFF2-40B4-BE49-F238E27FC236}">
                <a16:creationId xmlns:a16="http://schemas.microsoft.com/office/drawing/2014/main" id="{C88319BD-9CFD-45BD-8710-FA800576C6C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411182" y="2107040"/>
            <a:ext cx="990924" cy="97840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5FA3823-C47E-42F6-97C2-4D0DA22AA1C5}"/>
              </a:ext>
            </a:extLst>
          </p:cNvPr>
          <p:cNvSpPr>
            <a:spLocks noGrp="1"/>
          </p:cNvSpPr>
          <p:nvPr>
            <p:ph type="title"/>
          </p:nvPr>
        </p:nvSpPr>
        <p:spPr/>
        <p:txBody>
          <a:bodyPr/>
          <a:lstStyle/>
          <a:p>
            <a:r>
              <a:rPr lang="en-US"/>
              <a:t>Active Supervision</a:t>
            </a:r>
          </a:p>
        </p:txBody>
      </p:sp>
      <p:pic>
        <p:nvPicPr>
          <p:cNvPr id="7" name="Picture 6" descr="A close-up of a text&#10;&#10;Description automatically generated">
            <a:extLst>
              <a:ext uri="{FF2B5EF4-FFF2-40B4-BE49-F238E27FC236}">
                <a16:creationId xmlns:a16="http://schemas.microsoft.com/office/drawing/2014/main" id="{07F09667-4A0E-C7AA-67FA-0D80B0C4BD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6318" y="0"/>
            <a:ext cx="5299364" cy="6858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158560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Active Supervision</a:t>
            </a:r>
          </a:p>
        </p:txBody>
      </p:sp>
      <p:pic>
        <p:nvPicPr>
          <p:cNvPr id="4" name="Picture 3" descr="Picture of the Active Supervision Implementation Checklist, a planning document available on ci3t.org/pl.">
            <a:extLst>
              <a:ext uri="{FF2B5EF4-FFF2-40B4-BE49-F238E27FC236}">
                <a16:creationId xmlns:a16="http://schemas.microsoft.com/office/drawing/2014/main" id="{E5BD1191-433B-45ED-BEA0-05FD2B9B1A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795" y="2408986"/>
            <a:ext cx="2785969" cy="3605656"/>
          </a:xfrm>
          <a:prstGeom prst="rect">
            <a:avLst/>
          </a:prstGeom>
          <a:ln>
            <a:solidFill>
              <a:schemeClr val="tx1"/>
            </a:solidFill>
          </a:ln>
        </p:spPr>
      </p:pic>
      <p:pic>
        <p:nvPicPr>
          <p:cNvPr id="6" name="Picture 5" descr="Picture of the Active Supervision Treatment Integrity Checklist, a planning document available on ci3t.org/pl.">
            <a:extLst>
              <a:ext uri="{FF2B5EF4-FFF2-40B4-BE49-F238E27FC236}">
                <a16:creationId xmlns:a16="http://schemas.microsoft.com/office/drawing/2014/main" id="{2C144F57-022D-4F09-B067-576BED33E9A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94058" y="2407763"/>
            <a:ext cx="2239426" cy="2898080"/>
          </a:xfrm>
          <a:prstGeom prst="rect">
            <a:avLst/>
          </a:prstGeom>
          <a:ln>
            <a:solidFill>
              <a:schemeClr val="tx1"/>
            </a:solidFill>
          </a:ln>
        </p:spPr>
      </p:pic>
      <p:pic>
        <p:nvPicPr>
          <p:cNvPr id="10" name="Picture 9" descr="Picture of the cover slide of the Active Supervision PowerPoint professional learning presentation available on ci3t.org/pl">
            <a:extLst>
              <a:ext uri="{FF2B5EF4-FFF2-40B4-BE49-F238E27FC236}">
                <a16:creationId xmlns:a16="http://schemas.microsoft.com/office/drawing/2014/main" id="{1A06EFC6-DE21-44FE-B456-A9FA031543B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27379" y="2408985"/>
            <a:ext cx="2240266" cy="1680199"/>
          </a:xfrm>
          <a:prstGeom prst="rect">
            <a:avLst/>
          </a:prstGeom>
          <a:ln>
            <a:solidFill>
              <a:schemeClr val="tx1"/>
            </a:solidFill>
          </a:ln>
        </p:spPr>
      </p:pic>
      <p:pic>
        <p:nvPicPr>
          <p:cNvPr id="12" name="Picture 11" descr="Picture of a slide from the Active Supervision PowerPoint professional learning presentation available on ci3t.org/pl">
            <a:extLst>
              <a:ext uri="{FF2B5EF4-FFF2-40B4-BE49-F238E27FC236}">
                <a16:creationId xmlns:a16="http://schemas.microsoft.com/office/drawing/2014/main" id="{6D499728-68E9-465D-A9B3-7C73B4EA2A4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28939" y="4336785"/>
            <a:ext cx="2237143" cy="1677857"/>
          </a:xfrm>
          <a:prstGeom prst="rect">
            <a:avLst/>
          </a:prstGeom>
          <a:ln>
            <a:solidFill>
              <a:schemeClr val="tx1"/>
            </a:solidFill>
          </a:ln>
        </p:spPr>
      </p:pic>
      <p:sp>
        <p:nvSpPr>
          <p:cNvPr id="13" name="Rectangle 12">
            <a:extLst>
              <a:ext uri="{FF2B5EF4-FFF2-40B4-BE49-F238E27FC236}">
                <a16:creationId xmlns:a16="http://schemas.microsoft.com/office/drawing/2014/main" id="{F88E6571-2F19-4185-8D0C-B32A195724CB}"/>
              </a:ext>
            </a:extLst>
          </p:cNvPr>
          <p:cNvSpPr/>
          <p:nvPr/>
        </p:nvSpPr>
        <p:spPr>
          <a:xfrm>
            <a:off x="955642" y="1761379"/>
            <a:ext cx="2183739" cy="646331"/>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Professional Learning</a:t>
            </a:r>
          </a:p>
          <a:p>
            <a:pPr algn="ctr"/>
            <a:r>
              <a:rPr lang="en-US" b="0" cap="none" spc="0">
                <a:ln w="0"/>
                <a:solidFill>
                  <a:schemeClr val="tx1"/>
                </a:solidFill>
                <a:effectLst>
                  <a:outerShdw blurRad="38100" dist="19050" dir="2700000" algn="tl" rotWithShape="0">
                    <a:schemeClr val="dk1">
                      <a:alpha val="40000"/>
                    </a:schemeClr>
                  </a:outerShdw>
                </a:effectLst>
              </a:rPr>
              <a:t>Materials</a:t>
            </a:r>
          </a:p>
        </p:txBody>
      </p:sp>
      <p:sp>
        <p:nvSpPr>
          <p:cNvPr id="14" name="Rectangle 13">
            <a:extLst>
              <a:ext uri="{FF2B5EF4-FFF2-40B4-BE49-F238E27FC236}">
                <a16:creationId xmlns:a16="http://schemas.microsoft.com/office/drawing/2014/main" id="{D37C44AE-666E-4A43-8A90-CE015C65487F}"/>
              </a:ext>
            </a:extLst>
          </p:cNvPr>
          <p:cNvSpPr/>
          <p:nvPr/>
        </p:nvSpPr>
        <p:spPr>
          <a:xfrm>
            <a:off x="3994972" y="1732849"/>
            <a:ext cx="2099614" cy="646331"/>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Implementation and</a:t>
            </a:r>
          </a:p>
          <a:p>
            <a:pPr algn="ctr"/>
            <a:r>
              <a:rPr lang="en-US" b="0" cap="none" spc="0">
                <a:ln w="0"/>
                <a:solidFill>
                  <a:schemeClr val="tx1"/>
                </a:solidFill>
                <a:effectLst>
                  <a:outerShdw blurRad="38100" dist="19050" dir="2700000" algn="tl" rotWithShape="0">
                    <a:schemeClr val="dk1">
                      <a:alpha val="40000"/>
                    </a:schemeClr>
                  </a:outerShdw>
                </a:effectLst>
              </a:rPr>
              <a:t>Planning Forms</a:t>
            </a:r>
          </a:p>
        </p:txBody>
      </p:sp>
      <p:sp>
        <p:nvSpPr>
          <p:cNvPr id="15" name="Rectangle 14">
            <a:extLst>
              <a:ext uri="{FF2B5EF4-FFF2-40B4-BE49-F238E27FC236}">
                <a16:creationId xmlns:a16="http://schemas.microsoft.com/office/drawing/2014/main" id="{FF498883-AA5E-43D5-B166-664A3CE982DD}"/>
              </a:ext>
            </a:extLst>
          </p:cNvPr>
          <p:cNvSpPr/>
          <p:nvPr/>
        </p:nvSpPr>
        <p:spPr>
          <a:xfrm>
            <a:off x="6993584" y="1761379"/>
            <a:ext cx="4360216" cy="646331"/>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Treatment Integrity and Social Validity</a:t>
            </a:r>
          </a:p>
          <a:p>
            <a:pPr algn="ctr"/>
            <a:r>
              <a:rPr lang="en-US" b="0" cap="none" spc="0">
                <a:ln w="0"/>
                <a:solidFill>
                  <a:schemeClr val="tx1"/>
                </a:solidFill>
                <a:effectLst>
                  <a:outerShdw blurRad="38100" dist="19050" dir="2700000" algn="tl" rotWithShape="0">
                    <a:schemeClr val="dk1">
                      <a:alpha val="40000"/>
                    </a:schemeClr>
                  </a:outerShdw>
                </a:effectLst>
              </a:rPr>
              <a:t>Checklists</a:t>
            </a:r>
          </a:p>
        </p:txBody>
      </p:sp>
      <p:pic>
        <p:nvPicPr>
          <p:cNvPr id="20" name="Picture 19" descr="Picture of the Active Supervision Social Validity Treatment Integrity Checklist, a planning document available on ci3t.org/pl.">
            <a:extLst>
              <a:ext uri="{FF2B5EF4-FFF2-40B4-BE49-F238E27FC236}">
                <a16:creationId xmlns:a16="http://schemas.microsoft.com/office/drawing/2014/main" id="{F82A5ADA-712F-46F7-9CBE-35949F5157B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827007" y="3207155"/>
            <a:ext cx="2239427" cy="2898081"/>
          </a:xfrm>
          <a:prstGeom prst="rect">
            <a:avLst/>
          </a:prstGeom>
          <a:ln>
            <a:solidFill>
              <a:schemeClr val="tx1"/>
            </a:solidFill>
          </a:ln>
        </p:spPr>
      </p:pic>
      <p:sp>
        <p:nvSpPr>
          <p:cNvPr id="21" name="Rectangle 20">
            <a:extLst>
              <a:ext uri="{FF2B5EF4-FFF2-40B4-BE49-F238E27FC236}">
                <a16:creationId xmlns:a16="http://schemas.microsoft.com/office/drawing/2014/main" id="{E39F23DB-8398-41A5-94E8-9DB567405189}"/>
              </a:ext>
            </a:extLst>
          </p:cNvPr>
          <p:cNvSpPr/>
          <p:nvPr/>
        </p:nvSpPr>
        <p:spPr>
          <a:xfrm>
            <a:off x="838200" y="1285376"/>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to support in-person learning</a:t>
            </a:r>
          </a:p>
        </p:txBody>
      </p:sp>
      <p:sp>
        <p:nvSpPr>
          <p:cNvPr id="17" name="Rectangle 16">
            <a:extLst>
              <a:ext uri="{FF2B5EF4-FFF2-40B4-BE49-F238E27FC236}">
                <a16:creationId xmlns:a16="http://schemas.microsoft.com/office/drawing/2014/main" id="{96121C93-E076-455A-9D00-5144EB52638E}"/>
              </a:ext>
            </a:extLst>
          </p:cNvPr>
          <p:cNvSpPr/>
          <p:nvPr/>
        </p:nvSpPr>
        <p:spPr>
          <a:xfrm>
            <a:off x="9159451" y="72739"/>
            <a:ext cx="2895729" cy="584775"/>
          </a:xfrm>
          <a:prstGeom prst="rect">
            <a:avLst/>
          </a:prstGeom>
          <a:noFill/>
        </p:spPr>
        <p:txBody>
          <a:bodyPr wrap="none" lIns="91440" tIns="45720" rIns="91440" bIns="45720">
            <a:spAutoFit/>
          </a:bodyPr>
          <a:lstStyle/>
          <a:p>
            <a:pPr algn="ctr"/>
            <a:r>
              <a:rPr lang="en-US" sz="3200" u="sng">
                <a:ln w="0"/>
                <a:solidFill>
                  <a:srgbClr val="1111FF"/>
                </a:solidFill>
                <a:effectLst>
                  <a:outerShdw blurRad="38100" dist="19050" dir="2700000" algn="tl" rotWithShape="0">
                    <a:schemeClr val="dk1">
                      <a:alpha val="40000"/>
                    </a:schemeClr>
                  </a:outerShdw>
                </a:effectLst>
                <a:hlinkClick r:id="rId8"/>
              </a:rPr>
              <a:t>www.</a:t>
            </a:r>
            <a:r>
              <a:rPr lang="en-US" sz="3200" b="0" u="sng" cap="none" spc="0">
                <a:ln w="0"/>
                <a:solidFill>
                  <a:srgbClr val="1111FF"/>
                </a:solidFill>
                <a:effectLst>
                  <a:outerShdw blurRad="38100" dist="19050" dir="2700000" algn="tl" rotWithShape="0">
                    <a:schemeClr val="dk1">
                      <a:alpha val="40000"/>
                    </a:schemeClr>
                  </a:outerShdw>
                </a:effectLst>
                <a:hlinkClick r:id="rId8"/>
              </a:rPr>
              <a:t>ci3t.org/pl</a:t>
            </a:r>
            <a:endParaRPr lang="en-US" sz="3200" b="0" u="sng" cap="none" spc="0">
              <a:ln w="0"/>
              <a:solidFill>
                <a:srgbClr val="1111FF"/>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0987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Active Supervision</a:t>
            </a:r>
          </a:p>
        </p:txBody>
      </p:sp>
      <p:sp>
        <p:nvSpPr>
          <p:cNvPr id="13" name="Rectangle 12">
            <a:extLst>
              <a:ext uri="{FF2B5EF4-FFF2-40B4-BE49-F238E27FC236}">
                <a16:creationId xmlns:a16="http://schemas.microsoft.com/office/drawing/2014/main" id="{F88E6571-2F19-4185-8D0C-B32A195724CB}"/>
              </a:ext>
            </a:extLst>
          </p:cNvPr>
          <p:cNvSpPr/>
          <p:nvPr/>
        </p:nvSpPr>
        <p:spPr>
          <a:xfrm>
            <a:off x="1156988" y="5723604"/>
            <a:ext cx="2252476"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4" name="Rectangle 13">
            <a:extLst>
              <a:ext uri="{FF2B5EF4-FFF2-40B4-BE49-F238E27FC236}">
                <a16:creationId xmlns:a16="http://schemas.microsoft.com/office/drawing/2014/main" id="{D37C44AE-666E-4A43-8A90-CE015C65487F}"/>
              </a:ext>
            </a:extLst>
          </p:cNvPr>
          <p:cNvSpPr/>
          <p:nvPr/>
        </p:nvSpPr>
        <p:spPr>
          <a:xfrm>
            <a:off x="5001248" y="5694642"/>
            <a:ext cx="1239699"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5" name="Rectangle 14">
            <a:extLst>
              <a:ext uri="{FF2B5EF4-FFF2-40B4-BE49-F238E27FC236}">
                <a16:creationId xmlns:a16="http://schemas.microsoft.com/office/drawing/2014/main" id="{FF498883-AA5E-43D5-B166-664A3CE982DD}"/>
              </a:ext>
            </a:extLst>
          </p:cNvPr>
          <p:cNvSpPr/>
          <p:nvPr/>
        </p:nvSpPr>
        <p:spPr>
          <a:xfrm>
            <a:off x="7513948" y="4673821"/>
            <a:ext cx="3507790" cy="369332"/>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Video</a:t>
            </a:r>
          </a:p>
        </p:txBody>
      </p:sp>
      <p:sp>
        <p:nvSpPr>
          <p:cNvPr id="16" name="Rectangle 15">
            <a:extLst>
              <a:ext uri="{FF2B5EF4-FFF2-40B4-BE49-F238E27FC236}">
                <a16:creationId xmlns:a16="http://schemas.microsoft.com/office/drawing/2014/main" id="{E9414830-EDC5-4B1C-9867-6F4553846117}"/>
              </a:ext>
            </a:extLst>
          </p:cNvPr>
          <p:cNvSpPr/>
          <p:nvPr/>
        </p:nvSpPr>
        <p:spPr>
          <a:xfrm>
            <a:off x="8595101" y="128826"/>
            <a:ext cx="3458576" cy="584775"/>
          </a:xfrm>
          <a:prstGeom prst="rect">
            <a:avLst/>
          </a:prstGeom>
          <a:noFill/>
        </p:spPr>
        <p:txBody>
          <a:bodyPr wrap="none" lIns="91440" tIns="45720" rIns="91440" bIns="45720">
            <a:spAutoFit/>
          </a:bodyPr>
          <a:lstStyle/>
          <a:p>
            <a:pPr algn="ctr"/>
            <a:r>
              <a:rPr lang="en-US" sz="3200" u="sng">
                <a:ln w="0"/>
                <a:solidFill>
                  <a:srgbClr val="1111FF"/>
                </a:solidFill>
                <a:effectLst>
                  <a:outerShdw blurRad="38100" dist="19050" dir="2700000" algn="tl" rotWithShape="0">
                    <a:schemeClr val="dk1">
                      <a:alpha val="40000"/>
                    </a:schemeClr>
                  </a:outerShdw>
                </a:effectLst>
                <a:hlinkClick r:id="rId4"/>
              </a:rPr>
              <a:t>www.</a:t>
            </a:r>
            <a:r>
              <a:rPr lang="en-US" sz="3200" b="0" u="sng" cap="none" spc="0">
                <a:ln w="0"/>
                <a:solidFill>
                  <a:srgbClr val="1111FF"/>
                </a:solidFill>
                <a:effectLst>
                  <a:outerShdw blurRad="38100" dist="19050" dir="2700000" algn="tl" rotWithShape="0">
                    <a:schemeClr val="dk1">
                      <a:alpha val="40000"/>
                    </a:schemeClr>
                  </a:outerShdw>
                </a:effectLst>
                <a:hlinkClick r:id="rId4"/>
              </a:rPr>
              <a:t>ci3t.org/</a:t>
            </a:r>
            <a:r>
              <a:rPr lang="en-US" sz="3200" u="sng">
                <a:ln w="0"/>
                <a:solidFill>
                  <a:srgbClr val="1111FF"/>
                </a:solidFill>
                <a:effectLst>
                  <a:outerShdw blurRad="38100" dist="19050" dir="2700000" algn="tl" rotWithShape="0">
                    <a:schemeClr val="dk1">
                      <a:alpha val="40000"/>
                    </a:schemeClr>
                  </a:outerShdw>
                </a:effectLst>
                <a:hlinkClick r:id="rId4"/>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E39F23DB-8398-41A5-94E8-9DB567405189}"/>
              </a:ext>
            </a:extLst>
          </p:cNvPr>
          <p:cNvSpPr/>
          <p:nvPr/>
        </p:nvSpPr>
        <p:spPr>
          <a:xfrm>
            <a:off x="838200" y="1285376"/>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3" name="Picture 2" descr="Image Active Supervision implementation checklist.">
            <a:extLst>
              <a:ext uri="{FF2B5EF4-FFF2-40B4-BE49-F238E27FC236}">
                <a16:creationId xmlns:a16="http://schemas.microsoft.com/office/drawing/2014/main" id="{5ACE0A6E-D778-4580-9790-D29B5CCBD7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107" y="1926987"/>
            <a:ext cx="2914141" cy="3767655"/>
          </a:xfrm>
          <a:prstGeom prst="rect">
            <a:avLst/>
          </a:prstGeom>
        </p:spPr>
      </p:pic>
      <p:pic>
        <p:nvPicPr>
          <p:cNvPr id="5" name="Picture 4" descr="Image of infographic for active supervision listing the 7 steps to implement strategy in virtual environment.">
            <a:extLst>
              <a:ext uri="{FF2B5EF4-FFF2-40B4-BE49-F238E27FC236}">
                <a16:creationId xmlns:a16="http://schemas.microsoft.com/office/drawing/2014/main" id="{20446A95-C6D9-4D53-B467-12D5D6CC3E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0978" y="1920891"/>
            <a:ext cx="2920237" cy="3773751"/>
          </a:xfrm>
          <a:prstGeom prst="rect">
            <a:avLst/>
          </a:prstGeom>
        </p:spPr>
      </p:pic>
      <p:pic>
        <p:nvPicPr>
          <p:cNvPr id="19" name="Online Media 3" descr="Active Supervision in the Virtual Learning Environment preview image of video">
            <a:hlinkClick r:id="" action="ppaction://media"/>
            <a:extLst>
              <a:ext uri="{FF2B5EF4-FFF2-40B4-BE49-F238E27FC236}">
                <a16:creationId xmlns:a16="http://schemas.microsoft.com/office/drawing/2014/main" id="{C8341D0C-93DC-4293-9905-09974FD4FB05}"/>
              </a:ext>
            </a:extLst>
          </p:cNvPr>
          <p:cNvPicPr>
            <a:picLocks noRot="1" noChangeAspect="1"/>
          </p:cNvPicPr>
          <p:nvPr>
            <a:videoFile r:link="rId1"/>
          </p:nvPr>
        </p:nvPicPr>
        <p:blipFill>
          <a:blip r:embed="rId7"/>
          <a:stretch>
            <a:fillRect/>
          </a:stretch>
        </p:blipFill>
        <p:spPr>
          <a:xfrm>
            <a:off x="7653509" y="2478400"/>
            <a:ext cx="3410723" cy="1927058"/>
          </a:xfrm>
          <a:prstGeom prst="rect">
            <a:avLst/>
          </a:prstGeom>
          <a:ln>
            <a:solidFill>
              <a:schemeClr val="tx1">
                <a:lumMod val="50000"/>
                <a:lumOff val="50000"/>
              </a:schemeClr>
            </a:solidFill>
          </a:ln>
        </p:spPr>
      </p:pic>
    </p:spTree>
    <p:extLst>
      <p:ext uri="{BB962C8B-B14F-4D97-AF65-F5344CB8AC3E}">
        <p14:creationId xmlns:p14="http://schemas.microsoft.com/office/powerpoint/2010/main" val="1629525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B04650-B514-4661-9CF5-DB8D65A4C1B8}"/>
              </a:ext>
            </a:extLst>
          </p:cNvPr>
          <p:cNvSpPr>
            <a:spLocks noGrp="1"/>
          </p:cNvSpPr>
          <p:nvPr>
            <p:ph type="sldNum" sz="quarter" idx="12"/>
          </p:nvPr>
        </p:nvSpPr>
        <p:spPr/>
        <p:txBody>
          <a:bodyPr/>
          <a:lstStyle/>
          <a:p>
            <a:fld id="{8B753B17-1229-47A4-BBB2-A02D5F84107F}" type="slidenum">
              <a:rPr lang="en-US" smtClean="0"/>
              <a:pPr/>
              <a:t>68</a:t>
            </a:fld>
            <a:endParaRPr lang="en-US"/>
          </a:p>
        </p:txBody>
      </p:sp>
      <p:pic>
        <p:nvPicPr>
          <p:cNvPr id="4" name="Picture 3" descr="Image of infographic for active supervision listing the 7 steps to implement strategy in virtual environment.">
            <a:extLst>
              <a:ext uri="{FF2B5EF4-FFF2-40B4-BE49-F238E27FC236}">
                <a16:creationId xmlns:a16="http://schemas.microsoft.com/office/drawing/2014/main" id="{0E1386ED-8DA2-4078-8431-9F4BBFE7B45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47524" y="0"/>
            <a:ext cx="8217549" cy="10634472"/>
          </a:xfrm>
          <a:prstGeom prst="rect">
            <a:avLst/>
          </a:prstGeom>
          <a:ln w="3175">
            <a:solidFill>
              <a:schemeClr val="tx1"/>
            </a:solidFill>
          </a:ln>
        </p:spPr>
      </p:pic>
    </p:spTree>
    <p:extLst>
      <p:ext uri="{BB962C8B-B14F-4D97-AF65-F5344CB8AC3E}">
        <p14:creationId xmlns:p14="http://schemas.microsoft.com/office/powerpoint/2010/main" val="372734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4550F-0999-4CB9-AB38-F2A6680D0882}"/>
              </a:ext>
            </a:extLst>
          </p:cNvPr>
          <p:cNvSpPr>
            <a:spLocks noGrp="1"/>
          </p:cNvSpPr>
          <p:nvPr>
            <p:ph type="sldNum" sz="quarter" idx="12"/>
          </p:nvPr>
        </p:nvSpPr>
        <p:spPr/>
        <p:txBody>
          <a:bodyPr/>
          <a:lstStyle/>
          <a:p>
            <a:fld id="{8B753B17-1229-47A4-BBB2-A02D5F84107F}" type="slidenum">
              <a:rPr lang="en-US" smtClean="0"/>
              <a:pPr/>
              <a:t>69</a:t>
            </a:fld>
            <a:endParaRPr lang="en-US"/>
          </a:p>
        </p:txBody>
      </p:sp>
      <p:pic>
        <p:nvPicPr>
          <p:cNvPr id="4" name="Picture 3" descr="Image of infographic for active supervision listing the 7 steps to implement strategy in virtual environment.">
            <a:extLst>
              <a:ext uri="{FF2B5EF4-FFF2-40B4-BE49-F238E27FC236}">
                <a16:creationId xmlns:a16="http://schemas.microsoft.com/office/drawing/2014/main" id="{A09B4256-089D-4032-80FB-80336002AC0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75233" y="-4435427"/>
            <a:ext cx="8217549" cy="10634472"/>
          </a:xfrm>
          <a:prstGeom prst="rect">
            <a:avLst/>
          </a:prstGeom>
          <a:ln w="3175">
            <a:solidFill>
              <a:schemeClr val="tx1"/>
            </a:solidFill>
          </a:ln>
        </p:spPr>
      </p:pic>
    </p:spTree>
    <p:extLst>
      <p:ext uri="{BB962C8B-B14F-4D97-AF65-F5344CB8AC3E}">
        <p14:creationId xmlns:p14="http://schemas.microsoft.com/office/powerpoint/2010/main" val="4240814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w="76200">
            <a:solidFill>
              <a:srgbClr val="7030A0"/>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9481" y="280596"/>
            <a:ext cx="2543950" cy="3291880"/>
          </a:xfrm>
          <a:prstGeom prst="rect">
            <a:avLst/>
          </a:prstGeom>
          <a:ln>
            <a:solidFill>
              <a:schemeClr val="tx1"/>
            </a:solidFill>
          </a:ln>
        </p:spPr>
      </p:pic>
      <p:pic>
        <p:nvPicPr>
          <p:cNvPr id="21" name="Picture 20">
            <a:extLst>
              <a:ext uri="{FF2B5EF4-FFF2-40B4-BE49-F238E27FC236}">
                <a16:creationId xmlns:a16="http://schemas.microsoft.com/office/drawing/2014/main" id="{CA2C07C7-2E73-042E-B0D7-83B7C7357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08830" y="2431524"/>
            <a:ext cx="5969638" cy="4361454"/>
          </a:xfrm>
          <a:prstGeom prst="rect">
            <a:avLst/>
          </a:prstGeom>
        </p:spPr>
      </p:pic>
      <p:sp>
        <p:nvSpPr>
          <p:cNvPr id="24" name="Rectangle 23">
            <a:extLst>
              <a:ext uri="{FF2B5EF4-FFF2-40B4-BE49-F238E27FC236}">
                <a16:creationId xmlns:a16="http://schemas.microsoft.com/office/drawing/2014/main" id="{09412B4D-93DF-B27A-58B4-0978B1152FB6}"/>
              </a:ext>
            </a:extLst>
          </p:cNvPr>
          <p:cNvSpPr/>
          <p:nvPr/>
        </p:nvSpPr>
        <p:spPr>
          <a:xfrm>
            <a:off x="6063367" y="3026560"/>
            <a:ext cx="1222300" cy="1715989"/>
          </a:xfrm>
          <a:prstGeom prst="rect">
            <a:avLst/>
          </a:prstGeom>
          <a:no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912BA7-1ED5-F7A3-88C8-313CF7E18F42}"/>
              </a:ext>
            </a:extLst>
          </p:cNvPr>
          <p:cNvSpPr/>
          <p:nvPr/>
        </p:nvSpPr>
        <p:spPr>
          <a:xfrm>
            <a:off x="8347301" y="3000228"/>
            <a:ext cx="1222300" cy="1784389"/>
          </a:xfrm>
          <a:prstGeom prst="rect">
            <a:avLst/>
          </a:prstGeom>
          <a:no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34A608-551C-7D31-92FB-B353DEFF7081}"/>
              </a:ext>
            </a:extLst>
          </p:cNvPr>
          <p:cNvSpPr/>
          <p:nvPr/>
        </p:nvSpPr>
        <p:spPr>
          <a:xfrm>
            <a:off x="7310063" y="4650641"/>
            <a:ext cx="1222300" cy="1930392"/>
          </a:xfrm>
          <a:prstGeom prst="rect">
            <a:avLst/>
          </a:prstGeom>
          <a:no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88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Active Supervision</a:t>
            </a:r>
          </a:p>
        </p:txBody>
      </p:sp>
      <p:sp>
        <p:nvSpPr>
          <p:cNvPr id="16" name="Rectangle 15">
            <a:hlinkClick r:id="rId3"/>
            <a:extLst>
              <a:ext uri="{FF2B5EF4-FFF2-40B4-BE49-F238E27FC236}">
                <a16:creationId xmlns:a16="http://schemas.microsoft.com/office/drawing/2014/main" id="{E9414830-EDC5-4B1C-9867-6F4553846117}"/>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
        <p:nvSpPr>
          <p:cNvPr id="21" name="Rectangle 20">
            <a:extLst>
              <a:ext uri="{FF2B5EF4-FFF2-40B4-BE49-F238E27FC236}">
                <a16:creationId xmlns:a16="http://schemas.microsoft.com/office/drawing/2014/main" id="{E39F23DB-8398-41A5-94E8-9DB567405189}"/>
              </a:ext>
            </a:extLst>
          </p:cNvPr>
          <p:cNvSpPr/>
          <p:nvPr/>
        </p:nvSpPr>
        <p:spPr>
          <a:xfrm>
            <a:off x="443089" y="2179080"/>
            <a:ext cx="8872126" cy="2616101"/>
          </a:xfrm>
          <a:prstGeom prst="rect">
            <a:avLst/>
          </a:prstGeom>
          <a:noFill/>
        </p:spPr>
        <p:txBody>
          <a:bodyPr wrap="square" lIns="91440" tIns="45720" rIns="91440" bIns="45720" anchor="t">
            <a:spAutoFit/>
          </a:bodyPr>
          <a:lstStyle/>
          <a:p>
            <a:r>
              <a:rPr lang="en-US" sz="3200">
                <a:ln w="0"/>
                <a:effectLst>
                  <a:outerShdw blurRad="38100" dist="19050" dir="2700000" algn="tl" rotWithShape="0">
                    <a:prstClr val="black">
                      <a:alpha val="40000"/>
                    </a:prstClr>
                  </a:outerShdw>
                </a:effectLst>
                <a:cs typeface="Arial"/>
              </a:rPr>
              <a:t>Active Supervision for Families</a:t>
            </a:r>
          </a:p>
          <a:p>
            <a:endParaRPr lang="en-US" sz="3200">
              <a:ln w="0"/>
              <a:effectLst>
                <a:outerShdw blurRad="38100" dist="19050" dir="2700000" algn="tl" rotWithShape="0">
                  <a:prstClr val="black">
                    <a:alpha val="40000"/>
                  </a:prstClr>
                </a:outerShdw>
              </a:effectLst>
              <a:cs typeface="Arial"/>
            </a:endParaRPr>
          </a:p>
          <a:p>
            <a:pPr marL="342900" indent="-342900">
              <a:buFont typeface="Arial"/>
              <a:buChar char="•"/>
            </a:pPr>
            <a:r>
              <a:rPr lang="en-US" sz="2000">
                <a:ln w="0"/>
                <a:effectLst>
                  <a:outerShdw blurRad="38100" dist="19050" dir="2700000" algn="tl" rotWithShape="0">
                    <a:prstClr val="black">
                      <a:alpha val="40000"/>
                    </a:prstClr>
                  </a:outerShdw>
                </a:effectLst>
                <a:cs typeface="Arial"/>
              </a:rPr>
              <a:t>Supporting children with homework</a:t>
            </a:r>
          </a:p>
          <a:p>
            <a:pPr marL="342900" indent="-342900">
              <a:buFont typeface="Arial"/>
              <a:buChar char="•"/>
            </a:pPr>
            <a:endParaRPr lang="en-US" sz="2000">
              <a:ln w="0"/>
              <a:effectLst>
                <a:outerShdw blurRad="38100" dist="19050" dir="2700000" algn="tl" rotWithShape="0">
                  <a:prstClr val="black">
                    <a:alpha val="40000"/>
                  </a:prstClr>
                </a:outerShdw>
              </a:effectLst>
              <a:cs typeface="Arial"/>
            </a:endParaRPr>
          </a:p>
          <a:p>
            <a:pPr marL="342900" indent="-342900">
              <a:buFont typeface="Arial"/>
              <a:buChar char="•"/>
            </a:pPr>
            <a:r>
              <a:rPr lang="en-US" sz="2000">
                <a:ln w="0"/>
                <a:effectLst>
                  <a:outerShdw blurRad="38100" dist="19050" dir="2700000" algn="tl" rotWithShape="0">
                    <a:prstClr val="black">
                      <a:alpha val="40000"/>
                    </a:prstClr>
                  </a:outerShdw>
                </a:effectLst>
                <a:cs typeface="Arial"/>
              </a:rPr>
              <a:t>Facilitating study time</a:t>
            </a:r>
          </a:p>
          <a:p>
            <a:pPr marL="342900" indent="-342900">
              <a:buFont typeface="Arial"/>
              <a:buChar char="•"/>
            </a:pPr>
            <a:endParaRPr lang="en-US" sz="2000">
              <a:ln w="0"/>
              <a:effectLst>
                <a:outerShdw blurRad="38100" dist="19050" dir="2700000" algn="tl" rotWithShape="0">
                  <a:prstClr val="black">
                    <a:alpha val="40000"/>
                  </a:prstClr>
                </a:outerShdw>
              </a:effectLst>
              <a:cs typeface="Arial"/>
            </a:endParaRPr>
          </a:p>
          <a:p>
            <a:pPr marL="342900" indent="-342900">
              <a:buFont typeface="Arial"/>
              <a:buChar char="•"/>
            </a:pPr>
            <a:r>
              <a:rPr lang="en-US" sz="2000">
                <a:ln w="0"/>
                <a:effectLst>
                  <a:outerShdw blurRad="38100" dist="19050" dir="2700000" algn="tl" rotWithShape="0">
                    <a:prstClr val="black">
                      <a:alpha val="40000"/>
                    </a:prstClr>
                  </a:outerShdw>
                </a:effectLst>
                <a:cs typeface="Arial"/>
              </a:rPr>
              <a:t>Helping children be successful doing chores at home</a:t>
            </a:r>
          </a:p>
        </p:txBody>
      </p:sp>
      <p:pic>
        <p:nvPicPr>
          <p:cNvPr id="5" name="Picture 4" descr="Children Doing Homework · Free Stock Photo">
            <a:extLst>
              <a:ext uri="{FF2B5EF4-FFF2-40B4-BE49-F238E27FC236}">
                <a16:creationId xmlns:a16="http://schemas.microsoft.com/office/drawing/2014/main" id="{4909FE8B-37C1-3A72-E228-F9A6ED0478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2919" y="1319859"/>
            <a:ext cx="3862681" cy="2571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leaning Skills for Children">
            <a:extLst>
              <a:ext uri="{FF2B5EF4-FFF2-40B4-BE49-F238E27FC236}">
                <a16:creationId xmlns:a16="http://schemas.microsoft.com/office/drawing/2014/main" id="{7ACBB6AE-A82B-3CCD-D797-266E99D9BE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0919" y="4264378"/>
            <a:ext cx="3589866" cy="2393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8609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4025-A7D3-34B2-620F-18CE6CB81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28B01-8045-BD2C-167A-AE39D992D8C8}"/>
              </a:ext>
            </a:extLst>
          </p:cNvPr>
          <p:cNvSpPr>
            <a:spLocks noGrp="1"/>
          </p:cNvSpPr>
          <p:nvPr>
            <p:ph type="title"/>
          </p:nvPr>
        </p:nvSpPr>
        <p:spPr/>
        <p:txBody>
          <a:bodyPr/>
          <a:lstStyle/>
          <a:p>
            <a:r>
              <a:rPr lang="en-US"/>
              <a:t>Active Supervision</a:t>
            </a:r>
          </a:p>
        </p:txBody>
      </p:sp>
      <p:sp>
        <p:nvSpPr>
          <p:cNvPr id="13" name="Rectangle 12">
            <a:extLst>
              <a:ext uri="{FF2B5EF4-FFF2-40B4-BE49-F238E27FC236}">
                <a16:creationId xmlns:a16="http://schemas.microsoft.com/office/drawing/2014/main" id="{4CE060E9-DB19-5A18-2580-F1DBF4273C7D}"/>
              </a:ext>
            </a:extLst>
          </p:cNvPr>
          <p:cNvSpPr/>
          <p:nvPr/>
        </p:nvSpPr>
        <p:spPr>
          <a:xfrm>
            <a:off x="1292777" y="5667280"/>
            <a:ext cx="1977722"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Guide</a:t>
            </a:r>
          </a:p>
        </p:txBody>
      </p:sp>
      <p:sp>
        <p:nvSpPr>
          <p:cNvPr id="14" name="Rectangle 13">
            <a:extLst>
              <a:ext uri="{FF2B5EF4-FFF2-40B4-BE49-F238E27FC236}">
                <a16:creationId xmlns:a16="http://schemas.microsoft.com/office/drawing/2014/main" id="{EF9C1C21-82E0-753D-CC82-D79A445D8DAD}"/>
              </a:ext>
            </a:extLst>
          </p:cNvPr>
          <p:cNvSpPr/>
          <p:nvPr/>
        </p:nvSpPr>
        <p:spPr>
          <a:xfrm>
            <a:off x="5200843" y="5661601"/>
            <a:ext cx="1239699"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5" name="Rectangle 14">
            <a:extLst>
              <a:ext uri="{FF2B5EF4-FFF2-40B4-BE49-F238E27FC236}">
                <a16:creationId xmlns:a16="http://schemas.microsoft.com/office/drawing/2014/main" id="{128965EB-1261-25C7-50CF-97EA29B74D49}"/>
              </a:ext>
            </a:extLst>
          </p:cNvPr>
          <p:cNvSpPr/>
          <p:nvPr/>
        </p:nvSpPr>
        <p:spPr>
          <a:xfrm>
            <a:off x="7916309" y="4738082"/>
            <a:ext cx="3437491" cy="369332"/>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Video</a:t>
            </a:r>
          </a:p>
        </p:txBody>
      </p:sp>
      <p:sp>
        <p:nvSpPr>
          <p:cNvPr id="21" name="Rectangle 20">
            <a:extLst>
              <a:ext uri="{FF2B5EF4-FFF2-40B4-BE49-F238E27FC236}">
                <a16:creationId xmlns:a16="http://schemas.microsoft.com/office/drawing/2014/main" id="{BF112526-3172-D8A4-74C2-070C5CB01166}"/>
              </a:ext>
            </a:extLst>
          </p:cNvPr>
          <p:cNvSpPr/>
          <p:nvPr/>
        </p:nvSpPr>
        <p:spPr>
          <a:xfrm>
            <a:off x="838200" y="1285376"/>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for families / Materiales para familias</a:t>
            </a:r>
          </a:p>
        </p:txBody>
      </p:sp>
      <p:pic>
        <p:nvPicPr>
          <p:cNvPr id="17" name="Content Placeholder 10" descr="Image Active Supervision implementation checklist for families.">
            <a:extLst>
              <a:ext uri="{FF2B5EF4-FFF2-40B4-BE49-F238E27FC236}">
                <a16:creationId xmlns:a16="http://schemas.microsoft.com/office/drawing/2014/main" id="{0E8505B7-5995-ECA2-E38F-1BAFC99B179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8200" y="1894437"/>
            <a:ext cx="2886877" cy="3736252"/>
          </a:xfrm>
          <a:prstGeom prst="rect">
            <a:avLst/>
          </a:prstGeom>
          <a:ln w="3175">
            <a:solidFill>
              <a:schemeClr val="tx1"/>
            </a:solidFill>
          </a:ln>
        </p:spPr>
      </p:pic>
      <p:pic>
        <p:nvPicPr>
          <p:cNvPr id="18" name="Picture 17" descr="Image of infographic for active supervision listing the 7 steps to implement strategy at home, in Spanish: Como usar la supervisión activa en casa.">
            <a:extLst>
              <a:ext uri="{FF2B5EF4-FFF2-40B4-BE49-F238E27FC236}">
                <a16:creationId xmlns:a16="http://schemas.microsoft.com/office/drawing/2014/main" id="{3F9F4B9F-AAD2-9067-E8C2-484A1C4B64D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74497" y="1894437"/>
            <a:ext cx="2892391" cy="3742641"/>
          </a:xfrm>
          <a:prstGeom prst="rect">
            <a:avLst/>
          </a:prstGeom>
          <a:ln w="3175">
            <a:solidFill>
              <a:schemeClr val="tx1"/>
            </a:solidFill>
          </a:ln>
        </p:spPr>
      </p:pic>
      <p:pic>
        <p:nvPicPr>
          <p:cNvPr id="12" name="Online Media 2" descr="Active Supervision for Families preview image of video">
            <a:hlinkClick r:id="" action="ppaction://media"/>
            <a:extLst>
              <a:ext uri="{FF2B5EF4-FFF2-40B4-BE49-F238E27FC236}">
                <a16:creationId xmlns:a16="http://schemas.microsoft.com/office/drawing/2014/main" id="{CC4AE62A-AA8E-AF18-DC46-3BD2FFE45204}"/>
              </a:ext>
            </a:extLst>
          </p:cNvPr>
          <p:cNvPicPr>
            <a:picLocks noRot="1" noChangeAspect="1"/>
          </p:cNvPicPr>
          <p:nvPr>
            <a:videoFile r:link="rId1"/>
          </p:nvPr>
        </p:nvPicPr>
        <p:blipFill>
          <a:blip r:embed="rId6"/>
          <a:stretch>
            <a:fillRect/>
          </a:stretch>
        </p:blipFill>
        <p:spPr>
          <a:xfrm>
            <a:off x="7916309" y="2795900"/>
            <a:ext cx="3437491" cy="1942182"/>
          </a:xfrm>
          <a:prstGeom prst="rect">
            <a:avLst/>
          </a:prstGeom>
          <a:ln>
            <a:solidFill>
              <a:schemeClr val="tx1">
                <a:lumMod val="50000"/>
                <a:lumOff val="50000"/>
              </a:schemeClr>
            </a:solidFill>
          </a:ln>
        </p:spPr>
      </p:pic>
      <p:sp>
        <p:nvSpPr>
          <p:cNvPr id="3" name="Rectangle 2">
            <a:hlinkClick r:id="rId7"/>
            <a:extLst>
              <a:ext uri="{FF2B5EF4-FFF2-40B4-BE49-F238E27FC236}">
                <a16:creationId xmlns:a16="http://schemas.microsoft.com/office/drawing/2014/main" id="{F5157874-56AC-D9ED-912E-F907917194DF}"/>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Tree>
    <p:extLst>
      <p:ext uri="{BB962C8B-B14F-4D97-AF65-F5344CB8AC3E}">
        <p14:creationId xmlns:p14="http://schemas.microsoft.com/office/powerpoint/2010/main" val="318226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2B64-451A-43A9-B9F8-1E22C8B96F16}"/>
              </a:ext>
            </a:extLst>
          </p:cNvPr>
          <p:cNvSpPr>
            <a:spLocks noGrp="1"/>
          </p:cNvSpPr>
          <p:nvPr>
            <p:ph type="title"/>
          </p:nvPr>
        </p:nvSpPr>
        <p:spPr/>
        <p:txBody>
          <a:bodyPr/>
          <a:lstStyle/>
          <a:p>
            <a:r>
              <a:rPr lang="en-US"/>
              <a:t>Active Supervision</a:t>
            </a:r>
          </a:p>
        </p:txBody>
      </p:sp>
      <p:pic>
        <p:nvPicPr>
          <p:cNvPr id="3" name="Picture 2" descr="Image of active supervision implementation checklist, example section for home families.">
            <a:extLst>
              <a:ext uri="{FF2B5EF4-FFF2-40B4-BE49-F238E27FC236}">
                <a16:creationId xmlns:a16="http://schemas.microsoft.com/office/drawing/2014/main" id="{3C957DF4-DCB5-413C-B870-6CDA74FCCC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2503" y="1838092"/>
            <a:ext cx="3398627" cy="4389120"/>
          </a:xfrm>
          <a:prstGeom prst="rect">
            <a:avLst/>
          </a:prstGeom>
          <a:ln w="3175">
            <a:solidFill>
              <a:schemeClr val="tx1"/>
            </a:solidFill>
          </a:ln>
        </p:spPr>
      </p:pic>
      <p:pic>
        <p:nvPicPr>
          <p:cNvPr id="5" name="Picture 4" descr="Image of active supervision implementation checklist, example section for virtual leanring environments.">
            <a:extLst>
              <a:ext uri="{FF2B5EF4-FFF2-40B4-BE49-F238E27FC236}">
                <a16:creationId xmlns:a16="http://schemas.microsoft.com/office/drawing/2014/main" id="{DF701D78-1C9E-4382-B552-5E19B04ED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1838092"/>
            <a:ext cx="3392437" cy="4389120"/>
          </a:xfrm>
          <a:prstGeom prst="rect">
            <a:avLst/>
          </a:prstGeom>
          <a:ln w="3175">
            <a:solidFill>
              <a:schemeClr val="tx1"/>
            </a:solidFill>
          </a:ln>
        </p:spPr>
      </p:pic>
      <p:pic>
        <p:nvPicPr>
          <p:cNvPr id="7" name="Picture 6" descr="Image of man standing in front of computer screen with images of people in a virtual classroom on the screen.">
            <a:extLst>
              <a:ext uri="{FF2B5EF4-FFF2-40B4-BE49-F238E27FC236}">
                <a16:creationId xmlns:a16="http://schemas.microsoft.com/office/drawing/2014/main" id="{48F3C4BB-39EA-4329-BE29-480B195C81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6117" y="2869396"/>
            <a:ext cx="3489768" cy="2326512"/>
          </a:xfrm>
          <a:prstGeom prst="rect">
            <a:avLst/>
          </a:prstGeom>
          <a:ln w="3175">
            <a:solidFill>
              <a:schemeClr val="tx1"/>
            </a:solidFill>
          </a:ln>
        </p:spPr>
      </p:pic>
      <p:sp>
        <p:nvSpPr>
          <p:cNvPr id="10" name="Rectangle 9">
            <a:extLst>
              <a:ext uri="{FF2B5EF4-FFF2-40B4-BE49-F238E27FC236}">
                <a16:creationId xmlns:a16="http://schemas.microsoft.com/office/drawing/2014/main" id="{F537FBF1-D708-45E2-9E38-0998BF115E7D}"/>
              </a:ext>
            </a:extLst>
          </p:cNvPr>
          <p:cNvSpPr/>
          <p:nvPr/>
        </p:nvSpPr>
        <p:spPr>
          <a:xfrm>
            <a:off x="838200" y="1285376"/>
            <a:ext cx="7848600" cy="400110"/>
          </a:xfrm>
          <a:prstGeom prst="rect">
            <a:avLst/>
          </a:prstGeom>
          <a:noFill/>
        </p:spPr>
        <p:txBody>
          <a:bodyPr wrap="square" lIns="91440" tIns="45720" rIns="91440" bIns="45720" anchor="t">
            <a:spAutoFit/>
          </a:bodyPr>
          <a:lstStyle/>
          <a:p>
            <a:r>
              <a:rPr lang="en-US" sz="2000" cap="none" spc="0">
                <a:ln w="0"/>
                <a:effectLst>
                  <a:outerShdw blurRad="38100" dist="19050" dir="2700000" algn="tl" rotWithShape="0">
                    <a:schemeClr val="dk1">
                      <a:alpha val="40000"/>
                    </a:schemeClr>
                  </a:outerShdw>
                </a:effectLst>
                <a:latin typeface="+mj-lt"/>
              </a:rPr>
              <a:t>Examples for educators and families (English &amp; </a:t>
            </a:r>
            <a:r>
              <a:rPr lang="en-US" sz="2000">
                <a:ln w="0"/>
                <a:effectLst>
                  <a:outerShdw blurRad="38100" dist="19050" dir="2700000" algn="tl" rotWithShape="0">
                    <a:schemeClr val="dk1">
                      <a:alpha val="40000"/>
                    </a:schemeClr>
                  </a:outerShdw>
                </a:effectLst>
                <a:latin typeface="+mj-lt"/>
              </a:rPr>
              <a:t>Español</a:t>
            </a:r>
            <a:r>
              <a:rPr lang="en-US" sz="2000" cap="none" spc="0">
                <a:ln w="0"/>
                <a:effectLst>
                  <a:outerShdw blurRad="38100" dist="19050" dir="2700000" algn="tl" rotWithShape="0">
                    <a:schemeClr val="dk1">
                      <a:alpha val="40000"/>
                    </a:schemeClr>
                  </a:outerShdw>
                </a:effectLst>
                <a:latin typeface="+mj-lt"/>
              </a:rPr>
              <a:t>)</a:t>
            </a:r>
          </a:p>
        </p:txBody>
      </p:sp>
    </p:spTree>
    <p:extLst>
      <p:ext uri="{BB962C8B-B14F-4D97-AF65-F5344CB8AC3E}">
        <p14:creationId xmlns:p14="http://schemas.microsoft.com/office/powerpoint/2010/main" val="3688560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CDAE76D-0716-1B48-8382-E61484C312B0}"/>
              </a:ext>
            </a:extLst>
          </p:cNvPr>
          <p:cNvSpPr>
            <a:spLocks noGrp="1"/>
          </p:cNvSpPr>
          <p:nvPr>
            <p:ph type="title"/>
          </p:nvPr>
        </p:nvSpPr>
        <p:spPr/>
        <p:txBody>
          <a:bodyPr/>
          <a:lstStyle/>
          <a:p>
            <a:r>
              <a:rPr lang="en-US"/>
              <a:t>Talk Time</a:t>
            </a:r>
          </a:p>
        </p:txBody>
      </p:sp>
      <p:pic>
        <p:nvPicPr>
          <p:cNvPr id="1026" name="Picture 2">
            <a:extLst>
              <a:ext uri="{FF2B5EF4-FFF2-40B4-BE49-F238E27FC236}">
                <a16:creationId xmlns:a16="http://schemas.microsoft.com/office/drawing/2014/main" id="{D78B7F1F-4864-B97E-ACC1-E355A15162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873737" y="1766957"/>
            <a:ext cx="1824411" cy="285064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0">
            <a:extLst>
              <a:ext uri="{FF2B5EF4-FFF2-40B4-BE49-F238E27FC236}">
                <a16:creationId xmlns:a16="http://schemas.microsoft.com/office/drawing/2014/main" id="{36CBA9C3-9A1A-9C93-5FAE-5E31B93B51BD}"/>
              </a:ext>
            </a:extLst>
          </p:cNvPr>
          <p:cNvSpPr>
            <a:spLocks noGrp="1"/>
          </p:cNvSpPr>
          <p:nvPr>
            <p:ph idx="1"/>
          </p:nvPr>
        </p:nvSpPr>
        <p:spPr>
          <a:xfrm>
            <a:off x="4003522" y="1364662"/>
            <a:ext cx="8027609" cy="4351338"/>
          </a:xfrm>
        </p:spPr>
        <p:txBody>
          <a:bodyPr vert="horz" lIns="91440" tIns="45720" rIns="91440" bIns="45720" rtlCol="0" anchor="t">
            <a:normAutofit/>
          </a:bodyPr>
          <a:lstStyle/>
          <a:p>
            <a:pPr marL="0" indent="0">
              <a:buNone/>
            </a:pPr>
            <a:r>
              <a:rPr lang="en-US" dirty="0"/>
              <a:t>Visit </a:t>
            </a:r>
            <a:r>
              <a:rPr lang="en-US" dirty="0">
                <a:hlinkClick r:id="rId4"/>
              </a:rPr>
              <a:t>ci3t.org/pl</a:t>
            </a:r>
            <a:r>
              <a:rPr lang="en-US" dirty="0"/>
              <a:t>, find the “Precorrection” or “Active Supervision” accordion, and explore the resources.</a:t>
            </a:r>
            <a:endParaRPr lang="en-US" sz="2800" dirty="0"/>
          </a:p>
          <a:p>
            <a:pPr marL="0" indent="0">
              <a:buNone/>
            </a:pPr>
            <a:r>
              <a:rPr lang="en-US" dirty="0">
                <a:cs typeface="Arial" panose="020B0604020202020204"/>
              </a:rPr>
              <a:t>Turn to a neighbor and discuss:</a:t>
            </a:r>
          </a:p>
          <a:p>
            <a:r>
              <a:rPr lang="en-US" dirty="0">
                <a:cs typeface="Arial" panose="020B0604020202020204"/>
              </a:rPr>
              <a:t>How might these strategies be useful in your context? </a:t>
            </a:r>
          </a:p>
          <a:p>
            <a:r>
              <a:rPr lang="en-US" dirty="0">
                <a:cs typeface="Arial" panose="020B0604020202020204"/>
              </a:rPr>
              <a:t>How might these strategy be useful to your colleagues and the families you work with?</a:t>
            </a:r>
          </a:p>
          <a:p>
            <a:pPr marL="0" indent="0">
              <a:buNone/>
            </a:pPr>
            <a:endParaRPr lang="en-US" dirty="0">
              <a:cs typeface="Arial" panose="020B0604020202020204"/>
            </a:endParaRPr>
          </a:p>
          <a:p>
            <a:endParaRPr lang="en-US" dirty="0">
              <a:cs typeface="Arial" panose="020B0604020202020204"/>
            </a:endParaRPr>
          </a:p>
        </p:txBody>
      </p:sp>
      <p:pic>
        <p:nvPicPr>
          <p:cNvPr id="20" name="Picture 41">
            <a:extLst>
              <a:ext uri="{FF2B5EF4-FFF2-40B4-BE49-F238E27FC236}">
                <a16:creationId xmlns:a16="http://schemas.microsoft.com/office/drawing/2014/main" id="{906D47FA-0ACD-00C9-8C85-FDDBABAFFE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0">
            <a:extLst>
              <a:ext uri="{FF2B5EF4-FFF2-40B4-BE49-F238E27FC236}">
                <a16:creationId xmlns:a16="http://schemas.microsoft.com/office/drawing/2014/main" id="{41DFC805-3F3A-F951-84D0-E2706514A44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9">
            <a:extLst>
              <a:ext uri="{FF2B5EF4-FFF2-40B4-BE49-F238E27FC236}">
                <a16:creationId xmlns:a16="http://schemas.microsoft.com/office/drawing/2014/main" id="{7C6FFB95-48EB-BA03-09C3-D3B799B8262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8">
            <a:extLst>
              <a:ext uri="{FF2B5EF4-FFF2-40B4-BE49-F238E27FC236}">
                <a16:creationId xmlns:a16="http://schemas.microsoft.com/office/drawing/2014/main" id="{6871CBF5-18B6-B8EA-4AF5-529C1920AA3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3">
            <a:extLst>
              <a:ext uri="{FF2B5EF4-FFF2-40B4-BE49-F238E27FC236}">
                <a16:creationId xmlns:a16="http://schemas.microsoft.com/office/drawing/2014/main" id="{CDA6B144-928D-776F-3F6F-56792D7A36D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6">
            <a:extLst>
              <a:ext uri="{FF2B5EF4-FFF2-40B4-BE49-F238E27FC236}">
                <a16:creationId xmlns:a16="http://schemas.microsoft.com/office/drawing/2014/main" id="{61E58E42-BBF5-4D4E-FC26-AB20871FF11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2">
            <a:extLst>
              <a:ext uri="{FF2B5EF4-FFF2-40B4-BE49-F238E27FC236}">
                <a16:creationId xmlns:a16="http://schemas.microsoft.com/office/drawing/2014/main" id="{F33FBA03-DB04-47ED-E144-5008F6529F0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5131866" y="4815854"/>
            <a:ext cx="5076823"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4BA79D3D-EB10-3EBB-22AE-836ED7C1272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p:blipFill>
        <p:spPr bwMode="auto">
          <a:xfrm>
            <a:off x="356671" y="3429000"/>
            <a:ext cx="1824410" cy="285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ext&#10;&#10;Description automatically generated">
            <a:extLst>
              <a:ext uri="{FF2B5EF4-FFF2-40B4-BE49-F238E27FC236}">
                <a16:creationId xmlns:a16="http://schemas.microsoft.com/office/drawing/2014/main" id="{B6143C7E-04E5-700D-FA1B-21291E16C9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effectLst>
                  <a:outerShdw blurRad="38100" dist="50800" dir="2700000" algn="tl" rotWithShape="0">
                    <a:schemeClr val="bg1"/>
                  </a:outerShdw>
                </a:effectLst>
              </a:rPr>
              <a:t>Instructional Choice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Educators</a:t>
            </a:r>
          </a:p>
          <a:p>
            <a:r>
              <a:rPr lang="en-US"/>
              <a:t>Families</a:t>
            </a:r>
          </a:p>
          <a:p>
            <a:endParaRPr lang="en-US"/>
          </a:p>
        </p:txBody>
      </p:sp>
      <p:pic>
        <p:nvPicPr>
          <p:cNvPr id="6" name="Picture 5">
            <a:extLst>
              <a:ext uri="{FF2B5EF4-FFF2-40B4-BE49-F238E27FC236}">
                <a16:creationId xmlns:a16="http://schemas.microsoft.com/office/drawing/2014/main" id="{6B8F88A4-8ABC-E17B-E4B4-95AD5E8F2F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58250" y="1649393"/>
            <a:ext cx="3333750" cy="5208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long hair smiling&#10;&#10;Description automatically generated">
            <a:extLst>
              <a:ext uri="{FF2B5EF4-FFF2-40B4-BE49-F238E27FC236}">
                <a16:creationId xmlns:a16="http://schemas.microsoft.com/office/drawing/2014/main" id="{CAEBF6DE-D4DE-34F9-7E8A-813EF6915272}"/>
              </a:ext>
            </a:extLst>
          </p:cNvPr>
          <p:cNvPicPr>
            <a:picLocks noChangeAspect="1"/>
          </p:cNvPicPr>
          <p:nvPr/>
        </p:nvPicPr>
        <p:blipFill>
          <a:blip r:embed="rId4"/>
          <a:stretch>
            <a:fillRect/>
          </a:stretch>
        </p:blipFill>
        <p:spPr>
          <a:xfrm>
            <a:off x="265466" y="226011"/>
            <a:ext cx="2107936" cy="2107936"/>
          </a:xfrm>
          <a:prstGeom prst="rect">
            <a:avLst/>
          </a:prstGeom>
        </p:spPr>
      </p:pic>
    </p:spTree>
    <p:extLst>
      <p:ext uri="{BB962C8B-B14F-4D97-AF65-F5344CB8AC3E}">
        <p14:creationId xmlns:p14="http://schemas.microsoft.com/office/powerpoint/2010/main" val="10822337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24000" y="228600"/>
            <a:ext cx="9067800" cy="838200"/>
          </a:xfrm>
          <a:noFill/>
        </p:spPr>
        <p:txBody>
          <a:bodyPr>
            <a:normAutofit fontScale="90000"/>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 Implementation Checklist</a:t>
            </a:r>
            <a:br>
              <a:rPr lang="en-US" sz="2400" b="1">
                <a:solidFill>
                  <a:schemeClr val="tx1"/>
                </a:solidFill>
              </a:rPr>
            </a:br>
            <a:r>
              <a:rPr lang="en-US" altLang="en-US" sz="2800"/>
              <a:t>!</a:t>
            </a:r>
          </a:p>
        </p:txBody>
      </p:sp>
      <p:sp>
        <p:nvSpPr>
          <p:cNvPr id="5" name="Rounded Rectangle 4"/>
          <p:cNvSpPr/>
          <p:nvPr/>
        </p:nvSpPr>
        <p:spPr>
          <a:xfrm>
            <a:off x="3581400" y="87349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Determine which type of choices you feel comfortable offering and create a menu of choices.</a:t>
            </a:r>
            <a:endParaRPr lang="en-US" sz="2000">
              <a:solidFill>
                <a:prstClr val="white"/>
              </a:solidFill>
              <a:latin typeface="Calibri"/>
              <a:ea typeface="ＭＳ Ｐゴシック" charset="0"/>
            </a:endParaRPr>
          </a:p>
        </p:txBody>
      </p:sp>
      <p:sp>
        <p:nvSpPr>
          <p:cNvPr id="28" name="Rounded Rectangle 27"/>
          <p:cNvSpPr/>
          <p:nvPr/>
        </p:nvSpPr>
        <p:spPr>
          <a:xfrm>
            <a:off x="3581400" y="235216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Use the menu to determine which type of choice to add to a particular lesson.</a:t>
            </a:r>
            <a:endParaRPr lang="en-US" sz="2000">
              <a:solidFill>
                <a:prstClr val="white"/>
              </a:solidFill>
              <a:latin typeface="Calibri"/>
              <a:ea typeface="ＭＳ Ｐゴシック" charset="0"/>
            </a:endParaRPr>
          </a:p>
        </p:txBody>
      </p:sp>
      <p:sp>
        <p:nvSpPr>
          <p:cNvPr id="29" name="Rounded Rectangle 28"/>
          <p:cNvSpPr/>
          <p:nvPr/>
        </p:nvSpPr>
        <p:spPr>
          <a:xfrm>
            <a:off x="3581400" y="3783180"/>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After choice is built into the lesson, offer the established choices. </a:t>
            </a:r>
            <a:endParaRPr lang="en-US" sz="2000">
              <a:solidFill>
                <a:prstClr val="white"/>
              </a:solidFill>
              <a:latin typeface="Calibri"/>
              <a:ea typeface="ＭＳ Ｐゴシック" charset="0"/>
            </a:endParaRPr>
          </a:p>
        </p:txBody>
      </p:sp>
      <p:sp>
        <p:nvSpPr>
          <p:cNvPr id="30" name="Rounded Rectangle 29"/>
          <p:cNvSpPr/>
          <p:nvPr/>
        </p:nvSpPr>
        <p:spPr>
          <a:xfrm>
            <a:off x="3581400" y="5235311"/>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Ask the student to make his or her choice.</a:t>
            </a:r>
            <a:endParaRPr lang="en-US" sz="2000">
              <a:solidFill>
                <a:prstClr val="white"/>
              </a:solidFill>
              <a:latin typeface="Calibri"/>
              <a:ea typeface="ＭＳ Ｐゴシック" charset="0"/>
            </a:endParaRPr>
          </a:p>
        </p:txBody>
      </p:sp>
      <p:grpSp>
        <p:nvGrpSpPr>
          <p:cNvPr id="2" name="Group 1"/>
          <p:cNvGrpSpPr/>
          <p:nvPr/>
        </p:nvGrpSpPr>
        <p:grpSpPr>
          <a:xfrm>
            <a:off x="1676400" y="685800"/>
            <a:ext cx="1981200" cy="5693938"/>
            <a:chOff x="152400" y="685800"/>
            <a:chExt cx="1981200" cy="5693938"/>
          </a:xfrm>
        </p:grpSpPr>
        <p:sp>
          <p:nvSpPr>
            <p:cNvPr id="20" name="Rounded Rectangle 19"/>
            <p:cNvSpPr>
              <a:spLocks noChangeArrowheads="1"/>
            </p:cNvSpPr>
            <p:nvPr/>
          </p:nvSpPr>
          <p:spPr bwMode="auto">
            <a:xfrm>
              <a:off x="152400"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2</a:t>
              </a:r>
              <a:endParaRPr lang="en-US" sz="2000">
                <a:solidFill>
                  <a:prstClr val="black"/>
                </a:solidFill>
                <a:latin typeface="Calibri"/>
              </a:endParaRPr>
            </a:p>
          </p:txBody>
        </p:sp>
        <p:sp>
          <p:nvSpPr>
            <p:cNvPr id="21" name="Rounded Rectangle 20"/>
            <p:cNvSpPr>
              <a:spLocks noChangeArrowheads="1"/>
            </p:cNvSpPr>
            <p:nvPr/>
          </p:nvSpPr>
          <p:spPr bwMode="auto">
            <a:xfrm>
              <a:off x="152400"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3</a:t>
              </a:r>
              <a:endParaRPr lang="en-US" sz="2000">
                <a:solidFill>
                  <a:prstClr val="black"/>
                </a:solidFill>
                <a:latin typeface="Calibri"/>
              </a:endParaRPr>
            </a:p>
          </p:txBody>
        </p:sp>
        <p:sp>
          <p:nvSpPr>
            <p:cNvPr id="22" name="Rounded Rectangle 21"/>
            <p:cNvSpPr>
              <a:spLocks noChangeArrowheads="1"/>
            </p:cNvSpPr>
            <p:nvPr/>
          </p:nvSpPr>
          <p:spPr bwMode="auto">
            <a:xfrm>
              <a:off x="152400"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4</a:t>
              </a:r>
              <a:endParaRPr lang="en-US" sz="2000">
                <a:solidFill>
                  <a:prstClr val="black"/>
                </a:solidFill>
                <a:latin typeface="Calibri"/>
              </a:endParaRPr>
            </a:p>
          </p:txBody>
        </p:sp>
        <p:sp>
          <p:nvSpPr>
            <p:cNvPr id="25" name="Rounded Rectangle 24"/>
            <p:cNvSpPr>
              <a:spLocks noChangeArrowheads="1"/>
            </p:cNvSpPr>
            <p:nvPr/>
          </p:nvSpPr>
          <p:spPr bwMode="auto">
            <a:xfrm>
              <a:off x="152400"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1</a:t>
              </a:r>
            </a:p>
          </p:txBody>
        </p:sp>
      </p:grpSp>
      <p:pic>
        <p:nvPicPr>
          <p:cNvPr id="88075"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376185"/>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1625547"/>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3067218"/>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4592329"/>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5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075"/>
                                        </p:tgtEl>
                                        <p:attrNameLst>
                                          <p:attrName>style.visibility</p:attrName>
                                        </p:attrNameLst>
                                      </p:cBhvr>
                                      <p:to>
                                        <p:strVal val="visible"/>
                                      </p:to>
                                    </p:set>
                                    <p:anim calcmode="lin" valueType="num">
                                      <p:cBhvr additive="base">
                                        <p:cTn id="7" dur="500" fill="hold"/>
                                        <p:tgtEl>
                                          <p:spTgt spid="88075"/>
                                        </p:tgtEl>
                                        <p:attrNameLst>
                                          <p:attrName>ppt_x</p:attrName>
                                        </p:attrNameLst>
                                      </p:cBhvr>
                                      <p:tavLst>
                                        <p:tav tm="0">
                                          <p:val>
                                            <p:strVal val="0-#ppt_w/2"/>
                                          </p:val>
                                        </p:tav>
                                        <p:tav tm="100000">
                                          <p:val>
                                            <p:strVal val="#ppt_x"/>
                                          </p:val>
                                        </p:tav>
                                      </p:tavLst>
                                    </p:anim>
                                    <p:anim calcmode="lin" valueType="num">
                                      <p:cBhvr additive="base">
                                        <p:cTn id="8" dur="500" fill="hold"/>
                                        <p:tgtEl>
                                          <p:spTgt spid="880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62100" y="45686"/>
            <a:ext cx="9067800" cy="838200"/>
          </a:xfrm>
          <a:noFill/>
        </p:spPr>
        <p:txBody>
          <a:bodyPr>
            <a:normAutofit/>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Implementation Checklist</a:t>
            </a:r>
            <a:endParaRPr lang="en-US" altLang="en-US" sz="2800"/>
          </a:p>
        </p:txBody>
      </p:sp>
      <p:sp>
        <p:nvSpPr>
          <p:cNvPr id="5" name="Rounded Rectangle 4"/>
          <p:cNvSpPr/>
          <p:nvPr/>
        </p:nvSpPr>
        <p:spPr>
          <a:xfrm>
            <a:off x="3581400" y="87349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Provide wait time for the student to select their choice.</a:t>
            </a:r>
            <a:endParaRPr lang="en-US" sz="2000">
              <a:solidFill>
                <a:prstClr val="white"/>
              </a:solidFill>
              <a:latin typeface="Calibri"/>
              <a:ea typeface="ＭＳ Ｐゴシック" charset="0"/>
            </a:endParaRPr>
          </a:p>
        </p:txBody>
      </p:sp>
      <p:sp>
        <p:nvSpPr>
          <p:cNvPr id="28" name="Rounded Rectangle 27"/>
          <p:cNvSpPr/>
          <p:nvPr/>
        </p:nvSpPr>
        <p:spPr>
          <a:xfrm>
            <a:off x="3581400" y="2340320"/>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Listen to (or observe) the student’s response</a:t>
            </a:r>
            <a:endParaRPr lang="en-US" sz="2000">
              <a:solidFill>
                <a:prstClr val="white"/>
              </a:solidFill>
              <a:latin typeface="Calibri"/>
              <a:ea typeface="ＭＳ Ｐゴシック" charset="0"/>
            </a:endParaRPr>
          </a:p>
        </p:txBody>
      </p:sp>
      <p:sp>
        <p:nvSpPr>
          <p:cNvPr id="29" name="Rounded Rectangle 28"/>
          <p:cNvSpPr/>
          <p:nvPr/>
        </p:nvSpPr>
        <p:spPr>
          <a:xfrm>
            <a:off x="3581400" y="3744994"/>
            <a:ext cx="6858000" cy="10389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000" b="1">
                <a:solidFill>
                  <a:prstClr val="white"/>
                </a:solidFill>
                <a:latin typeface="Calibri"/>
              </a:rPr>
              <a:t>Prompt the student to make a choice from one of the available options if the student has not made a choice within the time allotted.</a:t>
            </a:r>
            <a:endParaRPr lang="en-US" sz="2000">
              <a:solidFill>
                <a:prstClr val="white"/>
              </a:solidFill>
              <a:latin typeface="Calibri"/>
              <a:ea typeface="ＭＳ Ｐゴシック" charset="0"/>
            </a:endParaRPr>
          </a:p>
        </p:txBody>
      </p:sp>
      <p:sp>
        <p:nvSpPr>
          <p:cNvPr id="30" name="Rounded Rectangle 29"/>
          <p:cNvSpPr/>
          <p:nvPr/>
        </p:nvSpPr>
        <p:spPr>
          <a:xfrm>
            <a:off x="3581400" y="5235311"/>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r>
              <a:rPr lang="en-US" sz="2000" b="1">
                <a:solidFill>
                  <a:prstClr val="white"/>
                </a:solidFill>
                <a:latin typeface="Calibri"/>
              </a:rPr>
              <a:t>Reinforce the student’s choice, providing them with the option they selected.</a:t>
            </a:r>
            <a:endParaRPr lang="en-US" sz="2000">
              <a:solidFill>
                <a:prstClr val="white"/>
              </a:solidFill>
              <a:latin typeface="Calibri"/>
            </a:endParaRPr>
          </a:p>
        </p:txBody>
      </p:sp>
      <p:grpSp>
        <p:nvGrpSpPr>
          <p:cNvPr id="2" name="Group 1"/>
          <p:cNvGrpSpPr/>
          <p:nvPr/>
        </p:nvGrpSpPr>
        <p:grpSpPr>
          <a:xfrm>
            <a:off x="1687748" y="685800"/>
            <a:ext cx="1981200" cy="5693938"/>
            <a:chOff x="163748" y="685800"/>
            <a:chExt cx="1981200" cy="5693938"/>
          </a:xfrm>
        </p:grpSpPr>
        <p:sp>
          <p:nvSpPr>
            <p:cNvPr id="20" name="Rounded Rectangle 19"/>
            <p:cNvSpPr>
              <a:spLocks noChangeArrowheads="1"/>
            </p:cNvSpPr>
            <p:nvPr/>
          </p:nvSpPr>
          <p:spPr bwMode="auto">
            <a:xfrm>
              <a:off x="163748"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6</a:t>
              </a:r>
              <a:endParaRPr lang="en-US" sz="2000">
                <a:solidFill>
                  <a:prstClr val="black"/>
                </a:solidFill>
                <a:latin typeface="Calibri"/>
              </a:endParaRPr>
            </a:p>
          </p:txBody>
        </p:sp>
        <p:sp>
          <p:nvSpPr>
            <p:cNvPr id="21" name="Rounded Rectangle 20"/>
            <p:cNvSpPr>
              <a:spLocks noChangeArrowheads="1"/>
            </p:cNvSpPr>
            <p:nvPr/>
          </p:nvSpPr>
          <p:spPr bwMode="auto">
            <a:xfrm>
              <a:off x="163748"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7</a:t>
              </a:r>
              <a:endParaRPr lang="en-US" sz="2000">
                <a:solidFill>
                  <a:prstClr val="black"/>
                </a:solidFill>
                <a:latin typeface="Calibri"/>
              </a:endParaRPr>
            </a:p>
          </p:txBody>
        </p:sp>
        <p:sp>
          <p:nvSpPr>
            <p:cNvPr id="22" name="Rounded Rectangle 21"/>
            <p:cNvSpPr>
              <a:spLocks noChangeArrowheads="1"/>
            </p:cNvSpPr>
            <p:nvPr/>
          </p:nvSpPr>
          <p:spPr bwMode="auto">
            <a:xfrm>
              <a:off x="163748"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8</a:t>
              </a:r>
              <a:endParaRPr lang="en-US" sz="2000">
                <a:solidFill>
                  <a:prstClr val="black"/>
                </a:solidFill>
                <a:latin typeface="Calibri"/>
              </a:endParaRPr>
            </a:p>
          </p:txBody>
        </p:sp>
        <p:sp>
          <p:nvSpPr>
            <p:cNvPr id="25" name="Rounded Rectangle 24"/>
            <p:cNvSpPr>
              <a:spLocks noChangeArrowheads="1"/>
            </p:cNvSpPr>
            <p:nvPr/>
          </p:nvSpPr>
          <p:spPr bwMode="auto">
            <a:xfrm>
              <a:off x="163748"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000" b="1">
                  <a:solidFill>
                    <a:prstClr val="black"/>
                  </a:solidFill>
                  <a:latin typeface="Calibri"/>
                </a:rPr>
                <a:t>Step 5</a:t>
              </a:r>
            </a:p>
          </p:txBody>
        </p:sp>
      </p:grpSp>
      <p:pic>
        <p:nvPicPr>
          <p:cNvPr id="13"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9076" y="3048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9076" y="1609947"/>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9076" y="3124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9076" y="4648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9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24000" y="228600"/>
            <a:ext cx="9067800" cy="838200"/>
          </a:xfrm>
          <a:noFill/>
        </p:spPr>
        <p:txBody>
          <a:bodyPr>
            <a:normAutofit/>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Implementation Checklist</a:t>
            </a:r>
            <a:endParaRPr lang="en-US" altLang="en-US" sz="2800"/>
          </a:p>
        </p:txBody>
      </p:sp>
      <p:sp>
        <p:nvSpPr>
          <p:cNvPr id="5" name="Rounded Rectangle 4"/>
          <p:cNvSpPr/>
          <p:nvPr/>
        </p:nvSpPr>
        <p:spPr>
          <a:xfrm>
            <a:off x="3590453" y="1427532"/>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a:solidFill>
                  <a:prstClr val="white"/>
                </a:solidFill>
                <a:latin typeface="Calibri"/>
              </a:rPr>
              <a:t> Offer students an opportunity to give feedback on the choice they selected.</a:t>
            </a:r>
            <a:endParaRPr lang="en-US" sz="2400">
              <a:solidFill>
                <a:prstClr val="white"/>
              </a:solidFill>
              <a:latin typeface="Calibri"/>
              <a:ea typeface="ＭＳ Ｐゴシック" charset="0"/>
            </a:endParaRPr>
          </a:p>
        </p:txBody>
      </p:sp>
      <p:sp>
        <p:nvSpPr>
          <p:cNvPr id="25" name="Rounded Rectangle 24"/>
          <p:cNvSpPr>
            <a:spLocks noChangeArrowheads="1"/>
          </p:cNvSpPr>
          <p:nvPr/>
        </p:nvSpPr>
        <p:spPr bwMode="auto">
          <a:xfrm>
            <a:off x="1737333" y="1239837"/>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a:solidFill>
                  <a:prstClr val="black"/>
                </a:solidFill>
                <a:latin typeface="Calibri"/>
              </a:rPr>
              <a:t>Step 9</a:t>
            </a:r>
          </a:p>
        </p:txBody>
      </p:sp>
      <p:pic>
        <p:nvPicPr>
          <p:cNvPr id="13" name="Picture 17" descr="C:\Users\k923l138\AppData\Local\Microsoft\Windows\Temporary Internet Files\Content.IE5\N0KMUEJ5\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04654" y="838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76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0262" y="847898"/>
            <a:ext cx="4391476" cy="5685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5B4960-5909-EE54-90F1-7E79A58E8D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855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929" y="687408"/>
            <a:ext cx="8114190" cy="105044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D035D8-E8A3-9E86-12FE-298B51A7E3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5565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An Integrated Approach</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4142" y="999285"/>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4142" y="4453258"/>
            <a:ext cx="8972550" cy="2238332"/>
          </a:xfrm>
          <a:prstGeom prst="rect">
            <a:avLst/>
          </a:prstGeom>
          <a:ln>
            <a:noFill/>
          </a:ln>
          <a:effectLst>
            <a:outerShdw blurRad="190500" algn="tl" rotWithShape="0">
              <a:srgbClr val="000000">
                <a:alpha val="70000"/>
              </a:srgbClr>
            </a:outerShdw>
          </a:effectLst>
        </p:spPr>
      </p:pic>
      <p:sp>
        <p:nvSpPr>
          <p:cNvPr id="17" name="Rectangle 16" descr="This square highlights Core Lesson Elements: Academic Objective (s), Social Skills Objective(s), Behavioral Expectation(s)">
            <a:extLst>
              <a:ext uri="{FF2B5EF4-FFF2-40B4-BE49-F238E27FC236}">
                <a16:creationId xmlns:a16="http://schemas.microsoft.com/office/drawing/2014/main" id="{15F73AA8-49E5-47EA-AE70-1C54923456B1}"/>
              </a:ext>
            </a:extLst>
          </p:cNvPr>
          <p:cNvSpPr/>
          <p:nvPr/>
        </p:nvSpPr>
        <p:spPr>
          <a:xfrm>
            <a:off x="1452586" y="2694984"/>
            <a:ext cx="1654598" cy="1838956"/>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This square highlights Core Lesson Elements: Academic Objective (s), Social Skills Objective(s), Behavioral Expectation(s)">
            <a:extLst>
              <a:ext uri="{FF2B5EF4-FFF2-40B4-BE49-F238E27FC236}">
                <a16:creationId xmlns:a16="http://schemas.microsoft.com/office/drawing/2014/main" id="{93776E50-F153-4B95-920F-C356E09D2255}"/>
              </a:ext>
            </a:extLst>
          </p:cNvPr>
          <p:cNvSpPr/>
          <p:nvPr/>
        </p:nvSpPr>
        <p:spPr>
          <a:xfrm>
            <a:off x="8103440" y="1080432"/>
            <a:ext cx="2353252" cy="161455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0345BC9-2F76-C554-97B1-6587FB4DC9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929" y="-3833792"/>
            <a:ext cx="8114190" cy="10504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4500E2-0321-9F23-2CDB-8D2D09DC32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176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515286"/>
            <a:ext cx="1520046" cy="1967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4FF91D6-2BD1-A463-FBF5-691FA97A72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4981" y="1101187"/>
            <a:ext cx="2784298" cy="52205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E06B3B-96D6-4F26-23B5-7D193C9A4B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06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4FF91D6-2BD1-A463-FBF5-691FA97A72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10389" y="153118"/>
            <a:ext cx="6268617" cy="11753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719D0EC3-B7F5-C005-1646-2C60BC76A2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15286"/>
            <a:ext cx="1520046" cy="1967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F6047F-2415-447C-2B94-2847F376B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313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4FF91D6-2BD1-A463-FBF5-691FA97A72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9167" y="-5810242"/>
            <a:ext cx="6268617" cy="11753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231AC1F5-FC30-B38D-0EA4-FE2D0923C3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15286"/>
            <a:ext cx="1520046" cy="1967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88EB28-668F-C093-3179-47F01CE49C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975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4345-BCCC-4D64-92C7-90F9F9395991}"/>
              </a:ext>
            </a:extLst>
          </p:cNvPr>
          <p:cNvSpPr>
            <a:spLocks noGrp="1"/>
          </p:cNvSpPr>
          <p:nvPr>
            <p:ph type="title"/>
          </p:nvPr>
        </p:nvSpPr>
        <p:spPr/>
        <p:txBody>
          <a:bodyPr>
            <a:normAutofit/>
          </a:bodyPr>
          <a:lstStyle/>
          <a:p>
            <a:r>
              <a:rPr lang="en-US"/>
              <a:t>Choice</a:t>
            </a:r>
            <a:br>
              <a:rPr lang="en-US"/>
            </a:br>
            <a:r>
              <a:rPr lang="en-US" sz="4400" b="1">
                <a:solidFill>
                  <a:schemeClr val="tx2"/>
                </a:solidFill>
                <a:latin typeface="+mj-lt"/>
              </a:rPr>
              <a:t>Across-activity</a:t>
            </a:r>
            <a:endParaRPr lang="en-US"/>
          </a:p>
        </p:txBody>
      </p:sp>
      <p:graphicFrame>
        <p:nvGraphicFramePr>
          <p:cNvPr id="12" name="Content Placeholder 11">
            <a:extLst>
              <a:ext uri="{FF2B5EF4-FFF2-40B4-BE49-F238E27FC236}">
                <a16:creationId xmlns:a16="http://schemas.microsoft.com/office/drawing/2014/main" id="{008E9CA6-834D-4A04-B4C4-D94831B5272D}"/>
              </a:ext>
            </a:extLst>
          </p:cNvPr>
          <p:cNvGraphicFramePr>
            <a:graphicFrameLocks noGrp="1"/>
          </p:cNvGraphicFramePr>
          <p:nvPr>
            <p:ph sz="half" idx="4294967295"/>
          </p:nvPr>
        </p:nvGraphicFramePr>
        <p:xfrm>
          <a:off x="1925637" y="1690688"/>
          <a:ext cx="8340725"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Arrow: Pentagon 6">
            <a:extLst>
              <a:ext uri="{FF2B5EF4-FFF2-40B4-BE49-F238E27FC236}">
                <a16:creationId xmlns:a16="http://schemas.microsoft.com/office/drawing/2014/main" id="{003138AE-C892-44DC-936B-9F49D27AAF85}"/>
              </a:ext>
            </a:extLst>
          </p:cNvPr>
          <p:cNvSpPr txBox="1"/>
          <p:nvPr/>
        </p:nvSpPr>
        <p:spPr>
          <a:xfrm>
            <a:off x="2307021" y="2132687"/>
            <a:ext cx="5349540" cy="78859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7749" tIns="87630" rIns="163576" bIns="87630" numCol="1" spcCol="1270" anchor="ctr" anchorCtr="0">
            <a:noAutofit/>
          </a:bodyPr>
          <a:lstStyle/>
          <a:p>
            <a:pPr marL="0" lvl="0" indent="0" algn="ctr" defTabSz="1022350">
              <a:lnSpc>
                <a:spcPct val="90000"/>
              </a:lnSpc>
              <a:spcBef>
                <a:spcPct val="0"/>
              </a:spcBef>
              <a:spcAft>
                <a:spcPct val="35000"/>
              </a:spcAft>
              <a:buNone/>
            </a:pPr>
            <a:endParaRPr lang="en-US" sz="2300" b="0" kern="1200"/>
          </a:p>
        </p:txBody>
      </p:sp>
      <p:sp>
        <p:nvSpPr>
          <p:cNvPr id="42" name="Text Placeholder 7">
            <a:extLst>
              <a:ext uri="{FF2B5EF4-FFF2-40B4-BE49-F238E27FC236}">
                <a16:creationId xmlns:a16="http://schemas.microsoft.com/office/drawing/2014/main" id="{4DD8D4A2-654B-46EE-B6FF-0CB36AF8C820}"/>
              </a:ext>
            </a:extLst>
          </p:cNvPr>
          <p:cNvSpPr txBox="1">
            <a:spLocks/>
          </p:cNvSpPr>
          <p:nvPr/>
        </p:nvSpPr>
        <p:spPr>
          <a:xfrm>
            <a:off x="510180" y="2804478"/>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a:solidFill>
                <a:schemeClr val="tx2"/>
              </a:solidFill>
              <a:latin typeface="+mj-lt"/>
            </a:endParaRPr>
          </a:p>
        </p:txBody>
      </p:sp>
    </p:spTree>
    <p:extLst>
      <p:ext uri="{BB962C8B-B14F-4D97-AF65-F5344CB8AC3E}">
        <p14:creationId xmlns:p14="http://schemas.microsoft.com/office/powerpoint/2010/main" val="1123110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2">
            <a:extLst>
              <a:ext uri="{FF2B5EF4-FFF2-40B4-BE49-F238E27FC236}">
                <a16:creationId xmlns:a16="http://schemas.microsoft.com/office/drawing/2014/main" id="{83F81C5A-A773-4061-B693-44D31F1743D1}"/>
              </a:ext>
            </a:extLst>
          </p:cNvPr>
          <p:cNvGraphicFramePr>
            <a:graphicFrameLocks/>
          </p:cNvGraphicFramePr>
          <p:nvPr/>
        </p:nvGraphicFramePr>
        <p:xfrm>
          <a:off x="1229045" y="2084725"/>
          <a:ext cx="9733910" cy="382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7">
            <a:extLst>
              <a:ext uri="{FF2B5EF4-FFF2-40B4-BE49-F238E27FC236}">
                <a16:creationId xmlns:a16="http://schemas.microsoft.com/office/drawing/2014/main" id="{C7FEDDE3-3617-4AE3-A806-D7CC4556CAAF}"/>
              </a:ext>
            </a:extLst>
          </p:cNvPr>
          <p:cNvSpPr txBox="1">
            <a:spLocks/>
          </p:cNvSpPr>
          <p:nvPr/>
        </p:nvSpPr>
        <p:spPr>
          <a:xfrm>
            <a:off x="461018" y="126081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a:solidFill>
                <a:schemeClr val="tx2"/>
              </a:solidFill>
              <a:latin typeface="+mj-lt"/>
            </a:endParaRPr>
          </a:p>
        </p:txBody>
      </p:sp>
      <p:sp>
        <p:nvSpPr>
          <p:cNvPr id="4" name="Title 9">
            <a:extLst>
              <a:ext uri="{FF2B5EF4-FFF2-40B4-BE49-F238E27FC236}">
                <a16:creationId xmlns:a16="http://schemas.microsoft.com/office/drawing/2014/main" id="{67A71F77-7F52-4E47-A5FF-23BE962C780B}"/>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
        <p:nvSpPr>
          <p:cNvPr id="7" name="Title 6">
            <a:extLst>
              <a:ext uri="{FF2B5EF4-FFF2-40B4-BE49-F238E27FC236}">
                <a16:creationId xmlns:a16="http://schemas.microsoft.com/office/drawing/2014/main" id="{606EA56A-A48F-4FB0-9240-8DE8DE995BD6}"/>
              </a:ext>
            </a:extLst>
          </p:cNvPr>
          <p:cNvSpPr>
            <a:spLocks noGrp="1"/>
          </p:cNvSpPr>
          <p:nvPr>
            <p:ph type="title"/>
          </p:nvPr>
        </p:nvSpPr>
        <p:spPr/>
        <p:txBody>
          <a:bodyPr>
            <a:normAutofit/>
          </a:bodyPr>
          <a:lstStyle/>
          <a:p>
            <a:r>
              <a:rPr lang="en-US"/>
              <a:t>Choice</a:t>
            </a:r>
            <a:br>
              <a:rPr lang="en-US"/>
            </a:br>
            <a:r>
              <a:rPr lang="en-US" sz="4400" b="1">
                <a:solidFill>
                  <a:schemeClr val="tx2"/>
                </a:solidFill>
                <a:latin typeface="+mj-lt"/>
              </a:rPr>
              <a:t>Within-activity</a:t>
            </a:r>
            <a:endParaRPr lang="en-US"/>
          </a:p>
        </p:txBody>
      </p:sp>
    </p:spTree>
    <p:extLst>
      <p:ext uri="{BB962C8B-B14F-4D97-AF65-F5344CB8AC3E}">
        <p14:creationId xmlns:p14="http://schemas.microsoft.com/office/powerpoint/2010/main" val="3858081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D987F2-1963-3BFD-8160-F7AB0E67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34620" y="914232"/>
            <a:ext cx="4322760" cy="5594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4B265DE-D825-3B56-BC53-DF39817221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8738"/>
            <a:ext cx="1520046" cy="2850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291AAE6B-1162-C9E5-835E-564CC98884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515286"/>
            <a:ext cx="1520046" cy="1967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8EAEBE-C921-E3DE-382F-45D6675638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520046"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5282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D987F2-1963-3BFD-8160-F7AB0E67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0724" y="66583"/>
            <a:ext cx="7837171" cy="10142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04882D0-1BBF-1FC2-8A59-CB9D2E4B7C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11464"/>
            <a:ext cx="1199831" cy="2249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DFEBCAB-3A77-E70E-429B-6921BF291F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974368"/>
            <a:ext cx="1123636" cy="1454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F915E4-9CF3-7D73-6501-D7E28AD58A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644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D987F2-1963-3BFD-8160-F7AB0E67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7208" y="-5004804"/>
            <a:ext cx="7837171" cy="10142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2613905-A85E-D8A5-7BC2-EC617C01A8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11464"/>
            <a:ext cx="1199831" cy="2249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BC9087E-A534-107E-A8E6-7A4F86A6AC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974368"/>
            <a:ext cx="1123636" cy="1454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BAF2F7E-3461-F074-C523-E077C01F2D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381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D987F2-1963-3BFD-8160-F7AB0E67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1359" y="0"/>
            <a:ext cx="1320944" cy="1709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2613905-A85E-D8A5-7BC2-EC617C01A8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11464"/>
            <a:ext cx="1199831" cy="2249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BC9087E-A534-107E-A8E6-7A4F86A6AC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974368"/>
            <a:ext cx="1123636" cy="1454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BAF2F7E-3461-F074-C523-E077C01F2D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76CED9D-1BDC-17DF-E1D9-5DB3954D2A0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0457" t="3861" r="7768" b="27469"/>
          <a:stretch/>
        </p:blipFill>
        <p:spPr bwMode="auto">
          <a:xfrm>
            <a:off x="3320003" y="1251770"/>
            <a:ext cx="7258050" cy="47093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CBE6AF4-4547-21A1-6D1C-8AF26E8BE2B9}"/>
              </a:ext>
            </a:extLst>
          </p:cNvPr>
          <p:cNvSpPr txBox="1">
            <a:spLocks/>
          </p:cNvSpPr>
          <p:nvPr/>
        </p:nvSpPr>
        <p:spPr>
          <a:xfrm>
            <a:off x="3320002" y="920379"/>
            <a:ext cx="7258051" cy="662782"/>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800"/>
              <a:t>Instructional choice across tiers</a:t>
            </a:r>
          </a:p>
        </p:txBody>
      </p:sp>
    </p:spTree>
    <p:extLst>
      <p:ext uri="{BB962C8B-B14F-4D97-AF65-F5344CB8AC3E}">
        <p14:creationId xmlns:p14="http://schemas.microsoft.com/office/powerpoint/2010/main" val="3196641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525439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D987F2-1963-3BFD-8160-F7AB0E67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1359" y="0"/>
            <a:ext cx="1320944" cy="1709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2613905-A85E-D8A5-7BC2-EC617C01A8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11464"/>
            <a:ext cx="1199831" cy="2249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BC9087E-A534-107E-A8E6-7A4F86A6AC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974368"/>
            <a:ext cx="1123636" cy="1454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BAF2F7E-3461-F074-C523-E077C01F2D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76CED9D-1BDC-17DF-E1D9-5DB3954D2A0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51359" y="1974368"/>
            <a:ext cx="1320944" cy="8570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CBE6AF4-4547-21A1-6D1C-8AF26E8BE2B9}"/>
              </a:ext>
            </a:extLst>
          </p:cNvPr>
          <p:cNvSpPr txBox="1">
            <a:spLocks/>
          </p:cNvSpPr>
          <p:nvPr/>
        </p:nvSpPr>
        <p:spPr>
          <a:xfrm>
            <a:off x="3539077" y="920379"/>
            <a:ext cx="7258051" cy="662782"/>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800"/>
              <a:t>Instructional choice across tiers</a:t>
            </a:r>
          </a:p>
        </p:txBody>
      </p:sp>
      <p:pic>
        <p:nvPicPr>
          <p:cNvPr id="7" name="Picture 4">
            <a:extLst>
              <a:ext uri="{FF2B5EF4-FFF2-40B4-BE49-F238E27FC236}">
                <a16:creationId xmlns:a16="http://schemas.microsoft.com/office/drawing/2014/main" id="{16D9EB3C-DF98-4F56-8D9C-D9A91C3FC51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6048" t="4744" r="7241" b="30812"/>
          <a:stretch/>
        </p:blipFill>
        <p:spPr bwMode="auto">
          <a:xfrm>
            <a:off x="3320002" y="1501664"/>
            <a:ext cx="7696201"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5780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FD2E6-4658-9163-C196-E082D805D5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94191" cy="1709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application&#10;&#10;Description automatically generated">
            <a:extLst>
              <a:ext uri="{FF2B5EF4-FFF2-40B4-BE49-F238E27FC236}">
                <a16:creationId xmlns:a16="http://schemas.microsoft.com/office/drawing/2014/main" id="{4E61B4F4-E710-AD6F-8461-EC7B156A23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902" y="80962"/>
            <a:ext cx="5938540" cy="6696075"/>
          </a:xfrm>
          <a:prstGeom prst="rect">
            <a:avLst/>
          </a:prstGeom>
        </p:spPr>
      </p:pic>
      <p:sp>
        <p:nvSpPr>
          <p:cNvPr id="12" name="Rectangle 11">
            <a:extLst>
              <a:ext uri="{FF2B5EF4-FFF2-40B4-BE49-F238E27FC236}">
                <a16:creationId xmlns:a16="http://schemas.microsoft.com/office/drawing/2014/main" id="{02541C25-2B4A-E700-C920-951E42CEA480}"/>
              </a:ext>
            </a:extLst>
          </p:cNvPr>
          <p:cNvSpPr/>
          <p:nvPr/>
        </p:nvSpPr>
        <p:spPr>
          <a:xfrm>
            <a:off x="3049699" y="3209925"/>
            <a:ext cx="4084525" cy="895350"/>
          </a:xfrm>
          <a:prstGeom prst="rect">
            <a:avLst/>
          </a:prstGeom>
          <a:noFill/>
          <a:ln w="38100">
            <a:solidFill>
              <a:srgbClr val="6A1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904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Choice</a:t>
            </a:r>
          </a:p>
        </p:txBody>
      </p:sp>
      <p:pic>
        <p:nvPicPr>
          <p:cNvPr id="4" name="Picture 3" descr="Picture of the Instructional Choice Implementation Checklist, a planning document available on ci3t.org/pl.">
            <a:extLst>
              <a:ext uri="{FF2B5EF4-FFF2-40B4-BE49-F238E27FC236}">
                <a16:creationId xmlns:a16="http://schemas.microsoft.com/office/drawing/2014/main" id="{E5BD1191-433B-45ED-BEA0-05FD2B9B1A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795" y="2410404"/>
            <a:ext cx="2811202" cy="3635775"/>
          </a:xfrm>
          <a:prstGeom prst="rect">
            <a:avLst/>
          </a:prstGeom>
          <a:ln>
            <a:solidFill>
              <a:schemeClr val="tx1"/>
            </a:solidFill>
          </a:ln>
        </p:spPr>
      </p:pic>
      <p:pic>
        <p:nvPicPr>
          <p:cNvPr id="6" name="Picture 5" descr="Picture of the Instructional Choice Treatment Integrity Checklist, a planning document available on ci3t.org/pl.">
            <a:extLst>
              <a:ext uri="{FF2B5EF4-FFF2-40B4-BE49-F238E27FC236}">
                <a16:creationId xmlns:a16="http://schemas.microsoft.com/office/drawing/2014/main" id="{2C144F57-022D-4F09-B067-576BED33E9A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94058" y="2408774"/>
            <a:ext cx="2259709" cy="2922519"/>
          </a:xfrm>
          <a:prstGeom prst="rect">
            <a:avLst/>
          </a:prstGeom>
          <a:ln>
            <a:solidFill>
              <a:schemeClr val="tx1"/>
            </a:solidFill>
          </a:ln>
        </p:spPr>
      </p:pic>
      <p:pic>
        <p:nvPicPr>
          <p:cNvPr id="10" name="Picture 9" descr="Picture of the cover slide of the Instructional Choice PowerPoint professional learning presentation available on ci3t.org/pl">
            <a:extLst>
              <a:ext uri="{FF2B5EF4-FFF2-40B4-BE49-F238E27FC236}">
                <a16:creationId xmlns:a16="http://schemas.microsoft.com/office/drawing/2014/main" id="{1A06EFC6-DE21-44FE-B456-A9FA031543B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27380" y="2408985"/>
            <a:ext cx="2260556" cy="1695417"/>
          </a:xfrm>
          <a:prstGeom prst="rect">
            <a:avLst/>
          </a:prstGeom>
          <a:ln>
            <a:solidFill>
              <a:schemeClr val="tx1"/>
            </a:solidFill>
          </a:ln>
        </p:spPr>
      </p:pic>
      <p:pic>
        <p:nvPicPr>
          <p:cNvPr id="12" name="Picture 11" descr="Picture of a slide from the Instructional Choice PowerPoint professional learning presentation available on ci3t.org/pl">
            <a:extLst>
              <a:ext uri="{FF2B5EF4-FFF2-40B4-BE49-F238E27FC236}">
                <a16:creationId xmlns:a16="http://schemas.microsoft.com/office/drawing/2014/main" id="{6D499728-68E9-465D-A9B3-7C73B4EA2A4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0531" y="4353125"/>
            <a:ext cx="2257405" cy="1693054"/>
          </a:xfrm>
          <a:prstGeom prst="rect">
            <a:avLst/>
          </a:prstGeom>
          <a:ln>
            <a:solidFill>
              <a:schemeClr val="tx1"/>
            </a:solidFill>
          </a:ln>
        </p:spPr>
      </p:pic>
      <p:sp>
        <p:nvSpPr>
          <p:cNvPr id="13" name="Rectangle 12">
            <a:extLst>
              <a:ext uri="{FF2B5EF4-FFF2-40B4-BE49-F238E27FC236}">
                <a16:creationId xmlns:a16="http://schemas.microsoft.com/office/drawing/2014/main" id="{F88E6571-2F19-4185-8D0C-B32A195724CB}"/>
              </a:ext>
            </a:extLst>
          </p:cNvPr>
          <p:cNvSpPr/>
          <p:nvPr/>
        </p:nvSpPr>
        <p:spPr>
          <a:xfrm>
            <a:off x="1099143" y="1761379"/>
            <a:ext cx="2183739" cy="646331"/>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Professional Learning</a:t>
            </a:r>
          </a:p>
          <a:p>
            <a:pPr algn="ctr"/>
            <a:r>
              <a:rPr lang="en-US" b="0" cap="none" spc="0">
                <a:ln w="0"/>
                <a:solidFill>
                  <a:schemeClr val="tx1"/>
                </a:solidFill>
                <a:effectLst>
                  <a:outerShdw blurRad="38100" dist="19050" dir="2700000" algn="tl" rotWithShape="0">
                    <a:schemeClr val="dk1">
                      <a:alpha val="40000"/>
                    </a:schemeClr>
                  </a:outerShdw>
                </a:effectLst>
              </a:rPr>
              <a:t>Materials</a:t>
            </a:r>
          </a:p>
        </p:txBody>
      </p:sp>
      <p:sp>
        <p:nvSpPr>
          <p:cNvPr id="14" name="Rectangle 13">
            <a:extLst>
              <a:ext uri="{FF2B5EF4-FFF2-40B4-BE49-F238E27FC236}">
                <a16:creationId xmlns:a16="http://schemas.microsoft.com/office/drawing/2014/main" id="{D37C44AE-666E-4A43-8A90-CE015C65487F}"/>
              </a:ext>
            </a:extLst>
          </p:cNvPr>
          <p:cNvSpPr/>
          <p:nvPr/>
        </p:nvSpPr>
        <p:spPr>
          <a:xfrm>
            <a:off x="4173427" y="1761379"/>
            <a:ext cx="2099614" cy="646331"/>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Implementation and</a:t>
            </a:r>
          </a:p>
          <a:p>
            <a:pPr algn="ctr"/>
            <a:r>
              <a:rPr lang="en-US" b="0" cap="none" spc="0">
                <a:ln w="0"/>
                <a:solidFill>
                  <a:schemeClr val="tx1"/>
                </a:solidFill>
                <a:effectLst>
                  <a:outerShdw blurRad="38100" dist="19050" dir="2700000" algn="tl" rotWithShape="0">
                    <a:schemeClr val="dk1">
                      <a:alpha val="40000"/>
                    </a:schemeClr>
                  </a:outerShdw>
                </a:effectLst>
              </a:rPr>
              <a:t>Planning Forms</a:t>
            </a:r>
          </a:p>
        </p:txBody>
      </p:sp>
      <p:sp>
        <p:nvSpPr>
          <p:cNvPr id="15" name="Rectangle 14">
            <a:extLst>
              <a:ext uri="{FF2B5EF4-FFF2-40B4-BE49-F238E27FC236}">
                <a16:creationId xmlns:a16="http://schemas.microsoft.com/office/drawing/2014/main" id="{FF498883-AA5E-43D5-B166-664A3CE982DD}"/>
              </a:ext>
            </a:extLst>
          </p:cNvPr>
          <p:cNvSpPr/>
          <p:nvPr/>
        </p:nvSpPr>
        <p:spPr>
          <a:xfrm>
            <a:off x="6993584" y="1761379"/>
            <a:ext cx="4360216" cy="646331"/>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Treatment Integrity and Social Validity</a:t>
            </a:r>
          </a:p>
          <a:p>
            <a:pPr algn="ctr"/>
            <a:r>
              <a:rPr lang="en-US" b="0" cap="none" spc="0">
                <a:ln w="0"/>
                <a:solidFill>
                  <a:schemeClr val="tx1"/>
                </a:solidFill>
                <a:effectLst>
                  <a:outerShdw blurRad="38100" dist="19050" dir="2700000" algn="tl" rotWithShape="0">
                    <a:schemeClr val="dk1">
                      <a:alpha val="40000"/>
                    </a:schemeClr>
                  </a:outerShdw>
                </a:effectLst>
              </a:rPr>
              <a:t>Checklists</a:t>
            </a:r>
          </a:p>
        </p:txBody>
      </p:sp>
      <p:pic>
        <p:nvPicPr>
          <p:cNvPr id="20" name="Picture 19" descr="Picture of the Instructional Choice Social Validity Treatment Integrity Checklist, a planning document available on ci3t.org/pl.">
            <a:extLst>
              <a:ext uri="{FF2B5EF4-FFF2-40B4-BE49-F238E27FC236}">
                <a16:creationId xmlns:a16="http://schemas.microsoft.com/office/drawing/2014/main" id="{F82A5ADA-712F-46F7-9CBE-35949F5157B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827007" y="3207156"/>
            <a:ext cx="2259709" cy="2924330"/>
          </a:xfrm>
          <a:prstGeom prst="rect">
            <a:avLst/>
          </a:prstGeom>
          <a:ln>
            <a:solidFill>
              <a:schemeClr val="tx1"/>
            </a:solidFill>
          </a:ln>
        </p:spPr>
      </p:pic>
      <p:sp>
        <p:nvSpPr>
          <p:cNvPr id="21" name="Rectangle 20">
            <a:extLst>
              <a:ext uri="{FF2B5EF4-FFF2-40B4-BE49-F238E27FC236}">
                <a16:creationId xmlns:a16="http://schemas.microsoft.com/office/drawing/2014/main" id="{E39F23DB-8398-41A5-94E8-9DB567405189}"/>
              </a:ext>
            </a:extLst>
          </p:cNvPr>
          <p:cNvSpPr/>
          <p:nvPr/>
        </p:nvSpPr>
        <p:spPr>
          <a:xfrm>
            <a:off x="838200" y="1285376"/>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to support in-person learning</a:t>
            </a:r>
          </a:p>
        </p:txBody>
      </p:sp>
      <p:sp>
        <p:nvSpPr>
          <p:cNvPr id="3" name="Rectangle 2">
            <a:hlinkClick r:id="rId8"/>
            <a:extLst>
              <a:ext uri="{FF2B5EF4-FFF2-40B4-BE49-F238E27FC236}">
                <a16:creationId xmlns:a16="http://schemas.microsoft.com/office/drawing/2014/main" id="{4C915C1E-4E99-5DE1-1947-4DCDBF3D6B31}"/>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Tree>
    <p:extLst>
      <p:ext uri="{BB962C8B-B14F-4D97-AF65-F5344CB8AC3E}">
        <p14:creationId xmlns:p14="http://schemas.microsoft.com/office/powerpoint/2010/main" val="3252400145"/>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Choice</a:t>
            </a:r>
          </a:p>
        </p:txBody>
      </p:sp>
      <p:sp>
        <p:nvSpPr>
          <p:cNvPr id="13" name="Rectangle 12">
            <a:extLst>
              <a:ext uri="{FF2B5EF4-FFF2-40B4-BE49-F238E27FC236}">
                <a16:creationId xmlns:a16="http://schemas.microsoft.com/office/drawing/2014/main" id="{F88E6571-2F19-4185-8D0C-B32A195724CB}"/>
              </a:ext>
            </a:extLst>
          </p:cNvPr>
          <p:cNvSpPr/>
          <p:nvPr/>
        </p:nvSpPr>
        <p:spPr>
          <a:xfrm>
            <a:off x="1149862" y="5717697"/>
            <a:ext cx="2252476"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4" name="Rectangle 13">
            <a:extLst>
              <a:ext uri="{FF2B5EF4-FFF2-40B4-BE49-F238E27FC236}">
                <a16:creationId xmlns:a16="http://schemas.microsoft.com/office/drawing/2014/main" id="{D37C44AE-666E-4A43-8A90-CE015C65487F}"/>
              </a:ext>
            </a:extLst>
          </p:cNvPr>
          <p:cNvSpPr/>
          <p:nvPr/>
        </p:nvSpPr>
        <p:spPr>
          <a:xfrm>
            <a:off x="4994109" y="5717697"/>
            <a:ext cx="1239699" cy="369332"/>
          </a:xfrm>
          <a:prstGeom prst="rect">
            <a:avLst/>
          </a:prstGeom>
          <a:noFill/>
        </p:spPr>
        <p:txBody>
          <a:bodyPr wrap="non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5" name="Rectangle 14">
            <a:extLst>
              <a:ext uri="{FF2B5EF4-FFF2-40B4-BE49-F238E27FC236}">
                <a16:creationId xmlns:a16="http://schemas.microsoft.com/office/drawing/2014/main" id="{FF498883-AA5E-43D5-B166-664A3CE982DD}"/>
              </a:ext>
            </a:extLst>
          </p:cNvPr>
          <p:cNvSpPr/>
          <p:nvPr/>
        </p:nvSpPr>
        <p:spPr>
          <a:xfrm>
            <a:off x="7513919" y="4692989"/>
            <a:ext cx="3490497" cy="369332"/>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Step-by-step Video</a:t>
            </a:r>
          </a:p>
        </p:txBody>
      </p:sp>
      <p:sp>
        <p:nvSpPr>
          <p:cNvPr id="21" name="Rectangle 20">
            <a:extLst>
              <a:ext uri="{FF2B5EF4-FFF2-40B4-BE49-F238E27FC236}">
                <a16:creationId xmlns:a16="http://schemas.microsoft.com/office/drawing/2014/main" id="{E39F23DB-8398-41A5-94E8-9DB567405189}"/>
              </a:ext>
            </a:extLst>
          </p:cNvPr>
          <p:cNvSpPr/>
          <p:nvPr/>
        </p:nvSpPr>
        <p:spPr>
          <a:xfrm>
            <a:off x="838200" y="1285376"/>
            <a:ext cx="5541904"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8200" y="1983601"/>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173427" y="1983600"/>
            <a:ext cx="2881065" cy="3728437"/>
          </a:xfrm>
          <a:prstGeom prst="rect">
            <a:avLst/>
          </a:prstGeom>
          <a:ln w="3175">
            <a:solidFill>
              <a:schemeClr val="tx1"/>
            </a:solidFill>
          </a:ln>
        </p:spPr>
      </p:pic>
      <p:pic>
        <p:nvPicPr>
          <p:cNvPr id="3"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a:videoFile r:link="rId1"/>
          </p:nvPr>
        </p:nvPicPr>
        <p:blipFill>
          <a:blip r:embed="rId6"/>
          <a:stretch>
            <a:fillRect/>
          </a:stretch>
        </p:blipFill>
        <p:spPr>
          <a:xfrm>
            <a:off x="7513920" y="2720859"/>
            <a:ext cx="3490496" cy="1972130"/>
          </a:xfrm>
          <a:prstGeom prst="rect">
            <a:avLst/>
          </a:prstGeom>
          <a:ln w="3175">
            <a:solidFill>
              <a:schemeClr val="tx1"/>
            </a:solidFill>
          </a:ln>
        </p:spPr>
      </p:pic>
      <p:sp>
        <p:nvSpPr>
          <p:cNvPr id="4" name="Rectangle 3">
            <a:hlinkClick r:id="rId7"/>
            <a:extLst>
              <a:ext uri="{FF2B5EF4-FFF2-40B4-BE49-F238E27FC236}">
                <a16:creationId xmlns:a16="http://schemas.microsoft.com/office/drawing/2014/main" id="{18E51B0A-EDB3-3E70-FD91-3A5FF6764999}"/>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Tree>
    <p:extLst>
      <p:ext uri="{BB962C8B-B14F-4D97-AF65-F5344CB8AC3E}">
        <p14:creationId xmlns:p14="http://schemas.microsoft.com/office/powerpoint/2010/main" val="4261946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Choice</a:t>
            </a:r>
          </a:p>
        </p:txBody>
      </p:sp>
      <p:sp>
        <p:nvSpPr>
          <p:cNvPr id="13" name="Rectangle 12">
            <a:extLst>
              <a:ext uri="{FF2B5EF4-FFF2-40B4-BE49-F238E27FC236}">
                <a16:creationId xmlns:a16="http://schemas.microsoft.com/office/drawing/2014/main" id="{F88E6571-2F19-4185-8D0C-B32A195724CB}"/>
              </a:ext>
            </a:extLst>
          </p:cNvPr>
          <p:cNvSpPr/>
          <p:nvPr/>
        </p:nvSpPr>
        <p:spPr>
          <a:xfrm>
            <a:off x="838198" y="5547430"/>
            <a:ext cx="2875735" cy="646331"/>
          </a:xfrm>
          <a:prstGeom prst="rect">
            <a:avLst/>
          </a:prstGeom>
          <a:noFill/>
        </p:spPr>
        <p:txBody>
          <a:bodyPr wrap="square" lIns="91440" tIns="45720" rIns="91440" bIns="45720">
            <a:spAutoFit/>
          </a:bodyPr>
          <a:lstStyle/>
          <a:p>
            <a:pPr algn="ctr"/>
            <a:r>
              <a:rPr lang="en-US">
                <a:ln w="0"/>
                <a:effectLst>
                  <a:outerShdw blurRad="38100" dist="19050" dir="2700000" algn="tl" rotWithShape="0">
                    <a:schemeClr val="dk1">
                      <a:alpha val="40000"/>
                    </a:schemeClr>
                  </a:outerShdw>
                </a:effectLst>
              </a:rPr>
              <a:t>Checklist</a:t>
            </a:r>
            <a:br>
              <a:rPr lang="en-US">
                <a:ln w="0"/>
                <a:effectLst>
                  <a:outerShdw blurRad="38100" dist="19050" dir="2700000" algn="tl" rotWithShape="0">
                    <a:schemeClr val="dk1">
                      <a:alpha val="40000"/>
                    </a:schemeClr>
                  </a:outerShdw>
                </a:effectLst>
              </a:rPr>
            </a:br>
            <a:r>
              <a:rPr lang="en-US">
                <a:ln w="0"/>
                <a:effectLst>
                  <a:outerShdw blurRad="38100" dist="19050" dir="2700000" algn="tl" rotWithShape="0">
                    <a:schemeClr val="dk1">
                      <a:alpha val="40000"/>
                    </a:schemeClr>
                  </a:outerShdw>
                </a:effectLst>
              </a:rPr>
              <a:t>(English &amp; </a:t>
            </a:r>
            <a:r>
              <a:rPr lang="en-US" err="1">
                <a:ln w="0"/>
                <a:effectLst>
                  <a:outerShdw blurRad="38100" dist="19050" dir="2700000" algn="tl" rotWithShape="0">
                    <a:schemeClr val="dk1">
                      <a:alpha val="40000"/>
                    </a:schemeClr>
                  </a:outerShdw>
                </a:effectLst>
              </a:rPr>
              <a:t>Español</a:t>
            </a:r>
            <a:r>
              <a:rPr lang="en-US">
                <a:ln w="0"/>
                <a:effectLst>
                  <a:outerShdw blurRad="38100" dist="19050" dir="2700000" algn="tl" rotWithShape="0">
                    <a:schemeClr val="dk1">
                      <a:alpha val="40000"/>
                    </a:schemeClr>
                  </a:outerShdw>
                </a:effectLst>
              </a:rPr>
              <a:t>)</a:t>
            </a:r>
          </a:p>
        </p:txBody>
      </p:sp>
      <p:sp>
        <p:nvSpPr>
          <p:cNvPr id="15" name="Rectangle 14">
            <a:extLst>
              <a:ext uri="{FF2B5EF4-FFF2-40B4-BE49-F238E27FC236}">
                <a16:creationId xmlns:a16="http://schemas.microsoft.com/office/drawing/2014/main" id="{FF498883-AA5E-43D5-B166-664A3CE982DD}"/>
              </a:ext>
            </a:extLst>
          </p:cNvPr>
          <p:cNvSpPr/>
          <p:nvPr/>
        </p:nvSpPr>
        <p:spPr>
          <a:xfrm>
            <a:off x="4638550" y="5572624"/>
            <a:ext cx="2914899" cy="646331"/>
          </a:xfrm>
          <a:prstGeom prst="rect">
            <a:avLst/>
          </a:prstGeom>
          <a:noFill/>
        </p:spPr>
        <p:txBody>
          <a:bodyPr wrap="square" lIns="91440" tIns="45720" rIns="91440" bIns="45720">
            <a:spAutoFit/>
          </a:bodyPr>
          <a:lstStyle/>
          <a:p>
            <a:pPr algn="ctr"/>
            <a:r>
              <a:rPr lang="en-US" b="0" cap="none" spc="0">
                <a:ln w="0"/>
                <a:solidFill>
                  <a:schemeClr val="tx1"/>
                </a:solidFill>
                <a:effectLst>
                  <a:outerShdw blurRad="38100" dist="19050" dir="2700000" algn="tl" rotWithShape="0">
                    <a:schemeClr val="dk1">
                      <a:alpha val="40000"/>
                    </a:schemeClr>
                  </a:outerShdw>
                </a:effectLst>
              </a:rPr>
              <a:t>Infographics</a:t>
            </a:r>
          </a:p>
          <a:p>
            <a:pPr algn="ctr"/>
            <a:r>
              <a:rPr lang="en-US">
                <a:ln w="0"/>
                <a:effectLst>
                  <a:outerShdw blurRad="38100" dist="19050" dir="2700000" algn="tl" rotWithShape="0">
                    <a:schemeClr val="dk1">
                      <a:alpha val="40000"/>
                    </a:schemeClr>
                  </a:outerShdw>
                </a:effectLst>
              </a:rPr>
              <a:t>(</a:t>
            </a:r>
            <a:r>
              <a:rPr lang="en-US" b="0" cap="none" spc="0">
                <a:ln w="0"/>
                <a:solidFill>
                  <a:schemeClr val="tx1"/>
                </a:solidFill>
                <a:effectLst>
                  <a:outerShdw blurRad="38100" dist="19050" dir="2700000" algn="tl" rotWithShape="0">
                    <a:schemeClr val="dk1">
                      <a:alpha val="40000"/>
                    </a:schemeClr>
                  </a:outerShdw>
                </a:effectLst>
              </a:rPr>
              <a:t>English &amp; </a:t>
            </a:r>
            <a:r>
              <a:rPr lang="en-US" b="0" cap="none" spc="0" err="1">
                <a:ln w="0"/>
                <a:solidFill>
                  <a:schemeClr val="tx1"/>
                </a:solidFill>
                <a:effectLst>
                  <a:outerShdw blurRad="38100" dist="19050" dir="2700000" algn="tl" rotWithShape="0">
                    <a:schemeClr val="dk1">
                      <a:alpha val="40000"/>
                    </a:schemeClr>
                  </a:outerShdw>
                </a:effectLst>
              </a:rPr>
              <a:t>Español</a:t>
            </a:r>
            <a:r>
              <a:rPr lang="en-US" b="0" cap="none" spc="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E39F23DB-8398-41A5-94E8-9DB567405189}"/>
              </a:ext>
            </a:extLst>
          </p:cNvPr>
          <p:cNvSpPr/>
          <p:nvPr/>
        </p:nvSpPr>
        <p:spPr>
          <a:xfrm>
            <a:off x="838200" y="1285376"/>
            <a:ext cx="6019800" cy="400110"/>
          </a:xfrm>
          <a:prstGeom prst="rect">
            <a:avLst/>
          </a:prstGeom>
          <a:noFill/>
        </p:spPr>
        <p:txBody>
          <a:bodyPr wrap="square" lIns="91440" tIns="45720" rIns="91440" bIns="45720">
            <a:spAutoFit/>
          </a:bodyPr>
          <a:lstStyle/>
          <a:p>
            <a:r>
              <a:rPr lang="en-US" sz="2000" cap="none" spc="0">
                <a:ln w="0"/>
                <a:effectLst>
                  <a:outerShdw blurRad="38100" dist="19050" dir="2700000" algn="tl" rotWithShape="0">
                    <a:schemeClr val="dk1">
                      <a:alpha val="40000"/>
                    </a:schemeClr>
                  </a:outerShdw>
                </a:effectLst>
                <a:latin typeface="+mj-lt"/>
              </a:rPr>
              <a:t>Materials for families / Materiales para familias</a:t>
            </a:r>
          </a:p>
        </p:txBody>
      </p:sp>
      <p:pic>
        <p:nvPicPr>
          <p:cNvPr id="17" name="Content Placeholder 10" descr="Image Choice implementation checklist for families.">
            <a:extLst>
              <a:ext uri="{FF2B5EF4-FFF2-40B4-BE49-F238E27FC236}">
                <a16:creationId xmlns:a16="http://schemas.microsoft.com/office/drawing/2014/main" id="{E918EC5B-0739-4E45-B169-D7CB22DF037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38200" y="1825596"/>
            <a:ext cx="2875736" cy="3721834"/>
          </a:xfrm>
          <a:prstGeom prst="rect">
            <a:avLst/>
          </a:prstGeom>
          <a:ln w="3175">
            <a:solidFill>
              <a:schemeClr val="tx1"/>
            </a:solidFill>
          </a:ln>
        </p:spPr>
      </p:pic>
      <p:pic>
        <p:nvPicPr>
          <p:cNvPr id="18" name="Picture 17" descr="Image of infographic for Choice listing the 7 steps to implement strategy at home, in Spanish: Usando la elección en casa.">
            <a:extLst>
              <a:ext uri="{FF2B5EF4-FFF2-40B4-BE49-F238E27FC236}">
                <a16:creationId xmlns:a16="http://schemas.microsoft.com/office/drawing/2014/main" id="{A8C6D770-94BE-4F77-ADEF-7C8E7D56B0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82286" y="1825822"/>
            <a:ext cx="2875788" cy="3721608"/>
          </a:xfrm>
          <a:prstGeom prst="rect">
            <a:avLst/>
          </a:prstGeom>
          <a:ln w="3175">
            <a:solidFill>
              <a:schemeClr val="tx1"/>
            </a:solidFill>
          </a:ln>
        </p:spPr>
      </p:pic>
      <p:pic>
        <p:nvPicPr>
          <p:cNvPr id="4" name="Picture 3" descr="Child playing with toy car">
            <a:extLst>
              <a:ext uri="{FF2B5EF4-FFF2-40B4-BE49-F238E27FC236}">
                <a16:creationId xmlns:a16="http://schemas.microsoft.com/office/drawing/2014/main" id="{CA670422-563B-4D77-A370-1DA82FF307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6427" y="2602949"/>
            <a:ext cx="3027373" cy="2167128"/>
          </a:xfrm>
          <a:prstGeom prst="rect">
            <a:avLst/>
          </a:prstGeom>
        </p:spPr>
      </p:pic>
      <p:sp>
        <p:nvSpPr>
          <p:cNvPr id="3" name="Rectangle 2">
            <a:hlinkClick r:id="rId6"/>
            <a:extLst>
              <a:ext uri="{FF2B5EF4-FFF2-40B4-BE49-F238E27FC236}">
                <a16:creationId xmlns:a16="http://schemas.microsoft.com/office/drawing/2014/main" id="{3779EA61-3594-ABDE-AA9F-1C02184B4D04}"/>
              </a:ext>
            </a:extLst>
          </p:cNvPr>
          <p:cNvSpPr/>
          <p:nvPr/>
        </p:nvSpPr>
        <p:spPr>
          <a:xfrm>
            <a:off x="8931701" y="72739"/>
            <a:ext cx="2903360" cy="646331"/>
          </a:xfrm>
          <a:prstGeom prst="rect">
            <a:avLst/>
          </a:prstGeom>
          <a:noFill/>
        </p:spPr>
        <p:txBody>
          <a:bodyPr wrap="none" lIns="91440" tIns="45720" rIns="91440" bIns="45720">
            <a:spAutoFit/>
          </a:bodyPr>
          <a:lstStyle/>
          <a:p>
            <a:pPr algn="ctr"/>
            <a:r>
              <a:rPr lang="en-US" sz="3600" dirty="0"/>
              <a:t>ci3t.org/covid</a:t>
            </a:r>
          </a:p>
        </p:txBody>
      </p:sp>
    </p:spTree>
    <p:extLst>
      <p:ext uri="{BB962C8B-B14F-4D97-AF65-F5344CB8AC3E}">
        <p14:creationId xmlns:p14="http://schemas.microsoft.com/office/powerpoint/2010/main" val="3827672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438470-9CE8-DAAC-92EA-E0416C51B7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2796" y="1303622"/>
            <a:ext cx="1558224" cy="24345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03C06B-8692-693F-3136-BC4B7C975811}"/>
              </a:ext>
            </a:extLst>
          </p:cNvPr>
          <p:cNvPicPr>
            <a:picLocks noChangeAspect="1"/>
          </p:cNvPicPr>
          <p:nvPr/>
        </p:nvPicPr>
        <p:blipFill>
          <a:blip r:embed="rId3"/>
          <a:stretch>
            <a:fillRect/>
          </a:stretch>
        </p:blipFill>
        <p:spPr>
          <a:xfrm>
            <a:off x="1375668" y="401482"/>
            <a:ext cx="8309869" cy="6155863"/>
          </a:xfrm>
          <a:prstGeom prst="rect">
            <a:avLst/>
          </a:prstGeom>
        </p:spPr>
      </p:pic>
      <p:pic>
        <p:nvPicPr>
          <p:cNvPr id="5" name="Picture 4">
            <a:extLst>
              <a:ext uri="{FF2B5EF4-FFF2-40B4-BE49-F238E27FC236}">
                <a16:creationId xmlns:a16="http://schemas.microsoft.com/office/drawing/2014/main" id="{EF0860C0-E497-9A4E-0E88-5CD3842BC1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0205" y="1303621"/>
            <a:ext cx="1558224" cy="2434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A4C202-D4A2-6A76-AE4F-3CC2440C19F7}"/>
              </a:ext>
            </a:extLst>
          </p:cNvPr>
          <p:cNvSpPr/>
          <p:nvPr/>
        </p:nvSpPr>
        <p:spPr>
          <a:xfrm>
            <a:off x="3062796" y="1286540"/>
            <a:ext cx="1624614" cy="2468714"/>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336490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CDAE76D-0716-1B48-8382-E61484C312B0}"/>
              </a:ext>
            </a:extLst>
          </p:cNvPr>
          <p:cNvSpPr>
            <a:spLocks noGrp="1"/>
          </p:cNvSpPr>
          <p:nvPr>
            <p:ph type="title"/>
          </p:nvPr>
        </p:nvSpPr>
        <p:spPr/>
        <p:txBody>
          <a:bodyPr/>
          <a:lstStyle/>
          <a:p>
            <a:r>
              <a:rPr lang="en-US"/>
              <a:t>Talk Time</a:t>
            </a:r>
          </a:p>
        </p:txBody>
      </p:sp>
      <p:pic>
        <p:nvPicPr>
          <p:cNvPr id="1026" name="Picture 2">
            <a:extLst>
              <a:ext uri="{FF2B5EF4-FFF2-40B4-BE49-F238E27FC236}">
                <a16:creationId xmlns:a16="http://schemas.microsoft.com/office/drawing/2014/main" id="{D78B7F1F-4864-B97E-ACC1-E355A1516278}"/>
              </a:ext>
            </a:extLst>
          </p:cNvPr>
          <p:cNvPicPr>
            <a:picLocks noChangeAspect="1" noChangeArrowheads="1"/>
          </p:cNvPicPr>
          <p:nvPr/>
        </p:nvPicPr>
        <p:blipFill>
          <a:blip r:embed="rId3"/>
          <a:srcRect/>
          <a:stretch/>
        </p:blipFill>
        <p:spPr bwMode="auto">
          <a:xfrm>
            <a:off x="844819" y="1766957"/>
            <a:ext cx="2846709" cy="446867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0">
            <a:extLst>
              <a:ext uri="{FF2B5EF4-FFF2-40B4-BE49-F238E27FC236}">
                <a16:creationId xmlns:a16="http://schemas.microsoft.com/office/drawing/2014/main" id="{36CBA9C3-9A1A-9C93-5FAE-5E31B93B51BD}"/>
              </a:ext>
            </a:extLst>
          </p:cNvPr>
          <p:cNvSpPr>
            <a:spLocks noGrp="1"/>
          </p:cNvSpPr>
          <p:nvPr>
            <p:ph idx="1"/>
          </p:nvPr>
        </p:nvSpPr>
        <p:spPr>
          <a:xfrm>
            <a:off x="4003522" y="1364662"/>
            <a:ext cx="8027609" cy="4351338"/>
          </a:xfrm>
        </p:spPr>
        <p:txBody>
          <a:bodyPr vert="horz" lIns="91440" tIns="45720" rIns="91440" bIns="45720" rtlCol="0" anchor="t">
            <a:normAutofit/>
          </a:bodyPr>
          <a:lstStyle/>
          <a:p>
            <a:pPr marL="0" indent="0">
              <a:buNone/>
            </a:pPr>
            <a:r>
              <a:rPr lang="en-US" dirty="0"/>
              <a:t>Visit </a:t>
            </a:r>
            <a:r>
              <a:rPr lang="en-US" dirty="0">
                <a:hlinkClick r:id="rId4"/>
              </a:rPr>
              <a:t>ci3t.org/pl</a:t>
            </a:r>
            <a:r>
              <a:rPr lang="en-US" dirty="0"/>
              <a:t>, find the “Instructional Choice” accordion, and explore the resources.</a:t>
            </a:r>
            <a:endParaRPr lang="en-US" sz="2800" dirty="0"/>
          </a:p>
          <a:p>
            <a:pPr marL="0" indent="0">
              <a:buNone/>
            </a:pPr>
            <a:r>
              <a:rPr lang="en-US" dirty="0">
                <a:cs typeface="Arial" panose="020B0604020202020204"/>
              </a:rPr>
              <a:t>Turn to a neighbor and discuss:</a:t>
            </a:r>
          </a:p>
          <a:p>
            <a:r>
              <a:rPr lang="en-US" dirty="0">
                <a:cs typeface="Arial" panose="020B0604020202020204"/>
              </a:rPr>
              <a:t>How might instructional choice be useful in your context? </a:t>
            </a:r>
          </a:p>
          <a:p>
            <a:r>
              <a:rPr lang="en-US" dirty="0">
                <a:cs typeface="Arial" panose="020B0604020202020204"/>
              </a:rPr>
              <a:t>How might instructional choice be useful to your colleagues and the families you work with?</a:t>
            </a:r>
          </a:p>
          <a:p>
            <a:pPr marL="0" indent="0">
              <a:buNone/>
            </a:pPr>
            <a:endParaRPr lang="en-US" dirty="0">
              <a:cs typeface="Arial" panose="020B0604020202020204"/>
            </a:endParaRPr>
          </a:p>
          <a:p>
            <a:endParaRPr lang="en-US" dirty="0">
              <a:cs typeface="Arial" panose="020B0604020202020204"/>
            </a:endParaRPr>
          </a:p>
        </p:txBody>
      </p:sp>
      <p:pic>
        <p:nvPicPr>
          <p:cNvPr id="20" name="Picture 41">
            <a:extLst>
              <a:ext uri="{FF2B5EF4-FFF2-40B4-BE49-F238E27FC236}">
                <a16:creationId xmlns:a16="http://schemas.microsoft.com/office/drawing/2014/main" id="{906D47FA-0ACD-00C9-8C85-FDDBABAFFE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0">
            <a:extLst>
              <a:ext uri="{FF2B5EF4-FFF2-40B4-BE49-F238E27FC236}">
                <a16:creationId xmlns:a16="http://schemas.microsoft.com/office/drawing/2014/main" id="{41DFC805-3F3A-F951-84D0-E2706514A44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39">
            <a:extLst>
              <a:ext uri="{FF2B5EF4-FFF2-40B4-BE49-F238E27FC236}">
                <a16:creationId xmlns:a16="http://schemas.microsoft.com/office/drawing/2014/main" id="{7C6FFB95-48EB-BA03-09C3-D3B799B8262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38">
            <a:extLst>
              <a:ext uri="{FF2B5EF4-FFF2-40B4-BE49-F238E27FC236}">
                <a16:creationId xmlns:a16="http://schemas.microsoft.com/office/drawing/2014/main" id="{6871CBF5-18B6-B8EA-4AF5-529C1920AA3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33">
            <a:extLst>
              <a:ext uri="{FF2B5EF4-FFF2-40B4-BE49-F238E27FC236}">
                <a16:creationId xmlns:a16="http://schemas.microsoft.com/office/drawing/2014/main" id="{CDA6B144-928D-776F-3F6F-56792D7A36D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36">
            <a:extLst>
              <a:ext uri="{FF2B5EF4-FFF2-40B4-BE49-F238E27FC236}">
                <a16:creationId xmlns:a16="http://schemas.microsoft.com/office/drawing/2014/main" id="{61E58E42-BBF5-4D4E-FC26-AB20871FF11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5131865" y="4815854"/>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32">
            <a:extLst>
              <a:ext uri="{FF2B5EF4-FFF2-40B4-BE49-F238E27FC236}">
                <a16:creationId xmlns:a16="http://schemas.microsoft.com/office/drawing/2014/main" id="{F33FBA03-DB04-47ED-E144-5008F6529F0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5131866" y="4815854"/>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73089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D018-1D93-D18A-993E-D2A8EE190D8A}"/>
              </a:ext>
            </a:extLst>
          </p:cNvPr>
          <p:cNvSpPr>
            <a:spLocks noGrp="1"/>
          </p:cNvSpPr>
          <p:nvPr>
            <p:ph type="title"/>
          </p:nvPr>
        </p:nvSpPr>
        <p:spPr/>
        <p:txBody>
          <a:bodyPr/>
          <a:lstStyle/>
          <a:p>
            <a:r>
              <a:rPr lang="en-US"/>
              <a:t>Next Steps: </a:t>
            </a:r>
            <a:br>
              <a:rPr lang="en-US"/>
            </a:br>
            <a:r>
              <a:rPr lang="en-US" sz="5400"/>
              <a:t>New Resources Coming Soon</a:t>
            </a:r>
            <a:endParaRPr lang="en-US"/>
          </a:p>
        </p:txBody>
      </p:sp>
      <p:sp>
        <p:nvSpPr>
          <p:cNvPr id="3" name="Text Placeholder 2">
            <a:extLst>
              <a:ext uri="{FF2B5EF4-FFF2-40B4-BE49-F238E27FC236}">
                <a16:creationId xmlns:a16="http://schemas.microsoft.com/office/drawing/2014/main" id="{227CA32A-25B2-9D12-8178-E86F6A8971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5261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
        <p:nvSpPr>
          <p:cNvPr id="2" name="Rectangle 1">
            <a:extLst>
              <a:ext uri="{FF2B5EF4-FFF2-40B4-BE49-F238E27FC236}">
                <a16:creationId xmlns:a16="http://schemas.microsoft.com/office/drawing/2014/main" id="{C73618BE-33F7-74EA-6EE5-38589B3C3800}"/>
              </a:ext>
            </a:extLst>
          </p:cNvPr>
          <p:cNvSpPr/>
          <p:nvPr/>
        </p:nvSpPr>
        <p:spPr>
          <a:xfrm>
            <a:off x="8603226" y="2241754"/>
            <a:ext cx="255639" cy="1403145"/>
          </a:xfrm>
          <a:prstGeom prst="rect">
            <a:avLst/>
          </a:prstGeom>
          <a:solidFill>
            <a:srgbClr val="FFF766">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8C6558-0A90-B42C-F3C5-CBC76AB03BFA}"/>
              </a:ext>
            </a:extLst>
          </p:cNvPr>
          <p:cNvSpPr/>
          <p:nvPr/>
        </p:nvSpPr>
        <p:spPr>
          <a:xfrm>
            <a:off x="9261787" y="2241754"/>
            <a:ext cx="255639" cy="1403145"/>
          </a:xfrm>
          <a:prstGeom prst="rect">
            <a:avLst/>
          </a:prstGeom>
          <a:solidFill>
            <a:srgbClr val="FFF766">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10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3213D7-0206-431F-C832-D4C36E2DCF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7993" y="0"/>
            <a:ext cx="6054007" cy="3541837"/>
          </a:xfrm>
          <a:prstGeom prst="rect">
            <a:avLst/>
          </a:prstGeom>
          <a:ln>
            <a:noFill/>
          </a:ln>
          <a:effectLst>
            <a:outerShdw blurRad="292100" dist="139700" dir="2700000" algn="tl" rotWithShape="0">
              <a:srgbClr val="333333">
                <a:alpha val="65000"/>
              </a:srgbClr>
            </a:outerShdw>
          </a:effectLst>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3806" y="1380161"/>
            <a:ext cx="5156246" cy="4841208"/>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13082" y="4230064"/>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3DBA3AE-9106-37FB-D386-DF125EEF38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44" y="0"/>
            <a:ext cx="5170360" cy="3800765"/>
          </a:xfrm>
          <a:prstGeom prst="rect">
            <a:avLst/>
          </a:prstGeom>
        </p:spPr>
      </p:pic>
      <p:pic>
        <p:nvPicPr>
          <p:cNvPr id="15" name="Picture 14">
            <a:extLst>
              <a:ext uri="{FF2B5EF4-FFF2-40B4-BE49-F238E27FC236}">
                <a16:creationId xmlns:a16="http://schemas.microsoft.com/office/drawing/2014/main" id="{2006C11A-3754-EEEC-FC41-23F3A36E7F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233" y="3133252"/>
            <a:ext cx="4644317" cy="3444011"/>
          </a:xfrm>
          <a:prstGeom prst="rect">
            <a:avLst/>
          </a:prstGeom>
        </p:spPr>
      </p:pic>
    </p:spTree>
    <p:extLst>
      <p:ext uri="{BB962C8B-B14F-4D97-AF65-F5344CB8AC3E}">
        <p14:creationId xmlns:p14="http://schemas.microsoft.com/office/powerpoint/2010/main" val="29131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E9E3EB-913C-4159-A388-BEA62B1B27C1}">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terms/"/>
    <ds:schemaRef ds:uri="http://schemas.microsoft.com/office/2006/documentManagement/types"/>
    <ds:schemaRef ds:uri="http://purl.org/dc/dcmitype/"/>
    <ds:schemaRef ds:uri="f9e924d8-64f0-44e1-941a-d1c0bfcaccf4"/>
    <ds:schemaRef ds:uri="http://www.w3.org/XML/1998/namespace"/>
    <ds:schemaRef ds:uri="http://purl.org/dc/elements/1.1/"/>
    <ds:schemaRef ds:uri="4318368a-e051-4120-b782-b8f83150f24c"/>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Ci3T</Template>
  <TotalTime>189</TotalTime>
  <Words>4308</Words>
  <Application>Microsoft Macintosh PowerPoint</Application>
  <PresentationFormat>Widescreen</PresentationFormat>
  <Paragraphs>540</Paragraphs>
  <Slides>106</Slides>
  <Notes>41</Notes>
  <HiddenSlides>7</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106</vt:i4>
      </vt:variant>
    </vt:vector>
  </HeadingPairs>
  <TitlesOfParts>
    <vt:vector size="125" baseType="lpstr">
      <vt:lpstr>ＭＳ Ｐゴシック</vt:lpstr>
      <vt:lpstr>Arial</vt:lpstr>
      <vt:lpstr>Bradley Hand ITC</vt:lpstr>
      <vt:lpstr>Calibri</vt:lpstr>
      <vt:lpstr>Calibri Light</vt:lpstr>
      <vt:lpstr>Century Gothic</vt:lpstr>
      <vt:lpstr>Courier New</vt:lpstr>
      <vt:lpstr>Franklin Gothic Demi</vt:lpstr>
      <vt:lpstr>Helvetica Neue</vt:lpstr>
      <vt:lpstr>Symbol</vt:lpstr>
      <vt:lpstr>System Font Regular</vt:lpstr>
      <vt:lpstr>Times New Roman</vt:lpstr>
      <vt:lpstr>Verdana</vt:lpstr>
      <vt:lpstr>Wingdings</vt:lpstr>
      <vt:lpstr>Ci3T</vt:lpstr>
      <vt:lpstr>12_Office Theme</vt:lpstr>
      <vt:lpstr>1_Office Theme</vt:lpstr>
      <vt:lpstr>Office Theme</vt:lpstr>
      <vt:lpstr>2_Office Theme</vt:lpstr>
      <vt:lpstr>Keeping Students Engaged: Practical Strategies for  Teachers and Families</vt:lpstr>
      <vt:lpstr>Agenda</vt:lpstr>
      <vt:lpstr>Welcome &amp; Introduction</vt:lpstr>
      <vt:lpstr>PowerPoint Presentation</vt:lpstr>
      <vt:lpstr>Ci3T Implementation Manual</vt:lpstr>
      <vt:lpstr>Everything connects to the Primary (Tier 1) Plan</vt:lpstr>
      <vt:lpstr>PowerPoint Presentation</vt:lpstr>
      <vt:lpstr>An Integrated Approach</vt:lpstr>
      <vt:lpstr>Essential Components of  Primary Prevention Efforts</vt:lpstr>
      <vt:lpstr>PowerPoint Presentation</vt:lpstr>
      <vt:lpstr>PowerPoint Presentation</vt:lpstr>
      <vt:lpstr>Building a Ci3T Tier Library</vt:lpstr>
      <vt:lpstr>Consider Teacher-Delivered Strategies Across Tiers</vt:lpstr>
      <vt:lpstr>PowerPoint Presentation</vt:lpstr>
      <vt:lpstr>PowerPoint Presentation</vt:lpstr>
      <vt:lpstr>PowerPoint Presentation</vt:lpstr>
      <vt:lpstr>PowerPoint Presentation</vt:lpstr>
      <vt:lpstr>PowerPoint Presentation</vt:lpstr>
      <vt:lpstr>PowerPoint Presentation</vt:lpstr>
      <vt:lpstr>The Journey of Ci3T: Respectful Partnerships</vt:lpstr>
      <vt:lpstr>PowerPoint Presentation</vt:lpstr>
      <vt:lpstr>Behavior-Specific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Precorrection</vt:lpstr>
      <vt:lpstr>PowerPoint Presentation</vt:lpstr>
      <vt:lpstr>PowerPoint Presentation</vt:lpstr>
      <vt:lpstr>PowerPoint Presentation</vt:lpstr>
      <vt:lpstr>8 Steps to Implement Precorrection</vt:lpstr>
      <vt:lpstr>PowerPoint Presentation</vt:lpstr>
      <vt:lpstr>PowerPoint Presentation</vt:lpstr>
      <vt:lpstr>PowerPoint Presentation</vt:lpstr>
      <vt:lpstr>PowerPoint Presentation</vt:lpstr>
      <vt:lpstr>PowerPoint Presentation</vt:lpstr>
      <vt:lpstr>PowerPoint Presentation</vt:lpstr>
      <vt:lpstr>Precorrection</vt:lpstr>
      <vt:lpstr>Active Supervision</vt:lpstr>
      <vt:lpstr>PowerPoint Presentation</vt:lpstr>
      <vt:lpstr>PowerPoint Presentation</vt:lpstr>
      <vt:lpstr>PowerPoint Presentation</vt:lpstr>
      <vt:lpstr>PowerPoint Presentation</vt:lpstr>
      <vt:lpstr>What is active supervision?</vt:lpstr>
      <vt:lpstr>Why is active supervision effective?</vt:lpstr>
      <vt:lpstr>What are the benefits and challenges?</vt:lpstr>
      <vt:lpstr>How do I implement active supervision in my classroom?</vt:lpstr>
      <vt:lpstr>How do I implement active supervision in my classroom?</vt:lpstr>
      <vt:lpstr>PowerPoint Presentation</vt:lpstr>
      <vt:lpstr>PowerPoint Presentation</vt:lpstr>
      <vt:lpstr>PowerPoint Presentation</vt:lpstr>
      <vt:lpstr>PowerPoint Presentation</vt:lpstr>
      <vt:lpstr>Active Supervision</vt:lpstr>
      <vt:lpstr>Active Supervision</vt:lpstr>
      <vt:lpstr>Active Supervision</vt:lpstr>
      <vt:lpstr>PowerPoint Presentation</vt:lpstr>
      <vt:lpstr>PowerPoint Presentation</vt:lpstr>
      <vt:lpstr>Active Supervision</vt:lpstr>
      <vt:lpstr>Active Supervision</vt:lpstr>
      <vt:lpstr>Active Supervision</vt:lpstr>
      <vt:lpstr>Talk Time</vt:lpstr>
      <vt:lpstr>Instructional Choice</vt:lpstr>
      <vt:lpstr>How do I implement instructional choice in my classroom?          Implementation Checklist !</vt:lpstr>
      <vt:lpstr>How do I implement instructional choice in my classroom?          Implementation Checklist</vt:lpstr>
      <vt:lpstr>How do I implement instructional choice in my classroom?          Implementation Checklist</vt:lpstr>
      <vt:lpstr>PowerPoint Presentation</vt:lpstr>
      <vt:lpstr>PowerPoint Presentation</vt:lpstr>
      <vt:lpstr>PowerPoint Presentation</vt:lpstr>
      <vt:lpstr>PowerPoint Presentation</vt:lpstr>
      <vt:lpstr>PowerPoint Presentation</vt:lpstr>
      <vt:lpstr>PowerPoint Presentation</vt:lpstr>
      <vt:lpstr>Choice Across-activity</vt:lpstr>
      <vt:lpstr>Choice Within-activity</vt:lpstr>
      <vt:lpstr>PowerPoint Presentation</vt:lpstr>
      <vt:lpstr>PowerPoint Presentation</vt:lpstr>
      <vt:lpstr>PowerPoint Presentation</vt:lpstr>
      <vt:lpstr>PowerPoint Presentation</vt:lpstr>
      <vt:lpstr>PowerPoint Presentation</vt:lpstr>
      <vt:lpstr>PowerPoint Presentation</vt:lpstr>
      <vt:lpstr>Choice</vt:lpstr>
      <vt:lpstr>Choice</vt:lpstr>
      <vt:lpstr>Choice</vt:lpstr>
      <vt:lpstr>PowerPoint Presentation</vt:lpstr>
      <vt:lpstr>Talk Time</vt:lpstr>
      <vt:lpstr>Next Steps:  New Resources Coming Soon</vt:lpstr>
      <vt:lpstr>PowerPoint Presentation</vt:lpstr>
      <vt:lpstr>PowerPoint Presentation</vt:lpstr>
      <vt:lpstr>PowerPoint Presentation</vt:lpstr>
      <vt:lpstr>PowerPoint Presentation</vt:lpstr>
      <vt:lpstr>PowerPoint Presentation</vt:lpstr>
      <vt:lpstr>Sustaining and Disseminating Professional Learning</vt:lpstr>
      <vt:lpstr>Ci3T Trainer and Coaches Calls</vt:lpstr>
      <vt:lpstr>Project EPIC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Royer, David J</cp:lastModifiedBy>
  <cp:revision>15</cp:revision>
  <cp:lastPrinted>2024-03-01T16:49:09Z</cp:lastPrinted>
  <dcterms:created xsi:type="dcterms:W3CDTF">2020-08-09T02:04:37Z</dcterms:created>
  <dcterms:modified xsi:type="dcterms:W3CDTF">2024-03-01T17:00:35Z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