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6" r:id="rId5"/>
  </p:sldMasterIdLst>
  <p:notesMasterIdLst>
    <p:notesMasterId r:id="rId109"/>
  </p:notesMasterIdLst>
  <p:handoutMasterIdLst>
    <p:handoutMasterId r:id="rId110"/>
  </p:handoutMasterIdLst>
  <p:sldIdLst>
    <p:sldId id="336" r:id="rId6"/>
    <p:sldId id="1619" r:id="rId7"/>
    <p:sldId id="1855" r:id="rId8"/>
    <p:sldId id="1641" r:id="rId9"/>
    <p:sldId id="1635" r:id="rId10"/>
    <p:sldId id="1643" r:id="rId11"/>
    <p:sldId id="337" r:id="rId12"/>
    <p:sldId id="340" r:id="rId13"/>
    <p:sldId id="1681" r:id="rId14"/>
    <p:sldId id="1114" r:id="rId15"/>
    <p:sldId id="341" r:id="rId16"/>
    <p:sldId id="1595" r:id="rId17"/>
    <p:sldId id="1859" r:id="rId18"/>
    <p:sldId id="1691" r:id="rId19"/>
    <p:sldId id="1692" r:id="rId20"/>
    <p:sldId id="1861" r:id="rId21"/>
    <p:sldId id="1694" r:id="rId22"/>
    <p:sldId id="1695" r:id="rId23"/>
    <p:sldId id="1606" r:id="rId24"/>
    <p:sldId id="1897" r:id="rId25"/>
    <p:sldId id="1898" r:id="rId26"/>
    <p:sldId id="1899" r:id="rId27"/>
    <p:sldId id="1901" r:id="rId28"/>
    <p:sldId id="1903" r:id="rId29"/>
    <p:sldId id="1905" r:id="rId30"/>
    <p:sldId id="1697" r:id="rId31"/>
    <p:sldId id="1696" r:id="rId32"/>
    <p:sldId id="1552" r:id="rId33"/>
    <p:sldId id="342" r:id="rId34"/>
    <p:sldId id="1440" r:id="rId35"/>
    <p:sldId id="1699" r:id="rId36"/>
    <p:sldId id="1447" r:id="rId37"/>
    <p:sldId id="1448" r:id="rId38"/>
    <p:sldId id="1449" r:id="rId39"/>
    <p:sldId id="1450" r:id="rId40"/>
    <p:sldId id="1451" r:id="rId41"/>
    <p:sldId id="1452" r:id="rId42"/>
    <p:sldId id="1441" r:id="rId43"/>
    <p:sldId id="1454" r:id="rId44"/>
    <p:sldId id="1455" r:id="rId45"/>
    <p:sldId id="1480" r:id="rId46"/>
    <p:sldId id="1457" r:id="rId47"/>
    <p:sldId id="1481" r:id="rId48"/>
    <p:sldId id="1845" r:id="rId49"/>
    <p:sldId id="1846" r:id="rId50"/>
    <p:sldId id="1844" r:id="rId51"/>
    <p:sldId id="1459" r:id="rId52"/>
    <p:sldId id="1482" r:id="rId53"/>
    <p:sldId id="1462" r:id="rId54"/>
    <p:sldId id="1483" r:id="rId55"/>
    <p:sldId id="1463" r:id="rId56"/>
    <p:sldId id="1484" r:id="rId57"/>
    <p:sldId id="1464" r:id="rId58"/>
    <p:sldId id="1485" r:id="rId59"/>
    <p:sldId id="1465" r:id="rId60"/>
    <p:sldId id="1486" r:id="rId61"/>
    <p:sldId id="1466" r:id="rId62"/>
    <p:sldId id="1443" r:id="rId63"/>
    <p:sldId id="1475" r:id="rId64"/>
    <p:sldId id="1850" r:id="rId65"/>
    <p:sldId id="1849" r:id="rId66"/>
    <p:sldId id="1613" r:id="rId67"/>
    <p:sldId id="687" r:id="rId68"/>
    <p:sldId id="267" r:id="rId69"/>
    <p:sldId id="528" r:id="rId70"/>
    <p:sldId id="566" r:id="rId71"/>
    <p:sldId id="268" r:id="rId72"/>
    <p:sldId id="269" r:id="rId73"/>
    <p:sldId id="780" r:id="rId74"/>
    <p:sldId id="1614" r:id="rId75"/>
    <p:sldId id="1238" r:id="rId76"/>
    <p:sldId id="1616" r:id="rId77"/>
    <p:sldId id="1460" r:id="rId78"/>
    <p:sldId id="1461" r:id="rId79"/>
    <p:sldId id="1617" r:id="rId80"/>
    <p:sldId id="281" r:id="rId81"/>
    <p:sldId id="1239" r:id="rId82"/>
    <p:sldId id="1607" r:id="rId83"/>
    <p:sldId id="1251" r:id="rId84"/>
    <p:sldId id="282" r:id="rId85"/>
    <p:sldId id="1629" r:id="rId86"/>
    <p:sldId id="1508" r:id="rId87"/>
    <p:sldId id="1509" r:id="rId88"/>
    <p:sldId id="1512" r:id="rId89"/>
    <p:sldId id="1630" r:id="rId90"/>
    <p:sldId id="1631" r:id="rId91"/>
    <p:sldId id="1472" r:id="rId92"/>
    <p:sldId id="1632" r:id="rId93"/>
    <p:sldId id="1625" r:id="rId94"/>
    <p:sldId id="1853" r:id="rId95"/>
    <p:sldId id="344" r:id="rId96"/>
    <p:sldId id="1732" r:id="rId97"/>
    <p:sldId id="1858" r:id="rId98"/>
    <p:sldId id="339" r:id="rId99"/>
    <p:sldId id="1682" r:id="rId100"/>
    <p:sldId id="724" r:id="rId101"/>
    <p:sldId id="653" r:id="rId102"/>
    <p:sldId id="1685" r:id="rId103"/>
    <p:sldId id="1701" r:id="rId104"/>
    <p:sldId id="1678" r:id="rId105"/>
    <p:sldId id="1317" r:id="rId106"/>
    <p:sldId id="1628" r:id="rId107"/>
    <p:sldId id="1862"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AF37EB-EF06-4566-B81C-489CC4065BC4}">
          <p14:sldIdLst>
            <p14:sldId id="336"/>
            <p14:sldId id="1619"/>
            <p14:sldId id="1855"/>
            <p14:sldId id="1641"/>
            <p14:sldId id="1635"/>
            <p14:sldId id="1643"/>
            <p14:sldId id="337"/>
          </p14:sldIdLst>
        </p14:section>
        <p14:section name="Welcome" id="{9B1CBB39-FF67-4C57-B60E-AE0A031627DA}">
          <p14:sldIdLst>
            <p14:sldId id="340"/>
            <p14:sldId id="1681"/>
            <p14:sldId id="1114"/>
          </p14:sldIdLst>
        </p14:section>
        <p14:section name="Overview of Tertiary (Tier 3) Interventions in Ci3T Models: Data-informed Decision-making" id="{EBFE1B36-A6D0-415B-97DE-FE0BDB9FACCE}">
          <p14:sldIdLst>
            <p14:sldId id="341"/>
            <p14:sldId id="1595"/>
            <p14:sldId id="1859"/>
            <p14:sldId id="1691"/>
            <p14:sldId id="1692"/>
            <p14:sldId id="1861"/>
            <p14:sldId id="1694"/>
            <p14:sldId id="1695"/>
            <p14:sldId id="1606"/>
            <p14:sldId id="1897"/>
            <p14:sldId id="1898"/>
            <p14:sldId id="1899"/>
            <p14:sldId id="1901"/>
            <p14:sldId id="1903"/>
            <p14:sldId id="1905"/>
            <p14:sldId id="1697"/>
            <p14:sldId id="1696"/>
            <p14:sldId id="1552"/>
          </p14:sldIdLst>
        </p14:section>
        <p14:section name="Illustrations: Supporting Students with Intensive Intervention Needs" id="{B49365B9-2B21-459E-96B5-C33D792B5BC0}">
          <p14:sldIdLst>
            <p14:sldId id="342"/>
          </p14:sldIdLst>
        </p14:section>
        <p14:section name="Supporting Students with Acting Out Issues" id="{7E65C89A-6A7E-4F8D-81D4-63DE27767F9C}">
          <p14:sldIdLst>
            <p14:sldId id="1440"/>
            <p14:sldId id="1699"/>
            <p14:sldId id="1447"/>
            <p14:sldId id="1448"/>
            <p14:sldId id="1449"/>
            <p14:sldId id="1450"/>
            <p14:sldId id="1451"/>
            <p14:sldId id="1452"/>
            <p14:sldId id="1441"/>
            <p14:sldId id="1454"/>
            <p14:sldId id="1455"/>
            <p14:sldId id="1480"/>
            <p14:sldId id="1457"/>
            <p14:sldId id="1481"/>
            <p14:sldId id="1845"/>
            <p14:sldId id="1846"/>
            <p14:sldId id="1844"/>
            <p14:sldId id="1459"/>
            <p14:sldId id="1482"/>
            <p14:sldId id="1462"/>
            <p14:sldId id="1483"/>
            <p14:sldId id="1463"/>
            <p14:sldId id="1484"/>
            <p14:sldId id="1464"/>
            <p14:sldId id="1485"/>
            <p14:sldId id="1465"/>
            <p14:sldId id="1486"/>
            <p14:sldId id="1466"/>
            <p14:sldId id="1443"/>
            <p14:sldId id="1475"/>
            <p14:sldId id="1850"/>
            <p14:sldId id="1849"/>
          </p14:sldIdLst>
        </p14:section>
        <p14:section name="Supporting Students with Internalizing Issues" id="{0F23BB8A-655A-46B5-904C-5E6ECDEA30AF}">
          <p14:sldIdLst>
            <p14:sldId id="1613"/>
            <p14:sldId id="687"/>
            <p14:sldId id="267"/>
            <p14:sldId id="528"/>
            <p14:sldId id="566"/>
            <p14:sldId id="268"/>
            <p14:sldId id="269"/>
            <p14:sldId id="780"/>
            <p14:sldId id="1614"/>
            <p14:sldId id="1238"/>
            <p14:sldId id="1616"/>
            <p14:sldId id="1460"/>
            <p14:sldId id="1461"/>
            <p14:sldId id="1617"/>
            <p14:sldId id="281"/>
            <p14:sldId id="1239"/>
            <p14:sldId id="1607"/>
            <p14:sldId id="1251"/>
            <p14:sldId id="282"/>
            <p14:sldId id="1629"/>
            <p14:sldId id="1508"/>
            <p14:sldId id="1509"/>
            <p14:sldId id="1512"/>
            <p14:sldId id="1630"/>
            <p14:sldId id="1631"/>
            <p14:sldId id="1472"/>
            <p14:sldId id="1632"/>
            <p14:sldId id="1625"/>
            <p14:sldId id="1853"/>
          </p14:sldIdLst>
        </p14:section>
        <p14:section name="Exploring Other Tertiary (Tier 3) Interventions in Ci3T Models" id="{D355BFE2-3E07-4D68-84F1-658AC15C9604}">
          <p14:sldIdLst>
            <p14:sldId id="344"/>
            <p14:sldId id="1732"/>
            <p14:sldId id="1858"/>
          </p14:sldIdLst>
        </p14:section>
        <p14:section name="Wrapping Up and Moving Forward" id="{536F11C1-B09A-4BE3-8149-7256DC8E306E}">
          <p14:sldIdLst>
            <p14:sldId id="339"/>
            <p14:sldId id="1682"/>
            <p14:sldId id="724"/>
            <p14:sldId id="653"/>
            <p14:sldId id="1685"/>
            <p14:sldId id="1701"/>
            <p14:sldId id="1678"/>
            <p14:sldId id="1317"/>
            <p14:sldId id="1628"/>
            <p14:sldId id="18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8E86D1-775F-40C4-AB47-DAC8F3B6CDE3}" v="2" dt="2024-03-22T19:54:04.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50" autoAdjust="0"/>
  </p:normalViewPr>
  <p:slideViewPr>
    <p:cSldViewPr snapToGrid="0">
      <p:cViewPr varScale="1">
        <p:scale>
          <a:sx n="93" d="100"/>
          <a:sy n="93" d="100"/>
        </p:scale>
        <p:origin x="1152" y="9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od, Rebecca Lee" userId="4a5e3857-22b8-48bf-84ca-3e6efb53098b" providerId="ADAL" clId="{AE81AE21-DA54-431D-961F-5FA3461DAE37}"/>
    <pc:docChg chg="custSel addSld delSld modSld modMainMaster modSection">
      <pc:chgData name="Sherod, Rebecca Lee" userId="4a5e3857-22b8-48bf-84ca-3e6efb53098b" providerId="ADAL" clId="{AE81AE21-DA54-431D-961F-5FA3461DAE37}" dt="2023-03-22T18:40:13.816" v="97" actId="2696"/>
      <pc:docMkLst>
        <pc:docMk/>
      </pc:docMkLst>
      <pc:sldChg chg="modSp add del">
        <pc:chgData name="Sherod, Rebecca Lee" userId="4a5e3857-22b8-48bf-84ca-3e6efb53098b" providerId="ADAL" clId="{AE81AE21-DA54-431D-961F-5FA3461DAE37}" dt="2023-03-22T18:36:54.331" v="95" actId="14826"/>
        <pc:sldMkLst>
          <pc:docMk/>
          <pc:sldMk cId="575395579" sldId="1470"/>
        </pc:sldMkLst>
        <pc:picChg chg="mod">
          <ac:chgData name="Sherod, Rebecca Lee" userId="4a5e3857-22b8-48bf-84ca-3e6efb53098b" providerId="ADAL" clId="{AE81AE21-DA54-431D-961F-5FA3461DAE37}" dt="2023-03-22T18:36:54.331" v="95" actId="14826"/>
          <ac:picMkLst>
            <pc:docMk/>
            <pc:sldMk cId="575395579" sldId="1470"/>
            <ac:picMk id="3" creationId="{76C5114C-5578-16B9-DA12-155F35290904}"/>
          </ac:picMkLst>
        </pc:picChg>
      </pc:sldChg>
      <pc:sldChg chg="modSp add">
        <pc:chgData name="Sherod, Rebecca Lee" userId="4a5e3857-22b8-48bf-84ca-3e6efb53098b" providerId="ADAL" clId="{AE81AE21-DA54-431D-961F-5FA3461DAE37}" dt="2023-03-22T18:37:10.107" v="96" actId="14826"/>
        <pc:sldMkLst>
          <pc:docMk/>
          <pc:sldMk cId="1485131735" sldId="1471"/>
        </pc:sldMkLst>
        <pc:picChg chg="mod">
          <ac:chgData name="Sherod, Rebecca Lee" userId="4a5e3857-22b8-48bf-84ca-3e6efb53098b" providerId="ADAL" clId="{AE81AE21-DA54-431D-961F-5FA3461DAE37}" dt="2023-03-22T18:37:10.107" v="96" actId="14826"/>
          <ac:picMkLst>
            <pc:docMk/>
            <pc:sldMk cId="1485131735" sldId="1471"/>
            <ac:picMk id="5" creationId="{01D518AB-6B1D-3103-B071-CCE36C97D74D}"/>
          </ac:picMkLst>
        </pc:picChg>
      </pc:sldChg>
      <pc:sldChg chg="new del">
        <pc:chgData name="Sherod, Rebecca Lee" userId="4a5e3857-22b8-48bf-84ca-3e6efb53098b" providerId="ADAL" clId="{AE81AE21-DA54-431D-961F-5FA3461DAE37}" dt="2023-03-22T10:21:47.906" v="2" actId="2696"/>
        <pc:sldMkLst>
          <pc:docMk/>
          <pc:sldMk cId="1003716319" sldId="1702"/>
        </pc:sldMkLst>
      </pc:sldChg>
      <pc:sldChg chg="addSp delSp modSp new del mod">
        <pc:chgData name="Sherod, Rebecca Lee" userId="4a5e3857-22b8-48bf-84ca-3e6efb53098b" providerId="ADAL" clId="{AE81AE21-DA54-431D-961F-5FA3461DAE37}" dt="2023-03-22T10:30:16.144" v="39" actId="2696"/>
        <pc:sldMkLst>
          <pc:docMk/>
          <pc:sldMk cId="2270258623" sldId="1703"/>
        </pc:sldMkLst>
        <pc:spChg chg="del mod">
          <ac:chgData name="Sherod, Rebecca Lee" userId="4a5e3857-22b8-48bf-84ca-3e6efb53098b" providerId="ADAL" clId="{AE81AE21-DA54-431D-961F-5FA3461DAE37}" dt="2023-03-22T10:30:09.606" v="37" actId="21"/>
          <ac:spMkLst>
            <pc:docMk/>
            <pc:sldMk cId="2270258623" sldId="1703"/>
            <ac:spMk id="2" creationId="{F8D15071-ACB1-4FC8-99E5-7143E3757468}"/>
          </ac:spMkLst>
        </pc:spChg>
        <pc:spChg chg="add mod topLvl">
          <ac:chgData name="Sherod, Rebecca Lee" userId="4a5e3857-22b8-48bf-84ca-3e6efb53098b" providerId="ADAL" clId="{AE81AE21-DA54-431D-961F-5FA3461DAE37}" dt="2023-03-22T10:29:29.448" v="34" actId="164"/>
          <ac:spMkLst>
            <pc:docMk/>
            <pc:sldMk cId="2270258623" sldId="1703"/>
            <ac:spMk id="7" creationId="{8EE5C924-3BBC-97F0-63BC-002ACA013ADF}"/>
          </ac:spMkLst>
        </pc:spChg>
        <pc:spChg chg="add mod">
          <ac:chgData name="Sherod, Rebecca Lee" userId="4a5e3857-22b8-48bf-84ca-3e6efb53098b" providerId="ADAL" clId="{AE81AE21-DA54-431D-961F-5FA3461DAE37}" dt="2023-03-22T10:30:09.606" v="37" actId="21"/>
          <ac:spMkLst>
            <pc:docMk/>
            <pc:sldMk cId="2270258623" sldId="1703"/>
            <ac:spMk id="11" creationId="{A7908402-B7FB-60A6-7941-A0E979DE06F5}"/>
          </ac:spMkLst>
        </pc:spChg>
        <pc:grpChg chg="add del mod">
          <ac:chgData name="Sherod, Rebecca Lee" userId="4a5e3857-22b8-48bf-84ca-3e6efb53098b" providerId="ADAL" clId="{AE81AE21-DA54-431D-961F-5FA3461DAE37}" dt="2023-03-22T10:25:10.439" v="28" actId="165"/>
          <ac:grpSpMkLst>
            <pc:docMk/>
            <pc:sldMk cId="2270258623" sldId="1703"/>
            <ac:grpSpMk id="3" creationId="{246C11B7-A30F-67A7-8B90-3E63D991CA37}"/>
          </ac:grpSpMkLst>
        </pc:grpChg>
        <pc:grpChg chg="add del mod topLvl">
          <ac:chgData name="Sherod, Rebecca Lee" userId="4a5e3857-22b8-48bf-84ca-3e6efb53098b" providerId="ADAL" clId="{AE81AE21-DA54-431D-961F-5FA3461DAE37}" dt="2023-03-22T10:29:00.481" v="32" actId="165"/>
          <ac:grpSpMkLst>
            <pc:docMk/>
            <pc:sldMk cId="2270258623" sldId="1703"/>
            <ac:grpSpMk id="5" creationId="{12184624-1779-75A4-4310-4540A7FCAACC}"/>
          </ac:grpSpMkLst>
        </pc:grpChg>
        <pc:grpChg chg="add mod">
          <ac:chgData name="Sherod, Rebecca Lee" userId="4a5e3857-22b8-48bf-84ca-3e6efb53098b" providerId="ADAL" clId="{AE81AE21-DA54-431D-961F-5FA3461DAE37}" dt="2023-03-22T10:29:33.825" v="35" actId="164"/>
          <ac:grpSpMkLst>
            <pc:docMk/>
            <pc:sldMk cId="2270258623" sldId="1703"/>
            <ac:grpSpMk id="8" creationId="{F12AF91E-B7B6-B715-1194-6E31D550747B}"/>
          </ac:grpSpMkLst>
        </pc:grpChg>
        <pc:grpChg chg="add del mod">
          <ac:chgData name="Sherod, Rebecca Lee" userId="4a5e3857-22b8-48bf-84ca-3e6efb53098b" providerId="ADAL" clId="{AE81AE21-DA54-431D-961F-5FA3461DAE37}" dt="2023-03-22T10:30:09.606" v="37" actId="21"/>
          <ac:grpSpMkLst>
            <pc:docMk/>
            <pc:sldMk cId="2270258623" sldId="1703"/>
            <ac:grpSpMk id="9" creationId="{F1C04D30-9485-13F3-7CD7-C92E38A56F50}"/>
          </ac:grpSpMkLst>
        </pc:grpChg>
        <pc:picChg chg="add mod topLvl">
          <ac:chgData name="Sherod, Rebecca Lee" userId="4a5e3857-22b8-48bf-84ca-3e6efb53098b" providerId="ADAL" clId="{AE81AE21-DA54-431D-961F-5FA3461DAE37}" dt="2023-03-22T10:29:33.825" v="35" actId="164"/>
          <ac:picMkLst>
            <pc:docMk/>
            <pc:sldMk cId="2270258623" sldId="1703"/>
            <ac:picMk id="4" creationId="{392F7023-8798-392D-F1AE-C4E791E9A702}"/>
          </ac:picMkLst>
        </pc:picChg>
        <pc:picChg chg="add mod topLvl">
          <ac:chgData name="Sherod, Rebecca Lee" userId="4a5e3857-22b8-48bf-84ca-3e6efb53098b" providerId="ADAL" clId="{AE81AE21-DA54-431D-961F-5FA3461DAE37}" dt="2023-03-22T10:29:29.448" v="34" actId="164"/>
          <ac:picMkLst>
            <pc:docMk/>
            <pc:sldMk cId="2270258623" sldId="1703"/>
            <ac:picMk id="6" creationId="{D8F74DA4-9316-6713-C15D-635DCA77C85A}"/>
          </ac:picMkLst>
        </pc:picChg>
      </pc:sldChg>
      <pc:sldChg chg="addSp modSp new del">
        <pc:chgData name="Sherod, Rebecca Lee" userId="4a5e3857-22b8-48bf-84ca-3e6efb53098b" providerId="ADAL" clId="{AE81AE21-DA54-431D-961F-5FA3461DAE37}" dt="2023-03-22T17:05:19.515" v="93" actId="2696"/>
        <pc:sldMkLst>
          <pc:docMk/>
          <pc:sldMk cId="25999413" sldId="1704"/>
        </pc:sldMkLst>
        <pc:spChg chg="add mod">
          <ac:chgData name="Sherod, Rebecca Lee" userId="4a5e3857-22b8-48bf-84ca-3e6efb53098b" providerId="ADAL" clId="{AE81AE21-DA54-431D-961F-5FA3461DAE37}" dt="2023-03-22T10:30:11.377" v="38"/>
          <ac:spMkLst>
            <pc:docMk/>
            <pc:sldMk cId="25999413" sldId="1704"/>
            <ac:spMk id="2" creationId="{489913D9-B98C-B695-36B0-BC36B72A5EBA}"/>
          </ac:spMkLst>
        </pc:spChg>
        <pc:spChg chg="mod">
          <ac:chgData name="Sherod, Rebecca Lee" userId="4a5e3857-22b8-48bf-84ca-3e6efb53098b" providerId="ADAL" clId="{AE81AE21-DA54-431D-961F-5FA3461DAE37}" dt="2023-03-22T10:30:11.377" v="38"/>
          <ac:spMkLst>
            <pc:docMk/>
            <pc:sldMk cId="25999413" sldId="1704"/>
            <ac:spMk id="7" creationId="{26BB8CF8-4749-067B-200D-DF8655EEBD12}"/>
          </ac:spMkLst>
        </pc:spChg>
        <pc:grpChg chg="add mod">
          <ac:chgData name="Sherod, Rebecca Lee" userId="4a5e3857-22b8-48bf-84ca-3e6efb53098b" providerId="ADAL" clId="{AE81AE21-DA54-431D-961F-5FA3461DAE37}" dt="2023-03-22T10:30:11.377" v="38"/>
          <ac:grpSpMkLst>
            <pc:docMk/>
            <pc:sldMk cId="25999413" sldId="1704"/>
            <ac:grpSpMk id="3" creationId="{143E0735-C254-1D4B-08A8-FA2F37DBED14}"/>
          </ac:grpSpMkLst>
        </pc:grpChg>
        <pc:grpChg chg="mod">
          <ac:chgData name="Sherod, Rebecca Lee" userId="4a5e3857-22b8-48bf-84ca-3e6efb53098b" providerId="ADAL" clId="{AE81AE21-DA54-431D-961F-5FA3461DAE37}" dt="2023-03-22T10:30:11.377" v="38"/>
          <ac:grpSpMkLst>
            <pc:docMk/>
            <pc:sldMk cId="25999413" sldId="1704"/>
            <ac:grpSpMk id="5" creationId="{9D23D8FD-B0D4-B719-3232-A39005603632}"/>
          </ac:grpSpMkLst>
        </pc:grpChg>
        <pc:picChg chg="mod">
          <ac:chgData name="Sherod, Rebecca Lee" userId="4a5e3857-22b8-48bf-84ca-3e6efb53098b" providerId="ADAL" clId="{AE81AE21-DA54-431D-961F-5FA3461DAE37}" dt="2023-03-22T10:30:11.377" v="38"/>
          <ac:picMkLst>
            <pc:docMk/>
            <pc:sldMk cId="25999413" sldId="1704"/>
            <ac:picMk id="4" creationId="{B8D8EEF8-57B6-F26F-DBD7-1ADC44E61906}"/>
          </ac:picMkLst>
        </pc:picChg>
        <pc:picChg chg="mod">
          <ac:chgData name="Sherod, Rebecca Lee" userId="4a5e3857-22b8-48bf-84ca-3e6efb53098b" providerId="ADAL" clId="{AE81AE21-DA54-431D-961F-5FA3461DAE37}" dt="2023-03-22T10:30:11.377" v="38"/>
          <ac:picMkLst>
            <pc:docMk/>
            <pc:sldMk cId="25999413" sldId="1704"/>
            <ac:picMk id="6" creationId="{B7FA19F4-4397-7987-01D8-123FDF658CB3}"/>
          </ac:picMkLst>
        </pc:picChg>
      </pc:sldChg>
      <pc:sldChg chg="modSp add del mod">
        <pc:chgData name="Sherod, Rebecca Lee" userId="4a5e3857-22b8-48bf-84ca-3e6efb53098b" providerId="ADAL" clId="{AE81AE21-DA54-431D-961F-5FA3461DAE37}" dt="2023-03-22T17:05:19.515" v="93" actId="2696"/>
        <pc:sldMkLst>
          <pc:docMk/>
          <pc:sldMk cId="828041811" sldId="1705"/>
        </pc:sldMkLst>
        <pc:spChg chg="mod">
          <ac:chgData name="Sherod, Rebecca Lee" userId="4a5e3857-22b8-48bf-84ca-3e6efb53098b" providerId="ADAL" clId="{AE81AE21-DA54-431D-961F-5FA3461DAE37}" dt="2023-03-22T10:30:59.849" v="46" actId="20577"/>
          <ac:spMkLst>
            <pc:docMk/>
            <pc:sldMk cId="828041811" sldId="1705"/>
            <ac:spMk id="2" creationId="{489913D9-B98C-B695-36B0-BC36B72A5EBA}"/>
          </ac:spMkLst>
        </pc:spChg>
      </pc:sldChg>
      <pc:sldChg chg="modSp add del mod">
        <pc:chgData name="Sherod, Rebecca Lee" userId="4a5e3857-22b8-48bf-84ca-3e6efb53098b" providerId="ADAL" clId="{AE81AE21-DA54-431D-961F-5FA3461DAE37}" dt="2023-03-22T18:40:13.816" v="97" actId="2696"/>
        <pc:sldMkLst>
          <pc:docMk/>
          <pc:sldMk cId="2771640509" sldId="1706"/>
        </pc:sldMkLst>
        <pc:spChg chg="mod">
          <ac:chgData name="Sherod, Rebecca Lee" userId="4a5e3857-22b8-48bf-84ca-3e6efb53098b" providerId="ADAL" clId="{AE81AE21-DA54-431D-961F-5FA3461DAE37}" dt="2023-03-22T10:32:59.173" v="69" actId="20577"/>
          <ac:spMkLst>
            <pc:docMk/>
            <pc:sldMk cId="2771640509" sldId="1706"/>
            <ac:spMk id="2" creationId="{489913D9-B98C-B695-36B0-BC36B72A5EBA}"/>
          </ac:spMkLst>
        </pc:spChg>
      </pc:sldChg>
      <pc:sldChg chg="modSp add del mod">
        <pc:chgData name="Sherod, Rebecca Lee" userId="4a5e3857-22b8-48bf-84ca-3e6efb53098b" providerId="ADAL" clId="{AE81AE21-DA54-431D-961F-5FA3461DAE37}" dt="2023-03-22T18:40:13.816" v="97" actId="2696"/>
        <pc:sldMkLst>
          <pc:docMk/>
          <pc:sldMk cId="2861964168" sldId="1707"/>
        </pc:sldMkLst>
        <pc:spChg chg="mod">
          <ac:chgData name="Sherod, Rebecca Lee" userId="4a5e3857-22b8-48bf-84ca-3e6efb53098b" providerId="ADAL" clId="{AE81AE21-DA54-431D-961F-5FA3461DAE37}" dt="2023-03-22T10:33:14.126" v="89" actId="20577"/>
          <ac:spMkLst>
            <pc:docMk/>
            <pc:sldMk cId="2861964168" sldId="1707"/>
            <ac:spMk id="2" creationId="{489913D9-B98C-B695-36B0-BC36B72A5EBA}"/>
          </ac:spMkLst>
        </pc:spChg>
      </pc:sldChg>
      <pc:sldChg chg="add">
        <pc:chgData name="Sherod, Rebecca Lee" userId="4a5e3857-22b8-48bf-84ca-3e6efb53098b" providerId="ADAL" clId="{AE81AE21-DA54-431D-961F-5FA3461DAE37}" dt="2023-03-22T17:01:44.135" v="92"/>
        <pc:sldMkLst>
          <pc:docMk/>
          <pc:sldMk cId="2946698533" sldId="1708"/>
        </pc:sldMkLst>
      </pc:sldChg>
      <pc:sldChg chg="add">
        <pc:chgData name="Sherod, Rebecca Lee" userId="4a5e3857-22b8-48bf-84ca-3e6efb53098b" providerId="ADAL" clId="{AE81AE21-DA54-431D-961F-5FA3461DAE37}" dt="2023-03-22T17:01:44.135" v="92"/>
        <pc:sldMkLst>
          <pc:docMk/>
          <pc:sldMk cId="766895623" sldId="1709"/>
        </pc:sldMkLst>
      </pc:sldChg>
      <pc:sldMasterChg chg="modSldLayout">
        <pc:chgData name="Sherod, Rebecca Lee" userId="4a5e3857-22b8-48bf-84ca-3e6efb53098b" providerId="ADAL" clId="{AE81AE21-DA54-431D-961F-5FA3461DAE37}" dt="2023-03-22T10:30:01.322" v="36" actId="732"/>
        <pc:sldMasterMkLst>
          <pc:docMk/>
          <pc:sldMasterMk cId="763527383" sldId="2147483694"/>
        </pc:sldMasterMkLst>
        <pc:sldLayoutChg chg="modSp mod">
          <pc:chgData name="Sherod, Rebecca Lee" userId="4a5e3857-22b8-48bf-84ca-3e6efb53098b" providerId="ADAL" clId="{AE81AE21-DA54-431D-961F-5FA3461DAE37}" dt="2023-03-22T10:30:01.322" v="36" actId="732"/>
          <pc:sldLayoutMkLst>
            <pc:docMk/>
            <pc:sldMasterMk cId="763527383" sldId="2147483694"/>
            <pc:sldLayoutMk cId="2066098542" sldId="2147483710"/>
          </pc:sldLayoutMkLst>
          <pc:picChg chg="mod modCrop">
            <ac:chgData name="Sherod, Rebecca Lee" userId="4a5e3857-22b8-48bf-84ca-3e6efb53098b" providerId="ADAL" clId="{AE81AE21-DA54-431D-961F-5FA3461DAE37}" dt="2023-03-22T10:30:01.322" v="36" actId="732"/>
            <ac:picMkLst>
              <pc:docMk/>
              <pc:sldMasterMk cId="763527383" sldId="2147483694"/>
              <pc:sldLayoutMk cId="2066098542" sldId="2147483710"/>
              <ac:picMk id="5" creationId="{CF600849-390B-784E-9278-0BA760801D90}"/>
            </ac:picMkLst>
          </pc:picChg>
        </pc:sldLayoutChg>
      </pc:sldMasterChg>
    </pc:docChg>
  </pc:docChgLst>
  <pc:docChgLst>
    <pc:chgData name="Sarasin, Elise" userId="051ede2b-3008-44c0-bb19-c9bb04b8c5c9" providerId="ADAL" clId="{D110C9C5-D28D-4AAB-A8BF-E14DC2D9D453}"/>
    <pc:docChg chg="undo custSel addSld delSld modSld sldOrd modSection">
      <pc:chgData name="Sarasin, Elise" userId="051ede2b-3008-44c0-bb19-c9bb04b8c5c9" providerId="ADAL" clId="{D110C9C5-D28D-4AAB-A8BF-E14DC2D9D453}" dt="2023-08-02T14:01:39.024" v="1281" actId="20577"/>
      <pc:docMkLst>
        <pc:docMk/>
      </pc:docMkLst>
      <pc:sldChg chg="modSp mod modAnim modNotesTx">
        <pc:chgData name="Sarasin, Elise" userId="051ede2b-3008-44c0-bb19-c9bb04b8c5c9" providerId="ADAL" clId="{D110C9C5-D28D-4AAB-A8BF-E14DC2D9D453}" dt="2023-07-31T19:57:18.876" v="790" actId="6549"/>
        <pc:sldMkLst>
          <pc:docMk/>
          <pc:sldMk cId="74129817" sldId="267"/>
        </pc:sldMkLst>
        <pc:spChg chg="mod">
          <ac:chgData name="Sarasin, Elise" userId="051ede2b-3008-44c0-bb19-c9bb04b8c5c9" providerId="ADAL" clId="{D110C9C5-D28D-4AAB-A8BF-E14DC2D9D453}" dt="2023-07-31T19:57:13.644" v="789" actId="2710"/>
          <ac:spMkLst>
            <pc:docMk/>
            <pc:sldMk cId="74129817" sldId="267"/>
            <ac:spMk id="3" creationId="{2CC08323-CFE9-4EDE-AE59-9E7B9B26C268}"/>
          </ac:spMkLst>
        </pc:spChg>
      </pc:sldChg>
      <pc:sldChg chg="modSp mod chgLayout">
        <pc:chgData name="Sarasin, Elise" userId="051ede2b-3008-44c0-bb19-c9bb04b8c5c9" providerId="ADAL" clId="{D110C9C5-D28D-4AAB-A8BF-E14DC2D9D453}" dt="2023-07-31T19:05:00.978" v="552" actId="700"/>
        <pc:sldMkLst>
          <pc:docMk/>
          <pc:sldMk cId="1639060102" sldId="268"/>
        </pc:sldMkLst>
        <pc:spChg chg="mod ord">
          <ac:chgData name="Sarasin, Elise" userId="051ede2b-3008-44c0-bb19-c9bb04b8c5c9" providerId="ADAL" clId="{D110C9C5-D28D-4AAB-A8BF-E14DC2D9D453}" dt="2023-07-31T19:05:00.978" v="552" actId="700"/>
          <ac:spMkLst>
            <pc:docMk/>
            <pc:sldMk cId="1639060102" sldId="268"/>
            <ac:spMk id="2" creationId="{C1AE60B3-6E33-43F2-9D80-839430066792}"/>
          </ac:spMkLst>
        </pc:spChg>
        <pc:spChg chg="mod ord">
          <ac:chgData name="Sarasin, Elise" userId="051ede2b-3008-44c0-bb19-c9bb04b8c5c9" providerId="ADAL" clId="{D110C9C5-D28D-4AAB-A8BF-E14DC2D9D453}" dt="2023-07-31T19:05:00.978" v="552" actId="700"/>
          <ac:spMkLst>
            <pc:docMk/>
            <pc:sldMk cId="1639060102" sldId="268"/>
            <ac:spMk id="3" creationId="{0831DB23-86E1-407C-8C7B-55E4AEF4582C}"/>
          </ac:spMkLst>
        </pc:spChg>
      </pc:sldChg>
      <pc:sldChg chg="modSp mod chgLayout">
        <pc:chgData name="Sarasin, Elise" userId="051ede2b-3008-44c0-bb19-c9bb04b8c5c9" providerId="ADAL" clId="{D110C9C5-D28D-4AAB-A8BF-E14DC2D9D453}" dt="2023-07-31T19:05:12.590" v="553" actId="700"/>
        <pc:sldMkLst>
          <pc:docMk/>
          <pc:sldMk cId="3735930191" sldId="269"/>
        </pc:sldMkLst>
        <pc:spChg chg="mod ord">
          <ac:chgData name="Sarasin, Elise" userId="051ede2b-3008-44c0-bb19-c9bb04b8c5c9" providerId="ADAL" clId="{D110C9C5-D28D-4AAB-A8BF-E14DC2D9D453}" dt="2023-07-31T19:05:12.590" v="553" actId="700"/>
          <ac:spMkLst>
            <pc:docMk/>
            <pc:sldMk cId="3735930191" sldId="269"/>
            <ac:spMk id="2" creationId="{C1AE60B3-6E33-43F2-9D80-839430066792}"/>
          </ac:spMkLst>
        </pc:spChg>
        <pc:spChg chg="mod ord">
          <ac:chgData name="Sarasin, Elise" userId="051ede2b-3008-44c0-bb19-c9bb04b8c5c9" providerId="ADAL" clId="{D110C9C5-D28D-4AAB-A8BF-E14DC2D9D453}" dt="2023-07-31T19:05:12.590" v="553" actId="700"/>
          <ac:spMkLst>
            <pc:docMk/>
            <pc:sldMk cId="3735930191" sldId="269"/>
            <ac:spMk id="3" creationId="{0831DB23-86E1-407C-8C7B-55E4AEF4582C}"/>
          </ac:spMkLst>
        </pc:spChg>
      </pc:sldChg>
      <pc:sldChg chg="mod modShow">
        <pc:chgData name="Sarasin, Elise" userId="051ede2b-3008-44c0-bb19-c9bb04b8c5c9" providerId="ADAL" clId="{D110C9C5-D28D-4AAB-A8BF-E14DC2D9D453}" dt="2023-07-28T20:02:49.256" v="53" actId="729"/>
        <pc:sldMkLst>
          <pc:docMk/>
          <pc:sldMk cId="301368859" sldId="653"/>
        </pc:sldMkLst>
      </pc:sldChg>
      <pc:sldChg chg="modSp mod">
        <pc:chgData name="Sarasin, Elise" userId="051ede2b-3008-44c0-bb19-c9bb04b8c5c9" providerId="ADAL" clId="{D110C9C5-D28D-4AAB-A8BF-E14DC2D9D453}" dt="2023-07-31T19:31:53.943" v="703" actId="1036"/>
        <pc:sldMkLst>
          <pc:docMk/>
          <pc:sldMk cId="3071006582" sldId="687"/>
        </pc:sldMkLst>
        <pc:graphicFrameChg chg="mod modGraphic">
          <ac:chgData name="Sarasin, Elise" userId="051ede2b-3008-44c0-bb19-c9bb04b8c5c9" providerId="ADAL" clId="{D110C9C5-D28D-4AAB-A8BF-E14DC2D9D453}" dt="2023-07-31T19:31:53.943" v="703" actId="1036"/>
          <ac:graphicFrameMkLst>
            <pc:docMk/>
            <pc:sldMk cId="3071006582" sldId="687"/>
            <ac:graphicFrameMk id="9" creationId="{241F92EE-FC4D-5440-B122-A48C5C28AE56}"/>
          </ac:graphicFrameMkLst>
        </pc:graphicFrameChg>
      </pc:sldChg>
      <pc:sldChg chg="addSp delSp modSp mod ord modShow">
        <pc:chgData name="Sarasin, Elise" userId="051ede2b-3008-44c0-bb19-c9bb04b8c5c9" providerId="ADAL" clId="{D110C9C5-D28D-4AAB-A8BF-E14DC2D9D453}" dt="2023-07-31T18:54:04.294" v="323" actId="478"/>
        <pc:sldMkLst>
          <pc:docMk/>
          <pc:sldMk cId="145189225" sldId="1458"/>
        </pc:sldMkLst>
        <pc:spChg chg="add del mod">
          <ac:chgData name="Sarasin, Elise" userId="051ede2b-3008-44c0-bb19-c9bb04b8c5c9" providerId="ADAL" clId="{D110C9C5-D28D-4AAB-A8BF-E14DC2D9D453}" dt="2023-07-31T18:54:04.294" v="323" actId="478"/>
          <ac:spMkLst>
            <pc:docMk/>
            <pc:sldMk cId="145189225" sldId="1458"/>
            <ac:spMk id="2" creationId="{1DFA68B9-8E82-6141-ED5C-D2D6EB0F259F}"/>
          </ac:spMkLst>
        </pc:spChg>
      </pc:sldChg>
      <pc:sldChg chg="modSp mod">
        <pc:chgData name="Sarasin, Elise" userId="051ede2b-3008-44c0-bb19-c9bb04b8c5c9" providerId="ADAL" clId="{D110C9C5-D28D-4AAB-A8BF-E14DC2D9D453}" dt="2023-07-31T19:58:30.126" v="793" actId="20577"/>
        <pc:sldMkLst>
          <pc:docMk/>
          <pc:sldMk cId="2766533907" sldId="1461"/>
        </pc:sldMkLst>
        <pc:spChg chg="mod">
          <ac:chgData name="Sarasin, Elise" userId="051ede2b-3008-44c0-bb19-c9bb04b8c5c9" providerId="ADAL" clId="{D110C9C5-D28D-4AAB-A8BF-E14DC2D9D453}" dt="2023-07-31T19:58:30.126" v="793" actId="20577"/>
          <ac:spMkLst>
            <pc:docMk/>
            <pc:sldMk cId="2766533907" sldId="1461"/>
            <ac:spMk id="3" creationId="{E34D4496-AFE1-4479-B0B4-BC38F8039B7C}"/>
          </ac:spMkLst>
        </pc:spChg>
      </pc:sldChg>
      <pc:sldChg chg="mod modShow">
        <pc:chgData name="Sarasin, Elise" userId="051ede2b-3008-44c0-bb19-c9bb04b8c5c9" providerId="ADAL" clId="{D110C9C5-D28D-4AAB-A8BF-E14DC2D9D453}" dt="2023-07-31T19:00:25.766" v="458" actId="729"/>
        <pc:sldMkLst>
          <pc:docMk/>
          <pc:sldMk cId="3256733320" sldId="1476"/>
        </pc:sldMkLst>
      </pc:sldChg>
      <pc:sldChg chg="addSp delSp modSp mod modShow modNotesTx">
        <pc:chgData name="Sarasin, Elise" userId="051ede2b-3008-44c0-bb19-c9bb04b8c5c9" providerId="ADAL" clId="{D110C9C5-D28D-4AAB-A8BF-E14DC2D9D453}" dt="2023-07-31T18:59:19.338" v="399" actId="6549"/>
        <pc:sldMkLst>
          <pc:docMk/>
          <pc:sldMk cId="1515580702" sldId="1491"/>
        </pc:sldMkLst>
        <pc:spChg chg="add del mod">
          <ac:chgData name="Sarasin, Elise" userId="051ede2b-3008-44c0-bb19-c9bb04b8c5c9" providerId="ADAL" clId="{D110C9C5-D28D-4AAB-A8BF-E14DC2D9D453}" dt="2023-07-31T18:55:33.949" v="326" actId="478"/>
          <ac:spMkLst>
            <pc:docMk/>
            <pc:sldMk cId="1515580702" sldId="1491"/>
            <ac:spMk id="16" creationId="{8C3F8350-F924-715C-EE9E-1208BCAA27BA}"/>
          </ac:spMkLst>
        </pc:spChg>
      </pc:sldChg>
      <pc:sldChg chg="addSp delSp modSp mod">
        <pc:chgData name="Sarasin, Elise" userId="051ede2b-3008-44c0-bb19-c9bb04b8c5c9" providerId="ADAL" clId="{D110C9C5-D28D-4AAB-A8BF-E14DC2D9D453}" dt="2023-07-31T18:52:23.340" v="318" actId="478"/>
        <pc:sldMkLst>
          <pc:docMk/>
          <pc:sldMk cId="2107840058" sldId="1552"/>
        </pc:sldMkLst>
        <pc:spChg chg="add del mod">
          <ac:chgData name="Sarasin, Elise" userId="051ede2b-3008-44c0-bb19-c9bb04b8c5c9" providerId="ADAL" clId="{D110C9C5-D28D-4AAB-A8BF-E14DC2D9D453}" dt="2023-07-31T18:52:23.340" v="318" actId="478"/>
          <ac:spMkLst>
            <pc:docMk/>
            <pc:sldMk cId="2107840058" sldId="1552"/>
            <ac:spMk id="2" creationId="{2AB4D64F-B4F3-ADAB-42DF-372C787744A3}"/>
          </ac:spMkLst>
        </pc:spChg>
      </pc:sldChg>
      <pc:sldChg chg="addSp delSp modSp add mod delAnim modNotesTx">
        <pc:chgData name="Sarasin, Elise" userId="051ede2b-3008-44c0-bb19-c9bb04b8c5c9" providerId="ADAL" clId="{D110C9C5-D28D-4AAB-A8BF-E14DC2D9D453}" dt="2023-07-31T20:01:30.413" v="828" actId="6549"/>
        <pc:sldMkLst>
          <pc:docMk/>
          <pc:sldMk cId="258691125" sldId="1607"/>
        </pc:sldMkLst>
        <pc:spChg chg="mod">
          <ac:chgData name="Sarasin, Elise" userId="051ede2b-3008-44c0-bb19-c9bb04b8c5c9" providerId="ADAL" clId="{D110C9C5-D28D-4AAB-A8BF-E14DC2D9D453}" dt="2023-07-31T19:59:34.901" v="797" actId="1076"/>
          <ac:spMkLst>
            <pc:docMk/>
            <pc:sldMk cId="258691125" sldId="1607"/>
            <ac:spMk id="8" creationId="{57D7904B-15C8-C4A7-4E68-8CC55476636D}"/>
          </ac:spMkLst>
        </pc:spChg>
        <pc:spChg chg="mod">
          <ac:chgData name="Sarasin, Elise" userId="051ede2b-3008-44c0-bb19-c9bb04b8c5c9" providerId="ADAL" clId="{D110C9C5-D28D-4AAB-A8BF-E14DC2D9D453}" dt="2023-07-31T20:00:24.795" v="814" actId="20577"/>
          <ac:spMkLst>
            <pc:docMk/>
            <pc:sldMk cId="258691125" sldId="1607"/>
            <ac:spMk id="10" creationId="{64B43530-2C8F-751C-B284-87277409A859}"/>
          </ac:spMkLst>
        </pc:spChg>
        <pc:spChg chg="del">
          <ac:chgData name="Sarasin, Elise" userId="051ede2b-3008-44c0-bb19-c9bb04b8c5c9" providerId="ADAL" clId="{D110C9C5-D28D-4AAB-A8BF-E14DC2D9D453}" dt="2023-07-31T20:01:22.298" v="827" actId="478"/>
          <ac:spMkLst>
            <pc:docMk/>
            <pc:sldMk cId="258691125" sldId="1607"/>
            <ac:spMk id="19" creationId="{08AF1E77-7E05-B3A9-5000-67C9B41DB323}"/>
          </ac:spMkLst>
        </pc:spChg>
        <pc:picChg chg="del">
          <ac:chgData name="Sarasin, Elise" userId="051ede2b-3008-44c0-bb19-c9bb04b8c5c9" providerId="ADAL" clId="{D110C9C5-D28D-4AAB-A8BF-E14DC2D9D453}" dt="2023-07-31T20:00:37.183" v="819" actId="478"/>
          <ac:picMkLst>
            <pc:docMk/>
            <pc:sldMk cId="258691125" sldId="1607"/>
            <ac:picMk id="4" creationId="{52C8C050-54E8-D4B4-5E72-B33475F9F411}"/>
          </ac:picMkLst>
        </pc:picChg>
        <pc:picChg chg="add mod">
          <ac:chgData name="Sarasin, Elise" userId="051ede2b-3008-44c0-bb19-c9bb04b8c5c9" providerId="ADAL" clId="{D110C9C5-D28D-4AAB-A8BF-E14DC2D9D453}" dt="2023-07-31T20:00:41.815" v="821" actId="14100"/>
          <ac:picMkLst>
            <pc:docMk/>
            <pc:sldMk cId="258691125" sldId="1607"/>
            <ac:picMk id="5" creationId="{FF23D31A-31E9-2C0A-F593-293D375B8D08}"/>
          </ac:picMkLst>
        </pc:picChg>
        <pc:picChg chg="del">
          <ac:chgData name="Sarasin, Elise" userId="051ede2b-3008-44c0-bb19-c9bb04b8c5c9" providerId="ADAL" clId="{D110C9C5-D28D-4AAB-A8BF-E14DC2D9D453}" dt="2023-07-31T20:00:43.982" v="822" actId="478"/>
          <ac:picMkLst>
            <pc:docMk/>
            <pc:sldMk cId="258691125" sldId="1607"/>
            <ac:picMk id="6" creationId="{65BE5705-CDE1-8111-33CD-CEE345AD797E}"/>
          </ac:picMkLst>
        </pc:picChg>
        <pc:picChg chg="add mod ord">
          <ac:chgData name="Sarasin, Elise" userId="051ede2b-3008-44c0-bb19-c9bb04b8c5c9" providerId="ADAL" clId="{D110C9C5-D28D-4AAB-A8BF-E14DC2D9D453}" dt="2023-07-31T20:01:17.437" v="826" actId="167"/>
          <ac:picMkLst>
            <pc:docMk/>
            <pc:sldMk cId="258691125" sldId="1607"/>
            <ac:picMk id="9" creationId="{7F0DAB88-F82C-FF35-5839-F3FA92A16C22}"/>
          </ac:picMkLst>
        </pc:picChg>
      </pc:sldChg>
      <pc:sldChg chg="addSp delSp modSp mod">
        <pc:chgData name="Sarasin, Elise" userId="051ede2b-3008-44c0-bb19-c9bb04b8c5c9" providerId="ADAL" clId="{D110C9C5-D28D-4AAB-A8BF-E14DC2D9D453}" dt="2023-07-31T19:31:03.825" v="692" actId="478"/>
        <pc:sldMkLst>
          <pc:docMk/>
          <pc:sldMk cId="325493183" sldId="1613"/>
        </pc:sldMkLst>
        <pc:spChg chg="add del mod">
          <ac:chgData name="Sarasin, Elise" userId="051ede2b-3008-44c0-bb19-c9bb04b8c5c9" providerId="ADAL" clId="{D110C9C5-D28D-4AAB-A8BF-E14DC2D9D453}" dt="2023-07-31T19:31:03.825" v="692" actId="478"/>
          <ac:spMkLst>
            <pc:docMk/>
            <pc:sldMk cId="325493183" sldId="1613"/>
            <ac:spMk id="6" creationId="{5D382AC4-C4DD-9AA6-8B21-8973CFD928E6}"/>
          </ac:spMkLst>
        </pc:spChg>
      </pc:sldChg>
      <pc:sldChg chg="addSp delSp modSp mod modNotesTx">
        <pc:chgData name="Sarasin, Elise" userId="051ede2b-3008-44c0-bb19-c9bb04b8c5c9" providerId="ADAL" clId="{D110C9C5-D28D-4AAB-A8BF-E14DC2D9D453}" dt="2023-07-31T19:30:57.690" v="691" actId="478"/>
        <pc:sldMkLst>
          <pc:docMk/>
          <pc:sldMk cId="1613150344" sldId="1616"/>
        </pc:sldMkLst>
        <pc:spChg chg="del mod">
          <ac:chgData name="Sarasin, Elise" userId="051ede2b-3008-44c0-bb19-c9bb04b8c5c9" providerId="ADAL" clId="{D110C9C5-D28D-4AAB-A8BF-E14DC2D9D453}" dt="2023-07-31T19:14:10.047" v="591" actId="931"/>
          <ac:spMkLst>
            <pc:docMk/>
            <pc:sldMk cId="1613150344" sldId="1616"/>
            <ac:spMk id="3" creationId="{38B106C4-A2B3-4A17-9C71-AFB513D511F6}"/>
          </ac:spMkLst>
        </pc:spChg>
        <pc:spChg chg="add del mod">
          <ac:chgData name="Sarasin, Elise" userId="051ede2b-3008-44c0-bb19-c9bb04b8c5c9" providerId="ADAL" clId="{D110C9C5-D28D-4AAB-A8BF-E14DC2D9D453}" dt="2023-07-31T19:17:49.491" v="599" actId="478"/>
          <ac:spMkLst>
            <pc:docMk/>
            <pc:sldMk cId="1613150344" sldId="1616"/>
            <ac:spMk id="24" creationId="{50A8966E-69B3-A392-F089-5759B0E3955A}"/>
          </ac:spMkLst>
        </pc:spChg>
        <pc:picChg chg="add del mod">
          <ac:chgData name="Sarasin, Elise" userId="051ede2b-3008-44c0-bb19-c9bb04b8c5c9" providerId="ADAL" clId="{D110C9C5-D28D-4AAB-A8BF-E14DC2D9D453}" dt="2023-07-31T19:17:46.981" v="598" actId="478"/>
          <ac:picMkLst>
            <pc:docMk/>
            <pc:sldMk cId="1613150344" sldId="1616"/>
            <ac:picMk id="6" creationId="{008AFB85-B1DB-513B-6452-DABA25795887}"/>
          </ac:picMkLst>
        </pc:picChg>
        <pc:picChg chg="add mod">
          <ac:chgData name="Sarasin, Elise" userId="051ede2b-3008-44c0-bb19-c9bb04b8c5c9" providerId="ADAL" clId="{D110C9C5-D28D-4AAB-A8BF-E14DC2D9D453}" dt="2023-07-31T19:28:54.869" v="657" actId="1076"/>
          <ac:picMkLst>
            <pc:docMk/>
            <pc:sldMk cId="1613150344" sldId="1616"/>
            <ac:picMk id="8" creationId="{9F7A1C28-5569-2032-C841-D7F00F502968}"/>
          </ac:picMkLst>
        </pc:picChg>
        <pc:picChg chg="add del mod">
          <ac:chgData name="Sarasin, Elise" userId="051ede2b-3008-44c0-bb19-c9bb04b8c5c9" providerId="ADAL" clId="{D110C9C5-D28D-4AAB-A8BF-E14DC2D9D453}" dt="2023-07-31T19:28:32.892" v="646" actId="478"/>
          <ac:picMkLst>
            <pc:docMk/>
            <pc:sldMk cId="1613150344" sldId="1616"/>
            <ac:picMk id="10" creationId="{9B5D1034-582B-1C40-93A2-9A067B847B6E}"/>
          </ac:picMkLst>
        </pc:picChg>
        <pc:picChg chg="add del mod">
          <ac:chgData name="Sarasin, Elise" userId="051ede2b-3008-44c0-bb19-c9bb04b8c5c9" providerId="ADAL" clId="{D110C9C5-D28D-4AAB-A8BF-E14DC2D9D453}" dt="2023-07-31T19:28:33.441" v="647" actId="478"/>
          <ac:picMkLst>
            <pc:docMk/>
            <pc:sldMk cId="1613150344" sldId="1616"/>
            <ac:picMk id="12" creationId="{42E8C3C6-AA32-DECF-124A-92601D9FADCE}"/>
          </ac:picMkLst>
        </pc:picChg>
        <pc:picChg chg="add del mod">
          <ac:chgData name="Sarasin, Elise" userId="051ede2b-3008-44c0-bb19-c9bb04b8c5c9" providerId="ADAL" clId="{D110C9C5-D28D-4AAB-A8BF-E14DC2D9D453}" dt="2023-07-31T19:28:32.441" v="645" actId="478"/>
          <ac:picMkLst>
            <pc:docMk/>
            <pc:sldMk cId="1613150344" sldId="1616"/>
            <ac:picMk id="14" creationId="{C4A43E5B-AFE7-A448-7A8C-E0CC0412EAC1}"/>
          </ac:picMkLst>
        </pc:picChg>
        <pc:picChg chg="add del mod ord">
          <ac:chgData name="Sarasin, Elise" userId="051ede2b-3008-44c0-bb19-c9bb04b8c5c9" providerId="ADAL" clId="{D110C9C5-D28D-4AAB-A8BF-E14DC2D9D453}" dt="2023-07-31T19:30:21.537" v="680" actId="478"/>
          <ac:picMkLst>
            <pc:docMk/>
            <pc:sldMk cId="1613150344" sldId="1616"/>
            <ac:picMk id="16" creationId="{B1118C5B-F54F-A1F1-90A1-18358324DCB3}"/>
          </ac:picMkLst>
        </pc:picChg>
        <pc:picChg chg="add del mod">
          <ac:chgData name="Sarasin, Elise" userId="051ede2b-3008-44c0-bb19-c9bb04b8c5c9" providerId="ADAL" clId="{D110C9C5-D28D-4AAB-A8BF-E14DC2D9D453}" dt="2023-07-31T19:28:31.730" v="644" actId="478"/>
          <ac:picMkLst>
            <pc:docMk/>
            <pc:sldMk cId="1613150344" sldId="1616"/>
            <ac:picMk id="18" creationId="{3E2990FA-E24A-C872-64BC-D4F3EDD52429}"/>
          </ac:picMkLst>
        </pc:picChg>
        <pc:picChg chg="add del mod">
          <ac:chgData name="Sarasin, Elise" userId="051ede2b-3008-44c0-bb19-c9bb04b8c5c9" providerId="ADAL" clId="{D110C9C5-D28D-4AAB-A8BF-E14DC2D9D453}" dt="2023-07-31T19:28:31.242" v="643" actId="478"/>
          <ac:picMkLst>
            <pc:docMk/>
            <pc:sldMk cId="1613150344" sldId="1616"/>
            <ac:picMk id="20" creationId="{AFF5AC9B-2218-4C66-4688-6E84377A0005}"/>
          </ac:picMkLst>
        </pc:picChg>
        <pc:picChg chg="add del mod">
          <ac:chgData name="Sarasin, Elise" userId="051ede2b-3008-44c0-bb19-c9bb04b8c5c9" providerId="ADAL" clId="{D110C9C5-D28D-4AAB-A8BF-E14DC2D9D453}" dt="2023-07-31T19:28:30.769" v="642" actId="478"/>
          <ac:picMkLst>
            <pc:docMk/>
            <pc:sldMk cId="1613150344" sldId="1616"/>
            <ac:picMk id="22" creationId="{04C6B299-A16A-C7F1-979F-19873ED730C6}"/>
          </ac:picMkLst>
        </pc:picChg>
        <pc:picChg chg="add mod">
          <ac:chgData name="Sarasin, Elise" userId="051ede2b-3008-44c0-bb19-c9bb04b8c5c9" providerId="ADAL" clId="{D110C9C5-D28D-4AAB-A8BF-E14DC2D9D453}" dt="2023-07-31T19:29:31.649" v="671" actId="1076"/>
          <ac:picMkLst>
            <pc:docMk/>
            <pc:sldMk cId="1613150344" sldId="1616"/>
            <ac:picMk id="26" creationId="{C4A666D3-221E-939E-7018-96E741D9AEF9}"/>
          </ac:picMkLst>
        </pc:picChg>
        <pc:picChg chg="add mod">
          <ac:chgData name="Sarasin, Elise" userId="051ede2b-3008-44c0-bb19-c9bb04b8c5c9" providerId="ADAL" clId="{D110C9C5-D28D-4AAB-A8BF-E14DC2D9D453}" dt="2023-07-31T19:30:44.366" v="690" actId="1076"/>
          <ac:picMkLst>
            <pc:docMk/>
            <pc:sldMk cId="1613150344" sldId="1616"/>
            <ac:picMk id="28" creationId="{917975C6-6F60-0945-DDB5-16CAE35C7FD0}"/>
          </ac:picMkLst>
        </pc:picChg>
        <pc:picChg chg="add mod">
          <ac:chgData name="Sarasin, Elise" userId="051ede2b-3008-44c0-bb19-c9bb04b8c5c9" providerId="ADAL" clId="{D110C9C5-D28D-4AAB-A8BF-E14DC2D9D453}" dt="2023-07-31T19:30:42.593" v="689" actId="1076"/>
          <ac:picMkLst>
            <pc:docMk/>
            <pc:sldMk cId="1613150344" sldId="1616"/>
            <ac:picMk id="30" creationId="{9A105163-0637-C455-2ABA-2BD435A6BB4E}"/>
          </ac:picMkLst>
        </pc:picChg>
        <pc:picChg chg="add del mod">
          <ac:chgData name="Sarasin, Elise" userId="051ede2b-3008-44c0-bb19-c9bb04b8c5c9" providerId="ADAL" clId="{D110C9C5-D28D-4AAB-A8BF-E14DC2D9D453}" dt="2023-07-31T19:30:57.690" v="691" actId="478"/>
          <ac:picMkLst>
            <pc:docMk/>
            <pc:sldMk cId="1613150344" sldId="1616"/>
            <ac:picMk id="32" creationId="{1E7C2381-06DF-94E3-4B47-619ADEE861B6}"/>
          </ac:picMkLst>
        </pc:picChg>
        <pc:picChg chg="add mod">
          <ac:chgData name="Sarasin, Elise" userId="051ede2b-3008-44c0-bb19-c9bb04b8c5c9" providerId="ADAL" clId="{D110C9C5-D28D-4AAB-A8BF-E14DC2D9D453}" dt="2023-07-31T19:28:51.721" v="656" actId="1076"/>
          <ac:picMkLst>
            <pc:docMk/>
            <pc:sldMk cId="1613150344" sldId="1616"/>
            <ac:picMk id="1026" creationId="{CEE6ED09-16B9-F5B4-911C-F53C340BC107}"/>
          </ac:picMkLst>
        </pc:picChg>
        <pc:picChg chg="add mod">
          <ac:chgData name="Sarasin, Elise" userId="051ede2b-3008-44c0-bb19-c9bb04b8c5c9" providerId="ADAL" clId="{D110C9C5-D28D-4AAB-A8BF-E14DC2D9D453}" dt="2023-07-31T19:28:56.969" v="658" actId="1076"/>
          <ac:picMkLst>
            <pc:docMk/>
            <pc:sldMk cId="1613150344" sldId="1616"/>
            <ac:picMk id="1028" creationId="{36FBC739-4615-F438-B898-CB3A88B7D405}"/>
          </ac:picMkLst>
        </pc:picChg>
      </pc:sldChg>
      <pc:sldChg chg="addSp delSp modSp mod modShow">
        <pc:chgData name="Sarasin, Elise" userId="051ede2b-3008-44c0-bb19-c9bb04b8c5c9" providerId="ADAL" clId="{D110C9C5-D28D-4AAB-A8BF-E14DC2D9D453}" dt="2023-07-31T19:59:26.028" v="796" actId="478"/>
        <pc:sldMkLst>
          <pc:docMk/>
          <pc:sldMk cId="447076601" sldId="1618"/>
        </pc:sldMkLst>
        <pc:spChg chg="add del mod">
          <ac:chgData name="Sarasin, Elise" userId="051ede2b-3008-44c0-bb19-c9bb04b8c5c9" providerId="ADAL" clId="{D110C9C5-D28D-4AAB-A8BF-E14DC2D9D453}" dt="2023-07-31T19:59:26.028" v="796" actId="478"/>
          <ac:spMkLst>
            <pc:docMk/>
            <pc:sldMk cId="447076601" sldId="1618"/>
            <ac:spMk id="7" creationId="{E25AA9BC-E466-30CB-598A-651A561F05D6}"/>
          </ac:spMkLst>
        </pc:spChg>
      </pc:sldChg>
      <pc:sldChg chg="addSp delSp modSp mod modShow">
        <pc:chgData name="Sarasin, Elise" userId="051ede2b-3008-44c0-bb19-c9bb04b8c5c9" providerId="ADAL" clId="{D110C9C5-D28D-4AAB-A8BF-E14DC2D9D453}" dt="2023-07-31T20:02:59.641" v="833" actId="478"/>
        <pc:sldMkLst>
          <pc:docMk/>
          <pc:sldMk cId="252108554" sldId="1624"/>
        </pc:sldMkLst>
        <pc:spChg chg="add del mod">
          <ac:chgData name="Sarasin, Elise" userId="051ede2b-3008-44c0-bb19-c9bb04b8c5c9" providerId="ADAL" clId="{D110C9C5-D28D-4AAB-A8BF-E14DC2D9D453}" dt="2023-07-31T20:02:59.641" v="833" actId="478"/>
          <ac:spMkLst>
            <pc:docMk/>
            <pc:sldMk cId="252108554" sldId="1624"/>
            <ac:spMk id="2" creationId="{E938E79B-C6A5-3786-87FD-1BF62E18D796}"/>
          </ac:spMkLst>
        </pc:spChg>
      </pc:sldChg>
      <pc:sldChg chg="addSp delSp modSp mod modNotesTx">
        <pc:chgData name="Sarasin, Elise" userId="051ede2b-3008-44c0-bb19-c9bb04b8c5c9" providerId="ADAL" clId="{D110C9C5-D28D-4AAB-A8BF-E14DC2D9D453}" dt="2023-08-02T14:01:39.024" v="1281" actId="20577"/>
        <pc:sldMkLst>
          <pc:docMk/>
          <pc:sldMk cId="2953707562" sldId="1625"/>
        </pc:sldMkLst>
        <pc:spChg chg="add mod">
          <ac:chgData name="Sarasin, Elise" userId="051ede2b-3008-44c0-bb19-c9bb04b8c5c9" providerId="ADAL" clId="{D110C9C5-D28D-4AAB-A8BF-E14DC2D9D453}" dt="2023-07-31T20:20:39.182" v="1098" actId="20577"/>
          <ac:spMkLst>
            <pc:docMk/>
            <pc:sldMk cId="2953707562" sldId="1625"/>
            <ac:spMk id="4" creationId="{2B80AFEA-A7E9-764F-F394-6AE77B363BD2}"/>
          </ac:spMkLst>
        </pc:spChg>
        <pc:spChg chg="del">
          <ac:chgData name="Sarasin, Elise" userId="051ede2b-3008-44c0-bb19-c9bb04b8c5c9" providerId="ADAL" clId="{D110C9C5-D28D-4AAB-A8BF-E14DC2D9D453}" dt="2023-07-31T20:20:34.552" v="1096" actId="478"/>
          <ac:spMkLst>
            <pc:docMk/>
            <pc:sldMk cId="2953707562" sldId="1625"/>
            <ac:spMk id="10" creationId="{96716168-81CE-4CA1-85AD-7700656A95FB}"/>
          </ac:spMkLst>
        </pc:spChg>
      </pc:sldChg>
      <pc:sldChg chg="addSp delSp modSp mod modShow">
        <pc:chgData name="Sarasin, Elise" userId="051ede2b-3008-44c0-bb19-c9bb04b8c5c9" providerId="ADAL" clId="{D110C9C5-D28D-4AAB-A8BF-E14DC2D9D453}" dt="2023-07-31T20:27:07.285" v="1131" actId="478"/>
        <pc:sldMkLst>
          <pc:docMk/>
          <pc:sldMk cId="3964322551" sldId="1627"/>
        </pc:sldMkLst>
        <pc:spChg chg="add del mod">
          <ac:chgData name="Sarasin, Elise" userId="051ede2b-3008-44c0-bb19-c9bb04b8c5c9" providerId="ADAL" clId="{D110C9C5-D28D-4AAB-A8BF-E14DC2D9D453}" dt="2023-07-31T20:27:07.285" v="1131" actId="478"/>
          <ac:spMkLst>
            <pc:docMk/>
            <pc:sldMk cId="3964322551" sldId="1627"/>
            <ac:spMk id="2" creationId="{A3126658-6AE0-4C0B-8843-82049A8A4240}"/>
          </ac:spMkLst>
        </pc:spChg>
      </pc:sldChg>
      <pc:sldChg chg="mod modShow">
        <pc:chgData name="Sarasin, Elise" userId="051ede2b-3008-44c0-bb19-c9bb04b8c5c9" providerId="ADAL" clId="{D110C9C5-D28D-4AAB-A8BF-E14DC2D9D453}" dt="2023-07-25T18:21:42.951" v="0" actId="729"/>
        <pc:sldMkLst>
          <pc:docMk/>
          <pc:sldMk cId="4045403122" sldId="1679"/>
        </pc:sldMkLst>
      </pc:sldChg>
      <pc:sldChg chg="mod modShow">
        <pc:chgData name="Sarasin, Elise" userId="051ede2b-3008-44c0-bb19-c9bb04b8c5c9" providerId="ADAL" clId="{D110C9C5-D28D-4AAB-A8BF-E14DC2D9D453}" dt="2023-07-25T18:21:45.375" v="1" actId="729"/>
        <pc:sldMkLst>
          <pc:docMk/>
          <pc:sldMk cId="379571976" sldId="1680"/>
        </pc:sldMkLst>
      </pc:sldChg>
      <pc:sldChg chg="modAnim">
        <pc:chgData name="Sarasin, Elise" userId="051ede2b-3008-44c0-bb19-c9bb04b8c5c9" providerId="ADAL" clId="{D110C9C5-D28D-4AAB-A8BF-E14DC2D9D453}" dt="2023-07-25T18:21:54.603" v="2"/>
        <pc:sldMkLst>
          <pc:docMk/>
          <pc:sldMk cId="2122212806" sldId="1681"/>
        </pc:sldMkLst>
      </pc:sldChg>
      <pc:sldChg chg="mod modShow">
        <pc:chgData name="Sarasin, Elise" userId="051ede2b-3008-44c0-bb19-c9bb04b8c5c9" providerId="ADAL" clId="{D110C9C5-D28D-4AAB-A8BF-E14DC2D9D453}" dt="2023-07-28T20:05:23.679" v="55" actId="729"/>
        <pc:sldMkLst>
          <pc:docMk/>
          <pc:sldMk cId="2630518223" sldId="1687"/>
        </pc:sldMkLst>
      </pc:sldChg>
      <pc:sldChg chg="add">
        <pc:chgData name="Sarasin, Elise" userId="051ede2b-3008-44c0-bb19-c9bb04b8c5c9" providerId="ADAL" clId="{D110C9C5-D28D-4AAB-A8BF-E14DC2D9D453}" dt="2023-07-28T20:05:20.411" v="54"/>
        <pc:sldMkLst>
          <pc:docMk/>
          <pc:sldMk cId="3858363801" sldId="1710"/>
        </pc:sldMkLst>
      </pc:sldChg>
      <pc:sldChg chg="add">
        <pc:chgData name="Sarasin, Elise" userId="051ede2b-3008-44c0-bb19-c9bb04b8c5c9" providerId="ADAL" clId="{D110C9C5-D28D-4AAB-A8BF-E14DC2D9D453}" dt="2023-08-01T15:13:31.641" v="1267"/>
        <pc:sldMkLst>
          <pc:docMk/>
          <pc:sldMk cId="2902249850" sldId="1732"/>
        </pc:sldMkLst>
      </pc:sldChg>
      <pc:sldChg chg="add">
        <pc:chgData name="Sarasin, Elise" userId="051ede2b-3008-44c0-bb19-c9bb04b8c5c9" providerId="ADAL" clId="{D110C9C5-D28D-4AAB-A8BF-E14DC2D9D453}" dt="2023-07-31T18:53:48.822" v="319"/>
        <pc:sldMkLst>
          <pc:docMk/>
          <pc:sldMk cId="3814199959" sldId="1844"/>
        </pc:sldMkLst>
      </pc:sldChg>
      <pc:sldChg chg="add">
        <pc:chgData name="Sarasin, Elise" userId="051ede2b-3008-44c0-bb19-c9bb04b8c5c9" providerId="ADAL" clId="{D110C9C5-D28D-4AAB-A8BF-E14DC2D9D453}" dt="2023-07-31T18:53:48.822" v="319"/>
        <pc:sldMkLst>
          <pc:docMk/>
          <pc:sldMk cId="1614831229" sldId="1845"/>
        </pc:sldMkLst>
      </pc:sldChg>
      <pc:sldChg chg="add">
        <pc:chgData name="Sarasin, Elise" userId="051ede2b-3008-44c0-bb19-c9bb04b8c5c9" providerId="ADAL" clId="{D110C9C5-D28D-4AAB-A8BF-E14DC2D9D453}" dt="2023-07-31T18:53:48.822" v="319"/>
        <pc:sldMkLst>
          <pc:docMk/>
          <pc:sldMk cId="1042790439" sldId="1846"/>
        </pc:sldMkLst>
      </pc:sldChg>
      <pc:sldChg chg="addSp delSp modSp add mod ord modNotesTx">
        <pc:chgData name="Sarasin, Elise" userId="051ede2b-3008-44c0-bb19-c9bb04b8c5c9" providerId="ADAL" clId="{D110C9C5-D28D-4AAB-A8BF-E14DC2D9D453}" dt="2023-08-02T13:54:14.844" v="1277" actId="20577"/>
        <pc:sldMkLst>
          <pc:docMk/>
          <pc:sldMk cId="1417433672" sldId="1849"/>
        </pc:sldMkLst>
        <pc:spChg chg="add del mod">
          <ac:chgData name="Sarasin, Elise" userId="051ede2b-3008-44c0-bb19-c9bb04b8c5c9" providerId="ADAL" clId="{D110C9C5-D28D-4AAB-A8BF-E14DC2D9D453}" dt="2023-08-02T13:53:49.133" v="1270" actId="478"/>
          <ac:spMkLst>
            <pc:docMk/>
            <pc:sldMk cId="1417433672" sldId="1849"/>
            <ac:spMk id="2" creationId="{0356A1B1-D338-CDBC-241E-68DE6F3D14E5}"/>
          </ac:spMkLst>
        </pc:spChg>
        <pc:spChg chg="mod">
          <ac:chgData name="Sarasin, Elise" userId="051ede2b-3008-44c0-bb19-c9bb04b8c5c9" providerId="ADAL" clId="{D110C9C5-D28D-4AAB-A8BF-E14DC2D9D453}" dt="2023-08-02T13:54:10.134" v="1275" actId="404"/>
          <ac:spMkLst>
            <pc:docMk/>
            <pc:sldMk cId="1417433672" sldId="1849"/>
            <ac:spMk id="11" creationId="{BDC33A64-B1C1-6A0C-E02A-295AB9FE35F2}"/>
          </ac:spMkLst>
        </pc:spChg>
        <pc:picChg chg="add mod">
          <ac:chgData name="Sarasin, Elise" userId="051ede2b-3008-44c0-bb19-c9bb04b8c5c9" providerId="ADAL" clId="{D110C9C5-D28D-4AAB-A8BF-E14DC2D9D453}" dt="2023-07-31T18:57:54.974" v="377" actId="1076"/>
          <ac:picMkLst>
            <pc:docMk/>
            <pc:sldMk cId="1417433672" sldId="1849"/>
            <ac:picMk id="3" creationId="{617022C0-86B1-FB1C-17B5-8FE9E635E179}"/>
          </ac:picMkLst>
        </pc:picChg>
        <pc:picChg chg="add del mod">
          <ac:chgData name="Sarasin, Elise" userId="051ede2b-3008-44c0-bb19-c9bb04b8c5c9" providerId="ADAL" clId="{D110C9C5-D28D-4AAB-A8BF-E14DC2D9D453}" dt="2023-07-31T18:57:56.118" v="378" actId="478"/>
          <ac:picMkLst>
            <pc:docMk/>
            <pc:sldMk cId="1417433672" sldId="1849"/>
            <ac:picMk id="5" creationId="{511B3676-8EDA-F8AF-7C4B-FBE8F8BA69EA}"/>
          </ac:picMkLst>
        </pc:picChg>
        <pc:picChg chg="add del mod">
          <ac:chgData name="Sarasin, Elise" userId="051ede2b-3008-44c0-bb19-c9bb04b8c5c9" providerId="ADAL" clId="{D110C9C5-D28D-4AAB-A8BF-E14DC2D9D453}" dt="2023-07-31T18:58:50.309" v="396" actId="478"/>
          <ac:picMkLst>
            <pc:docMk/>
            <pc:sldMk cId="1417433672" sldId="1849"/>
            <ac:picMk id="10" creationId="{13557D48-544A-2614-F122-E303B39F2EEB}"/>
          </ac:picMkLst>
        </pc:picChg>
        <pc:picChg chg="add mod">
          <ac:chgData name="Sarasin, Elise" userId="051ede2b-3008-44c0-bb19-c9bb04b8c5c9" providerId="ADAL" clId="{D110C9C5-D28D-4AAB-A8BF-E14DC2D9D453}" dt="2023-07-31T18:59:08.540" v="398" actId="1076"/>
          <ac:picMkLst>
            <pc:docMk/>
            <pc:sldMk cId="1417433672" sldId="1849"/>
            <ac:picMk id="13" creationId="{AC8EB35B-0E61-935B-73AC-3D21397D3D25}"/>
          </ac:picMkLst>
        </pc:picChg>
      </pc:sldChg>
      <pc:sldChg chg="addSp delSp modSp new mod ord">
        <pc:chgData name="Sarasin, Elise" userId="051ede2b-3008-44c0-bb19-c9bb04b8c5c9" providerId="ADAL" clId="{D110C9C5-D28D-4AAB-A8BF-E14DC2D9D453}" dt="2023-07-31T19:02:19.709" v="472" actId="1076"/>
        <pc:sldMkLst>
          <pc:docMk/>
          <pc:sldMk cId="1263878326" sldId="1850"/>
        </pc:sldMkLst>
        <pc:spChg chg="mod">
          <ac:chgData name="Sarasin, Elise" userId="051ede2b-3008-44c0-bb19-c9bb04b8c5c9" providerId="ADAL" clId="{D110C9C5-D28D-4AAB-A8BF-E14DC2D9D453}" dt="2023-07-31T19:00:23.114" v="457" actId="20577"/>
          <ac:spMkLst>
            <pc:docMk/>
            <pc:sldMk cId="1263878326" sldId="1850"/>
            <ac:spMk id="2" creationId="{A545CDD3-17FD-B2D2-5F92-153266968DCA}"/>
          </ac:spMkLst>
        </pc:spChg>
        <pc:spChg chg="del">
          <ac:chgData name="Sarasin, Elise" userId="051ede2b-3008-44c0-bb19-c9bb04b8c5c9" providerId="ADAL" clId="{D110C9C5-D28D-4AAB-A8BF-E14DC2D9D453}" dt="2023-07-31T19:01:39.255" v="461" actId="931"/>
          <ac:spMkLst>
            <pc:docMk/>
            <pc:sldMk cId="1263878326" sldId="1850"/>
            <ac:spMk id="3" creationId="{1741FF8C-3453-B022-3E50-AE9D87D927ED}"/>
          </ac:spMkLst>
        </pc:spChg>
        <pc:picChg chg="add mod modCrop">
          <ac:chgData name="Sarasin, Elise" userId="051ede2b-3008-44c0-bb19-c9bb04b8c5c9" providerId="ADAL" clId="{D110C9C5-D28D-4AAB-A8BF-E14DC2D9D453}" dt="2023-07-31T19:02:19.709" v="472" actId="1076"/>
          <ac:picMkLst>
            <pc:docMk/>
            <pc:sldMk cId="1263878326" sldId="1850"/>
            <ac:picMk id="5" creationId="{CA7EBF88-BCBD-D397-4A7D-2E289073FF14}"/>
          </ac:picMkLst>
        </pc:picChg>
      </pc:sldChg>
      <pc:sldChg chg="add mod modShow">
        <pc:chgData name="Sarasin, Elise" userId="051ede2b-3008-44c0-bb19-c9bb04b8c5c9" providerId="ADAL" clId="{D110C9C5-D28D-4AAB-A8BF-E14DC2D9D453}" dt="2023-07-31T19:06:30.569" v="555" actId="729"/>
        <pc:sldMkLst>
          <pc:docMk/>
          <pc:sldMk cId="3134581650" sldId="1851"/>
        </pc:sldMkLst>
      </pc:sldChg>
      <pc:sldChg chg="add mod modShow">
        <pc:chgData name="Sarasin, Elise" userId="051ede2b-3008-44c0-bb19-c9bb04b8c5c9" providerId="ADAL" clId="{D110C9C5-D28D-4AAB-A8BF-E14DC2D9D453}" dt="2023-07-31T19:07:00.762" v="557" actId="729"/>
        <pc:sldMkLst>
          <pc:docMk/>
          <pc:sldMk cId="3133762690" sldId="1852"/>
        </pc:sldMkLst>
      </pc:sldChg>
      <pc:sldChg chg="add del mod modShow">
        <pc:chgData name="Sarasin, Elise" userId="051ede2b-3008-44c0-bb19-c9bb04b8c5c9" providerId="ADAL" clId="{D110C9C5-D28D-4AAB-A8BF-E14DC2D9D453}" dt="2023-07-31T19:57:25.868" v="791" actId="47"/>
        <pc:sldMkLst>
          <pc:docMk/>
          <pc:sldMk cId="1994433489" sldId="1853"/>
        </pc:sldMkLst>
      </pc:sldChg>
      <pc:sldChg chg="addSp delSp modSp add mod modClrScheme chgLayout modNotesTx">
        <pc:chgData name="Sarasin, Elise" userId="051ede2b-3008-44c0-bb19-c9bb04b8c5c9" providerId="ADAL" clId="{D110C9C5-D28D-4AAB-A8BF-E14DC2D9D453}" dt="2023-07-31T20:26:12.445" v="1126" actId="20577"/>
        <pc:sldMkLst>
          <pc:docMk/>
          <pc:sldMk cId="2856641223" sldId="1853"/>
        </pc:sldMkLst>
        <pc:spChg chg="mod ord">
          <ac:chgData name="Sarasin, Elise" userId="051ede2b-3008-44c0-bb19-c9bb04b8c5c9" providerId="ADAL" clId="{D110C9C5-D28D-4AAB-A8BF-E14DC2D9D453}" dt="2023-07-31T20:18:06.700" v="1084" actId="700"/>
          <ac:spMkLst>
            <pc:docMk/>
            <pc:sldMk cId="2856641223" sldId="1853"/>
            <ac:spMk id="4" creationId="{2D8F73E2-D480-B237-7EA0-515EDE8D9779}"/>
          </ac:spMkLst>
        </pc:spChg>
        <pc:spChg chg="del">
          <ac:chgData name="Sarasin, Elise" userId="051ede2b-3008-44c0-bb19-c9bb04b8c5c9" providerId="ADAL" clId="{D110C9C5-D28D-4AAB-A8BF-E14DC2D9D453}" dt="2023-07-31T20:18:00.932" v="1080" actId="478"/>
          <ac:spMkLst>
            <pc:docMk/>
            <pc:sldMk cId="2856641223" sldId="1853"/>
            <ac:spMk id="7" creationId="{20351E8C-BFCB-580A-326F-5633C53667E6}"/>
          </ac:spMkLst>
        </pc:spChg>
        <pc:spChg chg="del">
          <ac:chgData name="Sarasin, Elise" userId="051ede2b-3008-44c0-bb19-c9bb04b8c5c9" providerId="ADAL" clId="{D110C9C5-D28D-4AAB-A8BF-E14DC2D9D453}" dt="2023-07-31T20:18:02.404" v="1081" actId="478"/>
          <ac:spMkLst>
            <pc:docMk/>
            <pc:sldMk cId="2856641223" sldId="1853"/>
            <ac:spMk id="9" creationId="{F76D5A46-D61E-7038-E768-AF220278267D}"/>
          </ac:spMkLst>
        </pc:spChg>
        <pc:spChg chg="mod ord">
          <ac:chgData name="Sarasin, Elise" userId="051ede2b-3008-44c0-bb19-c9bb04b8c5c9" providerId="ADAL" clId="{D110C9C5-D28D-4AAB-A8BF-E14DC2D9D453}" dt="2023-07-31T20:26:12.445" v="1126" actId="20577"/>
          <ac:spMkLst>
            <pc:docMk/>
            <pc:sldMk cId="2856641223" sldId="1853"/>
            <ac:spMk id="11" creationId="{BDC33A64-B1C1-6A0C-E02A-295AB9FE35F2}"/>
          </ac:spMkLst>
        </pc:spChg>
        <pc:picChg chg="add mod ord">
          <ac:chgData name="Sarasin, Elise" userId="051ede2b-3008-44c0-bb19-c9bb04b8c5c9" providerId="ADAL" clId="{D110C9C5-D28D-4AAB-A8BF-E14DC2D9D453}" dt="2023-07-31T20:25:37.500" v="1125" actId="1076"/>
          <ac:picMkLst>
            <pc:docMk/>
            <pc:sldMk cId="2856641223" sldId="1853"/>
            <ac:picMk id="2" creationId="{647C72A6-3C9F-5EEB-D59D-2ECCA4DA1C2C}"/>
          </ac:picMkLst>
        </pc:picChg>
        <pc:picChg chg="del">
          <ac:chgData name="Sarasin, Elise" userId="051ede2b-3008-44c0-bb19-c9bb04b8c5c9" providerId="ADAL" clId="{D110C9C5-D28D-4AAB-A8BF-E14DC2D9D453}" dt="2023-07-31T20:18:03.219" v="1082" actId="478"/>
          <ac:picMkLst>
            <pc:docMk/>
            <pc:sldMk cId="2856641223" sldId="1853"/>
            <ac:picMk id="3" creationId="{617022C0-86B1-FB1C-17B5-8FE9E635E179}"/>
          </ac:picMkLst>
        </pc:picChg>
        <pc:picChg chg="add del mod">
          <ac:chgData name="Sarasin, Elise" userId="051ede2b-3008-44c0-bb19-c9bb04b8c5c9" providerId="ADAL" clId="{D110C9C5-D28D-4AAB-A8BF-E14DC2D9D453}" dt="2023-07-31T20:25:18.893" v="1114" actId="478"/>
          <ac:picMkLst>
            <pc:docMk/>
            <pc:sldMk cId="2856641223" sldId="1853"/>
            <ac:picMk id="5" creationId="{A50F5E7E-8B42-E594-58CF-3E08E50946A7}"/>
          </ac:picMkLst>
        </pc:picChg>
        <pc:picChg chg="add del mod">
          <ac:chgData name="Sarasin, Elise" userId="051ede2b-3008-44c0-bb19-c9bb04b8c5c9" providerId="ADAL" clId="{D110C9C5-D28D-4AAB-A8BF-E14DC2D9D453}" dt="2023-07-31T20:25:18.893" v="1114" actId="478"/>
          <ac:picMkLst>
            <pc:docMk/>
            <pc:sldMk cId="2856641223" sldId="1853"/>
            <ac:picMk id="6" creationId="{5078796D-C271-07EF-41DA-54E5C162A346}"/>
          </ac:picMkLst>
        </pc:picChg>
        <pc:picChg chg="del">
          <ac:chgData name="Sarasin, Elise" userId="051ede2b-3008-44c0-bb19-c9bb04b8c5c9" providerId="ADAL" clId="{D110C9C5-D28D-4AAB-A8BF-E14DC2D9D453}" dt="2023-07-31T20:17:59.606" v="1079" actId="478"/>
          <ac:picMkLst>
            <pc:docMk/>
            <pc:sldMk cId="2856641223" sldId="1853"/>
            <ac:picMk id="8" creationId="{49AF979D-4EB5-2F9C-23C3-7E7465DBD0E2}"/>
          </ac:picMkLst>
        </pc:picChg>
        <pc:picChg chg="add mod">
          <ac:chgData name="Sarasin, Elise" userId="051ede2b-3008-44c0-bb19-c9bb04b8c5c9" providerId="ADAL" clId="{D110C9C5-D28D-4AAB-A8BF-E14DC2D9D453}" dt="2023-07-31T20:25:32.837" v="1121" actId="1076"/>
          <ac:picMkLst>
            <pc:docMk/>
            <pc:sldMk cId="2856641223" sldId="1853"/>
            <ac:picMk id="12" creationId="{B8459C28-286E-58D7-CBD1-B31D3930ECBF}"/>
          </ac:picMkLst>
        </pc:picChg>
        <pc:picChg chg="del">
          <ac:chgData name="Sarasin, Elise" userId="051ede2b-3008-44c0-bb19-c9bb04b8c5c9" providerId="ADAL" clId="{D110C9C5-D28D-4AAB-A8BF-E14DC2D9D453}" dt="2023-07-31T20:18:03.794" v="1083" actId="478"/>
          <ac:picMkLst>
            <pc:docMk/>
            <pc:sldMk cId="2856641223" sldId="1853"/>
            <ac:picMk id="13" creationId="{AC8EB35B-0E61-935B-73AC-3D21397D3D25}"/>
          </ac:picMkLst>
        </pc:picChg>
        <pc:picChg chg="mod">
          <ac:chgData name="Sarasin, Elise" userId="051ede2b-3008-44c0-bb19-c9bb04b8c5c9" providerId="ADAL" clId="{D110C9C5-D28D-4AAB-A8BF-E14DC2D9D453}" dt="2023-07-31T20:18:17.041" v="1085" actId="1076"/>
          <ac:picMkLst>
            <pc:docMk/>
            <pc:sldMk cId="2856641223" sldId="1853"/>
            <ac:picMk id="19" creationId="{7B827D80-A9E1-7845-B779-C52EE5330B92}"/>
          </ac:picMkLst>
        </pc:picChg>
        <pc:picChg chg="mod">
          <ac:chgData name="Sarasin, Elise" userId="051ede2b-3008-44c0-bb19-c9bb04b8c5c9" providerId="ADAL" clId="{D110C9C5-D28D-4AAB-A8BF-E14DC2D9D453}" dt="2023-07-31T20:18:17.041" v="1085" actId="1076"/>
          <ac:picMkLst>
            <pc:docMk/>
            <pc:sldMk cId="2856641223" sldId="1853"/>
            <ac:picMk id="2081"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84"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86"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87"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88"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89"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0"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1"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2"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3"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4"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5"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6"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7"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8" creationId="{00000000-0000-0000-0000-000000000000}"/>
          </ac:picMkLst>
        </pc:picChg>
        <pc:picChg chg="mod">
          <ac:chgData name="Sarasin, Elise" userId="051ede2b-3008-44c0-bb19-c9bb04b8c5c9" providerId="ADAL" clId="{D110C9C5-D28D-4AAB-A8BF-E14DC2D9D453}" dt="2023-07-31T20:18:17.041" v="1085" actId="1076"/>
          <ac:picMkLst>
            <pc:docMk/>
            <pc:sldMk cId="2856641223" sldId="1853"/>
            <ac:picMk id="2099" creationId="{00000000-0000-0000-0000-000000000000}"/>
          </ac:picMkLst>
        </pc:picChg>
      </pc:sldChg>
      <pc:sldChg chg="delSp add mod modShow">
        <pc:chgData name="Sarasin, Elise" userId="051ede2b-3008-44c0-bb19-c9bb04b8c5c9" providerId="ADAL" clId="{D110C9C5-D28D-4AAB-A8BF-E14DC2D9D453}" dt="2023-07-31T20:18:34.720" v="1089" actId="478"/>
        <pc:sldMkLst>
          <pc:docMk/>
          <pc:sldMk cId="2490589491" sldId="1854"/>
        </pc:sldMkLst>
        <pc:spChg chg="del">
          <ac:chgData name="Sarasin, Elise" userId="051ede2b-3008-44c0-bb19-c9bb04b8c5c9" providerId="ADAL" clId="{D110C9C5-D28D-4AAB-A8BF-E14DC2D9D453}" dt="2023-07-31T20:18:34.720" v="1089" actId="478"/>
          <ac:spMkLst>
            <pc:docMk/>
            <pc:sldMk cId="2490589491" sldId="1854"/>
            <ac:spMk id="4" creationId="{2B80AFEA-A7E9-764F-F394-6AE77B363BD2}"/>
          </ac:spMkLst>
        </pc:spChg>
      </pc:sldChg>
      <pc:sldChg chg="addSp delSp modSp add mod modNotesTx">
        <pc:chgData name="Sarasin, Elise" userId="051ede2b-3008-44c0-bb19-c9bb04b8c5c9" providerId="ADAL" clId="{D110C9C5-D28D-4AAB-A8BF-E14DC2D9D453}" dt="2023-07-31T20:31:45.090" v="1266" actId="20577"/>
        <pc:sldMkLst>
          <pc:docMk/>
          <pc:sldMk cId="2172075339" sldId="1858"/>
        </pc:sldMkLst>
        <pc:spChg chg="mod">
          <ac:chgData name="Sarasin, Elise" userId="051ede2b-3008-44c0-bb19-c9bb04b8c5c9" providerId="ADAL" clId="{D110C9C5-D28D-4AAB-A8BF-E14DC2D9D453}" dt="2023-07-31T20:31:42.862" v="1265" actId="20577"/>
          <ac:spMkLst>
            <pc:docMk/>
            <pc:sldMk cId="2172075339" sldId="1858"/>
            <ac:spMk id="3" creationId="{726C880D-E56E-B07F-85D6-A179924637AD}"/>
          </ac:spMkLst>
        </pc:spChg>
        <pc:spChg chg="del">
          <ac:chgData name="Sarasin, Elise" userId="051ede2b-3008-44c0-bb19-c9bb04b8c5c9" providerId="ADAL" clId="{D110C9C5-D28D-4AAB-A8BF-E14DC2D9D453}" dt="2023-07-31T20:28:28.576" v="1136" actId="478"/>
          <ac:spMkLst>
            <pc:docMk/>
            <pc:sldMk cId="2172075339" sldId="1858"/>
            <ac:spMk id="12" creationId="{D963C9E7-5588-BD02-3DB6-EAB729E1C1AF}"/>
          </ac:spMkLst>
        </pc:spChg>
        <pc:spChg chg="del">
          <ac:chgData name="Sarasin, Elise" userId="051ede2b-3008-44c0-bb19-c9bb04b8c5c9" providerId="ADAL" clId="{D110C9C5-D28D-4AAB-A8BF-E14DC2D9D453}" dt="2023-07-31T20:27:18.960" v="1132" actId="478"/>
          <ac:spMkLst>
            <pc:docMk/>
            <pc:sldMk cId="2172075339" sldId="1858"/>
            <ac:spMk id="13" creationId="{ECB69F81-7AC9-02A7-3F0A-BE65034DEC87}"/>
          </ac:spMkLst>
        </pc:spChg>
        <pc:spChg chg="mod">
          <ac:chgData name="Sarasin, Elise" userId="051ede2b-3008-44c0-bb19-c9bb04b8c5c9" providerId="ADAL" clId="{D110C9C5-D28D-4AAB-A8BF-E14DC2D9D453}" dt="2023-07-31T20:28:29.482" v="1137"/>
          <ac:spMkLst>
            <pc:docMk/>
            <pc:sldMk cId="2172075339" sldId="1858"/>
            <ac:spMk id="15" creationId="{319574C6-D2A7-E884-7B9E-3F040E601A08}"/>
          </ac:spMkLst>
        </pc:spChg>
        <pc:grpChg chg="del">
          <ac:chgData name="Sarasin, Elise" userId="051ede2b-3008-44c0-bb19-c9bb04b8c5c9" providerId="ADAL" clId="{D110C9C5-D28D-4AAB-A8BF-E14DC2D9D453}" dt="2023-07-31T20:28:26.690" v="1135" actId="478"/>
          <ac:grpSpMkLst>
            <pc:docMk/>
            <pc:sldMk cId="2172075339" sldId="1858"/>
            <ac:grpSpMk id="5" creationId="{72E7A7FB-6B31-AF5A-691B-C035F794BC31}"/>
          </ac:grpSpMkLst>
        </pc:grpChg>
        <pc:grpChg chg="add mod">
          <ac:chgData name="Sarasin, Elise" userId="051ede2b-3008-44c0-bb19-c9bb04b8c5c9" providerId="ADAL" clId="{D110C9C5-D28D-4AAB-A8BF-E14DC2D9D453}" dt="2023-07-31T20:30:34.332" v="1185" actId="1076"/>
          <ac:grpSpMkLst>
            <pc:docMk/>
            <pc:sldMk cId="2172075339" sldId="1858"/>
            <ac:grpSpMk id="9" creationId="{14FF2757-A898-8A42-471F-B6D04E33DC97}"/>
          </ac:grpSpMkLst>
        </pc:grpChg>
        <pc:picChg chg="add mod">
          <ac:chgData name="Sarasin, Elise" userId="051ede2b-3008-44c0-bb19-c9bb04b8c5c9" providerId="ADAL" clId="{D110C9C5-D28D-4AAB-A8BF-E14DC2D9D453}" dt="2023-07-31T20:30:32.189" v="1184" actId="1076"/>
          <ac:picMkLst>
            <pc:docMk/>
            <pc:sldMk cId="2172075339" sldId="1858"/>
            <ac:picMk id="4" creationId="{F724CB48-58F5-90E4-DAD5-F6A41ACCE5F0}"/>
          </ac:picMkLst>
        </pc:picChg>
        <pc:picChg chg="del mod">
          <ac:chgData name="Sarasin, Elise" userId="051ede2b-3008-44c0-bb19-c9bb04b8c5c9" providerId="ADAL" clId="{D110C9C5-D28D-4AAB-A8BF-E14DC2D9D453}" dt="2023-07-31T20:28:34.779" v="1139" actId="478"/>
          <ac:picMkLst>
            <pc:docMk/>
            <pc:sldMk cId="2172075339" sldId="1858"/>
            <ac:picMk id="10" creationId="{7049B47C-D35E-28F2-656B-8C71AD51D677}"/>
          </ac:picMkLst>
        </pc:picChg>
        <pc:picChg chg="mod">
          <ac:chgData name="Sarasin, Elise" userId="051ede2b-3008-44c0-bb19-c9bb04b8c5c9" providerId="ADAL" clId="{D110C9C5-D28D-4AAB-A8BF-E14DC2D9D453}" dt="2023-07-31T20:28:29.482" v="1137"/>
          <ac:picMkLst>
            <pc:docMk/>
            <pc:sldMk cId="2172075339" sldId="1858"/>
            <ac:picMk id="11" creationId="{9BD9CDAC-5D74-8F82-87A4-6734EBAAE866}"/>
          </ac:picMkLst>
        </pc:picChg>
        <pc:picChg chg="mod">
          <ac:chgData name="Sarasin, Elise" userId="051ede2b-3008-44c0-bb19-c9bb04b8c5c9" providerId="ADAL" clId="{D110C9C5-D28D-4AAB-A8BF-E14DC2D9D453}" dt="2023-07-31T20:28:29.482" v="1137"/>
          <ac:picMkLst>
            <pc:docMk/>
            <pc:sldMk cId="2172075339" sldId="1858"/>
            <ac:picMk id="14" creationId="{F82D90BD-884C-DC7D-BCD1-E51FD03F0752}"/>
          </ac:picMkLst>
        </pc:picChg>
      </pc:sldChg>
      <pc:sldChg chg="add del">
        <pc:chgData name="Sarasin, Elise" userId="051ede2b-3008-44c0-bb19-c9bb04b8c5c9" providerId="ADAL" clId="{D110C9C5-D28D-4AAB-A8BF-E14DC2D9D453}" dt="2023-07-31T20:30:02.417" v="1183" actId="47"/>
        <pc:sldMkLst>
          <pc:docMk/>
          <pc:sldMk cId="2450383004" sldId="1859"/>
        </pc:sldMkLst>
      </pc:sldChg>
    </pc:docChg>
  </pc:docChgLst>
  <pc:docChgLst>
    <pc:chgData name="Bernard, Allison M" userId="7cd67125-3436-42b8-b83a-bbe37ba15a4e" providerId="ADAL" clId="{BE2D9A00-60ED-4FB1-8B85-BA4AAAE176B4}"/>
    <pc:docChg chg="modSld">
      <pc:chgData name="Bernard, Allison M" userId="7cd67125-3436-42b8-b83a-bbe37ba15a4e" providerId="ADAL" clId="{BE2D9A00-60ED-4FB1-8B85-BA4AAAE176B4}" dt="2024-01-17T19:12:45.879" v="1" actId="14826"/>
      <pc:docMkLst>
        <pc:docMk/>
      </pc:docMkLst>
      <pc:sldChg chg="modSp mod">
        <pc:chgData name="Bernard, Allison M" userId="7cd67125-3436-42b8-b83a-bbe37ba15a4e" providerId="ADAL" clId="{BE2D9A00-60ED-4FB1-8B85-BA4AAAE176B4}" dt="2024-01-17T19:12:34.835" v="0" actId="14826"/>
        <pc:sldMkLst>
          <pc:docMk/>
          <pc:sldMk cId="523182239" sldId="1855"/>
        </pc:sldMkLst>
        <pc:picChg chg="mod">
          <ac:chgData name="Bernard, Allison M" userId="7cd67125-3436-42b8-b83a-bbe37ba15a4e" providerId="ADAL" clId="{BE2D9A00-60ED-4FB1-8B85-BA4AAAE176B4}" dt="2024-01-17T19:12:34.835" v="0" actId="14826"/>
          <ac:picMkLst>
            <pc:docMk/>
            <pc:sldMk cId="523182239" sldId="1855"/>
            <ac:picMk id="5" creationId="{8BF59313-D841-5819-2198-4DA5DF081C9B}"/>
          </ac:picMkLst>
        </pc:picChg>
      </pc:sldChg>
      <pc:sldChg chg="modSp mod">
        <pc:chgData name="Bernard, Allison M" userId="7cd67125-3436-42b8-b83a-bbe37ba15a4e" providerId="ADAL" clId="{BE2D9A00-60ED-4FB1-8B85-BA4AAAE176B4}" dt="2024-01-17T19:12:45.879" v="1" actId="14826"/>
        <pc:sldMkLst>
          <pc:docMk/>
          <pc:sldMk cId="2277359689" sldId="1862"/>
        </pc:sldMkLst>
        <pc:picChg chg="mod">
          <ac:chgData name="Bernard, Allison M" userId="7cd67125-3436-42b8-b83a-bbe37ba15a4e" providerId="ADAL" clId="{BE2D9A00-60ED-4FB1-8B85-BA4AAAE176B4}" dt="2024-01-17T19:12:45.879" v="1" actId="14826"/>
          <ac:picMkLst>
            <pc:docMk/>
            <pc:sldMk cId="2277359689" sldId="1862"/>
            <ac:picMk id="5" creationId="{8BF59313-D841-5819-2198-4DA5DF081C9B}"/>
          </ac:picMkLst>
        </pc:picChg>
      </pc:sldChg>
    </pc:docChg>
  </pc:docChgLst>
  <pc:docChgLst>
    <pc:chgData name="Lane, Kathleen" userId="d8586a00-d571-4eeb-bfc3-f42bf250439e" providerId="ADAL" clId="{F36A7E5A-624F-42F0-BDF0-C26CC4A241FA}"/>
    <pc:docChg chg="undo custSel addSld delSld modSld sldOrd addSection modSection">
      <pc:chgData name="Lane, Kathleen" userId="d8586a00-d571-4eeb-bfc3-f42bf250439e" providerId="ADAL" clId="{F36A7E5A-624F-42F0-BDF0-C26CC4A241FA}" dt="2022-09-24T17:30:34.602" v="1364" actId="47"/>
      <pc:docMkLst>
        <pc:docMk/>
      </pc:docMkLst>
      <pc:sldChg chg="add del">
        <pc:chgData name="Lane, Kathleen" userId="d8586a00-d571-4eeb-bfc3-f42bf250439e" providerId="ADAL" clId="{F36A7E5A-624F-42F0-BDF0-C26CC4A241FA}" dt="2022-06-08T16:37:46.968" v="1078" actId="47"/>
        <pc:sldMkLst>
          <pc:docMk/>
          <pc:sldMk cId="3326551032" sldId="260"/>
        </pc:sldMkLst>
      </pc:sldChg>
      <pc:sldChg chg="add del">
        <pc:chgData name="Lane, Kathleen" userId="d8586a00-d571-4eeb-bfc3-f42bf250439e" providerId="ADAL" clId="{F36A7E5A-624F-42F0-BDF0-C26CC4A241FA}" dt="2022-06-08T16:51:23.254" v="1202" actId="47"/>
        <pc:sldMkLst>
          <pc:docMk/>
          <pc:sldMk cId="2208905093" sldId="261"/>
        </pc:sldMkLst>
      </pc:sldChg>
      <pc:sldChg chg="add del">
        <pc:chgData name="Lane, Kathleen" userId="d8586a00-d571-4eeb-bfc3-f42bf250439e" providerId="ADAL" clId="{F36A7E5A-624F-42F0-BDF0-C26CC4A241FA}" dt="2022-06-08T16:40:28.766" v="1091" actId="47"/>
        <pc:sldMkLst>
          <pc:docMk/>
          <pc:sldMk cId="1341636697" sldId="265"/>
        </pc:sldMkLst>
      </pc:sldChg>
      <pc:sldChg chg="add del">
        <pc:chgData name="Lane, Kathleen" userId="d8586a00-d571-4eeb-bfc3-f42bf250439e" providerId="ADAL" clId="{F36A7E5A-624F-42F0-BDF0-C26CC4A241FA}" dt="2022-06-08T16:42:54.216" v="1097" actId="47"/>
        <pc:sldMkLst>
          <pc:docMk/>
          <pc:sldMk cId="3796268852" sldId="266"/>
        </pc:sldMkLst>
      </pc:sldChg>
      <pc:sldChg chg="add ord">
        <pc:chgData name="Lane, Kathleen" userId="d8586a00-d571-4eeb-bfc3-f42bf250439e" providerId="ADAL" clId="{F36A7E5A-624F-42F0-BDF0-C26CC4A241FA}" dt="2022-06-08T16:46:21.446" v="1113"/>
        <pc:sldMkLst>
          <pc:docMk/>
          <pc:sldMk cId="74129817" sldId="267"/>
        </pc:sldMkLst>
      </pc:sldChg>
      <pc:sldChg chg="add ord">
        <pc:chgData name="Lane, Kathleen" userId="d8586a00-d571-4eeb-bfc3-f42bf250439e" providerId="ADAL" clId="{F36A7E5A-624F-42F0-BDF0-C26CC4A241FA}" dt="2022-06-08T16:43:13.097" v="1100"/>
        <pc:sldMkLst>
          <pc:docMk/>
          <pc:sldMk cId="1639060102" sldId="268"/>
        </pc:sldMkLst>
      </pc:sldChg>
      <pc:sldChg chg="add ord">
        <pc:chgData name="Lane, Kathleen" userId="d8586a00-d571-4eeb-bfc3-f42bf250439e" providerId="ADAL" clId="{F36A7E5A-624F-42F0-BDF0-C26CC4A241FA}" dt="2022-06-08T16:51:21.074" v="1201"/>
        <pc:sldMkLst>
          <pc:docMk/>
          <pc:sldMk cId="3735930191" sldId="269"/>
        </pc:sldMkLst>
      </pc:sldChg>
      <pc:sldChg chg="addSp delSp add mod">
        <pc:chgData name="Lane, Kathleen" userId="d8586a00-d571-4eeb-bfc3-f42bf250439e" providerId="ADAL" clId="{F36A7E5A-624F-42F0-BDF0-C26CC4A241FA}" dt="2022-09-11T16:48:32.007" v="1346" actId="478"/>
        <pc:sldMkLst>
          <pc:docMk/>
          <pc:sldMk cId="4276775244" sldId="270"/>
        </pc:sldMkLst>
        <pc:spChg chg="add del">
          <ac:chgData name="Lane, Kathleen" userId="d8586a00-d571-4eeb-bfc3-f42bf250439e" providerId="ADAL" clId="{F36A7E5A-624F-42F0-BDF0-C26CC4A241FA}" dt="2022-09-11T16:48:18.262" v="1344" actId="11529"/>
          <ac:spMkLst>
            <pc:docMk/>
            <pc:sldMk cId="4276775244" sldId="270"/>
            <ac:spMk id="20" creationId="{2AFDA402-75F0-7C82-6F23-D80B7075FBC3}"/>
          </ac:spMkLst>
        </pc:spChg>
        <pc:spChg chg="add del">
          <ac:chgData name="Lane, Kathleen" userId="d8586a00-d571-4eeb-bfc3-f42bf250439e" providerId="ADAL" clId="{F36A7E5A-624F-42F0-BDF0-C26CC4A241FA}" dt="2022-09-11T16:48:32.007" v="1346" actId="478"/>
          <ac:spMkLst>
            <pc:docMk/>
            <pc:sldMk cId="4276775244" sldId="270"/>
            <ac:spMk id="28" creationId="{5AE87BC4-E24A-8887-CFA9-91B30691923E}"/>
          </ac:spMkLst>
        </pc:spChg>
      </pc:sldChg>
      <pc:sldChg chg="add del">
        <pc:chgData name="Lane, Kathleen" userId="d8586a00-d571-4eeb-bfc3-f42bf250439e" providerId="ADAL" clId="{F36A7E5A-624F-42F0-BDF0-C26CC4A241FA}" dt="2022-06-08T16:38:06.640" v="1080" actId="47"/>
        <pc:sldMkLst>
          <pc:docMk/>
          <pc:sldMk cId="2548306521" sldId="272"/>
        </pc:sldMkLst>
      </pc:sldChg>
      <pc:sldChg chg="add">
        <pc:chgData name="Lane, Kathleen" userId="d8586a00-d571-4eeb-bfc3-f42bf250439e" providerId="ADAL" clId="{F36A7E5A-624F-42F0-BDF0-C26CC4A241FA}" dt="2022-06-08T16:37:32.140" v="1077"/>
        <pc:sldMkLst>
          <pc:docMk/>
          <pc:sldMk cId="3655489259" sldId="281"/>
        </pc:sldMkLst>
      </pc:sldChg>
      <pc:sldChg chg="add">
        <pc:chgData name="Lane, Kathleen" userId="d8586a00-d571-4eeb-bfc3-f42bf250439e" providerId="ADAL" clId="{F36A7E5A-624F-42F0-BDF0-C26CC4A241FA}" dt="2022-06-08T16:37:32.140" v="1077"/>
        <pc:sldMkLst>
          <pc:docMk/>
          <pc:sldMk cId="1619802170" sldId="282"/>
        </pc:sldMkLst>
      </pc:sldChg>
      <pc:sldChg chg="add del">
        <pc:chgData name="Lane, Kathleen" userId="d8586a00-d571-4eeb-bfc3-f42bf250439e" providerId="ADAL" clId="{F36A7E5A-624F-42F0-BDF0-C26CC4A241FA}" dt="2022-06-08T16:24:22.313" v="798" actId="47"/>
        <pc:sldMkLst>
          <pc:docMk/>
          <pc:sldMk cId="1795670531" sldId="283"/>
        </pc:sldMkLst>
      </pc:sldChg>
      <pc:sldChg chg="add del">
        <pc:chgData name="Lane, Kathleen" userId="d8586a00-d571-4eeb-bfc3-f42bf250439e" providerId="ADAL" clId="{F36A7E5A-624F-42F0-BDF0-C26CC4A241FA}" dt="2022-09-11T16:46:15.238" v="1334" actId="47"/>
        <pc:sldMkLst>
          <pc:docMk/>
          <pc:sldMk cId="576069568" sldId="322"/>
        </pc:sldMkLst>
      </pc:sldChg>
      <pc:sldChg chg="del">
        <pc:chgData name="Lane, Kathleen" userId="d8586a00-d571-4eeb-bfc3-f42bf250439e" providerId="ADAL" clId="{F36A7E5A-624F-42F0-BDF0-C26CC4A241FA}" dt="2022-06-06T22:38:38.042" v="2" actId="47"/>
        <pc:sldMkLst>
          <pc:docMk/>
          <pc:sldMk cId="3929194274" sldId="334"/>
        </pc:sldMkLst>
      </pc:sldChg>
      <pc:sldChg chg="del">
        <pc:chgData name="Lane, Kathleen" userId="d8586a00-d571-4eeb-bfc3-f42bf250439e" providerId="ADAL" clId="{F36A7E5A-624F-42F0-BDF0-C26CC4A241FA}" dt="2022-06-06T22:38:38.745" v="3" actId="47"/>
        <pc:sldMkLst>
          <pc:docMk/>
          <pc:sldMk cId="707342084" sldId="335"/>
        </pc:sldMkLst>
      </pc:sldChg>
      <pc:sldChg chg="addSp delSp modSp add mod">
        <pc:chgData name="Lane, Kathleen" userId="d8586a00-d571-4eeb-bfc3-f42bf250439e" providerId="ADAL" clId="{F36A7E5A-624F-42F0-BDF0-C26CC4A241FA}" dt="2022-09-24T17:18:02.345" v="1363"/>
        <pc:sldMkLst>
          <pc:docMk/>
          <pc:sldMk cId="2543941978" sldId="336"/>
        </pc:sldMkLst>
        <pc:spChg chg="mod">
          <ac:chgData name="Lane, Kathleen" userId="d8586a00-d571-4eeb-bfc3-f42bf250439e" providerId="ADAL" clId="{F36A7E5A-624F-42F0-BDF0-C26CC4A241FA}" dt="2022-06-08T16:22:55.764" v="794" actId="20577"/>
          <ac:spMkLst>
            <pc:docMk/>
            <pc:sldMk cId="2543941978" sldId="336"/>
            <ac:spMk id="2" creationId="{57BCB212-66F0-4C3B-B653-2843DDCD3BEE}"/>
          </ac:spMkLst>
        </pc:spChg>
        <pc:spChg chg="del">
          <ac:chgData name="Lane, Kathleen" userId="d8586a00-d571-4eeb-bfc3-f42bf250439e" providerId="ADAL" clId="{F36A7E5A-624F-42F0-BDF0-C26CC4A241FA}" dt="2022-09-24T17:17:51.634" v="1359" actId="478"/>
          <ac:spMkLst>
            <pc:docMk/>
            <pc:sldMk cId="2543941978" sldId="336"/>
            <ac:spMk id="3" creationId="{5A566965-2075-4DCB-AE1F-BE391667D1F1}"/>
          </ac:spMkLst>
        </pc:spChg>
        <pc:spChg chg="add mod">
          <ac:chgData name="Lane, Kathleen" userId="d8586a00-d571-4eeb-bfc3-f42bf250439e" providerId="ADAL" clId="{F36A7E5A-624F-42F0-BDF0-C26CC4A241FA}" dt="2022-09-24T17:17:55.569" v="1362" actId="20577"/>
          <ac:spMkLst>
            <pc:docMk/>
            <pc:sldMk cId="2543941978" sldId="336"/>
            <ac:spMk id="4" creationId="{0ADC97BB-7FF6-8AE3-2052-DD350B504EAE}"/>
          </ac:spMkLst>
        </pc:spChg>
        <pc:spChg chg="add mod">
          <ac:chgData name="Lane, Kathleen" userId="d8586a00-d571-4eeb-bfc3-f42bf250439e" providerId="ADAL" clId="{F36A7E5A-624F-42F0-BDF0-C26CC4A241FA}" dt="2022-09-24T17:18:02.345" v="1363"/>
          <ac:spMkLst>
            <pc:docMk/>
            <pc:sldMk cId="2543941978" sldId="336"/>
            <ac:spMk id="5" creationId="{DE650E18-F8E8-599D-2FA9-A623CBCF731E}"/>
          </ac:spMkLst>
        </pc:spChg>
      </pc:sldChg>
      <pc:sldChg chg="modSp add mod">
        <pc:chgData name="Lane, Kathleen" userId="d8586a00-d571-4eeb-bfc3-f42bf250439e" providerId="ADAL" clId="{F36A7E5A-624F-42F0-BDF0-C26CC4A241FA}" dt="2022-06-08T16:27:35.319" v="934" actId="20577"/>
        <pc:sldMkLst>
          <pc:docMk/>
          <pc:sldMk cId="1909950956" sldId="337"/>
        </pc:sldMkLst>
        <pc:spChg chg="mod">
          <ac:chgData name="Lane, Kathleen" userId="d8586a00-d571-4eeb-bfc3-f42bf250439e" providerId="ADAL" clId="{F36A7E5A-624F-42F0-BDF0-C26CC4A241FA}" dt="2022-06-08T16:27:35.319" v="934" actId="20577"/>
          <ac:spMkLst>
            <pc:docMk/>
            <pc:sldMk cId="1909950956" sldId="337"/>
            <ac:spMk id="3" creationId="{9DC641B4-A69A-4435-8372-61C4912866FD}"/>
          </ac:spMkLst>
        </pc:spChg>
      </pc:sldChg>
      <pc:sldChg chg="add">
        <pc:chgData name="Lane, Kathleen" userId="d8586a00-d571-4eeb-bfc3-f42bf250439e" providerId="ADAL" clId="{F36A7E5A-624F-42F0-BDF0-C26CC4A241FA}" dt="2022-06-06T22:37:57.937" v="0"/>
        <pc:sldMkLst>
          <pc:docMk/>
          <pc:sldMk cId="2817888206" sldId="339"/>
        </pc:sldMkLst>
      </pc:sldChg>
      <pc:sldChg chg="add">
        <pc:chgData name="Lane, Kathleen" userId="d8586a00-d571-4eeb-bfc3-f42bf250439e" providerId="ADAL" clId="{F36A7E5A-624F-42F0-BDF0-C26CC4A241FA}" dt="2022-06-06T22:37:57.937" v="0"/>
        <pc:sldMkLst>
          <pc:docMk/>
          <pc:sldMk cId="1003806377" sldId="340"/>
        </pc:sldMkLst>
      </pc:sldChg>
      <pc:sldChg chg="modSp add mod">
        <pc:chgData name="Lane, Kathleen" userId="d8586a00-d571-4eeb-bfc3-f42bf250439e" providerId="ADAL" clId="{F36A7E5A-624F-42F0-BDF0-C26CC4A241FA}" dt="2022-06-06T22:43:47.387" v="427" actId="20577"/>
        <pc:sldMkLst>
          <pc:docMk/>
          <pc:sldMk cId="3171318754" sldId="341"/>
        </pc:sldMkLst>
        <pc:spChg chg="mod">
          <ac:chgData name="Lane, Kathleen" userId="d8586a00-d571-4eeb-bfc3-f42bf250439e" providerId="ADAL" clId="{F36A7E5A-624F-42F0-BDF0-C26CC4A241FA}" dt="2022-06-06T22:43:47.387" v="427" actId="20577"/>
          <ac:spMkLst>
            <pc:docMk/>
            <pc:sldMk cId="3171318754" sldId="341"/>
            <ac:spMk id="2" creationId="{80EE573E-7600-6E2F-B66D-F18D9386C32C}"/>
          </ac:spMkLst>
        </pc:spChg>
      </pc:sldChg>
      <pc:sldChg chg="modSp add mod">
        <pc:chgData name="Lane, Kathleen" userId="d8586a00-d571-4eeb-bfc3-f42bf250439e" providerId="ADAL" clId="{F36A7E5A-624F-42F0-BDF0-C26CC4A241FA}" dt="2022-06-08T16:27:09.694" v="867" actId="20577"/>
        <pc:sldMkLst>
          <pc:docMk/>
          <pc:sldMk cId="3973010838" sldId="342"/>
        </pc:sldMkLst>
        <pc:spChg chg="mod">
          <ac:chgData name="Lane, Kathleen" userId="d8586a00-d571-4eeb-bfc3-f42bf250439e" providerId="ADAL" clId="{F36A7E5A-624F-42F0-BDF0-C26CC4A241FA}" dt="2022-06-06T22:44:18.244" v="508" actId="20577"/>
          <ac:spMkLst>
            <pc:docMk/>
            <pc:sldMk cId="3973010838" sldId="342"/>
            <ac:spMk id="2" creationId="{80EE573E-7600-6E2F-B66D-F18D9386C32C}"/>
          </ac:spMkLst>
        </pc:spChg>
        <pc:spChg chg="mod">
          <ac:chgData name="Lane, Kathleen" userId="d8586a00-d571-4eeb-bfc3-f42bf250439e" providerId="ADAL" clId="{F36A7E5A-624F-42F0-BDF0-C26CC4A241FA}" dt="2022-06-08T16:27:09.694" v="867" actId="20577"/>
          <ac:spMkLst>
            <pc:docMk/>
            <pc:sldMk cId="3973010838" sldId="342"/>
            <ac:spMk id="3" creationId="{B5DA4C54-DF55-09DF-8D3A-D537A56720A7}"/>
          </ac:spMkLst>
        </pc:spChg>
      </pc:sldChg>
      <pc:sldChg chg="add del">
        <pc:chgData name="Lane, Kathleen" userId="d8586a00-d571-4eeb-bfc3-f42bf250439e" providerId="ADAL" clId="{F36A7E5A-624F-42F0-BDF0-C26CC4A241FA}" dt="2022-06-06T22:44:50.255" v="616" actId="47"/>
        <pc:sldMkLst>
          <pc:docMk/>
          <pc:sldMk cId="1968934533" sldId="343"/>
        </pc:sldMkLst>
      </pc:sldChg>
      <pc:sldChg chg="modSp add mod">
        <pc:chgData name="Lane, Kathleen" userId="d8586a00-d571-4eeb-bfc3-f42bf250439e" providerId="ADAL" clId="{F36A7E5A-624F-42F0-BDF0-C26CC4A241FA}" dt="2022-06-06T22:49:54.871" v="668" actId="20577"/>
        <pc:sldMkLst>
          <pc:docMk/>
          <pc:sldMk cId="2058685012" sldId="344"/>
        </pc:sldMkLst>
        <pc:spChg chg="mod">
          <ac:chgData name="Lane, Kathleen" userId="d8586a00-d571-4eeb-bfc3-f42bf250439e" providerId="ADAL" clId="{F36A7E5A-624F-42F0-BDF0-C26CC4A241FA}" dt="2022-06-06T22:49:54.871" v="668" actId="20577"/>
          <ac:spMkLst>
            <pc:docMk/>
            <pc:sldMk cId="2058685012" sldId="344"/>
            <ac:spMk id="2" creationId="{FEF44C2A-9317-5BAC-97BD-1A8B2259F921}"/>
          </ac:spMkLst>
        </pc:spChg>
      </pc:sldChg>
      <pc:sldChg chg="modSp add mod ord">
        <pc:chgData name="Lane, Kathleen" userId="d8586a00-d571-4eeb-bfc3-f42bf250439e" providerId="ADAL" clId="{F36A7E5A-624F-42F0-BDF0-C26CC4A241FA}" dt="2022-06-08T16:47:49.519" v="1128" actId="255"/>
        <pc:sldMkLst>
          <pc:docMk/>
          <pc:sldMk cId="3251360464" sldId="528"/>
        </pc:sldMkLst>
        <pc:spChg chg="mod">
          <ac:chgData name="Lane, Kathleen" userId="d8586a00-d571-4eeb-bfc3-f42bf250439e" providerId="ADAL" clId="{F36A7E5A-624F-42F0-BDF0-C26CC4A241FA}" dt="2022-06-08T16:47:49.519" v="1128" actId="255"/>
          <ac:spMkLst>
            <pc:docMk/>
            <pc:sldMk cId="3251360464" sldId="528"/>
            <ac:spMk id="3" creationId="{00000000-0000-0000-0000-000000000000}"/>
          </ac:spMkLst>
        </pc:spChg>
        <pc:picChg chg="mod">
          <ac:chgData name="Lane, Kathleen" userId="d8586a00-d571-4eeb-bfc3-f42bf250439e" providerId="ADAL" clId="{F36A7E5A-624F-42F0-BDF0-C26CC4A241FA}" dt="2022-06-08T16:47:30.715" v="1122" actId="1076"/>
          <ac:picMkLst>
            <pc:docMk/>
            <pc:sldMk cId="3251360464" sldId="528"/>
            <ac:picMk id="4" creationId="{00000000-0000-0000-0000-000000000000}"/>
          </ac:picMkLst>
        </pc:picChg>
      </pc:sldChg>
      <pc:sldChg chg="add">
        <pc:chgData name="Lane, Kathleen" userId="d8586a00-d571-4eeb-bfc3-f42bf250439e" providerId="ADAL" clId="{F36A7E5A-624F-42F0-BDF0-C26CC4A241FA}" dt="2022-06-08T16:41:54.610" v="1096"/>
        <pc:sldMkLst>
          <pc:docMk/>
          <pc:sldMk cId="1387477499" sldId="566"/>
        </pc:sldMkLst>
      </pc:sldChg>
      <pc:sldChg chg="add del">
        <pc:chgData name="Lane, Kathleen" userId="d8586a00-d571-4eeb-bfc3-f42bf250439e" providerId="ADAL" clId="{F36A7E5A-624F-42F0-BDF0-C26CC4A241FA}" dt="2022-06-08T16:43:36.602" v="1101" actId="47"/>
        <pc:sldMkLst>
          <pc:docMk/>
          <pc:sldMk cId="1812022516" sldId="567"/>
        </pc:sldMkLst>
      </pc:sldChg>
      <pc:sldChg chg="modSp add del mod">
        <pc:chgData name="Lane, Kathleen" userId="d8586a00-d571-4eeb-bfc3-f42bf250439e" providerId="ADAL" clId="{F36A7E5A-624F-42F0-BDF0-C26CC4A241FA}" dt="2022-06-08T16:54:41.480" v="1218" actId="47"/>
        <pc:sldMkLst>
          <pc:docMk/>
          <pc:sldMk cId="722417974" sldId="572"/>
        </pc:sldMkLst>
        <pc:spChg chg="mod">
          <ac:chgData name="Lane, Kathleen" userId="d8586a00-d571-4eeb-bfc3-f42bf250439e" providerId="ADAL" clId="{F36A7E5A-624F-42F0-BDF0-C26CC4A241FA}" dt="2022-06-08T16:53:31.309" v="1211" actId="14100"/>
          <ac:spMkLst>
            <pc:docMk/>
            <pc:sldMk cId="722417974" sldId="572"/>
            <ac:spMk id="3" creationId="{00000000-0000-0000-0000-000000000000}"/>
          </ac:spMkLst>
        </pc:spChg>
      </pc:sldChg>
      <pc:sldChg chg="add del">
        <pc:chgData name="Lane, Kathleen" userId="d8586a00-d571-4eeb-bfc3-f42bf250439e" providerId="ADAL" clId="{F36A7E5A-624F-42F0-BDF0-C26CC4A241FA}" dt="2022-09-11T16:49:35.634" v="1349" actId="47"/>
        <pc:sldMkLst>
          <pc:docMk/>
          <pc:sldMk cId="84214431" sldId="618"/>
        </pc:sldMkLst>
      </pc:sldChg>
      <pc:sldChg chg="addSp modSp add mod">
        <pc:chgData name="Lane, Kathleen" userId="d8586a00-d571-4eeb-bfc3-f42bf250439e" providerId="ADAL" clId="{F36A7E5A-624F-42F0-BDF0-C26CC4A241FA}" dt="2022-09-11T16:45:16.441" v="1332" actId="1076"/>
        <pc:sldMkLst>
          <pc:docMk/>
          <pc:sldMk cId="301368859" sldId="653"/>
        </pc:sldMkLst>
        <pc:picChg chg="add mod">
          <ac:chgData name="Lane, Kathleen" userId="d8586a00-d571-4eeb-bfc3-f42bf250439e" providerId="ADAL" clId="{F36A7E5A-624F-42F0-BDF0-C26CC4A241FA}" dt="2022-09-11T16:45:16.441" v="1332" actId="1076"/>
          <ac:picMkLst>
            <pc:docMk/>
            <pc:sldMk cId="301368859" sldId="653"/>
            <ac:picMk id="8" creationId="{E3CA94DE-ADC1-A440-92C3-640F335E5CDD}"/>
          </ac:picMkLst>
        </pc:picChg>
      </pc:sldChg>
      <pc:sldChg chg="modSp add">
        <pc:chgData name="Lane, Kathleen" userId="d8586a00-d571-4eeb-bfc3-f42bf250439e" providerId="ADAL" clId="{F36A7E5A-624F-42F0-BDF0-C26CC4A241FA}" dt="2022-06-08T16:47:14.686" v="1119" actId="27636"/>
        <pc:sldMkLst>
          <pc:docMk/>
          <pc:sldMk cId="3071006582" sldId="687"/>
        </pc:sldMkLst>
        <pc:graphicFrameChg chg="mod">
          <ac:chgData name="Lane, Kathleen" userId="d8586a00-d571-4eeb-bfc3-f42bf250439e" providerId="ADAL" clId="{F36A7E5A-624F-42F0-BDF0-C26CC4A241FA}" dt="2022-06-08T16:47:14.686" v="1119" actId="27636"/>
          <ac:graphicFrameMkLst>
            <pc:docMk/>
            <pc:sldMk cId="3071006582" sldId="687"/>
            <ac:graphicFrameMk id="9" creationId="{241F92EE-FC4D-5440-B122-A48C5C28AE56}"/>
          </ac:graphicFrameMkLst>
        </pc:graphicFrameChg>
      </pc:sldChg>
      <pc:sldChg chg="add">
        <pc:chgData name="Lane, Kathleen" userId="d8586a00-d571-4eeb-bfc3-f42bf250439e" providerId="ADAL" clId="{F36A7E5A-624F-42F0-BDF0-C26CC4A241FA}" dt="2022-09-11T16:42:20.317" v="1325"/>
        <pc:sldMkLst>
          <pc:docMk/>
          <pc:sldMk cId="822870818" sldId="724"/>
        </pc:sldMkLst>
      </pc:sldChg>
      <pc:sldChg chg="modSp add del mod">
        <pc:chgData name="Lane, Kathleen" userId="d8586a00-d571-4eeb-bfc3-f42bf250439e" providerId="ADAL" clId="{F36A7E5A-624F-42F0-BDF0-C26CC4A241FA}" dt="2022-06-08T16:46:26.345" v="1114" actId="2696"/>
        <pc:sldMkLst>
          <pc:docMk/>
          <pc:sldMk cId="3336449806" sldId="768"/>
        </pc:sldMkLst>
        <pc:spChg chg="mod">
          <ac:chgData name="Lane, Kathleen" userId="d8586a00-d571-4eeb-bfc3-f42bf250439e" providerId="ADAL" clId="{F36A7E5A-624F-42F0-BDF0-C26CC4A241FA}" dt="2022-06-08T16:45:01.375" v="1106" actId="27636"/>
          <ac:spMkLst>
            <pc:docMk/>
            <pc:sldMk cId="3336449806" sldId="768"/>
            <ac:spMk id="3" creationId="{00000000-0000-0000-0000-000000000000}"/>
          </ac:spMkLst>
        </pc:spChg>
      </pc:sldChg>
      <pc:sldChg chg="modSp add">
        <pc:chgData name="Lane, Kathleen" userId="d8586a00-d571-4eeb-bfc3-f42bf250439e" providerId="ADAL" clId="{F36A7E5A-624F-42F0-BDF0-C26CC4A241FA}" dt="2022-06-08T16:54:22.148" v="1215" actId="1076"/>
        <pc:sldMkLst>
          <pc:docMk/>
          <pc:sldMk cId="2488154425" sldId="769"/>
        </pc:sldMkLst>
        <pc:picChg chg="mod">
          <ac:chgData name="Lane, Kathleen" userId="d8586a00-d571-4eeb-bfc3-f42bf250439e" providerId="ADAL" clId="{F36A7E5A-624F-42F0-BDF0-C26CC4A241FA}" dt="2022-06-08T16:54:16.675" v="1214" actId="1076"/>
          <ac:picMkLst>
            <pc:docMk/>
            <pc:sldMk cId="2488154425" sldId="769"/>
            <ac:picMk id="5" creationId="{00000000-0000-0000-0000-000000000000}"/>
          </ac:picMkLst>
        </pc:picChg>
        <pc:picChg chg="mod">
          <ac:chgData name="Lane, Kathleen" userId="d8586a00-d571-4eeb-bfc3-f42bf250439e" providerId="ADAL" clId="{F36A7E5A-624F-42F0-BDF0-C26CC4A241FA}" dt="2022-06-08T16:54:22.148" v="1215" actId="1076"/>
          <ac:picMkLst>
            <pc:docMk/>
            <pc:sldMk cId="2488154425" sldId="769"/>
            <ac:picMk id="7" creationId="{00000000-0000-0000-0000-000000000000}"/>
          </ac:picMkLst>
        </pc:picChg>
      </pc:sldChg>
      <pc:sldChg chg="modSp add mod">
        <pc:chgData name="Lane, Kathleen" userId="d8586a00-d571-4eeb-bfc3-f42bf250439e" providerId="ADAL" clId="{F36A7E5A-624F-42F0-BDF0-C26CC4A241FA}" dt="2022-06-08T16:50:47.708" v="1199" actId="1076"/>
        <pc:sldMkLst>
          <pc:docMk/>
          <pc:sldMk cId="3792415479" sldId="780"/>
        </pc:sldMkLst>
        <pc:spChg chg="mod">
          <ac:chgData name="Lane, Kathleen" userId="d8586a00-d571-4eeb-bfc3-f42bf250439e" providerId="ADAL" clId="{F36A7E5A-624F-42F0-BDF0-C26CC4A241FA}" dt="2022-06-08T16:50:41.807" v="1198" actId="20577"/>
          <ac:spMkLst>
            <pc:docMk/>
            <pc:sldMk cId="3792415479" sldId="780"/>
            <ac:spMk id="5" creationId="{00000000-0000-0000-0000-000000000000}"/>
          </ac:spMkLst>
        </pc:spChg>
        <pc:picChg chg="mod">
          <ac:chgData name="Lane, Kathleen" userId="d8586a00-d571-4eeb-bfc3-f42bf250439e" providerId="ADAL" clId="{F36A7E5A-624F-42F0-BDF0-C26CC4A241FA}" dt="2022-06-08T16:50:47.708" v="1199" actId="1076"/>
          <ac:picMkLst>
            <pc:docMk/>
            <pc:sldMk cId="3792415479" sldId="780"/>
            <ac:picMk id="6" creationId="{00000000-0000-0000-0000-000000000000}"/>
          </ac:picMkLst>
        </pc:picChg>
      </pc:sldChg>
      <pc:sldChg chg="add del">
        <pc:chgData name="Lane, Kathleen" userId="d8586a00-d571-4eeb-bfc3-f42bf250439e" providerId="ADAL" clId="{F36A7E5A-624F-42F0-BDF0-C26CC4A241FA}" dt="2022-09-11T14:21:13.873" v="1294"/>
        <pc:sldMkLst>
          <pc:docMk/>
          <pc:sldMk cId="935036317" sldId="1114"/>
        </pc:sldMkLst>
      </pc:sldChg>
      <pc:sldChg chg="add">
        <pc:chgData name="Lane, Kathleen" userId="d8586a00-d571-4eeb-bfc3-f42bf250439e" providerId="ADAL" clId="{F36A7E5A-624F-42F0-BDF0-C26CC4A241FA}" dt="2022-06-08T16:37:32.140" v="1077"/>
        <pc:sldMkLst>
          <pc:docMk/>
          <pc:sldMk cId="1083013809" sldId="1238"/>
        </pc:sldMkLst>
      </pc:sldChg>
      <pc:sldChg chg="add">
        <pc:chgData name="Lane, Kathleen" userId="d8586a00-d571-4eeb-bfc3-f42bf250439e" providerId="ADAL" clId="{F36A7E5A-624F-42F0-BDF0-C26CC4A241FA}" dt="2022-06-08T16:37:32.140" v="1077"/>
        <pc:sldMkLst>
          <pc:docMk/>
          <pc:sldMk cId="2459875987" sldId="1239"/>
        </pc:sldMkLst>
      </pc:sldChg>
      <pc:sldChg chg="add">
        <pc:chgData name="Lane, Kathleen" userId="d8586a00-d571-4eeb-bfc3-f42bf250439e" providerId="ADAL" clId="{F36A7E5A-624F-42F0-BDF0-C26CC4A241FA}" dt="2022-06-08T16:37:32.140" v="1077"/>
        <pc:sldMkLst>
          <pc:docMk/>
          <pc:sldMk cId="740493997" sldId="1251"/>
        </pc:sldMkLst>
      </pc:sldChg>
      <pc:sldChg chg="add del">
        <pc:chgData name="Lane, Kathleen" userId="d8586a00-d571-4eeb-bfc3-f42bf250439e" providerId="ADAL" clId="{F36A7E5A-624F-42F0-BDF0-C26CC4A241FA}" dt="2022-09-11T14:13:35.242" v="1288" actId="47"/>
        <pc:sldMkLst>
          <pc:docMk/>
          <pc:sldMk cId="2937838435" sldId="1316"/>
        </pc:sldMkLst>
      </pc:sldChg>
      <pc:sldChg chg="add del">
        <pc:chgData name="Lane, Kathleen" userId="d8586a00-d571-4eeb-bfc3-f42bf250439e" providerId="ADAL" clId="{F36A7E5A-624F-42F0-BDF0-C26CC4A241FA}" dt="2022-09-11T16:52:29.162" v="1353"/>
        <pc:sldMkLst>
          <pc:docMk/>
          <pc:sldMk cId="1993518390" sldId="1317"/>
        </pc:sldMkLst>
      </pc:sldChg>
      <pc:sldChg chg="add del">
        <pc:chgData name="Lane, Kathleen" userId="d8586a00-d571-4eeb-bfc3-f42bf250439e" providerId="ADAL" clId="{F36A7E5A-624F-42F0-BDF0-C26CC4A241FA}" dt="2022-06-08T16:23:59.818" v="796" actId="47"/>
        <pc:sldMkLst>
          <pc:docMk/>
          <pc:sldMk cId="1109558916" sldId="1318"/>
        </pc:sldMkLst>
      </pc:sldChg>
      <pc:sldChg chg="add del">
        <pc:chgData name="Lane, Kathleen" userId="d8586a00-d571-4eeb-bfc3-f42bf250439e" providerId="ADAL" clId="{F36A7E5A-624F-42F0-BDF0-C26CC4A241FA}" dt="2022-09-11T16:46:53.140" v="1336" actId="47"/>
        <pc:sldMkLst>
          <pc:docMk/>
          <pc:sldMk cId="835041314" sldId="1401"/>
        </pc:sldMkLst>
      </pc:sldChg>
      <pc:sldChg chg="add del">
        <pc:chgData name="Lane, Kathleen" userId="d8586a00-d571-4eeb-bfc3-f42bf250439e" providerId="ADAL" clId="{F36A7E5A-624F-42F0-BDF0-C26CC4A241FA}" dt="2022-06-08T16:57:26.908" v="1228" actId="47"/>
        <pc:sldMkLst>
          <pc:docMk/>
          <pc:sldMk cId="2677975" sldId="1415"/>
        </pc:sldMkLst>
      </pc:sldChg>
      <pc:sldChg chg="add del">
        <pc:chgData name="Lane, Kathleen" userId="d8586a00-d571-4eeb-bfc3-f42bf250439e" providerId="ADAL" clId="{F36A7E5A-624F-42F0-BDF0-C26CC4A241FA}" dt="2022-09-11T16:46:53.140" v="1336" actId="47"/>
        <pc:sldMkLst>
          <pc:docMk/>
          <pc:sldMk cId="2786174302" sldId="1425"/>
        </pc:sldMkLst>
      </pc:sldChg>
      <pc:sldChg chg="modSp add mod">
        <pc:chgData name="Lane, Kathleen" userId="d8586a00-d571-4eeb-bfc3-f42bf250439e" providerId="ADAL" clId="{F36A7E5A-624F-42F0-BDF0-C26CC4A241FA}" dt="2022-09-11T16:37:27.307" v="1312" actId="20577"/>
        <pc:sldMkLst>
          <pc:docMk/>
          <pc:sldMk cId="1380123700" sldId="1440"/>
        </pc:sldMkLst>
        <pc:spChg chg="mod">
          <ac:chgData name="Lane, Kathleen" userId="d8586a00-d571-4eeb-bfc3-f42bf250439e" providerId="ADAL" clId="{F36A7E5A-624F-42F0-BDF0-C26CC4A241FA}" dt="2022-09-11T16:37:27.307" v="1312" actId="20577"/>
          <ac:spMkLst>
            <pc:docMk/>
            <pc:sldMk cId="1380123700" sldId="1440"/>
            <ac:spMk id="2" creationId="{F53C0878-82E1-4033-A310-72C1C4006D86}"/>
          </ac:spMkLst>
        </pc:spChg>
        <pc:spChg chg="mod">
          <ac:chgData name="Lane, Kathleen" userId="d8586a00-d571-4eeb-bfc3-f42bf250439e" providerId="ADAL" clId="{F36A7E5A-624F-42F0-BDF0-C26CC4A241FA}" dt="2022-06-08T16:34:22.192" v="993"/>
          <ac:spMkLst>
            <pc:docMk/>
            <pc:sldMk cId="1380123700" sldId="1440"/>
            <ac:spMk id="3" creationId="{71FE741F-88D4-4D23-9189-D98C640B0B7A}"/>
          </ac:spMkLst>
        </pc:spChg>
      </pc:sldChg>
      <pc:sldChg chg="add">
        <pc:chgData name="Lane, Kathleen" userId="d8586a00-d571-4eeb-bfc3-f42bf250439e" providerId="ADAL" clId="{F36A7E5A-624F-42F0-BDF0-C26CC4A241FA}" dt="2022-06-08T16:33:42.898" v="935"/>
        <pc:sldMkLst>
          <pc:docMk/>
          <pc:sldMk cId="1266788421" sldId="1441"/>
        </pc:sldMkLst>
      </pc:sldChg>
      <pc:sldChg chg="add del">
        <pc:chgData name="Lane, Kathleen" userId="d8586a00-d571-4eeb-bfc3-f42bf250439e" providerId="ADAL" clId="{F36A7E5A-624F-42F0-BDF0-C26CC4A241FA}" dt="2022-09-24T17:30:34.602" v="1364" actId="47"/>
        <pc:sldMkLst>
          <pc:docMk/>
          <pc:sldMk cId="642828060" sldId="1442"/>
        </pc:sldMkLst>
      </pc:sldChg>
      <pc:sldChg chg="add">
        <pc:chgData name="Lane, Kathleen" userId="d8586a00-d571-4eeb-bfc3-f42bf250439e" providerId="ADAL" clId="{F36A7E5A-624F-42F0-BDF0-C26CC4A241FA}" dt="2022-06-08T16:33:42.898" v="935"/>
        <pc:sldMkLst>
          <pc:docMk/>
          <pc:sldMk cId="4155900735" sldId="1443"/>
        </pc:sldMkLst>
      </pc:sldChg>
      <pc:sldChg chg="add">
        <pc:chgData name="Lane, Kathleen" userId="d8586a00-d571-4eeb-bfc3-f42bf250439e" providerId="ADAL" clId="{F36A7E5A-624F-42F0-BDF0-C26CC4A241FA}" dt="2022-06-08T16:33:42.898" v="935"/>
        <pc:sldMkLst>
          <pc:docMk/>
          <pc:sldMk cId="3116049157" sldId="1447"/>
        </pc:sldMkLst>
      </pc:sldChg>
      <pc:sldChg chg="add">
        <pc:chgData name="Lane, Kathleen" userId="d8586a00-d571-4eeb-bfc3-f42bf250439e" providerId="ADAL" clId="{F36A7E5A-624F-42F0-BDF0-C26CC4A241FA}" dt="2022-06-08T16:33:42.898" v="935"/>
        <pc:sldMkLst>
          <pc:docMk/>
          <pc:sldMk cId="3251266266" sldId="1448"/>
        </pc:sldMkLst>
      </pc:sldChg>
      <pc:sldChg chg="add">
        <pc:chgData name="Lane, Kathleen" userId="d8586a00-d571-4eeb-bfc3-f42bf250439e" providerId="ADAL" clId="{F36A7E5A-624F-42F0-BDF0-C26CC4A241FA}" dt="2022-06-08T16:33:42.898" v="935"/>
        <pc:sldMkLst>
          <pc:docMk/>
          <pc:sldMk cId="3730512645" sldId="1449"/>
        </pc:sldMkLst>
      </pc:sldChg>
      <pc:sldChg chg="add">
        <pc:chgData name="Lane, Kathleen" userId="d8586a00-d571-4eeb-bfc3-f42bf250439e" providerId="ADAL" clId="{F36A7E5A-624F-42F0-BDF0-C26CC4A241FA}" dt="2022-06-08T16:33:42.898" v="935"/>
        <pc:sldMkLst>
          <pc:docMk/>
          <pc:sldMk cId="1486301564" sldId="1450"/>
        </pc:sldMkLst>
      </pc:sldChg>
      <pc:sldChg chg="add">
        <pc:chgData name="Lane, Kathleen" userId="d8586a00-d571-4eeb-bfc3-f42bf250439e" providerId="ADAL" clId="{F36A7E5A-624F-42F0-BDF0-C26CC4A241FA}" dt="2022-06-08T16:33:42.898" v="935"/>
        <pc:sldMkLst>
          <pc:docMk/>
          <pc:sldMk cId="4147889224" sldId="1451"/>
        </pc:sldMkLst>
      </pc:sldChg>
      <pc:sldChg chg="add">
        <pc:chgData name="Lane, Kathleen" userId="d8586a00-d571-4eeb-bfc3-f42bf250439e" providerId="ADAL" clId="{F36A7E5A-624F-42F0-BDF0-C26CC4A241FA}" dt="2022-06-08T16:33:42.898" v="935"/>
        <pc:sldMkLst>
          <pc:docMk/>
          <pc:sldMk cId="4046534620" sldId="1452"/>
        </pc:sldMkLst>
      </pc:sldChg>
      <pc:sldChg chg="add">
        <pc:chgData name="Lane, Kathleen" userId="d8586a00-d571-4eeb-bfc3-f42bf250439e" providerId="ADAL" clId="{F36A7E5A-624F-42F0-BDF0-C26CC4A241FA}" dt="2022-06-08T16:33:42.898" v="935"/>
        <pc:sldMkLst>
          <pc:docMk/>
          <pc:sldMk cId="2647610107" sldId="1454"/>
        </pc:sldMkLst>
      </pc:sldChg>
      <pc:sldChg chg="add">
        <pc:chgData name="Lane, Kathleen" userId="d8586a00-d571-4eeb-bfc3-f42bf250439e" providerId="ADAL" clId="{F36A7E5A-624F-42F0-BDF0-C26CC4A241FA}" dt="2022-06-08T16:33:42.898" v="935"/>
        <pc:sldMkLst>
          <pc:docMk/>
          <pc:sldMk cId="2353830118" sldId="1455"/>
        </pc:sldMkLst>
      </pc:sldChg>
      <pc:sldChg chg="add">
        <pc:chgData name="Lane, Kathleen" userId="d8586a00-d571-4eeb-bfc3-f42bf250439e" providerId="ADAL" clId="{F36A7E5A-624F-42F0-BDF0-C26CC4A241FA}" dt="2022-06-08T16:33:42.898" v="935"/>
        <pc:sldMkLst>
          <pc:docMk/>
          <pc:sldMk cId="35222867" sldId="1457"/>
        </pc:sldMkLst>
      </pc:sldChg>
      <pc:sldChg chg="add">
        <pc:chgData name="Lane, Kathleen" userId="d8586a00-d571-4eeb-bfc3-f42bf250439e" providerId="ADAL" clId="{F36A7E5A-624F-42F0-BDF0-C26CC4A241FA}" dt="2022-06-08T16:33:42.898" v="935"/>
        <pc:sldMkLst>
          <pc:docMk/>
          <pc:sldMk cId="145189225" sldId="1458"/>
        </pc:sldMkLst>
      </pc:sldChg>
      <pc:sldChg chg="add">
        <pc:chgData name="Lane, Kathleen" userId="d8586a00-d571-4eeb-bfc3-f42bf250439e" providerId="ADAL" clId="{F36A7E5A-624F-42F0-BDF0-C26CC4A241FA}" dt="2022-06-08T16:33:42.898" v="935"/>
        <pc:sldMkLst>
          <pc:docMk/>
          <pc:sldMk cId="1006562419" sldId="1459"/>
        </pc:sldMkLst>
      </pc:sldChg>
      <pc:sldChg chg="add">
        <pc:chgData name="Lane, Kathleen" userId="d8586a00-d571-4eeb-bfc3-f42bf250439e" providerId="ADAL" clId="{F36A7E5A-624F-42F0-BDF0-C26CC4A241FA}" dt="2022-06-08T16:37:32.140" v="1077"/>
        <pc:sldMkLst>
          <pc:docMk/>
          <pc:sldMk cId="880013096" sldId="1460"/>
        </pc:sldMkLst>
      </pc:sldChg>
      <pc:sldChg chg="add">
        <pc:chgData name="Lane, Kathleen" userId="d8586a00-d571-4eeb-bfc3-f42bf250439e" providerId="ADAL" clId="{F36A7E5A-624F-42F0-BDF0-C26CC4A241FA}" dt="2022-06-08T16:37:32.140" v="1077"/>
        <pc:sldMkLst>
          <pc:docMk/>
          <pc:sldMk cId="2766533907" sldId="1461"/>
        </pc:sldMkLst>
      </pc:sldChg>
      <pc:sldChg chg="add">
        <pc:chgData name="Lane, Kathleen" userId="d8586a00-d571-4eeb-bfc3-f42bf250439e" providerId="ADAL" clId="{F36A7E5A-624F-42F0-BDF0-C26CC4A241FA}" dt="2022-06-08T16:33:42.898" v="935"/>
        <pc:sldMkLst>
          <pc:docMk/>
          <pc:sldMk cId="3124061715" sldId="1462"/>
        </pc:sldMkLst>
      </pc:sldChg>
      <pc:sldChg chg="add">
        <pc:chgData name="Lane, Kathleen" userId="d8586a00-d571-4eeb-bfc3-f42bf250439e" providerId="ADAL" clId="{F36A7E5A-624F-42F0-BDF0-C26CC4A241FA}" dt="2022-06-08T16:33:42.898" v="935"/>
        <pc:sldMkLst>
          <pc:docMk/>
          <pc:sldMk cId="1124846662" sldId="1463"/>
        </pc:sldMkLst>
      </pc:sldChg>
      <pc:sldChg chg="add">
        <pc:chgData name="Lane, Kathleen" userId="d8586a00-d571-4eeb-bfc3-f42bf250439e" providerId="ADAL" clId="{F36A7E5A-624F-42F0-BDF0-C26CC4A241FA}" dt="2022-06-08T16:33:42.898" v="935"/>
        <pc:sldMkLst>
          <pc:docMk/>
          <pc:sldMk cId="1693191266" sldId="1464"/>
        </pc:sldMkLst>
      </pc:sldChg>
      <pc:sldChg chg="add">
        <pc:chgData name="Lane, Kathleen" userId="d8586a00-d571-4eeb-bfc3-f42bf250439e" providerId="ADAL" clId="{F36A7E5A-624F-42F0-BDF0-C26CC4A241FA}" dt="2022-06-08T16:33:42.898" v="935"/>
        <pc:sldMkLst>
          <pc:docMk/>
          <pc:sldMk cId="2576715322" sldId="1465"/>
        </pc:sldMkLst>
      </pc:sldChg>
      <pc:sldChg chg="add">
        <pc:chgData name="Lane, Kathleen" userId="d8586a00-d571-4eeb-bfc3-f42bf250439e" providerId="ADAL" clId="{F36A7E5A-624F-42F0-BDF0-C26CC4A241FA}" dt="2022-06-08T16:33:42.898" v="935"/>
        <pc:sldMkLst>
          <pc:docMk/>
          <pc:sldMk cId="2838641249" sldId="1466"/>
        </pc:sldMkLst>
      </pc:sldChg>
      <pc:sldChg chg="add del">
        <pc:chgData name="Lane, Kathleen" userId="d8586a00-d571-4eeb-bfc3-f42bf250439e" providerId="ADAL" clId="{F36A7E5A-624F-42F0-BDF0-C26CC4A241FA}" dt="2022-09-24T17:30:34.602" v="1364" actId="47"/>
        <pc:sldMkLst>
          <pc:docMk/>
          <pc:sldMk cId="2971748864" sldId="1467"/>
        </pc:sldMkLst>
      </pc:sldChg>
      <pc:sldChg chg="add del">
        <pc:chgData name="Lane, Kathleen" userId="d8586a00-d571-4eeb-bfc3-f42bf250439e" providerId="ADAL" clId="{F36A7E5A-624F-42F0-BDF0-C26CC4A241FA}" dt="2022-06-08T16:38:30.359" v="1082" actId="47"/>
        <pc:sldMkLst>
          <pc:docMk/>
          <pc:sldMk cId="1430186367" sldId="1468"/>
        </pc:sldMkLst>
      </pc:sldChg>
      <pc:sldChg chg="add">
        <pc:chgData name="Lane, Kathleen" userId="d8586a00-d571-4eeb-bfc3-f42bf250439e" providerId="ADAL" clId="{F36A7E5A-624F-42F0-BDF0-C26CC4A241FA}" dt="2022-06-08T16:37:32.140" v="1077"/>
        <pc:sldMkLst>
          <pc:docMk/>
          <pc:sldMk cId="142753089" sldId="1469"/>
        </pc:sldMkLst>
      </pc:sldChg>
      <pc:sldChg chg="add ord">
        <pc:chgData name="Lane, Kathleen" userId="d8586a00-d571-4eeb-bfc3-f42bf250439e" providerId="ADAL" clId="{F36A7E5A-624F-42F0-BDF0-C26CC4A241FA}" dt="2022-06-08T16:54:53.794" v="1220"/>
        <pc:sldMkLst>
          <pc:docMk/>
          <pc:sldMk cId="708301013" sldId="1470"/>
        </pc:sldMkLst>
      </pc:sldChg>
      <pc:sldChg chg="modSp add mod ord">
        <pc:chgData name="Lane, Kathleen" userId="d8586a00-d571-4eeb-bfc3-f42bf250439e" providerId="ADAL" clId="{F36A7E5A-624F-42F0-BDF0-C26CC4A241FA}" dt="2022-06-08T16:54:38.834" v="1217"/>
        <pc:sldMkLst>
          <pc:docMk/>
          <pc:sldMk cId="1468381254" sldId="1471"/>
        </pc:sldMkLst>
        <pc:spChg chg="mod">
          <ac:chgData name="Lane, Kathleen" userId="d8586a00-d571-4eeb-bfc3-f42bf250439e" providerId="ADAL" clId="{F36A7E5A-624F-42F0-BDF0-C26CC4A241FA}" dt="2022-06-08T16:51:54.787" v="1205" actId="14100"/>
          <ac:spMkLst>
            <pc:docMk/>
            <pc:sldMk cId="1468381254" sldId="1471"/>
            <ac:spMk id="3" creationId="{C3501067-0787-46CA-9194-537EF74934D8}"/>
          </ac:spMkLst>
        </pc:spChg>
      </pc:sldChg>
      <pc:sldChg chg="add del">
        <pc:chgData name="Lane, Kathleen" userId="d8586a00-d571-4eeb-bfc3-f42bf250439e" providerId="ADAL" clId="{F36A7E5A-624F-42F0-BDF0-C26CC4A241FA}" dt="2022-06-08T16:55:07.051" v="1221" actId="47"/>
        <pc:sldMkLst>
          <pc:docMk/>
          <pc:sldMk cId="3691877024" sldId="1472"/>
        </pc:sldMkLst>
      </pc:sldChg>
      <pc:sldChg chg="add del">
        <pc:chgData name="Lane, Kathleen" userId="d8586a00-d571-4eeb-bfc3-f42bf250439e" providerId="ADAL" clId="{F36A7E5A-624F-42F0-BDF0-C26CC4A241FA}" dt="2022-09-24T17:30:34.602" v="1364" actId="47"/>
        <pc:sldMkLst>
          <pc:docMk/>
          <pc:sldMk cId="2740999062" sldId="1473"/>
        </pc:sldMkLst>
      </pc:sldChg>
      <pc:sldChg chg="add">
        <pc:chgData name="Lane, Kathleen" userId="d8586a00-d571-4eeb-bfc3-f42bf250439e" providerId="ADAL" clId="{F36A7E5A-624F-42F0-BDF0-C26CC4A241FA}" dt="2022-06-08T16:33:42.898" v="935"/>
        <pc:sldMkLst>
          <pc:docMk/>
          <pc:sldMk cId="2091750505" sldId="1475"/>
        </pc:sldMkLst>
      </pc:sldChg>
      <pc:sldChg chg="add">
        <pc:chgData name="Lane, Kathleen" userId="d8586a00-d571-4eeb-bfc3-f42bf250439e" providerId="ADAL" clId="{F36A7E5A-624F-42F0-BDF0-C26CC4A241FA}" dt="2022-06-08T16:33:42.898" v="935"/>
        <pc:sldMkLst>
          <pc:docMk/>
          <pc:sldMk cId="3256733320" sldId="1476"/>
        </pc:sldMkLst>
      </pc:sldChg>
      <pc:sldChg chg="add del">
        <pc:chgData name="Lane, Kathleen" userId="d8586a00-d571-4eeb-bfc3-f42bf250439e" providerId="ADAL" clId="{F36A7E5A-624F-42F0-BDF0-C26CC4A241FA}" dt="2022-06-08T16:55:29.499" v="1222" actId="2696"/>
        <pc:sldMkLst>
          <pc:docMk/>
          <pc:sldMk cId="1903671943" sldId="1477"/>
        </pc:sldMkLst>
      </pc:sldChg>
      <pc:sldChg chg="modSp add del mod">
        <pc:chgData name="Lane, Kathleen" userId="d8586a00-d571-4eeb-bfc3-f42bf250439e" providerId="ADAL" clId="{F36A7E5A-624F-42F0-BDF0-C26CC4A241FA}" dt="2022-06-08T16:57:30.208" v="1229" actId="47"/>
        <pc:sldMkLst>
          <pc:docMk/>
          <pc:sldMk cId="1971318777" sldId="1477"/>
        </pc:sldMkLst>
        <pc:spChg chg="mod">
          <ac:chgData name="Lane, Kathleen" userId="d8586a00-d571-4eeb-bfc3-f42bf250439e" providerId="ADAL" clId="{F36A7E5A-624F-42F0-BDF0-C26CC4A241FA}" dt="2022-06-08T16:55:38.900" v="1224" actId="20577"/>
          <ac:spMkLst>
            <pc:docMk/>
            <pc:sldMk cId="1971318777" sldId="1477"/>
            <ac:spMk id="3" creationId="{C195CDE2-3476-CB4C-A0FB-F3012E1A33A9}"/>
          </ac:spMkLst>
        </pc:spChg>
      </pc:sldChg>
      <pc:sldChg chg="add del">
        <pc:chgData name="Lane, Kathleen" userId="d8586a00-d571-4eeb-bfc3-f42bf250439e" providerId="ADAL" clId="{F36A7E5A-624F-42F0-BDF0-C26CC4A241FA}" dt="2022-06-08T16:38:36.887" v="1083" actId="47"/>
        <pc:sldMkLst>
          <pc:docMk/>
          <pc:sldMk cId="1474360678" sldId="1478"/>
        </pc:sldMkLst>
      </pc:sldChg>
      <pc:sldChg chg="add del">
        <pc:chgData name="Lane, Kathleen" userId="d8586a00-d571-4eeb-bfc3-f42bf250439e" providerId="ADAL" clId="{F36A7E5A-624F-42F0-BDF0-C26CC4A241FA}" dt="2022-09-11T16:41:47.677" v="1324" actId="47"/>
        <pc:sldMkLst>
          <pc:docMk/>
          <pc:sldMk cId="4070034342" sldId="1479"/>
        </pc:sldMkLst>
      </pc:sldChg>
      <pc:sldChg chg="add">
        <pc:chgData name="Lane, Kathleen" userId="d8586a00-d571-4eeb-bfc3-f42bf250439e" providerId="ADAL" clId="{F36A7E5A-624F-42F0-BDF0-C26CC4A241FA}" dt="2022-06-08T16:33:42.898" v="935"/>
        <pc:sldMkLst>
          <pc:docMk/>
          <pc:sldMk cId="2215960226" sldId="1480"/>
        </pc:sldMkLst>
      </pc:sldChg>
      <pc:sldChg chg="add">
        <pc:chgData name="Lane, Kathleen" userId="d8586a00-d571-4eeb-bfc3-f42bf250439e" providerId="ADAL" clId="{F36A7E5A-624F-42F0-BDF0-C26CC4A241FA}" dt="2022-06-08T16:33:42.898" v="935"/>
        <pc:sldMkLst>
          <pc:docMk/>
          <pc:sldMk cId="1758208033" sldId="1481"/>
        </pc:sldMkLst>
      </pc:sldChg>
      <pc:sldChg chg="add">
        <pc:chgData name="Lane, Kathleen" userId="d8586a00-d571-4eeb-bfc3-f42bf250439e" providerId="ADAL" clId="{F36A7E5A-624F-42F0-BDF0-C26CC4A241FA}" dt="2022-06-08T16:33:42.898" v="935"/>
        <pc:sldMkLst>
          <pc:docMk/>
          <pc:sldMk cId="941114830" sldId="1482"/>
        </pc:sldMkLst>
      </pc:sldChg>
      <pc:sldChg chg="add">
        <pc:chgData name="Lane, Kathleen" userId="d8586a00-d571-4eeb-bfc3-f42bf250439e" providerId="ADAL" clId="{F36A7E5A-624F-42F0-BDF0-C26CC4A241FA}" dt="2022-06-08T16:33:42.898" v="935"/>
        <pc:sldMkLst>
          <pc:docMk/>
          <pc:sldMk cId="186315538" sldId="1483"/>
        </pc:sldMkLst>
      </pc:sldChg>
      <pc:sldChg chg="add">
        <pc:chgData name="Lane, Kathleen" userId="d8586a00-d571-4eeb-bfc3-f42bf250439e" providerId="ADAL" clId="{F36A7E5A-624F-42F0-BDF0-C26CC4A241FA}" dt="2022-06-08T16:33:42.898" v="935"/>
        <pc:sldMkLst>
          <pc:docMk/>
          <pc:sldMk cId="1486330499" sldId="1484"/>
        </pc:sldMkLst>
      </pc:sldChg>
      <pc:sldChg chg="add">
        <pc:chgData name="Lane, Kathleen" userId="d8586a00-d571-4eeb-bfc3-f42bf250439e" providerId="ADAL" clId="{F36A7E5A-624F-42F0-BDF0-C26CC4A241FA}" dt="2022-06-08T16:33:42.898" v="935"/>
        <pc:sldMkLst>
          <pc:docMk/>
          <pc:sldMk cId="2002964475" sldId="1485"/>
        </pc:sldMkLst>
      </pc:sldChg>
      <pc:sldChg chg="add">
        <pc:chgData name="Lane, Kathleen" userId="d8586a00-d571-4eeb-bfc3-f42bf250439e" providerId="ADAL" clId="{F36A7E5A-624F-42F0-BDF0-C26CC4A241FA}" dt="2022-06-08T16:33:42.898" v="935"/>
        <pc:sldMkLst>
          <pc:docMk/>
          <pc:sldMk cId="4051661159" sldId="1486"/>
        </pc:sldMkLst>
      </pc:sldChg>
      <pc:sldChg chg="add del">
        <pc:chgData name="Lane, Kathleen" userId="d8586a00-d571-4eeb-bfc3-f42bf250439e" providerId="ADAL" clId="{F36A7E5A-624F-42F0-BDF0-C26CC4A241FA}" dt="2022-09-11T16:41:47.677" v="1324" actId="47"/>
        <pc:sldMkLst>
          <pc:docMk/>
          <pc:sldMk cId="3294609472" sldId="1487"/>
        </pc:sldMkLst>
      </pc:sldChg>
      <pc:sldChg chg="add del">
        <pc:chgData name="Lane, Kathleen" userId="d8586a00-d571-4eeb-bfc3-f42bf250439e" providerId="ADAL" clId="{F36A7E5A-624F-42F0-BDF0-C26CC4A241FA}" dt="2022-09-11T16:41:47.677" v="1324" actId="47"/>
        <pc:sldMkLst>
          <pc:docMk/>
          <pc:sldMk cId="755964144" sldId="1488"/>
        </pc:sldMkLst>
      </pc:sldChg>
      <pc:sldChg chg="add del">
        <pc:chgData name="Lane, Kathleen" userId="d8586a00-d571-4eeb-bfc3-f42bf250439e" providerId="ADAL" clId="{F36A7E5A-624F-42F0-BDF0-C26CC4A241FA}" dt="2022-06-08T16:34:55.813" v="994" actId="47"/>
        <pc:sldMkLst>
          <pc:docMk/>
          <pc:sldMk cId="2040202424" sldId="1489"/>
        </pc:sldMkLst>
      </pc:sldChg>
      <pc:sldChg chg="add del">
        <pc:chgData name="Lane, Kathleen" userId="d8586a00-d571-4eeb-bfc3-f42bf250439e" providerId="ADAL" clId="{F36A7E5A-624F-42F0-BDF0-C26CC4A241FA}" dt="2022-06-08T16:35:03.788" v="995" actId="47"/>
        <pc:sldMkLst>
          <pc:docMk/>
          <pc:sldMk cId="1988072227" sldId="1490"/>
        </pc:sldMkLst>
      </pc:sldChg>
      <pc:sldChg chg="add del">
        <pc:chgData name="Lane, Kathleen" userId="d8586a00-d571-4eeb-bfc3-f42bf250439e" providerId="ADAL" clId="{F36A7E5A-624F-42F0-BDF0-C26CC4A241FA}" dt="2022-09-11T16:41:47.677" v="1324" actId="47"/>
        <pc:sldMkLst>
          <pc:docMk/>
          <pc:sldMk cId="2619340918" sldId="1490"/>
        </pc:sldMkLst>
      </pc:sldChg>
      <pc:sldChg chg="add">
        <pc:chgData name="Lane, Kathleen" userId="d8586a00-d571-4eeb-bfc3-f42bf250439e" providerId="ADAL" clId="{F36A7E5A-624F-42F0-BDF0-C26CC4A241FA}" dt="2022-06-08T16:33:42.898" v="935"/>
        <pc:sldMkLst>
          <pc:docMk/>
          <pc:sldMk cId="1515580702" sldId="1491"/>
        </pc:sldMkLst>
      </pc:sldChg>
      <pc:sldChg chg="add del">
        <pc:chgData name="Lane, Kathleen" userId="d8586a00-d571-4eeb-bfc3-f42bf250439e" providerId="ADAL" clId="{F36A7E5A-624F-42F0-BDF0-C26CC4A241FA}" dt="2022-06-08T16:37:57.916" v="1079" actId="47"/>
        <pc:sldMkLst>
          <pc:docMk/>
          <pc:sldMk cId="777660476" sldId="1492"/>
        </pc:sldMkLst>
      </pc:sldChg>
      <pc:sldChg chg="add del">
        <pc:chgData name="Lane, Kathleen" userId="d8586a00-d571-4eeb-bfc3-f42bf250439e" providerId="ADAL" clId="{F36A7E5A-624F-42F0-BDF0-C26CC4A241FA}" dt="2022-06-08T16:43:02.698" v="1098" actId="47"/>
        <pc:sldMkLst>
          <pc:docMk/>
          <pc:sldMk cId="4193298558" sldId="1498"/>
        </pc:sldMkLst>
      </pc:sldChg>
      <pc:sldChg chg="add del">
        <pc:chgData name="Lane, Kathleen" userId="d8586a00-d571-4eeb-bfc3-f42bf250439e" providerId="ADAL" clId="{F36A7E5A-624F-42F0-BDF0-C26CC4A241FA}" dt="2022-09-11T16:46:53.140" v="1336" actId="47"/>
        <pc:sldMkLst>
          <pc:docMk/>
          <pc:sldMk cId="517762390" sldId="1522"/>
        </pc:sldMkLst>
      </pc:sldChg>
      <pc:sldChg chg="add del">
        <pc:chgData name="Lane, Kathleen" userId="d8586a00-d571-4eeb-bfc3-f42bf250439e" providerId="ADAL" clId="{F36A7E5A-624F-42F0-BDF0-C26CC4A241FA}" dt="2022-09-11T16:46:53.140" v="1336" actId="47"/>
        <pc:sldMkLst>
          <pc:docMk/>
          <pc:sldMk cId="4149186321" sldId="1523"/>
        </pc:sldMkLst>
      </pc:sldChg>
      <pc:sldChg chg="add del">
        <pc:chgData name="Lane, Kathleen" userId="d8586a00-d571-4eeb-bfc3-f42bf250439e" providerId="ADAL" clId="{F36A7E5A-624F-42F0-BDF0-C26CC4A241FA}" dt="2022-09-11T16:49:20.160" v="1347" actId="47"/>
        <pc:sldMkLst>
          <pc:docMk/>
          <pc:sldMk cId="3845944044" sldId="1524"/>
        </pc:sldMkLst>
      </pc:sldChg>
      <pc:sldChg chg="add del">
        <pc:chgData name="Lane, Kathleen" userId="d8586a00-d571-4eeb-bfc3-f42bf250439e" providerId="ADAL" clId="{F36A7E5A-624F-42F0-BDF0-C26CC4A241FA}" dt="2022-09-11T16:42:24.039" v="1326" actId="47"/>
        <pc:sldMkLst>
          <pc:docMk/>
          <pc:sldMk cId="1908455751" sldId="1533"/>
        </pc:sldMkLst>
      </pc:sldChg>
      <pc:sldChg chg="add del">
        <pc:chgData name="Lane, Kathleen" userId="d8586a00-d571-4eeb-bfc3-f42bf250439e" providerId="ADAL" clId="{F36A7E5A-624F-42F0-BDF0-C26CC4A241FA}" dt="2022-09-11T16:46:53.140" v="1336" actId="47"/>
        <pc:sldMkLst>
          <pc:docMk/>
          <pc:sldMk cId="4185826315" sldId="1538"/>
        </pc:sldMkLst>
      </pc:sldChg>
      <pc:sldChg chg="add del">
        <pc:chgData name="Lane, Kathleen" userId="d8586a00-d571-4eeb-bfc3-f42bf250439e" providerId="ADAL" clId="{F36A7E5A-624F-42F0-BDF0-C26CC4A241FA}" dt="2022-09-11T16:49:20.160" v="1347" actId="47"/>
        <pc:sldMkLst>
          <pc:docMk/>
          <pc:sldMk cId="1306622515" sldId="1544"/>
        </pc:sldMkLst>
      </pc:sldChg>
      <pc:sldChg chg="add del">
        <pc:chgData name="Lane, Kathleen" userId="d8586a00-d571-4eeb-bfc3-f42bf250439e" providerId="ADAL" clId="{F36A7E5A-624F-42F0-BDF0-C26CC4A241FA}" dt="2022-09-11T16:49:20.160" v="1347" actId="47"/>
        <pc:sldMkLst>
          <pc:docMk/>
          <pc:sldMk cId="4068081608" sldId="1545"/>
        </pc:sldMkLst>
      </pc:sldChg>
      <pc:sldChg chg="addSp delSp modSp add mod ord delAnim">
        <pc:chgData name="Lane, Kathleen" userId="d8586a00-d571-4eeb-bfc3-f42bf250439e" providerId="ADAL" clId="{F36A7E5A-624F-42F0-BDF0-C26CC4A241FA}" dt="2022-09-11T16:40:58.735" v="1320" actId="1440"/>
        <pc:sldMkLst>
          <pc:docMk/>
          <pc:sldMk cId="2107840058" sldId="1552"/>
        </pc:sldMkLst>
        <pc:spChg chg="del">
          <ac:chgData name="Lane, Kathleen" userId="d8586a00-d571-4eeb-bfc3-f42bf250439e" providerId="ADAL" clId="{F36A7E5A-624F-42F0-BDF0-C26CC4A241FA}" dt="2022-06-08T16:26:28.056" v="810" actId="478"/>
          <ac:spMkLst>
            <pc:docMk/>
            <pc:sldMk cId="2107840058" sldId="1552"/>
            <ac:spMk id="8" creationId="{57D7904B-15C8-C4A7-4E68-8CC55476636D}"/>
          </ac:spMkLst>
        </pc:spChg>
        <pc:spChg chg="mod">
          <ac:chgData name="Lane, Kathleen" userId="d8586a00-d571-4eeb-bfc3-f42bf250439e" providerId="ADAL" clId="{F36A7E5A-624F-42F0-BDF0-C26CC4A241FA}" dt="2022-06-08T16:26:15.381" v="805" actId="1076"/>
          <ac:spMkLst>
            <pc:docMk/>
            <pc:sldMk cId="2107840058" sldId="1552"/>
            <ac:spMk id="11" creationId="{918557C2-2181-DEB9-F9F6-86F068E69BD9}"/>
          </ac:spMkLst>
        </pc:spChg>
        <pc:picChg chg="mod">
          <ac:chgData name="Lane, Kathleen" userId="d8586a00-d571-4eeb-bfc3-f42bf250439e" providerId="ADAL" clId="{F36A7E5A-624F-42F0-BDF0-C26CC4A241FA}" dt="2022-06-08T16:26:22.907" v="808" actId="1076"/>
          <ac:picMkLst>
            <pc:docMk/>
            <pc:sldMk cId="2107840058" sldId="1552"/>
            <ac:picMk id="2" creationId="{F2E681F2-D2F4-4EEA-8D6A-8AC83F388D6A}"/>
          </ac:picMkLst>
        </pc:picChg>
        <pc:picChg chg="add del mod">
          <ac:chgData name="Lane, Kathleen" userId="d8586a00-d571-4eeb-bfc3-f42bf250439e" providerId="ADAL" clId="{F36A7E5A-624F-42F0-BDF0-C26CC4A241FA}" dt="2022-06-08T16:26:23.991" v="809" actId="1076"/>
          <ac:picMkLst>
            <pc:docMk/>
            <pc:sldMk cId="2107840058" sldId="1552"/>
            <ac:picMk id="3" creationId="{4D12BCFD-1D14-406E-93F1-13732530FF87}"/>
          </ac:picMkLst>
        </pc:picChg>
        <pc:picChg chg="add mod">
          <ac:chgData name="Lane, Kathleen" userId="d8586a00-d571-4eeb-bfc3-f42bf250439e" providerId="ADAL" clId="{F36A7E5A-624F-42F0-BDF0-C26CC4A241FA}" dt="2022-09-11T16:40:58.735" v="1320" actId="1440"/>
          <ac:picMkLst>
            <pc:docMk/>
            <pc:sldMk cId="2107840058" sldId="1552"/>
            <ac:picMk id="4" creationId="{A2545240-B406-DE7C-8B86-A78FA65F9B11}"/>
          </ac:picMkLst>
        </pc:picChg>
      </pc:sldChg>
      <pc:sldChg chg="add del">
        <pc:chgData name="Lane, Kathleen" userId="d8586a00-d571-4eeb-bfc3-f42bf250439e" providerId="ADAL" clId="{F36A7E5A-624F-42F0-BDF0-C26CC4A241FA}" dt="2022-06-08T16:57:24.546" v="1227" actId="47"/>
        <pc:sldMkLst>
          <pc:docMk/>
          <pc:sldMk cId="4284571367" sldId="1592"/>
        </pc:sldMkLst>
      </pc:sldChg>
      <pc:sldChg chg="add del">
        <pc:chgData name="Lane, Kathleen" userId="d8586a00-d571-4eeb-bfc3-f42bf250439e" providerId="ADAL" clId="{F36A7E5A-624F-42F0-BDF0-C26CC4A241FA}" dt="2022-09-11T16:46:15.238" v="1334" actId="47"/>
        <pc:sldMkLst>
          <pc:docMk/>
          <pc:sldMk cId="3650009317" sldId="1593"/>
        </pc:sldMkLst>
      </pc:sldChg>
      <pc:sldChg chg="add del">
        <pc:chgData name="Lane, Kathleen" userId="d8586a00-d571-4eeb-bfc3-f42bf250439e" providerId="ADAL" clId="{F36A7E5A-624F-42F0-BDF0-C26CC4A241FA}" dt="2022-09-11T16:46:15.238" v="1334" actId="47"/>
        <pc:sldMkLst>
          <pc:docMk/>
          <pc:sldMk cId="1552381862" sldId="1594"/>
        </pc:sldMkLst>
      </pc:sldChg>
      <pc:sldChg chg="add">
        <pc:chgData name="Lane, Kathleen" userId="d8586a00-d571-4eeb-bfc3-f42bf250439e" providerId="ADAL" clId="{F36A7E5A-624F-42F0-BDF0-C26CC4A241FA}" dt="2022-06-08T16:24:58.703" v="799"/>
        <pc:sldMkLst>
          <pc:docMk/>
          <pc:sldMk cId="3685695496" sldId="1595"/>
        </pc:sldMkLst>
      </pc:sldChg>
      <pc:sldChg chg="add del">
        <pc:chgData name="Lane, Kathleen" userId="d8586a00-d571-4eeb-bfc3-f42bf250439e" providerId="ADAL" clId="{F36A7E5A-624F-42F0-BDF0-C26CC4A241FA}" dt="2022-09-11T16:46:53.140" v="1336" actId="47"/>
        <pc:sldMkLst>
          <pc:docMk/>
          <pc:sldMk cId="1864066153" sldId="1597"/>
        </pc:sldMkLst>
      </pc:sldChg>
      <pc:sldChg chg="add del">
        <pc:chgData name="Lane, Kathleen" userId="d8586a00-d571-4eeb-bfc3-f42bf250439e" providerId="ADAL" clId="{F36A7E5A-624F-42F0-BDF0-C26CC4A241FA}" dt="2022-09-11T16:46:53.140" v="1336" actId="47"/>
        <pc:sldMkLst>
          <pc:docMk/>
          <pc:sldMk cId="2160294811" sldId="1598"/>
        </pc:sldMkLst>
      </pc:sldChg>
      <pc:sldChg chg="add">
        <pc:chgData name="Lane, Kathleen" userId="d8586a00-d571-4eeb-bfc3-f42bf250439e" providerId="ADAL" clId="{F36A7E5A-624F-42F0-BDF0-C26CC4A241FA}" dt="2022-06-08T16:24:58.703" v="799"/>
        <pc:sldMkLst>
          <pc:docMk/>
          <pc:sldMk cId="3947506182" sldId="1606"/>
        </pc:sldMkLst>
      </pc:sldChg>
      <pc:sldChg chg="modSp add mod">
        <pc:chgData name="Lane, Kathleen" userId="d8586a00-d571-4eeb-bfc3-f42bf250439e" providerId="ADAL" clId="{F36A7E5A-624F-42F0-BDF0-C26CC4A241FA}" dt="2022-06-08T16:59:39.161" v="1286" actId="1076"/>
        <pc:sldMkLst>
          <pc:docMk/>
          <pc:sldMk cId="1621290183" sldId="1610"/>
        </pc:sldMkLst>
        <pc:spChg chg="mod">
          <ac:chgData name="Lane, Kathleen" userId="d8586a00-d571-4eeb-bfc3-f42bf250439e" providerId="ADAL" clId="{F36A7E5A-624F-42F0-BDF0-C26CC4A241FA}" dt="2022-06-08T16:59:22.132" v="1284" actId="20577"/>
          <ac:spMkLst>
            <pc:docMk/>
            <pc:sldMk cId="1621290183" sldId="1610"/>
            <ac:spMk id="2" creationId="{658315E8-D26F-6244-A0E3-3C2AC643D87C}"/>
          </ac:spMkLst>
        </pc:spChg>
        <pc:spChg chg="mod">
          <ac:chgData name="Lane, Kathleen" userId="d8586a00-d571-4eeb-bfc3-f42bf250439e" providerId="ADAL" clId="{F36A7E5A-624F-42F0-BDF0-C26CC4A241FA}" dt="2022-06-08T16:59:37.321" v="1285"/>
          <ac:spMkLst>
            <pc:docMk/>
            <pc:sldMk cId="1621290183" sldId="1610"/>
            <ac:spMk id="3" creationId="{AFB79CF2-EA72-6748-F8FA-4B06FB9A526E}"/>
          </ac:spMkLst>
        </pc:spChg>
        <pc:spChg chg="mod">
          <ac:chgData name="Lane, Kathleen" userId="d8586a00-d571-4eeb-bfc3-f42bf250439e" providerId="ADAL" clId="{F36A7E5A-624F-42F0-BDF0-C26CC4A241FA}" dt="2022-06-08T16:59:39.161" v="1286" actId="1076"/>
          <ac:spMkLst>
            <pc:docMk/>
            <pc:sldMk cId="1621290183" sldId="1610"/>
            <ac:spMk id="5" creationId="{FD3DBC54-5886-5BB9-D4C2-27032313A763}"/>
          </ac:spMkLst>
        </pc:spChg>
      </pc:sldChg>
      <pc:sldChg chg="add">
        <pc:chgData name="Lane, Kathleen" userId="d8586a00-d571-4eeb-bfc3-f42bf250439e" providerId="ADAL" clId="{F36A7E5A-624F-42F0-BDF0-C26CC4A241FA}" dt="2022-06-08T16:24:58.703" v="799"/>
        <pc:sldMkLst>
          <pc:docMk/>
          <pc:sldMk cId="251755131" sldId="1611"/>
        </pc:sldMkLst>
      </pc:sldChg>
      <pc:sldChg chg="add del">
        <pc:chgData name="Lane, Kathleen" userId="d8586a00-d571-4eeb-bfc3-f42bf250439e" providerId="ADAL" clId="{F36A7E5A-624F-42F0-BDF0-C26CC4A241FA}" dt="2022-09-11T16:47:04.255" v="1337" actId="47"/>
        <pc:sldMkLst>
          <pc:docMk/>
          <pc:sldMk cId="550569292" sldId="1612"/>
        </pc:sldMkLst>
      </pc:sldChg>
      <pc:sldChg chg="addSp modSp add mod">
        <pc:chgData name="Lane, Kathleen" userId="d8586a00-d571-4eeb-bfc3-f42bf250439e" providerId="ADAL" clId="{F36A7E5A-624F-42F0-BDF0-C26CC4A241FA}" dt="2022-06-08T16:45:20.179" v="1111" actId="1076"/>
        <pc:sldMkLst>
          <pc:docMk/>
          <pc:sldMk cId="325493183" sldId="1613"/>
        </pc:sldMkLst>
        <pc:spChg chg="mod">
          <ac:chgData name="Lane, Kathleen" userId="d8586a00-d571-4eeb-bfc3-f42bf250439e" providerId="ADAL" clId="{F36A7E5A-624F-42F0-BDF0-C26CC4A241FA}" dt="2022-06-08T16:35:40.226" v="1047" actId="20577"/>
          <ac:spMkLst>
            <pc:docMk/>
            <pc:sldMk cId="325493183" sldId="1613"/>
            <ac:spMk id="2" creationId="{F53C0878-82E1-4033-A310-72C1C4006D86}"/>
          </ac:spMkLst>
        </pc:spChg>
        <pc:spChg chg="mod">
          <ac:chgData name="Lane, Kathleen" userId="d8586a00-d571-4eeb-bfc3-f42bf250439e" providerId="ADAL" clId="{F36A7E5A-624F-42F0-BDF0-C26CC4A241FA}" dt="2022-06-08T16:36:30.442" v="1076" actId="20577"/>
          <ac:spMkLst>
            <pc:docMk/>
            <pc:sldMk cId="325493183" sldId="1613"/>
            <ac:spMk id="3" creationId="{71FE741F-88D4-4D23-9189-D98C640B0B7A}"/>
          </ac:spMkLst>
        </pc:spChg>
        <pc:picChg chg="add mod ord">
          <ac:chgData name="Lane, Kathleen" userId="d8586a00-d571-4eeb-bfc3-f42bf250439e" providerId="ADAL" clId="{F36A7E5A-624F-42F0-BDF0-C26CC4A241FA}" dt="2022-06-08T16:45:20.179" v="1111" actId="1076"/>
          <ac:picMkLst>
            <pc:docMk/>
            <pc:sldMk cId="325493183" sldId="1613"/>
            <ac:picMk id="4" creationId="{92D2D47C-0E3D-1E4D-3DDF-779C2FD98BA2}"/>
          </ac:picMkLst>
        </pc:picChg>
        <pc:picChg chg="add mod">
          <ac:chgData name="Lane, Kathleen" userId="d8586a00-d571-4eeb-bfc3-f42bf250439e" providerId="ADAL" clId="{F36A7E5A-624F-42F0-BDF0-C26CC4A241FA}" dt="2022-06-08T16:45:08.229" v="1108" actId="14100"/>
          <ac:picMkLst>
            <pc:docMk/>
            <pc:sldMk cId="325493183" sldId="1613"/>
            <ac:picMk id="5" creationId="{6A53407B-EF5C-675F-E47B-79F5CA3A597B}"/>
          </ac:picMkLst>
        </pc:picChg>
      </pc:sldChg>
      <pc:sldChg chg="add">
        <pc:chgData name="Lane, Kathleen" userId="d8586a00-d571-4eeb-bfc3-f42bf250439e" providerId="ADAL" clId="{F36A7E5A-624F-42F0-BDF0-C26CC4A241FA}" dt="2022-06-08T16:37:32.140" v="1077"/>
        <pc:sldMkLst>
          <pc:docMk/>
          <pc:sldMk cId="3119188197" sldId="1614"/>
        </pc:sldMkLst>
      </pc:sldChg>
      <pc:sldChg chg="add del">
        <pc:chgData name="Lane, Kathleen" userId="d8586a00-d571-4eeb-bfc3-f42bf250439e" providerId="ADAL" clId="{F36A7E5A-624F-42F0-BDF0-C26CC4A241FA}" dt="2022-06-08T16:38:12.480" v="1081" actId="47"/>
        <pc:sldMkLst>
          <pc:docMk/>
          <pc:sldMk cId="590044323" sldId="1615"/>
        </pc:sldMkLst>
      </pc:sldChg>
      <pc:sldChg chg="add">
        <pc:chgData name="Lane, Kathleen" userId="d8586a00-d571-4eeb-bfc3-f42bf250439e" providerId="ADAL" clId="{F36A7E5A-624F-42F0-BDF0-C26CC4A241FA}" dt="2022-06-08T16:37:32.140" v="1077"/>
        <pc:sldMkLst>
          <pc:docMk/>
          <pc:sldMk cId="1613150344" sldId="1616"/>
        </pc:sldMkLst>
      </pc:sldChg>
      <pc:sldChg chg="add">
        <pc:chgData name="Lane, Kathleen" userId="d8586a00-d571-4eeb-bfc3-f42bf250439e" providerId="ADAL" clId="{F36A7E5A-624F-42F0-BDF0-C26CC4A241FA}" dt="2022-06-08T16:37:32.140" v="1077"/>
        <pc:sldMkLst>
          <pc:docMk/>
          <pc:sldMk cId="463797337" sldId="1617"/>
        </pc:sldMkLst>
      </pc:sldChg>
      <pc:sldChg chg="add">
        <pc:chgData name="Lane, Kathleen" userId="d8586a00-d571-4eeb-bfc3-f42bf250439e" providerId="ADAL" clId="{F36A7E5A-624F-42F0-BDF0-C26CC4A241FA}" dt="2022-06-08T16:37:32.140" v="1077"/>
        <pc:sldMkLst>
          <pc:docMk/>
          <pc:sldMk cId="447076601" sldId="1618"/>
        </pc:sldMkLst>
      </pc:sldChg>
      <pc:sldChg chg="add del">
        <pc:chgData name="Lane, Kathleen" userId="d8586a00-d571-4eeb-bfc3-f42bf250439e" providerId="ADAL" clId="{F36A7E5A-624F-42F0-BDF0-C26CC4A241FA}" dt="2022-06-08T16:38:30.359" v="1082" actId="47"/>
        <pc:sldMkLst>
          <pc:docMk/>
          <pc:sldMk cId="756124482" sldId="1619"/>
        </pc:sldMkLst>
      </pc:sldChg>
      <pc:sldChg chg="add">
        <pc:chgData name="Lane, Kathleen" userId="d8586a00-d571-4eeb-bfc3-f42bf250439e" providerId="ADAL" clId="{F36A7E5A-624F-42F0-BDF0-C26CC4A241FA}" dt="2022-09-11T14:13:31.107" v="1287"/>
        <pc:sldMkLst>
          <pc:docMk/>
          <pc:sldMk cId="2529089623" sldId="1619"/>
        </pc:sldMkLst>
      </pc:sldChg>
      <pc:sldChg chg="add del">
        <pc:chgData name="Lane, Kathleen" userId="d8586a00-d571-4eeb-bfc3-f42bf250439e" providerId="ADAL" clId="{F36A7E5A-624F-42F0-BDF0-C26CC4A241FA}" dt="2022-06-08T16:38:30.359" v="1082" actId="47"/>
        <pc:sldMkLst>
          <pc:docMk/>
          <pc:sldMk cId="2637853016" sldId="1620"/>
        </pc:sldMkLst>
      </pc:sldChg>
      <pc:sldChg chg="add del">
        <pc:chgData name="Lane, Kathleen" userId="d8586a00-d571-4eeb-bfc3-f42bf250439e" providerId="ADAL" clId="{F36A7E5A-624F-42F0-BDF0-C26CC4A241FA}" dt="2022-06-08T16:38:30.359" v="1082" actId="47"/>
        <pc:sldMkLst>
          <pc:docMk/>
          <pc:sldMk cId="1231011101" sldId="1621"/>
        </pc:sldMkLst>
      </pc:sldChg>
      <pc:sldChg chg="add">
        <pc:chgData name="Lane, Kathleen" userId="d8586a00-d571-4eeb-bfc3-f42bf250439e" providerId="ADAL" clId="{F36A7E5A-624F-42F0-BDF0-C26CC4A241FA}" dt="2022-06-08T16:37:32.140" v="1077"/>
        <pc:sldMkLst>
          <pc:docMk/>
          <pc:sldMk cId="2564401375" sldId="1622"/>
        </pc:sldMkLst>
      </pc:sldChg>
      <pc:sldChg chg="add del">
        <pc:chgData name="Lane, Kathleen" userId="d8586a00-d571-4eeb-bfc3-f42bf250439e" providerId="ADAL" clId="{F36A7E5A-624F-42F0-BDF0-C26CC4A241FA}" dt="2022-06-08T16:58:18.022" v="1238" actId="47"/>
        <pc:sldMkLst>
          <pc:docMk/>
          <pc:sldMk cId="1076736640" sldId="1623"/>
        </pc:sldMkLst>
      </pc:sldChg>
      <pc:sldChg chg="add del">
        <pc:chgData name="Lane, Kathleen" userId="d8586a00-d571-4eeb-bfc3-f42bf250439e" providerId="ADAL" clId="{F36A7E5A-624F-42F0-BDF0-C26CC4A241FA}" dt="2022-06-08T16:55:29.499" v="1222" actId="2696"/>
        <pc:sldMkLst>
          <pc:docMk/>
          <pc:sldMk cId="3757185429" sldId="1623"/>
        </pc:sldMkLst>
      </pc:sldChg>
      <pc:sldChg chg="modSp add mod">
        <pc:chgData name="Lane, Kathleen" userId="d8586a00-d571-4eeb-bfc3-f42bf250439e" providerId="ADAL" clId="{F36A7E5A-624F-42F0-BDF0-C26CC4A241FA}" dt="2022-06-08T16:55:53.348" v="1225" actId="20577"/>
        <pc:sldMkLst>
          <pc:docMk/>
          <pc:sldMk cId="252108554" sldId="1624"/>
        </pc:sldMkLst>
        <pc:spChg chg="mod">
          <ac:chgData name="Lane, Kathleen" userId="d8586a00-d571-4eeb-bfc3-f42bf250439e" providerId="ADAL" clId="{F36A7E5A-624F-42F0-BDF0-C26CC4A241FA}" dt="2022-06-08T16:55:53.348" v="1225" actId="20577"/>
          <ac:spMkLst>
            <pc:docMk/>
            <pc:sldMk cId="252108554" sldId="1624"/>
            <ac:spMk id="15" creationId="{56F642AF-095B-4ACB-8E23-4D0A4D8CB585}"/>
          </ac:spMkLst>
        </pc:spChg>
      </pc:sldChg>
      <pc:sldChg chg="add ord">
        <pc:chgData name="Lane, Kathleen" userId="d8586a00-d571-4eeb-bfc3-f42bf250439e" providerId="ADAL" clId="{F36A7E5A-624F-42F0-BDF0-C26CC4A241FA}" dt="2022-06-08T16:38:51.886" v="1085"/>
        <pc:sldMkLst>
          <pc:docMk/>
          <pc:sldMk cId="2953707562" sldId="1625"/>
        </pc:sldMkLst>
      </pc:sldChg>
      <pc:sldChg chg="modSp add del mod">
        <pc:chgData name="Lane, Kathleen" userId="d8586a00-d571-4eeb-bfc3-f42bf250439e" providerId="ADAL" clId="{F36A7E5A-624F-42F0-BDF0-C26CC4A241FA}" dt="2022-06-08T16:52:50.121" v="1209"/>
        <pc:sldMkLst>
          <pc:docMk/>
          <pc:sldMk cId="76561394" sldId="1626"/>
        </pc:sldMkLst>
        <pc:spChg chg="mod">
          <ac:chgData name="Lane, Kathleen" userId="d8586a00-d571-4eeb-bfc3-f42bf250439e" providerId="ADAL" clId="{F36A7E5A-624F-42F0-BDF0-C26CC4A241FA}" dt="2022-06-08T16:52:50.121" v="1209"/>
          <ac:spMkLst>
            <pc:docMk/>
            <pc:sldMk cId="76561394" sldId="1626"/>
            <ac:spMk id="3" creationId="{00000000-0000-0000-0000-000000000000}"/>
          </ac:spMkLst>
        </pc:spChg>
      </pc:sldChg>
      <pc:sldChg chg="delSp add mod">
        <pc:chgData name="Lane, Kathleen" userId="d8586a00-d571-4eeb-bfc3-f42bf250439e" providerId="ADAL" clId="{F36A7E5A-624F-42F0-BDF0-C26CC4A241FA}" dt="2022-09-11T16:52:35.703" v="1354" actId="478"/>
        <pc:sldMkLst>
          <pc:docMk/>
          <pc:sldMk cId="1317996929" sldId="1626"/>
        </pc:sldMkLst>
        <pc:spChg chg="del">
          <ac:chgData name="Lane, Kathleen" userId="d8586a00-d571-4eeb-bfc3-f42bf250439e" providerId="ADAL" clId="{F36A7E5A-624F-42F0-BDF0-C26CC4A241FA}" dt="2022-09-11T16:52:35.703" v="1354" actId="478"/>
          <ac:spMkLst>
            <pc:docMk/>
            <pc:sldMk cId="1317996929" sldId="1626"/>
            <ac:spMk id="4" creationId="{A032C87E-42C2-4149-9227-BAF30AB40FF2}"/>
          </ac:spMkLst>
        </pc:spChg>
      </pc:sldChg>
      <pc:sldChg chg="add del">
        <pc:chgData name="Lane, Kathleen" userId="d8586a00-d571-4eeb-bfc3-f42bf250439e" providerId="ADAL" clId="{F36A7E5A-624F-42F0-BDF0-C26CC4A241FA}" dt="2022-06-08T16:38:57.964" v="1086" actId="47"/>
        <pc:sldMkLst>
          <pc:docMk/>
          <pc:sldMk cId="2138205360" sldId="1626"/>
        </pc:sldMkLst>
      </pc:sldChg>
      <pc:sldChg chg="modSp add del mod">
        <pc:chgData name="Lane, Kathleen" userId="d8586a00-d571-4eeb-bfc3-f42bf250439e" providerId="ADAL" clId="{F36A7E5A-624F-42F0-BDF0-C26CC4A241FA}" dt="2022-06-08T16:51:27.174" v="1203" actId="47"/>
        <pc:sldMkLst>
          <pc:docMk/>
          <pc:sldMk cId="4115155415" sldId="1626"/>
        </pc:sldMkLst>
        <pc:spChg chg="mod">
          <ac:chgData name="Lane, Kathleen" userId="d8586a00-d571-4eeb-bfc3-f42bf250439e" providerId="ADAL" clId="{F36A7E5A-624F-42F0-BDF0-C26CC4A241FA}" dt="2022-06-08T16:50:18.550" v="1131" actId="27636"/>
          <ac:spMkLst>
            <pc:docMk/>
            <pc:sldMk cId="4115155415" sldId="1626"/>
            <ac:spMk id="3" creationId="{00000000-0000-0000-0000-000000000000}"/>
          </ac:spMkLst>
        </pc:spChg>
      </pc:sldChg>
      <pc:sldChg chg="add del">
        <pc:chgData name="Lane, Kathleen" userId="d8586a00-d571-4eeb-bfc3-f42bf250439e" providerId="ADAL" clId="{F36A7E5A-624F-42F0-BDF0-C26CC4A241FA}" dt="2022-06-08T16:38:57.964" v="1086" actId="47"/>
        <pc:sldMkLst>
          <pc:docMk/>
          <pc:sldMk cId="3040378240" sldId="1627"/>
        </pc:sldMkLst>
      </pc:sldChg>
      <pc:sldChg chg="addSp modSp add mod">
        <pc:chgData name="Lane, Kathleen" userId="d8586a00-d571-4eeb-bfc3-f42bf250439e" providerId="ADAL" clId="{F36A7E5A-624F-42F0-BDF0-C26CC4A241FA}" dt="2022-09-11T16:41:35.231" v="1323" actId="1076"/>
        <pc:sldMkLst>
          <pc:docMk/>
          <pc:sldMk cId="3964322551" sldId="1627"/>
        </pc:sldMkLst>
        <pc:picChg chg="add mod">
          <ac:chgData name="Lane, Kathleen" userId="d8586a00-d571-4eeb-bfc3-f42bf250439e" providerId="ADAL" clId="{F36A7E5A-624F-42F0-BDF0-C26CC4A241FA}" dt="2022-09-11T16:41:35.231" v="1323" actId="1076"/>
          <ac:picMkLst>
            <pc:docMk/>
            <pc:sldMk cId="3964322551" sldId="1627"/>
            <ac:picMk id="4" creationId="{9004C297-37C6-A754-DF21-80F83A1AC4EE}"/>
          </ac:picMkLst>
        </pc:picChg>
        <pc:picChg chg="add mod">
          <ac:chgData name="Lane, Kathleen" userId="d8586a00-d571-4eeb-bfc3-f42bf250439e" providerId="ADAL" clId="{F36A7E5A-624F-42F0-BDF0-C26CC4A241FA}" dt="2022-06-08T16:58:15.395" v="1237" actId="14100"/>
          <ac:picMkLst>
            <pc:docMk/>
            <pc:sldMk cId="3964322551" sldId="1627"/>
            <ac:picMk id="6" creationId="{C51588FA-6923-6EFB-4282-E73C0225EDD7}"/>
          </ac:picMkLst>
        </pc:picChg>
      </pc:sldChg>
      <pc:sldChg chg="add del">
        <pc:chgData name="Lane, Kathleen" userId="d8586a00-d571-4eeb-bfc3-f42bf250439e" providerId="ADAL" clId="{F36A7E5A-624F-42F0-BDF0-C26CC4A241FA}" dt="2022-06-08T16:38:57.964" v="1086" actId="47"/>
        <pc:sldMkLst>
          <pc:docMk/>
          <pc:sldMk cId="3055163925" sldId="1628"/>
        </pc:sldMkLst>
      </pc:sldChg>
      <pc:sldChg chg="add del">
        <pc:chgData name="Lane, Kathleen" userId="d8586a00-d571-4eeb-bfc3-f42bf250439e" providerId="ADAL" clId="{F36A7E5A-624F-42F0-BDF0-C26CC4A241FA}" dt="2022-06-08T16:38:57.964" v="1086" actId="47"/>
        <pc:sldMkLst>
          <pc:docMk/>
          <pc:sldMk cId="1508022453" sldId="1629"/>
        </pc:sldMkLst>
      </pc:sldChg>
      <pc:sldChg chg="add del">
        <pc:chgData name="Lane, Kathleen" userId="d8586a00-d571-4eeb-bfc3-f42bf250439e" providerId="ADAL" clId="{F36A7E5A-624F-42F0-BDF0-C26CC4A241FA}" dt="2022-06-08T16:39:14.820" v="1089" actId="47"/>
        <pc:sldMkLst>
          <pc:docMk/>
          <pc:sldMk cId="2774234410" sldId="1630"/>
        </pc:sldMkLst>
      </pc:sldChg>
      <pc:sldChg chg="add del">
        <pc:chgData name="Lane, Kathleen" userId="d8586a00-d571-4eeb-bfc3-f42bf250439e" providerId="ADAL" clId="{F36A7E5A-624F-42F0-BDF0-C26CC4A241FA}" dt="2022-06-08T16:39:14.820" v="1089" actId="47"/>
        <pc:sldMkLst>
          <pc:docMk/>
          <pc:sldMk cId="3255326266" sldId="1631"/>
        </pc:sldMkLst>
      </pc:sldChg>
      <pc:sldChg chg="del">
        <pc:chgData name="Lane, Kathleen" userId="d8586a00-d571-4eeb-bfc3-f42bf250439e" providerId="ADAL" clId="{F36A7E5A-624F-42F0-BDF0-C26CC4A241FA}" dt="2022-09-11T16:42:24.039" v="1326" actId="47"/>
        <pc:sldMkLst>
          <pc:docMk/>
          <pc:sldMk cId="303605924" sldId="1633"/>
        </pc:sldMkLst>
      </pc:sldChg>
      <pc:sldChg chg="del">
        <pc:chgData name="Lane, Kathleen" userId="d8586a00-d571-4eeb-bfc3-f42bf250439e" providerId="ADAL" clId="{F36A7E5A-624F-42F0-BDF0-C26CC4A241FA}" dt="2022-09-11T16:41:47.677" v="1324" actId="47"/>
        <pc:sldMkLst>
          <pc:docMk/>
          <pc:sldMk cId="1848522615" sldId="1634"/>
        </pc:sldMkLst>
      </pc:sldChg>
      <pc:sldChg chg="del">
        <pc:chgData name="Lane, Kathleen" userId="d8586a00-d571-4eeb-bfc3-f42bf250439e" providerId="ADAL" clId="{F36A7E5A-624F-42F0-BDF0-C26CC4A241FA}" dt="2022-09-11T16:41:47.677" v="1324" actId="47"/>
        <pc:sldMkLst>
          <pc:docMk/>
          <pc:sldMk cId="2138205360" sldId="1635"/>
        </pc:sldMkLst>
      </pc:sldChg>
      <pc:sldChg chg="del">
        <pc:chgData name="Lane, Kathleen" userId="d8586a00-d571-4eeb-bfc3-f42bf250439e" providerId="ADAL" clId="{F36A7E5A-624F-42F0-BDF0-C26CC4A241FA}" dt="2022-09-11T16:41:47.677" v="1324" actId="47"/>
        <pc:sldMkLst>
          <pc:docMk/>
          <pc:sldMk cId="3040378240" sldId="1636"/>
        </pc:sldMkLst>
      </pc:sldChg>
      <pc:sldChg chg="del">
        <pc:chgData name="Lane, Kathleen" userId="d8586a00-d571-4eeb-bfc3-f42bf250439e" providerId="ADAL" clId="{F36A7E5A-624F-42F0-BDF0-C26CC4A241FA}" dt="2022-09-11T16:41:47.677" v="1324" actId="47"/>
        <pc:sldMkLst>
          <pc:docMk/>
          <pc:sldMk cId="3055163925" sldId="1637"/>
        </pc:sldMkLst>
      </pc:sldChg>
      <pc:sldChg chg="del">
        <pc:chgData name="Lane, Kathleen" userId="d8586a00-d571-4eeb-bfc3-f42bf250439e" providerId="ADAL" clId="{F36A7E5A-624F-42F0-BDF0-C26CC4A241FA}" dt="2022-09-11T16:41:47.677" v="1324" actId="47"/>
        <pc:sldMkLst>
          <pc:docMk/>
          <pc:sldMk cId="1508022453" sldId="1638"/>
        </pc:sldMkLst>
      </pc:sldChg>
      <pc:sldChg chg="del">
        <pc:chgData name="Lane, Kathleen" userId="d8586a00-d571-4eeb-bfc3-f42bf250439e" providerId="ADAL" clId="{F36A7E5A-624F-42F0-BDF0-C26CC4A241FA}" dt="2022-09-11T16:41:47.677" v="1324" actId="47"/>
        <pc:sldMkLst>
          <pc:docMk/>
          <pc:sldMk cId="2774234410" sldId="1639"/>
        </pc:sldMkLst>
      </pc:sldChg>
      <pc:sldChg chg="del">
        <pc:chgData name="Lane, Kathleen" userId="d8586a00-d571-4eeb-bfc3-f42bf250439e" providerId="ADAL" clId="{F36A7E5A-624F-42F0-BDF0-C26CC4A241FA}" dt="2022-09-11T16:41:47.677" v="1324" actId="47"/>
        <pc:sldMkLst>
          <pc:docMk/>
          <pc:sldMk cId="3255326266" sldId="1640"/>
        </pc:sldMkLst>
      </pc:sldChg>
      <pc:sldChg chg="modSp add mod">
        <pc:chgData name="Lane, Kathleen" userId="d8586a00-d571-4eeb-bfc3-f42bf250439e" providerId="ADAL" clId="{F36A7E5A-624F-42F0-BDF0-C26CC4A241FA}" dt="2022-09-11T14:17:56.788" v="1291" actId="1076"/>
        <pc:sldMkLst>
          <pc:docMk/>
          <pc:sldMk cId="581133847" sldId="1641"/>
        </pc:sldMkLst>
        <pc:spChg chg="mod">
          <ac:chgData name="Lane, Kathleen" userId="d8586a00-d571-4eeb-bfc3-f42bf250439e" providerId="ADAL" clId="{F36A7E5A-624F-42F0-BDF0-C26CC4A241FA}" dt="2022-09-11T14:17:56.788" v="1291" actId="1076"/>
          <ac:spMkLst>
            <pc:docMk/>
            <pc:sldMk cId="581133847" sldId="1641"/>
            <ac:spMk id="2" creationId="{EA0C9349-1BDF-E078-B9D4-63D4DA12B75B}"/>
          </ac:spMkLst>
        </pc:spChg>
      </pc:sldChg>
      <pc:sldChg chg="add">
        <pc:chgData name="Lane, Kathleen" userId="d8586a00-d571-4eeb-bfc3-f42bf250439e" providerId="ADAL" clId="{F36A7E5A-624F-42F0-BDF0-C26CC4A241FA}" dt="2022-09-11T14:13:31.107" v="1287"/>
        <pc:sldMkLst>
          <pc:docMk/>
          <pc:sldMk cId="3225566526" sldId="1642"/>
        </pc:sldMkLst>
      </pc:sldChg>
      <pc:sldChg chg="add">
        <pc:chgData name="Lane, Kathleen" userId="d8586a00-d571-4eeb-bfc3-f42bf250439e" providerId="ADAL" clId="{F36A7E5A-624F-42F0-BDF0-C26CC4A241FA}" dt="2022-09-11T14:13:31.107" v="1287"/>
        <pc:sldMkLst>
          <pc:docMk/>
          <pc:sldMk cId="2265222802" sldId="1643"/>
        </pc:sldMkLst>
      </pc:sldChg>
      <pc:sldChg chg="add">
        <pc:chgData name="Lane, Kathleen" userId="d8586a00-d571-4eeb-bfc3-f42bf250439e" providerId="ADAL" clId="{F36A7E5A-624F-42F0-BDF0-C26CC4A241FA}" dt="2022-09-11T16:52:29.162" v="1353"/>
        <pc:sldMkLst>
          <pc:docMk/>
          <pc:sldMk cId="1080352621" sldId="1678"/>
        </pc:sldMkLst>
      </pc:sldChg>
      <pc:sldChg chg="add del">
        <pc:chgData name="Lane, Kathleen" userId="d8586a00-d571-4eeb-bfc3-f42bf250439e" providerId="ADAL" clId="{F36A7E5A-624F-42F0-BDF0-C26CC4A241FA}" dt="2022-09-11T14:21:13.873" v="1294"/>
        <pc:sldMkLst>
          <pc:docMk/>
          <pc:sldMk cId="4045403122" sldId="1679"/>
        </pc:sldMkLst>
      </pc:sldChg>
      <pc:sldChg chg="add">
        <pc:chgData name="Lane, Kathleen" userId="d8586a00-d571-4eeb-bfc3-f42bf250439e" providerId="ADAL" clId="{F36A7E5A-624F-42F0-BDF0-C26CC4A241FA}" dt="2022-09-11T14:21:13.873" v="1294"/>
        <pc:sldMkLst>
          <pc:docMk/>
          <pc:sldMk cId="379571976" sldId="1680"/>
        </pc:sldMkLst>
      </pc:sldChg>
      <pc:sldChg chg="add del">
        <pc:chgData name="Lane, Kathleen" userId="d8586a00-d571-4eeb-bfc3-f42bf250439e" providerId="ADAL" clId="{F36A7E5A-624F-42F0-BDF0-C26CC4A241FA}" dt="2022-09-11T14:21:13.676" v="1293"/>
        <pc:sldMkLst>
          <pc:docMk/>
          <pc:sldMk cId="1649858877" sldId="1680"/>
        </pc:sldMkLst>
      </pc:sldChg>
      <pc:sldChg chg="add del">
        <pc:chgData name="Lane, Kathleen" userId="d8586a00-d571-4eeb-bfc3-f42bf250439e" providerId="ADAL" clId="{F36A7E5A-624F-42F0-BDF0-C26CC4A241FA}" dt="2022-09-11T14:21:13.873" v="1294"/>
        <pc:sldMkLst>
          <pc:docMk/>
          <pc:sldMk cId="2122212806" sldId="1681"/>
        </pc:sldMkLst>
      </pc:sldChg>
      <pc:sldChg chg="add">
        <pc:chgData name="Lane, Kathleen" userId="d8586a00-d571-4eeb-bfc3-f42bf250439e" providerId="ADAL" clId="{F36A7E5A-624F-42F0-BDF0-C26CC4A241FA}" dt="2022-09-11T16:42:20.317" v="1325"/>
        <pc:sldMkLst>
          <pc:docMk/>
          <pc:sldMk cId="3137768367" sldId="1682"/>
        </pc:sldMkLst>
      </pc:sldChg>
      <pc:sldChg chg="new del">
        <pc:chgData name="Lane, Kathleen" userId="d8586a00-d571-4eeb-bfc3-f42bf250439e" providerId="ADAL" clId="{F36A7E5A-624F-42F0-BDF0-C26CC4A241FA}" dt="2022-09-11T16:45:25.758" v="1333" actId="47"/>
        <pc:sldMkLst>
          <pc:docMk/>
          <pc:sldMk cId="3335812259" sldId="1683"/>
        </pc:sldMkLst>
      </pc:sldChg>
      <pc:sldChg chg="add">
        <pc:chgData name="Lane, Kathleen" userId="d8586a00-d571-4eeb-bfc3-f42bf250439e" providerId="ADAL" clId="{F36A7E5A-624F-42F0-BDF0-C26CC4A241FA}" dt="2022-09-11T16:52:29.162" v="1353"/>
        <pc:sldMkLst>
          <pc:docMk/>
          <pc:sldMk cId="1445237140" sldId="1685"/>
        </pc:sldMkLst>
      </pc:sldChg>
      <pc:sldChg chg="add">
        <pc:chgData name="Lane, Kathleen" userId="d8586a00-d571-4eeb-bfc3-f42bf250439e" providerId="ADAL" clId="{F36A7E5A-624F-42F0-BDF0-C26CC4A241FA}" dt="2022-09-11T16:46:47.952" v="1335"/>
        <pc:sldMkLst>
          <pc:docMk/>
          <pc:sldMk cId="2630518223" sldId="1687"/>
        </pc:sldMkLst>
      </pc:sldChg>
      <pc:sldChg chg="add">
        <pc:chgData name="Lane, Kathleen" userId="d8586a00-d571-4eeb-bfc3-f42bf250439e" providerId="ADAL" clId="{F36A7E5A-624F-42F0-BDF0-C26CC4A241FA}" dt="2022-09-11T16:46:47.952" v="1335"/>
        <pc:sldMkLst>
          <pc:docMk/>
          <pc:sldMk cId="1161336310" sldId="1691"/>
        </pc:sldMkLst>
      </pc:sldChg>
      <pc:sldChg chg="add">
        <pc:chgData name="Lane, Kathleen" userId="d8586a00-d571-4eeb-bfc3-f42bf250439e" providerId="ADAL" clId="{F36A7E5A-624F-42F0-BDF0-C26CC4A241FA}" dt="2022-09-11T16:46:47.952" v="1335"/>
        <pc:sldMkLst>
          <pc:docMk/>
          <pc:sldMk cId="4119175033" sldId="1692"/>
        </pc:sldMkLst>
      </pc:sldChg>
      <pc:sldChg chg="add">
        <pc:chgData name="Lane, Kathleen" userId="d8586a00-d571-4eeb-bfc3-f42bf250439e" providerId="ADAL" clId="{F36A7E5A-624F-42F0-BDF0-C26CC4A241FA}" dt="2022-09-11T16:46:47.952" v="1335"/>
        <pc:sldMkLst>
          <pc:docMk/>
          <pc:sldMk cId="1627747202" sldId="1693"/>
        </pc:sldMkLst>
      </pc:sldChg>
      <pc:sldChg chg="add">
        <pc:chgData name="Lane, Kathleen" userId="d8586a00-d571-4eeb-bfc3-f42bf250439e" providerId="ADAL" clId="{F36A7E5A-624F-42F0-BDF0-C26CC4A241FA}" dt="2022-09-11T16:46:47.952" v="1335"/>
        <pc:sldMkLst>
          <pc:docMk/>
          <pc:sldMk cId="861313152" sldId="1694"/>
        </pc:sldMkLst>
      </pc:sldChg>
      <pc:sldChg chg="add">
        <pc:chgData name="Lane, Kathleen" userId="d8586a00-d571-4eeb-bfc3-f42bf250439e" providerId="ADAL" clId="{F36A7E5A-624F-42F0-BDF0-C26CC4A241FA}" dt="2022-09-11T16:46:47.952" v="1335"/>
        <pc:sldMkLst>
          <pc:docMk/>
          <pc:sldMk cId="2090592170" sldId="1695"/>
        </pc:sldMkLst>
      </pc:sldChg>
      <pc:sldChg chg="modSp add mod">
        <pc:chgData name="Lane, Kathleen" userId="d8586a00-d571-4eeb-bfc3-f42bf250439e" providerId="ADAL" clId="{F36A7E5A-624F-42F0-BDF0-C26CC4A241FA}" dt="2022-09-11T16:47:27.449" v="1342" actId="14100"/>
        <pc:sldMkLst>
          <pc:docMk/>
          <pc:sldMk cId="199988419" sldId="1696"/>
        </pc:sldMkLst>
        <pc:spChg chg="mod">
          <ac:chgData name="Lane, Kathleen" userId="d8586a00-d571-4eeb-bfc3-f42bf250439e" providerId="ADAL" clId="{F36A7E5A-624F-42F0-BDF0-C26CC4A241FA}" dt="2022-09-11T16:47:17.080" v="1339" actId="1076"/>
          <ac:spMkLst>
            <pc:docMk/>
            <pc:sldMk cId="199988419" sldId="1696"/>
            <ac:spMk id="4" creationId="{27D306E4-B568-99AB-5163-BA08E380FA72}"/>
          </ac:spMkLst>
        </pc:spChg>
        <pc:picChg chg="mod">
          <ac:chgData name="Lane, Kathleen" userId="d8586a00-d571-4eeb-bfc3-f42bf250439e" providerId="ADAL" clId="{F36A7E5A-624F-42F0-BDF0-C26CC4A241FA}" dt="2022-09-11T16:47:27.449" v="1342" actId="14100"/>
          <ac:picMkLst>
            <pc:docMk/>
            <pc:sldMk cId="199988419" sldId="1696"/>
            <ac:picMk id="3" creationId="{00000000-0000-0000-0000-000000000000}"/>
          </ac:picMkLst>
        </pc:picChg>
      </pc:sldChg>
      <pc:sldChg chg="add">
        <pc:chgData name="Lane, Kathleen" userId="d8586a00-d571-4eeb-bfc3-f42bf250439e" providerId="ADAL" clId="{F36A7E5A-624F-42F0-BDF0-C26CC4A241FA}" dt="2022-09-11T16:49:31.930" v="1348"/>
        <pc:sldMkLst>
          <pc:docMk/>
          <pc:sldMk cId="3956358933" sldId="1697"/>
        </pc:sldMkLst>
      </pc:sldChg>
      <pc:sldChg chg="new del">
        <pc:chgData name="Lane, Kathleen" userId="d8586a00-d571-4eeb-bfc3-f42bf250439e" providerId="ADAL" clId="{F36A7E5A-624F-42F0-BDF0-C26CC4A241FA}" dt="2022-09-11T16:50:11.337" v="1352" actId="47"/>
        <pc:sldMkLst>
          <pc:docMk/>
          <pc:sldMk cId="4193465657" sldId="1698"/>
        </pc:sldMkLst>
      </pc:sldChg>
      <pc:sldChg chg="add">
        <pc:chgData name="Lane, Kathleen" userId="d8586a00-d571-4eeb-bfc3-f42bf250439e" providerId="ADAL" clId="{F36A7E5A-624F-42F0-BDF0-C26CC4A241FA}" dt="2022-09-11T16:50:08.359" v="1351"/>
        <pc:sldMkLst>
          <pc:docMk/>
          <pc:sldMk cId="944331639" sldId="1699"/>
        </pc:sldMkLst>
      </pc:sldChg>
      <pc:sldChg chg="add del">
        <pc:chgData name="Lane, Kathleen" userId="d8586a00-d571-4eeb-bfc3-f42bf250439e" providerId="ADAL" clId="{F36A7E5A-624F-42F0-BDF0-C26CC4A241FA}" dt="2022-09-11T17:00:52.188" v="1356" actId="47"/>
        <pc:sldMkLst>
          <pc:docMk/>
          <pc:sldMk cId="3265800195" sldId="1700"/>
        </pc:sldMkLst>
      </pc:sldChg>
      <pc:sldChg chg="add modAnim">
        <pc:chgData name="Lane, Kathleen" userId="d8586a00-d571-4eeb-bfc3-f42bf250439e" providerId="ADAL" clId="{F36A7E5A-624F-42F0-BDF0-C26CC4A241FA}" dt="2022-09-11T17:01:07.351" v="1358"/>
        <pc:sldMkLst>
          <pc:docMk/>
          <pc:sldMk cId="3863475171" sldId="1701"/>
        </pc:sldMkLst>
      </pc:sldChg>
    </pc:docChg>
  </pc:docChgLst>
  <pc:docChgLst>
    <pc:chgData name="Sarasin, Elise" userId="051ede2b-3008-44c0-bb19-c9bb04b8c5c9" providerId="ADAL" clId="{BB8E86D1-775F-40C4-AB47-DAC8F3B6CDE3}"/>
    <pc:docChg chg="custSel modSld">
      <pc:chgData name="Sarasin, Elise" userId="051ede2b-3008-44c0-bb19-c9bb04b8c5c9" providerId="ADAL" clId="{BB8E86D1-775F-40C4-AB47-DAC8F3B6CDE3}" dt="2024-03-22T19:54:14.028" v="8" actId="1076"/>
      <pc:docMkLst>
        <pc:docMk/>
      </pc:docMkLst>
      <pc:sldChg chg="addSp delSp modSp mod">
        <pc:chgData name="Sarasin, Elise" userId="051ede2b-3008-44c0-bb19-c9bb04b8c5c9" providerId="ADAL" clId="{BB8E86D1-775F-40C4-AB47-DAC8F3B6CDE3}" dt="2024-03-22T19:54:14.028" v="8" actId="1076"/>
        <pc:sldMkLst>
          <pc:docMk/>
          <pc:sldMk cId="2091750505" sldId="1475"/>
        </pc:sldMkLst>
        <pc:spChg chg="del">
          <ac:chgData name="Sarasin, Elise" userId="051ede2b-3008-44c0-bb19-c9bb04b8c5c9" providerId="ADAL" clId="{BB8E86D1-775F-40C4-AB47-DAC8F3B6CDE3}" dt="2024-03-22T19:53:58.888" v="2" actId="478"/>
          <ac:spMkLst>
            <pc:docMk/>
            <pc:sldMk cId="2091750505" sldId="1475"/>
            <ac:spMk id="6" creationId="{D4134C6B-A6C1-4AAE-A309-738EBEF2268A}"/>
          </ac:spMkLst>
        </pc:spChg>
        <pc:spChg chg="add mod">
          <ac:chgData name="Sarasin, Elise" userId="051ede2b-3008-44c0-bb19-c9bb04b8c5c9" providerId="ADAL" clId="{BB8E86D1-775F-40C4-AB47-DAC8F3B6CDE3}" dt="2024-03-22T19:54:07.787" v="5" actId="1076"/>
          <ac:spMkLst>
            <pc:docMk/>
            <pc:sldMk cId="2091750505" sldId="1475"/>
            <ac:spMk id="8" creationId="{66183CF6-927F-0CD6-3081-B0BE28678C26}"/>
          </ac:spMkLst>
        </pc:spChg>
        <pc:picChg chg="add mod">
          <ac:chgData name="Sarasin, Elise" userId="051ede2b-3008-44c0-bb19-c9bb04b8c5c9" providerId="ADAL" clId="{BB8E86D1-775F-40C4-AB47-DAC8F3B6CDE3}" dt="2024-03-22T19:54:11.929" v="7" actId="1076"/>
          <ac:picMkLst>
            <pc:docMk/>
            <pc:sldMk cId="2091750505" sldId="1475"/>
            <ac:picMk id="3" creationId="{265317AE-1401-A63F-77D9-15C8A13EFF8E}"/>
          </ac:picMkLst>
        </pc:picChg>
        <pc:picChg chg="del">
          <ac:chgData name="Sarasin, Elise" userId="051ede2b-3008-44c0-bb19-c9bb04b8c5c9" providerId="ADAL" clId="{BB8E86D1-775F-40C4-AB47-DAC8F3B6CDE3}" dt="2024-03-22T19:53:56.951" v="0" actId="478"/>
          <ac:picMkLst>
            <pc:docMk/>
            <pc:sldMk cId="2091750505" sldId="1475"/>
            <ac:picMk id="4" creationId="{9F0DAD3A-5677-45A4-928A-10379788B89D}"/>
          </ac:picMkLst>
        </pc:picChg>
        <pc:picChg chg="del">
          <ac:chgData name="Sarasin, Elise" userId="051ede2b-3008-44c0-bb19-c9bb04b8c5c9" providerId="ADAL" clId="{BB8E86D1-775F-40C4-AB47-DAC8F3B6CDE3}" dt="2024-03-22T19:53:57.461" v="1" actId="478"/>
          <ac:picMkLst>
            <pc:docMk/>
            <pc:sldMk cId="2091750505" sldId="1475"/>
            <ac:picMk id="5" creationId="{F52DCBE1-32CF-47DA-93A8-5C8ACB797C3E}"/>
          </ac:picMkLst>
        </pc:picChg>
        <pc:picChg chg="add mod">
          <ac:chgData name="Sarasin, Elise" userId="051ede2b-3008-44c0-bb19-c9bb04b8c5c9" providerId="ADAL" clId="{BB8E86D1-775F-40C4-AB47-DAC8F3B6CDE3}" dt="2024-03-22T19:54:14.028" v="8" actId="1076"/>
          <ac:picMkLst>
            <pc:docMk/>
            <pc:sldMk cId="2091750505" sldId="1475"/>
            <ac:picMk id="7" creationId="{1EFB4369-28FC-CC64-1FC6-D3126D76ED24}"/>
          </ac:picMkLst>
        </pc:picChg>
      </pc:sldChg>
    </pc:docChg>
  </pc:docChgLst>
  <pc:docChgLst>
    <pc:chgData name="Austin, Katherine S" userId="4d544333-a025-46b2-8168-67acb71e4e10" providerId="ADAL" clId="{4E053A70-E42A-45A0-B9F2-929DF4EC1177}"/>
    <pc:docChg chg="modSld">
      <pc:chgData name="Austin, Katherine S" userId="4d544333-a025-46b2-8168-67acb71e4e10" providerId="ADAL" clId="{4E053A70-E42A-45A0-B9F2-929DF4EC1177}" dt="2022-12-13T22:00:41.429" v="6" actId="1036"/>
      <pc:docMkLst>
        <pc:docMk/>
      </pc:docMkLst>
      <pc:sldChg chg="modSp mod">
        <pc:chgData name="Austin, Katherine S" userId="4d544333-a025-46b2-8168-67acb71e4e10" providerId="ADAL" clId="{4E053A70-E42A-45A0-B9F2-929DF4EC1177}" dt="2022-12-13T22:00:41.429" v="6" actId="1036"/>
        <pc:sldMkLst>
          <pc:docMk/>
          <pc:sldMk cId="3964322551" sldId="1627"/>
        </pc:sldMkLst>
        <pc:spChg chg="mod">
          <ac:chgData name="Austin, Katherine S" userId="4d544333-a025-46b2-8168-67acb71e4e10" providerId="ADAL" clId="{4E053A70-E42A-45A0-B9F2-929DF4EC1177}" dt="2022-12-13T22:00:36.438" v="0" actId="1076"/>
          <ac:spMkLst>
            <pc:docMk/>
            <pc:sldMk cId="3964322551" sldId="1627"/>
            <ac:spMk id="10" creationId="{9ED2245E-EF2E-4624-F52D-3F74F0896F77}"/>
          </ac:spMkLst>
        </pc:spChg>
        <pc:spChg chg="mod">
          <ac:chgData name="Austin, Katherine S" userId="4d544333-a025-46b2-8168-67acb71e4e10" providerId="ADAL" clId="{4E053A70-E42A-45A0-B9F2-929DF4EC1177}" dt="2022-12-13T22:00:41.429" v="6" actId="1036"/>
          <ac:spMkLst>
            <pc:docMk/>
            <pc:sldMk cId="3964322551" sldId="1627"/>
            <ac:spMk id="11" creationId="{918557C2-2181-DEB9-F9F6-86F068E69BD9}"/>
          </ac:spMkLst>
        </pc:spChg>
      </pc:sldChg>
    </pc:docChg>
  </pc:docChgLst>
  <pc:docChgLst>
    <pc:chgData name="Sarasin, Elise" userId="051ede2b-3008-44c0-bb19-c9bb04b8c5c9" providerId="ADAL" clId="{9B05AE6B-0E4D-482D-8A98-CB52C0F7E000}"/>
    <pc:docChg chg="custSel addSld delSld modSld delMainMaster modSection">
      <pc:chgData name="Sarasin, Elise" userId="051ede2b-3008-44c0-bb19-c9bb04b8c5c9" providerId="ADAL" clId="{9B05AE6B-0E4D-482D-8A98-CB52C0F7E000}" dt="2023-08-29T18:48:17.797" v="65" actId="2696"/>
      <pc:docMkLst>
        <pc:docMk/>
      </pc:docMkLst>
      <pc:sldChg chg="addSp delSp modSp mod">
        <pc:chgData name="Sarasin, Elise" userId="051ede2b-3008-44c0-bb19-c9bb04b8c5c9" providerId="ADAL" clId="{9B05AE6B-0E4D-482D-8A98-CB52C0F7E000}" dt="2023-08-29T18:44:40.694" v="45" actId="1076"/>
        <pc:sldMkLst>
          <pc:docMk/>
          <pc:sldMk cId="2543941978" sldId="336"/>
        </pc:sldMkLst>
        <pc:spChg chg="mod">
          <ac:chgData name="Sarasin, Elise" userId="051ede2b-3008-44c0-bb19-c9bb04b8c5c9" providerId="ADAL" clId="{9B05AE6B-0E4D-482D-8A98-CB52C0F7E000}" dt="2023-08-29T18:44:40.694" v="45" actId="1076"/>
          <ac:spMkLst>
            <pc:docMk/>
            <pc:sldMk cId="2543941978" sldId="336"/>
            <ac:spMk id="2" creationId="{57BCB212-66F0-4C3B-B653-2843DDCD3BEE}"/>
          </ac:spMkLst>
        </pc:spChg>
        <pc:spChg chg="mod">
          <ac:chgData name="Sarasin, Elise" userId="051ede2b-3008-44c0-bb19-c9bb04b8c5c9" providerId="ADAL" clId="{9B05AE6B-0E4D-482D-8A98-CB52C0F7E000}" dt="2023-08-29T18:44:37.669" v="44" actId="1076"/>
          <ac:spMkLst>
            <pc:docMk/>
            <pc:sldMk cId="2543941978" sldId="336"/>
            <ac:spMk id="4" creationId="{0ADC97BB-7FF6-8AE3-2052-DD350B504EAE}"/>
          </ac:spMkLst>
        </pc:spChg>
        <pc:spChg chg="del">
          <ac:chgData name="Sarasin, Elise" userId="051ede2b-3008-44c0-bb19-c9bb04b8c5c9" providerId="ADAL" clId="{9B05AE6B-0E4D-482D-8A98-CB52C0F7E000}" dt="2023-08-29T18:44:22.473" v="40" actId="478"/>
          <ac:spMkLst>
            <pc:docMk/>
            <pc:sldMk cId="2543941978" sldId="336"/>
            <ac:spMk id="5" creationId="{DE650E18-F8E8-599D-2FA9-A623CBCF731E}"/>
          </ac:spMkLst>
        </pc:spChg>
        <pc:spChg chg="add del mod">
          <ac:chgData name="Sarasin, Elise" userId="051ede2b-3008-44c0-bb19-c9bb04b8c5c9" providerId="ADAL" clId="{9B05AE6B-0E4D-482D-8A98-CB52C0F7E000}" dt="2023-08-29T18:44:26.039" v="41" actId="478"/>
          <ac:spMkLst>
            <pc:docMk/>
            <pc:sldMk cId="2543941978" sldId="336"/>
            <ac:spMk id="6" creationId="{395D5135-B048-3635-13D3-72ACAD65EDA6}"/>
          </ac:spMkLst>
        </pc:spChg>
        <pc:graphicFrameChg chg="add mod">
          <ac:chgData name="Sarasin, Elise" userId="051ede2b-3008-44c0-bb19-c9bb04b8c5c9" providerId="ADAL" clId="{9B05AE6B-0E4D-482D-8A98-CB52C0F7E000}" dt="2023-08-29T18:44:34.842" v="43" actId="1076"/>
          <ac:graphicFrameMkLst>
            <pc:docMk/>
            <pc:sldMk cId="2543941978" sldId="336"/>
            <ac:graphicFrameMk id="7" creationId="{D2907712-EF56-5012-61C0-550F2253CC79}"/>
          </ac:graphicFrameMkLst>
        </pc:graphicFrameChg>
      </pc:sldChg>
      <pc:sldChg chg="add del">
        <pc:chgData name="Sarasin, Elise" userId="051ede2b-3008-44c0-bb19-c9bb04b8c5c9" providerId="ADAL" clId="{9B05AE6B-0E4D-482D-8A98-CB52C0F7E000}" dt="2023-08-29T18:48:08.104" v="63"/>
        <pc:sldMkLst>
          <pc:docMk/>
          <pc:sldMk cId="1993518390" sldId="1317"/>
        </pc:sldMkLst>
      </pc:sldChg>
      <pc:sldChg chg="del">
        <pc:chgData name="Sarasin, Elise" userId="051ede2b-3008-44c0-bb19-c9bb04b8c5c9" providerId="ADAL" clId="{9B05AE6B-0E4D-482D-8A98-CB52C0F7E000}" dt="2023-08-29T18:46:33.736" v="54" actId="2696"/>
        <pc:sldMkLst>
          <pc:docMk/>
          <pc:sldMk cId="145189225" sldId="1458"/>
        </pc:sldMkLst>
      </pc:sldChg>
      <pc:sldChg chg="del">
        <pc:chgData name="Sarasin, Elise" userId="051ede2b-3008-44c0-bb19-c9bb04b8c5c9" providerId="ADAL" clId="{9B05AE6B-0E4D-482D-8A98-CB52C0F7E000}" dt="2023-08-29T18:46:43.606" v="55" actId="2696"/>
        <pc:sldMkLst>
          <pc:docMk/>
          <pc:sldMk cId="3256733320" sldId="1476"/>
        </pc:sldMkLst>
      </pc:sldChg>
      <pc:sldChg chg="del">
        <pc:chgData name="Sarasin, Elise" userId="051ede2b-3008-44c0-bb19-c9bb04b8c5c9" providerId="ADAL" clId="{9B05AE6B-0E4D-482D-8A98-CB52C0F7E000}" dt="2023-08-29T18:46:46.680" v="56" actId="2696"/>
        <pc:sldMkLst>
          <pc:docMk/>
          <pc:sldMk cId="1515580702" sldId="1491"/>
        </pc:sldMkLst>
      </pc:sldChg>
      <pc:sldChg chg="del">
        <pc:chgData name="Sarasin, Elise" userId="051ede2b-3008-44c0-bb19-c9bb04b8c5c9" providerId="ADAL" clId="{9B05AE6B-0E4D-482D-8A98-CB52C0F7E000}" dt="2023-08-29T18:47:19.306" v="59" actId="2696"/>
        <pc:sldMkLst>
          <pc:docMk/>
          <pc:sldMk cId="447076601" sldId="1618"/>
        </pc:sldMkLst>
      </pc:sldChg>
      <pc:sldChg chg="del">
        <pc:chgData name="Sarasin, Elise" userId="051ede2b-3008-44c0-bb19-c9bb04b8c5c9" providerId="ADAL" clId="{9B05AE6B-0E4D-482D-8A98-CB52C0F7E000}" dt="2023-08-29T18:47:39.117" v="61" actId="2696"/>
        <pc:sldMkLst>
          <pc:docMk/>
          <pc:sldMk cId="252108554" sldId="1624"/>
        </pc:sldMkLst>
      </pc:sldChg>
      <pc:sldChg chg="del">
        <pc:chgData name="Sarasin, Elise" userId="051ede2b-3008-44c0-bb19-c9bb04b8c5c9" providerId="ADAL" clId="{9B05AE6B-0E4D-482D-8A98-CB52C0F7E000}" dt="2023-08-22T16:51:45.583" v="37" actId="2696"/>
        <pc:sldMkLst>
          <pc:docMk/>
          <pc:sldMk cId="1317996929" sldId="1626"/>
        </pc:sldMkLst>
      </pc:sldChg>
      <pc:sldChg chg="del">
        <pc:chgData name="Sarasin, Elise" userId="051ede2b-3008-44c0-bb19-c9bb04b8c5c9" providerId="ADAL" clId="{9B05AE6B-0E4D-482D-8A98-CB52C0F7E000}" dt="2023-08-29T18:47:49.554" v="62" actId="2696"/>
        <pc:sldMkLst>
          <pc:docMk/>
          <pc:sldMk cId="3964322551" sldId="1627"/>
        </pc:sldMkLst>
      </pc:sldChg>
      <pc:sldChg chg="add">
        <pc:chgData name="Sarasin, Elise" userId="051ede2b-3008-44c0-bb19-c9bb04b8c5c9" providerId="ADAL" clId="{9B05AE6B-0E4D-482D-8A98-CB52C0F7E000}" dt="2023-08-29T18:44:57.455" v="48"/>
        <pc:sldMkLst>
          <pc:docMk/>
          <pc:sldMk cId="662920249" sldId="1635"/>
        </pc:sldMkLst>
      </pc:sldChg>
      <pc:sldChg chg="del">
        <pc:chgData name="Sarasin, Elise" userId="051ede2b-3008-44c0-bb19-c9bb04b8c5c9" providerId="ADAL" clId="{9B05AE6B-0E4D-482D-8A98-CB52C0F7E000}" dt="2023-08-29T18:44:59.884" v="49" actId="2696"/>
        <pc:sldMkLst>
          <pc:docMk/>
          <pc:sldMk cId="3225566526" sldId="1642"/>
        </pc:sldMkLst>
      </pc:sldChg>
      <pc:sldChg chg="del">
        <pc:chgData name="Sarasin, Elise" userId="051ede2b-3008-44c0-bb19-c9bb04b8c5c9" providerId="ADAL" clId="{9B05AE6B-0E4D-482D-8A98-CB52C0F7E000}" dt="2023-08-29T18:45:26.363" v="50" actId="2696"/>
        <pc:sldMkLst>
          <pc:docMk/>
          <pc:sldMk cId="4045403122" sldId="1679"/>
        </pc:sldMkLst>
      </pc:sldChg>
      <pc:sldChg chg="del">
        <pc:chgData name="Sarasin, Elise" userId="051ede2b-3008-44c0-bb19-c9bb04b8c5c9" providerId="ADAL" clId="{9B05AE6B-0E4D-482D-8A98-CB52C0F7E000}" dt="2023-08-29T18:45:31.368" v="51" actId="2696"/>
        <pc:sldMkLst>
          <pc:docMk/>
          <pc:sldMk cId="379571976" sldId="1680"/>
        </pc:sldMkLst>
      </pc:sldChg>
      <pc:sldChg chg="addSp modSp mod modAnim">
        <pc:chgData name="Sarasin, Elise" userId="051ede2b-3008-44c0-bb19-c9bb04b8c5c9" providerId="ADAL" clId="{9B05AE6B-0E4D-482D-8A98-CB52C0F7E000}" dt="2023-08-22T16:51:00.093" v="33" actId="1036"/>
        <pc:sldMkLst>
          <pc:docMk/>
          <pc:sldMk cId="3137768367" sldId="1682"/>
        </pc:sldMkLst>
        <pc:spChg chg="add mod">
          <ac:chgData name="Sarasin, Elise" userId="051ede2b-3008-44c0-bb19-c9bb04b8c5c9" providerId="ADAL" clId="{9B05AE6B-0E4D-482D-8A98-CB52C0F7E000}" dt="2023-08-22T16:51:00.093" v="33" actId="1036"/>
          <ac:spMkLst>
            <pc:docMk/>
            <pc:sldMk cId="3137768367" sldId="1682"/>
            <ac:spMk id="3" creationId="{C6D6F887-46BE-DF4A-8169-047B71CC81AC}"/>
          </ac:spMkLst>
        </pc:spChg>
      </pc:sldChg>
      <pc:sldChg chg="del">
        <pc:chgData name="Sarasin, Elise" userId="051ede2b-3008-44c0-bb19-c9bb04b8c5c9" providerId="ADAL" clId="{9B05AE6B-0E4D-482D-8A98-CB52C0F7E000}" dt="2023-08-22T16:50:24.667" v="2" actId="2696"/>
        <pc:sldMkLst>
          <pc:docMk/>
          <pc:sldMk cId="2630518223" sldId="1687"/>
        </pc:sldMkLst>
      </pc:sldChg>
      <pc:sldChg chg="del">
        <pc:chgData name="Sarasin, Elise" userId="051ede2b-3008-44c0-bb19-c9bb04b8c5c9" providerId="ADAL" clId="{9B05AE6B-0E4D-482D-8A98-CB52C0F7E000}" dt="2023-08-29T18:45:47.843" v="53" actId="2696"/>
        <pc:sldMkLst>
          <pc:docMk/>
          <pc:sldMk cId="1627747202" sldId="1693"/>
        </pc:sldMkLst>
      </pc:sldChg>
      <pc:sldChg chg="del">
        <pc:chgData name="Sarasin, Elise" userId="051ede2b-3008-44c0-bb19-c9bb04b8c5c9" providerId="ADAL" clId="{9B05AE6B-0E4D-482D-8A98-CB52C0F7E000}" dt="2023-08-22T16:50:21.531" v="1" actId="2696"/>
        <pc:sldMkLst>
          <pc:docMk/>
          <pc:sldMk cId="3858363801" sldId="1710"/>
        </pc:sldMkLst>
      </pc:sldChg>
      <pc:sldChg chg="del">
        <pc:chgData name="Sarasin, Elise" userId="051ede2b-3008-44c0-bb19-c9bb04b8c5c9" providerId="ADAL" clId="{9B05AE6B-0E4D-482D-8A98-CB52C0F7E000}" dt="2023-08-22T16:51:43.073" v="36" actId="2696"/>
        <pc:sldMkLst>
          <pc:docMk/>
          <pc:sldMk cId="3086576131" sldId="1842"/>
        </pc:sldMkLst>
      </pc:sldChg>
      <pc:sldChg chg="del">
        <pc:chgData name="Sarasin, Elise" userId="051ede2b-3008-44c0-bb19-c9bb04b8c5c9" providerId="ADAL" clId="{9B05AE6B-0E4D-482D-8A98-CB52C0F7E000}" dt="2023-08-29T18:44:49.994" v="47" actId="2696"/>
        <pc:sldMkLst>
          <pc:docMk/>
          <pc:sldMk cId="603526687" sldId="1848"/>
        </pc:sldMkLst>
      </pc:sldChg>
      <pc:sldChg chg="del">
        <pc:chgData name="Sarasin, Elise" userId="051ede2b-3008-44c0-bb19-c9bb04b8c5c9" providerId="ADAL" clId="{9B05AE6B-0E4D-482D-8A98-CB52C0F7E000}" dt="2023-08-29T18:47:10.024" v="58" actId="2696"/>
        <pc:sldMkLst>
          <pc:docMk/>
          <pc:sldMk cId="3134581650" sldId="1851"/>
        </pc:sldMkLst>
      </pc:sldChg>
      <pc:sldChg chg="del">
        <pc:chgData name="Sarasin, Elise" userId="051ede2b-3008-44c0-bb19-c9bb04b8c5c9" providerId="ADAL" clId="{9B05AE6B-0E4D-482D-8A98-CB52C0F7E000}" dt="2023-08-29T18:47:05.671" v="57" actId="2696"/>
        <pc:sldMkLst>
          <pc:docMk/>
          <pc:sldMk cId="3133762690" sldId="1852"/>
        </pc:sldMkLst>
      </pc:sldChg>
      <pc:sldChg chg="del">
        <pc:chgData name="Sarasin, Elise" userId="051ede2b-3008-44c0-bb19-c9bb04b8c5c9" providerId="ADAL" clId="{9B05AE6B-0E4D-482D-8A98-CB52C0F7E000}" dt="2023-08-29T18:47:35.524" v="60" actId="2696"/>
        <pc:sldMkLst>
          <pc:docMk/>
          <pc:sldMk cId="2490589491" sldId="1854"/>
        </pc:sldMkLst>
      </pc:sldChg>
      <pc:sldChg chg="add">
        <pc:chgData name="Sarasin, Elise" userId="051ede2b-3008-44c0-bb19-c9bb04b8c5c9" providerId="ADAL" clId="{9B05AE6B-0E4D-482D-8A98-CB52C0F7E000}" dt="2023-08-29T18:44:46.638" v="46"/>
        <pc:sldMkLst>
          <pc:docMk/>
          <pc:sldMk cId="523182239" sldId="1855"/>
        </pc:sldMkLst>
      </pc:sldChg>
      <pc:sldChg chg="add">
        <pc:chgData name="Sarasin, Elise" userId="051ede2b-3008-44c0-bb19-c9bb04b8c5c9" providerId="ADAL" clId="{9B05AE6B-0E4D-482D-8A98-CB52C0F7E000}" dt="2023-08-22T16:50:18.342" v="0"/>
        <pc:sldMkLst>
          <pc:docMk/>
          <pc:sldMk cId="996112543" sldId="1859"/>
        </pc:sldMkLst>
      </pc:sldChg>
      <pc:sldChg chg="add del">
        <pc:chgData name="Sarasin, Elise" userId="051ede2b-3008-44c0-bb19-c9bb04b8c5c9" providerId="ADAL" clId="{9B05AE6B-0E4D-482D-8A98-CB52C0F7E000}" dt="2023-08-29T18:48:17.797" v="65" actId="2696"/>
        <pc:sldMkLst>
          <pc:docMk/>
          <pc:sldMk cId="3842188350" sldId="1860"/>
        </pc:sldMkLst>
      </pc:sldChg>
      <pc:sldChg chg="add">
        <pc:chgData name="Sarasin, Elise" userId="051ede2b-3008-44c0-bb19-c9bb04b8c5c9" providerId="ADAL" clId="{9B05AE6B-0E4D-482D-8A98-CB52C0F7E000}" dt="2023-08-29T18:45:45.054" v="52"/>
        <pc:sldMkLst>
          <pc:docMk/>
          <pc:sldMk cId="1768666453" sldId="1861"/>
        </pc:sldMkLst>
      </pc:sldChg>
      <pc:sldChg chg="add">
        <pc:chgData name="Sarasin, Elise" userId="051ede2b-3008-44c0-bb19-c9bb04b8c5c9" providerId="ADAL" clId="{9B05AE6B-0E4D-482D-8A98-CB52C0F7E000}" dt="2023-08-29T18:48:14.933" v="64"/>
        <pc:sldMkLst>
          <pc:docMk/>
          <pc:sldMk cId="2277359689" sldId="1862"/>
        </pc:sldMkLst>
      </pc:sldChg>
      <pc:sldMasterChg chg="del delSldLayout">
        <pc:chgData name="Sarasin, Elise" userId="051ede2b-3008-44c0-bb19-c9bb04b8c5c9" providerId="ADAL" clId="{9B05AE6B-0E4D-482D-8A98-CB52C0F7E000}" dt="2023-08-29T18:45:26.363" v="50" actId="2696"/>
        <pc:sldMasterMkLst>
          <pc:docMk/>
          <pc:sldMasterMk cId="763527383" sldId="2147483694"/>
        </pc:sldMasterMkLst>
        <pc:sldLayoutChg chg="del">
          <pc:chgData name="Sarasin, Elise" userId="051ede2b-3008-44c0-bb19-c9bb04b8c5c9" providerId="ADAL" clId="{9B05AE6B-0E4D-482D-8A98-CB52C0F7E000}" dt="2023-08-29T18:45:26.363" v="50" actId="2696"/>
          <pc:sldLayoutMkLst>
            <pc:docMk/>
            <pc:sldMasterMk cId="763527383" sldId="2147483694"/>
            <pc:sldLayoutMk cId="3674942835" sldId="2147483695"/>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58212688" sldId="2147483696"/>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436202657" sldId="2147483697"/>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51103924" sldId="2147483698"/>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953769826" sldId="2147483699"/>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977133685" sldId="2147483700"/>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19134797" sldId="2147483701"/>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4282204075" sldId="2147483702"/>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508269984" sldId="2147483703"/>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699194143" sldId="2147483704"/>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4108409113" sldId="2147483705"/>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863153640" sldId="2147483706"/>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002184376" sldId="2147483707"/>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937697453" sldId="2147483708"/>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066957447" sldId="2147483709"/>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066098542" sldId="2147483710"/>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53058675" sldId="2147483711"/>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201946176" sldId="2147483712"/>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125510241" sldId="2147483713"/>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4187626822" sldId="2147483714"/>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674190834" sldId="2147483715"/>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839994058" sldId="2147483716"/>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661458470" sldId="2147483717"/>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41789306" sldId="2147483718"/>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552836587" sldId="2147483719"/>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265293616" sldId="2147483720"/>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947882732" sldId="2147483721"/>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156145452" sldId="2147483722"/>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190534232" sldId="2147483723"/>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022082429" sldId="2147483724"/>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977674063" sldId="2147483725"/>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490871792" sldId="2147483726"/>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678125275" sldId="2147483727"/>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13144621" sldId="2147483728"/>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736361693" sldId="2147483729"/>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482104584" sldId="2147483730"/>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3750797730" sldId="2147483731"/>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59334531" sldId="2147483732"/>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1133242295" sldId="2147483733"/>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828841717" sldId="2147483734"/>
          </pc:sldLayoutMkLst>
        </pc:sldLayoutChg>
        <pc:sldLayoutChg chg="del">
          <pc:chgData name="Sarasin, Elise" userId="051ede2b-3008-44c0-bb19-c9bb04b8c5c9" providerId="ADAL" clId="{9B05AE6B-0E4D-482D-8A98-CB52C0F7E000}" dt="2023-08-29T18:45:26.363" v="50" actId="2696"/>
          <pc:sldLayoutMkLst>
            <pc:docMk/>
            <pc:sldMasterMk cId="763527383" sldId="2147483694"/>
            <pc:sldLayoutMk cId="2995689555" sldId="2147483735"/>
          </pc:sldLayoutMkLst>
        </pc:sldLayoutChg>
      </pc:sldMasterChg>
    </pc:docChg>
  </pc:docChgLst>
  <pc:docChgLst>
    <pc:chgData name="Bernard, Allison M" userId="7cd67125-3436-42b8-b83a-bbe37ba15a4e" providerId="ADAL" clId="{A80D6A04-9401-41AE-9537-0179D179416A}"/>
    <pc:docChg chg="addSld modSld">
      <pc:chgData name="Bernard, Allison M" userId="7cd67125-3436-42b8-b83a-bbe37ba15a4e" providerId="ADAL" clId="{A80D6A04-9401-41AE-9537-0179D179416A}" dt="2023-08-02T15:36:14.766" v="2"/>
      <pc:docMkLst>
        <pc:docMk/>
      </pc:docMkLst>
      <pc:sldChg chg="mod modShow">
        <pc:chgData name="Bernard, Allison M" userId="7cd67125-3436-42b8-b83a-bbe37ba15a4e" providerId="ADAL" clId="{A80D6A04-9401-41AE-9537-0179D179416A}" dt="2023-08-02T15:36:13.090" v="1" actId="729"/>
        <pc:sldMkLst>
          <pc:docMk/>
          <pc:sldMk cId="1317996929" sldId="1626"/>
        </pc:sldMkLst>
      </pc:sldChg>
      <pc:sldChg chg="add">
        <pc:chgData name="Bernard, Allison M" userId="7cd67125-3436-42b8-b83a-bbe37ba15a4e" providerId="ADAL" clId="{A80D6A04-9401-41AE-9537-0179D179416A}" dt="2023-08-02T15:36:14.766" v="2"/>
        <pc:sldMkLst>
          <pc:docMk/>
          <pc:sldMk cId="3086576131" sldId="1842"/>
        </pc:sldMkLst>
      </pc:sldChg>
      <pc:sldChg chg="add">
        <pc:chgData name="Bernard, Allison M" userId="7cd67125-3436-42b8-b83a-bbe37ba15a4e" providerId="ADAL" clId="{A80D6A04-9401-41AE-9537-0179D179416A}" dt="2023-08-02T15:24:29.890" v="0"/>
        <pc:sldMkLst>
          <pc:docMk/>
          <pc:sldMk cId="603526687" sldId="1848"/>
        </pc:sldMkLst>
      </pc:sldChg>
    </pc:docChg>
  </pc:docChgLst>
  <pc:docChgLst>
    <pc:chgData name="Austin, Katherine S" userId="4d544333-a025-46b2-8168-67acb71e4e10" providerId="ADAL" clId="{2A40881C-CF48-4FE0-BE5B-F38F34EB77D0}"/>
    <pc:docChg chg="modSld">
      <pc:chgData name="Austin, Katherine S" userId="4d544333-a025-46b2-8168-67acb71e4e10" providerId="ADAL" clId="{2A40881C-CF48-4FE0-BE5B-F38F34EB77D0}" dt="2023-03-07T15:29:42.979" v="0" actId="1076"/>
      <pc:docMkLst>
        <pc:docMk/>
      </pc:docMkLst>
      <pc:sldChg chg="modSp">
        <pc:chgData name="Austin, Katherine S" userId="4d544333-a025-46b2-8168-67acb71e4e10" providerId="ADAL" clId="{2A40881C-CF48-4FE0-BE5B-F38F34EB77D0}" dt="2023-03-07T15:29:42.979" v="0" actId="1076"/>
        <pc:sldMkLst>
          <pc:docMk/>
          <pc:sldMk cId="2090592170" sldId="1695"/>
        </pc:sldMkLst>
        <pc:picChg chg="mod">
          <ac:chgData name="Austin, Katherine S" userId="4d544333-a025-46b2-8168-67acb71e4e10" providerId="ADAL" clId="{2A40881C-CF48-4FE0-BE5B-F38F34EB77D0}" dt="2023-03-07T15:29:42.979" v="0" actId="1076"/>
          <ac:picMkLst>
            <pc:docMk/>
            <pc:sldMk cId="2090592170" sldId="1695"/>
            <ac:picMk id="3" creationId="{1D0D93B4-287C-4F4A-BC64-A4B5CA0458B1}"/>
          </ac:picMkLst>
        </pc:picChg>
      </pc:sldChg>
    </pc:docChg>
  </pc:docChgLst>
  <pc:docChgLst>
    <pc:chgData name="Lane, Kathleen" userId="d8586a00-d571-4eeb-bfc3-f42bf250439e" providerId="ADAL" clId="{B02DDA08-2139-4C87-84C3-5F52B88AAEBD}"/>
    <pc:docChg chg="undo custSel modSld">
      <pc:chgData name="Lane, Kathleen" userId="d8586a00-d571-4eeb-bfc3-f42bf250439e" providerId="ADAL" clId="{B02DDA08-2139-4C87-84C3-5F52B88AAEBD}" dt="2022-12-13T15:38:22.814" v="38" actId="20577"/>
      <pc:docMkLst>
        <pc:docMk/>
      </pc:docMkLst>
      <pc:sldChg chg="modSp mod">
        <pc:chgData name="Lane, Kathleen" userId="d8586a00-d571-4eeb-bfc3-f42bf250439e" providerId="ADAL" clId="{B02DDA08-2139-4C87-84C3-5F52B88AAEBD}" dt="2022-12-13T15:38:22.814" v="38" actId="20577"/>
        <pc:sldMkLst>
          <pc:docMk/>
          <pc:sldMk cId="301368859" sldId="653"/>
        </pc:sldMkLst>
        <pc:graphicFrameChg chg="mod modGraphic">
          <ac:chgData name="Lane, Kathleen" userId="d8586a00-d571-4eeb-bfc3-f42bf250439e" providerId="ADAL" clId="{B02DDA08-2139-4C87-84C3-5F52B88AAEBD}" dt="2022-12-13T15:38:22.814" v="38" actId="20577"/>
          <ac:graphicFrameMkLst>
            <pc:docMk/>
            <pc:sldMk cId="301368859" sldId="653"/>
            <ac:graphicFrameMk id="5" creationId="{00000000-0000-0000-0000-000000000000}"/>
          </ac:graphicFrameMkLst>
        </pc:graphicFrameChg>
      </pc:sldChg>
    </pc:docChg>
  </pc:docChgLst>
  <pc:docChgLst>
    <pc:chgData name="Brandon, Carrie" userId="S::c308b005@home.ku.edu::4a9c8037-3004-4cc3-ae42-b1690530f345" providerId="AD" clId="Web-{27E83FC4-AA46-4C0F-8142-D8AEDBF31F24}"/>
    <pc:docChg chg="modSld">
      <pc:chgData name="Brandon, Carrie" userId="S::c308b005@home.ku.edu::4a9c8037-3004-4cc3-ae42-b1690530f345" providerId="AD" clId="Web-{27E83FC4-AA46-4C0F-8142-D8AEDBF31F24}" dt="2023-10-25T21:29:23.431" v="42" actId="20577"/>
      <pc:docMkLst>
        <pc:docMk/>
      </pc:docMkLst>
      <pc:sldChg chg="modSp">
        <pc:chgData name="Brandon, Carrie" userId="S::c308b005@home.ku.edu::4a9c8037-3004-4cc3-ae42-b1690530f345" providerId="AD" clId="Web-{27E83FC4-AA46-4C0F-8142-D8AEDBF31F24}" dt="2023-10-25T21:28:23.695" v="9" actId="20577"/>
        <pc:sldMkLst>
          <pc:docMk/>
          <pc:sldMk cId="1858426434" sldId="1509"/>
        </pc:sldMkLst>
        <pc:spChg chg="mod">
          <ac:chgData name="Brandon, Carrie" userId="S::c308b005@home.ku.edu::4a9c8037-3004-4cc3-ae42-b1690530f345" providerId="AD" clId="Web-{27E83FC4-AA46-4C0F-8142-D8AEDBF31F24}" dt="2023-10-25T21:28:23.695" v="9" actId="20577"/>
          <ac:spMkLst>
            <pc:docMk/>
            <pc:sldMk cId="1858426434" sldId="1509"/>
            <ac:spMk id="8" creationId="{72FBE1F7-708A-49BC-B813-5B5036114F31}"/>
          </ac:spMkLst>
        </pc:spChg>
      </pc:sldChg>
      <pc:sldChg chg="modSp">
        <pc:chgData name="Brandon, Carrie" userId="S::c308b005@home.ku.edu::4a9c8037-3004-4cc3-ae42-b1690530f345" providerId="AD" clId="Web-{27E83FC4-AA46-4C0F-8142-D8AEDBF31F24}" dt="2023-10-25T21:29:23.431" v="42" actId="20577"/>
        <pc:sldMkLst>
          <pc:docMk/>
          <pc:sldMk cId="1080352621" sldId="1678"/>
        </pc:sldMkLst>
        <pc:spChg chg="mod">
          <ac:chgData name="Brandon, Carrie" userId="S::c308b005@home.ku.edu::4a9c8037-3004-4cc3-ae42-b1690530f345" providerId="AD" clId="Web-{27E83FC4-AA46-4C0F-8142-D8AEDBF31F24}" dt="2023-10-25T21:29:23.431" v="42" actId="20577"/>
          <ac:spMkLst>
            <pc:docMk/>
            <pc:sldMk cId="1080352621" sldId="1678"/>
            <ac:spMk id="14" creationId="{00000000-0000-0000-0000-000000000000}"/>
          </ac:spMkLst>
        </pc:spChg>
      </pc:sldChg>
      <pc:sldChg chg="modSp">
        <pc:chgData name="Brandon, Carrie" userId="S::c308b005@home.ku.edu::4a9c8037-3004-4cc3-ae42-b1690530f345" providerId="AD" clId="Web-{27E83FC4-AA46-4C0F-8142-D8AEDBF31F24}" dt="2023-10-25T21:29:01.446" v="27"/>
        <pc:sldMkLst>
          <pc:docMk/>
          <pc:sldMk cId="3137768367" sldId="1682"/>
        </pc:sldMkLst>
        <pc:graphicFrameChg chg="mod modGraphic">
          <ac:chgData name="Brandon, Carrie" userId="S::c308b005@home.ku.edu::4a9c8037-3004-4cc3-ae42-b1690530f345" providerId="AD" clId="Web-{27E83FC4-AA46-4C0F-8142-D8AEDBF31F24}" dt="2023-10-25T21:29:01.446" v="27"/>
          <ac:graphicFrameMkLst>
            <pc:docMk/>
            <pc:sldMk cId="3137768367" sldId="1682"/>
            <ac:graphicFrameMk id="7" creationId="{3F1D309C-0061-64E5-3BAB-504335350DAB}"/>
          </ac:graphicFrameMkLst>
        </pc:graphicFrameChg>
      </pc:sldChg>
      <pc:sldChg chg="modSp">
        <pc:chgData name="Brandon, Carrie" userId="S::c308b005@home.ku.edu::4a9c8037-3004-4cc3-ae42-b1690530f345" providerId="AD" clId="Web-{27E83FC4-AA46-4C0F-8142-D8AEDBF31F24}" dt="2023-10-25T21:26:18.487" v="1" actId="20577"/>
        <pc:sldMkLst>
          <pc:docMk/>
          <pc:sldMk cId="523182239" sldId="1855"/>
        </pc:sldMkLst>
        <pc:spChg chg="mod">
          <ac:chgData name="Brandon, Carrie" userId="S::c308b005@home.ku.edu::4a9c8037-3004-4cc3-ae42-b1690530f345" providerId="AD" clId="Web-{27E83FC4-AA46-4C0F-8142-D8AEDBF31F24}" dt="2023-10-25T21:26:18.487" v="1" actId="20577"/>
          <ac:spMkLst>
            <pc:docMk/>
            <pc:sldMk cId="523182239" sldId="1855"/>
            <ac:spMk id="6" creationId="{6D899EE9-3B28-9619-BB05-811F1A038924}"/>
          </ac:spMkLst>
        </pc:spChg>
      </pc:sldChg>
    </pc:docChg>
  </pc:docChgLst>
  <pc:docChgLst>
    <pc:chgData name="Bernard, Allison M" userId="7cd67125-3436-42b8-b83a-bbe37ba15a4e" providerId="ADAL" clId="{03505306-0057-4B20-9C43-1AC9EEE5C37B}"/>
    <pc:docChg chg="modSld">
      <pc:chgData name="Bernard, Allison M" userId="7cd67125-3436-42b8-b83a-bbe37ba15a4e" providerId="ADAL" clId="{03505306-0057-4B20-9C43-1AC9EEE5C37B}" dt="2023-09-05T18:59:50.051" v="0"/>
      <pc:docMkLst>
        <pc:docMk/>
      </pc:docMkLst>
      <pc:sldChg chg="modSp">
        <pc:chgData name="Bernard, Allison M" userId="7cd67125-3436-42b8-b83a-bbe37ba15a4e" providerId="ADAL" clId="{03505306-0057-4B20-9C43-1AC9EEE5C37B}" dt="2023-09-05T18:59:50.051" v="0"/>
        <pc:sldMkLst>
          <pc:docMk/>
          <pc:sldMk cId="3137768367" sldId="1682"/>
        </pc:sldMkLst>
        <pc:graphicFrameChg chg="mod">
          <ac:chgData name="Bernard, Allison M" userId="7cd67125-3436-42b8-b83a-bbe37ba15a4e" providerId="ADAL" clId="{03505306-0057-4B20-9C43-1AC9EEE5C37B}" dt="2023-09-05T18:59:50.051" v="0"/>
          <ac:graphicFrameMkLst>
            <pc:docMk/>
            <pc:sldMk cId="3137768367" sldId="1682"/>
            <ac:graphicFrameMk id="7" creationId="{3F1D309C-0061-64E5-3BAB-504335350DAB}"/>
          </ac:graphicFrameMkLst>
        </pc:graphicFrameChg>
      </pc:sldChg>
    </pc:docChg>
  </pc:docChgLst>
  <pc:docChgLst>
    <pc:chgData name="Sarasin, Elise" userId="051ede2b-3008-44c0-bb19-c9bb04b8c5c9" providerId="ADAL" clId="{EB431B25-1299-4DA4-8E1E-CA8B8820FD59}"/>
    <pc:docChg chg="delSld modSection">
      <pc:chgData name="Sarasin, Elise" userId="051ede2b-3008-44c0-bb19-c9bb04b8c5c9" providerId="ADAL" clId="{EB431B25-1299-4DA4-8E1E-CA8B8820FD59}" dt="2023-10-09T18:57:19.588" v="3" actId="47"/>
      <pc:docMkLst>
        <pc:docMk/>
      </pc:docMkLst>
      <pc:sldChg chg="del">
        <pc:chgData name="Sarasin, Elise" userId="051ede2b-3008-44c0-bb19-c9bb04b8c5c9" providerId="ADAL" clId="{EB431B25-1299-4DA4-8E1E-CA8B8820FD59}" dt="2023-10-09T18:57:18.289" v="2" actId="47"/>
        <pc:sldMkLst>
          <pc:docMk/>
          <pc:sldMk cId="575395579" sldId="1470"/>
        </pc:sldMkLst>
      </pc:sldChg>
      <pc:sldChg chg="del">
        <pc:chgData name="Sarasin, Elise" userId="051ede2b-3008-44c0-bb19-c9bb04b8c5c9" providerId="ADAL" clId="{EB431B25-1299-4DA4-8E1E-CA8B8820FD59}" dt="2023-10-09T18:57:19.588" v="3" actId="47"/>
        <pc:sldMkLst>
          <pc:docMk/>
          <pc:sldMk cId="1485131735" sldId="1471"/>
        </pc:sldMkLst>
      </pc:sldChg>
      <pc:sldChg chg="del">
        <pc:chgData name="Sarasin, Elise" userId="051ede2b-3008-44c0-bb19-c9bb04b8c5c9" providerId="ADAL" clId="{EB431B25-1299-4DA4-8E1E-CA8B8820FD59}" dt="2023-10-09T18:57:15.088" v="0" actId="47"/>
        <pc:sldMkLst>
          <pc:docMk/>
          <pc:sldMk cId="2946698533" sldId="1708"/>
        </pc:sldMkLst>
      </pc:sldChg>
      <pc:sldChg chg="del">
        <pc:chgData name="Sarasin, Elise" userId="051ede2b-3008-44c0-bb19-c9bb04b8c5c9" providerId="ADAL" clId="{EB431B25-1299-4DA4-8E1E-CA8B8820FD59}" dt="2023-10-09T18:57:16.613" v="1" actId="47"/>
        <pc:sldMkLst>
          <pc:docMk/>
          <pc:sldMk cId="766895623" sldId="1709"/>
        </pc:sldMkLst>
      </pc:sldChg>
    </pc:docChg>
  </pc:docChgLst>
  <pc:docChgLst>
    <pc:chgData name="Sarasin, Elise" userId="051ede2b-3008-44c0-bb19-c9bb04b8c5c9" providerId="ADAL" clId="{12ADD08B-BC8D-4CC1-9119-51B12021908D}"/>
    <pc:docChg chg="undo custSel addSld delSld modSld modSection">
      <pc:chgData name="Sarasin, Elise" userId="051ede2b-3008-44c0-bb19-c9bb04b8c5c9" providerId="ADAL" clId="{12ADD08B-BC8D-4CC1-9119-51B12021908D}" dt="2023-10-09T18:43:40.848" v="15"/>
      <pc:docMkLst>
        <pc:docMk/>
      </pc:docMkLst>
      <pc:sldChg chg="modAnim">
        <pc:chgData name="Sarasin, Elise" userId="051ede2b-3008-44c0-bb19-c9bb04b8c5c9" providerId="ADAL" clId="{12ADD08B-BC8D-4CC1-9119-51B12021908D}" dt="2023-10-09T18:43:06.811" v="14"/>
        <pc:sldMkLst>
          <pc:docMk/>
          <pc:sldMk cId="74129817" sldId="267"/>
        </pc:sldMkLst>
      </pc:sldChg>
      <pc:sldChg chg="del">
        <pc:chgData name="Sarasin, Elise" userId="051ede2b-3008-44c0-bb19-c9bb04b8c5c9" providerId="ADAL" clId="{12ADD08B-BC8D-4CC1-9119-51B12021908D}" dt="2023-10-09T18:38:59.863" v="1" actId="2696"/>
        <pc:sldMkLst>
          <pc:docMk/>
          <pc:sldMk cId="4276775244" sldId="270"/>
        </pc:sldMkLst>
      </pc:sldChg>
      <pc:sldChg chg="modAnim">
        <pc:chgData name="Sarasin, Elise" userId="051ede2b-3008-44c0-bb19-c9bb04b8c5c9" providerId="ADAL" clId="{12ADD08B-BC8D-4CC1-9119-51B12021908D}" dt="2023-10-09T18:42:27.351" v="12"/>
        <pc:sldMkLst>
          <pc:docMk/>
          <pc:sldMk cId="3730512645" sldId="1449"/>
        </pc:sldMkLst>
      </pc:sldChg>
      <pc:sldChg chg="modAnim">
        <pc:chgData name="Sarasin, Elise" userId="051ede2b-3008-44c0-bb19-c9bb04b8c5c9" providerId="ADAL" clId="{12ADD08B-BC8D-4CC1-9119-51B12021908D}" dt="2023-10-09T18:42:37.139" v="13"/>
        <pc:sldMkLst>
          <pc:docMk/>
          <pc:sldMk cId="2647610107" sldId="1454"/>
        </pc:sldMkLst>
      </pc:sldChg>
      <pc:sldChg chg="del">
        <pc:chgData name="Sarasin, Elise" userId="051ede2b-3008-44c0-bb19-c9bb04b8c5c9" providerId="ADAL" clId="{12ADD08B-BC8D-4CC1-9119-51B12021908D}" dt="2023-10-09T18:38:59.863" v="1" actId="2696"/>
        <pc:sldMkLst>
          <pc:docMk/>
          <pc:sldMk cId="251755131" sldId="1611"/>
        </pc:sldMkLst>
      </pc:sldChg>
      <pc:sldChg chg="delSp mod modNotesTx">
        <pc:chgData name="Sarasin, Elise" userId="051ede2b-3008-44c0-bb19-c9bb04b8c5c9" providerId="ADAL" clId="{12ADD08B-BC8D-4CC1-9119-51B12021908D}" dt="2023-10-09T18:41:08.748" v="10" actId="20577"/>
        <pc:sldMkLst>
          <pc:docMk/>
          <pc:sldMk cId="2953707562" sldId="1625"/>
        </pc:sldMkLst>
        <pc:spChg chg="del">
          <ac:chgData name="Sarasin, Elise" userId="051ede2b-3008-44c0-bb19-c9bb04b8c5c9" providerId="ADAL" clId="{12ADD08B-BC8D-4CC1-9119-51B12021908D}" dt="2023-10-09T18:40:56.898" v="6" actId="478"/>
          <ac:spMkLst>
            <pc:docMk/>
            <pc:sldMk cId="2953707562" sldId="1625"/>
            <ac:spMk id="4" creationId="{2B80AFEA-A7E9-764F-F394-6AE77B363BD2}"/>
          </ac:spMkLst>
        </pc:spChg>
      </pc:sldChg>
      <pc:sldChg chg="modTransition">
        <pc:chgData name="Sarasin, Elise" userId="051ede2b-3008-44c0-bb19-c9bb04b8c5c9" providerId="ADAL" clId="{12ADD08B-BC8D-4CC1-9119-51B12021908D}" dt="2023-10-09T18:43:40.848" v="15"/>
        <pc:sldMkLst>
          <pc:docMk/>
          <pc:sldMk cId="1080352621" sldId="1678"/>
        </pc:sldMkLst>
      </pc:sldChg>
      <pc:sldChg chg="add modNotesTx">
        <pc:chgData name="Sarasin, Elise" userId="051ede2b-3008-44c0-bb19-c9bb04b8c5c9" providerId="ADAL" clId="{12ADD08B-BC8D-4CC1-9119-51B12021908D}" dt="2023-10-09T18:39:20.317" v="5" actId="20577"/>
        <pc:sldMkLst>
          <pc:docMk/>
          <pc:sldMk cId="3060707925" sldId="1897"/>
        </pc:sldMkLst>
      </pc:sldChg>
      <pc:sldChg chg="add">
        <pc:chgData name="Sarasin, Elise" userId="051ede2b-3008-44c0-bb19-c9bb04b8c5c9" providerId="ADAL" clId="{12ADD08B-BC8D-4CC1-9119-51B12021908D}" dt="2023-10-09T18:38:55.313" v="0"/>
        <pc:sldMkLst>
          <pc:docMk/>
          <pc:sldMk cId="1108201248" sldId="1898"/>
        </pc:sldMkLst>
      </pc:sldChg>
      <pc:sldChg chg="add">
        <pc:chgData name="Sarasin, Elise" userId="051ede2b-3008-44c0-bb19-c9bb04b8c5c9" providerId="ADAL" clId="{12ADD08B-BC8D-4CC1-9119-51B12021908D}" dt="2023-10-09T18:38:55.313" v="0"/>
        <pc:sldMkLst>
          <pc:docMk/>
          <pc:sldMk cId="2724490585" sldId="1899"/>
        </pc:sldMkLst>
      </pc:sldChg>
      <pc:sldChg chg="add">
        <pc:chgData name="Sarasin, Elise" userId="051ede2b-3008-44c0-bb19-c9bb04b8c5c9" providerId="ADAL" clId="{12ADD08B-BC8D-4CC1-9119-51B12021908D}" dt="2023-10-09T18:38:55.313" v="0"/>
        <pc:sldMkLst>
          <pc:docMk/>
          <pc:sldMk cId="640910738" sldId="1901"/>
        </pc:sldMkLst>
      </pc:sldChg>
      <pc:sldChg chg="add">
        <pc:chgData name="Sarasin, Elise" userId="051ede2b-3008-44c0-bb19-c9bb04b8c5c9" providerId="ADAL" clId="{12ADD08B-BC8D-4CC1-9119-51B12021908D}" dt="2023-10-09T18:38:55.313" v="0"/>
        <pc:sldMkLst>
          <pc:docMk/>
          <pc:sldMk cId="1939559607" sldId="1903"/>
        </pc:sldMkLst>
      </pc:sldChg>
      <pc:sldChg chg="add">
        <pc:chgData name="Sarasin, Elise" userId="051ede2b-3008-44c0-bb19-c9bb04b8c5c9" providerId="ADAL" clId="{12ADD08B-BC8D-4CC1-9119-51B12021908D}" dt="2023-10-09T18:38:55.313" v="0"/>
        <pc:sldMkLst>
          <pc:docMk/>
          <pc:sldMk cId="718096006" sldId="1905"/>
        </pc:sldMkLst>
      </pc:sldChg>
    </pc:docChg>
  </pc:docChgLst>
  <pc:docChgLst>
    <pc:chgData name="Bernard, Allison M" userId="7cd67125-3436-42b8-b83a-bbe37ba15a4e" providerId="ADAL" clId="{E395993F-1745-4243-84E5-9739A867CE9B}"/>
    <pc:docChg chg="custSel modSld">
      <pc:chgData name="Bernard, Allison M" userId="7cd67125-3436-42b8-b83a-bbe37ba15a4e" providerId="ADAL" clId="{E395993F-1745-4243-84E5-9739A867CE9B}" dt="2023-07-10T15:35:20.897" v="57" actId="20577"/>
      <pc:docMkLst>
        <pc:docMk/>
      </pc:docMkLst>
      <pc:sldChg chg="modSp mod">
        <pc:chgData name="Bernard, Allison M" userId="7cd67125-3436-42b8-b83a-bbe37ba15a4e" providerId="ADAL" clId="{E395993F-1745-4243-84E5-9739A867CE9B}" dt="2023-07-10T15:32:29.617" v="41" actId="20577"/>
        <pc:sldMkLst>
          <pc:docMk/>
          <pc:sldMk cId="2543941978" sldId="336"/>
        </pc:sldMkLst>
        <pc:spChg chg="mod">
          <ac:chgData name="Bernard, Allison M" userId="7cd67125-3436-42b8-b83a-bbe37ba15a4e" providerId="ADAL" clId="{E395993F-1745-4243-84E5-9739A867CE9B}" dt="2023-07-10T15:32:29.617" v="41" actId="20577"/>
          <ac:spMkLst>
            <pc:docMk/>
            <pc:sldMk cId="2543941978" sldId="336"/>
            <ac:spMk id="2" creationId="{57BCB212-66F0-4C3B-B653-2843DDCD3BEE}"/>
          </ac:spMkLst>
        </pc:spChg>
      </pc:sldChg>
      <pc:sldChg chg="modSp mod">
        <pc:chgData name="Bernard, Allison M" userId="7cd67125-3436-42b8-b83a-bbe37ba15a4e" providerId="ADAL" clId="{E395993F-1745-4243-84E5-9739A867CE9B}" dt="2023-07-10T15:35:10.732" v="53" actId="2085"/>
        <pc:sldMkLst>
          <pc:docMk/>
          <pc:sldMk cId="1993518390" sldId="1317"/>
        </pc:sldMkLst>
        <pc:picChg chg="mod">
          <ac:chgData name="Bernard, Allison M" userId="7cd67125-3436-42b8-b83a-bbe37ba15a4e" providerId="ADAL" clId="{E395993F-1745-4243-84E5-9739A867CE9B}" dt="2023-07-10T15:35:10.732" v="53" actId="2085"/>
          <ac:picMkLst>
            <pc:docMk/>
            <pc:sldMk cId="1993518390" sldId="1317"/>
            <ac:picMk id="12" creationId="{3844E6DB-3577-B8C9-CB44-5E3EF508485D}"/>
          </ac:picMkLst>
        </pc:picChg>
      </pc:sldChg>
      <pc:sldChg chg="modSp mod">
        <pc:chgData name="Bernard, Allison M" userId="7cd67125-3436-42b8-b83a-bbe37ba15a4e" providerId="ADAL" clId="{E395993F-1745-4243-84E5-9739A867CE9B}" dt="2023-07-10T15:35:20.897" v="57" actId="20577"/>
        <pc:sldMkLst>
          <pc:docMk/>
          <pc:sldMk cId="852592445" sldId="1628"/>
        </pc:sldMkLst>
        <pc:spChg chg="mod">
          <ac:chgData name="Bernard, Allison M" userId="7cd67125-3436-42b8-b83a-bbe37ba15a4e" providerId="ADAL" clId="{E395993F-1745-4243-84E5-9739A867CE9B}" dt="2023-07-10T15:35:20.897" v="57" actId="20577"/>
          <ac:spMkLst>
            <pc:docMk/>
            <pc:sldMk cId="852592445" sldId="1628"/>
            <ac:spMk id="6" creationId="{9395ECE1-BAF6-6424-BA1E-0116A363A774}"/>
          </ac:spMkLst>
        </pc:spChg>
      </pc:sldChg>
      <pc:sldChg chg="modSp mod">
        <pc:chgData name="Bernard, Allison M" userId="7cd67125-3436-42b8-b83a-bbe37ba15a4e" providerId="ADAL" clId="{E395993F-1745-4243-84E5-9739A867CE9B}" dt="2023-07-10T15:32:50.676" v="43" actId="2085"/>
        <pc:sldMkLst>
          <pc:docMk/>
          <pc:sldMk cId="3225566526" sldId="1642"/>
        </pc:sldMkLst>
        <pc:picChg chg="mod">
          <ac:chgData name="Bernard, Allison M" userId="7cd67125-3436-42b8-b83a-bbe37ba15a4e" providerId="ADAL" clId="{E395993F-1745-4243-84E5-9739A867CE9B}" dt="2023-07-10T15:32:50.676" v="43" actId="2085"/>
          <ac:picMkLst>
            <pc:docMk/>
            <pc:sldMk cId="3225566526" sldId="1642"/>
            <ac:picMk id="12" creationId="{3844E6DB-3577-B8C9-CB44-5E3EF508485D}"/>
          </ac:picMkLst>
        </pc:picChg>
      </pc:sldChg>
      <pc:sldChg chg="modSp mod">
        <pc:chgData name="Bernard, Allison M" userId="7cd67125-3436-42b8-b83a-bbe37ba15a4e" providerId="ADAL" clId="{E395993F-1745-4243-84E5-9739A867CE9B}" dt="2023-07-10T15:33:06.506" v="45" actId="2085"/>
        <pc:sldMkLst>
          <pc:docMk/>
          <pc:sldMk cId="4045403122" sldId="1679"/>
        </pc:sldMkLst>
        <pc:picChg chg="mod">
          <ac:chgData name="Bernard, Allison M" userId="7cd67125-3436-42b8-b83a-bbe37ba15a4e" providerId="ADAL" clId="{E395993F-1745-4243-84E5-9739A867CE9B}" dt="2023-07-10T15:33:06.506" v="45" actId="2085"/>
          <ac:picMkLst>
            <pc:docMk/>
            <pc:sldMk cId="4045403122" sldId="1679"/>
            <ac:picMk id="12" creationId="{3844E6DB-3577-B8C9-CB44-5E3EF508485D}"/>
          </ac:picMkLst>
        </pc:picChg>
      </pc:sldChg>
      <pc:sldChg chg="modSp">
        <pc:chgData name="Bernard, Allison M" userId="7cd67125-3436-42b8-b83a-bbe37ba15a4e" providerId="ADAL" clId="{E395993F-1745-4243-84E5-9739A867CE9B}" dt="2023-07-10T15:34:19.499" v="48"/>
        <pc:sldMkLst>
          <pc:docMk/>
          <pc:sldMk cId="3137768367" sldId="1682"/>
        </pc:sldMkLst>
        <pc:graphicFrameChg chg="mod">
          <ac:chgData name="Bernard, Allison M" userId="7cd67125-3436-42b8-b83a-bbe37ba15a4e" providerId="ADAL" clId="{E395993F-1745-4243-84E5-9739A867CE9B}" dt="2023-07-10T15:34:19.499" v="48"/>
          <ac:graphicFrameMkLst>
            <pc:docMk/>
            <pc:sldMk cId="3137768367" sldId="1682"/>
            <ac:graphicFrameMk id="7" creationId="{3F1D309C-0061-64E5-3BAB-504335350DAB}"/>
          </ac:graphicFrameMkLst>
        </pc:graphicFrameChg>
      </pc:sldChg>
      <pc:sldChg chg="modSp mod">
        <pc:chgData name="Bernard, Allison M" userId="7cd67125-3436-42b8-b83a-bbe37ba15a4e" providerId="ADAL" clId="{E395993F-1745-4243-84E5-9739A867CE9B}" dt="2023-07-10T15:34:44.504" v="51" actId="14826"/>
        <pc:sldMkLst>
          <pc:docMk/>
          <pc:sldMk cId="1445237140" sldId="1685"/>
        </pc:sldMkLst>
        <pc:picChg chg="mod">
          <ac:chgData name="Bernard, Allison M" userId="7cd67125-3436-42b8-b83a-bbe37ba15a4e" providerId="ADAL" clId="{E395993F-1745-4243-84E5-9739A867CE9B}" dt="2023-07-10T15:34:44.504" v="51" actId="14826"/>
          <ac:picMkLst>
            <pc:docMk/>
            <pc:sldMk cId="1445237140" sldId="1685"/>
            <ac:picMk id="5" creationId="{DE0C2ABA-D65E-2750-33B7-8139F6F21EDD}"/>
          </ac:picMkLst>
        </pc:picChg>
        <pc:picChg chg="mod">
          <ac:chgData name="Bernard, Allison M" userId="7cd67125-3436-42b8-b83a-bbe37ba15a4e" providerId="ADAL" clId="{E395993F-1745-4243-84E5-9739A867CE9B}" dt="2023-07-10T15:34:38.521" v="50" actId="2085"/>
          <ac:picMkLst>
            <pc:docMk/>
            <pc:sldMk cId="1445237140" sldId="1685"/>
            <ac:picMk id="7" creationId="{DFEF90F0-16EC-F3D8-E307-A22F70D423C4}"/>
          </ac:picMkLst>
        </pc:picChg>
      </pc:sldChg>
      <pc:sldChg chg="addSp modSp mod">
        <pc:chgData name="Bernard, Allison M" userId="7cd67125-3436-42b8-b83a-bbe37ba15a4e" providerId="ADAL" clId="{E395993F-1745-4243-84E5-9739A867CE9B}" dt="2023-07-10T15:33:15.229" v="47" actId="13822"/>
        <pc:sldMkLst>
          <pc:docMk/>
          <pc:sldMk cId="2630518223" sldId="1687"/>
        </pc:sldMkLst>
        <pc:spChg chg="add mod">
          <ac:chgData name="Bernard, Allison M" userId="7cd67125-3436-42b8-b83a-bbe37ba15a4e" providerId="ADAL" clId="{E395993F-1745-4243-84E5-9739A867CE9B}" dt="2023-07-10T15:33:15.229" v="47" actId="13822"/>
          <ac:spMkLst>
            <pc:docMk/>
            <pc:sldMk cId="2630518223" sldId="1687"/>
            <ac:spMk id="6" creationId="{A3E25FC5-ADB5-9BB1-4AA7-96C0F727D1F9}"/>
          </ac:spMkLst>
        </pc:spChg>
      </pc:sldChg>
    </pc:docChg>
  </pc:docChgLst>
  <pc:docChgLst>
    <pc:chgData name="Buckman, Mark" userId="143108ed-1948-4344-b71d-df851b3c54dd" providerId="ADAL" clId="{D86E69D1-0110-41CD-8CA4-5821C4286BA2}"/>
    <pc:docChg chg="custSel addSld delSld modSld">
      <pc:chgData name="Buckman, Mark" userId="143108ed-1948-4344-b71d-df851b3c54dd" providerId="ADAL" clId="{D86E69D1-0110-41CD-8CA4-5821C4286BA2}" dt="2022-06-17T20:56:39.378" v="207" actId="729"/>
      <pc:docMkLst>
        <pc:docMk/>
      </pc:docMkLst>
      <pc:sldChg chg="modSp mod">
        <pc:chgData name="Buckman, Mark" userId="143108ed-1948-4344-b71d-df851b3c54dd" providerId="ADAL" clId="{D86E69D1-0110-41CD-8CA4-5821C4286BA2}" dt="2022-06-17T20:50:01.708" v="196" actId="404"/>
        <pc:sldMkLst>
          <pc:docMk/>
          <pc:sldMk cId="2058685012" sldId="344"/>
        </pc:sldMkLst>
        <pc:spChg chg="mod">
          <ac:chgData name="Buckman, Mark" userId="143108ed-1948-4344-b71d-df851b3c54dd" providerId="ADAL" clId="{D86E69D1-0110-41CD-8CA4-5821C4286BA2}" dt="2022-06-17T20:50:01.708" v="196" actId="404"/>
          <ac:spMkLst>
            <pc:docMk/>
            <pc:sldMk cId="2058685012" sldId="344"/>
            <ac:spMk id="2" creationId="{FEF44C2A-9317-5BAC-97BD-1A8B2259F921}"/>
          </ac:spMkLst>
        </pc:spChg>
      </pc:sldChg>
      <pc:sldChg chg="modSp mod chgLayout">
        <pc:chgData name="Buckman, Mark" userId="143108ed-1948-4344-b71d-df851b3c54dd" providerId="ADAL" clId="{D86E69D1-0110-41CD-8CA4-5821C4286BA2}" dt="2022-06-17T20:53:31.327" v="205" actId="404"/>
        <pc:sldMkLst>
          <pc:docMk/>
          <pc:sldMk cId="3071006582" sldId="687"/>
        </pc:sldMkLst>
        <pc:spChg chg="mod ord">
          <ac:chgData name="Buckman, Mark" userId="143108ed-1948-4344-b71d-df851b3c54dd" providerId="ADAL" clId="{D86E69D1-0110-41CD-8CA4-5821C4286BA2}" dt="2022-06-17T20:53:23.386" v="203" actId="700"/>
          <ac:spMkLst>
            <pc:docMk/>
            <pc:sldMk cId="3071006582" sldId="687"/>
            <ac:spMk id="2" creationId="{56C7D42B-744B-A341-AF35-E80C40CAB73C}"/>
          </ac:spMkLst>
        </pc:spChg>
        <pc:spChg chg="mod ord">
          <ac:chgData name="Buckman, Mark" userId="143108ed-1948-4344-b71d-df851b3c54dd" providerId="ADAL" clId="{D86E69D1-0110-41CD-8CA4-5821C4286BA2}" dt="2022-06-17T20:53:28.015" v="204" actId="14100"/>
          <ac:spMkLst>
            <pc:docMk/>
            <pc:sldMk cId="3071006582" sldId="687"/>
            <ac:spMk id="8" creationId="{1E64A11D-1ECD-DB4C-A91D-4EF7E5E74946}"/>
          </ac:spMkLst>
        </pc:spChg>
        <pc:graphicFrameChg chg="modGraphic">
          <ac:chgData name="Buckman, Mark" userId="143108ed-1948-4344-b71d-df851b3c54dd" providerId="ADAL" clId="{D86E69D1-0110-41CD-8CA4-5821C4286BA2}" dt="2022-06-17T20:53:31.327" v="205" actId="404"/>
          <ac:graphicFrameMkLst>
            <pc:docMk/>
            <pc:sldMk cId="3071006582" sldId="687"/>
            <ac:graphicFrameMk id="9" creationId="{241F92EE-FC4D-5440-B122-A48C5C28AE56}"/>
          </ac:graphicFrameMkLst>
        </pc:graphicFrameChg>
      </pc:sldChg>
      <pc:sldChg chg="del">
        <pc:chgData name="Buckman, Mark" userId="143108ed-1948-4344-b71d-df851b3c54dd" providerId="ADAL" clId="{D86E69D1-0110-41CD-8CA4-5821C4286BA2}" dt="2022-06-17T20:50:24.166" v="201" actId="47"/>
        <pc:sldMkLst>
          <pc:docMk/>
          <pc:sldMk cId="822870818" sldId="724"/>
        </pc:sldMkLst>
      </pc:sldChg>
      <pc:sldChg chg="del">
        <pc:chgData name="Buckman, Mark" userId="143108ed-1948-4344-b71d-df851b3c54dd" providerId="ADAL" clId="{D86E69D1-0110-41CD-8CA4-5821C4286BA2}" dt="2022-06-17T20:46:54.974" v="29" actId="47"/>
        <pc:sldMkLst>
          <pc:docMk/>
          <pc:sldMk cId="2488154425" sldId="769"/>
        </pc:sldMkLst>
      </pc:sldChg>
      <pc:sldChg chg="del">
        <pc:chgData name="Buckman, Mark" userId="143108ed-1948-4344-b71d-df851b3c54dd" providerId="ADAL" clId="{D86E69D1-0110-41CD-8CA4-5821C4286BA2}" dt="2022-06-17T20:46:54.974" v="29" actId="47"/>
        <pc:sldMkLst>
          <pc:docMk/>
          <pc:sldMk cId="142753089" sldId="1469"/>
        </pc:sldMkLst>
      </pc:sldChg>
      <pc:sldChg chg="del">
        <pc:chgData name="Buckman, Mark" userId="143108ed-1948-4344-b71d-df851b3c54dd" providerId="ADAL" clId="{D86E69D1-0110-41CD-8CA4-5821C4286BA2}" dt="2022-06-17T20:46:54.974" v="29" actId="47"/>
        <pc:sldMkLst>
          <pc:docMk/>
          <pc:sldMk cId="708301013" sldId="1470"/>
        </pc:sldMkLst>
      </pc:sldChg>
      <pc:sldChg chg="del">
        <pc:chgData name="Buckman, Mark" userId="143108ed-1948-4344-b71d-df851b3c54dd" providerId="ADAL" clId="{D86E69D1-0110-41CD-8CA4-5821C4286BA2}" dt="2022-06-17T20:46:54.974" v="29" actId="47"/>
        <pc:sldMkLst>
          <pc:docMk/>
          <pc:sldMk cId="1468381254" sldId="1471"/>
        </pc:sldMkLst>
      </pc:sldChg>
      <pc:sldChg chg="add">
        <pc:chgData name="Buckman, Mark" userId="143108ed-1948-4344-b71d-df851b3c54dd" providerId="ADAL" clId="{D86E69D1-0110-41CD-8CA4-5821C4286BA2}" dt="2022-06-17T20:46:44.647" v="28"/>
        <pc:sldMkLst>
          <pc:docMk/>
          <pc:sldMk cId="3691877024" sldId="1472"/>
        </pc:sldMkLst>
      </pc:sldChg>
      <pc:sldChg chg="add mod modShow">
        <pc:chgData name="Buckman, Mark" userId="143108ed-1948-4344-b71d-df851b3c54dd" providerId="ADAL" clId="{D86E69D1-0110-41CD-8CA4-5821C4286BA2}" dt="2022-06-17T20:56:39.378" v="207" actId="729"/>
        <pc:sldMkLst>
          <pc:docMk/>
          <pc:sldMk cId="4070034342" sldId="1479"/>
        </pc:sldMkLst>
      </pc:sldChg>
      <pc:sldChg chg="add mod modShow">
        <pc:chgData name="Buckman, Mark" userId="143108ed-1948-4344-b71d-df851b3c54dd" providerId="ADAL" clId="{D86E69D1-0110-41CD-8CA4-5821C4286BA2}" dt="2022-06-17T20:56:39.378" v="207" actId="729"/>
        <pc:sldMkLst>
          <pc:docMk/>
          <pc:sldMk cId="3294609472" sldId="1487"/>
        </pc:sldMkLst>
      </pc:sldChg>
      <pc:sldChg chg="add mod modShow">
        <pc:chgData name="Buckman, Mark" userId="143108ed-1948-4344-b71d-df851b3c54dd" providerId="ADAL" clId="{D86E69D1-0110-41CD-8CA4-5821C4286BA2}" dt="2022-06-17T20:56:39.378" v="207" actId="729"/>
        <pc:sldMkLst>
          <pc:docMk/>
          <pc:sldMk cId="755964144" sldId="1488"/>
        </pc:sldMkLst>
      </pc:sldChg>
      <pc:sldChg chg="add del mod modShow">
        <pc:chgData name="Buckman, Mark" userId="143108ed-1948-4344-b71d-df851b3c54dd" providerId="ADAL" clId="{D86E69D1-0110-41CD-8CA4-5821C4286BA2}" dt="2022-06-17T20:56:39.378" v="207" actId="729"/>
        <pc:sldMkLst>
          <pc:docMk/>
          <pc:sldMk cId="2619340918" sldId="1490"/>
        </pc:sldMkLst>
      </pc:sldChg>
      <pc:sldChg chg="add">
        <pc:chgData name="Buckman, Mark" userId="143108ed-1948-4344-b71d-df851b3c54dd" providerId="ADAL" clId="{D86E69D1-0110-41CD-8CA4-5821C4286BA2}" dt="2022-06-17T20:46:44.647" v="28"/>
        <pc:sldMkLst>
          <pc:docMk/>
          <pc:sldMk cId="697269217" sldId="1508"/>
        </pc:sldMkLst>
      </pc:sldChg>
      <pc:sldChg chg="add">
        <pc:chgData name="Buckman, Mark" userId="143108ed-1948-4344-b71d-df851b3c54dd" providerId="ADAL" clId="{D86E69D1-0110-41CD-8CA4-5821C4286BA2}" dt="2022-06-17T20:46:44.647" v="28"/>
        <pc:sldMkLst>
          <pc:docMk/>
          <pc:sldMk cId="1858426434" sldId="1509"/>
        </pc:sldMkLst>
      </pc:sldChg>
      <pc:sldChg chg="add">
        <pc:chgData name="Buckman, Mark" userId="143108ed-1948-4344-b71d-df851b3c54dd" providerId="ADAL" clId="{D86E69D1-0110-41CD-8CA4-5821C4286BA2}" dt="2022-06-17T20:46:44.647" v="28"/>
        <pc:sldMkLst>
          <pc:docMk/>
          <pc:sldMk cId="1682067807" sldId="1512"/>
        </pc:sldMkLst>
      </pc:sldChg>
      <pc:sldChg chg="addSp delSp modSp mod">
        <pc:chgData name="Buckman, Mark" userId="143108ed-1948-4344-b71d-df851b3c54dd" providerId="ADAL" clId="{D86E69D1-0110-41CD-8CA4-5821C4286BA2}" dt="2022-06-17T20:43:03.718" v="27"/>
        <pc:sldMkLst>
          <pc:docMk/>
          <pc:sldMk cId="2107840058" sldId="1552"/>
        </pc:sldMkLst>
        <pc:picChg chg="del">
          <ac:chgData name="Buckman, Mark" userId="143108ed-1948-4344-b71d-df851b3c54dd" providerId="ADAL" clId="{D86E69D1-0110-41CD-8CA4-5821C4286BA2}" dt="2022-06-17T20:43:03.485" v="26" actId="478"/>
          <ac:picMkLst>
            <pc:docMk/>
            <pc:sldMk cId="2107840058" sldId="1552"/>
            <ac:picMk id="2" creationId="{F2E681F2-D2F4-4EEA-8D6A-8AC83F388D6A}"/>
          </ac:picMkLst>
        </pc:picChg>
        <pc:picChg chg="add mod">
          <ac:chgData name="Buckman, Mark" userId="143108ed-1948-4344-b71d-df851b3c54dd" providerId="ADAL" clId="{D86E69D1-0110-41CD-8CA4-5821C4286BA2}" dt="2022-06-17T20:43:03.718" v="27"/>
          <ac:picMkLst>
            <pc:docMk/>
            <pc:sldMk cId="2107840058" sldId="1552"/>
            <ac:picMk id="6" creationId="{AA5B4FFB-BA80-1D0C-2A2C-6FFF29E6F6F6}"/>
          </ac:picMkLst>
        </pc:picChg>
      </pc:sldChg>
      <pc:sldChg chg="modSp mod">
        <pc:chgData name="Buckman, Mark" userId="143108ed-1948-4344-b71d-df851b3c54dd" providerId="ADAL" clId="{D86E69D1-0110-41CD-8CA4-5821C4286BA2}" dt="2022-06-17T20:42:36.637" v="24" actId="20577"/>
        <pc:sldMkLst>
          <pc:docMk/>
          <pc:sldMk cId="2160294811" sldId="1598"/>
        </pc:sldMkLst>
        <pc:spChg chg="mod">
          <ac:chgData name="Buckman, Mark" userId="143108ed-1948-4344-b71d-df851b3c54dd" providerId="ADAL" clId="{D86E69D1-0110-41CD-8CA4-5821C4286BA2}" dt="2022-06-17T20:42:36.637" v="24" actId="20577"/>
          <ac:spMkLst>
            <pc:docMk/>
            <pc:sldMk cId="2160294811" sldId="1598"/>
            <ac:spMk id="12" creationId="{F267CAED-3C91-9BD1-A6EF-09C9D14E29E6}"/>
          </ac:spMkLst>
        </pc:spChg>
      </pc:sldChg>
      <pc:sldChg chg="modSp mod">
        <pc:chgData name="Buckman, Mark" userId="143108ed-1948-4344-b71d-df851b3c54dd" providerId="ADAL" clId="{D86E69D1-0110-41CD-8CA4-5821C4286BA2}" dt="2022-06-17T20:42:46.144" v="25" actId="12788"/>
        <pc:sldMkLst>
          <pc:docMk/>
          <pc:sldMk cId="3947506182" sldId="1606"/>
        </pc:sldMkLst>
        <pc:spChg chg="mod">
          <ac:chgData name="Buckman, Mark" userId="143108ed-1948-4344-b71d-df851b3c54dd" providerId="ADAL" clId="{D86E69D1-0110-41CD-8CA4-5821C4286BA2}" dt="2022-06-17T20:42:46.144" v="25" actId="12788"/>
          <ac:spMkLst>
            <pc:docMk/>
            <pc:sldMk cId="3947506182" sldId="1606"/>
            <ac:spMk id="2" creationId="{00000000-0000-0000-0000-000000000000}"/>
          </ac:spMkLst>
        </pc:spChg>
        <pc:spChg chg="mod">
          <ac:chgData name="Buckman, Mark" userId="143108ed-1948-4344-b71d-df851b3c54dd" providerId="ADAL" clId="{D86E69D1-0110-41CD-8CA4-5821C4286BA2}" dt="2022-06-17T20:42:46.144" v="25" actId="12788"/>
          <ac:spMkLst>
            <pc:docMk/>
            <pc:sldMk cId="3947506182" sldId="1606"/>
            <ac:spMk id="24" creationId="{00000000-0000-0000-0000-000000000000}"/>
          </ac:spMkLst>
        </pc:spChg>
      </pc:sldChg>
      <pc:sldChg chg="del">
        <pc:chgData name="Buckman, Mark" userId="143108ed-1948-4344-b71d-df851b3c54dd" providerId="ADAL" clId="{D86E69D1-0110-41CD-8CA4-5821C4286BA2}" dt="2022-06-17T20:50:29.327" v="202" actId="47"/>
        <pc:sldMkLst>
          <pc:docMk/>
          <pc:sldMk cId="1621290183" sldId="1610"/>
        </pc:sldMkLst>
      </pc:sldChg>
      <pc:sldChg chg="del">
        <pc:chgData name="Buckman, Mark" userId="143108ed-1948-4344-b71d-df851b3c54dd" providerId="ADAL" clId="{D86E69D1-0110-41CD-8CA4-5821C4286BA2}" dt="2022-06-17T20:46:54.974" v="29" actId="47"/>
        <pc:sldMkLst>
          <pc:docMk/>
          <pc:sldMk cId="2564401375" sldId="1622"/>
        </pc:sldMkLst>
      </pc:sldChg>
      <pc:sldChg chg="modSp mod">
        <pc:chgData name="Buckman, Mark" userId="143108ed-1948-4344-b71d-df851b3c54dd" providerId="ADAL" clId="{D86E69D1-0110-41CD-8CA4-5821C4286BA2}" dt="2022-06-17T20:49:52.706" v="194" actId="20577"/>
        <pc:sldMkLst>
          <pc:docMk/>
          <pc:sldMk cId="252108554" sldId="1624"/>
        </pc:sldMkLst>
        <pc:spChg chg="mod">
          <ac:chgData name="Buckman, Mark" userId="143108ed-1948-4344-b71d-df851b3c54dd" providerId="ADAL" clId="{D86E69D1-0110-41CD-8CA4-5821C4286BA2}" dt="2022-06-17T20:49:52.706" v="194" actId="20577"/>
          <ac:spMkLst>
            <pc:docMk/>
            <pc:sldMk cId="252108554" sldId="1624"/>
            <ac:spMk id="15" creationId="{56F642AF-095B-4ACB-8E23-4D0A4D8CB585}"/>
          </ac:spMkLst>
        </pc:spChg>
      </pc:sldChg>
      <pc:sldChg chg="addSp delSp modSp mod">
        <pc:chgData name="Buckman, Mark" userId="143108ed-1948-4344-b71d-df851b3c54dd" providerId="ADAL" clId="{D86E69D1-0110-41CD-8CA4-5821C4286BA2}" dt="2022-06-17T20:50:09.856" v="199" actId="167"/>
        <pc:sldMkLst>
          <pc:docMk/>
          <pc:sldMk cId="3964322551" sldId="1627"/>
        </pc:sldMkLst>
        <pc:picChg chg="del">
          <ac:chgData name="Buckman, Mark" userId="143108ed-1948-4344-b71d-df851b3c54dd" providerId="ADAL" clId="{D86E69D1-0110-41CD-8CA4-5821C4286BA2}" dt="2022-06-17T20:50:07.265" v="197" actId="478"/>
          <ac:picMkLst>
            <pc:docMk/>
            <pc:sldMk cId="3964322551" sldId="1627"/>
            <ac:picMk id="2" creationId="{F2E681F2-D2F4-4EEA-8D6A-8AC83F388D6A}"/>
          </ac:picMkLst>
        </pc:picChg>
        <pc:picChg chg="add mod ord">
          <ac:chgData name="Buckman, Mark" userId="143108ed-1948-4344-b71d-df851b3c54dd" providerId="ADAL" clId="{D86E69D1-0110-41CD-8CA4-5821C4286BA2}" dt="2022-06-17T20:50:09.856" v="199" actId="167"/>
          <ac:picMkLst>
            <pc:docMk/>
            <pc:sldMk cId="3964322551" sldId="1627"/>
            <ac:picMk id="7" creationId="{278FAC0D-9535-9695-BD6F-17C2D761A4A3}"/>
          </ac:picMkLst>
        </pc:picChg>
      </pc:sldChg>
      <pc:sldChg chg="modSp add mod">
        <pc:chgData name="Buckman, Mark" userId="143108ed-1948-4344-b71d-df851b3c54dd" providerId="ADAL" clId="{D86E69D1-0110-41CD-8CA4-5821C4286BA2}" dt="2022-06-17T20:41:25.950" v="5" actId="20577"/>
        <pc:sldMkLst>
          <pc:docMk/>
          <pc:sldMk cId="852592445" sldId="1628"/>
        </pc:sldMkLst>
        <pc:spChg chg="mod">
          <ac:chgData name="Buckman, Mark" userId="143108ed-1948-4344-b71d-df851b3c54dd" providerId="ADAL" clId="{D86E69D1-0110-41CD-8CA4-5821C4286BA2}" dt="2022-06-17T20:41:04.193" v="1"/>
          <ac:spMkLst>
            <pc:docMk/>
            <pc:sldMk cId="852592445" sldId="1628"/>
            <ac:spMk id="4" creationId="{50DA3047-3999-0A22-6B34-858DDE8C02DD}"/>
          </ac:spMkLst>
        </pc:spChg>
        <pc:spChg chg="mod">
          <ac:chgData name="Buckman, Mark" userId="143108ed-1948-4344-b71d-df851b3c54dd" providerId="ADAL" clId="{D86E69D1-0110-41CD-8CA4-5821C4286BA2}" dt="2022-06-17T20:41:25.950" v="5" actId="20577"/>
          <ac:spMkLst>
            <pc:docMk/>
            <pc:sldMk cId="852592445" sldId="1628"/>
            <ac:spMk id="6" creationId="{9395ECE1-BAF6-6424-BA1E-0116A363A774}"/>
          </ac:spMkLst>
        </pc:spChg>
      </pc:sldChg>
      <pc:sldChg chg="add">
        <pc:chgData name="Buckman, Mark" userId="143108ed-1948-4344-b71d-df851b3c54dd" providerId="ADAL" clId="{D86E69D1-0110-41CD-8CA4-5821C4286BA2}" dt="2022-06-17T20:46:44.647" v="28"/>
        <pc:sldMkLst>
          <pc:docMk/>
          <pc:sldMk cId="102661255" sldId="1629"/>
        </pc:sldMkLst>
      </pc:sldChg>
      <pc:sldChg chg="add del">
        <pc:chgData name="Buckman, Mark" userId="143108ed-1948-4344-b71d-df851b3c54dd" providerId="ADAL" clId="{D86E69D1-0110-41CD-8CA4-5821C4286BA2}" dt="2022-06-17T20:42:17.919" v="7" actId="47"/>
        <pc:sldMkLst>
          <pc:docMk/>
          <pc:sldMk cId="389339505" sldId="1629"/>
        </pc:sldMkLst>
      </pc:sldChg>
      <pc:sldChg chg="add">
        <pc:chgData name="Buckman, Mark" userId="143108ed-1948-4344-b71d-df851b3c54dd" providerId="ADAL" clId="{D86E69D1-0110-41CD-8CA4-5821C4286BA2}" dt="2022-06-17T20:46:44.647" v="28"/>
        <pc:sldMkLst>
          <pc:docMk/>
          <pc:sldMk cId="365786063" sldId="1630"/>
        </pc:sldMkLst>
      </pc:sldChg>
      <pc:sldChg chg="add">
        <pc:chgData name="Buckman, Mark" userId="143108ed-1948-4344-b71d-df851b3c54dd" providerId="ADAL" clId="{D86E69D1-0110-41CD-8CA4-5821C4286BA2}" dt="2022-06-17T20:46:44.647" v="28"/>
        <pc:sldMkLst>
          <pc:docMk/>
          <pc:sldMk cId="875130967" sldId="1631"/>
        </pc:sldMkLst>
      </pc:sldChg>
      <pc:sldChg chg="add">
        <pc:chgData name="Buckman, Mark" userId="143108ed-1948-4344-b71d-df851b3c54dd" providerId="ADAL" clId="{D86E69D1-0110-41CD-8CA4-5821C4286BA2}" dt="2022-06-17T20:46:44.647" v="28"/>
        <pc:sldMkLst>
          <pc:docMk/>
          <pc:sldMk cId="3860786958" sldId="1632"/>
        </pc:sldMkLst>
      </pc:sldChg>
      <pc:sldChg chg="add">
        <pc:chgData name="Buckman, Mark" userId="143108ed-1948-4344-b71d-df851b3c54dd" providerId="ADAL" clId="{D86E69D1-0110-41CD-8CA4-5821C4286BA2}" dt="2022-06-17T20:50:21.606" v="200"/>
        <pc:sldMkLst>
          <pc:docMk/>
          <pc:sldMk cId="303605924" sldId="1633"/>
        </pc:sldMkLst>
      </pc:sldChg>
      <pc:sldChg chg="add mod modShow">
        <pc:chgData name="Buckman, Mark" userId="143108ed-1948-4344-b71d-df851b3c54dd" providerId="ADAL" clId="{D86E69D1-0110-41CD-8CA4-5821C4286BA2}" dt="2022-06-17T20:56:39.378" v="207" actId="729"/>
        <pc:sldMkLst>
          <pc:docMk/>
          <pc:sldMk cId="1848522615" sldId="1634"/>
        </pc:sldMkLst>
      </pc:sldChg>
      <pc:sldChg chg="add mod modShow">
        <pc:chgData name="Buckman, Mark" userId="143108ed-1948-4344-b71d-df851b3c54dd" providerId="ADAL" clId="{D86E69D1-0110-41CD-8CA4-5821C4286BA2}" dt="2022-06-17T20:56:39.378" v="207" actId="729"/>
        <pc:sldMkLst>
          <pc:docMk/>
          <pc:sldMk cId="2138205360" sldId="1635"/>
        </pc:sldMkLst>
      </pc:sldChg>
      <pc:sldChg chg="add mod modShow">
        <pc:chgData name="Buckman, Mark" userId="143108ed-1948-4344-b71d-df851b3c54dd" providerId="ADAL" clId="{D86E69D1-0110-41CD-8CA4-5821C4286BA2}" dt="2022-06-17T20:56:39.378" v="207" actId="729"/>
        <pc:sldMkLst>
          <pc:docMk/>
          <pc:sldMk cId="3040378240" sldId="1636"/>
        </pc:sldMkLst>
      </pc:sldChg>
      <pc:sldChg chg="add mod modShow">
        <pc:chgData name="Buckman, Mark" userId="143108ed-1948-4344-b71d-df851b3c54dd" providerId="ADAL" clId="{D86E69D1-0110-41CD-8CA4-5821C4286BA2}" dt="2022-06-17T20:56:39.378" v="207" actId="729"/>
        <pc:sldMkLst>
          <pc:docMk/>
          <pc:sldMk cId="3055163925" sldId="1637"/>
        </pc:sldMkLst>
      </pc:sldChg>
      <pc:sldChg chg="add mod modShow">
        <pc:chgData name="Buckman, Mark" userId="143108ed-1948-4344-b71d-df851b3c54dd" providerId="ADAL" clId="{D86E69D1-0110-41CD-8CA4-5821C4286BA2}" dt="2022-06-17T20:56:39.378" v="207" actId="729"/>
        <pc:sldMkLst>
          <pc:docMk/>
          <pc:sldMk cId="1508022453" sldId="1638"/>
        </pc:sldMkLst>
      </pc:sldChg>
      <pc:sldChg chg="add mod modShow">
        <pc:chgData name="Buckman, Mark" userId="143108ed-1948-4344-b71d-df851b3c54dd" providerId="ADAL" clId="{D86E69D1-0110-41CD-8CA4-5821C4286BA2}" dt="2022-06-17T20:56:39.378" v="207" actId="729"/>
        <pc:sldMkLst>
          <pc:docMk/>
          <pc:sldMk cId="2774234410" sldId="1639"/>
        </pc:sldMkLst>
      </pc:sldChg>
      <pc:sldChg chg="add mod modShow">
        <pc:chgData name="Buckman, Mark" userId="143108ed-1948-4344-b71d-df851b3c54dd" providerId="ADAL" clId="{D86E69D1-0110-41CD-8CA4-5821C4286BA2}" dt="2022-06-17T20:56:39.378" v="207" actId="729"/>
        <pc:sldMkLst>
          <pc:docMk/>
          <pc:sldMk cId="3255326266" sldId="164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E90ECD-38C7-43A6-8571-BBA08426B77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FD86006-33B9-41A6-B218-B4C9A7C7F0C6}">
      <dgm:prSet phldrT="[Text]"/>
      <dgm:spPr>
        <a:solidFill>
          <a:srgbClr val="C7ACDA"/>
        </a:solidFill>
      </dgm:spPr>
      <dgm:t>
        <a:bodyPr/>
        <a:lstStyle/>
        <a:p>
          <a:r>
            <a:rPr lang="en-US">
              <a:solidFill>
                <a:schemeClr val="tx1"/>
              </a:solidFill>
            </a:rPr>
            <a:t>CBT</a:t>
          </a:r>
        </a:p>
      </dgm:t>
    </dgm:pt>
    <dgm:pt modelId="{640B7A0C-D380-4925-B72F-87A7F73E800B}" type="parTrans" cxnId="{9EA1545C-514E-421D-8C83-DB294710E7D9}">
      <dgm:prSet/>
      <dgm:spPr/>
      <dgm:t>
        <a:bodyPr/>
        <a:lstStyle/>
        <a:p>
          <a:endParaRPr lang="en-US">
            <a:solidFill>
              <a:schemeClr val="tx1"/>
            </a:solidFill>
          </a:endParaRPr>
        </a:p>
      </dgm:t>
    </dgm:pt>
    <dgm:pt modelId="{E0329CB3-D735-4ED4-9211-3EF97010DAF6}" type="sibTrans" cxnId="{9EA1545C-514E-421D-8C83-DB294710E7D9}">
      <dgm:prSet/>
      <dgm:spPr/>
      <dgm:t>
        <a:bodyPr/>
        <a:lstStyle/>
        <a:p>
          <a:endParaRPr lang="en-US">
            <a:solidFill>
              <a:schemeClr val="tx1"/>
            </a:solidFill>
          </a:endParaRPr>
        </a:p>
      </dgm:t>
    </dgm:pt>
    <dgm:pt modelId="{11604E20-A2B1-4425-B7BA-90F3A0B4993F}">
      <dgm:prSet phldrT="[Text]"/>
      <dgm:spPr>
        <a:solidFill>
          <a:srgbClr val="C7ACDA"/>
        </a:solidFill>
      </dgm:spPr>
      <dgm:t>
        <a:bodyPr/>
        <a:lstStyle/>
        <a:p>
          <a:r>
            <a:rPr lang="en-US">
              <a:solidFill>
                <a:schemeClr val="tx1"/>
              </a:solidFill>
            </a:rPr>
            <a:t>Psychoeducation</a:t>
          </a:r>
        </a:p>
      </dgm:t>
    </dgm:pt>
    <dgm:pt modelId="{D3B3BE54-44A5-4F83-96C6-61F3E60C9243}" type="parTrans" cxnId="{8241D61B-B0A3-4F92-9ACB-C55F2C8DDAC4}">
      <dgm:prSet/>
      <dgm:spPr>
        <a:solidFill>
          <a:srgbClr val="E5CCFF"/>
        </a:solidFill>
      </dgm:spPr>
      <dgm:t>
        <a:bodyPr/>
        <a:lstStyle/>
        <a:p>
          <a:endParaRPr lang="en-US">
            <a:solidFill>
              <a:schemeClr val="tx1"/>
            </a:solidFill>
          </a:endParaRPr>
        </a:p>
      </dgm:t>
    </dgm:pt>
    <dgm:pt modelId="{DF0D5A90-C171-4AE0-827B-21557F391D92}" type="sibTrans" cxnId="{8241D61B-B0A3-4F92-9ACB-C55F2C8DDAC4}">
      <dgm:prSet/>
      <dgm:spPr/>
      <dgm:t>
        <a:bodyPr/>
        <a:lstStyle/>
        <a:p>
          <a:endParaRPr lang="en-US">
            <a:solidFill>
              <a:schemeClr val="tx1"/>
            </a:solidFill>
          </a:endParaRPr>
        </a:p>
      </dgm:t>
    </dgm:pt>
    <dgm:pt modelId="{57E136F3-AB72-44EA-AA6D-5B97F6F91A1D}">
      <dgm:prSet phldrT="[Text]"/>
      <dgm:spPr>
        <a:solidFill>
          <a:srgbClr val="C7ACDA"/>
        </a:solidFill>
      </dgm:spPr>
      <dgm:t>
        <a:bodyPr/>
        <a:lstStyle/>
        <a:p>
          <a:r>
            <a:rPr lang="en-US">
              <a:solidFill>
                <a:schemeClr val="tx1"/>
              </a:solidFill>
            </a:rPr>
            <a:t>Cognitive Restructuring</a:t>
          </a:r>
        </a:p>
      </dgm:t>
    </dgm:pt>
    <dgm:pt modelId="{7FC148AE-782B-4EBA-81BE-A542DFE4A6E7}" type="parTrans" cxnId="{1E1A2CC3-56AA-42FB-89BA-E1E2517DD408}">
      <dgm:prSet/>
      <dgm:spPr>
        <a:solidFill>
          <a:srgbClr val="E5CCFF"/>
        </a:solidFill>
      </dgm:spPr>
      <dgm:t>
        <a:bodyPr/>
        <a:lstStyle/>
        <a:p>
          <a:endParaRPr lang="en-US">
            <a:solidFill>
              <a:schemeClr val="tx1"/>
            </a:solidFill>
          </a:endParaRPr>
        </a:p>
      </dgm:t>
    </dgm:pt>
    <dgm:pt modelId="{066D4BE9-2B69-40E4-A79E-C836D7E7AE9E}" type="sibTrans" cxnId="{1E1A2CC3-56AA-42FB-89BA-E1E2517DD408}">
      <dgm:prSet/>
      <dgm:spPr/>
      <dgm:t>
        <a:bodyPr/>
        <a:lstStyle/>
        <a:p>
          <a:endParaRPr lang="en-US">
            <a:solidFill>
              <a:schemeClr val="tx1"/>
            </a:solidFill>
          </a:endParaRPr>
        </a:p>
      </dgm:t>
    </dgm:pt>
    <dgm:pt modelId="{106A380E-5BB7-4E9A-A826-79802021A209}">
      <dgm:prSet phldrT="[Text]"/>
      <dgm:spPr>
        <a:solidFill>
          <a:srgbClr val="C7ACDA"/>
        </a:solidFill>
      </dgm:spPr>
      <dgm:t>
        <a:bodyPr/>
        <a:lstStyle/>
        <a:p>
          <a:r>
            <a:rPr lang="en-US">
              <a:solidFill>
                <a:schemeClr val="tx1"/>
              </a:solidFill>
            </a:rPr>
            <a:t>Activity Scheduling</a:t>
          </a:r>
        </a:p>
      </dgm:t>
    </dgm:pt>
    <dgm:pt modelId="{9E0A16C2-A910-4054-AE6C-D67EC56E2A11}" type="parTrans" cxnId="{CAA7A03E-9B1F-4F3F-A8D3-77D4D82AEFE7}">
      <dgm:prSet/>
      <dgm:spPr>
        <a:solidFill>
          <a:srgbClr val="E5CCFF"/>
        </a:solidFill>
      </dgm:spPr>
      <dgm:t>
        <a:bodyPr/>
        <a:lstStyle/>
        <a:p>
          <a:endParaRPr lang="en-US">
            <a:solidFill>
              <a:schemeClr val="tx1"/>
            </a:solidFill>
          </a:endParaRPr>
        </a:p>
      </dgm:t>
    </dgm:pt>
    <dgm:pt modelId="{770680EC-C63B-479E-979E-E6A13C8CD997}" type="sibTrans" cxnId="{CAA7A03E-9B1F-4F3F-A8D3-77D4D82AEFE7}">
      <dgm:prSet/>
      <dgm:spPr/>
      <dgm:t>
        <a:bodyPr/>
        <a:lstStyle/>
        <a:p>
          <a:endParaRPr lang="en-US">
            <a:solidFill>
              <a:schemeClr val="tx1"/>
            </a:solidFill>
          </a:endParaRPr>
        </a:p>
      </dgm:t>
    </dgm:pt>
    <dgm:pt modelId="{19D2945D-2E35-478A-88FA-8698F6295D7A}">
      <dgm:prSet phldrT="[Text]"/>
      <dgm:spPr>
        <a:solidFill>
          <a:srgbClr val="C7ACDA"/>
        </a:solidFill>
      </dgm:spPr>
      <dgm:t>
        <a:bodyPr/>
        <a:lstStyle/>
        <a:p>
          <a:r>
            <a:rPr lang="en-US">
              <a:solidFill>
                <a:schemeClr val="tx1"/>
              </a:solidFill>
            </a:rPr>
            <a:t>Relaxation Training</a:t>
          </a:r>
        </a:p>
      </dgm:t>
    </dgm:pt>
    <dgm:pt modelId="{956AF74E-70CD-47F4-AD9C-2EE8B721B811}" type="parTrans" cxnId="{03E12175-96AA-4F6F-BB16-F84B18F483A0}">
      <dgm:prSet/>
      <dgm:spPr>
        <a:solidFill>
          <a:srgbClr val="E5CCFF"/>
        </a:solidFill>
      </dgm:spPr>
      <dgm:t>
        <a:bodyPr/>
        <a:lstStyle/>
        <a:p>
          <a:endParaRPr lang="en-US">
            <a:solidFill>
              <a:schemeClr val="tx1"/>
            </a:solidFill>
          </a:endParaRPr>
        </a:p>
      </dgm:t>
    </dgm:pt>
    <dgm:pt modelId="{0AABF1C4-2844-46D5-AE59-069CC090B124}" type="sibTrans" cxnId="{03E12175-96AA-4F6F-BB16-F84B18F483A0}">
      <dgm:prSet/>
      <dgm:spPr/>
      <dgm:t>
        <a:bodyPr/>
        <a:lstStyle/>
        <a:p>
          <a:endParaRPr lang="en-US">
            <a:solidFill>
              <a:schemeClr val="tx1"/>
            </a:solidFill>
          </a:endParaRPr>
        </a:p>
      </dgm:t>
    </dgm:pt>
    <dgm:pt modelId="{5702DD0D-36AC-42CE-B306-17CBCF8FBBE7}">
      <dgm:prSet phldrT="[Text]"/>
      <dgm:spPr>
        <a:solidFill>
          <a:srgbClr val="C7ACDA"/>
        </a:solidFill>
      </dgm:spPr>
      <dgm:t>
        <a:bodyPr/>
        <a:lstStyle/>
        <a:p>
          <a:r>
            <a:rPr lang="en-US">
              <a:solidFill>
                <a:schemeClr val="tx1"/>
              </a:solidFill>
            </a:rPr>
            <a:t>Systematic De-sensitization</a:t>
          </a:r>
        </a:p>
      </dgm:t>
    </dgm:pt>
    <dgm:pt modelId="{8066C09C-1039-498D-96E9-C7FF159E2B80}" type="parTrans" cxnId="{B3D77480-7675-4774-871D-2684F7871A1F}">
      <dgm:prSet/>
      <dgm:spPr>
        <a:solidFill>
          <a:srgbClr val="E5CCFF"/>
        </a:solidFill>
      </dgm:spPr>
      <dgm:t>
        <a:bodyPr/>
        <a:lstStyle/>
        <a:p>
          <a:endParaRPr lang="en-US">
            <a:solidFill>
              <a:schemeClr val="tx1"/>
            </a:solidFill>
          </a:endParaRPr>
        </a:p>
      </dgm:t>
    </dgm:pt>
    <dgm:pt modelId="{E81556C4-BA29-444E-BB79-6306EEA97194}" type="sibTrans" cxnId="{B3D77480-7675-4774-871D-2684F7871A1F}">
      <dgm:prSet/>
      <dgm:spPr/>
      <dgm:t>
        <a:bodyPr/>
        <a:lstStyle/>
        <a:p>
          <a:endParaRPr lang="en-US">
            <a:solidFill>
              <a:schemeClr val="tx1"/>
            </a:solidFill>
          </a:endParaRPr>
        </a:p>
      </dgm:t>
    </dgm:pt>
    <dgm:pt modelId="{DBDC9D0E-1F7B-4AFF-A6BD-E9A4E940C61F}" type="pres">
      <dgm:prSet presAssocID="{0FE90ECD-38C7-43A6-8571-BBA08426B77B}" presName="cycle" presStyleCnt="0">
        <dgm:presLayoutVars>
          <dgm:chMax val="1"/>
          <dgm:dir/>
          <dgm:animLvl val="ctr"/>
          <dgm:resizeHandles val="exact"/>
        </dgm:presLayoutVars>
      </dgm:prSet>
      <dgm:spPr/>
    </dgm:pt>
    <dgm:pt modelId="{62CE265A-A6B4-4548-8058-07D4DBEF3244}" type="pres">
      <dgm:prSet presAssocID="{9FD86006-33B9-41A6-B218-B4C9A7C7F0C6}" presName="centerShape" presStyleLbl="node0" presStyleIdx="0" presStyleCnt="1"/>
      <dgm:spPr/>
    </dgm:pt>
    <dgm:pt modelId="{0CEACEC7-2B5B-4DEA-BA75-7E6F1897F443}" type="pres">
      <dgm:prSet presAssocID="{D3B3BE54-44A5-4F83-96C6-61F3E60C9243}" presName="parTrans" presStyleLbl="bgSibTrans2D1" presStyleIdx="0" presStyleCnt="5"/>
      <dgm:spPr/>
    </dgm:pt>
    <dgm:pt modelId="{22A1B13C-99E8-4B50-846D-16784A4EC775}" type="pres">
      <dgm:prSet presAssocID="{11604E20-A2B1-4425-B7BA-90F3A0B4993F}" presName="node" presStyleLbl="node1" presStyleIdx="0" presStyleCnt="5">
        <dgm:presLayoutVars>
          <dgm:bulletEnabled val="1"/>
        </dgm:presLayoutVars>
      </dgm:prSet>
      <dgm:spPr/>
    </dgm:pt>
    <dgm:pt modelId="{AD93C906-E770-459D-90FA-B79FEE4B56D0}" type="pres">
      <dgm:prSet presAssocID="{7FC148AE-782B-4EBA-81BE-A542DFE4A6E7}" presName="parTrans" presStyleLbl="bgSibTrans2D1" presStyleIdx="1" presStyleCnt="5"/>
      <dgm:spPr/>
    </dgm:pt>
    <dgm:pt modelId="{3C72E2A2-9E58-4A68-A52F-25E97C90915E}" type="pres">
      <dgm:prSet presAssocID="{57E136F3-AB72-44EA-AA6D-5B97F6F91A1D}" presName="node" presStyleLbl="node1" presStyleIdx="1" presStyleCnt="5">
        <dgm:presLayoutVars>
          <dgm:bulletEnabled val="1"/>
        </dgm:presLayoutVars>
      </dgm:prSet>
      <dgm:spPr/>
    </dgm:pt>
    <dgm:pt modelId="{C90B2C0B-8B5D-4796-89DD-688D46FDEA6C}" type="pres">
      <dgm:prSet presAssocID="{956AF74E-70CD-47F4-AD9C-2EE8B721B811}" presName="parTrans" presStyleLbl="bgSibTrans2D1" presStyleIdx="2" presStyleCnt="5"/>
      <dgm:spPr/>
    </dgm:pt>
    <dgm:pt modelId="{1338A352-FD3E-4340-A9C3-7B8C83A74BC4}" type="pres">
      <dgm:prSet presAssocID="{19D2945D-2E35-478A-88FA-8698F6295D7A}" presName="node" presStyleLbl="node1" presStyleIdx="2" presStyleCnt="5">
        <dgm:presLayoutVars>
          <dgm:bulletEnabled val="1"/>
        </dgm:presLayoutVars>
      </dgm:prSet>
      <dgm:spPr/>
    </dgm:pt>
    <dgm:pt modelId="{51E390E0-5A96-4850-B317-1E816350A57C}" type="pres">
      <dgm:prSet presAssocID="{9E0A16C2-A910-4054-AE6C-D67EC56E2A11}" presName="parTrans" presStyleLbl="bgSibTrans2D1" presStyleIdx="3" presStyleCnt="5"/>
      <dgm:spPr/>
    </dgm:pt>
    <dgm:pt modelId="{80D09A6B-7A7A-4312-AFE9-2FBA03283CBC}" type="pres">
      <dgm:prSet presAssocID="{106A380E-5BB7-4E9A-A826-79802021A209}" presName="node" presStyleLbl="node1" presStyleIdx="3" presStyleCnt="5">
        <dgm:presLayoutVars>
          <dgm:bulletEnabled val="1"/>
        </dgm:presLayoutVars>
      </dgm:prSet>
      <dgm:spPr/>
    </dgm:pt>
    <dgm:pt modelId="{656A2E46-94A6-4D3C-992E-B6BD4A7348F3}" type="pres">
      <dgm:prSet presAssocID="{8066C09C-1039-498D-96E9-C7FF159E2B80}" presName="parTrans" presStyleLbl="bgSibTrans2D1" presStyleIdx="4" presStyleCnt="5"/>
      <dgm:spPr/>
    </dgm:pt>
    <dgm:pt modelId="{73A7699E-B1E9-4F06-907C-6AC406B1148B}" type="pres">
      <dgm:prSet presAssocID="{5702DD0D-36AC-42CE-B306-17CBCF8FBBE7}" presName="node" presStyleLbl="node1" presStyleIdx="4" presStyleCnt="5">
        <dgm:presLayoutVars>
          <dgm:bulletEnabled val="1"/>
        </dgm:presLayoutVars>
      </dgm:prSet>
      <dgm:spPr/>
    </dgm:pt>
  </dgm:ptLst>
  <dgm:cxnLst>
    <dgm:cxn modelId="{DE1F3E10-B75B-4424-86A5-C6884785097A}" type="presOf" srcId="{9E0A16C2-A910-4054-AE6C-D67EC56E2A11}" destId="{51E390E0-5A96-4850-B317-1E816350A57C}" srcOrd="0" destOrd="0" presId="urn:microsoft.com/office/officeart/2005/8/layout/radial4"/>
    <dgm:cxn modelId="{73BA3E19-8238-439B-B4EE-8455F7B46E68}" type="presOf" srcId="{956AF74E-70CD-47F4-AD9C-2EE8B721B811}" destId="{C90B2C0B-8B5D-4796-89DD-688D46FDEA6C}" srcOrd="0" destOrd="0" presId="urn:microsoft.com/office/officeart/2005/8/layout/radial4"/>
    <dgm:cxn modelId="{8241D61B-B0A3-4F92-9ACB-C55F2C8DDAC4}" srcId="{9FD86006-33B9-41A6-B218-B4C9A7C7F0C6}" destId="{11604E20-A2B1-4425-B7BA-90F3A0B4993F}" srcOrd="0" destOrd="0" parTransId="{D3B3BE54-44A5-4F83-96C6-61F3E60C9243}" sibTransId="{DF0D5A90-C171-4AE0-827B-21557F391D92}"/>
    <dgm:cxn modelId="{1AA2F21E-E6ED-45AA-B8EF-0D3E25C1A88C}" type="presOf" srcId="{D3B3BE54-44A5-4F83-96C6-61F3E60C9243}" destId="{0CEACEC7-2B5B-4DEA-BA75-7E6F1897F443}" srcOrd="0" destOrd="0" presId="urn:microsoft.com/office/officeart/2005/8/layout/radial4"/>
    <dgm:cxn modelId="{4456C725-A8AC-4552-AC52-F9AFEF6EDAB1}" type="presOf" srcId="{7FC148AE-782B-4EBA-81BE-A542DFE4A6E7}" destId="{AD93C906-E770-459D-90FA-B79FEE4B56D0}" srcOrd="0" destOrd="0" presId="urn:microsoft.com/office/officeart/2005/8/layout/radial4"/>
    <dgm:cxn modelId="{C1DE6338-9AE0-4C44-86E2-78BE8257B46C}" type="presOf" srcId="{9FD86006-33B9-41A6-B218-B4C9A7C7F0C6}" destId="{62CE265A-A6B4-4548-8058-07D4DBEF3244}" srcOrd="0" destOrd="0" presId="urn:microsoft.com/office/officeart/2005/8/layout/radial4"/>
    <dgm:cxn modelId="{CAA7A03E-9B1F-4F3F-A8D3-77D4D82AEFE7}" srcId="{9FD86006-33B9-41A6-B218-B4C9A7C7F0C6}" destId="{106A380E-5BB7-4E9A-A826-79802021A209}" srcOrd="3" destOrd="0" parTransId="{9E0A16C2-A910-4054-AE6C-D67EC56E2A11}" sibTransId="{770680EC-C63B-479E-979E-E6A13C8CD997}"/>
    <dgm:cxn modelId="{9EA1545C-514E-421D-8C83-DB294710E7D9}" srcId="{0FE90ECD-38C7-43A6-8571-BBA08426B77B}" destId="{9FD86006-33B9-41A6-B218-B4C9A7C7F0C6}" srcOrd="0" destOrd="0" parTransId="{640B7A0C-D380-4925-B72F-87A7F73E800B}" sibTransId="{E0329CB3-D735-4ED4-9211-3EF97010DAF6}"/>
    <dgm:cxn modelId="{03E12175-96AA-4F6F-BB16-F84B18F483A0}" srcId="{9FD86006-33B9-41A6-B218-B4C9A7C7F0C6}" destId="{19D2945D-2E35-478A-88FA-8698F6295D7A}" srcOrd="2" destOrd="0" parTransId="{956AF74E-70CD-47F4-AD9C-2EE8B721B811}" sibTransId="{0AABF1C4-2844-46D5-AE59-069CC090B124}"/>
    <dgm:cxn modelId="{6B8F2657-6D52-4A42-9C9B-B48A5A06DFD0}" type="presOf" srcId="{57E136F3-AB72-44EA-AA6D-5B97F6F91A1D}" destId="{3C72E2A2-9E58-4A68-A52F-25E97C90915E}" srcOrd="0" destOrd="0" presId="urn:microsoft.com/office/officeart/2005/8/layout/radial4"/>
    <dgm:cxn modelId="{B3D77480-7675-4774-871D-2684F7871A1F}" srcId="{9FD86006-33B9-41A6-B218-B4C9A7C7F0C6}" destId="{5702DD0D-36AC-42CE-B306-17CBCF8FBBE7}" srcOrd="4" destOrd="0" parTransId="{8066C09C-1039-498D-96E9-C7FF159E2B80}" sibTransId="{E81556C4-BA29-444E-BB79-6306EEA97194}"/>
    <dgm:cxn modelId="{F14B798D-E674-44AD-AB09-E5AB5E615107}" type="presOf" srcId="{5702DD0D-36AC-42CE-B306-17CBCF8FBBE7}" destId="{73A7699E-B1E9-4F06-907C-6AC406B1148B}" srcOrd="0" destOrd="0" presId="urn:microsoft.com/office/officeart/2005/8/layout/radial4"/>
    <dgm:cxn modelId="{3827F190-065C-44D4-9FB0-2B374B3A876C}" type="presOf" srcId="{19D2945D-2E35-478A-88FA-8698F6295D7A}" destId="{1338A352-FD3E-4340-A9C3-7B8C83A74BC4}" srcOrd="0" destOrd="0" presId="urn:microsoft.com/office/officeart/2005/8/layout/radial4"/>
    <dgm:cxn modelId="{1E1A2CC3-56AA-42FB-89BA-E1E2517DD408}" srcId="{9FD86006-33B9-41A6-B218-B4C9A7C7F0C6}" destId="{57E136F3-AB72-44EA-AA6D-5B97F6F91A1D}" srcOrd="1" destOrd="0" parTransId="{7FC148AE-782B-4EBA-81BE-A542DFE4A6E7}" sibTransId="{066D4BE9-2B69-40E4-A79E-C836D7E7AE9E}"/>
    <dgm:cxn modelId="{D997D8C4-6F11-4E1C-B880-3ABA748D9713}" type="presOf" srcId="{11604E20-A2B1-4425-B7BA-90F3A0B4993F}" destId="{22A1B13C-99E8-4B50-846D-16784A4EC775}" srcOrd="0" destOrd="0" presId="urn:microsoft.com/office/officeart/2005/8/layout/radial4"/>
    <dgm:cxn modelId="{3A46C9C5-E7CE-49A7-BAAC-FEE72E725F1B}" type="presOf" srcId="{106A380E-5BB7-4E9A-A826-79802021A209}" destId="{80D09A6B-7A7A-4312-AFE9-2FBA03283CBC}" srcOrd="0" destOrd="0" presId="urn:microsoft.com/office/officeart/2005/8/layout/radial4"/>
    <dgm:cxn modelId="{3797E4F0-2FB1-4612-B8C6-30F6661103B6}" type="presOf" srcId="{8066C09C-1039-498D-96E9-C7FF159E2B80}" destId="{656A2E46-94A6-4D3C-992E-B6BD4A7348F3}" srcOrd="0" destOrd="0" presId="urn:microsoft.com/office/officeart/2005/8/layout/radial4"/>
    <dgm:cxn modelId="{0A1F52F9-C87E-46EF-87EC-035FC4373CC5}" type="presOf" srcId="{0FE90ECD-38C7-43A6-8571-BBA08426B77B}" destId="{DBDC9D0E-1F7B-4AFF-A6BD-E9A4E940C61F}" srcOrd="0" destOrd="0" presId="urn:microsoft.com/office/officeart/2005/8/layout/radial4"/>
    <dgm:cxn modelId="{05B361B2-1E55-4159-81CC-E4E88EAB9434}" type="presParOf" srcId="{DBDC9D0E-1F7B-4AFF-A6BD-E9A4E940C61F}" destId="{62CE265A-A6B4-4548-8058-07D4DBEF3244}" srcOrd="0" destOrd="0" presId="urn:microsoft.com/office/officeart/2005/8/layout/radial4"/>
    <dgm:cxn modelId="{B21AB3F6-3E89-4595-AA05-542DC5F1001B}" type="presParOf" srcId="{DBDC9D0E-1F7B-4AFF-A6BD-E9A4E940C61F}" destId="{0CEACEC7-2B5B-4DEA-BA75-7E6F1897F443}" srcOrd="1" destOrd="0" presId="urn:microsoft.com/office/officeart/2005/8/layout/radial4"/>
    <dgm:cxn modelId="{158893A0-FD2C-4E25-9882-D98F573E80E5}" type="presParOf" srcId="{DBDC9D0E-1F7B-4AFF-A6BD-E9A4E940C61F}" destId="{22A1B13C-99E8-4B50-846D-16784A4EC775}" srcOrd="2" destOrd="0" presId="urn:microsoft.com/office/officeart/2005/8/layout/radial4"/>
    <dgm:cxn modelId="{8AE4E1A0-97EB-4131-B360-6275F8F0BE10}" type="presParOf" srcId="{DBDC9D0E-1F7B-4AFF-A6BD-E9A4E940C61F}" destId="{AD93C906-E770-459D-90FA-B79FEE4B56D0}" srcOrd="3" destOrd="0" presId="urn:microsoft.com/office/officeart/2005/8/layout/radial4"/>
    <dgm:cxn modelId="{1BCE5797-B338-4FD8-8C6E-C7CCF3213206}" type="presParOf" srcId="{DBDC9D0E-1F7B-4AFF-A6BD-E9A4E940C61F}" destId="{3C72E2A2-9E58-4A68-A52F-25E97C90915E}" srcOrd="4" destOrd="0" presId="urn:microsoft.com/office/officeart/2005/8/layout/radial4"/>
    <dgm:cxn modelId="{0FB820B3-501D-4B86-96CE-0D0DDCCA643F}" type="presParOf" srcId="{DBDC9D0E-1F7B-4AFF-A6BD-E9A4E940C61F}" destId="{C90B2C0B-8B5D-4796-89DD-688D46FDEA6C}" srcOrd="5" destOrd="0" presId="urn:microsoft.com/office/officeart/2005/8/layout/radial4"/>
    <dgm:cxn modelId="{A359D920-F154-45AD-91B1-59B1E5E98FB8}" type="presParOf" srcId="{DBDC9D0E-1F7B-4AFF-A6BD-E9A4E940C61F}" destId="{1338A352-FD3E-4340-A9C3-7B8C83A74BC4}" srcOrd="6" destOrd="0" presId="urn:microsoft.com/office/officeart/2005/8/layout/radial4"/>
    <dgm:cxn modelId="{67D2DB8C-D6C9-460E-98BC-0014651AAFCC}" type="presParOf" srcId="{DBDC9D0E-1F7B-4AFF-A6BD-E9A4E940C61F}" destId="{51E390E0-5A96-4850-B317-1E816350A57C}" srcOrd="7" destOrd="0" presId="urn:microsoft.com/office/officeart/2005/8/layout/radial4"/>
    <dgm:cxn modelId="{D9D14CDC-62A2-4BDE-B43F-E508A2EAB96C}" type="presParOf" srcId="{DBDC9D0E-1F7B-4AFF-A6BD-E9A4E940C61F}" destId="{80D09A6B-7A7A-4312-AFE9-2FBA03283CBC}" srcOrd="8" destOrd="0" presId="urn:microsoft.com/office/officeart/2005/8/layout/radial4"/>
    <dgm:cxn modelId="{17F4E8D0-63D7-45C9-9C51-F7D91ABDAD5E}" type="presParOf" srcId="{DBDC9D0E-1F7B-4AFF-A6BD-E9A4E940C61F}" destId="{656A2E46-94A6-4D3C-992E-B6BD4A7348F3}" srcOrd="9" destOrd="0" presId="urn:microsoft.com/office/officeart/2005/8/layout/radial4"/>
    <dgm:cxn modelId="{8D4AC7AA-A88F-4435-A106-142C164463B6}" type="presParOf" srcId="{DBDC9D0E-1F7B-4AFF-A6BD-E9A4E940C61F}" destId="{73A7699E-B1E9-4F06-907C-6AC406B1148B}"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EFE3C0-F8FE-4007-BA01-433B65899D42}" type="doc">
      <dgm:prSet loTypeId="urn:microsoft.com/office/officeart/2008/layout/VerticalCurvedList" loCatId="list" qsTypeId="urn:microsoft.com/office/officeart/2005/8/quickstyle/simple5" qsCatId="simple" csTypeId="urn:microsoft.com/office/officeart/2005/8/colors/accent3_4" csCatId="accent3" phldr="1"/>
      <dgm:spPr/>
      <dgm:t>
        <a:bodyPr/>
        <a:lstStyle/>
        <a:p>
          <a:endParaRPr lang="en-US"/>
        </a:p>
      </dgm:t>
    </dgm:pt>
    <dgm:pt modelId="{8E14F614-8EEB-4C97-A8E1-21B9F9C06788}">
      <dgm:prSet phldrT="[Text]"/>
      <dgm:spPr>
        <a:solidFill>
          <a:srgbClr val="E5CCFF"/>
        </a:solidFill>
        <a:ln>
          <a:solidFill>
            <a:srgbClr val="E5CCFF"/>
          </a:solidFill>
        </a:ln>
      </dgm:spPr>
      <dgm:t>
        <a:bodyPr/>
        <a:lstStyle/>
        <a:p>
          <a:r>
            <a:rPr lang="en-US">
              <a:solidFill>
                <a:schemeClr val="tx1"/>
              </a:solidFill>
            </a:rPr>
            <a:t>Identify erroneous beliefs or anxious thinking.</a:t>
          </a:r>
        </a:p>
      </dgm:t>
    </dgm:pt>
    <dgm:pt modelId="{23AE47C4-8121-46EE-B379-594D87AFB6D0}" type="parTrans" cxnId="{E8A335B4-639A-488E-AC14-27318B7DD4E8}">
      <dgm:prSet/>
      <dgm:spPr/>
      <dgm:t>
        <a:bodyPr/>
        <a:lstStyle/>
        <a:p>
          <a:endParaRPr lang="en-US">
            <a:solidFill>
              <a:schemeClr val="tx1"/>
            </a:solidFill>
          </a:endParaRPr>
        </a:p>
      </dgm:t>
    </dgm:pt>
    <dgm:pt modelId="{68100F6D-11EC-4502-B39D-5256706D8F4A}" type="sibTrans" cxnId="{E8A335B4-639A-488E-AC14-27318B7DD4E8}">
      <dgm:prSet/>
      <dgm:spPr>
        <a:ln>
          <a:solidFill>
            <a:srgbClr val="E5CCFF"/>
          </a:solidFill>
        </a:ln>
      </dgm:spPr>
      <dgm:t>
        <a:bodyPr/>
        <a:lstStyle/>
        <a:p>
          <a:endParaRPr lang="en-US">
            <a:solidFill>
              <a:schemeClr val="tx1"/>
            </a:solidFill>
          </a:endParaRPr>
        </a:p>
      </dgm:t>
    </dgm:pt>
    <dgm:pt modelId="{66E63B1D-4FCC-4EC9-ADF4-B40D0CC5C1C6}">
      <dgm:prSet/>
      <dgm:spPr>
        <a:solidFill>
          <a:srgbClr val="E5CCFF"/>
        </a:solidFill>
        <a:ln>
          <a:solidFill>
            <a:srgbClr val="E5CCFF"/>
          </a:solidFill>
        </a:ln>
      </dgm:spPr>
      <dgm:t>
        <a:bodyPr/>
        <a:lstStyle/>
        <a:p>
          <a:r>
            <a:rPr lang="en-US">
              <a:solidFill>
                <a:schemeClr val="tx1"/>
              </a:solidFill>
            </a:rPr>
            <a:t>Challenge the reality of these beliefs or thoughts.</a:t>
          </a:r>
        </a:p>
      </dgm:t>
    </dgm:pt>
    <dgm:pt modelId="{4F3A7A3A-07D7-4096-9177-E4A891C88066}" type="parTrans" cxnId="{FFFF6201-713F-4E56-9583-AB09ACE791B5}">
      <dgm:prSet/>
      <dgm:spPr/>
      <dgm:t>
        <a:bodyPr/>
        <a:lstStyle/>
        <a:p>
          <a:endParaRPr lang="en-US">
            <a:solidFill>
              <a:schemeClr val="tx1"/>
            </a:solidFill>
          </a:endParaRPr>
        </a:p>
      </dgm:t>
    </dgm:pt>
    <dgm:pt modelId="{D701B023-BAF7-4B2B-A47E-70035FD6E7B7}" type="sibTrans" cxnId="{FFFF6201-713F-4E56-9583-AB09ACE791B5}">
      <dgm:prSet/>
      <dgm:spPr/>
      <dgm:t>
        <a:bodyPr/>
        <a:lstStyle/>
        <a:p>
          <a:endParaRPr lang="en-US">
            <a:solidFill>
              <a:schemeClr val="tx1"/>
            </a:solidFill>
          </a:endParaRPr>
        </a:p>
      </dgm:t>
    </dgm:pt>
    <dgm:pt modelId="{06FEA6A7-F496-4923-BD5E-3016073039F5}">
      <dgm:prSet/>
      <dgm:spPr>
        <a:solidFill>
          <a:srgbClr val="E5CCFF"/>
        </a:solidFill>
        <a:ln>
          <a:solidFill>
            <a:srgbClr val="E5CCFF"/>
          </a:solidFill>
        </a:ln>
      </dgm:spPr>
      <dgm:t>
        <a:bodyPr/>
        <a:lstStyle/>
        <a:p>
          <a:r>
            <a:rPr lang="en-US">
              <a:solidFill>
                <a:schemeClr val="tx1"/>
              </a:solidFill>
            </a:rPr>
            <a:t>Change the thinking to something more rational or probable.</a:t>
          </a:r>
        </a:p>
      </dgm:t>
    </dgm:pt>
    <dgm:pt modelId="{DED574BE-0E34-4D4E-8E91-E187EE8E56BD}" type="parTrans" cxnId="{3026D37D-8FEA-49E6-B2AC-EAD35A100C29}">
      <dgm:prSet/>
      <dgm:spPr/>
      <dgm:t>
        <a:bodyPr/>
        <a:lstStyle/>
        <a:p>
          <a:endParaRPr lang="en-US">
            <a:solidFill>
              <a:schemeClr val="tx1"/>
            </a:solidFill>
          </a:endParaRPr>
        </a:p>
      </dgm:t>
    </dgm:pt>
    <dgm:pt modelId="{AB19370F-49F5-4E4C-94ED-A4F54A5FE26D}" type="sibTrans" cxnId="{3026D37D-8FEA-49E6-B2AC-EAD35A100C29}">
      <dgm:prSet/>
      <dgm:spPr/>
      <dgm:t>
        <a:bodyPr/>
        <a:lstStyle/>
        <a:p>
          <a:endParaRPr lang="en-US">
            <a:solidFill>
              <a:schemeClr val="tx1"/>
            </a:solidFill>
          </a:endParaRPr>
        </a:p>
      </dgm:t>
    </dgm:pt>
    <dgm:pt modelId="{5D83702D-FD48-4213-93E1-3EFFC6C991C3}" type="pres">
      <dgm:prSet presAssocID="{8AEFE3C0-F8FE-4007-BA01-433B65899D42}" presName="Name0" presStyleCnt="0">
        <dgm:presLayoutVars>
          <dgm:chMax val="7"/>
          <dgm:chPref val="7"/>
          <dgm:dir/>
        </dgm:presLayoutVars>
      </dgm:prSet>
      <dgm:spPr/>
    </dgm:pt>
    <dgm:pt modelId="{BA760530-9174-48E1-A46F-47415568C6B4}" type="pres">
      <dgm:prSet presAssocID="{8AEFE3C0-F8FE-4007-BA01-433B65899D42}" presName="Name1" presStyleCnt="0"/>
      <dgm:spPr/>
    </dgm:pt>
    <dgm:pt modelId="{9061B849-ECBC-4B76-91E0-303DB8A92B2E}" type="pres">
      <dgm:prSet presAssocID="{8AEFE3C0-F8FE-4007-BA01-433B65899D42}" presName="cycle" presStyleCnt="0"/>
      <dgm:spPr/>
    </dgm:pt>
    <dgm:pt modelId="{82E9BE13-EE5C-4BCC-AE20-6485D16D688C}" type="pres">
      <dgm:prSet presAssocID="{8AEFE3C0-F8FE-4007-BA01-433B65899D42}" presName="srcNode" presStyleLbl="node1" presStyleIdx="0" presStyleCnt="3"/>
      <dgm:spPr/>
    </dgm:pt>
    <dgm:pt modelId="{EE2D8BC7-7D73-4B47-BB78-610C4C5DFFF3}" type="pres">
      <dgm:prSet presAssocID="{8AEFE3C0-F8FE-4007-BA01-433B65899D42}" presName="conn" presStyleLbl="parChTrans1D2" presStyleIdx="0" presStyleCnt="1"/>
      <dgm:spPr/>
    </dgm:pt>
    <dgm:pt modelId="{F7DAEE8F-6161-428D-B6C3-5A399CEFBA92}" type="pres">
      <dgm:prSet presAssocID="{8AEFE3C0-F8FE-4007-BA01-433B65899D42}" presName="extraNode" presStyleLbl="node1" presStyleIdx="0" presStyleCnt="3"/>
      <dgm:spPr/>
    </dgm:pt>
    <dgm:pt modelId="{F4E9F881-8E59-42AA-80B4-901AFB14A32A}" type="pres">
      <dgm:prSet presAssocID="{8AEFE3C0-F8FE-4007-BA01-433B65899D42}" presName="dstNode" presStyleLbl="node1" presStyleIdx="0" presStyleCnt="3"/>
      <dgm:spPr/>
    </dgm:pt>
    <dgm:pt modelId="{514D3A90-DA87-4258-8D55-E391B0D3C9C6}" type="pres">
      <dgm:prSet presAssocID="{8E14F614-8EEB-4C97-A8E1-21B9F9C06788}" presName="text_1" presStyleLbl="node1" presStyleIdx="0" presStyleCnt="3">
        <dgm:presLayoutVars>
          <dgm:bulletEnabled val="1"/>
        </dgm:presLayoutVars>
      </dgm:prSet>
      <dgm:spPr/>
    </dgm:pt>
    <dgm:pt modelId="{ADFBD6B3-DDB2-4E5F-A4A7-AD52A50D796A}" type="pres">
      <dgm:prSet presAssocID="{8E14F614-8EEB-4C97-A8E1-21B9F9C06788}" presName="accent_1" presStyleCnt="0"/>
      <dgm:spPr/>
    </dgm:pt>
    <dgm:pt modelId="{90F3F285-EFFA-4EA9-A2B4-3D60274F99A0}" type="pres">
      <dgm:prSet presAssocID="{8E14F614-8EEB-4C97-A8E1-21B9F9C06788}" presName="accentRepeatNode" presStyleLbl="solidFgAcc1" presStyleIdx="0" presStyleCnt="3"/>
      <dgm:spPr>
        <a:ln>
          <a:solidFill>
            <a:srgbClr val="E5CCFF"/>
          </a:solidFill>
        </a:ln>
      </dgm:spPr>
    </dgm:pt>
    <dgm:pt modelId="{6A21D8B5-5F9F-4ED0-8A1E-924C12D63E99}" type="pres">
      <dgm:prSet presAssocID="{66E63B1D-4FCC-4EC9-ADF4-B40D0CC5C1C6}" presName="text_2" presStyleLbl="node1" presStyleIdx="1" presStyleCnt="3">
        <dgm:presLayoutVars>
          <dgm:bulletEnabled val="1"/>
        </dgm:presLayoutVars>
      </dgm:prSet>
      <dgm:spPr/>
    </dgm:pt>
    <dgm:pt modelId="{EB916FF0-A10D-4BE5-8206-AE0210005A91}" type="pres">
      <dgm:prSet presAssocID="{66E63B1D-4FCC-4EC9-ADF4-B40D0CC5C1C6}" presName="accent_2" presStyleCnt="0"/>
      <dgm:spPr/>
    </dgm:pt>
    <dgm:pt modelId="{45A7362A-A703-4F5A-8F7F-6BB7914A35D1}" type="pres">
      <dgm:prSet presAssocID="{66E63B1D-4FCC-4EC9-ADF4-B40D0CC5C1C6}" presName="accentRepeatNode" presStyleLbl="solidFgAcc1" presStyleIdx="1" presStyleCnt="3"/>
      <dgm:spPr>
        <a:ln>
          <a:solidFill>
            <a:srgbClr val="E5CCFF"/>
          </a:solidFill>
        </a:ln>
      </dgm:spPr>
    </dgm:pt>
    <dgm:pt modelId="{448E268A-D905-4FFA-A101-45D9D81B0140}" type="pres">
      <dgm:prSet presAssocID="{06FEA6A7-F496-4923-BD5E-3016073039F5}" presName="text_3" presStyleLbl="node1" presStyleIdx="2" presStyleCnt="3">
        <dgm:presLayoutVars>
          <dgm:bulletEnabled val="1"/>
        </dgm:presLayoutVars>
      </dgm:prSet>
      <dgm:spPr/>
    </dgm:pt>
    <dgm:pt modelId="{168CDC23-E1B2-4BCC-9259-03729A5E2737}" type="pres">
      <dgm:prSet presAssocID="{06FEA6A7-F496-4923-BD5E-3016073039F5}" presName="accent_3" presStyleCnt="0"/>
      <dgm:spPr/>
    </dgm:pt>
    <dgm:pt modelId="{6A04248D-4A3B-4FB5-B268-83088A901BB1}" type="pres">
      <dgm:prSet presAssocID="{06FEA6A7-F496-4923-BD5E-3016073039F5}" presName="accentRepeatNode" presStyleLbl="solidFgAcc1" presStyleIdx="2" presStyleCnt="3"/>
      <dgm:spPr>
        <a:ln>
          <a:solidFill>
            <a:srgbClr val="E5CCFF"/>
          </a:solidFill>
        </a:ln>
      </dgm:spPr>
    </dgm:pt>
  </dgm:ptLst>
  <dgm:cxnLst>
    <dgm:cxn modelId="{FFFF6201-713F-4E56-9583-AB09ACE791B5}" srcId="{8AEFE3C0-F8FE-4007-BA01-433B65899D42}" destId="{66E63B1D-4FCC-4EC9-ADF4-B40D0CC5C1C6}" srcOrd="1" destOrd="0" parTransId="{4F3A7A3A-07D7-4096-9177-E4A891C88066}" sibTransId="{D701B023-BAF7-4B2B-A47E-70035FD6E7B7}"/>
    <dgm:cxn modelId="{17A67A29-4BA0-4DD9-B5D4-B188865A883C}" type="presOf" srcId="{06FEA6A7-F496-4923-BD5E-3016073039F5}" destId="{448E268A-D905-4FFA-A101-45D9D81B0140}" srcOrd="0" destOrd="0" presId="urn:microsoft.com/office/officeart/2008/layout/VerticalCurvedList"/>
    <dgm:cxn modelId="{1AA0E13E-3245-4E7C-A85F-32D2F818E07F}" type="presOf" srcId="{8AEFE3C0-F8FE-4007-BA01-433B65899D42}" destId="{5D83702D-FD48-4213-93E1-3EFFC6C991C3}" srcOrd="0" destOrd="0" presId="urn:microsoft.com/office/officeart/2008/layout/VerticalCurvedList"/>
    <dgm:cxn modelId="{05F8905F-F50E-4971-B725-2E64CA55BC2B}" type="presOf" srcId="{8E14F614-8EEB-4C97-A8E1-21B9F9C06788}" destId="{514D3A90-DA87-4258-8D55-E391B0D3C9C6}" srcOrd="0" destOrd="0" presId="urn:microsoft.com/office/officeart/2008/layout/VerticalCurvedList"/>
    <dgm:cxn modelId="{65450E7B-16EB-43B5-A6F0-97EBB73762E4}" type="presOf" srcId="{68100F6D-11EC-4502-B39D-5256706D8F4A}" destId="{EE2D8BC7-7D73-4B47-BB78-610C4C5DFFF3}" srcOrd="0" destOrd="0" presId="urn:microsoft.com/office/officeart/2008/layout/VerticalCurvedList"/>
    <dgm:cxn modelId="{3026D37D-8FEA-49E6-B2AC-EAD35A100C29}" srcId="{8AEFE3C0-F8FE-4007-BA01-433B65899D42}" destId="{06FEA6A7-F496-4923-BD5E-3016073039F5}" srcOrd="2" destOrd="0" parTransId="{DED574BE-0E34-4D4E-8E91-E187EE8E56BD}" sibTransId="{AB19370F-49F5-4E4C-94ED-A4F54A5FE26D}"/>
    <dgm:cxn modelId="{E8A335B4-639A-488E-AC14-27318B7DD4E8}" srcId="{8AEFE3C0-F8FE-4007-BA01-433B65899D42}" destId="{8E14F614-8EEB-4C97-A8E1-21B9F9C06788}" srcOrd="0" destOrd="0" parTransId="{23AE47C4-8121-46EE-B379-594D87AFB6D0}" sibTransId="{68100F6D-11EC-4502-B39D-5256706D8F4A}"/>
    <dgm:cxn modelId="{703B41F8-6721-4EC4-B567-E7ED62285B55}" type="presOf" srcId="{66E63B1D-4FCC-4EC9-ADF4-B40D0CC5C1C6}" destId="{6A21D8B5-5F9F-4ED0-8A1E-924C12D63E99}" srcOrd="0" destOrd="0" presId="urn:microsoft.com/office/officeart/2008/layout/VerticalCurvedList"/>
    <dgm:cxn modelId="{16724E50-91EB-448D-AAD4-AE523CF7DC0F}" type="presParOf" srcId="{5D83702D-FD48-4213-93E1-3EFFC6C991C3}" destId="{BA760530-9174-48E1-A46F-47415568C6B4}" srcOrd="0" destOrd="0" presId="urn:microsoft.com/office/officeart/2008/layout/VerticalCurvedList"/>
    <dgm:cxn modelId="{6137A041-F125-4412-8E4A-8B430D7CC331}" type="presParOf" srcId="{BA760530-9174-48E1-A46F-47415568C6B4}" destId="{9061B849-ECBC-4B76-91E0-303DB8A92B2E}" srcOrd="0" destOrd="0" presId="urn:microsoft.com/office/officeart/2008/layout/VerticalCurvedList"/>
    <dgm:cxn modelId="{F9EE5598-ADB4-4A73-81BA-D7E477723EF0}" type="presParOf" srcId="{9061B849-ECBC-4B76-91E0-303DB8A92B2E}" destId="{82E9BE13-EE5C-4BCC-AE20-6485D16D688C}" srcOrd="0" destOrd="0" presId="urn:microsoft.com/office/officeart/2008/layout/VerticalCurvedList"/>
    <dgm:cxn modelId="{75C18547-68C4-4AD3-B6E2-8A678DF42D36}" type="presParOf" srcId="{9061B849-ECBC-4B76-91E0-303DB8A92B2E}" destId="{EE2D8BC7-7D73-4B47-BB78-610C4C5DFFF3}" srcOrd="1" destOrd="0" presId="urn:microsoft.com/office/officeart/2008/layout/VerticalCurvedList"/>
    <dgm:cxn modelId="{28B91D1B-FFFB-440A-90B8-2456035E85C2}" type="presParOf" srcId="{9061B849-ECBC-4B76-91E0-303DB8A92B2E}" destId="{F7DAEE8F-6161-428D-B6C3-5A399CEFBA92}" srcOrd="2" destOrd="0" presId="urn:microsoft.com/office/officeart/2008/layout/VerticalCurvedList"/>
    <dgm:cxn modelId="{77C65885-A262-4F0E-9373-52F0507EF018}" type="presParOf" srcId="{9061B849-ECBC-4B76-91E0-303DB8A92B2E}" destId="{F4E9F881-8E59-42AA-80B4-901AFB14A32A}" srcOrd="3" destOrd="0" presId="urn:microsoft.com/office/officeart/2008/layout/VerticalCurvedList"/>
    <dgm:cxn modelId="{85940DF5-C9E2-40AD-BCFF-5A833113A416}" type="presParOf" srcId="{BA760530-9174-48E1-A46F-47415568C6B4}" destId="{514D3A90-DA87-4258-8D55-E391B0D3C9C6}" srcOrd="1" destOrd="0" presId="urn:microsoft.com/office/officeart/2008/layout/VerticalCurvedList"/>
    <dgm:cxn modelId="{2AB55AE2-18ED-48B5-9DA5-7BFB8F2D47AE}" type="presParOf" srcId="{BA760530-9174-48E1-A46F-47415568C6B4}" destId="{ADFBD6B3-DDB2-4E5F-A4A7-AD52A50D796A}" srcOrd="2" destOrd="0" presId="urn:microsoft.com/office/officeart/2008/layout/VerticalCurvedList"/>
    <dgm:cxn modelId="{E80F33F6-3EC6-4528-B107-BE73672B0B09}" type="presParOf" srcId="{ADFBD6B3-DDB2-4E5F-A4A7-AD52A50D796A}" destId="{90F3F285-EFFA-4EA9-A2B4-3D60274F99A0}" srcOrd="0" destOrd="0" presId="urn:microsoft.com/office/officeart/2008/layout/VerticalCurvedList"/>
    <dgm:cxn modelId="{4936BA6C-B92D-4FFB-94CD-A7F77BD7BE5C}" type="presParOf" srcId="{BA760530-9174-48E1-A46F-47415568C6B4}" destId="{6A21D8B5-5F9F-4ED0-8A1E-924C12D63E99}" srcOrd="3" destOrd="0" presId="urn:microsoft.com/office/officeart/2008/layout/VerticalCurvedList"/>
    <dgm:cxn modelId="{F8B4585E-B88C-4EC3-BEBE-349EB4D43B6E}" type="presParOf" srcId="{BA760530-9174-48E1-A46F-47415568C6B4}" destId="{EB916FF0-A10D-4BE5-8206-AE0210005A91}" srcOrd="4" destOrd="0" presId="urn:microsoft.com/office/officeart/2008/layout/VerticalCurvedList"/>
    <dgm:cxn modelId="{153E7FAC-652E-4B6A-8A00-5AB294A75B88}" type="presParOf" srcId="{EB916FF0-A10D-4BE5-8206-AE0210005A91}" destId="{45A7362A-A703-4F5A-8F7F-6BB7914A35D1}" srcOrd="0" destOrd="0" presId="urn:microsoft.com/office/officeart/2008/layout/VerticalCurvedList"/>
    <dgm:cxn modelId="{3CC81528-255E-4C66-85E3-B43AEFC85B25}" type="presParOf" srcId="{BA760530-9174-48E1-A46F-47415568C6B4}" destId="{448E268A-D905-4FFA-A101-45D9D81B0140}" srcOrd="5" destOrd="0" presId="urn:microsoft.com/office/officeart/2008/layout/VerticalCurvedList"/>
    <dgm:cxn modelId="{957D9060-1CC0-478F-B341-1A6AC07E1232}" type="presParOf" srcId="{BA760530-9174-48E1-A46F-47415568C6B4}" destId="{168CDC23-E1B2-4BCC-9259-03729A5E2737}" srcOrd="6" destOrd="0" presId="urn:microsoft.com/office/officeart/2008/layout/VerticalCurvedList"/>
    <dgm:cxn modelId="{951B4D26-06C1-462E-9DDF-88878E3C51F4}" type="presParOf" srcId="{168CDC23-E1B2-4BCC-9259-03729A5E2737}" destId="{6A04248D-4A3B-4FB5-B268-83088A901B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303109-55EE-42B9-ACB0-2122C0454110}" type="doc">
      <dgm:prSet loTypeId="urn:microsoft.com/office/officeart/2005/8/layout/radial3" loCatId="relationship" qsTypeId="urn:microsoft.com/office/officeart/2005/8/quickstyle/simple1" qsCatId="simple" csTypeId="urn:microsoft.com/office/officeart/2005/8/colors/accent3_2" csCatId="accent3" phldr="1"/>
      <dgm:spPr/>
      <dgm:t>
        <a:bodyPr/>
        <a:lstStyle/>
        <a:p>
          <a:endParaRPr lang="en-US"/>
        </a:p>
      </dgm:t>
    </dgm:pt>
    <dgm:pt modelId="{19C06E00-5791-413D-86F4-4142553EA031}">
      <dgm:prSet phldrT="[Text]"/>
      <dgm:spPr>
        <a:solidFill>
          <a:srgbClr val="E5CCFF">
            <a:alpha val="50000"/>
          </a:srgbClr>
        </a:solidFill>
      </dgm:spPr>
      <dgm:t>
        <a:bodyPr/>
        <a:lstStyle/>
        <a:p>
          <a:r>
            <a:rPr lang="en-US"/>
            <a:t>Cognitive Restructuring</a:t>
          </a:r>
        </a:p>
      </dgm:t>
    </dgm:pt>
    <dgm:pt modelId="{2994B20B-20B8-46EB-ADCF-96D94E2C36E5}" type="parTrans" cxnId="{659CD90A-2157-4E4D-A65B-680B1153E8A9}">
      <dgm:prSet/>
      <dgm:spPr/>
      <dgm:t>
        <a:bodyPr/>
        <a:lstStyle/>
        <a:p>
          <a:endParaRPr lang="en-US"/>
        </a:p>
      </dgm:t>
    </dgm:pt>
    <dgm:pt modelId="{858872FB-A590-484A-A6CF-48A25AF1C34D}" type="sibTrans" cxnId="{659CD90A-2157-4E4D-A65B-680B1153E8A9}">
      <dgm:prSet/>
      <dgm:spPr/>
      <dgm:t>
        <a:bodyPr/>
        <a:lstStyle/>
        <a:p>
          <a:endParaRPr lang="en-US"/>
        </a:p>
      </dgm:t>
    </dgm:pt>
    <dgm:pt modelId="{6D0FBF0D-A98E-4B4A-AE35-7ABBA50D6E39}">
      <dgm:prSet phldrT="[Text]"/>
      <dgm:spPr>
        <a:solidFill>
          <a:srgbClr val="E5CCFF">
            <a:alpha val="50000"/>
          </a:srgbClr>
        </a:solidFill>
      </dgm:spPr>
      <dgm:t>
        <a:bodyPr/>
        <a:lstStyle/>
        <a:p>
          <a:r>
            <a:rPr lang="en-US"/>
            <a:t>De-catastrophizing</a:t>
          </a:r>
        </a:p>
      </dgm:t>
    </dgm:pt>
    <dgm:pt modelId="{E27F6ED4-D154-4B29-9115-7B8FDFA17BF4}" type="parTrans" cxnId="{B17BFCC7-DA16-4C91-BE7E-5D650699A714}">
      <dgm:prSet/>
      <dgm:spPr/>
      <dgm:t>
        <a:bodyPr/>
        <a:lstStyle/>
        <a:p>
          <a:endParaRPr lang="en-US"/>
        </a:p>
      </dgm:t>
    </dgm:pt>
    <dgm:pt modelId="{B789CB62-07CE-47FE-82B8-22A67F0D6EB9}" type="sibTrans" cxnId="{B17BFCC7-DA16-4C91-BE7E-5D650699A714}">
      <dgm:prSet/>
      <dgm:spPr/>
      <dgm:t>
        <a:bodyPr/>
        <a:lstStyle/>
        <a:p>
          <a:endParaRPr lang="en-US"/>
        </a:p>
      </dgm:t>
    </dgm:pt>
    <dgm:pt modelId="{CEAF65CE-FA38-4FAF-9BB0-89534366FF6A}">
      <dgm:prSet phldrT="[Text]"/>
      <dgm:spPr>
        <a:solidFill>
          <a:srgbClr val="E5CCFF">
            <a:alpha val="50000"/>
          </a:srgbClr>
        </a:solidFill>
      </dgm:spPr>
      <dgm:t>
        <a:bodyPr/>
        <a:lstStyle/>
        <a:p>
          <a:r>
            <a:rPr lang="en-US"/>
            <a:t>Rational analysis</a:t>
          </a:r>
        </a:p>
      </dgm:t>
    </dgm:pt>
    <dgm:pt modelId="{9391193C-6C53-4B97-B014-41CF4D1DD400}" type="parTrans" cxnId="{E6D829D1-0C9F-474A-B35F-1FFB54526F50}">
      <dgm:prSet/>
      <dgm:spPr/>
      <dgm:t>
        <a:bodyPr/>
        <a:lstStyle/>
        <a:p>
          <a:endParaRPr lang="en-US"/>
        </a:p>
      </dgm:t>
    </dgm:pt>
    <dgm:pt modelId="{48FF8EEF-7232-4CEA-BBE4-15B3E7463251}" type="sibTrans" cxnId="{E6D829D1-0C9F-474A-B35F-1FFB54526F50}">
      <dgm:prSet/>
      <dgm:spPr/>
      <dgm:t>
        <a:bodyPr/>
        <a:lstStyle/>
        <a:p>
          <a:endParaRPr lang="en-US"/>
        </a:p>
      </dgm:t>
    </dgm:pt>
    <dgm:pt modelId="{D7E4260A-A3D5-49E6-A2CC-6F32AAD0174D}">
      <dgm:prSet phldrT="[Text]"/>
      <dgm:spPr>
        <a:solidFill>
          <a:srgbClr val="E5CCFF">
            <a:alpha val="50000"/>
          </a:srgbClr>
        </a:solidFill>
      </dgm:spPr>
      <dgm:t>
        <a:bodyPr/>
        <a:lstStyle/>
        <a:p>
          <a:r>
            <a:rPr lang="en-US"/>
            <a:t>Decentering</a:t>
          </a:r>
        </a:p>
      </dgm:t>
    </dgm:pt>
    <dgm:pt modelId="{7DC3CB6F-4E84-41D7-958C-2B9FE5887746}" type="parTrans" cxnId="{FBE05BBB-8718-469E-9FB0-9CD2190B2786}">
      <dgm:prSet/>
      <dgm:spPr/>
      <dgm:t>
        <a:bodyPr/>
        <a:lstStyle/>
        <a:p>
          <a:endParaRPr lang="en-US"/>
        </a:p>
      </dgm:t>
    </dgm:pt>
    <dgm:pt modelId="{678424B4-D2A3-444D-A0AA-9E1ED9EB7931}" type="sibTrans" cxnId="{FBE05BBB-8718-469E-9FB0-9CD2190B2786}">
      <dgm:prSet/>
      <dgm:spPr/>
      <dgm:t>
        <a:bodyPr/>
        <a:lstStyle/>
        <a:p>
          <a:endParaRPr lang="en-US"/>
        </a:p>
      </dgm:t>
    </dgm:pt>
    <dgm:pt modelId="{D4905257-1408-4B4F-AE8B-E253C274201F}">
      <dgm:prSet phldrT="[Text]"/>
      <dgm:spPr>
        <a:solidFill>
          <a:srgbClr val="E5CCFF">
            <a:alpha val="50000"/>
          </a:srgbClr>
        </a:solidFill>
      </dgm:spPr>
      <dgm:t>
        <a:bodyPr/>
        <a:lstStyle/>
        <a:p>
          <a:r>
            <a:rPr lang="en-US"/>
            <a:t>Re-attribution training</a:t>
          </a:r>
        </a:p>
      </dgm:t>
    </dgm:pt>
    <dgm:pt modelId="{79256240-7187-4BA1-94D4-8CD28F211DE0}" type="parTrans" cxnId="{B15ABDF0-57FA-4A15-8CCD-902CA9CD38CA}">
      <dgm:prSet/>
      <dgm:spPr/>
      <dgm:t>
        <a:bodyPr/>
        <a:lstStyle/>
        <a:p>
          <a:endParaRPr lang="en-US"/>
        </a:p>
      </dgm:t>
    </dgm:pt>
    <dgm:pt modelId="{1608FECE-3E1C-4EC4-9462-ED8CFFC144C5}" type="sibTrans" cxnId="{B15ABDF0-57FA-4A15-8CCD-902CA9CD38CA}">
      <dgm:prSet/>
      <dgm:spPr/>
      <dgm:t>
        <a:bodyPr/>
        <a:lstStyle/>
        <a:p>
          <a:endParaRPr lang="en-US"/>
        </a:p>
      </dgm:t>
    </dgm:pt>
    <dgm:pt modelId="{C3C9FDE3-E475-41E4-9BE3-1630C9F87A5B}">
      <dgm:prSet phldrT="[Text]"/>
      <dgm:spPr>
        <a:solidFill>
          <a:srgbClr val="E5CCFF">
            <a:alpha val="50000"/>
          </a:srgbClr>
        </a:solidFill>
      </dgm:spPr>
      <dgm:t>
        <a:bodyPr/>
        <a:lstStyle/>
        <a:p>
          <a:r>
            <a:rPr lang="en-US"/>
            <a:t>Reframing / relabeling</a:t>
          </a:r>
        </a:p>
      </dgm:t>
    </dgm:pt>
    <dgm:pt modelId="{59F2A3D0-EFB7-48D7-8692-196BE44C2DC5}" type="parTrans" cxnId="{3DB9767A-47D1-44A0-BE26-00BF614948EE}">
      <dgm:prSet/>
      <dgm:spPr/>
      <dgm:t>
        <a:bodyPr/>
        <a:lstStyle/>
        <a:p>
          <a:endParaRPr lang="en-US"/>
        </a:p>
      </dgm:t>
    </dgm:pt>
    <dgm:pt modelId="{BDB0904C-7736-48B4-99C1-A841ECF2669A}" type="sibTrans" cxnId="{3DB9767A-47D1-44A0-BE26-00BF614948EE}">
      <dgm:prSet/>
      <dgm:spPr/>
      <dgm:t>
        <a:bodyPr/>
        <a:lstStyle/>
        <a:p>
          <a:endParaRPr lang="en-US"/>
        </a:p>
      </dgm:t>
    </dgm:pt>
    <dgm:pt modelId="{7E0D02A4-F29D-4ABE-A7BC-00B6BD104D86}" type="pres">
      <dgm:prSet presAssocID="{3A303109-55EE-42B9-ACB0-2122C0454110}" presName="composite" presStyleCnt="0">
        <dgm:presLayoutVars>
          <dgm:chMax val="1"/>
          <dgm:dir/>
          <dgm:resizeHandles val="exact"/>
        </dgm:presLayoutVars>
      </dgm:prSet>
      <dgm:spPr/>
    </dgm:pt>
    <dgm:pt modelId="{B8F44A42-D373-4220-A4C5-19BB57051830}" type="pres">
      <dgm:prSet presAssocID="{3A303109-55EE-42B9-ACB0-2122C0454110}" presName="radial" presStyleCnt="0">
        <dgm:presLayoutVars>
          <dgm:animLvl val="ctr"/>
        </dgm:presLayoutVars>
      </dgm:prSet>
      <dgm:spPr/>
    </dgm:pt>
    <dgm:pt modelId="{34AD8C55-FFC6-4205-8FCF-C37FBB4144C0}" type="pres">
      <dgm:prSet presAssocID="{19C06E00-5791-413D-86F4-4142553EA031}" presName="centerShape" presStyleLbl="vennNode1" presStyleIdx="0" presStyleCnt="6" custLinFactNeighborY="-731"/>
      <dgm:spPr/>
    </dgm:pt>
    <dgm:pt modelId="{392F47EE-8642-482E-9E2B-E30DB2A56DC3}" type="pres">
      <dgm:prSet presAssocID="{6D0FBF0D-A98E-4B4A-AE35-7ABBA50D6E39}" presName="node" presStyleLbl="vennNode1" presStyleIdx="1" presStyleCnt="6" custRadScaleRad="101461">
        <dgm:presLayoutVars>
          <dgm:bulletEnabled val="1"/>
        </dgm:presLayoutVars>
      </dgm:prSet>
      <dgm:spPr/>
    </dgm:pt>
    <dgm:pt modelId="{11C3A51C-842B-4F55-8965-0EA2E85A8FBD}" type="pres">
      <dgm:prSet presAssocID="{CEAF65CE-FA38-4FAF-9BB0-89534366FF6A}" presName="node" presStyleLbl="vennNode1" presStyleIdx="2" presStyleCnt="6">
        <dgm:presLayoutVars>
          <dgm:bulletEnabled val="1"/>
        </dgm:presLayoutVars>
      </dgm:prSet>
      <dgm:spPr/>
    </dgm:pt>
    <dgm:pt modelId="{B98A176F-2B5F-4BA5-9E61-DA54BB8F282E}" type="pres">
      <dgm:prSet presAssocID="{D7E4260A-A3D5-49E6-A2CC-6F32AAD0174D}" presName="node" presStyleLbl="vennNode1" presStyleIdx="3" presStyleCnt="6">
        <dgm:presLayoutVars>
          <dgm:bulletEnabled val="1"/>
        </dgm:presLayoutVars>
      </dgm:prSet>
      <dgm:spPr/>
    </dgm:pt>
    <dgm:pt modelId="{BE0808A9-FD29-4C3F-9DCF-E06A8539F09A}" type="pres">
      <dgm:prSet presAssocID="{D4905257-1408-4B4F-AE8B-E253C274201F}" presName="node" presStyleLbl="vennNode1" presStyleIdx="4" presStyleCnt="6">
        <dgm:presLayoutVars>
          <dgm:bulletEnabled val="1"/>
        </dgm:presLayoutVars>
      </dgm:prSet>
      <dgm:spPr/>
    </dgm:pt>
    <dgm:pt modelId="{524A78B6-47E5-4BA6-8084-176E4F0C8757}" type="pres">
      <dgm:prSet presAssocID="{C3C9FDE3-E475-41E4-9BE3-1630C9F87A5B}" presName="node" presStyleLbl="vennNode1" presStyleIdx="5" presStyleCnt="6">
        <dgm:presLayoutVars>
          <dgm:bulletEnabled val="1"/>
        </dgm:presLayoutVars>
      </dgm:prSet>
      <dgm:spPr/>
    </dgm:pt>
  </dgm:ptLst>
  <dgm:cxnLst>
    <dgm:cxn modelId="{659CD90A-2157-4E4D-A65B-680B1153E8A9}" srcId="{3A303109-55EE-42B9-ACB0-2122C0454110}" destId="{19C06E00-5791-413D-86F4-4142553EA031}" srcOrd="0" destOrd="0" parTransId="{2994B20B-20B8-46EB-ADCF-96D94E2C36E5}" sibTransId="{858872FB-A590-484A-A6CF-48A25AF1C34D}"/>
    <dgm:cxn modelId="{10ACF90D-DC48-4090-AA7C-061BC5984EE4}" type="presOf" srcId="{3A303109-55EE-42B9-ACB0-2122C0454110}" destId="{7E0D02A4-F29D-4ABE-A7BC-00B6BD104D86}" srcOrd="0" destOrd="0" presId="urn:microsoft.com/office/officeart/2005/8/layout/radial3"/>
    <dgm:cxn modelId="{B23AA917-BBC5-435F-A7F5-FF58E562F31D}" type="presOf" srcId="{C3C9FDE3-E475-41E4-9BE3-1630C9F87A5B}" destId="{524A78B6-47E5-4BA6-8084-176E4F0C8757}" srcOrd="0" destOrd="0" presId="urn:microsoft.com/office/officeart/2005/8/layout/radial3"/>
    <dgm:cxn modelId="{3DB9767A-47D1-44A0-BE26-00BF614948EE}" srcId="{19C06E00-5791-413D-86F4-4142553EA031}" destId="{C3C9FDE3-E475-41E4-9BE3-1630C9F87A5B}" srcOrd="4" destOrd="0" parTransId="{59F2A3D0-EFB7-48D7-8692-196BE44C2DC5}" sibTransId="{BDB0904C-7736-48B4-99C1-A841ECF2669A}"/>
    <dgm:cxn modelId="{B737558C-A562-4E09-963D-7B8AF5888C86}" type="presOf" srcId="{D7E4260A-A3D5-49E6-A2CC-6F32AAD0174D}" destId="{B98A176F-2B5F-4BA5-9E61-DA54BB8F282E}" srcOrd="0" destOrd="0" presId="urn:microsoft.com/office/officeart/2005/8/layout/radial3"/>
    <dgm:cxn modelId="{3C7CAE92-9A32-40E5-8190-A0123FAB8EE0}" type="presOf" srcId="{19C06E00-5791-413D-86F4-4142553EA031}" destId="{34AD8C55-FFC6-4205-8FCF-C37FBB4144C0}" srcOrd="0" destOrd="0" presId="urn:microsoft.com/office/officeart/2005/8/layout/radial3"/>
    <dgm:cxn modelId="{84595F93-D199-49FD-94CF-1D357E34F381}" type="presOf" srcId="{D4905257-1408-4B4F-AE8B-E253C274201F}" destId="{BE0808A9-FD29-4C3F-9DCF-E06A8539F09A}" srcOrd="0" destOrd="0" presId="urn:microsoft.com/office/officeart/2005/8/layout/radial3"/>
    <dgm:cxn modelId="{81E1CAAF-739D-4658-BD64-48EDBC34F9B7}" type="presOf" srcId="{6D0FBF0D-A98E-4B4A-AE35-7ABBA50D6E39}" destId="{392F47EE-8642-482E-9E2B-E30DB2A56DC3}" srcOrd="0" destOrd="0" presId="urn:microsoft.com/office/officeart/2005/8/layout/radial3"/>
    <dgm:cxn modelId="{FBE05BBB-8718-469E-9FB0-9CD2190B2786}" srcId="{19C06E00-5791-413D-86F4-4142553EA031}" destId="{D7E4260A-A3D5-49E6-A2CC-6F32AAD0174D}" srcOrd="2" destOrd="0" parTransId="{7DC3CB6F-4E84-41D7-958C-2B9FE5887746}" sibTransId="{678424B4-D2A3-444D-A0AA-9E1ED9EB7931}"/>
    <dgm:cxn modelId="{B17BFCC7-DA16-4C91-BE7E-5D650699A714}" srcId="{19C06E00-5791-413D-86F4-4142553EA031}" destId="{6D0FBF0D-A98E-4B4A-AE35-7ABBA50D6E39}" srcOrd="0" destOrd="0" parTransId="{E27F6ED4-D154-4B29-9115-7B8FDFA17BF4}" sibTransId="{B789CB62-07CE-47FE-82B8-22A67F0D6EB9}"/>
    <dgm:cxn modelId="{E6D829D1-0C9F-474A-B35F-1FFB54526F50}" srcId="{19C06E00-5791-413D-86F4-4142553EA031}" destId="{CEAF65CE-FA38-4FAF-9BB0-89534366FF6A}" srcOrd="1" destOrd="0" parTransId="{9391193C-6C53-4B97-B014-41CF4D1DD400}" sibTransId="{48FF8EEF-7232-4CEA-BBE4-15B3E7463251}"/>
    <dgm:cxn modelId="{B15ABDF0-57FA-4A15-8CCD-902CA9CD38CA}" srcId="{19C06E00-5791-413D-86F4-4142553EA031}" destId="{D4905257-1408-4B4F-AE8B-E253C274201F}" srcOrd="3" destOrd="0" parTransId="{79256240-7187-4BA1-94D4-8CD28F211DE0}" sibTransId="{1608FECE-3E1C-4EC4-9462-ED8CFFC144C5}"/>
    <dgm:cxn modelId="{F5515FF9-DA0D-47AB-B844-87F0B0AEE0B7}" type="presOf" srcId="{CEAF65CE-FA38-4FAF-9BB0-89534366FF6A}" destId="{11C3A51C-842B-4F55-8965-0EA2E85A8FBD}" srcOrd="0" destOrd="0" presId="urn:microsoft.com/office/officeart/2005/8/layout/radial3"/>
    <dgm:cxn modelId="{F43F5FF1-2EBE-406E-B999-1165C7C872CD}" type="presParOf" srcId="{7E0D02A4-F29D-4ABE-A7BC-00B6BD104D86}" destId="{B8F44A42-D373-4220-A4C5-19BB57051830}" srcOrd="0" destOrd="0" presId="urn:microsoft.com/office/officeart/2005/8/layout/radial3"/>
    <dgm:cxn modelId="{48B8AB10-6B23-401B-9703-DE95B62554BA}" type="presParOf" srcId="{B8F44A42-D373-4220-A4C5-19BB57051830}" destId="{34AD8C55-FFC6-4205-8FCF-C37FBB4144C0}" srcOrd="0" destOrd="0" presId="urn:microsoft.com/office/officeart/2005/8/layout/radial3"/>
    <dgm:cxn modelId="{9A073EF6-52D9-40E1-8635-86D3E7D0B078}" type="presParOf" srcId="{B8F44A42-D373-4220-A4C5-19BB57051830}" destId="{392F47EE-8642-482E-9E2B-E30DB2A56DC3}" srcOrd="1" destOrd="0" presId="urn:microsoft.com/office/officeart/2005/8/layout/radial3"/>
    <dgm:cxn modelId="{B6E02426-E229-4718-812B-992F1AE91842}" type="presParOf" srcId="{B8F44A42-D373-4220-A4C5-19BB57051830}" destId="{11C3A51C-842B-4F55-8965-0EA2E85A8FBD}" srcOrd="2" destOrd="0" presId="urn:microsoft.com/office/officeart/2005/8/layout/radial3"/>
    <dgm:cxn modelId="{475A1644-BBC9-4C12-A38D-7A04B08F76D4}" type="presParOf" srcId="{B8F44A42-D373-4220-A4C5-19BB57051830}" destId="{B98A176F-2B5F-4BA5-9E61-DA54BB8F282E}" srcOrd="3" destOrd="0" presId="urn:microsoft.com/office/officeart/2005/8/layout/radial3"/>
    <dgm:cxn modelId="{E788A055-D330-465B-B7D0-706119742302}" type="presParOf" srcId="{B8F44A42-D373-4220-A4C5-19BB57051830}" destId="{BE0808A9-FD29-4C3F-9DCF-E06A8539F09A}" srcOrd="4" destOrd="0" presId="urn:microsoft.com/office/officeart/2005/8/layout/radial3"/>
    <dgm:cxn modelId="{0F76E747-567A-428E-9813-427D943B0F00}" type="presParOf" srcId="{B8F44A42-D373-4220-A4C5-19BB57051830}" destId="{524A78B6-47E5-4BA6-8084-176E4F0C8757}"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n-US"/>
        </a:p>
      </dgm:t>
    </dgm:pt>
    <dgm:pt modelId="{D292761E-AF35-4C43-A002-8473F8234448}">
      <dgm:prSet/>
      <dgm:spPr>
        <a:solidFill>
          <a:srgbClr val="5B9BD5"/>
        </a:solidFill>
      </dgm:spPr>
      <dgm:t>
        <a:bodyPr/>
        <a:lstStyle/>
        <a:p>
          <a:pPr rtl="0"/>
          <a:r>
            <a:rPr lang="en-US">
              <a:solidFill>
                <a:schemeClr val="accent2"/>
              </a:solidFill>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a:solidFill>
          <a:srgbClr val="5B9BD5"/>
        </a:solidFill>
      </dgm:spPr>
      <dgm:t>
        <a:bodyPr/>
        <a:lstStyle/>
        <a:p>
          <a:pPr rtl="0"/>
          <a:r>
            <a:rPr lang="en-US"/>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a:solidFill>
          <a:srgbClr val="5B9BD5"/>
        </a:solidFill>
      </dgm:spPr>
      <dgm:t>
        <a:bodyPr/>
        <a:lstStyle/>
        <a:p>
          <a:pPr rtl="0"/>
          <a:r>
            <a:rPr lang="en-US"/>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a:solidFill>
          <a:schemeClr val="accent5">
            <a:lumMod val="20000"/>
            <a:lumOff val="80000"/>
          </a:schemeClr>
        </a:solidFill>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pt>
  </dgm:ptLst>
  <dgm:cxnLst>
    <dgm:cxn modelId="{ABF3912E-93E4-4066-8404-22C521F0A4C8}" type="presOf" srcId="{927E0FB4-18BA-42BE-8FE6-F242FEBF6B6D}" destId="{45B98964-995D-4568-8F96-27456C92A668}"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A1608E6F-549E-4D4F-9075-DD64EC55E728}" type="presOf" srcId="{C77B2836-53E3-48A2-8E03-E769AE41BCC1}" destId="{F984329C-E97B-4E89-B5C5-4A58DA58D4FD}" srcOrd="0" destOrd="0" presId="urn:microsoft.com/office/officeart/2005/8/layout/hProcess9"/>
    <dgm:cxn modelId="{56B06B9C-A6E1-424C-BF63-E78CC13F542F}" type="presOf" srcId="{D292761E-AF35-4C43-A002-8473F8234448}" destId="{6B94074D-FFCE-4899-B4AF-74F0DC344816}" srcOrd="0" destOrd="0" presId="urn:microsoft.com/office/officeart/2005/8/layout/hProcess9"/>
    <dgm:cxn modelId="{8DB0E89F-3539-45E0-A878-3EF42381439D}" srcId="{927E0FB4-18BA-42BE-8FE6-F242FEBF6B6D}" destId="{29B9CF9F-AB53-485B-ABF6-CA4D24248B5F}" srcOrd="1" destOrd="0" parTransId="{24EDE08D-9177-47C5-87C4-D30EB921BCD4}" sibTransId="{CB50EDFE-CF63-46B2-A20D-E965F45AE274}"/>
    <dgm:cxn modelId="{769A2BB3-1F24-4B29-8C27-AF3267B6BDF3}" srcId="{927E0FB4-18BA-42BE-8FE6-F242FEBF6B6D}" destId="{C77B2836-53E3-48A2-8E03-E769AE41BCC1}" srcOrd="2" destOrd="0" parTransId="{26434683-8742-4FDB-8195-BD023CC06C50}" sibTransId="{586CFD86-9F41-4FD0-805C-C5E4738887D9}"/>
    <dgm:cxn modelId="{A7143DC4-18A2-48BF-A17D-488D5BD48A75}" type="presOf" srcId="{29B9CF9F-AB53-485B-ABF6-CA4D24248B5F}" destId="{A97D351E-DE50-4CF6-909F-0F412218AF7E}" srcOrd="0" destOrd="0" presId="urn:microsoft.com/office/officeart/2005/8/layout/hProcess9"/>
    <dgm:cxn modelId="{E2F49079-0059-4E78-BF19-B6927216C7F8}" type="presParOf" srcId="{45B98964-995D-4568-8F96-27456C92A668}" destId="{4257443A-46EF-4549-BC7D-86ABBD0784B6}" srcOrd="0" destOrd="0" presId="urn:microsoft.com/office/officeart/2005/8/layout/hProcess9"/>
    <dgm:cxn modelId="{685A7041-AD96-4953-AC52-12EB309B4306}" type="presParOf" srcId="{45B98964-995D-4568-8F96-27456C92A668}" destId="{67D68169-DB4C-4A85-801E-A8EB74455352}" srcOrd="1" destOrd="0" presId="urn:microsoft.com/office/officeart/2005/8/layout/hProcess9"/>
    <dgm:cxn modelId="{59CC313F-58CE-4B3A-932C-5B4C07FEA03C}" type="presParOf" srcId="{67D68169-DB4C-4A85-801E-A8EB74455352}" destId="{6B94074D-FFCE-4899-B4AF-74F0DC344816}" srcOrd="0" destOrd="0" presId="urn:microsoft.com/office/officeart/2005/8/layout/hProcess9"/>
    <dgm:cxn modelId="{B9D46B9C-61C5-46F9-9BA8-C650D7AAA4F5}" type="presParOf" srcId="{67D68169-DB4C-4A85-801E-A8EB74455352}" destId="{6CF53277-D1C6-464F-989F-B6893A180D69}" srcOrd="1" destOrd="0" presId="urn:microsoft.com/office/officeart/2005/8/layout/hProcess9"/>
    <dgm:cxn modelId="{91274876-1D44-419A-A7F4-9C7E4E000D1D}" type="presParOf" srcId="{67D68169-DB4C-4A85-801E-A8EB74455352}" destId="{A97D351E-DE50-4CF6-909F-0F412218AF7E}" srcOrd="2" destOrd="0" presId="urn:microsoft.com/office/officeart/2005/8/layout/hProcess9"/>
    <dgm:cxn modelId="{473E6098-8D24-46CE-8EA4-A8EA216B51F0}" type="presParOf" srcId="{67D68169-DB4C-4A85-801E-A8EB74455352}" destId="{EACA4D32-0108-4EE7-9072-807993E30FD0}" srcOrd="3" destOrd="0" presId="urn:microsoft.com/office/officeart/2005/8/layout/hProcess9"/>
    <dgm:cxn modelId="{6A621285-D64D-4975-BFAE-491DE5290F14}"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800"/>
            <a:t>ED …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800"/>
            <a:t>EBD … 12%</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149603" custScaleY="64934" custLinFactNeighborX="-2258" custLinFactNeighborY="-14264">
        <dgm:presLayoutVars>
          <dgm:bulletEnabled val="1"/>
        </dgm:presLayoutVars>
      </dgm:prSet>
      <dgm:spPr/>
    </dgm:pt>
    <dgm:pt modelId="{F85020AF-8515-406B-B6E1-03CC05B4F8F1}" type="pres">
      <dgm:prSet presAssocID="{B93520E0-1D36-4737-B371-33F8E13EF870}" presName="line1" presStyleLbl="callout" presStyleIdx="0" presStyleCnt="4"/>
      <dgm:spPr/>
    </dgm:pt>
    <dgm:pt modelId="{5D5127DC-F990-4D10-A3ED-83F4E4094D01}" type="pres">
      <dgm:prSet presAssocID="{B93520E0-1D36-4737-B371-33F8E13EF870}" presName="d1" presStyleLbl="callout" presStyleIdx="1" presStyleCnt="4" custLinFactNeighborX="1576"/>
      <dgm:spPr>
        <a:ln>
          <a:solidFill>
            <a:schemeClr val="accent5">
              <a:lumMod val="20000"/>
              <a:lumOff val="80000"/>
            </a:schemeClr>
          </a:solidFill>
        </a:ln>
      </dgm:spPr>
    </dgm:pt>
    <dgm:pt modelId="{E2AD58FC-D3A4-4404-B3F3-516FAB1C8940}" type="pres">
      <dgm:prSet presAssocID="{EDE20376-FE05-4A1C-90FA-9C33B62012B4}" presName="circle2" presStyleLbl="lnNode1" presStyleIdx="1" presStyleCnt="2"/>
      <dgm:spPr>
        <a:solidFill>
          <a:srgbClr val="5B9BD5"/>
        </a:solidFill>
      </dgm:spPr>
    </dgm:pt>
    <dgm:pt modelId="{9CA21573-BB90-49A1-BE64-A9D7A2BF3678}" type="pres">
      <dgm:prSet presAssocID="{EDE20376-FE05-4A1C-90FA-9C33B62012B4}" presName="text2" presStyleLbl="revTx" presStyleIdx="1" presStyleCnt="2" custScaleX="210264" custLinFactNeighborX="41748" custLinFactNeighborY="-11742">
        <dgm:presLayoutVars>
          <dgm:bulletEnabled val="1"/>
        </dgm:presLayoutVars>
      </dgm:prSet>
      <dgm:spPr/>
    </dgm:pt>
    <dgm:pt modelId="{1E4DC311-4D49-4A44-8224-A248A07C0CCA}" type="pres">
      <dgm:prSet presAssocID="{EDE20376-FE05-4A1C-90FA-9C33B62012B4}" presName="line2" presStyleLbl="callout" presStyleIdx="2" presStyleCnt="4"/>
      <dgm:spPr/>
    </dgm:pt>
    <dgm:pt modelId="{37C521DE-E66D-4861-A4AE-F1EF4BACE376}" type="pres">
      <dgm:prSet presAssocID="{EDE20376-FE05-4A1C-90FA-9C33B62012B4}" presName="d2" presStyleLbl="callout" presStyleIdx="3" presStyleCnt="4"/>
      <dgm:spPr>
        <a:ln>
          <a:solidFill>
            <a:schemeClr val="accent5">
              <a:lumMod val="20000"/>
              <a:lumOff val="80000"/>
            </a:schemeClr>
          </a:solidFill>
        </a:ln>
      </dgm:spPr>
    </dgm:pt>
  </dgm:ptLst>
  <dgm:cxnLst>
    <dgm:cxn modelId="{BBA22B21-91A5-43EE-9EBB-EFAD13FC4E47}" type="presOf" srcId="{B93520E0-1D36-4737-B371-33F8E13EF870}" destId="{98BEF41C-5B07-4278-A012-D820FB1EAE95}" srcOrd="0" destOrd="0" presId="urn:microsoft.com/office/officeart/2005/8/layout/target1"/>
    <dgm:cxn modelId="{A50F5532-7FEA-468B-90BD-FD08A0DFD006}"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C5DA1A5A-CD15-4CCA-B9E1-85AC0B1E7461}" type="presOf" srcId="{7AC245F8-D051-45A9-9866-B12B1BD22194}" destId="{63D8F321-4D6F-4C87-BC4F-1D9AE918ED37}" srcOrd="0" destOrd="0" presId="urn:microsoft.com/office/officeart/2005/8/layout/target1"/>
    <dgm:cxn modelId="{1CCA59A6-2280-4DA2-A4D9-670D57C72306}" type="presParOf" srcId="{63D8F321-4D6F-4C87-BC4F-1D9AE918ED37}" destId="{6625C065-9CCB-4478-B8B3-41238F5B4862}" srcOrd="0" destOrd="0" presId="urn:microsoft.com/office/officeart/2005/8/layout/target1"/>
    <dgm:cxn modelId="{A38D2FB8-64B8-402F-9823-FAF9E84C61AD}" type="presParOf" srcId="{63D8F321-4D6F-4C87-BC4F-1D9AE918ED37}" destId="{98BEF41C-5B07-4278-A012-D820FB1EAE95}" srcOrd="1" destOrd="0" presId="urn:microsoft.com/office/officeart/2005/8/layout/target1"/>
    <dgm:cxn modelId="{6AA75E35-6F20-4D1C-92EA-F8F71C3DD342}" type="presParOf" srcId="{63D8F321-4D6F-4C87-BC4F-1D9AE918ED37}" destId="{F85020AF-8515-406B-B6E1-03CC05B4F8F1}" srcOrd="2" destOrd="0" presId="urn:microsoft.com/office/officeart/2005/8/layout/target1"/>
    <dgm:cxn modelId="{2766C665-7256-4E9D-BA55-AC7BBFF9B396}" type="presParOf" srcId="{63D8F321-4D6F-4C87-BC4F-1D9AE918ED37}" destId="{5D5127DC-F990-4D10-A3ED-83F4E4094D01}" srcOrd="3" destOrd="0" presId="urn:microsoft.com/office/officeart/2005/8/layout/target1"/>
    <dgm:cxn modelId="{B700624C-0DD6-4B8B-89E7-0DD97FB1BC53}" type="presParOf" srcId="{63D8F321-4D6F-4C87-BC4F-1D9AE918ED37}" destId="{E2AD58FC-D3A4-4404-B3F3-516FAB1C8940}" srcOrd="4" destOrd="0" presId="urn:microsoft.com/office/officeart/2005/8/layout/target1"/>
    <dgm:cxn modelId="{6CC79DCF-291B-4C36-A17F-63C3C5306FB6}" type="presParOf" srcId="{63D8F321-4D6F-4C87-BC4F-1D9AE918ED37}" destId="{9CA21573-BB90-49A1-BE64-A9D7A2BF3678}" srcOrd="5" destOrd="0" presId="urn:microsoft.com/office/officeart/2005/8/layout/target1"/>
    <dgm:cxn modelId="{FD5C9CC1-60B2-4F4C-A587-9B39D5792C85}" type="presParOf" srcId="{63D8F321-4D6F-4C87-BC4F-1D9AE918ED37}" destId="{1E4DC311-4D49-4A44-8224-A248A07C0CCA}" srcOrd="6" destOrd="0" presId="urn:microsoft.com/office/officeart/2005/8/layout/target1"/>
    <dgm:cxn modelId="{4B86DA71-AA45-434C-9CE7-3EC2E4432C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857AB2-5B48-4C2A-951B-7187B32667B0}" type="doc">
      <dgm:prSet loTypeId="urn:microsoft.com/office/officeart/2005/8/layout/venn1" loCatId="relationship" qsTypeId="urn:microsoft.com/office/officeart/2005/8/quickstyle/simple1" qsCatId="simple" csTypeId="urn:microsoft.com/office/officeart/2005/8/colors/accent1_2" csCatId="accent1" phldr="1"/>
      <dgm:spPr/>
    </dgm:pt>
    <dgm:pt modelId="{A8E3F1D0-1DCB-4E49-A492-42D05389A9A7}">
      <dgm:prSet phldrT="[Text]" custT="1"/>
      <dgm:spPr>
        <a:solidFill>
          <a:schemeClr val="tx2">
            <a:lumMod val="40000"/>
            <a:lumOff val="60000"/>
            <a:alpha val="50000"/>
          </a:schemeClr>
        </a:solidFill>
      </dgm:spPr>
      <dgm:t>
        <a:bodyPr/>
        <a:lstStyle/>
        <a:p>
          <a:r>
            <a:rPr lang="en-US" sz="1800"/>
            <a:t>Anxiety</a:t>
          </a:r>
        </a:p>
      </dgm:t>
    </dgm:pt>
    <dgm:pt modelId="{4F089AA3-BC95-4055-A765-4A9BC7839BD1}" type="parTrans" cxnId="{1577FCF3-9F17-4B5C-BA0A-4A4BFC654BC0}">
      <dgm:prSet/>
      <dgm:spPr/>
      <dgm:t>
        <a:bodyPr/>
        <a:lstStyle/>
        <a:p>
          <a:endParaRPr lang="en-US"/>
        </a:p>
      </dgm:t>
    </dgm:pt>
    <dgm:pt modelId="{E5D97981-D781-42D6-A84F-00B9B517AF8A}" type="sibTrans" cxnId="{1577FCF3-9F17-4B5C-BA0A-4A4BFC654BC0}">
      <dgm:prSet/>
      <dgm:spPr/>
      <dgm:t>
        <a:bodyPr/>
        <a:lstStyle/>
        <a:p>
          <a:endParaRPr lang="en-US"/>
        </a:p>
      </dgm:t>
    </dgm:pt>
    <dgm:pt modelId="{A9A13F83-D55C-4787-8F5E-1A64BD184C15}">
      <dgm:prSet phldrT="[Text]" custT="1"/>
      <dgm:spPr/>
      <dgm:t>
        <a:bodyPr/>
        <a:lstStyle/>
        <a:p>
          <a:r>
            <a:rPr lang="en-US" sz="1600"/>
            <a:t>Depression</a:t>
          </a:r>
        </a:p>
      </dgm:t>
    </dgm:pt>
    <dgm:pt modelId="{6627D1E9-0409-4B5B-8A13-5FDCAA8CADA4}" type="parTrans" cxnId="{2DCDB049-2E6D-44E4-9505-33267230B891}">
      <dgm:prSet/>
      <dgm:spPr/>
      <dgm:t>
        <a:bodyPr/>
        <a:lstStyle/>
        <a:p>
          <a:endParaRPr lang="en-US"/>
        </a:p>
      </dgm:t>
    </dgm:pt>
    <dgm:pt modelId="{73FDBF6F-8AC8-4D66-B672-25D6E0F02CB7}" type="sibTrans" cxnId="{2DCDB049-2E6D-44E4-9505-33267230B891}">
      <dgm:prSet/>
      <dgm:spPr/>
      <dgm:t>
        <a:bodyPr/>
        <a:lstStyle/>
        <a:p>
          <a:endParaRPr lang="en-US"/>
        </a:p>
      </dgm:t>
    </dgm:pt>
    <dgm:pt modelId="{9F2150B8-A8FC-4465-AB2C-670FBB7BEBB8}">
      <dgm:prSet phldrT="[Text]" custT="1"/>
      <dgm:spPr/>
      <dgm:t>
        <a:bodyPr/>
        <a:lstStyle/>
        <a:p>
          <a:r>
            <a:rPr lang="en-US" sz="1800"/>
            <a:t>Social </a:t>
          </a:r>
        </a:p>
        <a:p>
          <a:r>
            <a:rPr lang="en-US" sz="1800"/>
            <a:t>Withdrawal</a:t>
          </a:r>
        </a:p>
      </dgm:t>
    </dgm:pt>
    <dgm:pt modelId="{4FBAF662-F92A-4CDE-A355-6A91834B63A4}" type="parTrans" cxnId="{EB2676AF-8190-4E82-9B8B-296F6E337008}">
      <dgm:prSet/>
      <dgm:spPr/>
      <dgm:t>
        <a:bodyPr/>
        <a:lstStyle/>
        <a:p>
          <a:endParaRPr lang="en-US"/>
        </a:p>
      </dgm:t>
    </dgm:pt>
    <dgm:pt modelId="{2A8B0A01-CBB6-4627-8DDC-AE4A73CDA89C}" type="sibTrans" cxnId="{EB2676AF-8190-4E82-9B8B-296F6E337008}">
      <dgm:prSet/>
      <dgm:spPr/>
      <dgm:t>
        <a:bodyPr/>
        <a:lstStyle/>
        <a:p>
          <a:endParaRPr lang="en-US"/>
        </a:p>
      </dgm:t>
    </dgm:pt>
    <dgm:pt modelId="{B0BF4892-D3E6-471E-ACAE-2859A6425664}">
      <dgm:prSet phldrT="[Text]" custT="1"/>
      <dgm:spPr/>
      <dgm:t>
        <a:bodyPr/>
        <a:lstStyle/>
        <a:p>
          <a:r>
            <a:rPr lang="en-US" sz="1600"/>
            <a:t>Somatic Complaints</a:t>
          </a:r>
        </a:p>
      </dgm:t>
    </dgm:pt>
    <dgm:pt modelId="{00BFAF38-779E-4FC2-A531-A031AF1992CA}" type="sibTrans" cxnId="{5A9B1616-7B2B-46CC-96E4-C32750B4B5C9}">
      <dgm:prSet/>
      <dgm:spPr/>
      <dgm:t>
        <a:bodyPr/>
        <a:lstStyle/>
        <a:p>
          <a:endParaRPr lang="en-US"/>
        </a:p>
      </dgm:t>
    </dgm:pt>
    <dgm:pt modelId="{E86C9012-9132-4B45-AD18-2F8CB78F624D}" type="parTrans" cxnId="{5A9B1616-7B2B-46CC-96E4-C32750B4B5C9}">
      <dgm:prSet/>
      <dgm:spPr/>
      <dgm:t>
        <a:bodyPr/>
        <a:lstStyle/>
        <a:p>
          <a:endParaRPr lang="en-US"/>
        </a:p>
      </dgm:t>
    </dgm:pt>
    <dgm:pt modelId="{E1FFBF69-85C7-4B17-A086-7C7B426DE9AE}" type="pres">
      <dgm:prSet presAssocID="{A6857AB2-5B48-4C2A-951B-7187B32667B0}" presName="compositeShape" presStyleCnt="0">
        <dgm:presLayoutVars>
          <dgm:chMax val="7"/>
          <dgm:dir/>
          <dgm:resizeHandles val="exact"/>
        </dgm:presLayoutVars>
      </dgm:prSet>
      <dgm:spPr/>
    </dgm:pt>
    <dgm:pt modelId="{FCD741E5-036E-4AD0-BE36-73685230281A}" type="pres">
      <dgm:prSet presAssocID="{A8E3F1D0-1DCB-4E49-A492-42D05389A9A7}" presName="circ1" presStyleLbl="vennNode1" presStyleIdx="0" presStyleCnt="4"/>
      <dgm:spPr/>
    </dgm:pt>
    <dgm:pt modelId="{DE3C833B-A072-47CE-A656-27A965F5914A}" type="pres">
      <dgm:prSet presAssocID="{A8E3F1D0-1DCB-4E49-A492-42D05389A9A7}" presName="circ1Tx" presStyleLbl="revTx" presStyleIdx="0" presStyleCnt="0">
        <dgm:presLayoutVars>
          <dgm:chMax val="0"/>
          <dgm:chPref val="0"/>
          <dgm:bulletEnabled val="1"/>
        </dgm:presLayoutVars>
      </dgm:prSet>
      <dgm:spPr/>
    </dgm:pt>
    <dgm:pt modelId="{40A4120C-C0F8-44FA-A34E-AB4150A35836}" type="pres">
      <dgm:prSet presAssocID="{A9A13F83-D55C-4787-8F5E-1A64BD184C15}" presName="circ2" presStyleLbl="vennNode1" presStyleIdx="1" presStyleCnt="4"/>
      <dgm:spPr/>
    </dgm:pt>
    <dgm:pt modelId="{6F4CA67B-BC6E-46DC-AAFA-81099B89DFE4}" type="pres">
      <dgm:prSet presAssocID="{A9A13F83-D55C-4787-8F5E-1A64BD184C15}" presName="circ2Tx" presStyleLbl="revTx" presStyleIdx="0" presStyleCnt="0">
        <dgm:presLayoutVars>
          <dgm:chMax val="0"/>
          <dgm:chPref val="0"/>
          <dgm:bulletEnabled val="1"/>
        </dgm:presLayoutVars>
      </dgm:prSet>
      <dgm:spPr/>
    </dgm:pt>
    <dgm:pt modelId="{6D1A8957-0331-449B-BC48-2D0E66464FEB}" type="pres">
      <dgm:prSet presAssocID="{9F2150B8-A8FC-4465-AB2C-670FBB7BEBB8}" presName="circ3" presStyleLbl="vennNode1" presStyleIdx="2" presStyleCnt="4"/>
      <dgm:spPr/>
    </dgm:pt>
    <dgm:pt modelId="{FF9599F8-1635-478E-ADBA-7DEAC7EF3EAE}" type="pres">
      <dgm:prSet presAssocID="{9F2150B8-A8FC-4465-AB2C-670FBB7BEBB8}" presName="circ3Tx" presStyleLbl="revTx" presStyleIdx="0" presStyleCnt="0">
        <dgm:presLayoutVars>
          <dgm:chMax val="0"/>
          <dgm:chPref val="0"/>
          <dgm:bulletEnabled val="1"/>
        </dgm:presLayoutVars>
      </dgm:prSet>
      <dgm:spPr/>
    </dgm:pt>
    <dgm:pt modelId="{28CDF16F-CA0B-4EE3-B141-5D571C5EA021}" type="pres">
      <dgm:prSet presAssocID="{B0BF4892-D3E6-471E-ACAE-2859A6425664}" presName="circ4" presStyleLbl="vennNode1" presStyleIdx="3" presStyleCnt="4"/>
      <dgm:spPr/>
    </dgm:pt>
    <dgm:pt modelId="{D0BC398F-2627-4623-83E7-3F30DB00731C}" type="pres">
      <dgm:prSet presAssocID="{B0BF4892-D3E6-471E-ACAE-2859A6425664}" presName="circ4Tx" presStyleLbl="revTx" presStyleIdx="0" presStyleCnt="0">
        <dgm:presLayoutVars>
          <dgm:chMax val="0"/>
          <dgm:chPref val="0"/>
          <dgm:bulletEnabled val="1"/>
        </dgm:presLayoutVars>
      </dgm:prSet>
      <dgm:spPr/>
    </dgm:pt>
  </dgm:ptLst>
  <dgm:cxnLst>
    <dgm:cxn modelId="{5A9B1616-7B2B-46CC-96E4-C32750B4B5C9}" srcId="{A6857AB2-5B48-4C2A-951B-7187B32667B0}" destId="{B0BF4892-D3E6-471E-ACAE-2859A6425664}" srcOrd="3" destOrd="0" parTransId="{E86C9012-9132-4B45-AD18-2F8CB78F624D}" sibTransId="{00BFAF38-779E-4FC2-A531-A031AF1992CA}"/>
    <dgm:cxn modelId="{7A941125-F84C-47A8-81CC-E0CDAE85BB93}" type="presOf" srcId="{9F2150B8-A8FC-4465-AB2C-670FBB7BEBB8}" destId="{FF9599F8-1635-478E-ADBA-7DEAC7EF3EAE}" srcOrd="1" destOrd="0" presId="urn:microsoft.com/office/officeart/2005/8/layout/venn1"/>
    <dgm:cxn modelId="{A4CEC133-B0A5-47C7-88FF-7039A17595FC}" type="presOf" srcId="{A9A13F83-D55C-4787-8F5E-1A64BD184C15}" destId="{40A4120C-C0F8-44FA-A34E-AB4150A35836}" srcOrd="0" destOrd="0" presId="urn:microsoft.com/office/officeart/2005/8/layout/venn1"/>
    <dgm:cxn modelId="{3D419648-2C66-44E2-AF72-C0AA6857CE12}" type="presOf" srcId="{B0BF4892-D3E6-471E-ACAE-2859A6425664}" destId="{28CDF16F-CA0B-4EE3-B141-5D571C5EA021}" srcOrd="0" destOrd="0" presId="urn:microsoft.com/office/officeart/2005/8/layout/venn1"/>
    <dgm:cxn modelId="{2DCDB049-2E6D-44E4-9505-33267230B891}" srcId="{A6857AB2-5B48-4C2A-951B-7187B32667B0}" destId="{A9A13F83-D55C-4787-8F5E-1A64BD184C15}" srcOrd="1" destOrd="0" parTransId="{6627D1E9-0409-4B5B-8A13-5FDCAA8CADA4}" sibTransId="{73FDBF6F-8AC8-4D66-B672-25D6E0F02CB7}"/>
    <dgm:cxn modelId="{8C8CD970-5275-4E42-BA41-769DDCA9B145}" type="presOf" srcId="{A8E3F1D0-1DCB-4E49-A492-42D05389A9A7}" destId="{DE3C833B-A072-47CE-A656-27A965F5914A}" srcOrd="1" destOrd="0" presId="urn:microsoft.com/office/officeart/2005/8/layout/venn1"/>
    <dgm:cxn modelId="{751FA4A4-C7F6-47EC-AFE4-B47EEE420EFE}" type="presOf" srcId="{9F2150B8-A8FC-4465-AB2C-670FBB7BEBB8}" destId="{6D1A8957-0331-449B-BC48-2D0E66464FEB}" srcOrd="0" destOrd="0" presId="urn:microsoft.com/office/officeart/2005/8/layout/venn1"/>
    <dgm:cxn modelId="{79687BAA-4D51-41AE-8DE9-86B5EEC2CE4F}" type="presOf" srcId="{A9A13F83-D55C-4787-8F5E-1A64BD184C15}" destId="{6F4CA67B-BC6E-46DC-AAFA-81099B89DFE4}" srcOrd="1" destOrd="0" presId="urn:microsoft.com/office/officeart/2005/8/layout/venn1"/>
    <dgm:cxn modelId="{EB2676AF-8190-4E82-9B8B-296F6E337008}" srcId="{A6857AB2-5B48-4C2A-951B-7187B32667B0}" destId="{9F2150B8-A8FC-4465-AB2C-670FBB7BEBB8}" srcOrd="2" destOrd="0" parTransId="{4FBAF662-F92A-4CDE-A355-6A91834B63A4}" sibTransId="{2A8B0A01-CBB6-4627-8DDC-AE4A73CDA89C}"/>
    <dgm:cxn modelId="{F366FFE5-437C-412B-8B45-E05E3E2207FA}" type="presOf" srcId="{A6857AB2-5B48-4C2A-951B-7187B32667B0}" destId="{E1FFBF69-85C7-4B17-A086-7C7B426DE9AE}" srcOrd="0" destOrd="0" presId="urn:microsoft.com/office/officeart/2005/8/layout/venn1"/>
    <dgm:cxn modelId="{1577FCF3-9F17-4B5C-BA0A-4A4BFC654BC0}" srcId="{A6857AB2-5B48-4C2A-951B-7187B32667B0}" destId="{A8E3F1D0-1DCB-4E49-A492-42D05389A9A7}" srcOrd="0" destOrd="0" parTransId="{4F089AA3-BC95-4055-A765-4A9BC7839BD1}" sibTransId="{E5D97981-D781-42D6-A84F-00B9B517AF8A}"/>
    <dgm:cxn modelId="{6BE743F5-9DED-460C-8AC1-E38BCBA95A06}" type="presOf" srcId="{A8E3F1D0-1DCB-4E49-A492-42D05389A9A7}" destId="{FCD741E5-036E-4AD0-BE36-73685230281A}" srcOrd="0" destOrd="0" presId="urn:microsoft.com/office/officeart/2005/8/layout/venn1"/>
    <dgm:cxn modelId="{E6DCE7FE-ABC7-4E18-8A75-86878CBC4305}" type="presOf" srcId="{B0BF4892-D3E6-471E-ACAE-2859A6425664}" destId="{D0BC398F-2627-4623-83E7-3F30DB00731C}" srcOrd="1" destOrd="0" presId="urn:microsoft.com/office/officeart/2005/8/layout/venn1"/>
    <dgm:cxn modelId="{0E54A472-52FE-4077-A01C-9126B0AFA9BD}" type="presParOf" srcId="{E1FFBF69-85C7-4B17-A086-7C7B426DE9AE}" destId="{FCD741E5-036E-4AD0-BE36-73685230281A}" srcOrd="0" destOrd="0" presId="urn:microsoft.com/office/officeart/2005/8/layout/venn1"/>
    <dgm:cxn modelId="{1DBE0910-CF74-4929-AF0F-3CBC743F02F9}" type="presParOf" srcId="{E1FFBF69-85C7-4B17-A086-7C7B426DE9AE}" destId="{DE3C833B-A072-47CE-A656-27A965F5914A}" srcOrd="1" destOrd="0" presId="urn:microsoft.com/office/officeart/2005/8/layout/venn1"/>
    <dgm:cxn modelId="{9BDB218D-33AD-486F-80AD-3632559C5680}" type="presParOf" srcId="{E1FFBF69-85C7-4B17-A086-7C7B426DE9AE}" destId="{40A4120C-C0F8-44FA-A34E-AB4150A35836}" srcOrd="2" destOrd="0" presId="urn:microsoft.com/office/officeart/2005/8/layout/venn1"/>
    <dgm:cxn modelId="{4BD2E444-D596-4634-99F6-15F65E772E5A}" type="presParOf" srcId="{E1FFBF69-85C7-4B17-A086-7C7B426DE9AE}" destId="{6F4CA67B-BC6E-46DC-AAFA-81099B89DFE4}" srcOrd="3" destOrd="0" presId="urn:microsoft.com/office/officeart/2005/8/layout/venn1"/>
    <dgm:cxn modelId="{B724552E-5B1E-4C31-8D12-47E7BDD2E76F}" type="presParOf" srcId="{E1FFBF69-85C7-4B17-A086-7C7B426DE9AE}" destId="{6D1A8957-0331-449B-BC48-2D0E66464FEB}" srcOrd="4" destOrd="0" presId="urn:microsoft.com/office/officeart/2005/8/layout/venn1"/>
    <dgm:cxn modelId="{EF7C3B2C-C1E3-4C84-9CD5-B3DBBBACC914}" type="presParOf" srcId="{E1FFBF69-85C7-4B17-A086-7C7B426DE9AE}" destId="{FF9599F8-1635-478E-ADBA-7DEAC7EF3EAE}" srcOrd="5" destOrd="0" presId="urn:microsoft.com/office/officeart/2005/8/layout/venn1"/>
    <dgm:cxn modelId="{06D9E172-9CF7-452B-9FA6-64DDF2CBDFCE}" type="presParOf" srcId="{E1FFBF69-85C7-4B17-A086-7C7B426DE9AE}" destId="{28CDF16F-CA0B-4EE3-B141-5D571C5EA021}" srcOrd="6" destOrd="0" presId="urn:microsoft.com/office/officeart/2005/8/layout/venn1"/>
    <dgm:cxn modelId="{3D7B02B1-9A75-4E93-B0B6-FB9064C7A338}" type="presParOf" srcId="{E1FFBF69-85C7-4B17-A086-7C7B426DE9AE}" destId="{D0BC398F-2627-4623-83E7-3F30DB00731C}"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EFE3C0-F8FE-4007-BA01-433B65899D42}"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en-US"/>
        </a:p>
      </dgm:t>
    </dgm:pt>
    <dgm:pt modelId="{8E14F614-8EEB-4C97-A8E1-21B9F9C06788}">
      <dgm:prSet phldrT="[Text]"/>
      <dgm:spPr/>
      <dgm:t>
        <a:bodyPr/>
        <a:lstStyle/>
        <a:p>
          <a:r>
            <a:rPr lang="en-US"/>
            <a:t>Identify the context in which anxiety occur.</a:t>
          </a:r>
        </a:p>
      </dgm:t>
    </dgm:pt>
    <dgm:pt modelId="{23AE47C4-8121-46EE-B379-594D87AFB6D0}" type="parTrans" cxnId="{E8A335B4-639A-488E-AC14-27318B7DD4E8}">
      <dgm:prSet/>
      <dgm:spPr/>
      <dgm:t>
        <a:bodyPr/>
        <a:lstStyle/>
        <a:p>
          <a:endParaRPr lang="en-US">
            <a:solidFill>
              <a:sysClr val="windowText" lastClr="000000"/>
            </a:solidFill>
          </a:endParaRPr>
        </a:p>
      </dgm:t>
    </dgm:pt>
    <dgm:pt modelId="{68100F6D-11EC-4502-B39D-5256706D8F4A}" type="sibTrans" cxnId="{E8A335B4-639A-488E-AC14-27318B7DD4E8}">
      <dgm:prSet/>
      <dgm:spPr/>
      <dgm:t>
        <a:bodyPr/>
        <a:lstStyle/>
        <a:p>
          <a:endParaRPr lang="en-US">
            <a:solidFill>
              <a:sysClr val="windowText" lastClr="000000"/>
            </a:solidFill>
          </a:endParaRPr>
        </a:p>
      </dgm:t>
    </dgm:pt>
    <dgm:pt modelId="{66E63B1D-4FCC-4EC9-ADF4-B40D0CC5C1C6}">
      <dgm:prSet/>
      <dgm:spPr/>
      <dgm:t>
        <a:bodyPr/>
        <a:lstStyle/>
        <a:p>
          <a:r>
            <a:rPr lang="en-US"/>
            <a:t>Provide options for relaxation training based on student strengths and interest.</a:t>
          </a:r>
        </a:p>
      </dgm:t>
    </dgm:pt>
    <dgm:pt modelId="{4F3A7A3A-07D7-4096-9177-E4A891C88066}" type="parTrans" cxnId="{FFFF6201-713F-4E56-9583-AB09ACE791B5}">
      <dgm:prSet/>
      <dgm:spPr/>
      <dgm:t>
        <a:bodyPr/>
        <a:lstStyle/>
        <a:p>
          <a:endParaRPr lang="en-US">
            <a:solidFill>
              <a:sysClr val="windowText" lastClr="000000"/>
            </a:solidFill>
          </a:endParaRPr>
        </a:p>
      </dgm:t>
    </dgm:pt>
    <dgm:pt modelId="{D701B023-BAF7-4B2B-A47E-70035FD6E7B7}" type="sibTrans" cxnId="{FFFF6201-713F-4E56-9583-AB09ACE791B5}">
      <dgm:prSet/>
      <dgm:spPr/>
      <dgm:t>
        <a:bodyPr/>
        <a:lstStyle/>
        <a:p>
          <a:endParaRPr lang="en-US">
            <a:solidFill>
              <a:sysClr val="windowText" lastClr="000000"/>
            </a:solidFill>
          </a:endParaRPr>
        </a:p>
      </dgm:t>
    </dgm:pt>
    <dgm:pt modelId="{06FEA6A7-F496-4923-BD5E-3016073039F5}">
      <dgm:prSet/>
      <dgm:spPr/>
      <dgm:t>
        <a:bodyPr/>
        <a:lstStyle/>
        <a:p>
          <a:r>
            <a:rPr lang="en-US"/>
            <a:t>Teach procedures through modeling, practice, and feedback.</a:t>
          </a:r>
        </a:p>
      </dgm:t>
    </dgm:pt>
    <dgm:pt modelId="{DED574BE-0E34-4D4E-8E91-E187EE8E56BD}" type="parTrans" cxnId="{3026D37D-8FEA-49E6-B2AC-EAD35A100C29}">
      <dgm:prSet/>
      <dgm:spPr/>
      <dgm:t>
        <a:bodyPr/>
        <a:lstStyle/>
        <a:p>
          <a:endParaRPr lang="en-US">
            <a:solidFill>
              <a:sysClr val="windowText" lastClr="000000"/>
            </a:solidFill>
          </a:endParaRPr>
        </a:p>
      </dgm:t>
    </dgm:pt>
    <dgm:pt modelId="{AB19370F-49F5-4E4C-94ED-A4F54A5FE26D}" type="sibTrans" cxnId="{3026D37D-8FEA-49E6-B2AC-EAD35A100C29}">
      <dgm:prSet/>
      <dgm:spPr/>
      <dgm:t>
        <a:bodyPr/>
        <a:lstStyle/>
        <a:p>
          <a:endParaRPr lang="en-US">
            <a:solidFill>
              <a:sysClr val="windowText" lastClr="000000"/>
            </a:solidFill>
          </a:endParaRPr>
        </a:p>
      </dgm:t>
    </dgm:pt>
    <dgm:pt modelId="{5D83702D-FD48-4213-93E1-3EFFC6C991C3}" type="pres">
      <dgm:prSet presAssocID="{8AEFE3C0-F8FE-4007-BA01-433B65899D42}" presName="Name0" presStyleCnt="0">
        <dgm:presLayoutVars>
          <dgm:chMax val="7"/>
          <dgm:chPref val="7"/>
          <dgm:dir/>
        </dgm:presLayoutVars>
      </dgm:prSet>
      <dgm:spPr/>
    </dgm:pt>
    <dgm:pt modelId="{BA760530-9174-48E1-A46F-47415568C6B4}" type="pres">
      <dgm:prSet presAssocID="{8AEFE3C0-F8FE-4007-BA01-433B65899D42}" presName="Name1" presStyleCnt="0"/>
      <dgm:spPr/>
    </dgm:pt>
    <dgm:pt modelId="{9061B849-ECBC-4B76-91E0-303DB8A92B2E}" type="pres">
      <dgm:prSet presAssocID="{8AEFE3C0-F8FE-4007-BA01-433B65899D42}" presName="cycle" presStyleCnt="0"/>
      <dgm:spPr/>
    </dgm:pt>
    <dgm:pt modelId="{82E9BE13-EE5C-4BCC-AE20-6485D16D688C}" type="pres">
      <dgm:prSet presAssocID="{8AEFE3C0-F8FE-4007-BA01-433B65899D42}" presName="srcNode" presStyleLbl="node1" presStyleIdx="0" presStyleCnt="3"/>
      <dgm:spPr/>
    </dgm:pt>
    <dgm:pt modelId="{EE2D8BC7-7D73-4B47-BB78-610C4C5DFFF3}" type="pres">
      <dgm:prSet presAssocID="{8AEFE3C0-F8FE-4007-BA01-433B65899D42}" presName="conn" presStyleLbl="parChTrans1D2" presStyleIdx="0" presStyleCnt="1"/>
      <dgm:spPr/>
    </dgm:pt>
    <dgm:pt modelId="{F7DAEE8F-6161-428D-B6C3-5A399CEFBA92}" type="pres">
      <dgm:prSet presAssocID="{8AEFE3C0-F8FE-4007-BA01-433B65899D42}" presName="extraNode" presStyleLbl="node1" presStyleIdx="0" presStyleCnt="3"/>
      <dgm:spPr/>
    </dgm:pt>
    <dgm:pt modelId="{F4E9F881-8E59-42AA-80B4-901AFB14A32A}" type="pres">
      <dgm:prSet presAssocID="{8AEFE3C0-F8FE-4007-BA01-433B65899D42}" presName="dstNode" presStyleLbl="node1" presStyleIdx="0" presStyleCnt="3"/>
      <dgm:spPr/>
    </dgm:pt>
    <dgm:pt modelId="{514D3A90-DA87-4258-8D55-E391B0D3C9C6}" type="pres">
      <dgm:prSet presAssocID="{8E14F614-8EEB-4C97-A8E1-21B9F9C06788}" presName="text_1" presStyleLbl="node1" presStyleIdx="0" presStyleCnt="3">
        <dgm:presLayoutVars>
          <dgm:bulletEnabled val="1"/>
        </dgm:presLayoutVars>
      </dgm:prSet>
      <dgm:spPr/>
    </dgm:pt>
    <dgm:pt modelId="{ADFBD6B3-DDB2-4E5F-A4A7-AD52A50D796A}" type="pres">
      <dgm:prSet presAssocID="{8E14F614-8EEB-4C97-A8E1-21B9F9C06788}" presName="accent_1" presStyleCnt="0"/>
      <dgm:spPr/>
    </dgm:pt>
    <dgm:pt modelId="{90F3F285-EFFA-4EA9-A2B4-3D60274F99A0}" type="pres">
      <dgm:prSet presAssocID="{8E14F614-8EEB-4C97-A8E1-21B9F9C06788}" presName="accentRepeatNode" presStyleLbl="solidFgAcc1" presStyleIdx="0" presStyleCnt="3"/>
      <dgm:spPr/>
    </dgm:pt>
    <dgm:pt modelId="{6A21D8B5-5F9F-4ED0-8A1E-924C12D63E99}" type="pres">
      <dgm:prSet presAssocID="{66E63B1D-4FCC-4EC9-ADF4-B40D0CC5C1C6}" presName="text_2" presStyleLbl="node1" presStyleIdx="1" presStyleCnt="3">
        <dgm:presLayoutVars>
          <dgm:bulletEnabled val="1"/>
        </dgm:presLayoutVars>
      </dgm:prSet>
      <dgm:spPr/>
    </dgm:pt>
    <dgm:pt modelId="{EB916FF0-A10D-4BE5-8206-AE0210005A91}" type="pres">
      <dgm:prSet presAssocID="{66E63B1D-4FCC-4EC9-ADF4-B40D0CC5C1C6}" presName="accent_2" presStyleCnt="0"/>
      <dgm:spPr/>
    </dgm:pt>
    <dgm:pt modelId="{45A7362A-A703-4F5A-8F7F-6BB7914A35D1}" type="pres">
      <dgm:prSet presAssocID="{66E63B1D-4FCC-4EC9-ADF4-B40D0CC5C1C6}" presName="accentRepeatNode" presStyleLbl="solidFgAcc1" presStyleIdx="1" presStyleCnt="3"/>
      <dgm:spPr/>
    </dgm:pt>
    <dgm:pt modelId="{448E268A-D905-4FFA-A101-45D9D81B0140}" type="pres">
      <dgm:prSet presAssocID="{06FEA6A7-F496-4923-BD5E-3016073039F5}" presName="text_3" presStyleLbl="node1" presStyleIdx="2" presStyleCnt="3">
        <dgm:presLayoutVars>
          <dgm:bulletEnabled val="1"/>
        </dgm:presLayoutVars>
      </dgm:prSet>
      <dgm:spPr/>
    </dgm:pt>
    <dgm:pt modelId="{168CDC23-E1B2-4BCC-9259-03729A5E2737}" type="pres">
      <dgm:prSet presAssocID="{06FEA6A7-F496-4923-BD5E-3016073039F5}" presName="accent_3" presStyleCnt="0"/>
      <dgm:spPr/>
    </dgm:pt>
    <dgm:pt modelId="{6A04248D-4A3B-4FB5-B268-83088A901BB1}" type="pres">
      <dgm:prSet presAssocID="{06FEA6A7-F496-4923-BD5E-3016073039F5}" presName="accentRepeatNode" presStyleLbl="solidFgAcc1" presStyleIdx="2" presStyleCnt="3"/>
      <dgm:spPr/>
    </dgm:pt>
  </dgm:ptLst>
  <dgm:cxnLst>
    <dgm:cxn modelId="{FFFF6201-713F-4E56-9583-AB09ACE791B5}" srcId="{8AEFE3C0-F8FE-4007-BA01-433B65899D42}" destId="{66E63B1D-4FCC-4EC9-ADF4-B40D0CC5C1C6}" srcOrd="1" destOrd="0" parTransId="{4F3A7A3A-07D7-4096-9177-E4A891C88066}" sibTransId="{D701B023-BAF7-4B2B-A47E-70035FD6E7B7}"/>
    <dgm:cxn modelId="{17A67A29-4BA0-4DD9-B5D4-B188865A883C}" type="presOf" srcId="{06FEA6A7-F496-4923-BD5E-3016073039F5}" destId="{448E268A-D905-4FFA-A101-45D9D81B0140}" srcOrd="0" destOrd="0" presId="urn:microsoft.com/office/officeart/2008/layout/VerticalCurvedList"/>
    <dgm:cxn modelId="{1AA0E13E-3245-4E7C-A85F-32D2F818E07F}" type="presOf" srcId="{8AEFE3C0-F8FE-4007-BA01-433B65899D42}" destId="{5D83702D-FD48-4213-93E1-3EFFC6C991C3}" srcOrd="0" destOrd="0" presId="urn:microsoft.com/office/officeart/2008/layout/VerticalCurvedList"/>
    <dgm:cxn modelId="{05F8905F-F50E-4971-B725-2E64CA55BC2B}" type="presOf" srcId="{8E14F614-8EEB-4C97-A8E1-21B9F9C06788}" destId="{514D3A90-DA87-4258-8D55-E391B0D3C9C6}" srcOrd="0" destOrd="0" presId="urn:microsoft.com/office/officeart/2008/layout/VerticalCurvedList"/>
    <dgm:cxn modelId="{65450E7B-16EB-43B5-A6F0-97EBB73762E4}" type="presOf" srcId="{68100F6D-11EC-4502-B39D-5256706D8F4A}" destId="{EE2D8BC7-7D73-4B47-BB78-610C4C5DFFF3}" srcOrd="0" destOrd="0" presId="urn:microsoft.com/office/officeart/2008/layout/VerticalCurvedList"/>
    <dgm:cxn modelId="{3026D37D-8FEA-49E6-B2AC-EAD35A100C29}" srcId="{8AEFE3C0-F8FE-4007-BA01-433B65899D42}" destId="{06FEA6A7-F496-4923-BD5E-3016073039F5}" srcOrd="2" destOrd="0" parTransId="{DED574BE-0E34-4D4E-8E91-E187EE8E56BD}" sibTransId="{AB19370F-49F5-4E4C-94ED-A4F54A5FE26D}"/>
    <dgm:cxn modelId="{E8A335B4-639A-488E-AC14-27318B7DD4E8}" srcId="{8AEFE3C0-F8FE-4007-BA01-433B65899D42}" destId="{8E14F614-8EEB-4C97-A8E1-21B9F9C06788}" srcOrd="0" destOrd="0" parTransId="{23AE47C4-8121-46EE-B379-594D87AFB6D0}" sibTransId="{68100F6D-11EC-4502-B39D-5256706D8F4A}"/>
    <dgm:cxn modelId="{703B41F8-6721-4EC4-B567-E7ED62285B55}" type="presOf" srcId="{66E63B1D-4FCC-4EC9-ADF4-B40D0CC5C1C6}" destId="{6A21D8B5-5F9F-4ED0-8A1E-924C12D63E99}" srcOrd="0" destOrd="0" presId="urn:microsoft.com/office/officeart/2008/layout/VerticalCurvedList"/>
    <dgm:cxn modelId="{16724E50-91EB-448D-AAD4-AE523CF7DC0F}" type="presParOf" srcId="{5D83702D-FD48-4213-93E1-3EFFC6C991C3}" destId="{BA760530-9174-48E1-A46F-47415568C6B4}" srcOrd="0" destOrd="0" presId="urn:microsoft.com/office/officeart/2008/layout/VerticalCurvedList"/>
    <dgm:cxn modelId="{6137A041-F125-4412-8E4A-8B430D7CC331}" type="presParOf" srcId="{BA760530-9174-48E1-A46F-47415568C6B4}" destId="{9061B849-ECBC-4B76-91E0-303DB8A92B2E}" srcOrd="0" destOrd="0" presId="urn:microsoft.com/office/officeart/2008/layout/VerticalCurvedList"/>
    <dgm:cxn modelId="{F9EE5598-ADB4-4A73-81BA-D7E477723EF0}" type="presParOf" srcId="{9061B849-ECBC-4B76-91E0-303DB8A92B2E}" destId="{82E9BE13-EE5C-4BCC-AE20-6485D16D688C}" srcOrd="0" destOrd="0" presId="urn:microsoft.com/office/officeart/2008/layout/VerticalCurvedList"/>
    <dgm:cxn modelId="{75C18547-68C4-4AD3-B6E2-8A678DF42D36}" type="presParOf" srcId="{9061B849-ECBC-4B76-91E0-303DB8A92B2E}" destId="{EE2D8BC7-7D73-4B47-BB78-610C4C5DFFF3}" srcOrd="1" destOrd="0" presId="urn:microsoft.com/office/officeart/2008/layout/VerticalCurvedList"/>
    <dgm:cxn modelId="{28B91D1B-FFFB-440A-90B8-2456035E85C2}" type="presParOf" srcId="{9061B849-ECBC-4B76-91E0-303DB8A92B2E}" destId="{F7DAEE8F-6161-428D-B6C3-5A399CEFBA92}" srcOrd="2" destOrd="0" presId="urn:microsoft.com/office/officeart/2008/layout/VerticalCurvedList"/>
    <dgm:cxn modelId="{77C65885-A262-4F0E-9373-52F0507EF018}" type="presParOf" srcId="{9061B849-ECBC-4B76-91E0-303DB8A92B2E}" destId="{F4E9F881-8E59-42AA-80B4-901AFB14A32A}" srcOrd="3" destOrd="0" presId="urn:microsoft.com/office/officeart/2008/layout/VerticalCurvedList"/>
    <dgm:cxn modelId="{85940DF5-C9E2-40AD-BCFF-5A833113A416}" type="presParOf" srcId="{BA760530-9174-48E1-A46F-47415568C6B4}" destId="{514D3A90-DA87-4258-8D55-E391B0D3C9C6}" srcOrd="1" destOrd="0" presId="urn:microsoft.com/office/officeart/2008/layout/VerticalCurvedList"/>
    <dgm:cxn modelId="{2AB55AE2-18ED-48B5-9DA5-7BFB8F2D47AE}" type="presParOf" srcId="{BA760530-9174-48E1-A46F-47415568C6B4}" destId="{ADFBD6B3-DDB2-4E5F-A4A7-AD52A50D796A}" srcOrd="2" destOrd="0" presId="urn:microsoft.com/office/officeart/2008/layout/VerticalCurvedList"/>
    <dgm:cxn modelId="{E80F33F6-3EC6-4528-B107-BE73672B0B09}" type="presParOf" srcId="{ADFBD6B3-DDB2-4E5F-A4A7-AD52A50D796A}" destId="{90F3F285-EFFA-4EA9-A2B4-3D60274F99A0}" srcOrd="0" destOrd="0" presId="urn:microsoft.com/office/officeart/2008/layout/VerticalCurvedList"/>
    <dgm:cxn modelId="{4936BA6C-B92D-4FFB-94CD-A7F77BD7BE5C}" type="presParOf" srcId="{BA760530-9174-48E1-A46F-47415568C6B4}" destId="{6A21D8B5-5F9F-4ED0-8A1E-924C12D63E99}" srcOrd="3" destOrd="0" presId="urn:microsoft.com/office/officeart/2008/layout/VerticalCurvedList"/>
    <dgm:cxn modelId="{F8B4585E-B88C-4EC3-BEBE-349EB4D43B6E}" type="presParOf" srcId="{BA760530-9174-48E1-A46F-47415568C6B4}" destId="{EB916FF0-A10D-4BE5-8206-AE0210005A91}" srcOrd="4" destOrd="0" presId="urn:microsoft.com/office/officeart/2008/layout/VerticalCurvedList"/>
    <dgm:cxn modelId="{153E7FAC-652E-4B6A-8A00-5AB294A75B88}" type="presParOf" srcId="{EB916FF0-A10D-4BE5-8206-AE0210005A91}" destId="{45A7362A-A703-4F5A-8F7F-6BB7914A35D1}" srcOrd="0" destOrd="0" presId="urn:microsoft.com/office/officeart/2008/layout/VerticalCurvedList"/>
    <dgm:cxn modelId="{3CC81528-255E-4C66-85E3-B43AEFC85B25}" type="presParOf" srcId="{BA760530-9174-48E1-A46F-47415568C6B4}" destId="{448E268A-D905-4FFA-A101-45D9D81B0140}" srcOrd="5" destOrd="0" presId="urn:microsoft.com/office/officeart/2008/layout/VerticalCurvedList"/>
    <dgm:cxn modelId="{957D9060-1CC0-478F-B341-1A6AC07E1232}" type="presParOf" srcId="{BA760530-9174-48E1-A46F-47415568C6B4}" destId="{168CDC23-E1B2-4BCC-9259-03729A5E2737}" srcOrd="6" destOrd="0" presId="urn:microsoft.com/office/officeart/2008/layout/VerticalCurvedList"/>
    <dgm:cxn modelId="{951B4D26-06C1-462E-9DDF-88878E3C51F4}" type="presParOf" srcId="{168CDC23-E1B2-4BCC-9259-03729A5E2737}" destId="{6A04248D-4A3B-4FB5-B268-83088A901B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E05AA6-F4D0-4265-A37E-A89ADDA05383}" type="doc">
      <dgm:prSet loTypeId="urn:microsoft.com/office/officeart/2005/8/layout/cycle8" loCatId="cycle" qsTypeId="urn:microsoft.com/office/officeart/2005/8/quickstyle/simple1" qsCatId="simple" csTypeId="urn:microsoft.com/office/officeart/2005/8/colors/accent1_2" csCatId="accent1" phldr="1"/>
      <dgm:spPr/>
    </dgm:pt>
    <dgm:pt modelId="{49994755-5701-4A5C-B7D2-C9D9469AA986}">
      <dgm:prSet phldrT="[Text]"/>
      <dgm:spPr>
        <a:solidFill>
          <a:srgbClr val="C7ACDA"/>
        </a:solidFill>
      </dgm:spPr>
      <dgm:t>
        <a:bodyPr/>
        <a:lstStyle/>
        <a:p>
          <a:r>
            <a:rPr lang="en-US">
              <a:solidFill>
                <a:schemeClr val="tx1"/>
              </a:solidFill>
            </a:rPr>
            <a:t>Thoughts</a:t>
          </a:r>
        </a:p>
      </dgm:t>
    </dgm:pt>
    <dgm:pt modelId="{59E7139D-7480-4D61-8350-D81D0CC08C06}" type="parTrans" cxnId="{0A064695-C081-400A-A8CA-C270465E7C10}">
      <dgm:prSet/>
      <dgm:spPr/>
      <dgm:t>
        <a:bodyPr/>
        <a:lstStyle/>
        <a:p>
          <a:endParaRPr lang="en-US">
            <a:solidFill>
              <a:schemeClr val="tx1"/>
            </a:solidFill>
          </a:endParaRPr>
        </a:p>
      </dgm:t>
    </dgm:pt>
    <dgm:pt modelId="{3C5FD4E1-4457-4162-881A-9769FD93686B}" type="sibTrans" cxnId="{0A064695-C081-400A-A8CA-C270465E7C10}">
      <dgm:prSet/>
      <dgm:spPr/>
      <dgm:t>
        <a:bodyPr/>
        <a:lstStyle/>
        <a:p>
          <a:endParaRPr lang="en-US">
            <a:solidFill>
              <a:schemeClr val="tx1"/>
            </a:solidFill>
          </a:endParaRPr>
        </a:p>
      </dgm:t>
    </dgm:pt>
    <dgm:pt modelId="{435FFDD6-9C80-43EB-8E62-096F37644D67}">
      <dgm:prSet phldrT="[Text]"/>
      <dgm:spPr>
        <a:solidFill>
          <a:srgbClr val="C7ACDA"/>
        </a:solidFill>
      </dgm:spPr>
      <dgm:t>
        <a:bodyPr/>
        <a:lstStyle/>
        <a:p>
          <a:r>
            <a:rPr lang="en-US">
              <a:solidFill>
                <a:schemeClr val="tx1"/>
              </a:solidFill>
            </a:rPr>
            <a:t>Feelings</a:t>
          </a:r>
        </a:p>
      </dgm:t>
    </dgm:pt>
    <dgm:pt modelId="{614FEDF9-9A23-4011-BE4B-48E95F4E201F}" type="parTrans" cxnId="{3DD1344F-7542-408C-AE5A-AC2EB3A6CD53}">
      <dgm:prSet/>
      <dgm:spPr/>
      <dgm:t>
        <a:bodyPr/>
        <a:lstStyle/>
        <a:p>
          <a:endParaRPr lang="en-US">
            <a:solidFill>
              <a:schemeClr val="tx1"/>
            </a:solidFill>
          </a:endParaRPr>
        </a:p>
      </dgm:t>
    </dgm:pt>
    <dgm:pt modelId="{3FED9CC8-7895-4B3E-83B2-F4B97C6E71B0}" type="sibTrans" cxnId="{3DD1344F-7542-408C-AE5A-AC2EB3A6CD53}">
      <dgm:prSet/>
      <dgm:spPr/>
      <dgm:t>
        <a:bodyPr/>
        <a:lstStyle/>
        <a:p>
          <a:endParaRPr lang="en-US">
            <a:solidFill>
              <a:schemeClr val="tx1"/>
            </a:solidFill>
          </a:endParaRPr>
        </a:p>
      </dgm:t>
    </dgm:pt>
    <dgm:pt modelId="{2B8876B1-54A4-446E-95DA-5BBF9C78B110}">
      <dgm:prSet phldrT="[Text]"/>
      <dgm:spPr>
        <a:solidFill>
          <a:srgbClr val="C7ACDA"/>
        </a:solidFill>
        <a:ln>
          <a:solidFill>
            <a:srgbClr val="E5CCFF"/>
          </a:solidFill>
        </a:ln>
      </dgm:spPr>
      <dgm:t>
        <a:bodyPr/>
        <a:lstStyle/>
        <a:p>
          <a:r>
            <a:rPr lang="en-US">
              <a:solidFill>
                <a:schemeClr val="tx1"/>
              </a:solidFill>
            </a:rPr>
            <a:t>Behaviors</a:t>
          </a:r>
        </a:p>
      </dgm:t>
    </dgm:pt>
    <dgm:pt modelId="{1E580ED6-84E4-4F77-88F1-A020AE62F6FD}" type="parTrans" cxnId="{54065D01-63C1-4CC9-81AC-9186174C582A}">
      <dgm:prSet/>
      <dgm:spPr/>
      <dgm:t>
        <a:bodyPr/>
        <a:lstStyle/>
        <a:p>
          <a:endParaRPr lang="en-US">
            <a:solidFill>
              <a:schemeClr val="tx1"/>
            </a:solidFill>
          </a:endParaRPr>
        </a:p>
      </dgm:t>
    </dgm:pt>
    <dgm:pt modelId="{D3608B48-C5EB-4F78-8028-9781486F1D3B}" type="sibTrans" cxnId="{54065D01-63C1-4CC9-81AC-9186174C582A}">
      <dgm:prSet/>
      <dgm:spPr/>
      <dgm:t>
        <a:bodyPr/>
        <a:lstStyle/>
        <a:p>
          <a:endParaRPr lang="en-US">
            <a:solidFill>
              <a:schemeClr val="tx1"/>
            </a:solidFill>
          </a:endParaRPr>
        </a:p>
      </dgm:t>
    </dgm:pt>
    <dgm:pt modelId="{FDEDF7C3-A5DD-4D56-8507-00F27F6AE158}" type="pres">
      <dgm:prSet presAssocID="{2CE05AA6-F4D0-4265-A37E-A89ADDA05383}" presName="compositeShape" presStyleCnt="0">
        <dgm:presLayoutVars>
          <dgm:chMax val="7"/>
          <dgm:dir/>
          <dgm:resizeHandles val="exact"/>
        </dgm:presLayoutVars>
      </dgm:prSet>
      <dgm:spPr/>
    </dgm:pt>
    <dgm:pt modelId="{512A1B07-3621-48DF-87CA-FA00E58278BB}" type="pres">
      <dgm:prSet presAssocID="{2CE05AA6-F4D0-4265-A37E-A89ADDA05383}" presName="wedge1" presStyleLbl="node1" presStyleIdx="0" presStyleCnt="3"/>
      <dgm:spPr/>
    </dgm:pt>
    <dgm:pt modelId="{9743682A-F9FE-4AD7-96D4-A18BE450782E}" type="pres">
      <dgm:prSet presAssocID="{2CE05AA6-F4D0-4265-A37E-A89ADDA05383}" presName="dummy1a" presStyleCnt="0"/>
      <dgm:spPr/>
    </dgm:pt>
    <dgm:pt modelId="{CDF6F53C-A16F-46F5-BBB2-950F92E45EBE}" type="pres">
      <dgm:prSet presAssocID="{2CE05AA6-F4D0-4265-A37E-A89ADDA05383}" presName="dummy1b" presStyleCnt="0"/>
      <dgm:spPr/>
    </dgm:pt>
    <dgm:pt modelId="{AED7D87F-0CFD-4D8E-959F-BDAAB3386D8D}" type="pres">
      <dgm:prSet presAssocID="{2CE05AA6-F4D0-4265-A37E-A89ADDA05383}" presName="wedge1Tx" presStyleLbl="node1" presStyleIdx="0" presStyleCnt="3">
        <dgm:presLayoutVars>
          <dgm:chMax val="0"/>
          <dgm:chPref val="0"/>
          <dgm:bulletEnabled val="1"/>
        </dgm:presLayoutVars>
      </dgm:prSet>
      <dgm:spPr/>
    </dgm:pt>
    <dgm:pt modelId="{87CA3407-700E-44D9-AD57-6D204401649F}" type="pres">
      <dgm:prSet presAssocID="{2CE05AA6-F4D0-4265-A37E-A89ADDA05383}" presName="wedge2" presStyleLbl="node1" presStyleIdx="1" presStyleCnt="3"/>
      <dgm:spPr/>
    </dgm:pt>
    <dgm:pt modelId="{DF55CCEA-1DF0-40F8-A6C3-65CAF4A6907D}" type="pres">
      <dgm:prSet presAssocID="{2CE05AA6-F4D0-4265-A37E-A89ADDA05383}" presName="dummy2a" presStyleCnt="0"/>
      <dgm:spPr/>
    </dgm:pt>
    <dgm:pt modelId="{457E5FED-278F-4459-BD49-502864DC952A}" type="pres">
      <dgm:prSet presAssocID="{2CE05AA6-F4D0-4265-A37E-A89ADDA05383}" presName="dummy2b" presStyleCnt="0"/>
      <dgm:spPr/>
    </dgm:pt>
    <dgm:pt modelId="{1295139D-E40A-455A-9412-10CDD46C9085}" type="pres">
      <dgm:prSet presAssocID="{2CE05AA6-F4D0-4265-A37E-A89ADDA05383}" presName="wedge2Tx" presStyleLbl="node1" presStyleIdx="1" presStyleCnt="3">
        <dgm:presLayoutVars>
          <dgm:chMax val="0"/>
          <dgm:chPref val="0"/>
          <dgm:bulletEnabled val="1"/>
        </dgm:presLayoutVars>
      </dgm:prSet>
      <dgm:spPr/>
    </dgm:pt>
    <dgm:pt modelId="{A36FB8E1-1635-422E-82E8-958508903D91}" type="pres">
      <dgm:prSet presAssocID="{2CE05AA6-F4D0-4265-A37E-A89ADDA05383}" presName="wedge3" presStyleLbl="node1" presStyleIdx="2" presStyleCnt="3"/>
      <dgm:spPr/>
    </dgm:pt>
    <dgm:pt modelId="{5510C3C9-2340-4534-9AE4-1042908F2577}" type="pres">
      <dgm:prSet presAssocID="{2CE05AA6-F4D0-4265-A37E-A89ADDA05383}" presName="dummy3a" presStyleCnt="0"/>
      <dgm:spPr/>
    </dgm:pt>
    <dgm:pt modelId="{5837E38B-001D-4BB2-9EDC-97E89BEC62F1}" type="pres">
      <dgm:prSet presAssocID="{2CE05AA6-F4D0-4265-A37E-A89ADDA05383}" presName="dummy3b" presStyleCnt="0"/>
      <dgm:spPr/>
    </dgm:pt>
    <dgm:pt modelId="{0DD12EF0-20C0-423E-9F88-3AED0B1278C5}" type="pres">
      <dgm:prSet presAssocID="{2CE05AA6-F4D0-4265-A37E-A89ADDA05383}" presName="wedge3Tx" presStyleLbl="node1" presStyleIdx="2" presStyleCnt="3">
        <dgm:presLayoutVars>
          <dgm:chMax val="0"/>
          <dgm:chPref val="0"/>
          <dgm:bulletEnabled val="1"/>
        </dgm:presLayoutVars>
      </dgm:prSet>
      <dgm:spPr/>
    </dgm:pt>
    <dgm:pt modelId="{2802D62C-6433-41EF-9B7F-840A5F1F9B4C}" type="pres">
      <dgm:prSet presAssocID="{3C5FD4E1-4457-4162-881A-9769FD93686B}" presName="arrowWedge1" presStyleLbl="fgSibTrans2D1" presStyleIdx="0" presStyleCnt="3"/>
      <dgm:spPr>
        <a:solidFill>
          <a:srgbClr val="E5CCFF"/>
        </a:solidFill>
      </dgm:spPr>
    </dgm:pt>
    <dgm:pt modelId="{34AB83A1-01AD-4F0E-BBA0-BA7BB7D8E194}" type="pres">
      <dgm:prSet presAssocID="{3FED9CC8-7895-4B3E-83B2-F4B97C6E71B0}" presName="arrowWedge2" presStyleLbl="fgSibTrans2D1" presStyleIdx="1" presStyleCnt="3"/>
      <dgm:spPr>
        <a:solidFill>
          <a:srgbClr val="E5CCFF"/>
        </a:solidFill>
      </dgm:spPr>
    </dgm:pt>
    <dgm:pt modelId="{ED42D558-DECF-4055-821F-32EA9F0CE4A2}" type="pres">
      <dgm:prSet presAssocID="{D3608B48-C5EB-4F78-8028-9781486F1D3B}" presName="arrowWedge3" presStyleLbl="fgSibTrans2D1" presStyleIdx="2" presStyleCnt="3"/>
      <dgm:spPr>
        <a:solidFill>
          <a:srgbClr val="E5CCFF"/>
        </a:solidFill>
      </dgm:spPr>
    </dgm:pt>
  </dgm:ptLst>
  <dgm:cxnLst>
    <dgm:cxn modelId="{54065D01-63C1-4CC9-81AC-9186174C582A}" srcId="{2CE05AA6-F4D0-4265-A37E-A89ADDA05383}" destId="{2B8876B1-54A4-446E-95DA-5BBF9C78B110}" srcOrd="2" destOrd="0" parTransId="{1E580ED6-84E4-4F77-88F1-A020AE62F6FD}" sibTransId="{D3608B48-C5EB-4F78-8028-9781486F1D3B}"/>
    <dgm:cxn modelId="{0301D602-34DD-464A-B42C-69E83BACD9F4}" type="presOf" srcId="{435FFDD6-9C80-43EB-8E62-096F37644D67}" destId="{87CA3407-700E-44D9-AD57-6D204401649F}" srcOrd="0" destOrd="0" presId="urn:microsoft.com/office/officeart/2005/8/layout/cycle8"/>
    <dgm:cxn modelId="{60A3CA36-C5E0-4606-A296-D76EAF11287F}" type="presOf" srcId="{49994755-5701-4A5C-B7D2-C9D9469AA986}" destId="{512A1B07-3621-48DF-87CA-FA00E58278BB}" srcOrd="0" destOrd="0" presId="urn:microsoft.com/office/officeart/2005/8/layout/cycle8"/>
    <dgm:cxn modelId="{C39CCC4A-C211-4B84-B069-19272103D18C}" type="presOf" srcId="{2B8876B1-54A4-446E-95DA-5BBF9C78B110}" destId="{0DD12EF0-20C0-423E-9F88-3AED0B1278C5}" srcOrd="1" destOrd="0" presId="urn:microsoft.com/office/officeart/2005/8/layout/cycle8"/>
    <dgm:cxn modelId="{3DD1344F-7542-408C-AE5A-AC2EB3A6CD53}" srcId="{2CE05AA6-F4D0-4265-A37E-A89ADDA05383}" destId="{435FFDD6-9C80-43EB-8E62-096F37644D67}" srcOrd="1" destOrd="0" parTransId="{614FEDF9-9A23-4011-BE4B-48E95F4E201F}" sibTransId="{3FED9CC8-7895-4B3E-83B2-F4B97C6E71B0}"/>
    <dgm:cxn modelId="{D96AEC93-F299-4B0B-936C-5F738A5A1E2C}" type="presOf" srcId="{2B8876B1-54A4-446E-95DA-5BBF9C78B110}" destId="{A36FB8E1-1635-422E-82E8-958508903D91}" srcOrd="0" destOrd="0" presId="urn:microsoft.com/office/officeart/2005/8/layout/cycle8"/>
    <dgm:cxn modelId="{0A064695-C081-400A-A8CA-C270465E7C10}" srcId="{2CE05AA6-F4D0-4265-A37E-A89ADDA05383}" destId="{49994755-5701-4A5C-B7D2-C9D9469AA986}" srcOrd="0" destOrd="0" parTransId="{59E7139D-7480-4D61-8350-D81D0CC08C06}" sibTransId="{3C5FD4E1-4457-4162-881A-9769FD93686B}"/>
    <dgm:cxn modelId="{DE35859E-1BF6-469A-9D90-AE561AFC2B80}" type="presOf" srcId="{49994755-5701-4A5C-B7D2-C9D9469AA986}" destId="{AED7D87F-0CFD-4D8E-959F-BDAAB3386D8D}" srcOrd="1" destOrd="0" presId="urn:microsoft.com/office/officeart/2005/8/layout/cycle8"/>
    <dgm:cxn modelId="{F08B66BB-92D7-455F-8397-38281589A4AA}" type="presOf" srcId="{435FFDD6-9C80-43EB-8E62-096F37644D67}" destId="{1295139D-E40A-455A-9412-10CDD46C9085}" srcOrd="1" destOrd="0" presId="urn:microsoft.com/office/officeart/2005/8/layout/cycle8"/>
    <dgm:cxn modelId="{3140F3CE-E5D6-4CF2-BF65-CB5EF3CB2846}" type="presOf" srcId="{2CE05AA6-F4D0-4265-A37E-A89ADDA05383}" destId="{FDEDF7C3-A5DD-4D56-8507-00F27F6AE158}" srcOrd="0" destOrd="0" presId="urn:microsoft.com/office/officeart/2005/8/layout/cycle8"/>
    <dgm:cxn modelId="{4284661C-2015-4C4C-A52F-0357BD0C24DD}" type="presParOf" srcId="{FDEDF7C3-A5DD-4D56-8507-00F27F6AE158}" destId="{512A1B07-3621-48DF-87CA-FA00E58278BB}" srcOrd="0" destOrd="0" presId="urn:microsoft.com/office/officeart/2005/8/layout/cycle8"/>
    <dgm:cxn modelId="{85BD6039-2AAC-4D63-95C2-A3EB19653C7F}" type="presParOf" srcId="{FDEDF7C3-A5DD-4D56-8507-00F27F6AE158}" destId="{9743682A-F9FE-4AD7-96D4-A18BE450782E}" srcOrd="1" destOrd="0" presId="urn:microsoft.com/office/officeart/2005/8/layout/cycle8"/>
    <dgm:cxn modelId="{C676B995-B016-422D-99C9-D6CC55AB3A35}" type="presParOf" srcId="{FDEDF7C3-A5DD-4D56-8507-00F27F6AE158}" destId="{CDF6F53C-A16F-46F5-BBB2-950F92E45EBE}" srcOrd="2" destOrd="0" presId="urn:microsoft.com/office/officeart/2005/8/layout/cycle8"/>
    <dgm:cxn modelId="{3DEF9C94-4CAD-4ADB-B3F5-2D3619B79778}" type="presParOf" srcId="{FDEDF7C3-A5DD-4D56-8507-00F27F6AE158}" destId="{AED7D87F-0CFD-4D8E-959F-BDAAB3386D8D}" srcOrd="3" destOrd="0" presId="urn:microsoft.com/office/officeart/2005/8/layout/cycle8"/>
    <dgm:cxn modelId="{263A9B11-394C-4FE9-B250-1144CC9B7135}" type="presParOf" srcId="{FDEDF7C3-A5DD-4D56-8507-00F27F6AE158}" destId="{87CA3407-700E-44D9-AD57-6D204401649F}" srcOrd="4" destOrd="0" presId="urn:microsoft.com/office/officeart/2005/8/layout/cycle8"/>
    <dgm:cxn modelId="{E78CD5A7-FAA5-492D-9AB6-B0D4D0D2956A}" type="presParOf" srcId="{FDEDF7C3-A5DD-4D56-8507-00F27F6AE158}" destId="{DF55CCEA-1DF0-40F8-A6C3-65CAF4A6907D}" srcOrd="5" destOrd="0" presId="urn:microsoft.com/office/officeart/2005/8/layout/cycle8"/>
    <dgm:cxn modelId="{FEB38A60-9973-49EC-A7BC-3B7FEE436A2A}" type="presParOf" srcId="{FDEDF7C3-A5DD-4D56-8507-00F27F6AE158}" destId="{457E5FED-278F-4459-BD49-502864DC952A}" srcOrd="6" destOrd="0" presId="urn:microsoft.com/office/officeart/2005/8/layout/cycle8"/>
    <dgm:cxn modelId="{078C7029-278A-4D87-BC1B-ECD21232F2FE}" type="presParOf" srcId="{FDEDF7C3-A5DD-4D56-8507-00F27F6AE158}" destId="{1295139D-E40A-455A-9412-10CDD46C9085}" srcOrd="7" destOrd="0" presId="urn:microsoft.com/office/officeart/2005/8/layout/cycle8"/>
    <dgm:cxn modelId="{34D82544-AB00-4419-AD41-18445C178B2E}" type="presParOf" srcId="{FDEDF7C3-A5DD-4D56-8507-00F27F6AE158}" destId="{A36FB8E1-1635-422E-82E8-958508903D91}" srcOrd="8" destOrd="0" presId="urn:microsoft.com/office/officeart/2005/8/layout/cycle8"/>
    <dgm:cxn modelId="{AF566F69-8EC4-4C17-BCC7-2D2F47261E2F}" type="presParOf" srcId="{FDEDF7C3-A5DD-4D56-8507-00F27F6AE158}" destId="{5510C3C9-2340-4534-9AE4-1042908F2577}" srcOrd="9" destOrd="0" presId="urn:microsoft.com/office/officeart/2005/8/layout/cycle8"/>
    <dgm:cxn modelId="{B6124ED7-76FA-4E6A-9446-782F4CD43EDA}" type="presParOf" srcId="{FDEDF7C3-A5DD-4D56-8507-00F27F6AE158}" destId="{5837E38B-001D-4BB2-9EDC-97E89BEC62F1}" srcOrd="10" destOrd="0" presId="urn:microsoft.com/office/officeart/2005/8/layout/cycle8"/>
    <dgm:cxn modelId="{5CEA3E46-B9BE-417E-A920-4DBE1E26466D}" type="presParOf" srcId="{FDEDF7C3-A5DD-4D56-8507-00F27F6AE158}" destId="{0DD12EF0-20C0-423E-9F88-3AED0B1278C5}" srcOrd="11" destOrd="0" presId="urn:microsoft.com/office/officeart/2005/8/layout/cycle8"/>
    <dgm:cxn modelId="{28EAF7D8-0614-4E07-A96E-BA41D146CCF4}" type="presParOf" srcId="{FDEDF7C3-A5DD-4D56-8507-00F27F6AE158}" destId="{2802D62C-6433-41EF-9B7F-840A5F1F9B4C}" srcOrd="12" destOrd="0" presId="urn:microsoft.com/office/officeart/2005/8/layout/cycle8"/>
    <dgm:cxn modelId="{916ED63F-7D8A-439B-8953-288130556CC1}" type="presParOf" srcId="{FDEDF7C3-A5DD-4D56-8507-00F27F6AE158}" destId="{34AB83A1-01AD-4F0E-BBA0-BA7BB7D8E194}" srcOrd="13" destOrd="0" presId="urn:microsoft.com/office/officeart/2005/8/layout/cycle8"/>
    <dgm:cxn modelId="{CC24F982-1D5B-4BF5-9B92-3875713DCD98}" type="presParOf" srcId="{FDEDF7C3-A5DD-4D56-8507-00F27F6AE158}" destId="{ED42D558-DECF-4055-821F-32EA9F0CE4A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E90ECD-38C7-43A6-8571-BBA08426B77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FD86006-33B9-41A6-B218-B4C9A7C7F0C6}">
      <dgm:prSet phldrT="[Text]"/>
      <dgm:spPr>
        <a:solidFill>
          <a:srgbClr val="C7ACDA"/>
        </a:solidFill>
      </dgm:spPr>
      <dgm:t>
        <a:bodyPr/>
        <a:lstStyle/>
        <a:p>
          <a:r>
            <a:rPr lang="en-US">
              <a:solidFill>
                <a:schemeClr val="tx1"/>
              </a:solidFill>
            </a:rPr>
            <a:t>CBT</a:t>
          </a:r>
        </a:p>
      </dgm:t>
    </dgm:pt>
    <dgm:pt modelId="{640B7A0C-D380-4925-B72F-87A7F73E800B}" type="parTrans" cxnId="{9EA1545C-514E-421D-8C83-DB294710E7D9}">
      <dgm:prSet/>
      <dgm:spPr/>
      <dgm:t>
        <a:bodyPr/>
        <a:lstStyle/>
        <a:p>
          <a:endParaRPr lang="en-US">
            <a:solidFill>
              <a:schemeClr val="tx1"/>
            </a:solidFill>
          </a:endParaRPr>
        </a:p>
      </dgm:t>
    </dgm:pt>
    <dgm:pt modelId="{E0329CB3-D735-4ED4-9211-3EF97010DAF6}" type="sibTrans" cxnId="{9EA1545C-514E-421D-8C83-DB294710E7D9}">
      <dgm:prSet/>
      <dgm:spPr/>
      <dgm:t>
        <a:bodyPr/>
        <a:lstStyle/>
        <a:p>
          <a:endParaRPr lang="en-US">
            <a:solidFill>
              <a:schemeClr val="tx1"/>
            </a:solidFill>
          </a:endParaRPr>
        </a:p>
      </dgm:t>
    </dgm:pt>
    <dgm:pt modelId="{11604E20-A2B1-4425-B7BA-90F3A0B4993F}">
      <dgm:prSet phldrT="[Text]"/>
      <dgm:spPr>
        <a:solidFill>
          <a:srgbClr val="C7ACDA"/>
        </a:solidFill>
      </dgm:spPr>
      <dgm:t>
        <a:bodyPr/>
        <a:lstStyle/>
        <a:p>
          <a:r>
            <a:rPr lang="en-US">
              <a:solidFill>
                <a:schemeClr val="tx1"/>
              </a:solidFill>
            </a:rPr>
            <a:t>Psychoeducation</a:t>
          </a:r>
        </a:p>
      </dgm:t>
    </dgm:pt>
    <dgm:pt modelId="{D3B3BE54-44A5-4F83-96C6-61F3E60C9243}" type="parTrans" cxnId="{8241D61B-B0A3-4F92-9ACB-C55F2C8DDAC4}">
      <dgm:prSet/>
      <dgm:spPr>
        <a:solidFill>
          <a:srgbClr val="E5CCFF"/>
        </a:solidFill>
      </dgm:spPr>
      <dgm:t>
        <a:bodyPr/>
        <a:lstStyle/>
        <a:p>
          <a:endParaRPr lang="en-US">
            <a:solidFill>
              <a:schemeClr val="tx1"/>
            </a:solidFill>
          </a:endParaRPr>
        </a:p>
      </dgm:t>
    </dgm:pt>
    <dgm:pt modelId="{DF0D5A90-C171-4AE0-827B-21557F391D92}" type="sibTrans" cxnId="{8241D61B-B0A3-4F92-9ACB-C55F2C8DDAC4}">
      <dgm:prSet/>
      <dgm:spPr/>
      <dgm:t>
        <a:bodyPr/>
        <a:lstStyle/>
        <a:p>
          <a:endParaRPr lang="en-US">
            <a:solidFill>
              <a:schemeClr val="tx1"/>
            </a:solidFill>
          </a:endParaRPr>
        </a:p>
      </dgm:t>
    </dgm:pt>
    <dgm:pt modelId="{57E136F3-AB72-44EA-AA6D-5B97F6F91A1D}">
      <dgm:prSet phldrT="[Text]"/>
      <dgm:spPr>
        <a:solidFill>
          <a:srgbClr val="C7ACDA"/>
        </a:solidFill>
      </dgm:spPr>
      <dgm:t>
        <a:bodyPr/>
        <a:lstStyle/>
        <a:p>
          <a:r>
            <a:rPr lang="en-US">
              <a:solidFill>
                <a:schemeClr val="tx1"/>
              </a:solidFill>
            </a:rPr>
            <a:t>Cognitive Restructuring</a:t>
          </a:r>
        </a:p>
      </dgm:t>
    </dgm:pt>
    <dgm:pt modelId="{7FC148AE-782B-4EBA-81BE-A542DFE4A6E7}" type="parTrans" cxnId="{1E1A2CC3-56AA-42FB-89BA-E1E2517DD408}">
      <dgm:prSet/>
      <dgm:spPr>
        <a:solidFill>
          <a:srgbClr val="E5CCFF"/>
        </a:solidFill>
      </dgm:spPr>
      <dgm:t>
        <a:bodyPr/>
        <a:lstStyle/>
        <a:p>
          <a:endParaRPr lang="en-US">
            <a:solidFill>
              <a:schemeClr val="tx1"/>
            </a:solidFill>
          </a:endParaRPr>
        </a:p>
      </dgm:t>
    </dgm:pt>
    <dgm:pt modelId="{066D4BE9-2B69-40E4-A79E-C836D7E7AE9E}" type="sibTrans" cxnId="{1E1A2CC3-56AA-42FB-89BA-E1E2517DD408}">
      <dgm:prSet/>
      <dgm:spPr/>
      <dgm:t>
        <a:bodyPr/>
        <a:lstStyle/>
        <a:p>
          <a:endParaRPr lang="en-US">
            <a:solidFill>
              <a:schemeClr val="tx1"/>
            </a:solidFill>
          </a:endParaRPr>
        </a:p>
      </dgm:t>
    </dgm:pt>
    <dgm:pt modelId="{106A380E-5BB7-4E9A-A826-79802021A209}">
      <dgm:prSet phldrT="[Text]"/>
      <dgm:spPr>
        <a:solidFill>
          <a:srgbClr val="C7ACDA"/>
        </a:solidFill>
      </dgm:spPr>
      <dgm:t>
        <a:bodyPr/>
        <a:lstStyle/>
        <a:p>
          <a:r>
            <a:rPr lang="en-US">
              <a:solidFill>
                <a:schemeClr val="tx1"/>
              </a:solidFill>
            </a:rPr>
            <a:t>Activity Scheduling</a:t>
          </a:r>
        </a:p>
      </dgm:t>
    </dgm:pt>
    <dgm:pt modelId="{9E0A16C2-A910-4054-AE6C-D67EC56E2A11}" type="parTrans" cxnId="{CAA7A03E-9B1F-4F3F-A8D3-77D4D82AEFE7}">
      <dgm:prSet/>
      <dgm:spPr>
        <a:solidFill>
          <a:srgbClr val="E5CCFF"/>
        </a:solidFill>
      </dgm:spPr>
      <dgm:t>
        <a:bodyPr/>
        <a:lstStyle/>
        <a:p>
          <a:endParaRPr lang="en-US">
            <a:solidFill>
              <a:schemeClr val="tx1"/>
            </a:solidFill>
          </a:endParaRPr>
        </a:p>
      </dgm:t>
    </dgm:pt>
    <dgm:pt modelId="{770680EC-C63B-479E-979E-E6A13C8CD997}" type="sibTrans" cxnId="{CAA7A03E-9B1F-4F3F-A8D3-77D4D82AEFE7}">
      <dgm:prSet/>
      <dgm:spPr/>
      <dgm:t>
        <a:bodyPr/>
        <a:lstStyle/>
        <a:p>
          <a:endParaRPr lang="en-US">
            <a:solidFill>
              <a:schemeClr val="tx1"/>
            </a:solidFill>
          </a:endParaRPr>
        </a:p>
      </dgm:t>
    </dgm:pt>
    <dgm:pt modelId="{19D2945D-2E35-478A-88FA-8698F6295D7A}">
      <dgm:prSet phldrT="[Text]"/>
      <dgm:spPr>
        <a:solidFill>
          <a:srgbClr val="C7ACDA"/>
        </a:solidFill>
      </dgm:spPr>
      <dgm:t>
        <a:bodyPr/>
        <a:lstStyle/>
        <a:p>
          <a:r>
            <a:rPr lang="en-US">
              <a:solidFill>
                <a:schemeClr val="tx1"/>
              </a:solidFill>
            </a:rPr>
            <a:t>Relaxation Training</a:t>
          </a:r>
        </a:p>
      </dgm:t>
    </dgm:pt>
    <dgm:pt modelId="{956AF74E-70CD-47F4-AD9C-2EE8B721B811}" type="parTrans" cxnId="{03E12175-96AA-4F6F-BB16-F84B18F483A0}">
      <dgm:prSet/>
      <dgm:spPr>
        <a:solidFill>
          <a:srgbClr val="E5CCFF"/>
        </a:solidFill>
      </dgm:spPr>
      <dgm:t>
        <a:bodyPr/>
        <a:lstStyle/>
        <a:p>
          <a:endParaRPr lang="en-US">
            <a:solidFill>
              <a:schemeClr val="tx1"/>
            </a:solidFill>
          </a:endParaRPr>
        </a:p>
      </dgm:t>
    </dgm:pt>
    <dgm:pt modelId="{0AABF1C4-2844-46D5-AE59-069CC090B124}" type="sibTrans" cxnId="{03E12175-96AA-4F6F-BB16-F84B18F483A0}">
      <dgm:prSet/>
      <dgm:spPr/>
      <dgm:t>
        <a:bodyPr/>
        <a:lstStyle/>
        <a:p>
          <a:endParaRPr lang="en-US">
            <a:solidFill>
              <a:schemeClr val="tx1"/>
            </a:solidFill>
          </a:endParaRPr>
        </a:p>
      </dgm:t>
    </dgm:pt>
    <dgm:pt modelId="{5702DD0D-36AC-42CE-B306-17CBCF8FBBE7}">
      <dgm:prSet phldrT="[Text]"/>
      <dgm:spPr>
        <a:solidFill>
          <a:srgbClr val="C7ACDA"/>
        </a:solidFill>
      </dgm:spPr>
      <dgm:t>
        <a:bodyPr/>
        <a:lstStyle/>
        <a:p>
          <a:r>
            <a:rPr lang="en-US">
              <a:solidFill>
                <a:schemeClr val="tx1"/>
              </a:solidFill>
            </a:rPr>
            <a:t>Systematic De-sensitization</a:t>
          </a:r>
        </a:p>
      </dgm:t>
    </dgm:pt>
    <dgm:pt modelId="{8066C09C-1039-498D-96E9-C7FF159E2B80}" type="parTrans" cxnId="{B3D77480-7675-4774-871D-2684F7871A1F}">
      <dgm:prSet/>
      <dgm:spPr>
        <a:solidFill>
          <a:srgbClr val="E5CCFF"/>
        </a:solidFill>
      </dgm:spPr>
      <dgm:t>
        <a:bodyPr/>
        <a:lstStyle/>
        <a:p>
          <a:endParaRPr lang="en-US">
            <a:solidFill>
              <a:schemeClr val="tx1"/>
            </a:solidFill>
          </a:endParaRPr>
        </a:p>
      </dgm:t>
    </dgm:pt>
    <dgm:pt modelId="{E81556C4-BA29-444E-BB79-6306EEA97194}" type="sibTrans" cxnId="{B3D77480-7675-4774-871D-2684F7871A1F}">
      <dgm:prSet/>
      <dgm:spPr/>
      <dgm:t>
        <a:bodyPr/>
        <a:lstStyle/>
        <a:p>
          <a:endParaRPr lang="en-US">
            <a:solidFill>
              <a:schemeClr val="tx1"/>
            </a:solidFill>
          </a:endParaRPr>
        </a:p>
      </dgm:t>
    </dgm:pt>
    <dgm:pt modelId="{DBDC9D0E-1F7B-4AFF-A6BD-E9A4E940C61F}" type="pres">
      <dgm:prSet presAssocID="{0FE90ECD-38C7-43A6-8571-BBA08426B77B}" presName="cycle" presStyleCnt="0">
        <dgm:presLayoutVars>
          <dgm:chMax val="1"/>
          <dgm:dir/>
          <dgm:animLvl val="ctr"/>
          <dgm:resizeHandles val="exact"/>
        </dgm:presLayoutVars>
      </dgm:prSet>
      <dgm:spPr/>
    </dgm:pt>
    <dgm:pt modelId="{62CE265A-A6B4-4548-8058-07D4DBEF3244}" type="pres">
      <dgm:prSet presAssocID="{9FD86006-33B9-41A6-B218-B4C9A7C7F0C6}" presName="centerShape" presStyleLbl="node0" presStyleIdx="0" presStyleCnt="1"/>
      <dgm:spPr/>
    </dgm:pt>
    <dgm:pt modelId="{0CEACEC7-2B5B-4DEA-BA75-7E6F1897F443}" type="pres">
      <dgm:prSet presAssocID="{D3B3BE54-44A5-4F83-96C6-61F3E60C9243}" presName="parTrans" presStyleLbl="bgSibTrans2D1" presStyleIdx="0" presStyleCnt="5"/>
      <dgm:spPr/>
    </dgm:pt>
    <dgm:pt modelId="{22A1B13C-99E8-4B50-846D-16784A4EC775}" type="pres">
      <dgm:prSet presAssocID="{11604E20-A2B1-4425-B7BA-90F3A0B4993F}" presName="node" presStyleLbl="node1" presStyleIdx="0" presStyleCnt="5">
        <dgm:presLayoutVars>
          <dgm:bulletEnabled val="1"/>
        </dgm:presLayoutVars>
      </dgm:prSet>
      <dgm:spPr/>
    </dgm:pt>
    <dgm:pt modelId="{AD93C906-E770-459D-90FA-B79FEE4B56D0}" type="pres">
      <dgm:prSet presAssocID="{7FC148AE-782B-4EBA-81BE-A542DFE4A6E7}" presName="parTrans" presStyleLbl="bgSibTrans2D1" presStyleIdx="1" presStyleCnt="5"/>
      <dgm:spPr/>
    </dgm:pt>
    <dgm:pt modelId="{3C72E2A2-9E58-4A68-A52F-25E97C90915E}" type="pres">
      <dgm:prSet presAssocID="{57E136F3-AB72-44EA-AA6D-5B97F6F91A1D}" presName="node" presStyleLbl="node1" presStyleIdx="1" presStyleCnt="5">
        <dgm:presLayoutVars>
          <dgm:bulletEnabled val="1"/>
        </dgm:presLayoutVars>
      </dgm:prSet>
      <dgm:spPr/>
    </dgm:pt>
    <dgm:pt modelId="{C90B2C0B-8B5D-4796-89DD-688D46FDEA6C}" type="pres">
      <dgm:prSet presAssocID="{956AF74E-70CD-47F4-AD9C-2EE8B721B811}" presName="parTrans" presStyleLbl="bgSibTrans2D1" presStyleIdx="2" presStyleCnt="5"/>
      <dgm:spPr/>
    </dgm:pt>
    <dgm:pt modelId="{1338A352-FD3E-4340-A9C3-7B8C83A74BC4}" type="pres">
      <dgm:prSet presAssocID="{19D2945D-2E35-478A-88FA-8698F6295D7A}" presName="node" presStyleLbl="node1" presStyleIdx="2" presStyleCnt="5">
        <dgm:presLayoutVars>
          <dgm:bulletEnabled val="1"/>
        </dgm:presLayoutVars>
      </dgm:prSet>
      <dgm:spPr/>
    </dgm:pt>
    <dgm:pt modelId="{51E390E0-5A96-4850-B317-1E816350A57C}" type="pres">
      <dgm:prSet presAssocID="{9E0A16C2-A910-4054-AE6C-D67EC56E2A11}" presName="parTrans" presStyleLbl="bgSibTrans2D1" presStyleIdx="3" presStyleCnt="5"/>
      <dgm:spPr/>
    </dgm:pt>
    <dgm:pt modelId="{80D09A6B-7A7A-4312-AFE9-2FBA03283CBC}" type="pres">
      <dgm:prSet presAssocID="{106A380E-5BB7-4E9A-A826-79802021A209}" presName="node" presStyleLbl="node1" presStyleIdx="3" presStyleCnt="5">
        <dgm:presLayoutVars>
          <dgm:bulletEnabled val="1"/>
        </dgm:presLayoutVars>
      </dgm:prSet>
      <dgm:spPr/>
    </dgm:pt>
    <dgm:pt modelId="{656A2E46-94A6-4D3C-992E-B6BD4A7348F3}" type="pres">
      <dgm:prSet presAssocID="{8066C09C-1039-498D-96E9-C7FF159E2B80}" presName="parTrans" presStyleLbl="bgSibTrans2D1" presStyleIdx="4" presStyleCnt="5"/>
      <dgm:spPr/>
    </dgm:pt>
    <dgm:pt modelId="{73A7699E-B1E9-4F06-907C-6AC406B1148B}" type="pres">
      <dgm:prSet presAssocID="{5702DD0D-36AC-42CE-B306-17CBCF8FBBE7}" presName="node" presStyleLbl="node1" presStyleIdx="4" presStyleCnt="5">
        <dgm:presLayoutVars>
          <dgm:bulletEnabled val="1"/>
        </dgm:presLayoutVars>
      </dgm:prSet>
      <dgm:spPr/>
    </dgm:pt>
  </dgm:ptLst>
  <dgm:cxnLst>
    <dgm:cxn modelId="{DE1F3E10-B75B-4424-86A5-C6884785097A}" type="presOf" srcId="{9E0A16C2-A910-4054-AE6C-D67EC56E2A11}" destId="{51E390E0-5A96-4850-B317-1E816350A57C}" srcOrd="0" destOrd="0" presId="urn:microsoft.com/office/officeart/2005/8/layout/radial4"/>
    <dgm:cxn modelId="{73BA3E19-8238-439B-B4EE-8455F7B46E68}" type="presOf" srcId="{956AF74E-70CD-47F4-AD9C-2EE8B721B811}" destId="{C90B2C0B-8B5D-4796-89DD-688D46FDEA6C}" srcOrd="0" destOrd="0" presId="urn:microsoft.com/office/officeart/2005/8/layout/radial4"/>
    <dgm:cxn modelId="{8241D61B-B0A3-4F92-9ACB-C55F2C8DDAC4}" srcId="{9FD86006-33B9-41A6-B218-B4C9A7C7F0C6}" destId="{11604E20-A2B1-4425-B7BA-90F3A0B4993F}" srcOrd="0" destOrd="0" parTransId="{D3B3BE54-44A5-4F83-96C6-61F3E60C9243}" sibTransId="{DF0D5A90-C171-4AE0-827B-21557F391D92}"/>
    <dgm:cxn modelId="{1AA2F21E-E6ED-45AA-B8EF-0D3E25C1A88C}" type="presOf" srcId="{D3B3BE54-44A5-4F83-96C6-61F3E60C9243}" destId="{0CEACEC7-2B5B-4DEA-BA75-7E6F1897F443}" srcOrd="0" destOrd="0" presId="urn:microsoft.com/office/officeart/2005/8/layout/radial4"/>
    <dgm:cxn modelId="{4456C725-A8AC-4552-AC52-F9AFEF6EDAB1}" type="presOf" srcId="{7FC148AE-782B-4EBA-81BE-A542DFE4A6E7}" destId="{AD93C906-E770-459D-90FA-B79FEE4B56D0}" srcOrd="0" destOrd="0" presId="urn:microsoft.com/office/officeart/2005/8/layout/radial4"/>
    <dgm:cxn modelId="{C1DE6338-9AE0-4C44-86E2-78BE8257B46C}" type="presOf" srcId="{9FD86006-33B9-41A6-B218-B4C9A7C7F0C6}" destId="{62CE265A-A6B4-4548-8058-07D4DBEF3244}" srcOrd="0" destOrd="0" presId="urn:microsoft.com/office/officeart/2005/8/layout/radial4"/>
    <dgm:cxn modelId="{CAA7A03E-9B1F-4F3F-A8D3-77D4D82AEFE7}" srcId="{9FD86006-33B9-41A6-B218-B4C9A7C7F0C6}" destId="{106A380E-5BB7-4E9A-A826-79802021A209}" srcOrd="3" destOrd="0" parTransId="{9E0A16C2-A910-4054-AE6C-D67EC56E2A11}" sibTransId="{770680EC-C63B-479E-979E-E6A13C8CD997}"/>
    <dgm:cxn modelId="{9EA1545C-514E-421D-8C83-DB294710E7D9}" srcId="{0FE90ECD-38C7-43A6-8571-BBA08426B77B}" destId="{9FD86006-33B9-41A6-B218-B4C9A7C7F0C6}" srcOrd="0" destOrd="0" parTransId="{640B7A0C-D380-4925-B72F-87A7F73E800B}" sibTransId="{E0329CB3-D735-4ED4-9211-3EF97010DAF6}"/>
    <dgm:cxn modelId="{03E12175-96AA-4F6F-BB16-F84B18F483A0}" srcId="{9FD86006-33B9-41A6-B218-B4C9A7C7F0C6}" destId="{19D2945D-2E35-478A-88FA-8698F6295D7A}" srcOrd="2" destOrd="0" parTransId="{956AF74E-70CD-47F4-AD9C-2EE8B721B811}" sibTransId="{0AABF1C4-2844-46D5-AE59-069CC090B124}"/>
    <dgm:cxn modelId="{6B8F2657-6D52-4A42-9C9B-B48A5A06DFD0}" type="presOf" srcId="{57E136F3-AB72-44EA-AA6D-5B97F6F91A1D}" destId="{3C72E2A2-9E58-4A68-A52F-25E97C90915E}" srcOrd="0" destOrd="0" presId="urn:microsoft.com/office/officeart/2005/8/layout/radial4"/>
    <dgm:cxn modelId="{B3D77480-7675-4774-871D-2684F7871A1F}" srcId="{9FD86006-33B9-41A6-B218-B4C9A7C7F0C6}" destId="{5702DD0D-36AC-42CE-B306-17CBCF8FBBE7}" srcOrd="4" destOrd="0" parTransId="{8066C09C-1039-498D-96E9-C7FF159E2B80}" sibTransId="{E81556C4-BA29-444E-BB79-6306EEA97194}"/>
    <dgm:cxn modelId="{F14B798D-E674-44AD-AB09-E5AB5E615107}" type="presOf" srcId="{5702DD0D-36AC-42CE-B306-17CBCF8FBBE7}" destId="{73A7699E-B1E9-4F06-907C-6AC406B1148B}" srcOrd="0" destOrd="0" presId="urn:microsoft.com/office/officeart/2005/8/layout/radial4"/>
    <dgm:cxn modelId="{3827F190-065C-44D4-9FB0-2B374B3A876C}" type="presOf" srcId="{19D2945D-2E35-478A-88FA-8698F6295D7A}" destId="{1338A352-FD3E-4340-A9C3-7B8C83A74BC4}" srcOrd="0" destOrd="0" presId="urn:microsoft.com/office/officeart/2005/8/layout/radial4"/>
    <dgm:cxn modelId="{1E1A2CC3-56AA-42FB-89BA-E1E2517DD408}" srcId="{9FD86006-33B9-41A6-B218-B4C9A7C7F0C6}" destId="{57E136F3-AB72-44EA-AA6D-5B97F6F91A1D}" srcOrd="1" destOrd="0" parTransId="{7FC148AE-782B-4EBA-81BE-A542DFE4A6E7}" sibTransId="{066D4BE9-2B69-40E4-A79E-C836D7E7AE9E}"/>
    <dgm:cxn modelId="{D997D8C4-6F11-4E1C-B880-3ABA748D9713}" type="presOf" srcId="{11604E20-A2B1-4425-B7BA-90F3A0B4993F}" destId="{22A1B13C-99E8-4B50-846D-16784A4EC775}" srcOrd="0" destOrd="0" presId="urn:microsoft.com/office/officeart/2005/8/layout/radial4"/>
    <dgm:cxn modelId="{3A46C9C5-E7CE-49A7-BAAC-FEE72E725F1B}" type="presOf" srcId="{106A380E-5BB7-4E9A-A826-79802021A209}" destId="{80D09A6B-7A7A-4312-AFE9-2FBA03283CBC}" srcOrd="0" destOrd="0" presId="urn:microsoft.com/office/officeart/2005/8/layout/radial4"/>
    <dgm:cxn modelId="{3797E4F0-2FB1-4612-B8C6-30F6661103B6}" type="presOf" srcId="{8066C09C-1039-498D-96E9-C7FF159E2B80}" destId="{656A2E46-94A6-4D3C-992E-B6BD4A7348F3}" srcOrd="0" destOrd="0" presId="urn:microsoft.com/office/officeart/2005/8/layout/radial4"/>
    <dgm:cxn modelId="{0A1F52F9-C87E-46EF-87EC-035FC4373CC5}" type="presOf" srcId="{0FE90ECD-38C7-43A6-8571-BBA08426B77B}" destId="{DBDC9D0E-1F7B-4AFF-A6BD-E9A4E940C61F}" srcOrd="0" destOrd="0" presId="urn:microsoft.com/office/officeart/2005/8/layout/radial4"/>
    <dgm:cxn modelId="{05B361B2-1E55-4159-81CC-E4E88EAB9434}" type="presParOf" srcId="{DBDC9D0E-1F7B-4AFF-A6BD-E9A4E940C61F}" destId="{62CE265A-A6B4-4548-8058-07D4DBEF3244}" srcOrd="0" destOrd="0" presId="urn:microsoft.com/office/officeart/2005/8/layout/radial4"/>
    <dgm:cxn modelId="{B21AB3F6-3E89-4595-AA05-542DC5F1001B}" type="presParOf" srcId="{DBDC9D0E-1F7B-4AFF-A6BD-E9A4E940C61F}" destId="{0CEACEC7-2B5B-4DEA-BA75-7E6F1897F443}" srcOrd="1" destOrd="0" presId="urn:microsoft.com/office/officeart/2005/8/layout/radial4"/>
    <dgm:cxn modelId="{158893A0-FD2C-4E25-9882-D98F573E80E5}" type="presParOf" srcId="{DBDC9D0E-1F7B-4AFF-A6BD-E9A4E940C61F}" destId="{22A1B13C-99E8-4B50-846D-16784A4EC775}" srcOrd="2" destOrd="0" presId="urn:microsoft.com/office/officeart/2005/8/layout/radial4"/>
    <dgm:cxn modelId="{8AE4E1A0-97EB-4131-B360-6275F8F0BE10}" type="presParOf" srcId="{DBDC9D0E-1F7B-4AFF-A6BD-E9A4E940C61F}" destId="{AD93C906-E770-459D-90FA-B79FEE4B56D0}" srcOrd="3" destOrd="0" presId="urn:microsoft.com/office/officeart/2005/8/layout/radial4"/>
    <dgm:cxn modelId="{1BCE5797-B338-4FD8-8C6E-C7CCF3213206}" type="presParOf" srcId="{DBDC9D0E-1F7B-4AFF-A6BD-E9A4E940C61F}" destId="{3C72E2A2-9E58-4A68-A52F-25E97C90915E}" srcOrd="4" destOrd="0" presId="urn:microsoft.com/office/officeart/2005/8/layout/radial4"/>
    <dgm:cxn modelId="{0FB820B3-501D-4B86-96CE-0D0DDCCA643F}" type="presParOf" srcId="{DBDC9D0E-1F7B-4AFF-A6BD-E9A4E940C61F}" destId="{C90B2C0B-8B5D-4796-89DD-688D46FDEA6C}" srcOrd="5" destOrd="0" presId="urn:microsoft.com/office/officeart/2005/8/layout/radial4"/>
    <dgm:cxn modelId="{A359D920-F154-45AD-91B1-59B1E5E98FB8}" type="presParOf" srcId="{DBDC9D0E-1F7B-4AFF-A6BD-E9A4E940C61F}" destId="{1338A352-FD3E-4340-A9C3-7B8C83A74BC4}" srcOrd="6" destOrd="0" presId="urn:microsoft.com/office/officeart/2005/8/layout/radial4"/>
    <dgm:cxn modelId="{67D2DB8C-D6C9-460E-98BC-0014651AAFCC}" type="presParOf" srcId="{DBDC9D0E-1F7B-4AFF-A6BD-E9A4E940C61F}" destId="{51E390E0-5A96-4850-B317-1E816350A57C}" srcOrd="7" destOrd="0" presId="urn:microsoft.com/office/officeart/2005/8/layout/radial4"/>
    <dgm:cxn modelId="{D9D14CDC-62A2-4BDE-B43F-E508A2EAB96C}" type="presParOf" srcId="{DBDC9D0E-1F7B-4AFF-A6BD-E9A4E940C61F}" destId="{80D09A6B-7A7A-4312-AFE9-2FBA03283CBC}" srcOrd="8" destOrd="0" presId="urn:microsoft.com/office/officeart/2005/8/layout/radial4"/>
    <dgm:cxn modelId="{17F4E8D0-63D7-45C9-9C51-F7D91ABDAD5E}" type="presParOf" srcId="{DBDC9D0E-1F7B-4AFF-A6BD-E9A4E940C61F}" destId="{656A2E46-94A6-4D3C-992E-B6BD4A7348F3}" srcOrd="9" destOrd="0" presId="urn:microsoft.com/office/officeart/2005/8/layout/radial4"/>
    <dgm:cxn modelId="{8D4AC7AA-A88F-4435-A106-142C164463B6}" type="presParOf" srcId="{DBDC9D0E-1F7B-4AFF-A6BD-E9A4E940C61F}" destId="{73A7699E-B1E9-4F06-907C-6AC406B1148B}" srcOrd="10"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E265A-A6B4-4548-8058-07D4DBEF3244}">
      <dsp:nvSpPr>
        <dsp:cNvPr id="0" name=""/>
        <dsp:cNvSpPr/>
      </dsp:nvSpPr>
      <dsp:spPr>
        <a:xfrm>
          <a:off x="4331728" y="2498179"/>
          <a:ext cx="1852142" cy="1852142"/>
        </a:xfrm>
        <a:prstGeom prst="ellipse">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a:solidFill>
                <a:schemeClr val="tx1"/>
              </a:solidFill>
            </a:rPr>
            <a:t>CBT</a:t>
          </a:r>
        </a:p>
      </dsp:txBody>
      <dsp:txXfrm>
        <a:off x="4602968" y="2769419"/>
        <a:ext cx="1309662" cy="1309662"/>
      </dsp:txXfrm>
    </dsp:sp>
    <dsp:sp modelId="{0CEACEC7-2B5B-4DEA-BA75-7E6F1897F443}">
      <dsp:nvSpPr>
        <dsp:cNvPr id="0" name=""/>
        <dsp:cNvSpPr/>
      </dsp:nvSpPr>
      <dsp:spPr>
        <a:xfrm rot="10800000">
          <a:off x="2538380" y="3160320"/>
          <a:ext cx="1694714" cy="527860"/>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22A1B13C-99E8-4B50-846D-16784A4EC775}">
      <dsp:nvSpPr>
        <dsp:cNvPr id="0" name=""/>
        <dsp:cNvSpPr/>
      </dsp:nvSpPr>
      <dsp:spPr>
        <a:xfrm>
          <a:off x="1658612" y="2720436"/>
          <a:ext cx="1759535" cy="1407628"/>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Psychoeducation</a:t>
          </a:r>
        </a:p>
      </dsp:txBody>
      <dsp:txXfrm>
        <a:off x="1699840" y="2761664"/>
        <a:ext cx="1677079" cy="1325172"/>
      </dsp:txXfrm>
    </dsp:sp>
    <dsp:sp modelId="{AD93C906-E770-459D-90FA-B79FEE4B56D0}">
      <dsp:nvSpPr>
        <dsp:cNvPr id="0" name=""/>
        <dsp:cNvSpPr/>
      </dsp:nvSpPr>
      <dsp:spPr>
        <a:xfrm rot="13500000">
          <a:off x="3086694" y="1836571"/>
          <a:ext cx="1694714" cy="527860"/>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3C72E2A2-9E58-4A68-A52F-25E97C90915E}">
      <dsp:nvSpPr>
        <dsp:cNvPr id="0" name=""/>
        <dsp:cNvSpPr/>
      </dsp:nvSpPr>
      <dsp:spPr>
        <a:xfrm>
          <a:off x="2455112" y="797516"/>
          <a:ext cx="1759535" cy="1407628"/>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Cognitive Restructuring</a:t>
          </a:r>
        </a:p>
      </dsp:txBody>
      <dsp:txXfrm>
        <a:off x="2496340" y="838744"/>
        <a:ext cx="1677079" cy="1325172"/>
      </dsp:txXfrm>
    </dsp:sp>
    <dsp:sp modelId="{C90B2C0B-8B5D-4796-89DD-688D46FDEA6C}">
      <dsp:nvSpPr>
        <dsp:cNvPr id="0" name=""/>
        <dsp:cNvSpPr/>
      </dsp:nvSpPr>
      <dsp:spPr>
        <a:xfrm rot="16200000">
          <a:off x="4410442" y="1288257"/>
          <a:ext cx="1694714" cy="527860"/>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1338A352-FD3E-4340-A9C3-7B8C83A74BC4}">
      <dsp:nvSpPr>
        <dsp:cNvPr id="0" name=""/>
        <dsp:cNvSpPr/>
      </dsp:nvSpPr>
      <dsp:spPr>
        <a:xfrm>
          <a:off x="4378032" y="1016"/>
          <a:ext cx="1759535" cy="1407628"/>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Relaxation Training</a:t>
          </a:r>
        </a:p>
      </dsp:txBody>
      <dsp:txXfrm>
        <a:off x="4419260" y="42244"/>
        <a:ext cx="1677079" cy="1325172"/>
      </dsp:txXfrm>
    </dsp:sp>
    <dsp:sp modelId="{51E390E0-5A96-4850-B317-1E816350A57C}">
      <dsp:nvSpPr>
        <dsp:cNvPr id="0" name=""/>
        <dsp:cNvSpPr/>
      </dsp:nvSpPr>
      <dsp:spPr>
        <a:xfrm rot="18900000">
          <a:off x="5734190" y="1836571"/>
          <a:ext cx="1694714" cy="527860"/>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80D09A6B-7A7A-4312-AFE9-2FBA03283CBC}">
      <dsp:nvSpPr>
        <dsp:cNvPr id="0" name=""/>
        <dsp:cNvSpPr/>
      </dsp:nvSpPr>
      <dsp:spPr>
        <a:xfrm>
          <a:off x="6300952" y="797516"/>
          <a:ext cx="1759535" cy="1407628"/>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Activity Scheduling</a:t>
          </a:r>
        </a:p>
      </dsp:txBody>
      <dsp:txXfrm>
        <a:off x="6342180" y="838744"/>
        <a:ext cx="1677079" cy="1325172"/>
      </dsp:txXfrm>
    </dsp:sp>
    <dsp:sp modelId="{656A2E46-94A6-4D3C-992E-B6BD4A7348F3}">
      <dsp:nvSpPr>
        <dsp:cNvPr id="0" name=""/>
        <dsp:cNvSpPr/>
      </dsp:nvSpPr>
      <dsp:spPr>
        <a:xfrm>
          <a:off x="6282505" y="3160320"/>
          <a:ext cx="1694714" cy="527860"/>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73A7699E-B1E9-4F06-907C-6AC406B1148B}">
      <dsp:nvSpPr>
        <dsp:cNvPr id="0" name=""/>
        <dsp:cNvSpPr/>
      </dsp:nvSpPr>
      <dsp:spPr>
        <a:xfrm>
          <a:off x="7097452" y="2720436"/>
          <a:ext cx="1759535" cy="1407628"/>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Systematic De-sensitization</a:t>
          </a:r>
        </a:p>
      </dsp:txBody>
      <dsp:txXfrm>
        <a:off x="7138680" y="2761664"/>
        <a:ext cx="1677079" cy="13251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D8BC7-7D73-4B47-BB78-610C4C5DFFF3}">
      <dsp:nvSpPr>
        <dsp:cNvPr id="0" name=""/>
        <dsp:cNvSpPr/>
      </dsp:nvSpPr>
      <dsp:spPr>
        <a:xfrm>
          <a:off x="-5224181" y="-800193"/>
          <a:ext cx="6221281" cy="6221281"/>
        </a:xfrm>
        <a:prstGeom prst="blockArc">
          <a:avLst>
            <a:gd name="adj1" fmla="val 18900000"/>
            <a:gd name="adj2" fmla="val 2700000"/>
            <a:gd name="adj3" fmla="val 347"/>
          </a:avLst>
        </a:prstGeom>
        <a:noFill/>
        <a:ln w="12700" cap="flat" cmpd="sng" algn="ctr">
          <a:solidFill>
            <a:srgbClr val="E5CCFF"/>
          </a:solidFill>
          <a:prstDash val="solid"/>
          <a:miter lim="800000"/>
        </a:ln>
        <a:effectLst/>
      </dsp:spPr>
      <dsp:style>
        <a:lnRef idx="2">
          <a:scrgbClr r="0" g="0" b="0"/>
        </a:lnRef>
        <a:fillRef idx="0">
          <a:scrgbClr r="0" g="0" b="0"/>
        </a:fillRef>
        <a:effectRef idx="0">
          <a:scrgbClr r="0" g="0" b="0"/>
        </a:effectRef>
        <a:fontRef idx="minor"/>
      </dsp:style>
    </dsp:sp>
    <dsp:sp modelId="{514D3A90-DA87-4258-8D55-E391B0D3C9C6}">
      <dsp:nvSpPr>
        <dsp:cNvPr id="0" name=""/>
        <dsp:cNvSpPr/>
      </dsp:nvSpPr>
      <dsp:spPr>
        <a:xfrm>
          <a:off x="641380" y="462089"/>
          <a:ext cx="9810451"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tx1"/>
              </a:solidFill>
            </a:rPr>
            <a:t>Identify erroneous beliefs or anxious thinking.</a:t>
          </a:r>
        </a:p>
      </dsp:txBody>
      <dsp:txXfrm>
        <a:off x="641380" y="462089"/>
        <a:ext cx="9810451" cy="924178"/>
      </dsp:txXfrm>
    </dsp:sp>
    <dsp:sp modelId="{90F3F285-EFFA-4EA9-A2B4-3D60274F99A0}">
      <dsp:nvSpPr>
        <dsp:cNvPr id="0" name=""/>
        <dsp:cNvSpPr/>
      </dsp:nvSpPr>
      <dsp:spPr>
        <a:xfrm>
          <a:off x="63768" y="346567"/>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 modelId="{6A21D8B5-5F9F-4ED0-8A1E-924C12D63E99}">
      <dsp:nvSpPr>
        <dsp:cNvPr id="0" name=""/>
        <dsp:cNvSpPr/>
      </dsp:nvSpPr>
      <dsp:spPr>
        <a:xfrm>
          <a:off x="977319" y="1848357"/>
          <a:ext cx="9474512"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tx1"/>
              </a:solidFill>
            </a:rPr>
            <a:t>Challenge the reality of these beliefs or thoughts.</a:t>
          </a:r>
        </a:p>
      </dsp:txBody>
      <dsp:txXfrm>
        <a:off x="977319" y="1848357"/>
        <a:ext cx="9474512" cy="924178"/>
      </dsp:txXfrm>
    </dsp:sp>
    <dsp:sp modelId="{45A7362A-A703-4F5A-8F7F-6BB7914A35D1}">
      <dsp:nvSpPr>
        <dsp:cNvPr id="0" name=""/>
        <dsp:cNvSpPr/>
      </dsp:nvSpPr>
      <dsp:spPr>
        <a:xfrm>
          <a:off x="399707" y="1732835"/>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 modelId="{448E268A-D905-4FFA-A101-45D9D81B0140}">
      <dsp:nvSpPr>
        <dsp:cNvPr id="0" name=""/>
        <dsp:cNvSpPr/>
      </dsp:nvSpPr>
      <dsp:spPr>
        <a:xfrm>
          <a:off x="641380" y="3234625"/>
          <a:ext cx="9810451"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tx1"/>
              </a:solidFill>
            </a:rPr>
            <a:t>Change the thinking to something more rational or probable.</a:t>
          </a:r>
        </a:p>
      </dsp:txBody>
      <dsp:txXfrm>
        <a:off x="641380" y="3234625"/>
        <a:ext cx="9810451" cy="924178"/>
      </dsp:txXfrm>
    </dsp:sp>
    <dsp:sp modelId="{6A04248D-4A3B-4FB5-B268-83088A901BB1}">
      <dsp:nvSpPr>
        <dsp:cNvPr id="0" name=""/>
        <dsp:cNvSpPr/>
      </dsp:nvSpPr>
      <dsp:spPr>
        <a:xfrm>
          <a:off x="63768" y="3119103"/>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8C55-FFC6-4205-8FCF-C37FBB4144C0}">
      <dsp:nvSpPr>
        <dsp:cNvPr id="0" name=""/>
        <dsp:cNvSpPr/>
      </dsp:nvSpPr>
      <dsp:spPr>
        <a:xfrm>
          <a:off x="3335235" y="1639717"/>
          <a:ext cx="3886692" cy="3886692"/>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t>Cognitive Restructuring</a:t>
          </a:r>
        </a:p>
      </dsp:txBody>
      <dsp:txXfrm>
        <a:off x="3904428" y="2208910"/>
        <a:ext cx="2748306" cy="2748306"/>
      </dsp:txXfrm>
    </dsp:sp>
    <dsp:sp modelId="{392F47EE-8642-482E-9E2B-E30DB2A56DC3}">
      <dsp:nvSpPr>
        <dsp:cNvPr id="0" name=""/>
        <dsp:cNvSpPr/>
      </dsp:nvSpPr>
      <dsp:spPr>
        <a:xfrm>
          <a:off x="4306908" y="82973"/>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De-catastrophizing</a:t>
          </a:r>
        </a:p>
      </dsp:txBody>
      <dsp:txXfrm>
        <a:off x="4591504" y="367569"/>
        <a:ext cx="1374154" cy="1374154"/>
      </dsp:txXfrm>
    </dsp:sp>
    <dsp:sp modelId="{11C3A51C-842B-4F55-8965-0EA2E85A8FBD}">
      <dsp:nvSpPr>
        <dsp:cNvPr id="0" name=""/>
        <dsp:cNvSpPr/>
      </dsp:nvSpPr>
      <dsp:spPr>
        <a:xfrm>
          <a:off x="6711601" y="1867024"/>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Rational analysis</a:t>
          </a:r>
        </a:p>
      </dsp:txBody>
      <dsp:txXfrm>
        <a:off x="6996197" y="2151620"/>
        <a:ext cx="1374154" cy="1374154"/>
      </dsp:txXfrm>
    </dsp:sp>
    <dsp:sp modelId="{B98A176F-2B5F-4BA5-9E61-DA54BB8F282E}">
      <dsp:nvSpPr>
        <dsp:cNvPr id="0" name=""/>
        <dsp:cNvSpPr/>
      </dsp:nvSpPr>
      <dsp:spPr>
        <a:xfrm>
          <a:off x="5793090" y="4693910"/>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Decentering</a:t>
          </a:r>
        </a:p>
      </dsp:txBody>
      <dsp:txXfrm>
        <a:off x="6077686" y="4978506"/>
        <a:ext cx="1374154" cy="1374154"/>
      </dsp:txXfrm>
    </dsp:sp>
    <dsp:sp modelId="{BE0808A9-FD29-4C3F-9DCF-E06A8539F09A}">
      <dsp:nvSpPr>
        <dsp:cNvPr id="0" name=""/>
        <dsp:cNvSpPr/>
      </dsp:nvSpPr>
      <dsp:spPr>
        <a:xfrm>
          <a:off x="2820727" y="4693910"/>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Re-attribution training</a:t>
          </a:r>
        </a:p>
      </dsp:txBody>
      <dsp:txXfrm>
        <a:off x="3105323" y="4978506"/>
        <a:ext cx="1374154" cy="1374154"/>
      </dsp:txXfrm>
    </dsp:sp>
    <dsp:sp modelId="{524A78B6-47E5-4BA6-8084-176E4F0C8757}">
      <dsp:nvSpPr>
        <dsp:cNvPr id="0" name=""/>
        <dsp:cNvSpPr/>
      </dsp:nvSpPr>
      <dsp:spPr>
        <a:xfrm>
          <a:off x="1902216" y="1867024"/>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Reframing / relabeling</a:t>
          </a:r>
        </a:p>
      </dsp:txBody>
      <dsp:txXfrm>
        <a:off x="2186812" y="2151620"/>
        <a:ext cx="1374154" cy="13741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628649" y="0"/>
          <a:ext cx="7124700" cy="4800600"/>
        </a:xfrm>
        <a:prstGeom prst="rightArrow">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440179"/>
          <a:ext cx="2514600" cy="192024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chemeClr val="accent2"/>
              </a:solidFill>
            </a:rPr>
            <a:t>A</a:t>
          </a:r>
        </a:p>
      </dsp:txBody>
      <dsp:txXfrm>
        <a:off x="93738" y="1533917"/>
        <a:ext cx="2327124" cy="1732764"/>
      </dsp:txXfrm>
    </dsp:sp>
    <dsp:sp modelId="{A97D351E-DE50-4CF6-909F-0F412218AF7E}">
      <dsp:nvSpPr>
        <dsp:cNvPr id="0" name=""/>
        <dsp:cNvSpPr/>
      </dsp:nvSpPr>
      <dsp:spPr>
        <a:xfrm>
          <a:off x="2933699" y="1440179"/>
          <a:ext cx="2514600" cy="192024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B</a:t>
          </a:r>
        </a:p>
      </dsp:txBody>
      <dsp:txXfrm>
        <a:off x="3027437" y="1533917"/>
        <a:ext cx="2327124" cy="1732764"/>
      </dsp:txXfrm>
    </dsp:sp>
    <dsp:sp modelId="{F984329C-E97B-4E89-B5C5-4A58DA58D4FD}">
      <dsp:nvSpPr>
        <dsp:cNvPr id="0" name=""/>
        <dsp:cNvSpPr/>
      </dsp:nvSpPr>
      <dsp:spPr>
        <a:xfrm>
          <a:off x="5867400" y="1440179"/>
          <a:ext cx="2514600" cy="192024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C</a:t>
          </a:r>
        </a:p>
      </dsp:txBody>
      <dsp:txXfrm>
        <a:off x="5961138" y="1533917"/>
        <a:ext cx="2327124" cy="1732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278561" y="1217309"/>
          <a:ext cx="2021052" cy="2021052"/>
        </a:xfrm>
        <a:prstGeom prst="ellipse">
          <a:avLst/>
        </a:prstGeom>
        <a:solidFill>
          <a:srgbClr val="5B9BD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444887" y="1856905"/>
          <a:ext cx="673684" cy="673684"/>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05889" y="571153"/>
          <a:ext cx="1511777" cy="54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t>ED … &lt;1%</a:t>
          </a:r>
        </a:p>
      </dsp:txBody>
      <dsp:txXfrm>
        <a:off x="1805889" y="571153"/>
        <a:ext cx="1511777" cy="546812"/>
      </dsp:txXfrm>
    </dsp:sp>
    <dsp:sp modelId="{F85020AF-8515-406B-B6E1-03CC05B4F8F1}">
      <dsp:nvSpPr>
        <dsp:cNvPr id="0" name=""/>
        <dsp:cNvSpPr/>
      </dsp:nvSpPr>
      <dsp:spPr>
        <a:xfrm>
          <a:off x="1826701" y="964678"/>
          <a:ext cx="2526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664235" y="1048972"/>
          <a:ext cx="1263831" cy="1093894"/>
        </a:xfrm>
        <a:prstGeom prst="line">
          <a:avLst/>
        </a:prstGeom>
        <a:solidFill>
          <a:schemeClr val="accent1">
            <a:hueOff val="0"/>
            <a:satOff val="0"/>
            <a:lumOff val="0"/>
            <a:alphaOff val="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22209" y="1286850"/>
          <a:ext cx="2124773" cy="84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a:t>EBD … 12%</a:t>
          </a:r>
        </a:p>
      </dsp:txBody>
      <dsp:txXfrm>
        <a:off x="1522209" y="1286850"/>
        <a:ext cx="2124773" cy="842105"/>
      </dsp:txXfrm>
    </dsp:sp>
    <dsp:sp modelId="{1E4DC311-4D49-4A44-8224-A248A07C0CCA}">
      <dsp:nvSpPr>
        <dsp:cNvPr id="0" name=""/>
        <dsp:cNvSpPr/>
      </dsp:nvSpPr>
      <dsp:spPr>
        <a:xfrm>
          <a:off x="1826701" y="1806783"/>
          <a:ext cx="2526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077834" y="1944652"/>
          <a:ext cx="884682" cy="611368"/>
        </a:xfrm>
        <a:prstGeom prst="line">
          <a:avLst/>
        </a:prstGeom>
        <a:solidFill>
          <a:schemeClr val="accent1">
            <a:hueOff val="0"/>
            <a:satOff val="0"/>
            <a:lumOff val="0"/>
            <a:alphaOff val="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741E5-036E-4AD0-BE36-73685230281A}">
      <dsp:nvSpPr>
        <dsp:cNvPr id="0" name=""/>
        <dsp:cNvSpPr/>
      </dsp:nvSpPr>
      <dsp:spPr>
        <a:xfrm>
          <a:off x="1541419" y="52153"/>
          <a:ext cx="2711976" cy="2711976"/>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t>Anxiety</a:t>
          </a:r>
        </a:p>
      </dsp:txBody>
      <dsp:txXfrm>
        <a:off x="1854339" y="417227"/>
        <a:ext cx="2086135" cy="860530"/>
      </dsp:txXfrm>
    </dsp:sp>
    <dsp:sp modelId="{40A4120C-C0F8-44FA-A34E-AB4150A35836}">
      <dsp:nvSpPr>
        <dsp:cNvPr id="0" name=""/>
        <dsp:cNvSpPr/>
      </dsp:nvSpPr>
      <dsp:spPr>
        <a:xfrm>
          <a:off x="2740947" y="1251681"/>
          <a:ext cx="2711976" cy="27119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Depression</a:t>
          </a:r>
        </a:p>
      </dsp:txBody>
      <dsp:txXfrm>
        <a:off x="4201242" y="1564601"/>
        <a:ext cx="1043067" cy="2086135"/>
      </dsp:txXfrm>
    </dsp:sp>
    <dsp:sp modelId="{6D1A8957-0331-449B-BC48-2D0E66464FEB}">
      <dsp:nvSpPr>
        <dsp:cNvPr id="0" name=""/>
        <dsp:cNvSpPr/>
      </dsp:nvSpPr>
      <dsp:spPr>
        <a:xfrm>
          <a:off x="1541419" y="2451209"/>
          <a:ext cx="2711976" cy="27119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t>Social </a:t>
          </a:r>
        </a:p>
        <a:p>
          <a:pPr marL="0" lvl="0" indent="0" algn="ctr" defTabSz="800100">
            <a:lnSpc>
              <a:spcPct val="90000"/>
            </a:lnSpc>
            <a:spcBef>
              <a:spcPct val="0"/>
            </a:spcBef>
            <a:spcAft>
              <a:spcPct val="35000"/>
            </a:spcAft>
            <a:buNone/>
          </a:pPr>
          <a:r>
            <a:rPr lang="en-US" sz="1800" kern="1200"/>
            <a:t>Withdrawal</a:t>
          </a:r>
        </a:p>
      </dsp:txBody>
      <dsp:txXfrm>
        <a:off x="1854339" y="3937580"/>
        <a:ext cx="2086135" cy="860530"/>
      </dsp:txXfrm>
    </dsp:sp>
    <dsp:sp modelId="{28CDF16F-CA0B-4EE3-B141-5D571C5EA021}">
      <dsp:nvSpPr>
        <dsp:cNvPr id="0" name=""/>
        <dsp:cNvSpPr/>
      </dsp:nvSpPr>
      <dsp:spPr>
        <a:xfrm>
          <a:off x="341891" y="1251681"/>
          <a:ext cx="2711976" cy="27119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Somatic Complaints</a:t>
          </a:r>
        </a:p>
      </dsp:txBody>
      <dsp:txXfrm>
        <a:off x="550504" y="1564601"/>
        <a:ext cx="1043067" cy="2086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D8BC7-7D73-4B47-BB78-610C4C5DFFF3}">
      <dsp:nvSpPr>
        <dsp:cNvPr id="0" name=""/>
        <dsp:cNvSpPr/>
      </dsp:nvSpPr>
      <dsp:spPr>
        <a:xfrm>
          <a:off x="-5224181" y="-800193"/>
          <a:ext cx="6221281" cy="6221281"/>
        </a:xfrm>
        <a:prstGeom prst="blockArc">
          <a:avLst>
            <a:gd name="adj1" fmla="val 18900000"/>
            <a:gd name="adj2" fmla="val 2700000"/>
            <a:gd name="adj3" fmla="val 34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4D3A90-DA87-4258-8D55-E391B0D3C9C6}">
      <dsp:nvSpPr>
        <dsp:cNvPr id="0" name=""/>
        <dsp:cNvSpPr/>
      </dsp:nvSpPr>
      <dsp:spPr>
        <a:xfrm>
          <a:off x="641380" y="462089"/>
          <a:ext cx="9810451" cy="92417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t>Identify the context in which anxiety occur.</a:t>
          </a:r>
        </a:p>
      </dsp:txBody>
      <dsp:txXfrm>
        <a:off x="641380" y="462089"/>
        <a:ext cx="9810451" cy="924178"/>
      </dsp:txXfrm>
    </dsp:sp>
    <dsp:sp modelId="{90F3F285-EFFA-4EA9-A2B4-3D60274F99A0}">
      <dsp:nvSpPr>
        <dsp:cNvPr id="0" name=""/>
        <dsp:cNvSpPr/>
      </dsp:nvSpPr>
      <dsp:spPr>
        <a:xfrm>
          <a:off x="63768" y="346567"/>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A21D8B5-5F9F-4ED0-8A1E-924C12D63E99}">
      <dsp:nvSpPr>
        <dsp:cNvPr id="0" name=""/>
        <dsp:cNvSpPr/>
      </dsp:nvSpPr>
      <dsp:spPr>
        <a:xfrm>
          <a:off x="977319" y="1848357"/>
          <a:ext cx="9474512" cy="924178"/>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t>Provide options for relaxation training based on student strengths and interest.</a:t>
          </a:r>
        </a:p>
      </dsp:txBody>
      <dsp:txXfrm>
        <a:off x="977319" y="1848357"/>
        <a:ext cx="9474512" cy="924178"/>
      </dsp:txXfrm>
    </dsp:sp>
    <dsp:sp modelId="{45A7362A-A703-4F5A-8F7F-6BB7914A35D1}">
      <dsp:nvSpPr>
        <dsp:cNvPr id="0" name=""/>
        <dsp:cNvSpPr/>
      </dsp:nvSpPr>
      <dsp:spPr>
        <a:xfrm>
          <a:off x="399707" y="1732835"/>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dsp:spPr>
      <dsp:style>
        <a:lnRef idx="1">
          <a:scrgbClr r="0" g="0" b="0"/>
        </a:lnRef>
        <a:fillRef idx="1">
          <a:scrgbClr r="0" g="0" b="0"/>
        </a:fillRef>
        <a:effectRef idx="2">
          <a:scrgbClr r="0" g="0" b="0"/>
        </a:effectRef>
        <a:fontRef idx="minor"/>
      </dsp:style>
    </dsp:sp>
    <dsp:sp modelId="{448E268A-D905-4FFA-A101-45D9D81B0140}">
      <dsp:nvSpPr>
        <dsp:cNvPr id="0" name=""/>
        <dsp:cNvSpPr/>
      </dsp:nvSpPr>
      <dsp:spPr>
        <a:xfrm>
          <a:off x="641380" y="3234625"/>
          <a:ext cx="9810451" cy="924178"/>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t>Teach procedures through modeling, practice, and feedback.</a:t>
          </a:r>
        </a:p>
      </dsp:txBody>
      <dsp:txXfrm>
        <a:off x="641380" y="3234625"/>
        <a:ext cx="9810451" cy="924178"/>
      </dsp:txXfrm>
    </dsp:sp>
    <dsp:sp modelId="{6A04248D-4A3B-4FB5-B268-83088A901BB1}">
      <dsp:nvSpPr>
        <dsp:cNvPr id="0" name=""/>
        <dsp:cNvSpPr/>
      </dsp:nvSpPr>
      <dsp:spPr>
        <a:xfrm>
          <a:off x="63768" y="3119103"/>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B07-3621-48DF-87CA-FA00E58278BB}">
      <dsp:nvSpPr>
        <dsp:cNvPr id="0" name=""/>
        <dsp:cNvSpPr/>
      </dsp:nvSpPr>
      <dsp:spPr>
        <a:xfrm>
          <a:off x="407078" y="355740"/>
          <a:ext cx="3514344" cy="3514344"/>
        </a:xfrm>
        <a:prstGeom prst="pie">
          <a:avLst>
            <a:gd name="adj1" fmla="val 16200000"/>
            <a:gd name="adj2" fmla="val 180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Thoughts</a:t>
          </a:r>
        </a:p>
      </dsp:txBody>
      <dsp:txXfrm>
        <a:off x="2259221" y="1100447"/>
        <a:ext cx="1255122" cy="1045935"/>
      </dsp:txXfrm>
    </dsp:sp>
    <dsp:sp modelId="{87CA3407-700E-44D9-AD57-6D204401649F}">
      <dsp:nvSpPr>
        <dsp:cNvPr id="0" name=""/>
        <dsp:cNvSpPr/>
      </dsp:nvSpPr>
      <dsp:spPr>
        <a:xfrm>
          <a:off x="334699" y="481253"/>
          <a:ext cx="3514344" cy="3514344"/>
        </a:xfrm>
        <a:prstGeom prst="pie">
          <a:avLst>
            <a:gd name="adj1" fmla="val 1800000"/>
            <a:gd name="adj2" fmla="val 900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Feelings</a:t>
          </a:r>
        </a:p>
      </dsp:txBody>
      <dsp:txXfrm>
        <a:off x="1171448" y="2761393"/>
        <a:ext cx="1882684" cy="920423"/>
      </dsp:txXfrm>
    </dsp:sp>
    <dsp:sp modelId="{A36FB8E1-1635-422E-82E8-958508903D91}">
      <dsp:nvSpPr>
        <dsp:cNvPr id="0" name=""/>
        <dsp:cNvSpPr/>
      </dsp:nvSpPr>
      <dsp:spPr>
        <a:xfrm>
          <a:off x="262320" y="355740"/>
          <a:ext cx="3514344" cy="3514344"/>
        </a:xfrm>
        <a:prstGeom prst="pie">
          <a:avLst>
            <a:gd name="adj1" fmla="val 9000000"/>
            <a:gd name="adj2" fmla="val 16200000"/>
          </a:avLst>
        </a:prstGeom>
        <a:solidFill>
          <a:srgbClr val="C7ACDA"/>
        </a:solidFill>
        <a:ln w="12700" cap="flat" cmpd="sng" algn="ctr">
          <a:solidFill>
            <a:srgbClr val="E5CC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Behaviors</a:t>
          </a:r>
        </a:p>
      </dsp:txBody>
      <dsp:txXfrm>
        <a:off x="669398" y="1100447"/>
        <a:ext cx="1255122" cy="1045935"/>
      </dsp:txXfrm>
    </dsp:sp>
    <dsp:sp modelId="{2802D62C-6433-41EF-9B7F-840A5F1F9B4C}">
      <dsp:nvSpPr>
        <dsp:cNvPr id="0" name=""/>
        <dsp:cNvSpPr/>
      </dsp:nvSpPr>
      <dsp:spPr>
        <a:xfrm>
          <a:off x="189813" y="138186"/>
          <a:ext cx="3949453" cy="3949453"/>
        </a:xfrm>
        <a:prstGeom prst="circularArrow">
          <a:avLst>
            <a:gd name="adj1" fmla="val 5085"/>
            <a:gd name="adj2" fmla="val 327528"/>
            <a:gd name="adj3" fmla="val 1472472"/>
            <a:gd name="adj4" fmla="val 16199432"/>
            <a:gd name="adj5" fmla="val 5932"/>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34AB83A1-01AD-4F0E-BBA0-BA7BB7D8E194}">
      <dsp:nvSpPr>
        <dsp:cNvPr id="0" name=""/>
        <dsp:cNvSpPr/>
      </dsp:nvSpPr>
      <dsp:spPr>
        <a:xfrm>
          <a:off x="117144" y="263476"/>
          <a:ext cx="3949453" cy="3949453"/>
        </a:xfrm>
        <a:prstGeom prst="circularArrow">
          <a:avLst>
            <a:gd name="adj1" fmla="val 5085"/>
            <a:gd name="adj2" fmla="val 327528"/>
            <a:gd name="adj3" fmla="val 8671970"/>
            <a:gd name="adj4" fmla="val 1800502"/>
            <a:gd name="adj5" fmla="val 5932"/>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ED42D558-DECF-4055-821F-32EA9F0CE4A2}">
      <dsp:nvSpPr>
        <dsp:cNvPr id="0" name=""/>
        <dsp:cNvSpPr/>
      </dsp:nvSpPr>
      <dsp:spPr>
        <a:xfrm>
          <a:off x="44475" y="138186"/>
          <a:ext cx="3949453" cy="3949453"/>
        </a:xfrm>
        <a:prstGeom prst="circularArrow">
          <a:avLst>
            <a:gd name="adj1" fmla="val 5085"/>
            <a:gd name="adj2" fmla="val 327528"/>
            <a:gd name="adj3" fmla="val 15873039"/>
            <a:gd name="adj4" fmla="val 9000000"/>
            <a:gd name="adj5" fmla="val 5932"/>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E265A-A6B4-4548-8058-07D4DBEF3244}">
      <dsp:nvSpPr>
        <dsp:cNvPr id="0" name=""/>
        <dsp:cNvSpPr/>
      </dsp:nvSpPr>
      <dsp:spPr>
        <a:xfrm>
          <a:off x="2264963" y="2448505"/>
          <a:ext cx="1569701" cy="1569701"/>
        </a:xfrm>
        <a:prstGeom prst="ellipse">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tx1"/>
              </a:solidFill>
            </a:rPr>
            <a:t>CBT</a:t>
          </a:r>
        </a:p>
      </dsp:txBody>
      <dsp:txXfrm>
        <a:off x="2494840" y="2678382"/>
        <a:ext cx="1109947" cy="1109947"/>
      </dsp:txXfrm>
    </dsp:sp>
    <dsp:sp modelId="{0CEACEC7-2B5B-4DEA-BA75-7E6F1897F443}">
      <dsp:nvSpPr>
        <dsp:cNvPr id="0" name=""/>
        <dsp:cNvSpPr/>
      </dsp:nvSpPr>
      <dsp:spPr>
        <a:xfrm rot="10800000">
          <a:off x="746075" y="3009674"/>
          <a:ext cx="1435349" cy="447364"/>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22A1B13C-99E8-4B50-846D-16784A4EC775}">
      <dsp:nvSpPr>
        <dsp:cNvPr id="0" name=""/>
        <dsp:cNvSpPr/>
      </dsp:nvSpPr>
      <dsp:spPr>
        <a:xfrm>
          <a:off x="466" y="2636870"/>
          <a:ext cx="1491216" cy="1192973"/>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Psychoeducation</a:t>
          </a:r>
        </a:p>
      </dsp:txBody>
      <dsp:txXfrm>
        <a:off x="35407" y="2671811"/>
        <a:ext cx="1421334" cy="1123091"/>
      </dsp:txXfrm>
    </dsp:sp>
    <dsp:sp modelId="{AD93C906-E770-459D-90FA-B79FEE4B56D0}">
      <dsp:nvSpPr>
        <dsp:cNvPr id="0" name=""/>
        <dsp:cNvSpPr/>
      </dsp:nvSpPr>
      <dsp:spPr>
        <a:xfrm rot="13500000">
          <a:off x="1210622" y="1888157"/>
          <a:ext cx="1435349" cy="447364"/>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3C72E2A2-9E58-4A68-A52F-25E97C90915E}">
      <dsp:nvSpPr>
        <dsp:cNvPr id="0" name=""/>
        <dsp:cNvSpPr/>
      </dsp:nvSpPr>
      <dsp:spPr>
        <a:xfrm>
          <a:off x="675216" y="1007880"/>
          <a:ext cx="1491216" cy="1192973"/>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Cognitive Restructuring</a:t>
          </a:r>
        </a:p>
      </dsp:txBody>
      <dsp:txXfrm>
        <a:off x="710157" y="1042821"/>
        <a:ext cx="1421334" cy="1123091"/>
      </dsp:txXfrm>
    </dsp:sp>
    <dsp:sp modelId="{C90B2C0B-8B5D-4796-89DD-688D46FDEA6C}">
      <dsp:nvSpPr>
        <dsp:cNvPr id="0" name=""/>
        <dsp:cNvSpPr/>
      </dsp:nvSpPr>
      <dsp:spPr>
        <a:xfrm rot="16200000">
          <a:off x="2332139" y="1423609"/>
          <a:ext cx="1435349" cy="447364"/>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1338A352-FD3E-4340-A9C3-7B8C83A74BC4}">
      <dsp:nvSpPr>
        <dsp:cNvPr id="0" name=""/>
        <dsp:cNvSpPr/>
      </dsp:nvSpPr>
      <dsp:spPr>
        <a:xfrm>
          <a:off x="2304206" y="333130"/>
          <a:ext cx="1491216" cy="1192973"/>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Relaxation Training</a:t>
          </a:r>
        </a:p>
      </dsp:txBody>
      <dsp:txXfrm>
        <a:off x="2339147" y="368071"/>
        <a:ext cx="1421334" cy="1123091"/>
      </dsp:txXfrm>
    </dsp:sp>
    <dsp:sp modelId="{51E390E0-5A96-4850-B317-1E816350A57C}">
      <dsp:nvSpPr>
        <dsp:cNvPr id="0" name=""/>
        <dsp:cNvSpPr/>
      </dsp:nvSpPr>
      <dsp:spPr>
        <a:xfrm rot="18900000">
          <a:off x="3453656" y="1888157"/>
          <a:ext cx="1435349" cy="447364"/>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80D09A6B-7A7A-4312-AFE9-2FBA03283CBC}">
      <dsp:nvSpPr>
        <dsp:cNvPr id="0" name=""/>
        <dsp:cNvSpPr/>
      </dsp:nvSpPr>
      <dsp:spPr>
        <a:xfrm>
          <a:off x="3933196" y="1007880"/>
          <a:ext cx="1491216" cy="1192973"/>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Activity Scheduling</a:t>
          </a:r>
        </a:p>
      </dsp:txBody>
      <dsp:txXfrm>
        <a:off x="3968137" y="1042821"/>
        <a:ext cx="1421334" cy="1123091"/>
      </dsp:txXfrm>
    </dsp:sp>
    <dsp:sp modelId="{656A2E46-94A6-4D3C-992E-B6BD4A7348F3}">
      <dsp:nvSpPr>
        <dsp:cNvPr id="0" name=""/>
        <dsp:cNvSpPr/>
      </dsp:nvSpPr>
      <dsp:spPr>
        <a:xfrm>
          <a:off x="3918204" y="3009674"/>
          <a:ext cx="1435349" cy="447364"/>
        </a:xfrm>
        <a:prstGeom prst="leftArrow">
          <a:avLst>
            <a:gd name="adj1" fmla="val 60000"/>
            <a:gd name="adj2" fmla="val 50000"/>
          </a:avLst>
        </a:prstGeom>
        <a:solidFill>
          <a:srgbClr val="E5CCFF"/>
        </a:solidFill>
        <a:ln>
          <a:noFill/>
        </a:ln>
        <a:effectLst/>
      </dsp:spPr>
      <dsp:style>
        <a:lnRef idx="0">
          <a:scrgbClr r="0" g="0" b="0"/>
        </a:lnRef>
        <a:fillRef idx="1">
          <a:scrgbClr r="0" g="0" b="0"/>
        </a:fillRef>
        <a:effectRef idx="0">
          <a:scrgbClr r="0" g="0" b="0"/>
        </a:effectRef>
        <a:fontRef idx="minor">
          <a:schemeClr val="lt1"/>
        </a:fontRef>
      </dsp:style>
    </dsp:sp>
    <dsp:sp modelId="{73A7699E-B1E9-4F06-907C-6AC406B1148B}">
      <dsp:nvSpPr>
        <dsp:cNvPr id="0" name=""/>
        <dsp:cNvSpPr/>
      </dsp:nvSpPr>
      <dsp:spPr>
        <a:xfrm>
          <a:off x="4607945" y="2636870"/>
          <a:ext cx="1491216" cy="1192973"/>
        </a:xfrm>
        <a:prstGeom prst="roundRect">
          <a:avLst>
            <a:gd name="adj" fmla="val 10000"/>
          </a:avLst>
        </a:prstGeom>
        <a:solidFill>
          <a:srgbClr val="C7AC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Systematic De-sensitization</a:t>
          </a:r>
        </a:p>
      </dsp:txBody>
      <dsp:txXfrm>
        <a:off x="4642886" y="2671811"/>
        <a:ext cx="1421334" cy="11230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3/22/2024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 timer</a:t>
            </a:r>
          </a:p>
        </p:txBody>
      </p:sp>
      <p:sp>
        <p:nvSpPr>
          <p:cNvPr id="4" name="Slide Number Placeholder 3"/>
          <p:cNvSpPr>
            <a:spLocks noGrp="1"/>
          </p:cNvSpPr>
          <p:nvPr>
            <p:ph type="sldNum" sz="quarter" idx="5"/>
          </p:nvPr>
        </p:nvSpPr>
        <p:spPr/>
        <p:txBody>
          <a:bodyPr/>
          <a:lstStyle/>
          <a:p>
            <a:fld id="{39F7E06C-9C69-4745-8466-2A7B40454E47}" type="slidenum">
              <a:rPr lang="en-US" smtClean="0"/>
              <a:t>38</a:t>
            </a:fld>
            <a:endParaRPr lang="en-US"/>
          </a:p>
        </p:txBody>
      </p:sp>
    </p:spTree>
    <p:extLst>
      <p:ext uri="{BB962C8B-B14F-4D97-AF65-F5344CB8AC3E}">
        <p14:creationId xmlns:p14="http://schemas.microsoft.com/office/powerpoint/2010/main" val="198955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98946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3218201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61FFD-F0E0-4C4F-AB95-2EAB8DF984ED}" type="slidenum">
              <a:rPr lang="en-US" smtClean="0"/>
              <a:t>66</a:t>
            </a:fld>
            <a:endParaRPr lang="en-US"/>
          </a:p>
        </p:txBody>
      </p:sp>
    </p:spTree>
    <p:extLst>
      <p:ext uri="{BB962C8B-B14F-4D97-AF65-F5344CB8AC3E}">
        <p14:creationId xmlns:p14="http://schemas.microsoft.com/office/powerpoint/2010/main" val="133937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Relaxation training </a:t>
            </a:r>
            <a:r>
              <a:rPr lang="en-US" b="1"/>
              <a:t>teaches</a:t>
            </a:r>
            <a:r>
              <a:rPr lang="en-US"/>
              <a:t> children to begin using ways to relax.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It focuses on </a:t>
            </a:r>
            <a:r>
              <a:rPr lang="en-US" b="1"/>
              <a:t>monitoring muscle tension </a:t>
            </a:r>
            <a:r>
              <a:rPr lang="en-US"/>
              <a:t>created by stressful situations and events and by </a:t>
            </a:r>
            <a:r>
              <a:rPr lang="en-US" b="1"/>
              <a:t>controlling irregular breathing.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Relaxation techniques include counting, breathing exercises, recall, mental imagery, and progressive muscle relaxation</a:t>
            </a:r>
            <a:br>
              <a:rPr lang="en-US"/>
            </a:br>
            <a:r>
              <a:rPr lang="en-US" sz="800"/>
              <a:t>(Kahn, </a:t>
            </a:r>
            <a:r>
              <a:rPr lang="en-US" sz="800" err="1"/>
              <a:t>Kehle</a:t>
            </a:r>
            <a:r>
              <a:rPr lang="en-US" sz="800"/>
              <a:t>, Jenson, &amp; Clarke, 1990). </a:t>
            </a:r>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425500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361499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xfrm>
            <a:off x="420688" y="704850"/>
            <a:ext cx="6173787" cy="3473450"/>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lIns="93023" tIns="45695" rIns="93023" bIns="45695" numCol="1" anchor="t" anchorCtr="0" compatLnSpc="1">
            <a:prstTxWarp prst="textNoShape">
              <a:avLst/>
            </a:prstTxWarp>
          </a:bodyPr>
          <a:lstStyle/>
          <a:p>
            <a:pPr>
              <a:spcBef>
                <a:spcPct val="0"/>
              </a:spcBef>
            </a:pPr>
            <a:r>
              <a:rPr lang="en-US"/>
              <a:t>Sample</a:t>
            </a:r>
          </a:p>
        </p:txBody>
      </p:sp>
    </p:spTree>
    <p:extLst>
      <p:ext uri="{BB962C8B-B14F-4D97-AF65-F5344CB8AC3E}">
        <p14:creationId xmlns:p14="http://schemas.microsoft.com/office/powerpoint/2010/main" val="213786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3CE27-FD2D-4620-90BC-B37B9CAC953E}" type="slidenum">
              <a:rPr lang="en-US" smtClean="0"/>
              <a:t>81</a:t>
            </a:fld>
            <a:endParaRPr lang="en-US"/>
          </a:p>
        </p:txBody>
      </p:sp>
    </p:spTree>
    <p:extLst>
      <p:ext uri="{BB962C8B-B14F-4D97-AF65-F5344CB8AC3E}">
        <p14:creationId xmlns:p14="http://schemas.microsoft.com/office/powerpoint/2010/main" val="3231158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xfrm>
            <a:off x="420688" y="704850"/>
            <a:ext cx="6173787" cy="3473450"/>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lIns="93023" tIns="45695" rIns="93023" bIns="45695" numCol="1" anchor="t" anchorCtr="0" compatLnSpc="1">
            <a:prstTxWarp prst="textNoShape">
              <a:avLst/>
            </a:prstTxWarp>
          </a:bodyPr>
          <a:lstStyle/>
          <a:p>
            <a:pPr>
              <a:spcBef>
                <a:spcPct val="0"/>
              </a:spcBef>
            </a:pPr>
            <a:r>
              <a:rPr lang="en-US"/>
              <a:t>Sample</a:t>
            </a:r>
          </a:p>
        </p:txBody>
      </p:sp>
    </p:spTree>
    <p:extLst>
      <p:ext uri="{BB962C8B-B14F-4D97-AF65-F5344CB8AC3E}">
        <p14:creationId xmlns:p14="http://schemas.microsoft.com/office/powerpoint/2010/main" val="337020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https://www.pearsonassessments.com/store/usassessments/en/Store/Professional-Assessments/Behavior/Comprehensive/BASC-3-Intervention-Guide-%26-Materials/p/100001522.html?tab=product-details </a:t>
            </a:r>
          </a:p>
        </p:txBody>
      </p:sp>
      <p:sp>
        <p:nvSpPr>
          <p:cNvPr id="4" name="Slide Number Placeholder 3"/>
          <p:cNvSpPr>
            <a:spLocks noGrp="1"/>
          </p:cNvSpPr>
          <p:nvPr>
            <p:ph type="sldNum" sz="quarter" idx="5"/>
          </p:nvPr>
        </p:nvSpPr>
        <p:spPr/>
        <p:txBody>
          <a:bodyPr/>
          <a:lstStyle/>
          <a:p>
            <a:fld id="{F4B3CE27-FD2D-4620-90BC-B37B9CAC953E}" type="slidenum">
              <a:rPr lang="en-US" smtClean="0"/>
              <a:t>89</a:t>
            </a:fld>
            <a:endParaRPr lang="en-US"/>
          </a:p>
        </p:txBody>
      </p:sp>
    </p:spTree>
    <p:extLst>
      <p:ext uri="{BB962C8B-B14F-4D97-AF65-F5344CB8AC3E}">
        <p14:creationId xmlns:p14="http://schemas.microsoft.com/office/powerpoint/2010/main" val="3648816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a:p>
            <a:pPr marL="231064" indent="-231064">
              <a:lnSpc>
                <a:spcPct val="80000"/>
              </a:lnSpc>
            </a:pPr>
            <a:endParaRPr lang="en-US" sz="1000" b="0"/>
          </a:p>
        </p:txBody>
      </p:sp>
    </p:spTree>
    <p:extLst>
      <p:ext uri="{BB962C8B-B14F-4D97-AF65-F5344CB8AC3E}">
        <p14:creationId xmlns:p14="http://schemas.microsoft.com/office/powerpoint/2010/main" val="75435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93</a:t>
            </a:fld>
            <a:endParaRPr lang="en-US"/>
          </a:p>
        </p:txBody>
      </p:sp>
    </p:spTree>
    <p:extLst>
      <p:ext uri="{BB962C8B-B14F-4D97-AF65-F5344CB8AC3E}">
        <p14:creationId xmlns:p14="http://schemas.microsoft.com/office/powerpoint/2010/main" val="2005881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us in your Ci3T highlights- we’d love to see Ci3T in action! Follow us on Twitter or Instagram for updates and links to resources! @Ci3TModel</a:t>
            </a:r>
          </a:p>
          <a:p>
            <a:endParaRPr lang="en-US" dirty="0"/>
          </a:p>
          <a:p>
            <a:r>
              <a:rPr lang="en-US" dirty="0"/>
              <a:t>You will receive a brief session evaluation – we value your feedback and would greatly appreciate you taking a few minutes to share your thoughts on what you liked about the session and how we can improve</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103</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 </a:t>
            </a:r>
            <a:r>
              <a:rPr lang="en-US" dirty="0"/>
              <a:t>If you would like to feature middle or high school data – hide the elementary slides (20-21)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20</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21</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22</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23</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24</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25</a:t>
            </a:fld>
            <a:endParaRPr lang="en-US"/>
          </a:p>
        </p:txBody>
      </p:sp>
    </p:spTree>
    <p:extLst>
      <p:ext uri="{BB962C8B-B14F-4D97-AF65-F5344CB8AC3E}">
        <p14:creationId xmlns:p14="http://schemas.microsoft.com/office/powerpoint/2010/main" val="1727408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tiff"/><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svg"/><Relationship Id="rId20" Type="http://schemas.openxmlformats.org/officeDocument/2006/relationships/image" Target="../media/image40.emf"/><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5.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8.png"/><Relationship Id="rId11" Type="http://schemas.openxmlformats.org/officeDocument/2006/relationships/image" Target="../media/image50.svg"/><Relationship Id="rId5" Type="http://schemas.openxmlformats.org/officeDocument/2006/relationships/image" Target="../media/image47.svg"/><Relationship Id="rId15" Type="http://schemas.openxmlformats.org/officeDocument/2006/relationships/image" Target="../media/image54.svg"/><Relationship Id="rId10" Type="http://schemas.openxmlformats.org/officeDocument/2006/relationships/image" Target="../media/image41.png"/><Relationship Id="rId4" Type="http://schemas.openxmlformats.org/officeDocument/2006/relationships/image" Target="../media/image24.png"/><Relationship Id="rId9" Type="http://schemas.openxmlformats.org/officeDocument/2006/relationships/image" Target="../media/image40.emf"/><Relationship Id="rId14" Type="http://schemas.openxmlformats.org/officeDocument/2006/relationships/image" Target="../media/image5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4.svg"/><Relationship Id="rId18" Type="http://schemas.openxmlformats.org/officeDocument/2006/relationships/image" Target="../media/image55.png"/><Relationship Id="rId3" Type="http://schemas.openxmlformats.org/officeDocument/2006/relationships/image" Target="../media/image39.png"/><Relationship Id="rId7" Type="http://schemas.openxmlformats.org/officeDocument/2006/relationships/image" Target="../media/image46.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5.png"/><Relationship Id="rId16" Type="http://schemas.openxmlformats.org/officeDocument/2006/relationships/image" Target="../media/image57.png"/><Relationship Id="rId1" Type="http://schemas.openxmlformats.org/officeDocument/2006/relationships/slideMaster" Target="../slideMasters/slideMaster2.xml"/><Relationship Id="rId6" Type="http://schemas.openxmlformats.org/officeDocument/2006/relationships/image" Target="../media/image50.svg"/><Relationship Id="rId11" Type="http://schemas.openxmlformats.org/officeDocument/2006/relationships/image" Target="../media/image52.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0.emf"/><Relationship Id="rId9" Type="http://schemas.openxmlformats.org/officeDocument/2006/relationships/image" Target="../media/image47.svg"/><Relationship Id="rId1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39.png"/><Relationship Id="rId18" Type="http://schemas.openxmlformats.org/officeDocument/2006/relationships/image" Target="../media/image65.png"/><Relationship Id="rId3" Type="http://schemas.openxmlformats.org/officeDocument/2006/relationships/image" Target="../media/image46.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56.png"/><Relationship Id="rId2" Type="http://schemas.openxmlformats.org/officeDocument/2006/relationships/image" Target="../media/image59.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25.svg"/><Relationship Id="rId15" Type="http://schemas.openxmlformats.org/officeDocument/2006/relationships/image" Target="../media/image42.svg"/><Relationship Id="rId10" Type="http://schemas.openxmlformats.org/officeDocument/2006/relationships/image" Target="../media/image52.png"/><Relationship Id="rId19" Type="http://schemas.openxmlformats.org/officeDocument/2006/relationships/image" Target="../media/image66.png"/><Relationship Id="rId4" Type="http://schemas.openxmlformats.org/officeDocument/2006/relationships/image" Target="../media/image24.png"/><Relationship Id="rId9" Type="http://schemas.openxmlformats.org/officeDocument/2006/relationships/image" Target="../media/image62.png"/><Relationship Id="rId1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1.png"/><Relationship Id="rId3" Type="http://schemas.openxmlformats.org/officeDocument/2006/relationships/image" Target="../media/image24.png"/><Relationship Id="rId7" Type="http://schemas.openxmlformats.org/officeDocument/2006/relationships/image" Target="../media/image40.emf"/><Relationship Id="rId12" Type="http://schemas.openxmlformats.org/officeDocument/2006/relationships/image" Target="../media/image70.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68.png"/><Relationship Id="rId11" Type="http://schemas.openxmlformats.org/officeDocument/2006/relationships/image" Target="../media/image61.png"/><Relationship Id="rId5" Type="http://schemas.openxmlformats.org/officeDocument/2006/relationships/image" Target="../media/image67.pn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47.svg"/><Relationship Id="rId9" Type="http://schemas.openxmlformats.org/officeDocument/2006/relationships/image" Target="../media/image50.svg"/><Relationship Id="rId14" Type="http://schemas.openxmlformats.org/officeDocument/2006/relationships/image" Target="../media/image7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47.svg"/><Relationship Id="rId17" Type="http://schemas.openxmlformats.org/officeDocument/2006/relationships/image" Target="../media/image50.svg"/><Relationship Id="rId2" Type="http://schemas.openxmlformats.org/officeDocument/2006/relationships/image" Target="../media/image45.png"/><Relationship Id="rId16"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77.png"/><Relationship Id="rId11" Type="http://schemas.openxmlformats.org/officeDocument/2006/relationships/image" Target="../media/image24.png"/><Relationship Id="rId5" Type="http://schemas.openxmlformats.org/officeDocument/2006/relationships/image" Target="../media/image76.png"/><Relationship Id="rId15" Type="http://schemas.openxmlformats.org/officeDocument/2006/relationships/image" Target="../media/image40.emf"/><Relationship Id="rId10" Type="http://schemas.openxmlformats.org/officeDocument/2006/relationships/image" Target="../media/image54.svg"/><Relationship Id="rId4" Type="http://schemas.openxmlformats.org/officeDocument/2006/relationships/image" Target="../media/image75.png"/><Relationship Id="rId9" Type="http://schemas.openxmlformats.org/officeDocument/2006/relationships/image" Target="../media/image53.png"/><Relationship Id="rId14" Type="http://schemas.openxmlformats.org/officeDocument/2006/relationships/image" Target="../media/image3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1.png"/><Relationship Id="rId17" Type="http://schemas.openxmlformats.org/officeDocument/2006/relationships/image" Target="../media/image83.png"/><Relationship Id="rId2" Type="http://schemas.openxmlformats.org/officeDocument/2006/relationships/image" Target="../media/image45.png"/><Relationship Id="rId16" Type="http://schemas.openxmlformats.org/officeDocument/2006/relationships/image" Target="../media/image25.svg"/><Relationship Id="rId1" Type="http://schemas.openxmlformats.org/officeDocument/2006/relationships/slideMaster" Target="../slideMasters/slideMaster2.xml"/><Relationship Id="rId6" Type="http://schemas.openxmlformats.org/officeDocument/2006/relationships/image" Target="../media/image77.png"/><Relationship Id="rId11" Type="http://schemas.openxmlformats.org/officeDocument/2006/relationships/image" Target="../media/image42.svg"/><Relationship Id="rId5" Type="http://schemas.openxmlformats.org/officeDocument/2006/relationships/image" Target="../media/image76.png"/><Relationship Id="rId1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image" Target="../media/image75.png"/><Relationship Id="rId9" Type="http://schemas.openxmlformats.org/officeDocument/2006/relationships/image" Target="../media/image40.emf"/><Relationship Id="rId14" Type="http://schemas.openxmlformats.org/officeDocument/2006/relationships/image" Target="../media/image82.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257434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652480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97357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793641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404294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908385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8695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4419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9" cstate="screen">
            <a:alphaModFix amt="50000"/>
            <a:extLst>
              <a:ext uri="{28A0092B-C50C-407E-A947-70E740481C1C}">
                <a14:useLocalDpi xmlns:a14="http://schemas.microsoft.com/office/drawing/2010/main"/>
              </a:ext>
            </a:extLst>
          </a:blip>
          <a:srcRect/>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20" cstate="screen">
            <a:alphaModFix amt="85000"/>
            <a:extLst>
              <a:ext uri="{28A0092B-C50C-407E-A947-70E740481C1C}">
                <a14:useLocalDpi xmlns:a14="http://schemas.microsoft.com/office/drawing/2010/main"/>
              </a:ext>
            </a:extLst>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21" cstate="screen">
            <a:alphaModFix amt="20000"/>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3046139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cstate="screen">
            <a:alphaModFix amt="70000"/>
            <a:extLst>
              <a:ext uri="{28A0092B-C50C-407E-A947-70E740481C1C}">
                <a14:useLocalDpi xmlns:a14="http://schemas.microsoft.com/office/drawing/2010/main"/>
              </a:ext>
            </a:extLst>
          </a:blip>
          <a:srcRect/>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cstate="screen">
            <a:alphaModFix/>
            <a:extLst>
              <a:ext uri="{28A0092B-C50C-407E-A947-70E740481C1C}">
                <a14:useLocalDpi xmlns:a14="http://schemas.microsoft.com/office/drawing/2010/main"/>
              </a:ext>
            </a:extLst>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cstate="screen">
            <a:alphaModFix amt="7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503075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cstate="screen">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888286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4425699" cy="724355"/>
          </a:xfrm>
          <a:prstGeom prst="rect">
            <a:avLst/>
          </a:prstGeom>
        </p:spPr>
      </p:pic>
    </p:spTree>
    <p:extLst>
      <p:ext uri="{BB962C8B-B14F-4D97-AF65-F5344CB8AC3E}">
        <p14:creationId xmlns:p14="http://schemas.microsoft.com/office/powerpoint/2010/main" val="2473373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screen">
            <a:alphaModFix/>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207853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1516643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70618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19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135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cstate="screen">
            <a:alphaModFix am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893220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9">
            <a:duotone>
              <a:schemeClr val="accent4">
                <a:shade val="45000"/>
                <a:satMod val="135000"/>
              </a:scheme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5"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6" cstate="screen">
            <a:alphaModFix amt="40000"/>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479799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9"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10" cstate="screen">
            <a:alphaModFix amt="4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spTree>
    <p:extLst>
      <p:ext uri="{BB962C8B-B14F-4D97-AF65-F5344CB8AC3E}">
        <p14:creationId xmlns:p14="http://schemas.microsoft.com/office/powerpoint/2010/main" val="317679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701632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276303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6530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62582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3/22/2024</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17406485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11.png"/><Relationship Id="rId4" Type="http://schemas.openxmlformats.org/officeDocument/2006/relationships/image" Target="../media/image2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06.png"/><Relationship Id="rId5" Type="http://schemas.openxmlformats.org/officeDocument/2006/relationships/diagramQuickStyle" Target="../diagrams/quickStyle3.xml"/><Relationship Id="rId10" Type="http://schemas.openxmlformats.org/officeDocument/2006/relationships/image" Target="../media/image105.png"/><Relationship Id="rId4" Type="http://schemas.openxmlformats.org/officeDocument/2006/relationships/diagramLayout" Target="../diagrams/layout3.xml"/><Relationship Id="rId9" Type="http://schemas.openxmlformats.org/officeDocument/2006/relationships/image" Target="../media/image104.png"/></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iris.peabody.vanderbilt.edu/module/bi1/cresource/q2/p02/#content"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iris.peabody.vanderbilt.edu/module/bi1/cresource/q2/p02/#content"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hyperlink" Target="https://www.ci3t.org/covid" TargetMode="External"/><Relationship Id="rId9" Type="http://schemas.openxmlformats.org/officeDocument/2006/relationships/image" Target="../media/image138.png"/></Relationships>
</file>

<file path=ppt/slides/_rels/slide4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jpe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147.png"/><Relationship Id="rId5" Type="http://schemas.openxmlformats.org/officeDocument/2006/relationships/image" Target="../media/image142.jpeg"/><Relationship Id="rId10"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45.png"/></Relationships>
</file>

<file path=ppt/slides/_rels/slide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hyperlink" Target="https://www.ci3t.org/p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18" Type="http://schemas.openxmlformats.org/officeDocument/2006/relationships/image" Target="../media/image169.jpeg"/><Relationship Id="rId3" Type="http://schemas.openxmlformats.org/officeDocument/2006/relationships/image" Target="../media/image154.jpeg"/><Relationship Id="rId21" Type="http://schemas.openxmlformats.org/officeDocument/2006/relationships/image" Target="../media/image129.png"/><Relationship Id="rId7" Type="http://schemas.openxmlformats.org/officeDocument/2006/relationships/image" Target="../media/image158.jpeg"/><Relationship Id="rId12" Type="http://schemas.openxmlformats.org/officeDocument/2006/relationships/image" Target="../media/image163.jpeg"/><Relationship Id="rId17" Type="http://schemas.openxmlformats.org/officeDocument/2006/relationships/image" Target="../media/image168.jpeg"/><Relationship Id="rId2" Type="http://schemas.openxmlformats.org/officeDocument/2006/relationships/notesSlide" Target="../notesSlides/notesSlide12.xml"/><Relationship Id="rId16" Type="http://schemas.openxmlformats.org/officeDocument/2006/relationships/image" Target="../media/image167.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5" Type="http://schemas.openxmlformats.org/officeDocument/2006/relationships/image" Target="../media/image166.jpeg"/><Relationship Id="rId23" Type="http://schemas.openxmlformats.org/officeDocument/2006/relationships/image" Target="../media/image172.png"/><Relationship Id="rId10" Type="http://schemas.openxmlformats.org/officeDocument/2006/relationships/image" Target="../media/image161.jpeg"/><Relationship Id="rId19" Type="http://schemas.openxmlformats.org/officeDocument/2006/relationships/image" Target="../media/image170.jpe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5.jpeg"/><Relationship Id="rId22" Type="http://schemas.openxmlformats.org/officeDocument/2006/relationships/image" Target="../media/image171.png"/></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75.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svg"/><Relationship Id="rId5" Type="http://schemas.openxmlformats.org/officeDocument/2006/relationships/image" Target="../media/image181.jpeg"/><Relationship Id="rId10" Type="http://schemas.openxmlformats.org/officeDocument/2006/relationships/image" Target="../media/image186.png"/><Relationship Id="rId4" Type="http://schemas.openxmlformats.org/officeDocument/2006/relationships/image" Target="../media/image180.jpeg"/><Relationship Id="rId9" Type="http://schemas.openxmlformats.org/officeDocument/2006/relationships/image" Target="../media/image185.sv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9.jpeg"/><Relationship Id="rId4" Type="http://schemas.openxmlformats.org/officeDocument/2006/relationships/image" Target="../media/image188.pn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ci3t.org/pl" TargetMode="External"/><Relationship Id="rId5" Type="http://schemas.openxmlformats.org/officeDocument/2006/relationships/image" Target="../media/image129.png"/><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2.gif"/><Relationship Id="rId5" Type="http://schemas.openxmlformats.org/officeDocument/2006/relationships/image" Target="../media/image91.jpeg"/><Relationship Id="rId4" Type="http://schemas.openxmlformats.org/officeDocument/2006/relationships/image" Target="../media/image90.png"/></Relationships>
</file>

<file path=ppt/slides/_rels/slide90.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18" Type="http://schemas.openxmlformats.org/officeDocument/2006/relationships/image" Target="../media/image169.jpeg"/><Relationship Id="rId3" Type="http://schemas.openxmlformats.org/officeDocument/2006/relationships/image" Target="../media/image154.jpeg"/><Relationship Id="rId21" Type="http://schemas.openxmlformats.org/officeDocument/2006/relationships/image" Target="../media/image194.jpeg"/><Relationship Id="rId7" Type="http://schemas.openxmlformats.org/officeDocument/2006/relationships/image" Target="../media/image158.jpeg"/><Relationship Id="rId12" Type="http://schemas.openxmlformats.org/officeDocument/2006/relationships/image" Target="../media/image163.jpeg"/><Relationship Id="rId17" Type="http://schemas.openxmlformats.org/officeDocument/2006/relationships/image" Target="../media/image168.jpeg"/><Relationship Id="rId2" Type="http://schemas.openxmlformats.org/officeDocument/2006/relationships/notesSlide" Target="../notesSlides/notesSlide21.xml"/><Relationship Id="rId16" Type="http://schemas.openxmlformats.org/officeDocument/2006/relationships/image" Target="../media/image167.jpeg"/><Relationship Id="rId20"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5" Type="http://schemas.openxmlformats.org/officeDocument/2006/relationships/image" Target="../media/image166.jpeg"/><Relationship Id="rId10" Type="http://schemas.openxmlformats.org/officeDocument/2006/relationships/image" Target="../media/image161.jpeg"/><Relationship Id="rId19" Type="http://schemas.openxmlformats.org/officeDocument/2006/relationships/image" Target="../media/image170.jpe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hyperlink" Target="https://www.ci3t.org/fabi" TargetMode="External"/><Relationship Id="rId4" Type="http://schemas.openxmlformats.org/officeDocument/2006/relationships/image" Target="../media/image197.png"/></Relationships>
</file>

<file path=ppt/slides/_rels/slide93.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svg"/><Relationship Id="rId4" Type="http://schemas.openxmlformats.org/officeDocument/2006/relationships/image" Target="../media/image19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microsoft.com/office/2007/relationships/hdphoto" Target="../media/hdphoto2.wdp"/></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506938"/>
            <a:ext cx="10515600" cy="2387600"/>
          </a:xfrm>
        </p:spPr>
        <p:txBody>
          <a:bodyPr>
            <a:normAutofit fontScale="90000"/>
          </a:bodyPr>
          <a:lstStyle/>
          <a:p>
            <a:r>
              <a:rPr lang="en-US" dirty="0"/>
              <a:t>Tertiary (Tier 3) Interventions </a:t>
            </a:r>
            <a:br>
              <a:rPr lang="en-US" dirty="0"/>
            </a:br>
            <a:r>
              <a:rPr lang="en-US" dirty="0"/>
              <a:t>in Ci3T Models: </a:t>
            </a:r>
            <a:br>
              <a:rPr lang="en-US" dirty="0"/>
            </a:br>
            <a:r>
              <a:rPr lang="en-US" dirty="0"/>
              <a:t>Logistics and Illustrations</a:t>
            </a:r>
          </a:p>
        </p:txBody>
      </p:sp>
      <p:sp>
        <p:nvSpPr>
          <p:cNvPr id="4" name="TextBox 3">
            <a:extLst>
              <a:ext uri="{FF2B5EF4-FFF2-40B4-BE49-F238E27FC236}">
                <a16:creationId xmlns:a16="http://schemas.microsoft.com/office/drawing/2014/main" id="{0ADC97BB-7FF6-8AE3-2052-DD350B504EAE}"/>
              </a:ext>
            </a:extLst>
          </p:cNvPr>
          <p:cNvSpPr txBox="1"/>
          <p:nvPr/>
        </p:nvSpPr>
        <p:spPr>
          <a:xfrm>
            <a:off x="2601048" y="2978006"/>
            <a:ext cx="7501467" cy="646331"/>
          </a:xfrm>
          <a:prstGeom prst="rect">
            <a:avLst/>
          </a:prstGeom>
          <a:noFill/>
        </p:spPr>
        <p:txBody>
          <a:bodyPr wrap="square">
            <a:spAutoFit/>
          </a:bodyPr>
          <a:lstStyle/>
          <a:p>
            <a:pPr algn="ctr"/>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Session 5</a:t>
            </a:r>
            <a:endParaRPr lang="en-US" dirty="0"/>
          </a:p>
        </p:txBody>
      </p:sp>
      <p:graphicFrame>
        <p:nvGraphicFramePr>
          <p:cNvPr id="7" name="Table 6">
            <a:extLst>
              <a:ext uri="{FF2B5EF4-FFF2-40B4-BE49-F238E27FC236}">
                <a16:creationId xmlns:a16="http://schemas.microsoft.com/office/drawing/2014/main" id="{D2907712-EF56-5012-61C0-550F2253CC79}"/>
              </a:ext>
            </a:extLst>
          </p:cNvPr>
          <p:cNvGraphicFramePr>
            <a:graphicFrameLocks/>
          </p:cNvGraphicFramePr>
          <p:nvPr>
            <p:extLst>
              <p:ext uri="{D42A27DB-BD31-4B8C-83A1-F6EECF244321}">
                <p14:modId xmlns:p14="http://schemas.microsoft.com/office/powerpoint/2010/main" val="264925085"/>
              </p:ext>
            </p:extLst>
          </p:nvPr>
        </p:nvGraphicFramePr>
        <p:xfrm>
          <a:off x="3439031" y="3894485"/>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dirty="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254394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554A0441-1BF9-0363-6962-EBDD1B5A8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9990" y="1690688"/>
            <a:ext cx="3947536" cy="4604481"/>
          </a:xfrm>
          <a:prstGeom prst="rect">
            <a:avLst/>
          </a:prstGeom>
          <a:ln w="57150">
            <a:solidFill>
              <a:schemeClr val="tx1"/>
            </a:solidFill>
          </a:ln>
        </p:spPr>
      </p:pic>
    </p:spTree>
    <p:extLst>
      <p:ext uri="{BB962C8B-B14F-4D97-AF65-F5344CB8AC3E}">
        <p14:creationId xmlns:p14="http://schemas.microsoft.com/office/powerpoint/2010/main" val="19935183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a:t>Wrapping Up &amp; Previewing Next Session</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a:normAutofit fontScale="85000" lnSpcReduction="20000"/>
          </a:bodyPr>
          <a:lstStyle/>
          <a:p>
            <a:pPr marL="514350" indent="-514350">
              <a:buFont typeface="+mj-lt"/>
              <a:buAutoNum type="arabicPeriod"/>
            </a:pPr>
            <a:r>
              <a:rPr lang="en-US"/>
              <a:t>Overview of Tertiary (Tier 3) Interventions in Ci3T Models: Data-informed Decision-making  </a:t>
            </a:r>
          </a:p>
          <a:p>
            <a:pPr marL="514350" indent="-514350">
              <a:buFont typeface="+mj-lt"/>
              <a:buAutoNum type="arabicPeriod"/>
            </a:pPr>
            <a:r>
              <a:rPr lang="en-US"/>
              <a:t>Illustrations: Supporting Students with Intensive Intervention Needs</a:t>
            </a:r>
          </a:p>
          <a:p>
            <a:pPr marL="971550" lvl="1" indent="-514350">
              <a:buFont typeface="+mj-lt"/>
              <a:buAutoNum type="arabicPeriod"/>
            </a:pPr>
            <a:r>
              <a:rPr lang="en-US"/>
              <a:t>Supporting students with acting out behaviors</a:t>
            </a:r>
          </a:p>
          <a:p>
            <a:pPr marL="971550" lvl="1" indent="-514350">
              <a:buFont typeface="+mj-lt"/>
              <a:buAutoNum type="arabicPeriod"/>
            </a:pPr>
            <a:r>
              <a:rPr lang="en-US"/>
              <a:t>Supporting students with internalizing issues</a:t>
            </a:r>
          </a:p>
          <a:p>
            <a:pPr marL="514350" indent="-514350">
              <a:buFont typeface="+mj-lt"/>
              <a:buAutoNum type="arabicPeriod"/>
            </a:pPr>
            <a:r>
              <a:rPr lang="en-US"/>
              <a:t>Exploring Other Tertiary (Tier 3) Interventions in Ci3T Models</a:t>
            </a: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a:t>Next time</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85000" lnSpcReduction="20000"/>
          </a:bodyPr>
          <a:lstStyle/>
          <a:p>
            <a:pPr marL="514350" indent="-514350">
              <a:buFont typeface="+mj-lt"/>
              <a:buAutoNum type="arabicPeriod"/>
            </a:pPr>
            <a:r>
              <a:rPr lang="en-US"/>
              <a:t>Overview of Ci3T: Identifying Successes and Areas for Reinforcement  </a:t>
            </a:r>
          </a:p>
          <a:p>
            <a:pPr marL="514350" indent="-514350">
              <a:buFont typeface="+mj-lt"/>
              <a:buAutoNum type="arabicPeriod"/>
            </a:pPr>
            <a:r>
              <a:rPr lang="en-US"/>
              <a:t>Closing out the School Year: Positive, Productive Learning Environments</a:t>
            </a:r>
          </a:p>
          <a:p>
            <a:pPr marL="514350" indent="-514350">
              <a:buFont typeface="+mj-lt"/>
              <a:buAutoNum type="arabicPeriod"/>
            </a:pPr>
            <a:r>
              <a:rPr lang="en-US"/>
              <a:t>Planning for the 2024-2025 Academic Year</a:t>
            </a:r>
          </a:p>
          <a:p>
            <a:pPr marL="514350" indent="-514350">
              <a:buFont typeface="+mj-lt"/>
              <a:buAutoNum type="arabicPeriod"/>
            </a:pPr>
            <a:r>
              <a:rPr lang="en-US"/>
              <a:t>Establishing Professional Learning Goals  </a:t>
            </a:r>
          </a:p>
        </p:txBody>
      </p:sp>
    </p:spTree>
    <p:extLst>
      <p:ext uri="{BB962C8B-B14F-4D97-AF65-F5344CB8AC3E}">
        <p14:creationId xmlns:p14="http://schemas.microsoft.com/office/powerpoint/2010/main" val="852592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dirty="0"/>
              <a:t>Comprehensive, Integrated, Three-Tiered Model of Prevention</a:t>
            </a:r>
          </a:p>
          <a:p>
            <a:pPr marL="0" indent="0" algn="ctr">
              <a:buNone/>
            </a:pPr>
            <a:r>
              <a:rPr lang="en-US" dirty="0"/>
              <a:t>(Lane, </a:t>
            </a:r>
            <a:r>
              <a:rPr lang="en-US" dirty="0" err="1"/>
              <a:t>Kalberg</a:t>
            </a:r>
            <a:r>
              <a:rPr lang="en-US" dirty="0"/>
              <a:t>,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dirty="0">
                <a:solidFill>
                  <a:schemeClr val="bg1"/>
                </a:solidFill>
                <a:latin typeface="+mj-lt"/>
              </a:rPr>
              <a:t>Thank</a:t>
            </a:r>
            <a:r>
              <a:rPr lang="en-US" sz="4800" dirty="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fontScale="90000"/>
          </a:bodyPr>
          <a:lstStyle/>
          <a:p>
            <a:r>
              <a:rPr lang="en-US"/>
              <a:t>Overview of Tertiary (Tier 3) Interventions in Ci3T Models: Data-informed Decision-making</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131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6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613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0441" y="1763840"/>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5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33627"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33627"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35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735285"/>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8452797" y="2438814"/>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2"/>
          <a:stretch>
            <a:fillRect/>
          </a:stretch>
        </p:blipFill>
        <p:spPr>
          <a:xfrm>
            <a:off x="6248400" y="722166"/>
            <a:ext cx="5624756" cy="5281092"/>
          </a:xfrm>
          <a:prstGeom prst="rect">
            <a:avLst/>
          </a:prstGeom>
          <a:ln>
            <a:solidFill>
              <a:schemeClr val="tx1"/>
            </a:solidFill>
          </a:ln>
        </p:spPr>
      </p:pic>
      <p:sp>
        <p:nvSpPr>
          <p:cNvPr id="11" name="Rectangle 10">
            <a:extLst>
              <a:ext uri="{FF2B5EF4-FFF2-40B4-BE49-F238E27FC236}">
                <a16:creationId xmlns:a16="http://schemas.microsoft.com/office/drawing/2014/main" id="{918557C2-2181-DEB9-F9F6-86F068E69BD9}"/>
              </a:ext>
            </a:extLst>
          </p:cNvPr>
          <p:cNvSpPr/>
          <p:nvPr/>
        </p:nvSpPr>
        <p:spPr>
          <a:xfrm>
            <a:off x="6221206" y="5493966"/>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ED2245E-EF2E-4624-F52D-3F74F0896F77}"/>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Tiered Intervention Library</a:t>
            </a:r>
          </a:p>
        </p:txBody>
      </p:sp>
      <p:pic>
        <p:nvPicPr>
          <p:cNvPr id="6" name="Picture 5">
            <a:extLst>
              <a:ext uri="{FF2B5EF4-FFF2-40B4-BE49-F238E27FC236}">
                <a16:creationId xmlns:a16="http://schemas.microsoft.com/office/drawing/2014/main" id="{AA5B4FFB-BA80-1D0C-2A2C-6FFF29E6F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6204033" cy="3629608"/>
          </a:xfrm>
          <a:prstGeom prst="rect">
            <a:avLst/>
          </a:prstGeom>
        </p:spPr>
      </p:pic>
      <p:pic>
        <p:nvPicPr>
          <p:cNvPr id="4" name="Picture 3">
            <a:extLst>
              <a:ext uri="{FF2B5EF4-FFF2-40B4-BE49-F238E27FC236}">
                <a16:creationId xmlns:a16="http://schemas.microsoft.com/office/drawing/2014/main" id="{A2545240-B406-DE7C-8B86-A78FA65F9B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4712" y="4118613"/>
            <a:ext cx="3729622" cy="2089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8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Illustrations: Supporting Students with Intensive Intervention Needs</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Supporting students with acting out issues</a:t>
            </a:r>
          </a:p>
          <a:p>
            <a:r>
              <a:rPr lang="en-US"/>
              <a:t>Supporting students with internalizing behaviors</a:t>
            </a:r>
          </a:p>
        </p:txBody>
      </p:sp>
    </p:spTree>
    <p:extLst>
      <p:ext uri="{BB962C8B-B14F-4D97-AF65-F5344CB8AC3E}">
        <p14:creationId xmlns:p14="http://schemas.microsoft.com/office/powerpoint/2010/main" val="397301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vert="horz" lIns="91440" tIns="45720" rIns="91440" bIns="45720" rtlCol="0" anchor="t">
            <a:normAutofit/>
          </a:bodyPr>
          <a:lstStyle/>
          <a:p>
            <a:r>
              <a:rPr lang="en-US" dirty="0"/>
              <a:t>Tag us in your Ci3T highlights- we’d love to see Ci3T in action! </a:t>
            </a:r>
            <a:endParaRPr lang="en-US"/>
          </a:p>
          <a:p>
            <a:r>
              <a:rPr lang="en-US" dirty="0"/>
              <a:t>Follow us on Twitter or Instagram for updates and links to resources!</a:t>
            </a:r>
            <a:endParaRPr lang="en-US" dirty="0">
              <a:cs typeface="Arial"/>
            </a:endParaRPr>
          </a:p>
          <a:p>
            <a:pPr marL="457200" lvl="1" indent="0">
              <a:buNone/>
            </a:pPr>
            <a:r>
              <a:rPr lang="en-US" dirty="0"/>
              <a:t>@Ci3TModel</a:t>
            </a:r>
            <a:endParaRPr lang="en-US" dirty="0">
              <a:cs typeface="Arial" panose="020B0604020202020204"/>
            </a:endParaRP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0878-82E1-4033-A310-72C1C4006D86}"/>
              </a:ext>
            </a:extLst>
          </p:cNvPr>
          <p:cNvSpPr>
            <a:spLocks noGrp="1"/>
          </p:cNvSpPr>
          <p:nvPr>
            <p:ph type="title"/>
          </p:nvPr>
        </p:nvSpPr>
        <p:spPr/>
        <p:txBody>
          <a:bodyPr>
            <a:normAutofit/>
          </a:bodyPr>
          <a:lstStyle/>
          <a:p>
            <a:r>
              <a:rPr lang="en-US"/>
              <a:t>Supporting Students with Acting Out Issues</a:t>
            </a:r>
            <a:br>
              <a:rPr lang="en-US"/>
            </a:br>
            <a:endParaRPr lang="en-US"/>
          </a:p>
        </p:txBody>
      </p:sp>
      <p:sp>
        <p:nvSpPr>
          <p:cNvPr id="3" name="Text Placeholder 2">
            <a:extLst>
              <a:ext uri="{FF2B5EF4-FFF2-40B4-BE49-F238E27FC236}">
                <a16:creationId xmlns:a16="http://schemas.microsoft.com/office/drawing/2014/main" id="{71FE741F-88D4-4D23-9189-D98C640B0B7A}"/>
              </a:ext>
            </a:extLst>
          </p:cNvPr>
          <p:cNvSpPr>
            <a:spLocks noGrp="1"/>
          </p:cNvSpPr>
          <p:nvPr>
            <p:ph type="body" idx="1"/>
          </p:nvPr>
        </p:nvSpPr>
        <p:spPr/>
        <p:txBody>
          <a:bodyPr/>
          <a:lstStyle/>
          <a:p>
            <a:r>
              <a:rPr lang="en-US"/>
              <a:t>A Look at Acting Out Behavior: Timing is Everything!</a:t>
            </a:r>
          </a:p>
        </p:txBody>
      </p:sp>
    </p:spTree>
    <p:extLst>
      <p:ext uri="{BB962C8B-B14F-4D97-AF65-F5344CB8AC3E}">
        <p14:creationId xmlns:p14="http://schemas.microsoft.com/office/powerpoint/2010/main" val="1380123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8EB3-7153-4984-8EB5-B575B5D6CD0C}"/>
              </a:ext>
            </a:extLst>
          </p:cNvPr>
          <p:cNvSpPr>
            <a:spLocks noGrp="1"/>
          </p:cNvSpPr>
          <p:nvPr>
            <p:ph type="title"/>
          </p:nvPr>
        </p:nvSpPr>
        <p:spPr>
          <a:xfrm>
            <a:off x="838199" y="193675"/>
            <a:ext cx="10515600" cy="1325563"/>
          </a:xfrm>
        </p:spPr>
        <p:txBody>
          <a:bodyPr/>
          <a:lstStyle/>
          <a:p>
            <a:r>
              <a:rPr lang="en-US"/>
              <a:t>Sample Intervention Grid</a:t>
            </a:r>
          </a:p>
        </p:txBody>
      </p:sp>
      <p:graphicFrame>
        <p:nvGraphicFramePr>
          <p:cNvPr id="4" name="Content Placeholder 3">
            <a:extLst>
              <a:ext uri="{FF2B5EF4-FFF2-40B4-BE49-F238E27FC236}">
                <a16:creationId xmlns:a16="http://schemas.microsoft.com/office/drawing/2014/main" id="{755AC6E8-28A5-4CED-87DA-F1E9F873C356}"/>
              </a:ext>
            </a:extLst>
          </p:cNvPr>
          <p:cNvGraphicFramePr>
            <a:graphicFrameLocks noGrp="1"/>
          </p:cNvGraphicFramePr>
          <p:nvPr>
            <p:ph idx="1"/>
          </p:nvPr>
        </p:nvGraphicFramePr>
        <p:xfrm>
          <a:off x="1" y="1339730"/>
          <a:ext cx="12191999" cy="5518270"/>
        </p:xfrm>
        <a:graphic>
          <a:graphicData uri="http://schemas.openxmlformats.org/drawingml/2006/table">
            <a:tbl>
              <a:tblPr firstRow="1" firstCol="1" bandRow="1">
                <a:tableStyleId>{5C22544A-7EE6-4342-B048-85BDC9FD1C3A}</a:tableStyleId>
              </a:tblPr>
              <a:tblGrid>
                <a:gridCol w="1523999">
                  <a:extLst>
                    <a:ext uri="{9D8B030D-6E8A-4147-A177-3AD203B41FA5}">
                      <a16:colId xmlns:a16="http://schemas.microsoft.com/office/drawing/2014/main" val="20000"/>
                    </a:ext>
                  </a:extLst>
                </a:gridCol>
                <a:gridCol w="2228850">
                  <a:extLst>
                    <a:ext uri="{9D8B030D-6E8A-4147-A177-3AD203B41FA5}">
                      <a16:colId xmlns:a16="http://schemas.microsoft.com/office/drawing/2014/main" val="20001"/>
                    </a:ext>
                  </a:extLst>
                </a:gridCol>
                <a:gridCol w="2581275">
                  <a:extLst>
                    <a:ext uri="{9D8B030D-6E8A-4147-A177-3AD203B41FA5}">
                      <a16:colId xmlns:a16="http://schemas.microsoft.com/office/drawing/2014/main" val="20002"/>
                    </a:ext>
                  </a:extLst>
                </a:gridCol>
                <a:gridCol w="3362325">
                  <a:extLst>
                    <a:ext uri="{9D8B030D-6E8A-4147-A177-3AD203B41FA5}">
                      <a16:colId xmlns:a16="http://schemas.microsoft.com/office/drawing/2014/main" val="20003"/>
                    </a:ext>
                  </a:extLst>
                </a:gridCol>
                <a:gridCol w="2495550">
                  <a:extLst>
                    <a:ext uri="{9D8B030D-6E8A-4147-A177-3AD203B41FA5}">
                      <a16:colId xmlns:a16="http://schemas.microsoft.com/office/drawing/2014/main" val="20004"/>
                    </a:ext>
                  </a:extLst>
                </a:gridCol>
              </a:tblGrid>
              <a:tr h="686765">
                <a:tc>
                  <a:txBody>
                    <a:bodyPr/>
                    <a:lstStyle/>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Support</a:t>
                      </a:r>
                      <a:endParaRPr lang="en-US" sz="1800" kern="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43930" marR="43930" marT="0" marB="0">
                    <a:solidFill>
                      <a:srgbClr val="E88266"/>
                    </a:solidFill>
                  </a:tcPr>
                </a:tc>
                <a:tc>
                  <a:txBody>
                    <a:bodyPr/>
                    <a:lstStyle/>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Description</a:t>
                      </a:r>
                      <a:endParaRPr lang="en-US" sz="1800" kern="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43930" marR="43930" marT="0" marB="0">
                    <a:solidFill>
                      <a:srgbClr val="E88266"/>
                    </a:solidFill>
                  </a:tcPr>
                </a:tc>
                <a:tc>
                  <a:txBody>
                    <a:bodyPr/>
                    <a:lstStyle/>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School-wide Data:</a:t>
                      </a:r>
                    </a:p>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Entry Criteria</a:t>
                      </a:r>
                      <a:endParaRPr lang="en-US" sz="1800" kern="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43930" marR="43930" marT="0" marB="0">
                    <a:solidFill>
                      <a:srgbClr val="E88266"/>
                    </a:solidFill>
                  </a:tcPr>
                </a:tc>
                <a:tc>
                  <a:txBody>
                    <a:bodyPr/>
                    <a:lstStyle/>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Data to Monitor Progress</a:t>
                      </a:r>
                      <a:endParaRPr lang="en-US" sz="1800" kern="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43930" marR="43930" marT="0" marB="0">
                    <a:solidFill>
                      <a:srgbClr val="E88266"/>
                    </a:solidFill>
                  </a:tcPr>
                </a:tc>
                <a:tc>
                  <a:txBody>
                    <a:bodyPr/>
                    <a:lstStyle/>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Exit Criteria</a:t>
                      </a:r>
                    </a:p>
                    <a:p>
                      <a:pPr marL="0" marR="0" algn="ctr">
                        <a:lnSpc>
                          <a:spcPct val="118000"/>
                        </a:lnSpc>
                        <a:spcBef>
                          <a:spcPts val="0"/>
                        </a:spcBef>
                        <a:spcAft>
                          <a:spcPts val="0"/>
                        </a:spcAft>
                      </a:pPr>
                      <a:r>
                        <a:rPr lang="en-US" sz="1800" kern="1400">
                          <a:effectLst/>
                          <a:latin typeface="Calibri Light" panose="020F0302020204030204" pitchFamily="34" charset="0"/>
                          <a:cs typeface="Times New Roman" panose="02020603050405020304" pitchFamily="18" charset="0"/>
                        </a:rPr>
                        <a:t> </a:t>
                      </a:r>
                      <a:endParaRPr lang="en-US" sz="1800" kern="14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43930" marR="43930" marT="0" marB="0">
                    <a:solidFill>
                      <a:srgbClr val="E88266"/>
                    </a:solidFill>
                  </a:tcPr>
                </a:tc>
                <a:extLst>
                  <a:ext uri="{0D108BD9-81ED-4DB2-BD59-A6C34878D82A}">
                    <a16:rowId xmlns:a16="http://schemas.microsoft.com/office/drawing/2014/main" val="10000"/>
                  </a:ext>
                </a:extLst>
              </a:tr>
              <a:tr h="4831505">
                <a:tc>
                  <a:txBody>
                    <a:bodyPr/>
                    <a:lstStyle/>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Individualized De-escalation Plan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E88266"/>
                    </a:solidFill>
                  </a:tcPr>
                </a:tc>
                <a:tc>
                  <a:txBody>
                    <a:bodyPr/>
                    <a:lstStyle/>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Ongoing strategy involving identifying specific student characteristics for each phase of the De-escalation cycles and implementing appropriate and evidence-based adult responses to managing student acting out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DBE9F5"/>
                    </a:solidFill>
                  </a:tcPr>
                </a:tc>
                <a:tc>
                  <a:txBody>
                    <a:bodyPr/>
                    <a:lstStyle/>
                    <a:p>
                      <a:pPr marL="6985"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a:t>
                      </a: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DBE9F5"/>
                    </a:solidFill>
                  </a:tcPr>
                </a:tc>
                <a:tc>
                  <a:txBody>
                    <a:bodyPr/>
                    <a:lstStyle/>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Identify a target behavior for the individual student. Include: (a) label for the behavior, (b) definition, (c) examples, and (d) non examples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Set behavioral goal based on baseline performance of the behavior.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Direct observation of the target behavior with data points graphed for decision making. </a:t>
                      </a:r>
                    </a:p>
                    <a:p>
                      <a:pPr marL="0" marR="0">
                        <a:lnSpc>
                          <a:spcPct val="118000"/>
                        </a:lnSpc>
                        <a:spcBef>
                          <a:spcPts val="0"/>
                        </a:spcBef>
                        <a:spcAft>
                          <a:spcPts val="0"/>
                        </a:spcAft>
                      </a:pPr>
                      <a:endParaRPr lang="en-US" sz="5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600" kern="1400" baseline="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integrity checklist</a:t>
                      </a:r>
                      <a:endParaRPr lang="en-US" sz="16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endParaRPr lang="en-US" sz="8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Teacher: IRP-15</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CIRP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DBE9F5"/>
                    </a:solidFill>
                  </a:tcPr>
                </a:tc>
                <a:tc>
                  <a:txBody>
                    <a:bodyPr/>
                    <a:lstStyle/>
                    <a:p>
                      <a:pPr marL="0" marR="0">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Low (0-3)</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Observation data demonstrate behavior is consistently within expected level (per goal; three consecutive data points) – then transition to maintenance plan and monitor behavior during transition.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6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DBE9F5"/>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44331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BD6C-5EE5-4031-85FF-21AB45ACC90A}"/>
              </a:ext>
            </a:extLst>
          </p:cNvPr>
          <p:cNvSpPr txBox="1">
            <a:spLocks/>
          </p:cNvSpPr>
          <p:nvPr/>
        </p:nvSpPr>
        <p:spPr>
          <a:xfrm>
            <a:off x="419100" y="317501"/>
            <a:ext cx="11353800" cy="1092200"/>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800"/>
              <a:t>Antecedents -Behavior - Consequences</a:t>
            </a:r>
          </a:p>
        </p:txBody>
      </p:sp>
      <p:graphicFrame>
        <p:nvGraphicFramePr>
          <p:cNvPr id="3" name="Content Placeholder 2">
            <a:extLst>
              <a:ext uri="{FF2B5EF4-FFF2-40B4-BE49-F238E27FC236}">
                <a16:creationId xmlns:a16="http://schemas.microsoft.com/office/drawing/2014/main" id="{FE369685-B3CD-41DF-A699-F5213B563FA5}"/>
              </a:ext>
            </a:extLst>
          </p:cNvPr>
          <p:cNvGraphicFramePr>
            <a:graphicFrameLocks/>
          </p:cNvGraphicFramePr>
          <p:nvPr/>
        </p:nvGraphicFramePr>
        <p:xfrm>
          <a:off x="2095501" y="1797049"/>
          <a:ext cx="8382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71B07D1-3FFD-46EF-8FE6-BAEB4C76C6C8}"/>
              </a:ext>
            </a:extLst>
          </p:cNvPr>
          <p:cNvSpPr txBox="1"/>
          <p:nvPr/>
        </p:nvSpPr>
        <p:spPr>
          <a:xfrm>
            <a:off x="466724" y="5739110"/>
            <a:ext cx="10810875" cy="923330"/>
          </a:xfrm>
          <a:prstGeom prst="rect">
            <a:avLst/>
          </a:prstGeom>
          <a:noFill/>
        </p:spPr>
        <p:txBody>
          <a:bodyPr wrap="square" rtlCol="0">
            <a:spAutoFit/>
          </a:bodyPr>
          <a:lstStyle/>
          <a:p>
            <a:pPr lvl="0"/>
            <a:r>
              <a:rPr lang="en-US" err="1"/>
              <a:t>Precorrection</a:t>
            </a:r>
            <a:r>
              <a:rPr lang="en-US"/>
              <a:t>: Identifies predictable contexts that often result in problem behavior and provides students with supports, prompts, and reinforcement for engaging in appropriate behavior</a:t>
            </a:r>
          </a:p>
          <a:p>
            <a:endParaRPr lang="en-US"/>
          </a:p>
        </p:txBody>
      </p:sp>
      <p:sp>
        <p:nvSpPr>
          <p:cNvPr id="5" name="Rounded Rectangle 5">
            <a:extLst>
              <a:ext uri="{FF2B5EF4-FFF2-40B4-BE49-F238E27FC236}">
                <a16:creationId xmlns:a16="http://schemas.microsoft.com/office/drawing/2014/main" id="{AA2938AE-BF8A-4BE9-B6E1-16FABCF3D8F6}"/>
              </a:ext>
            </a:extLst>
          </p:cNvPr>
          <p:cNvSpPr/>
          <p:nvPr/>
        </p:nvSpPr>
        <p:spPr>
          <a:xfrm rot="20927600">
            <a:off x="2725861" y="1674923"/>
            <a:ext cx="3505200" cy="914400"/>
          </a:xfrm>
          <a:prstGeom prst="roundRect">
            <a:avLst/>
          </a:prstGeom>
          <a:solidFill>
            <a:srgbClr val="5B9BD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Function!</a:t>
            </a:r>
          </a:p>
        </p:txBody>
      </p:sp>
      <p:sp>
        <p:nvSpPr>
          <p:cNvPr id="6" name="Right Arrow 3">
            <a:extLst>
              <a:ext uri="{FF2B5EF4-FFF2-40B4-BE49-F238E27FC236}">
                <a16:creationId xmlns:a16="http://schemas.microsoft.com/office/drawing/2014/main" id="{B79675D5-0E33-4272-A15F-0A3F49D260FE}"/>
              </a:ext>
            </a:extLst>
          </p:cNvPr>
          <p:cNvSpPr/>
          <p:nvPr/>
        </p:nvSpPr>
        <p:spPr>
          <a:xfrm rot="2159648">
            <a:off x="1161228" y="2535813"/>
            <a:ext cx="2001898" cy="1186546"/>
          </a:xfrm>
          <a:prstGeom prst="rightArrow">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04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BFB5-AE61-4D3C-B974-B53E3226411C}"/>
              </a:ext>
            </a:extLst>
          </p:cNvPr>
          <p:cNvSpPr>
            <a:spLocks noGrp="1"/>
          </p:cNvSpPr>
          <p:nvPr>
            <p:ph type="title"/>
          </p:nvPr>
        </p:nvSpPr>
        <p:spPr/>
        <p:txBody>
          <a:bodyPr>
            <a:normAutofit/>
          </a:bodyPr>
          <a:lstStyle/>
          <a:p>
            <a:r>
              <a:rPr lang="en-US" sz="4400"/>
              <a:t>Managing Acting Out Behaviors</a:t>
            </a:r>
            <a:endParaRPr lang="en-US"/>
          </a:p>
        </p:txBody>
      </p:sp>
      <p:sp>
        <p:nvSpPr>
          <p:cNvPr id="3" name="Content Placeholder 2">
            <a:extLst>
              <a:ext uri="{FF2B5EF4-FFF2-40B4-BE49-F238E27FC236}">
                <a16:creationId xmlns:a16="http://schemas.microsoft.com/office/drawing/2014/main" id="{4A4FD36E-5B8F-4BC1-AAF1-8D875413F878}"/>
              </a:ext>
            </a:extLst>
          </p:cNvPr>
          <p:cNvSpPr>
            <a:spLocks noGrp="1"/>
          </p:cNvSpPr>
          <p:nvPr>
            <p:ph idx="1"/>
          </p:nvPr>
        </p:nvSpPr>
        <p:spPr>
          <a:xfrm>
            <a:off x="838200" y="1825625"/>
            <a:ext cx="8448675" cy="4351338"/>
          </a:xfrm>
        </p:spPr>
        <p:txBody>
          <a:bodyPr>
            <a:normAutofit lnSpcReduction="10000"/>
          </a:bodyPr>
          <a:lstStyle/>
          <a:p>
            <a:r>
              <a:rPr lang="en-US" sz="2900">
                <a:latin typeface="Arial" panose="020B0604020202020204" pitchFamily="34" charset="0"/>
                <a:cs typeface="Arial" panose="020B0604020202020204" pitchFamily="34" charset="0"/>
              </a:rPr>
              <a:t>Classrooms are becoming increasingly more diverse</a:t>
            </a:r>
          </a:p>
          <a:p>
            <a:pPr lvl="1"/>
            <a:r>
              <a:rPr lang="en-US" sz="2600">
                <a:latin typeface="Arial" panose="020B0604020202020204" pitchFamily="34" charset="0"/>
                <a:cs typeface="Arial" panose="020B0604020202020204" pitchFamily="34" charset="0"/>
              </a:rPr>
              <a:t>Culturally</a:t>
            </a:r>
          </a:p>
          <a:p>
            <a:pPr lvl="1"/>
            <a:r>
              <a:rPr lang="en-US" sz="2600">
                <a:latin typeface="Arial" panose="020B0604020202020204" pitchFamily="34" charset="0"/>
                <a:cs typeface="Arial" panose="020B0604020202020204" pitchFamily="34" charset="0"/>
              </a:rPr>
              <a:t>Academically</a:t>
            </a:r>
          </a:p>
          <a:p>
            <a:pPr lvl="1"/>
            <a:r>
              <a:rPr lang="en-US" sz="2600">
                <a:latin typeface="Arial" panose="020B0604020202020204" pitchFamily="34" charset="0"/>
                <a:cs typeface="Arial" panose="020B0604020202020204" pitchFamily="34" charset="0"/>
              </a:rPr>
              <a:t>Behaviorally</a:t>
            </a:r>
          </a:p>
          <a:p>
            <a:pPr lvl="1"/>
            <a:r>
              <a:rPr lang="en-US" sz="2600">
                <a:latin typeface="Arial" panose="020B0604020202020204" pitchFamily="34" charset="0"/>
                <a:cs typeface="Arial" panose="020B0604020202020204" pitchFamily="34" charset="0"/>
              </a:rPr>
              <a:t>Social skill sets</a:t>
            </a:r>
          </a:p>
          <a:p>
            <a:pPr marL="457200" lvl="1" indent="0">
              <a:buNone/>
            </a:pPr>
            <a:r>
              <a:rPr lang="en-US" sz="2600">
                <a:solidFill>
                  <a:schemeClr val="tx1"/>
                </a:solidFill>
                <a:latin typeface="Arial" panose="020B0604020202020204" pitchFamily="34" charset="0"/>
                <a:cs typeface="Arial" panose="020B0604020202020204" pitchFamily="34" charset="0"/>
              </a:rPr>
              <a:t> </a:t>
            </a:r>
            <a:r>
              <a:rPr lang="en-US" sz="2000" kern="0">
                <a:solidFill>
                  <a:schemeClr val="tx1"/>
                </a:solidFill>
                <a:latin typeface="Arial" panose="020B0604020202020204" pitchFamily="34" charset="0"/>
                <a:cs typeface="Arial" panose="020B0604020202020204" pitchFamily="34" charset="0"/>
              </a:rPr>
              <a:t>(Lane, </a:t>
            </a:r>
            <a:r>
              <a:rPr lang="en-US" sz="2000" kern="0" err="1">
                <a:solidFill>
                  <a:schemeClr val="tx1"/>
                </a:solidFill>
                <a:latin typeface="Arial" panose="020B0604020202020204" pitchFamily="34" charset="0"/>
                <a:cs typeface="Arial" panose="020B0604020202020204" pitchFamily="34" charset="0"/>
              </a:rPr>
              <a:t>Wehby</a:t>
            </a:r>
            <a:r>
              <a:rPr lang="en-US" sz="2000" kern="0">
                <a:solidFill>
                  <a:schemeClr val="tx1"/>
                </a:solidFill>
                <a:latin typeface="Arial" panose="020B0604020202020204" pitchFamily="34" charset="0"/>
                <a:cs typeface="Arial" panose="020B0604020202020204" pitchFamily="34" charset="0"/>
              </a:rPr>
              <a:t>, &amp; Robertson, 2008)</a:t>
            </a:r>
          </a:p>
          <a:p>
            <a:pPr marL="457200" lvl="1" indent="0">
              <a:buNone/>
            </a:pPr>
            <a:endParaRPr lang="en-US" kern="0">
              <a:solidFill>
                <a:schemeClr val="tx1"/>
              </a:solidFill>
              <a:latin typeface="Arial" panose="020B0604020202020204" pitchFamily="34" charset="0"/>
              <a:cs typeface="Arial" panose="020B0604020202020204" pitchFamily="34" charset="0"/>
            </a:endParaRPr>
          </a:p>
          <a:p>
            <a:pPr marL="342900" lvl="1" indent="-342900">
              <a:buFont typeface="Arial" pitchFamily="34" charset="0"/>
              <a:buChar char="•"/>
            </a:pPr>
            <a:r>
              <a:rPr lang="en-US" sz="2900" kern="0">
                <a:solidFill>
                  <a:schemeClr val="tx1"/>
                </a:solidFill>
                <a:latin typeface="Arial" panose="020B0604020202020204" pitchFamily="34" charset="0"/>
                <a:cs typeface="Arial" panose="020B0604020202020204" pitchFamily="34" charset="0"/>
              </a:rPr>
              <a:t>Students with exceptionalities are accommodated in inclusive settings </a:t>
            </a:r>
            <a:r>
              <a:rPr lang="en-US" sz="2300" kern="0">
                <a:solidFill>
                  <a:schemeClr val="tx1"/>
                </a:solidFill>
                <a:latin typeface="Arial" panose="020B0604020202020204" pitchFamily="34" charset="0"/>
                <a:cs typeface="Arial" panose="020B0604020202020204" pitchFamily="34" charset="0"/>
              </a:rPr>
              <a:t>(</a:t>
            </a:r>
            <a:r>
              <a:rPr lang="en-US" sz="2300" kern="0" err="1">
                <a:solidFill>
                  <a:schemeClr val="tx1"/>
                </a:solidFill>
                <a:latin typeface="Arial" panose="020B0604020202020204" pitchFamily="34" charset="0"/>
                <a:cs typeface="Arial" panose="020B0604020202020204" pitchFamily="34" charset="0"/>
              </a:rPr>
              <a:t>MacMillian</a:t>
            </a:r>
            <a:r>
              <a:rPr lang="en-US" sz="2300" kern="0">
                <a:solidFill>
                  <a:schemeClr val="tx1"/>
                </a:solidFill>
                <a:latin typeface="Arial" panose="020B0604020202020204" pitchFamily="34" charset="0"/>
                <a:cs typeface="Arial" panose="020B0604020202020204" pitchFamily="34" charset="0"/>
              </a:rPr>
              <a:t>, Gresham, &amp; </a:t>
            </a:r>
            <a:r>
              <a:rPr lang="en-US" sz="2300" kern="0" err="1">
                <a:solidFill>
                  <a:schemeClr val="tx1"/>
                </a:solidFill>
                <a:latin typeface="Arial" panose="020B0604020202020204" pitchFamily="34" charset="0"/>
                <a:cs typeface="Arial" panose="020B0604020202020204" pitchFamily="34" charset="0"/>
              </a:rPr>
              <a:t>Forness</a:t>
            </a:r>
            <a:r>
              <a:rPr lang="en-US" sz="2300" kern="0">
                <a:solidFill>
                  <a:schemeClr val="tx1"/>
                </a:solidFill>
                <a:latin typeface="Arial" panose="020B0604020202020204" pitchFamily="34" charset="0"/>
                <a:cs typeface="Arial" panose="020B0604020202020204" pitchFamily="34" charset="0"/>
              </a:rPr>
              <a:t>, 1996)</a:t>
            </a:r>
          </a:p>
          <a:p>
            <a:endParaRPr lang="en-US"/>
          </a:p>
        </p:txBody>
      </p:sp>
      <p:graphicFrame>
        <p:nvGraphicFramePr>
          <p:cNvPr id="4" name="Content Placeholder 4">
            <a:extLst>
              <a:ext uri="{FF2B5EF4-FFF2-40B4-BE49-F238E27FC236}">
                <a16:creationId xmlns:a16="http://schemas.microsoft.com/office/drawing/2014/main" id="{F2BE634B-41D2-438A-9EEC-A42AA847AFAD}"/>
              </a:ext>
            </a:extLst>
          </p:cNvPr>
          <p:cNvGraphicFramePr>
            <a:graphicFrameLocks/>
          </p:cNvGraphicFramePr>
          <p:nvPr/>
        </p:nvGraphicFramePr>
        <p:xfrm>
          <a:off x="8347328" y="1581150"/>
          <a:ext cx="3368421" cy="3929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1266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E434-741A-4886-A655-24CC95A21CD1}"/>
              </a:ext>
            </a:extLst>
          </p:cNvPr>
          <p:cNvSpPr>
            <a:spLocks noGrp="1"/>
          </p:cNvSpPr>
          <p:nvPr>
            <p:ph type="title"/>
          </p:nvPr>
        </p:nvSpPr>
        <p:spPr>
          <a:xfrm>
            <a:off x="838199" y="248967"/>
            <a:ext cx="10515600" cy="1205766"/>
          </a:xfrm>
        </p:spPr>
        <p:txBody>
          <a:bodyPr/>
          <a:lstStyle/>
          <a:p>
            <a:r>
              <a:rPr lang="en-US" i="1"/>
              <a:t>The Acting-Out Cycle</a:t>
            </a:r>
          </a:p>
        </p:txBody>
      </p:sp>
      <p:sp>
        <p:nvSpPr>
          <p:cNvPr id="4" name="Rectangle 3">
            <a:extLst>
              <a:ext uri="{FF2B5EF4-FFF2-40B4-BE49-F238E27FC236}">
                <a16:creationId xmlns:a16="http://schemas.microsoft.com/office/drawing/2014/main" id="{1F2A24D1-EE28-4CF9-8400-9762DB8F1345}"/>
              </a:ext>
            </a:extLst>
          </p:cNvPr>
          <p:cNvSpPr>
            <a:spLocks noChangeArrowheads="1"/>
          </p:cNvSpPr>
          <p:nvPr/>
        </p:nvSpPr>
        <p:spPr bwMode="auto">
          <a:xfrm>
            <a:off x="1081454" y="6005486"/>
            <a:ext cx="7162800" cy="457200"/>
          </a:xfrm>
          <a:prstGeom prst="rect">
            <a:avLst/>
          </a:prstGeom>
          <a:solidFill>
            <a:schemeClr val="bg1"/>
          </a:solidFill>
          <a:ln w="9525">
            <a:noFill/>
            <a:miter lim="800000"/>
            <a:headEnd/>
            <a:tailEnd/>
          </a:ln>
          <a:effectLst/>
        </p:spPr>
        <p:txBody>
          <a:bodyPr wrap="none" anchor="ctr"/>
          <a:lstStyle/>
          <a:p>
            <a:pPr algn="ctr"/>
            <a:r>
              <a:rPr lang="en-US"/>
              <a:t>Colvin, 2004</a:t>
            </a:r>
          </a:p>
        </p:txBody>
      </p:sp>
      <p:sp>
        <p:nvSpPr>
          <p:cNvPr id="5" name="Rectangle 4">
            <a:extLst>
              <a:ext uri="{FF2B5EF4-FFF2-40B4-BE49-F238E27FC236}">
                <a16:creationId xmlns:a16="http://schemas.microsoft.com/office/drawing/2014/main" id="{D0F207F4-A367-4B51-8087-7FD5B9C9853A}"/>
              </a:ext>
            </a:extLst>
          </p:cNvPr>
          <p:cNvSpPr/>
          <p:nvPr/>
        </p:nvSpPr>
        <p:spPr>
          <a:xfrm>
            <a:off x="183357" y="6330773"/>
            <a:ext cx="7696200" cy="369332"/>
          </a:xfrm>
          <a:prstGeom prst="rect">
            <a:avLst/>
          </a:prstGeom>
        </p:spPr>
        <p:txBody>
          <a:bodyPr wrap="square">
            <a:spAutoFit/>
          </a:bodyPr>
          <a:lstStyle/>
          <a:p>
            <a:r>
              <a:rPr lang="en-US">
                <a:hlinkClick r:id="rId2"/>
              </a:rPr>
              <a:t>Overview of the Acting Out Cycle--Vanderbilt IRIS Module</a:t>
            </a:r>
            <a:endParaRPr lang="en-US"/>
          </a:p>
        </p:txBody>
      </p:sp>
      <p:grpSp>
        <p:nvGrpSpPr>
          <p:cNvPr id="15" name="Group 14">
            <a:extLst>
              <a:ext uri="{FF2B5EF4-FFF2-40B4-BE49-F238E27FC236}">
                <a16:creationId xmlns:a16="http://schemas.microsoft.com/office/drawing/2014/main" id="{BFBE3D99-D956-483C-9F19-59A16FA2A6A7}"/>
              </a:ext>
            </a:extLst>
          </p:cNvPr>
          <p:cNvGrpSpPr/>
          <p:nvPr/>
        </p:nvGrpSpPr>
        <p:grpSpPr>
          <a:xfrm>
            <a:off x="1319214" y="1657167"/>
            <a:ext cx="9525000" cy="4438833"/>
            <a:chOff x="952500" y="1690688"/>
            <a:chExt cx="9525000" cy="4438833"/>
          </a:xfrm>
        </p:grpSpPr>
        <p:grpSp>
          <p:nvGrpSpPr>
            <p:cNvPr id="9" name="Group 8">
              <a:extLst>
                <a:ext uri="{FF2B5EF4-FFF2-40B4-BE49-F238E27FC236}">
                  <a16:creationId xmlns:a16="http://schemas.microsoft.com/office/drawing/2014/main" id="{D790E943-0678-40CC-9970-98622B5C58AC}"/>
                </a:ext>
              </a:extLst>
            </p:cNvPr>
            <p:cNvGrpSpPr/>
            <p:nvPr/>
          </p:nvGrpSpPr>
          <p:grpSpPr>
            <a:xfrm>
              <a:off x="1714500" y="1690688"/>
              <a:ext cx="8763000" cy="3761030"/>
              <a:chOff x="609600" y="1215416"/>
              <a:chExt cx="8763000" cy="3761030"/>
            </a:xfrm>
          </p:grpSpPr>
          <p:sp>
            <p:nvSpPr>
              <p:cNvPr id="6" name="Text Box 5">
                <a:extLst>
                  <a:ext uri="{FF2B5EF4-FFF2-40B4-BE49-F238E27FC236}">
                    <a16:creationId xmlns:a16="http://schemas.microsoft.com/office/drawing/2014/main" id="{AA7AF57E-54E0-4BB0-B5AF-9050E7970400}"/>
                  </a:ext>
                </a:extLst>
              </p:cNvPr>
              <p:cNvSpPr txBox="1">
                <a:spLocks noChangeArrowheads="1"/>
              </p:cNvSpPr>
              <p:nvPr/>
            </p:nvSpPr>
            <p:spPr bwMode="auto">
              <a:xfrm>
                <a:off x="609600" y="1215416"/>
                <a:ext cx="8763000" cy="376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a:t>                                                                     5. Peak</a:t>
                </a:r>
              </a:p>
              <a:p>
                <a:pPr>
                  <a:spcBef>
                    <a:spcPct val="50000"/>
                  </a:spcBef>
                </a:pPr>
                <a:r>
                  <a:rPr lang="en-US" b="1"/>
                  <a:t>                                      </a:t>
                </a:r>
              </a:p>
              <a:p>
                <a:pPr>
                  <a:spcBef>
                    <a:spcPct val="50000"/>
                  </a:spcBef>
                </a:pPr>
                <a:r>
                  <a:rPr lang="en-US" b="1"/>
                  <a:t>	         4. Acceleration</a:t>
                </a:r>
              </a:p>
              <a:p>
                <a:pPr>
                  <a:spcBef>
                    <a:spcPct val="50000"/>
                  </a:spcBef>
                </a:pPr>
                <a:endParaRPr lang="en-US" b="1"/>
              </a:p>
              <a:p>
                <a:pPr>
                  <a:spcBef>
                    <a:spcPct val="50000"/>
                  </a:spcBef>
                </a:pPr>
                <a:r>
                  <a:rPr lang="en-US" b="1"/>
                  <a:t>						 6. De-escalation</a:t>
                </a:r>
              </a:p>
              <a:p>
                <a:pPr>
                  <a:spcBef>
                    <a:spcPct val="50000"/>
                  </a:spcBef>
                  <a:spcAft>
                    <a:spcPct val="5000"/>
                  </a:spcAft>
                </a:pPr>
                <a:endParaRPr lang="en-US" sz="1000" b="1"/>
              </a:p>
              <a:p>
                <a:pPr>
                  <a:spcBef>
                    <a:spcPct val="50000"/>
                  </a:spcBef>
                  <a:spcAft>
                    <a:spcPct val="5000"/>
                  </a:spcAft>
                </a:pPr>
                <a:r>
                  <a:rPr lang="en-US" b="1"/>
                  <a:t>    2. Trigger</a:t>
                </a:r>
              </a:p>
              <a:p>
                <a:pPr>
                  <a:spcBef>
                    <a:spcPct val="50000"/>
                  </a:spcBef>
                </a:pPr>
                <a:endParaRPr lang="en-US" sz="1000" b="1"/>
              </a:p>
              <a:p>
                <a:pPr>
                  <a:spcBef>
                    <a:spcPct val="50000"/>
                  </a:spcBef>
                </a:pPr>
                <a:r>
                  <a:rPr lang="en-US" b="1"/>
                  <a:t>1. Calm				                                             7. Recovery</a:t>
                </a:r>
              </a:p>
              <a:p>
                <a:pPr>
                  <a:spcBef>
                    <a:spcPct val="50000"/>
                  </a:spcBef>
                </a:pPr>
                <a:r>
                  <a:rPr lang="en-US" b="1"/>
                  <a:t>                                                              </a:t>
                </a:r>
              </a:p>
            </p:txBody>
          </p:sp>
          <p:pic>
            <p:nvPicPr>
              <p:cNvPr id="8" name="Picture 1">
                <a:extLst>
                  <a:ext uri="{FF2B5EF4-FFF2-40B4-BE49-F238E27FC236}">
                    <a16:creationId xmlns:a16="http://schemas.microsoft.com/office/drawing/2014/main" id="{66E4521A-80D3-4053-9F01-5C112A86F1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18" b="99669" l="0" r="100000">
                            <a14:foregroundMark x1="5642" y1="93377" x2="5642" y2="93377"/>
                            <a14:foregroundMark x1="8960" y1="95364" x2="8960" y2="95364"/>
                            <a14:foregroundMark x1="15265" y1="92715" x2="15265" y2="92715"/>
                            <a14:foregroundMark x1="19469" y1="77483" x2="19469" y2="77483"/>
                            <a14:foregroundMark x1="30310" y1="55960" x2="30310" y2="55960"/>
                            <a14:foregroundMark x1="34624" y1="52318" x2="34624" y2="52318"/>
                            <a14:foregroundMark x1="27434" y1="56954" x2="27434" y2="56954"/>
                            <a14:foregroundMark x1="31195" y1="54636" x2="31195" y2="54636"/>
                            <a14:foregroundMark x1="33407" y1="52980" x2="33407" y2="52980"/>
                            <a14:foregroundMark x1="34845" y1="49669" x2="34845" y2="49669"/>
                            <a14:foregroundMark x1="36836" y1="46689" x2="36836" y2="46689"/>
                            <a14:foregroundMark x1="1881" y1="94371" x2="1881" y2="94371"/>
                            <a14:foregroundMark x1="1438" y1="90397" x2="1438" y2="90397"/>
                            <a14:foregroundMark x1="17367" y1="89073" x2="17367" y2="89073"/>
                            <a14:foregroundMark x1="19690" y1="86093" x2="19690" y2="86093"/>
                            <a14:foregroundMark x1="21460" y1="76821" x2="21460" y2="76821"/>
                            <a14:foregroundMark x1="21460" y1="73179" x2="21460" y2="73179"/>
                            <a14:foregroundMark x1="22788" y1="65232" x2="22788" y2="65232"/>
                            <a14:foregroundMark x1="25442" y1="62583" x2="25442" y2="62583"/>
                            <a14:foregroundMark x1="27876" y1="61258" x2="27876" y2="61258"/>
                            <a14:foregroundMark x1="37721" y1="41060" x2="37721" y2="41060"/>
                            <a14:foregroundMark x1="39159" y1="39073" x2="39159" y2="39073"/>
                            <a14:foregroundMark x1="40376" y1="32781" x2="40376" y2="32781"/>
                            <a14:foregroundMark x1="41704" y1="25497" x2="41704" y2="25497"/>
                            <a14:foregroundMark x1="43142" y1="17550" x2="43142" y2="17550"/>
                            <a14:foregroundMark x1="43695" y1="10596" x2="43695" y2="10596"/>
                            <a14:foregroundMark x1="46128" y1="9934" x2="46128" y2="9934"/>
                            <a14:foregroundMark x1="47235" y1="6291" x2="47235" y2="6291"/>
                            <a14:foregroundMark x1="51217" y1="5298" x2="51217" y2="5298"/>
                            <a14:foregroundMark x1="54757" y1="8940" x2="54757" y2="8940"/>
                            <a14:foregroundMark x1="56084" y1="12252" x2="56084" y2="12252"/>
                            <a14:foregroundMark x1="58628" y1="17550" x2="58960" y2="18212"/>
                            <a14:foregroundMark x1="61062" y1="26159" x2="61062" y2="26159"/>
                            <a14:foregroundMark x1="62168" y1="34437" x2="62168" y2="34437"/>
                            <a14:foregroundMark x1="63053" y1="42715" x2="63053" y2="42715"/>
                            <a14:foregroundMark x1="64823" y1="49338" x2="64823" y2="49338"/>
                            <a14:foregroundMark x1="65708" y1="52980" x2="65708" y2="52980"/>
                            <a14:foregroundMark x1="66150" y1="60265" x2="66150" y2="60265"/>
                            <a14:foregroundMark x1="66704" y1="60927" x2="67035" y2="61589"/>
                            <a14:foregroundMark x1="68142" y1="63907" x2="68142" y2="63907"/>
                            <a14:foregroundMark x1="68695" y1="71192" x2="68805" y2="71854"/>
                            <a14:foregroundMark x1="70575" y1="75828" x2="70575" y2="75828"/>
                            <a14:foregroundMark x1="72345" y1="79470" x2="72345" y2="80464"/>
                            <a14:foregroundMark x1="73009" y1="85430" x2="73009" y2="85430"/>
                            <a14:foregroundMark x1="75553" y1="88411" x2="75553" y2="88411"/>
                            <a14:foregroundMark x1="77876" y1="91060" x2="77876" y2="91060"/>
                            <a14:foregroundMark x1="79314" y1="92384" x2="79314" y2="92384"/>
                            <a14:foregroundMark x1="81195" y1="94040" x2="81195" y2="94040"/>
                            <a14:foregroundMark x1="84071" y1="92715" x2="84513" y2="92715"/>
                            <a14:foregroundMark x1="90376" y1="92715" x2="91261" y2="92715"/>
                            <a14:foregroundMark x1="96571" y1="91391" x2="96571" y2="91391"/>
                            <a14:foregroundMark x1="82743" y1="94702" x2="82743" y2="94702"/>
                            <a14:foregroundMark x1="86283" y1="94371" x2="86283" y2="94371"/>
                            <a14:foregroundMark x1="86615" y1="93046" x2="86615" y2="93046"/>
                            <a14:foregroundMark x1="88938" y1="92715" x2="88938" y2="92715"/>
                            <a14:foregroundMark x1="88053" y1="95033" x2="88053" y2="95033"/>
                            <a14:foregroundMark x1="89712" y1="94371" x2="89712" y2="94371"/>
                            <a14:foregroundMark x1="93031" y1="93377" x2="93031" y2="93377"/>
                            <a14:foregroundMark x1="94248" y1="92384" x2="94248" y2="92384"/>
                            <a14:foregroundMark x1="95133" y1="93046" x2="95133" y2="93046"/>
                            <a14:foregroundMark x1="95133" y1="91060" x2="95133" y2="91060"/>
                            <a14:foregroundMark x1="97898" y1="93377" x2="97898" y2="93377"/>
                            <a14:foregroundMark x1="98783" y1="93377" x2="98783" y2="93377"/>
                            <a14:foregroundMark x1="98783" y1="90728" x2="98783" y2="90728"/>
                            <a14:foregroundMark x1="68031" y1="66556" x2="68031" y2="66556"/>
                            <a14:foregroundMark x1="70022" y1="71192" x2="70022" y2="71192"/>
                            <a14:foregroundMark x1="69469" y1="74172" x2="69469" y2="74172"/>
                            <a14:foregroundMark x1="71128" y1="79470" x2="71128" y2="79470"/>
                            <a14:foregroundMark x1="72566" y1="83113" x2="72566" y2="83113"/>
                            <a14:foregroundMark x1="74336" y1="87748" x2="74336" y2="87748"/>
                            <a14:foregroundMark x1="74115" y1="85430" x2="74115" y2="85430"/>
                            <a14:foregroundMark x1="44912" y1="13245" x2="44912" y2="13245"/>
                            <a14:foregroundMark x1="43584" y1="13576" x2="43584" y2="13576"/>
                            <a14:foregroundMark x1="48562" y1="6623" x2="48562" y2="6623"/>
                            <a14:foregroundMark x1="50442" y1="5629" x2="50442" y2="5629"/>
                            <a14:foregroundMark x1="49115" y1="4636" x2="49115" y2="4636"/>
                            <a14:foregroundMark x1="52544" y1="6623" x2="52544" y2="6623"/>
                            <a14:foregroundMark x1="53650" y1="6291" x2="53650" y2="6291"/>
                            <a14:foregroundMark x1="13385" y1="95033" x2="13385" y2="95033"/>
                            <a14:foregroundMark x1="11062" y1="96026" x2="11062" y2="96026"/>
                            <a14:foregroundMark x1="10619" y1="92053" x2="10619" y2="92053"/>
                            <a14:foregroundMark x1="8296" y1="92384" x2="8296" y2="92384"/>
                            <a14:foregroundMark x1="6858" y1="95364" x2="6858" y2="95364"/>
                            <a14:foregroundMark x1="5088" y1="96026" x2="5088" y2="96026"/>
                            <a14:foregroundMark x1="3540" y1="93709" x2="3540" y2="93709"/>
                            <a14:foregroundMark x1="2987" y1="91060" x2="2987" y2="91060"/>
                            <a14:foregroundMark x1="4425" y1="91722" x2="4425" y2="91722"/>
                            <a14:foregroundMark x1="12611" y1="92384" x2="12611" y2="92384"/>
                            <a14:foregroundMark x1="12168" y1="95695" x2="12168" y2="95695"/>
                            <a14:foregroundMark x1="15044" y1="95364" x2="15044" y2="95364"/>
                            <a14:foregroundMark x1="16593" y1="93709" x2="16593" y2="93709"/>
                            <a14:foregroundMark x1="16040" y1="90728" x2="16040" y2="90728"/>
                            <a14:foregroundMark x1="18252" y1="89404" x2="18252" y2="89404"/>
                            <a14:foregroundMark x1="17920" y1="85099" x2="17920" y2="85099"/>
                            <a14:foregroundMark x1="19580" y1="82119" x2="19580" y2="82119"/>
                            <a14:foregroundMark x1="18473" y1="82119" x2="18473" y2="82119"/>
                            <a14:foregroundMark x1="20796" y1="80132" x2="20796" y2="80132"/>
                            <a14:foregroundMark x1="20022" y1="76490" x2="20022" y2="76490"/>
                            <a14:foregroundMark x1="22345" y1="71192" x2="22345" y2="71192"/>
                            <a14:foregroundMark x1="22013" y1="68874" x2="22013" y2="68874"/>
                            <a14:foregroundMark x1="23341" y1="67881" x2="23341" y2="67881"/>
                            <a14:foregroundMark x1="24004" y1="64570" x2="24004" y2="64570"/>
                            <a14:foregroundMark x1="24004" y1="62583" x2="24004" y2="62583"/>
                            <a14:foregroundMark x1="25000" y1="59603" x2="25000" y2="59603"/>
                            <a14:foregroundMark x1="26327" y1="59272" x2="26327" y2="59272"/>
                            <a14:foregroundMark x1="28650" y1="59272" x2="28650" y2="59272"/>
                            <a14:foregroundMark x1="30420" y1="57947" x2="30420" y2="57947"/>
                            <a14:foregroundMark x1="28540" y1="55960" x2="28540" y2="55960"/>
                            <a14:foregroundMark x1="29535" y1="54636" x2="29535" y2="54636"/>
                            <a14:foregroundMark x1="32080" y1="55298" x2="32080" y2="55298"/>
                            <a14:foregroundMark x1="32412" y1="52980" x2="32412" y2="52980"/>
                            <a14:foregroundMark x1="35509" y1="50000" x2="35509" y2="50000"/>
                            <a14:foregroundMark x1="37721" y1="44702" x2="37721" y2="44702"/>
                            <a14:foregroundMark x1="35288" y1="47682" x2="35288" y2="47682"/>
                            <a14:foregroundMark x1="39602" y1="37086" x2="39602" y2="37086"/>
                            <a14:foregroundMark x1="41150" y1="28808" x2="41150" y2="28808"/>
                            <a14:foregroundMark x1="42367" y1="21523" x2="42367" y2="21523"/>
                            <a14:foregroundMark x1="45022" y1="7947" x2="45022" y2="7947"/>
                            <a14:foregroundMark x1="46460" y1="5629" x2="46460" y2="5629"/>
                            <a14:foregroundMark x1="56858" y1="11589" x2="56858" y2="11589"/>
                            <a14:foregroundMark x1="57743" y1="14570" x2="57743" y2="14570"/>
                            <a14:foregroundMark x1="59735" y1="21854" x2="59735" y2="21854"/>
                            <a14:foregroundMark x1="59181" y1="19536" x2="59181" y2="19536"/>
                            <a14:foregroundMark x1="60619" y1="23179" x2="60619" y2="23179"/>
                            <a14:foregroundMark x1="60066" y1="25166" x2="60066" y2="25166"/>
                            <a14:foregroundMark x1="61173" y1="29139" x2="61173" y2="29139"/>
                            <a14:foregroundMark x1="61947" y1="30795" x2="61947" y2="30795"/>
                            <a14:foregroundMark x1="62721" y1="36755" x2="62721" y2="36755"/>
                            <a14:foregroundMark x1="63053" y1="39404" x2="63053" y2="39404"/>
                            <a14:foregroundMark x1="63717" y1="41722" x2="63717" y2="41722"/>
                            <a14:foregroundMark x1="64270" y1="45033" x2="64270" y2="45033"/>
                            <a14:foregroundMark x1="63496" y1="45364" x2="63496" y2="45364"/>
                            <a14:foregroundMark x1="63606" y1="47682" x2="63606" y2="47682"/>
                            <a14:foregroundMark x1="65597" y1="55960" x2="65597" y2="55960"/>
                            <a14:foregroundMark x1="66593" y1="58609" x2="66593" y2="58609"/>
                            <a14:foregroundMark x1="68695" y1="68543" x2="68695" y2="68543"/>
                            <a14:foregroundMark x1="71681" y1="76821" x2="71681" y2="76821"/>
                            <a14:foregroundMark x1="73341" y1="82450" x2="73341" y2="82450"/>
                            <a14:foregroundMark x1="75774" y1="92053" x2="75774" y2="92053"/>
                            <a14:foregroundMark x1="76327" y1="90397" x2="76327" y2="90397"/>
                            <a14:foregroundMark x1="76991" y1="93046" x2="76991" y2="93046"/>
                            <a14:foregroundMark x1="78319" y1="94040" x2="78319" y2="94040"/>
                            <a14:foregroundMark x1="80642" y1="92715" x2="80642" y2="92715"/>
                            <a14:foregroundMark x1="81748" y1="92715" x2="81748" y2="92715"/>
                            <a14:foregroundMark x1="79535" y1="94702" x2="79535" y2="94702"/>
                            <a14:foregroundMark x1="82743" y1="92384" x2="82743" y2="92384"/>
                            <a14:foregroundMark x1="84735" y1="94040" x2="84735" y2="94040"/>
                            <a14:foregroundMark x1="85509" y1="92384" x2="85509" y2="92384"/>
                            <a14:foregroundMark x1="89602" y1="92053" x2="89602" y2="92053"/>
                            <a14:foregroundMark x1="87389" y1="92715" x2="87389" y2="92715"/>
                            <a14:foregroundMark x1="91593" y1="93709" x2="91593" y2="93709"/>
                            <a14:foregroundMark x1="92367" y1="92384" x2="92367" y2="92384"/>
                          </a14:backgroundRemoval>
                        </a14:imgEffect>
                      </a14:imgLayer>
                    </a14:imgProps>
                  </a:ext>
                  <a:ext uri="{28A0092B-C50C-407E-A947-70E740481C1C}">
                    <a14:useLocalDpi xmlns:a14="http://schemas.microsoft.com/office/drawing/2010/main"/>
                  </a:ext>
                </a:extLst>
              </a:blip>
              <a:srcRect/>
              <a:stretch>
                <a:fillRect/>
              </a:stretch>
            </p:blipFill>
            <p:spPr bwMode="auto">
              <a:xfrm>
                <a:off x="723900" y="1745882"/>
                <a:ext cx="8305800" cy="323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63AD764D-8AF8-4A3C-8414-D6E7E955764C}"/>
                </a:ext>
              </a:extLst>
            </p:cNvPr>
            <p:cNvGrpSpPr/>
            <p:nvPr/>
          </p:nvGrpSpPr>
          <p:grpSpPr>
            <a:xfrm>
              <a:off x="952500" y="1885767"/>
              <a:ext cx="8686800" cy="4243754"/>
              <a:chOff x="0" y="1623646"/>
              <a:chExt cx="8686800" cy="4243754"/>
            </a:xfrm>
          </p:grpSpPr>
          <p:sp>
            <p:nvSpPr>
              <p:cNvPr id="10" name="Line 6">
                <a:extLst>
                  <a:ext uri="{FF2B5EF4-FFF2-40B4-BE49-F238E27FC236}">
                    <a16:creationId xmlns:a16="http://schemas.microsoft.com/office/drawing/2014/main" id="{6FD6404B-C515-4E73-ACE2-632A478498F4}"/>
                  </a:ext>
                </a:extLst>
              </p:cNvPr>
              <p:cNvSpPr>
                <a:spLocks noChangeShapeType="1"/>
              </p:cNvSpPr>
              <p:nvPr/>
            </p:nvSpPr>
            <p:spPr bwMode="auto">
              <a:xfrm>
                <a:off x="533400" y="5357446"/>
                <a:ext cx="815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Line 7">
                <a:extLst>
                  <a:ext uri="{FF2B5EF4-FFF2-40B4-BE49-F238E27FC236}">
                    <a16:creationId xmlns:a16="http://schemas.microsoft.com/office/drawing/2014/main" id="{A3A12D3D-CA38-4779-915E-568E698B5F9F}"/>
                  </a:ext>
                </a:extLst>
              </p:cNvPr>
              <p:cNvSpPr>
                <a:spLocks noChangeShapeType="1"/>
              </p:cNvSpPr>
              <p:nvPr/>
            </p:nvSpPr>
            <p:spPr bwMode="auto">
              <a:xfrm flipV="1">
                <a:off x="381000" y="2080846"/>
                <a:ext cx="0" cy="3276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Text Box 8">
                <a:extLst>
                  <a:ext uri="{FF2B5EF4-FFF2-40B4-BE49-F238E27FC236}">
                    <a16:creationId xmlns:a16="http://schemas.microsoft.com/office/drawing/2014/main" id="{C99B7101-08E2-4BCE-B9A1-215035F89E92}"/>
                  </a:ext>
                </a:extLst>
              </p:cNvPr>
              <p:cNvSpPr txBox="1">
                <a:spLocks noChangeArrowheads="1"/>
              </p:cNvSpPr>
              <p:nvPr/>
            </p:nvSpPr>
            <p:spPr bwMode="auto">
              <a:xfrm rot="16200000">
                <a:off x="-1302543" y="2926189"/>
                <a:ext cx="2971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a:t>Intensity</a:t>
                </a:r>
              </a:p>
            </p:txBody>
          </p:sp>
          <p:sp>
            <p:nvSpPr>
              <p:cNvPr id="13" name="Rectangle 12">
                <a:extLst>
                  <a:ext uri="{FF2B5EF4-FFF2-40B4-BE49-F238E27FC236}">
                    <a16:creationId xmlns:a16="http://schemas.microsoft.com/office/drawing/2014/main" id="{269244DE-AF89-40EC-8F33-60A876CE83CB}"/>
                  </a:ext>
                </a:extLst>
              </p:cNvPr>
              <p:cNvSpPr/>
              <p:nvPr/>
            </p:nvSpPr>
            <p:spPr>
              <a:xfrm>
                <a:off x="3581400" y="5357446"/>
                <a:ext cx="2286000" cy="50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Time</a:t>
                </a:r>
              </a:p>
            </p:txBody>
          </p:sp>
        </p:grpSp>
      </p:grpSp>
      <p:pic>
        <p:nvPicPr>
          <p:cNvPr id="16" name="Picture 15">
            <a:extLst>
              <a:ext uri="{FF2B5EF4-FFF2-40B4-BE49-F238E27FC236}">
                <a16:creationId xmlns:a16="http://schemas.microsoft.com/office/drawing/2014/main" id="{09D05E0F-10A2-4C82-B2DF-476057495E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6486" y="309412"/>
            <a:ext cx="1591454" cy="2268959"/>
          </a:xfrm>
          <a:prstGeom prst="rect">
            <a:avLst/>
          </a:prstGeom>
          <a:ln>
            <a:noFill/>
          </a:ln>
          <a:effectLst>
            <a:outerShdw blurRad="292100" dist="139700" dir="2700000" algn="tl" rotWithShape="0">
              <a:srgbClr val="333333">
                <a:alpha val="65000"/>
              </a:srgbClr>
            </a:outerShdw>
          </a:effectLst>
        </p:spPr>
      </p:pic>
      <p:sp>
        <p:nvSpPr>
          <p:cNvPr id="17" name="Content Placeholder 2">
            <a:extLst>
              <a:ext uri="{FF2B5EF4-FFF2-40B4-BE49-F238E27FC236}">
                <a16:creationId xmlns:a16="http://schemas.microsoft.com/office/drawing/2014/main" id="{8E00BE7D-7547-4A2C-A716-65DDF5A86788}"/>
              </a:ext>
            </a:extLst>
          </p:cNvPr>
          <p:cNvSpPr txBox="1">
            <a:spLocks/>
          </p:cNvSpPr>
          <p:nvPr/>
        </p:nvSpPr>
        <p:spPr>
          <a:xfrm>
            <a:off x="6968269" y="2792220"/>
            <a:ext cx="4518147" cy="2666067"/>
          </a:xfrm>
          <a:prstGeom prst="rect">
            <a:avLst/>
          </a:prstGeom>
          <a:solidFill>
            <a:srgbClr val="FFB793"/>
          </a:solidFill>
          <a:ln>
            <a:no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dirty="0"/>
          </a:p>
          <a:p>
            <a:pPr algn="ctr">
              <a:buFont typeface="Arial" panose="020B0604020202020204" pitchFamily="34" charset="0"/>
              <a:buNone/>
              <a:defRPr/>
            </a:pPr>
            <a:r>
              <a:rPr lang="en-US" sz="4400" dirty="0"/>
              <a:t>Whether the problem behavior is managed safely or not </a:t>
            </a:r>
          </a:p>
          <a:p>
            <a:pPr algn="ctr">
              <a:buFont typeface="Arial" panose="020B0604020202020204" pitchFamily="34" charset="0"/>
              <a:buNone/>
              <a:defRPr/>
            </a:pPr>
            <a:r>
              <a:rPr lang="en-US" sz="4400" dirty="0"/>
              <a:t>	or is defused</a:t>
            </a:r>
          </a:p>
          <a:p>
            <a:pPr algn="ctr">
              <a:buFont typeface="Arial" panose="020B0604020202020204" pitchFamily="34" charset="0"/>
              <a:buNone/>
              <a:defRPr/>
            </a:pPr>
            <a:r>
              <a:rPr lang="en-US" sz="4400" dirty="0"/>
              <a:t>in a large measure depends on</a:t>
            </a:r>
          </a:p>
          <a:p>
            <a:pPr algn="ctr">
              <a:buFont typeface="Arial" panose="020B0604020202020204" pitchFamily="34" charset="0"/>
              <a:buNone/>
              <a:defRPr/>
            </a:pPr>
            <a:r>
              <a:rPr lang="en-US" sz="4400" b="1" dirty="0">
                <a:solidFill>
                  <a:schemeClr val="tx2"/>
                </a:solidFill>
              </a:rPr>
              <a:t>YOUR INITIAL RESPONSE</a:t>
            </a:r>
          </a:p>
          <a:p>
            <a:pPr marL="0" indent="0" algn="r">
              <a:buNone/>
            </a:pPr>
            <a:r>
              <a:rPr lang="en-US" dirty="0"/>
              <a:t>-Dr. Geoff Colvin</a:t>
            </a:r>
          </a:p>
        </p:txBody>
      </p:sp>
      <p:sp>
        <p:nvSpPr>
          <p:cNvPr id="18" name="Text Box 9">
            <a:extLst>
              <a:ext uri="{FF2B5EF4-FFF2-40B4-BE49-F238E27FC236}">
                <a16:creationId xmlns:a16="http://schemas.microsoft.com/office/drawing/2014/main" id="{40556E88-FAB2-4C39-830B-0CA30B175FD0}"/>
              </a:ext>
            </a:extLst>
          </p:cNvPr>
          <p:cNvSpPr txBox="1">
            <a:spLocks noChangeArrowheads="1"/>
          </p:cNvSpPr>
          <p:nvPr/>
        </p:nvSpPr>
        <p:spPr bwMode="auto">
          <a:xfrm>
            <a:off x="2964657" y="3277629"/>
            <a:ext cx="2133600" cy="79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spcAft>
                <a:spcPct val="5000"/>
              </a:spcAft>
            </a:pPr>
            <a:r>
              <a:rPr lang="en-US" b="1"/>
              <a:t>3. Agitation</a:t>
            </a:r>
          </a:p>
          <a:p>
            <a:pPr>
              <a:spcBef>
                <a:spcPct val="50000"/>
              </a:spcBef>
            </a:pPr>
            <a:endParaRPr lang="en-US"/>
          </a:p>
        </p:txBody>
      </p:sp>
    </p:spTree>
    <p:extLst>
      <p:ext uri="{BB962C8B-B14F-4D97-AF65-F5344CB8AC3E}">
        <p14:creationId xmlns:p14="http://schemas.microsoft.com/office/powerpoint/2010/main" val="37305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2D097-DAF5-458C-86A4-7E10C54BD2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148" y="4765647"/>
            <a:ext cx="808037" cy="1906872"/>
          </a:xfrm>
          <a:prstGeom prst="rect">
            <a:avLst/>
          </a:prstGeom>
        </p:spPr>
      </p:pic>
      <p:pic>
        <p:nvPicPr>
          <p:cNvPr id="3" name="Picture 2">
            <a:extLst>
              <a:ext uri="{FF2B5EF4-FFF2-40B4-BE49-F238E27FC236}">
                <a16:creationId xmlns:a16="http://schemas.microsoft.com/office/drawing/2014/main" id="{19D429D3-29CD-4A59-A600-603AC5332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198" y="1845693"/>
            <a:ext cx="908214" cy="1767813"/>
          </a:xfrm>
          <a:prstGeom prst="rect">
            <a:avLst/>
          </a:prstGeom>
        </p:spPr>
      </p:pic>
      <p:pic>
        <p:nvPicPr>
          <p:cNvPr id="4" name="Picture 3">
            <a:extLst>
              <a:ext uri="{FF2B5EF4-FFF2-40B4-BE49-F238E27FC236}">
                <a16:creationId xmlns:a16="http://schemas.microsoft.com/office/drawing/2014/main" id="{414426F2-81C0-4958-87C0-9DEF5D0B9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314" y="512364"/>
            <a:ext cx="908214" cy="1767813"/>
          </a:xfrm>
          <a:prstGeom prst="rect">
            <a:avLst/>
          </a:prstGeom>
        </p:spPr>
      </p:pic>
      <p:pic>
        <p:nvPicPr>
          <p:cNvPr id="5" name="Picture 4">
            <a:extLst>
              <a:ext uri="{FF2B5EF4-FFF2-40B4-BE49-F238E27FC236}">
                <a16:creationId xmlns:a16="http://schemas.microsoft.com/office/drawing/2014/main" id="{784F7B93-3956-48A0-B954-E27F31092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58044" y="2375427"/>
            <a:ext cx="792758" cy="1611024"/>
          </a:xfrm>
          <a:prstGeom prst="rect">
            <a:avLst/>
          </a:prstGeom>
        </p:spPr>
      </p:pic>
      <p:pic>
        <p:nvPicPr>
          <p:cNvPr id="6" name="Picture 5">
            <a:extLst>
              <a:ext uri="{FF2B5EF4-FFF2-40B4-BE49-F238E27FC236}">
                <a16:creationId xmlns:a16="http://schemas.microsoft.com/office/drawing/2014/main" id="{79E7C480-0D6B-424C-A3DC-CEFA19CFFE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7731" y="403955"/>
            <a:ext cx="1096538" cy="1623498"/>
          </a:xfrm>
          <a:prstGeom prst="rect">
            <a:avLst/>
          </a:prstGeom>
        </p:spPr>
      </p:pic>
      <p:pic>
        <p:nvPicPr>
          <p:cNvPr id="7" name="Picture 6">
            <a:extLst>
              <a:ext uri="{FF2B5EF4-FFF2-40B4-BE49-F238E27FC236}">
                <a16:creationId xmlns:a16="http://schemas.microsoft.com/office/drawing/2014/main" id="{BC5EED89-866D-4E35-A5C8-A93423538A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60256" y="4623373"/>
            <a:ext cx="803069" cy="1510475"/>
          </a:xfrm>
          <a:prstGeom prst="rect">
            <a:avLst/>
          </a:prstGeom>
        </p:spPr>
      </p:pic>
      <p:pic>
        <p:nvPicPr>
          <p:cNvPr id="8" name="Picture 7">
            <a:extLst>
              <a:ext uri="{FF2B5EF4-FFF2-40B4-BE49-F238E27FC236}">
                <a16:creationId xmlns:a16="http://schemas.microsoft.com/office/drawing/2014/main" id="{058445A8-31B2-452B-ABDC-64E7500BE4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5472" y="653050"/>
            <a:ext cx="1488916" cy="1486439"/>
          </a:xfrm>
          <a:prstGeom prst="rect">
            <a:avLst/>
          </a:prstGeom>
        </p:spPr>
      </p:pic>
      <p:pic>
        <p:nvPicPr>
          <p:cNvPr id="9" name="Picture 8">
            <a:extLst>
              <a:ext uri="{FF2B5EF4-FFF2-40B4-BE49-F238E27FC236}">
                <a16:creationId xmlns:a16="http://schemas.microsoft.com/office/drawing/2014/main" id="{15D45910-6685-4D49-BE4E-D2CEA8FF3D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38036" y="3687227"/>
            <a:ext cx="3831384" cy="707209"/>
          </a:xfrm>
          <a:prstGeom prst="rect">
            <a:avLst/>
          </a:prstGeom>
        </p:spPr>
      </p:pic>
      <p:sp>
        <p:nvSpPr>
          <p:cNvPr id="10" name="Title 1">
            <a:extLst>
              <a:ext uri="{FF2B5EF4-FFF2-40B4-BE49-F238E27FC236}">
                <a16:creationId xmlns:a16="http://schemas.microsoft.com/office/drawing/2014/main" id="{5DF1A7D4-E1A2-461F-9EC5-9A641266CBF8}"/>
              </a:ext>
            </a:extLst>
          </p:cNvPr>
          <p:cNvSpPr txBox="1">
            <a:spLocks/>
          </p:cNvSpPr>
          <p:nvPr/>
        </p:nvSpPr>
        <p:spPr>
          <a:xfrm>
            <a:off x="2339547" y="2579535"/>
            <a:ext cx="75057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a:t>Behavior Chains</a:t>
            </a:r>
          </a:p>
        </p:txBody>
      </p:sp>
      <p:sp>
        <p:nvSpPr>
          <p:cNvPr id="11" name="Content Placeholder 2">
            <a:extLst>
              <a:ext uri="{FF2B5EF4-FFF2-40B4-BE49-F238E27FC236}">
                <a16:creationId xmlns:a16="http://schemas.microsoft.com/office/drawing/2014/main" id="{4634768B-A588-4E9A-94C3-FEF27B12768D}"/>
              </a:ext>
            </a:extLst>
          </p:cNvPr>
          <p:cNvSpPr txBox="1">
            <a:spLocks/>
          </p:cNvSpPr>
          <p:nvPr/>
        </p:nvSpPr>
        <p:spPr>
          <a:xfrm>
            <a:off x="3266355" y="4636673"/>
            <a:ext cx="5743575" cy="309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a:t>Each ensuing behavior in a given behavior chain becomes more serious than the one preceding it.</a:t>
            </a:r>
          </a:p>
          <a:p>
            <a:pPr marL="0" indent="0" algn="ctr">
              <a:buNone/>
            </a:pPr>
            <a:r>
              <a:rPr lang="en-US" altLang="en-US" sz="1600"/>
              <a:t>(Walker, Ramsey, &amp; Gresham, 2004)</a:t>
            </a:r>
          </a:p>
          <a:p>
            <a:endParaRPr lang="en-US"/>
          </a:p>
        </p:txBody>
      </p:sp>
    </p:spTree>
    <p:extLst>
      <p:ext uri="{BB962C8B-B14F-4D97-AF65-F5344CB8AC3E}">
        <p14:creationId xmlns:p14="http://schemas.microsoft.com/office/powerpoint/2010/main" val="148630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CBFC-575E-4E58-B4FC-6911A38B4DDE}"/>
              </a:ext>
            </a:extLst>
          </p:cNvPr>
          <p:cNvSpPr>
            <a:spLocks noGrp="1"/>
          </p:cNvSpPr>
          <p:nvPr>
            <p:ph type="title"/>
          </p:nvPr>
        </p:nvSpPr>
        <p:spPr>
          <a:xfrm>
            <a:off x="838200" y="2133017"/>
            <a:ext cx="10515600" cy="1325563"/>
          </a:xfrm>
        </p:spPr>
        <p:txBody>
          <a:bodyPr>
            <a:normAutofit/>
          </a:bodyPr>
          <a:lstStyle/>
          <a:p>
            <a:pPr algn="ctr"/>
            <a:r>
              <a:rPr lang="en-US" sz="3600"/>
              <a:t>Change the Behavioral Momentum</a:t>
            </a:r>
            <a:br>
              <a:rPr lang="en-US" sz="3600"/>
            </a:br>
            <a:r>
              <a:rPr lang="en-US" altLang="en-US" sz="1600" b="0"/>
              <a:t>(Nevin, 1970)</a:t>
            </a:r>
            <a:endParaRPr lang="en-US" sz="3600" b="0"/>
          </a:p>
        </p:txBody>
      </p:sp>
      <p:sp>
        <p:nvSpPr>
          <p:cNvPr id="3" name="Content Placeholder 2">
            <a:extLst>
              <a:ext uri="{FF2B5EF4-FFF2-40B4-BE49-F238E27FC236}">
                <a16:creationId xmlns:a16="http://schemas.microsoft.com/office/drawing/2014/main" id="{D2EACBC7-BA01-4C8A-B235-34C97BAAE2E7}"/>
              </a:ext>
            </a:extLst>
          </p:cNvPr>
          <p:cNvSpPr>
            <a:spLocks noGrp="1"/>
          </p:cNvSpPr>
          <p:nvPr>
            <p:ph idx="1"/>
          </p:nvPr>
        </p:nvSpPr>
        <p:spPr>
          <a:xfrm>
            <a:off x="3464628" y="3575367"/>
            <a:ext cx="5262743" cy="3079750"/>
          </a:xfrm>
        </p:spPr>
        <p:txBody>
          <a:bodyPr/>
          <a:lstStyle/>
          <a:p>
            <a:pPr marL="0" indent="0" algn="ctr">
              <a:buNone/>
            </a:pPr>
            <a:r>
              <a:rPr lang="en-US" altLang="en-US" sz="2800"/>
              <a:t>Interrupt the behavioral chain at any time to prevent the occurrence of more serious types of behavior.</a:t>
            </a:r>
          </a:p>
        </p:txBody>
      </p:sp>
      <p:pic>
        <p:nvPicPr>
          <p:cNvPr id="4" name="Picture 3">
            <a:extLst>
              <a:ext uri="{FF2B5EF4-FFF2-40B4-BE49-F238E27FC236}">
                <a16:creationId xmlns:a16="http://schemas.microsoft.com/office/drawing/2014/main" id="{F0647922-4378-45A7-8117-DDC7D4FD90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692" y="3793171"/>
            <a:ext cx="1372751" cy="2644142"/>
          </a:xfrm>
          <a:prstGeom prst="rect">
            <a:avLst/>
          </a:prstGeom>
        </p:spPr>
      </p:pic>
      <p:pic>
        <p:nvPicPr>
          <p:cNvPr id="5" name="Picture 4">
            <a:extLst>
              <a:ext uri="{FF2B5EF4-FFF2-40B4-BE49-F238E27FC236}">
                <a16:creationId xmlns:a16="http://schemas.microsoft.com/office/drawing/2014/main" id="{16D357F0-8358-4CF4-956B-503BDFBA7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205" y="351562"/>
            <a:ext cx="2428262" cy="1981057"/>
          </a:xfrm>
          <a:prstGeom prst="rect">
            <a:avLst/>
          </a:prstGeom>
        </p:spPr>
      </p:pic>
      <p:pic>
        <p:nvPicPr>
          <p:cNvPr id="6" name="Picture 5">
            <a:extLst>
              <a:ext uri="{FF2B5EF4-FFF2-40B4-BE49-F238E27FC236}">
                <a16:creationId xmlns:a16="http://schemas.microsoft.com/office/drawing/2014/main" id="{62CA073C-3A6C-4E54-B48D-F640213666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6999" y="652180"/>
            <a:ext cx="956801" cy="2257938"/>
          </a:xfrm>
          <a:prstGeom prst="rect">
            <a:avLst/>
          </a:prstGeom>
        </p:spPr>
      </p:pic>
    </p:spTree>
    <p:extLst>
      <p:ext uri="{BB962C8B-B14F-4D97-AF65-F5344CB8AC3E}">
        <p14:creationId xmlns:p14="http://schemas.microsoft.com/office/powerpoint/2010/main" val="4147889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8965-7A99-4AF9-972A-6C0D96948283}"/>
              </a:ext>
            </a:extLst>
          </p:cNvPr>
          <p:cNvSpPr>
            <a:spLocks noGrp="1"/>
          </p:cNvSpPr>
          <p:nvPr>
            <p:ph type="title"/>
          </p:nvPr>
        </p:nvSpPr>
        <p:spPr/>
        <p:txBody>
          <a:bodyPr/>
          <a:lstStyle/>
          <a:p>
            <a:r>
              <a:rPr lang="en-US"/>
              <a:t>Stages of the Acting Out Cycle</a:t>
            </a:r>
            <a:br>
              <a:rPr lang="en-US"/>
            </a:br>
            <a:r>
              <a:rPr lang="en-US" altLang="en-US" sz="1600" b="0"/>
              <a:t>Colvin (1992)</a:t>
            </a:r>
            <a:endParaRPr lang="en-US" b="0"/>
          </a:p>
        </p:txBody>
      </p:sp>
      <p:sp>
        <p:nvSpPr>
          <p:cNvPr id="3" name="Content Placeholder 2">
            <a:extLst>
              <a:ext uri="{FF2B5EF4-FFF2-40B4-BE49-F238E27FC236}">
                <a16:creationId xmlns:a16="http://schemas.microsoft.com/office/drawing/2014/main" id="{575918AA-B184-4006-8249-EFCBFE7F2055}"/>
              </a:ext>
            </a:extLst>
          </p:cNvPr>
          <p:cNvSpPr>
            <a:spLocks noGrp="1"/>
          </p:cNvSpPr>
          <p:nvPr>
            <p:ph idx="1"/>
          </p:nvPr>
        </p:nvSpPr>
        <p:spPr/>
        <p:txBody>
          <a:bodyPr/>
          <a:lstStyle/>
          <a:p>
            <a:r>
              <a:rPr lang="en-US" altLang="en-US"/>
              <a:t>Calm</a:t>
            </a:r>
          </a:p>
          <a:p>
            <a:r>
              <a:rPr lang="en-US" altLang="en-US"/>
              <a:t>Triggers</a:t>
            </a:r>
          </a:p>
          <a:p>
            <a:r>
              <a:rPr lang="en-US" altLang="en-US"/>
              <a:t>Agitation</a:t>
            </a:r>
          </a:p>
          <a:p>
            <a:r>
              <a:rPr lang="en-US" altLang="en-US"/>
              <a:t>Acceleration</a:t>
            </a:r>
          </a:p>
          <a:p>
            <a:r>
              <a:rPr lang="en-US" altLang="en-US"/>
              <a:t>Peak</a:t>
            </a:r>
          </a:p>
          <a:p>
            <a:r>
              <a:rPr lang="en-US" altLang="en-US"/>
              <a:t>De-Escalation</a:t>
            </a:r>
          </a:p>
          <a:p>
            <a:r>
              <a:rPr lang="en-US" altLang="en-US"/>
              <a:t>Recovery</a:t>
            </a:r>
          </a:p>
        </p:txBody>
      </p:sp>
      <p:pic>
        <p:nvPicPr>
          <p:cNvPr id="4" name="Picture 2" descr="Dynamite by Magnesus">
            <a:extLst>
              <a:ext uri="{FF2B5EF4-FFF2-40B4-BE49-F238E27FC236}">
                <a16:creationId xmlns:a16="http://schemas.microsoft.com/office/drawing/2014/main" id="{D559544C-E4E3-427E-9BFE-064A4ABB2F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8144" y="1524002"/>
            <a:ext cx="2255301" cy="451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34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Managing Acting Out Behavior: Seven Phases</a:t>
            </a:r>
          </a:p>
        </p:txBody>
      </p:sp>
      <p:sp>
        <p:nvSpPr>
          <p:cNvPr id="3" name="Text Placeholder 2">
            <a:extLst>
              <a:ext uri="{FF2B5EF4-FFF2-40B4-BE49-F238E27FC236}">
                <a16:creationId xmlns:a16="http://schemas.microsoft.com/office/drawing/2014/main" id="{D2712136-9874-4512-8B58-1146E692BB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6788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D2BF6-62DE-4794-8026-94316D5C62D7}"/>
              </a:ext>
            </a:extLst>
          </p:cNvPr>
          <p:cNvSpPr>
            <a:spLocks noGrp="1"/>
          </p:cNvSpPr>
          <p:nvPr>
            <p:ph type="title"/>
          </p:nvPr>
        </p:nvSpPr>
        <p:spPr/>
        <p:txBody>
          <a:bodyPr>
            <a:normAutofit/>
          </a:bodyPr>
          <a:lstStyle/>
          <a:p>
            <a:r>
              <a:rPr lang="en-US">
                <a:latin typeface="+mj-lt"/>
              </a:rPr>
              <a:t>The Model: Seven Phases of The Escalation or Acting-out Cycle</a:t>
            </a:r>
            <a:endParaRPr lang="en-US"/>
          </a:p>
        </p:txBody>
      </p:sp>
      <p:sp>
        <p:nvSpPr>
          <p:cNvPr id="13" name="Rectangle 12">
            <a:extLst>
              <a:ext uri="{FF2B5EF4-FFF2-40B4-BE49-F238E27FC236}">
                <a16:creationId xmlns:a16="http://schemas.microsoft.com/office/drawing/2014/main" id="{A7282202-BF24-43D4-8EA9-A821AD656415}"/>
              </a:ext>
            </a:extLst>
          </p:cNvPr>
          <p:cNvSpPr>
            <a:spLocks noChangeArrowheads="1"/>
          </p:cNvSpPr>
          <p:nvPr/>
        </p:nvSpPr>
        <p:spPr bwMode="auto">
          <a:xfrm>
            <a:off x="1081454" y="6005486"/>
            <a:ext cx="7162800" cy="457200"/>
          </a:xfrm>
          <a:prstGeom prst="rect">
            <a:avLst/>
          </a:prstGeom>
          <a:solidFill>
            <a:schemeClr val="bg1"/>
          </a:solidFill>
          <a:ln w="9525">
            <a:noFill/>
            <a:miter lim="800000"/>
            <a:headEnd/>
            <a:tailEnd/>
          </a:ln>
          <a:effectLst/>
        </p:spPr>
        <p:txBody>
          <a:bodyPr wrap="none" anchor="ctr"/>
          <a:lstStyle/>
          <a:p>
            <a:pPr algn="ctr"/>
            <a:r>
              <a:rPr lang="en-US"/>
              <a:t>Colvin, 2004</a:t>
            </a:r>
          </a:p>
        </p:txBody>
      </p:sp>
      <p:sp>
        <p:nvSpPr>
          <p:cNvPr id="14" name="Rectangle 13">
            <a:extLst>
              <a:ext uri="{FF2B5EF4-FFF2-40B4-BE49-F238E27FC236}">
                <a16:creationId xmlns:a16="http://schemas.microsoft.com/office/drawing/2014/main" id="{BFBEAA39-127D-4632-8C94-066B94D93C6D}"/>
              </a:ext>
            </a:extLst>
          </p:cNvPr>
          <p:cNvSpPr/>
          <p:nvPr/>
        </p:nvSpPr>
        <p:spPr>
          <a:xfrm>
            <a:off x="183357" y="6388383"/>
            <a:ext cx="7696200" cy="369332"/>
          </a:xfrm>
          <a:prstGeom prst="rect">
            <a:avLst/>
          </a:prstGeom>
        </p:spPr>
        <p:txBody>
          <a:bodyPr wrap="square">
            <a:spAutoFit/>
          </a:bodyPr>
          <a:lstStyle/>
          <a:p>
            <a:r>
              <a:rPr lang="en-US">
                <a:hlinkClick r:id="rId2"/>
              </a:rPr>
              <a:t>Overview of the Acting Out Cycle--Vanderbilt IRIS Module</a:t>
            </a:r>
            <a:endParaRPr lang="en-US"/>
          </a:p>
        </p:txBody>
      </p:sp>
      <p:pic>
        <p:nvPicPr>
          <p:cNvPr id="15" name="Picture 14">
            <a:extLst>
              <a:ext uri="{FF2B5EF4-FFF2-40B4-BE49-F238E27FC236}">
                <a16:creationId xmlns:a16="http://schemas.microsoft.com/office/drawing/2014/main" id="{A4427C70-BE00-42A6-B3A8-6FBB71A2C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1379" y="396651"/>
            <a:ext cx="1548560" cy="2207805"/>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86FB9585-5899-4B06-B68B-CA0C3F6E08E4}"/>
              </a:ext>
            </a:extLst>
          </p:cNvPr>
          <p:cNvGrpSpPr/>
          <p:nvPr/>
        </p:nvGrpSpPr>
        <p:grpSpPr>
          <a:xfrm>
            <a:off x="1081454" y="1897741"/>
            <a:ext cx="9525000" cy="4438833"/>
            <a:chOff x="957264" y="2054042"/>
            <a:chExt cx="9525000" cy="4438833"/>
          </a:xfrm>
        </p:grpSpPr>
        <p:grpSp>
          <p:nvGrpSpPr>
            <p:cNvPr id="4" name="Group 3">
              <a:extLst>
                <a:ext uri="{FF2B5EF4-FFF2-40B4-BE49-F238E27FC236}">
                  <a16:creationId xmlns:a16="http://schemas.microsoft.com/office/drawing/2014/main" id="{21C7A804-2020-48D2-AF4D-603E5FDBDE30}"/>
                </a:ext>
              </a:extLst>
            </p:cNvPr>
            <p:cNvGrpSpPr/>
            <p:nvPr/>
          </p:nvGrpSpPr>
          <p:grpSpPr>
            <a:xfrm>
              <a:off x="957264" y="2054042"/>
              <a:ext cx="9525000" cy="4438833"/>
              <a:chOff x="952500" y="1690688"/>
              <a:chExt cx="9525000" cy="4438833"/>
            </a:xfrm>
          </p:grpSpPr>
          <p:grpSp>
            <p:nvGrpSpPr>
              <p:cNvPr id="5" name="Group 4">
                <a:extLst>
                  <a:ext uri="{FF2B5EF4-FFF2-40B4-BE49-F238E27FC236}">
                    <a16:creationId xmlns:a16="http://schemas.microsoft.com/office/drawing/2014/main" id="{85033601-FA58-4F84-9888-AA99C445D1BF}"/>
                  </a:ext>
                </a:extLst>
              </p:cNvPr>
              <p:cNvGrpSpPr/>
              <p:nvPr/>
            </p:nvGrpSpPr>
            <p:grpSpPr>
              <a:xfrm>
                <a:off x="1714500" y="1690688"/>
                <a:ext cx="8763000" cy="3761030"/>
                <a:chOff x="609600" y="1215416"/>
                <a:chExt cx="8763000" cy="3761030"/>
              </a:xfrm>
            </p:grpSpPr>
            <p:sp>
              <p:nvSpPr>
                <p:cNvPr id="11" name="Text Box 5">
                  <a:extLst>
                    <a:ext uri="{FF2B5EF4-FFF2-40B4-BE49-F238E27FC236}">
                      <a16:creationId xmlns:a16="http://schemas.microsoft.com/office/drawing/2014/main" id="{67E14950-5B0F-4F5E-8605-A99D68B7DD91}"/>
                    </a:ext>
                  </a:extLst>
                </p:cNvPr>
                <p:cNvSpPr txBox="1">
                  <a:spLocks noChangeArrowheads="1"/>
                </p:cNvSpPr>
                <p:nvPr/>
              </p:nvSpPr>
              <p:spPr bwMode="auto">
                <a:xfrm>
                  <a:off x="609600" y="1215416"/>
                  <a:ext cx="8763000" cy="376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a:t>                                                                     5. Peak</a:t>
                  </a:r>
                </a:p>
                <a:p>
                  <a:pPr>
                    <a:spcBef>
                      <a:spcPct val="50000"/>
                    </a:spcBef>
                  </a:pPr>
                  <a:r>
                    <a:rPr lang="en-US" b="1"/>
                    <a:t>                                      </a:t>
                  </a:r>
                </a:p>
                <a:p>
                  <a:pPr>
                    <a:spcBef>
                      <a:spcPct val="50000"/>
                    </a:spcBef>
                  </a:pPr>
                  <a:r>
                    <a:rPr lang="en-US" b="1"/>
                    <a:t>	         4. Acceleration</a:t>
                  </a:r>
                </a:p>
                <a:p>
                  <a:pPr>
                    <a:spcBef>
                      <a:spcPct val="50000"/>
                    </a:spcBef>
                  </a:pPr>
                  <a:endParaRPr lang="en-US" b="1"/>
                </a:p>
                <a:p>
                  <a:pPr>
                    <a:spcBef>
                      <a:spcPct val="50000"/>
                    </a:spcBef>
                  </a:pPr>
                  <a:r>
                    <a:rPr lang="en-US" b="1"/>
                    <a:t>						 6. De-escalation</a:t>
                  </a:r>
                </a:p>
                <a:p>
                  <a:pPr>
                    <a:spcBef>
                      <a:spcPct val="50000"/>
                    </a:spcBef>
                    <a:spcAft>
                      <a:spcPct val="5000"/>
                    </a:spcAft>
                  </a:pPr>
                  <a:endParaRPr lang="en-US" sz="1000" b="1"/>
                </a:p>
                <a:p>
                  <a:pPr>
                    <a:spcBef>
                      <a:spcPct val="50000"/>
                    </a:spcBef>
                    <a:spcAft>
                      <a:spcPct val="5000"/>
                    </a:spcAft>
                  </a:pPr>
                  <a:r>
                    <a:rPr lang="en-US" b="1"/>
                    <a:t>    2. Trigger</a:t>
                  </a:r>
                </a:p>
                <a:p>
                  <a:pPr>
                    <a:spcBef>
                      <a:spcPct val="50000"/>
                    </a:spcBef>
                  </a:pPr>
                  <a:endParaRPr lang="en-US" sz="1000" b="1"/>
                </a:p>
                <a:p>
                  <a:pPr>
                    <a:spcBef>
                      <a:spcPct val="50000"/>
                    </a:spcBef>
                  </a:pPr>
                  <a:r>
                    <a:rPr lang="en-US" b="1"/>
                    <a:t>1. Calm				                                             7. Recovery</a:t>
                  </a:r>
                </a:p>
                <a:p>
                  <a:pPr>
                    <a:spcBef>
                      <a:spcPct val="50000"/>
                    </a:spcBef>
                  </a:pPr>
                  <a:r>
                    <a:rPr lang="en-US" b="1"/>
                    <a:t>                                                              </a:t>
                  </a:r>
                </a:p>
              </p:txBody>
            </p:sp>
            <p:pic>
              <p:nvPicPr>
                <p:cNvPr id="12" name="Picture 1">
                  <a:extLst>
                    <a:ext uri="{FF2B5EF4-FFF2-40B4-BE49-F238E27FC236}">
                      <a16:creationId xmlns:a16="http://schemas.microsoft.com/office/drawing/2014/main" id="{8E654572-524B-4005-99A2-E57F0B76D3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18" b="99669" l="0" r="100000">
                              <a14:foregroundMark x1="5642" y1="93377" x2="5642" y2="93377"/>
                              <a14:foregroundMark x1="8960" y1="95364" x2="8960" y2="95364"/>
                              <a14:foregroundMark x1="15265" y1="92715" x2="15265" y2="92715"/>
                              <a14:foregroundMark x1="19469" y1="77483" x2="19469" y2="77483"/>
                              <a14:foregroundMark x1="30310" y1="55960" x2="30310" y2="55960"/>
                              <a14:foregroundMark x1="34624" y1="52318" x2="34624" y2="52318"/>
                              <a14:foregroundMark x1="27434" y1="56954" x2="27434" y2="56954"/>
                              <a14:foregroundMark x1="31195" y1="54636" x2="31195" y2="54636"/>
                              <a14:foregroundMark x1="33407" y1="52980" x2="33407" y2="52980"/>
                              <a14:foregroundMark x1="34845" y1="49669" x2="34845" y2="49669"/>
                              <a14:foregroundMark x1="36836" y1="46689" x2="36836" y2="46689"/>
                              <a14:foregroundMark x1="1881" y1="94371" x2="1881" y2="94371"/>
                              <a14:foregroundMark x1="1438" y1="90397" x2="1438" y2="90397"/>
                              <a14:foregroundMark x1="17367" y1="89073" x2="17367" y2="89073"/>
                              <a14:foregroundMark x1="19690" y1="86093" x2="19690" y2="86093"/>
                              <a14:foregroundMark x1="21460" y1="76821" x2="21460" y2="76821"/>
                              <a14:foregroundMark x1="21460" y1="73179" x2="21460" y2="73179"/>
                              <a14:foregroundMark x1="22788" y1="65232" x2="22788" y2="65232"/>
                              <a14:foregroundMark x1="25442" y1="62583" x2="25442" y2="62583"/>
                              <a14:foregroundMark x1="27876" y1="61258" x2="27876" y2="61258"/>
                              <a14:foregroundMark x1="37721" y1="41060" x2="37721" y2="41060"/>
                              <a14:foregroundMark x1="39159" y1="39073" x2="39159" y2="39073"/>
                              <a14:foregroundMark x1="40376" y1="32781" x2="40376" y2="32781"/>
                              <a14:foregroundMark x1="41704" y1="25497" x2="41704" y2="25497"/>
                              <a14:foregroundMark x1="43142" y1="17550" x2="43142" y2="17550"/>
                              <a14:foregroundMark x1="43695" y1="10596" x2="43695" y2="10596"/>
                              <a14:foregroundMark x1="46128" y1="9934" x2="46128" y2="9934"/>
                              <a14:foregroundMark x1="47235" y1="6291" x2="47235" y2="6291"/>
                              <a14:foregroundMark x1="51217" y1="5298" x2="51217" y2="5298"/>
                              <a14:foregroundMark x1="54757" y1="8940" x2="54757" y2="8940"/>
                              <a14:foregroundMark x1="56084" y1="12252" x2="56084" y2="12252"/>
                              <a14:foregroundMark x1="58628" y1="17550" x2="58960" y2="18212"/>
                              <a14:foregroundMark x1="61062" y1="26159" x2="61062" y2="26159"/>
                              <a14:foregroundMark x1="62168" y1="34437" x2="62168" y2="34437"/>
                              <a14:foregroundMark x1="63053" y1="42715" x2="63053" y2="42715"/>
                              <a14:foregroundMark x1="64823" y1="49338" x2="64823" y2="49338"/>
                              <a14:foregroundMark x1="65708" y1="52980" x2="65708" y2="52980"/>
                              <a14:foregroundMark x1="66150" y1="60265" x2="66150" y2="60265"/>
                              <a14:foregroundMark x1="66704" y1="60927" x2="67035" y2="61589"/>
                              <a14:foregroundMark x1="68142" y1="63907" x2="68142" y2="63907"/>
                              <a14:foregroundMark x1="68695" y1="71192" x2="68805" y2="71854"/>
                              <a14:foregroundMark x1="70575" y1="75828" x2="70575" y2="75828"/>
                              <a14:foregroundMark x1="72345" y1="79470" x2="72345" y2="80464"/>
                              <a14:foregroundMark x1="73009" y1="85430" x2="73009" y2="85430"/>
                              <a14:foregroundMark x1="75553" y1="88411" x2="75553" y2="88411"/>
                              <a14:foregroundMark x1="77876" y1="91060" x2="77876" y2="91060"/>
                              <a14:foregroundMark x1="79314" y1="92384" x2="79314" y2="92384"/>
                              <a14:foregroundMark x1="81195" y1="94040" x2="81195" y2="94040"/>
                              <a14:foregroundMark x1="84071" y1="92715" x2="84513" y2="92715"/>
                              <a14:foregroundMark x1="90376" y1="92715" x2="91261" y2="92715"/>
                              <a14:foregroundMark x1="96571" y1="91391" x2="96571" y2="91391"/>
                              <a14:foregroundMark x1="82743" y1="94702" x2="82743" y2="94702"/>
                              <a14:foregroundMark x1="86283" y1="94371" x2="86283" y2="94371"/>
                              <a14:foregroundMark x1="86615" y1="93046" x2="86615" y2="93046"/>
                              <a14:foregroundMark x1="88938" y1="92715" x2="88938" y2="92715"/>
                              <a14:foregroundMark x1="88053" y1="95033" x2="88053" y2="95033"/>
                              <a14:foregroundMark x1="89712" y1="94371" x2="89712" y2="94371"/>
                              <a14:foregroundMark x1="93031" y1="93377" x2="93031" y2="93377"/>
                              <a14:foregroundMark x1="94248" y1="92384" x2="94248" y2="92384"/>
                              <a14:foregroundMark x1="95133" y1="93046" x2="95133" y2="93046"/>
                              <a14:foregroundMark x1="95133" y1="91060" x2="95133" y2="91060"/>
                              <a14:foregroundMark x1="97898" y1="93377" x2="97898" y2="93377"/>
                              <a14:foregroundMark x1="98783" y1="93377" x2="98783" y2="93377"/>
                              <a14:foregroundMark x1="98783" y1="90728" x2="98783" y2="90728"/>
                              <a14:foregroundMark x1="68031" y1="66556" x2="68031" y2="66556"/>
                              <a14:foregroundMark x1="70022" y1="71192" x2="70022" y2="71192"/>
                              <a14:foregroundMark x1="69469" y1="74172" x2="69469" y2="74172"/>
                              <a14:foregroundMark x1="71128" y1="79470" x2="71128" y2="79470"/>
                              <a14:foregroundMark x1="72566" y1="83113" x2="72566" y2="83113"/>
                              <a14:foregroundMark x1="74336" y1="87748" x2="74336" y2="87748"/>
                              <a14:foregroundMark x1="74115" y1="85430" x2="74115" y2="85430"/>
                              <a14:foregroundMark x1="44912" y1="13245" x2="44912" y2="13245"/>
                              <a14:foregroundMark x1="43584" y1="13576" x2="43584" y2="13576"/>
                              <a14:foregroundMark x1="48562" y1="6623" x2="48562" y2="6623"/>
                              <a14:foregroundMark x1="50442" y1="5629" x2="50442" y2="5629"/>
                              <a14:foregroundMark x1="49115" y1="4636" x2="49115" y2="4636"/>
                              <a14:foregroundMark x1="52544" y1="6623" x2="52544" y2="6623"/>
                              <a14:foregroundMark x1="53650" y1="6291" x2="53650" y2="6291"/>
                              <a14:foregroundMark x1="13385" y1="95033" x2="13385" y2="95033"/>
                              <a14:foregroundMark x1="11062" y1="96026" x2="11062" y2="96026"/>
                              <a14:foregroundMark x1="10619" y1="92053" x2="10619" y2="92053"/>
                              <a14:foregroundMark x1="8296" y1="92384" x2="8296" y2="92384"/>
                              <a14:foregroundMark x1="6858" y1="95364" x2="6858" y2="95364"/>
                              <a14:foregroundMark x1="5088" y1="96026" x2="5088" y2="96026"/>
                              <a14:foregroundMark x1="3540" y1="93709" x2="3540" y2="93709"/>
                              <a14:foregroundMark x1="2987" y1="91060" x2="2987" y2="91060"/>
                              <a14:foregroundMark x1="4425" y1="91722" x2="4425" y2="91722"/>
                              <a14:foregroundMark x1="12611" y1="92384" x2="12611" y2="92384"/>
                              <a14:foregroundMark x1="12168" y1="95695" x2="12168" y2="95695"/>
                              <a14:foregroundMark x1="15044" y1="95364" x2="15044" y2="95364"/>
                              <a14:foregroundMark x1="16593" y1="93709" x2="16593" y2="93709"/>
                              <a14:foregroundMark x1="16040" y1="90728" x2="16040" y2="90728"/>
                              <a14:foregroundMark x1="18252" y1="89404" x2="18252" y2="89404"/>
                              <a14:foregroundMark x1="17920" y1="85099" x2="17920" y2="85099"/>
                              <a14:foregroundMark x1="19580" y1="82119" x2="19580" y2="82119"/>
                              <a14:foregroundMark x1="18473" y1="82119" x2="18473" y2="82119"/>
                              <a14:foregroundMark x1="20796" y1="80132" x2="20796" y2="80132"/>
                              <a14:foregroundMark x1="20022" y1="76490" x2="20022" y2="76490"/>
                              <a14:foregroundMark x1="22345" y1="71192" x2="22345" y2="71192"/>
                              <a14:foregroundMark x1="22013" y1="68874" x2="22013" y2="68874"/>
                              <a14:foregroundMark x1="23341" y1="67881" x2="23341" y2="67881"/>
                              <a14:foregroundMark x1="24004" y1="64570" x2="24004" y2="64570"/>
                              <a14:foregroundMark x1="24004" y1="62583" x2="24004" y2="62583"/>
                              <a14:foregroundMark x1="25000" y1="59603" x2="25000" y2="59603"/>
                              <a14:foregroundMark x1="26327" y1="59272" x2="26327" y2="59272"/>
                              <a14:foregroundMark x1="28650" y1="59272" x2="28650" y2="59272"/>
                              <a14:foregroundMark x1="30420" y1="57947" x2="30420" y2="57947"/>
                              <a14:foregroundMark x1="28540" y1="55960" x2="28540" y2="55960"/>
                              <a14:foregroundMark x1="29535" y1="54636" x2="29535" y2="54636"/>
                              <a14:foregroundMark x1="32080" y1="55298" x2="32080" y2="55298"/>
                              <a14:foregroundMark x1="32412" y1="52980" x2="32412" y2="52980"/>
                              <a14:foregroundMark x1="35509" y1="50000" x2="35509" y2="50000"/>
                              <a14:foregroundMark x1="37721" y1="44702" x2="37721" y2="44702"/>
                              <a14:foregroundMark x1="35288" y1="47682" x2="35288" y2="47682"/>
                              <a14:foregroundMark x1="39602" y1="37086" x2="39602" y2="37086"/>
                              <a14:foregroundMark x1="41150" y1="28808" x2="41150" y2="28808"/>
                              <a14:foregroundMark x1="42367" y1="21523" x2="42367" y2="21523"/>
                              <a14:foregroundMark x1="45022" y1="7947" x2="45022" y2="7947"/>
                              <a14:foregroundMark x1="46460" y1="5629" x2="46460" y2="5629"/>
                              <a14:foregroundMark x1="56858" y1="11589" x2="56858" y2="11589"/>
                              <a14:foregroundMark x1="57743" y1="14570" x2="57743" y2="14570"/>
                              <a14:foregroundMark x1="59735" y1="21854" x2="59735" y2="21854"/>
                              <a14:foregroundMark x1="59181" y1="19536" x2="59181" y2="19536"/>
                              <a14:foregroundMark x1="60619" y1="23179" x2="60619" y2="23179"/>
                              <a14:foregroundMark x1="60066" y1="25166" x2="60066" y2="25166"/>
                              <a14:foregroundMark x1="61173" y1="29139" x2="61173" y2="29139"/>
                              <a14:foregroundMark x1="61947" y1="30795" x2="61947" y2="30795"/>
                              <a14:foregroundMark x1="62721" y1="36755" x2="62721" y2="36755"/>
                              <a14:foregroundMark x1="63053" y1="39404" x2="63053" y2="39404"/>
                              <a14:foregroundMark x1="63717" y1="41722" x2="63717" y2="41722"/>
                              <a14:foregroundMark x1="64270" y1="45033" x2="64270" y2="45033"/>
                              <a14:foregroundMark x1="63496" y1="45364" x2="63496" y2="45364"/>
                              <a14:foregroundMark x1="63606" y1="47682" x2="63606" y2="47682"/>
                              <a14:foregroundMark x1="65597" y1="55960" x2="65597" y2="55960"/>
                              <a14:foregroundMark x1="66593" y1="58609" x2="66593" y2="58609"/>
                              <a14:foregroundMark x1="68695" y1="68543" x2="68695" y2="68543"/>
                              <a14:foregroundMark x1="71681" y1="76821" x2="71681" y2="76821"/>
                              <a14:foregroundMark x1="73341" y1="82450" x2="73341" y2="82450"/>
                              <a14:foregroundMark x1="75774" y1="92053" x2="75774" y2="92053"/>
                              <a14:foregroundMark x1="76327" y1="90397" x2="76327" y2="90397"/>
                              <a14:foregroundMark x1="76991" y1="93046" x2="76991" y2="93046"/>
                              <a14:foregroundMark x1="78319" y1="94040" x2="78319" y2="94040"/>
                              <a14:foregroundMark x1="80642" y1="92715" x2="80642" y2="92715"/>
                              <a14:foregroundMark x1="81748" y1="92715" x2="81748" y2="92715"/>
                              <a14:foregroundMark x1="79535" y1="94702" x2="79535" y2="94702"/>
                              <a14:foregroundMark x1="82743" y1="92384" x2="82743" y2="92384"/>
                              <a14:foregroundMark x1="84735" y1="94040" x2="84735" y2="94040"/>
                              <a14:foregroundMark x1="85509" y1="92384" x2="85509" y2="92384"/>
                              <a14:foregroundMark x1="89602" y1="92053" x2="89602" y2="92053"/>
                              <a14:foregroundMark x1="87389" y1="92715" x2="87389" y2="92715"/>
                              <a14:foregroundMark x1="91593" y1="93709" x2="91593" y2="93709"/>
                              <a14:foregroundMark x1="92367" y1="92384" x2="92367" y2="92384"/>
                            </a14:backgroundRemoval>
                          </a14:imgEffect>
                        </a14:imgLayer>
                      </a14:imgProps>
                    </a:ext>
                    <a:ext uri="{28A0092B-C50C-407E-A947-70E740481C1C}">
                      <a14:useLocalDpi xmlns:a14="http://schemas.microsoft.com/office/drawing/2010/main"/>
                    </a:ext>
                  </a:extLst>
                </a:blip>
                <a:srcRect/>
                <a:stretch>
                  <a:fillRect/>
                </a:stretch>
              </p:blipFill>
              <p:spPr bwMode="auto">
                <a:xfrm>
                  <a:off x="723900" y="1745882"/>
                  <a:ext cx="8305800" cy="323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2F1CF4C2-E0C1-43FB-A43C-A6A963F45D79}"/>
                  </a:ext>
                </a:extLst>
              </p:cNvPr>
              <p:cNvGrpSpPr/>
              <p:nvPr/>
            </p:nvGrpSpPr>
            <p:grpSpPr>
              <a:xfrm>
                <a:off x="952500" y="1885767"/>
                <a:ext cx="8686800" cy="4243754"/>
                <a:chOff x="0" y="1623646"/>
                <a:chExt cx="8686800" cy="4243754"/>
              </a:xfrm>
            </p:grpSpPr>
            <p:sp>
              <p:nvSpPr>
                <p:cNvPr id="7" name="Line 6">
                  <a:extLst>
                    <a:ext uri="{FF2B5EF4-FFF2-40B4-BE49-F238E27FC236}">
                      <a16:creationId xmlns:a16="http://schemas.microsoft.com/office/drawing/2014/main" id="{F30F9DE1-F5F9-4DA5-B168-1CD408BFD215}"/>
                    </a:ext>
                  </a:extLst>
                </p:cNvPr>
                <p:cNvSpPr>
                  <a:spLocks noChangeShapeType="1"/>
                </p:cNvSpPr>
                <p:nvPr/>
              </p:nvSpPr>
              <p:spPr bwMode="auto">
                <a:xfrm>
                  <a:off x="533400" y="5357446"/>
                  <a:ext cx="815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Line 7">
                  <a:extLst>
                    <a:ext uri="{FF2B5EF4-FFF2-40B4-BE49-F238E27FC236}">
                      <a16:creationId xmlns:a16="http://schemas.microsoft.com/office/drawing/2014/main" id="{5DEA84E8-59DF-4F57-BA76-FAA420F4E66E}"/>
                    </a:ext>
                  </a:extLst>
                </p:cNvPr>
                <p:cNvSpPr>
                  <a:spLocks noChangeShapeType="1"/>
                </p:cNvSpPr>
                <p:nvPr/>
              </p:nvSpPr>
              <p:spPr bwMode="auto">
                <a:xfrm flipV="1">
                  <a:off x="381000" y="2080846"/>
                  <a:ext cx="0" cy="3276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 name="Text Box 8">
                  <a:extLst>
                    <a:ext uri="{FF2B5EF4-FFF2-40B4-BE49-F238E27FC236}">
                      <a16:creationId xmlns:a16="http://schemas.microsoft.com/office/drawing/2014/main" id="{634AB36E-01D5-404D-9F24-40DC94E3C43E}"/>
                    </a:ext>
                  </a:extLst>
                </p:cNvPr>
                <p:cNvSpPr txBox="1">
                  <a:spLocks noChangeArrowheads="1"/>
                </p:cNvSpPr>
                <p:nvPr/>
              </p:nvSpPr>
              <p:spPr bwMode="auto">
                <a:xfrm rot="16200000">
                  <a:off x="-1302543" y="2926189"/>
                  <a:ext cx="2971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a:t>Intensity</a:t>
                  </a:r>
                </a:p>
              </p:txBody>
            </p:sp>
            <p:sp>
              <p:nvSpPr>
                <p:cNvPr id="10" name="Rectangle 9">
                  <a:extLst>
                    <a:ext uri="{FF2B5EF4-FFF2-40B4-BE49-F238E27FC236}">
                      <a16:creationId xmlns:a16="http://schemas.microsoft.com/office/drawing/2014/main" id="{D3216ED2-5505-464D-B16A-47D46C38E7ED}"/>
                    </a:ext>
                  </a:extLst>
                </p:cNvPr>
                <p:cNvSpPr/>
                <p:nvPr/>
              </p:nvSpPr>
              <p:spPr>
                <a:xfrm>
                  <a:off x="3581400" y="5357446"/>
                  <a:ext cx="2286000" cy="50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Time</a:t>
                  </a:r>
                </a:p>
              </p:txBody>
            </p:sp>
          </p:grpSp>
        </p:grpSp>
        <p:sp>
          <p:nvSpPr>
            <p:cNvPr id="17" name="Text Box 9">
              <a:extLst>
                <a:ext uri="{FF2B5EF4-FFF2-40B4-BE49-F238E27FC236}">
                  <a16:creationId xmlns:a16="http://schemas.microsoft.com/office/drawing/2014/main" id="{02EA951C-772D-4CAB-A00E-6376651477A0}"/>
                </a:ext>
              </a:extLst>
            </p:cNvPr>
            <p:cNvSpPr txBox="1">
              <a:spLocks noChangeArrowheads="1"/>
            </p:cNvSpPr>
            <p:nvPr/>
          </p:nvSpPr>
          <p:spPr bwMode="auto">
            <a:xfrm>
              <a:off x="2289048" y="3642660"/>
              <a:ext cx="2133600" cy="79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spcAft>
                  <a:spcPct val="5000"/>
                </a:spcAft>
              </a:pPr>
              <a:r>
                <a:rPr lang="en-US" b="1"/>
                <a:t>3. Agitation</a:t>
              </a:r>
            </a:p>
            <a:p>
              <a:pPr>
                <a:spcBef>
                  <a:spcPct val="50000"/>
                </a:spcBef>
              </a:pPr>
              <a:endParaRPr lang="en-US"/>
            </a:p>
          </p:txBody>
        </p:sp>
      </p:grpSp>
      <p:sp>
        <p:nvSpPr>
          <p:cNvPr id="16" name="Content Placeholder 2">
            <a:extLst>
              <a:ext uri="{FF2B5EF4-FFF2-40B4-BE49-F238E27FC236}">
                <a16:creationId xmlns:a16="http://schemas.microsoft.com/office/drawing/2014/main" id="{A1D02E95-6C43-4C17-81D9-7E295DB29146}"/>
              </a:ext>
            </a:extLst>
          </p:cNvPr>
          <p:cNvSpPr txBox="1">
            <a:spLocks/>
          </p:cNvSpPr>
          <p:nvPr/>
        </p:nvSpPr>
        <p:spPr>
          <a:xfrm>
            <a:off x="5716099" y="2781842"/>
            <a:ext cx="4518147" cy="2666067"/>
          </a:xfrm>
          <a:prstGeom prst="rect">
            <a:avLst/>
          </a:prstGeom>
          <a:solidFill>
            <a:srgbClr val="FFB793"/>
          </a:solidFill>
          <a:ln>
            <a:no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dirty="0"/>
          </a:p>
          <a:p>
            <a:pPr algn="ctr">
              <a:buFont typeface="Arial" panose="020B0604020202020204" pitchFamily="34" charset="0"/>
              <a:buNone/>
              <a:defRPr/>
            </a:pPr>
            <a:r>
              <a:rPr lang="en-US" sz="4400" dirty="0"/>
              <a:t>Whether the problem behavior is managed safely or not </a:t>
            </a:r>
          </a:p>
          <a:p>
            <a:pPr algn="ctr">
              <a:buFont typeface="Arial" panose="020B0604020202020204" pitchFamily="34" charset="0"/>
              <a:buNone/>
              <a:defRPr/>
            </a:pPr>
            <a:r>
              <a:rPr lang="en-US" sz="4400" dirty="0"/>
              <a:t>	or is defused</a:t>
            </a:r>
          </a:p>
          <a:p>
            <a:pPr algn="ctr">
              <a:buFont typeface="Arial" panose="020B0604020202020204" pitchFamily="34" charset="0"/>
              <a:buNone/>
              <a:defRPr/>
            </a:pPr>
            <a:r>
              <a:rPr lang="en-US" sz="4400" dirty="0"/>
              <a:t>in a large measure depends on</a:t>
            </a:r>
          </a:p>
          <a:p>
            <a:pPr algn="ctr">
              <a:buFont typeface="Arial" panose="020B0604020202020204" pitchFamily="34" charset="0"/>
              <a:buNone/>
              <a:defRPr/>
            </a:pPr>
            <a:r>
              <a:rPr lang="en-US" sz="4400" b="1" dirty="0">
                <a:solidFill>
                  <a:schemeClr val="tx2"/>
                </a:solidFill>
              </a:rPr>
              <a:t>YOUR INITIAL RESPONSE</a:t>
            </a:r>
          </a:p>
          <a:p>
            <a:pPr marL="0" indent="0" algn="r">
              <a:buNone/>
            </a:pPr>
            <a:r>
              <a:rPr lang="en-US" dirty="0"/>
              <a:t>-Dr. Geoff Colvin</a:t>
            </a:r>
          </a:p>
        </p:txBody>
      </p:sp>
    </p:spTree>
    <p:extLst>
      <p:ext uri="{BB962C8B-B14F-4D97-AF65-F5344CB8AC3E}">
        <p14:creationId xmlns:p14="http://schemas.microsoft.com/office/powerpoint/2010/main" val="264761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8207844"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EF75-6225-4E76-814A-9E491F75322A}"/>
              </a:ext>
            </a:extLst>
          </p:cNvPr>
          <p:cNvSpPr>
            <a:spLocks noGrp="1"/>
          </p:cNvSpPr>
          <p:nvPr>
            <p:ph type="title"/>
          </p:nvPr>
        </p:nvSpPr>
        <p:spPr>
          <a:xfrm>
            <a:off x="723900" y="544634"/>
            <a:ext cx="10515600" cy="1325563"/>
          </a:xfrm>
        </p:spPr>
        <p:txBody>
          <a:bodyPr>
            <a:normAutofit/>
          </a:bodyPr>
          <a:lstStyle/>
          <a:p>
            <a:r>
              <a:rPr lang="en-US" altLang="en-US" sz="4900" b="1"/>
              <a:t>Calm</a:t>
            </a:r>
            <a:br>
              <a:rPr lang="en-US" altLang="en-US" b="1">
                <a:effectLst>
                  <a:outerShdw blurRad="38100" dist="38100" dir="2700000" algn="tl">
                    <a:srgbClr val="000000"/>
                  </a:outerShdw>
                </a:effectLst>
              </a:rPr>
            </a:br>
            <a:r>
              <a:rPr lang="en-US" altLang="en-US" sz="2700" b="0" i="1">
                <a:latin typeface="+mn-lt"/>
              </a:rPr>
              <a:t>Overall behavior is cooperative, compliant, and desirable.</a:t>
            </a:r>
            <a:endParaRPr lang="en-US" b="0">
              <a:latin typeface="+mn-lt"/>
            </a:endParaRPr>
          </a:p>
        </p:txBody>
      </p:sp>
      <p:sp>
        <p:nvSpPr>
          <p:cNvPr id="3" name="Content Placeholder 2">
            <a:extLst>
              <a:ext uri="{FF2B5EF4-FFF2-40B4-BE49-F238E27FC236}">
                <a16:creationId xmlns:a16="http://schemas.microsoft.com/office/drawing/2014/main" id="{8300FC2F-5BD0-4862-8440-EFEA88DDC4F8}"/>
              </a:ext>
            </a:extLst>
          </p:cNvPr>
          <p:cNvSpPr>
            <a:spLocks noGrp="1"/>
          </p:cNvSpPr>
          <p:nvPr>
            <p:ph idx="1"/>
          </p:nvPr>
        </p:nvSpPr>
        <p:spPr>
          <a:xfrm>
            <a:off x="723900" y="2636434"/>
            <a:ext cx="10515600" cy="4351338"/>
          </a:xfrm>
        </p:spPr>
        <p:txBody>
          <a:bodyPr/>
          <a:lstStyle/>
          <a:p>
            <a:pPr>
              <a:lnSpc>
                <a:spcPct val="90000"/>
              </a:lnSpc>
            </a:pPr>
            <a:r>
              <a:rPr lang="en-US" altLang="en-US" sz="2800"/>
              <a:t>Academically Engaged</a:t>
            </a:r>
          </a:p>
          <a:p>
            <a:pPr>
              <a:lnSpc>
                <a:spcPct val="90000"/>
              </a:lnSpc>
            </a:pPr>
            <a:r>
              <a:rPr lang="en-US" altLang="en-US" sz="2800"/>
              <a:t>Following Rules &amp; Expectations</a:t>
            </a:r>
          </a:p>
          <a:p>
            <a:pPr>
              <a:lnSpc>
                <a:spcPct val="90000"/>
              </a:lnSpc>
            </a:pPr>
            <a:r>
              <a:rPr lang="en-US" altLang="en-US" sz="2800"/>
              <a:t>Responsive to Praise and Feedback</a:t>
            </a:r>
          </a:p>
          <a:p>
            <a:pPr>
              <a:lnSpc>
                <a:spcPct val="90000"/>
              </a:lnSpc>
            </a:pPr>
            <a:r>
              <a:rPr lang="en-US" altLang="en-US" sz="2800"/>
              <a:t>Initiates Interactions</a:t>
            </a:r>
          </a:p>
          <a:p>
            <a:pPr>
              <a:lnSpc>
                <a:spcPct val="90000"/>
              </a:lnSpc>
            </a:pPr>
            <a:r>
              <a:rPr lang="en-US" altLang="en-US" sz="2800"/>
              <a:t>Goal Directed Behaviors</a:t>
            </a:r>
          </a:p>
          <a:p>
            <a:endParaRPr lang="en-US"/>
          </a:p>
        </p:txBody>
      </p:sp>
      <p:sp>
        <p:nvSpPr>
          <p:cNvPr id="5" name="Rectangle 4">
            <a:extLst>
              <a:ext uri="{FF2B5EF4-FFF2-40B4-BE49-F238E27FC236}">
                <a16:creationId xmlns:a16="http://schemas.microsoft.com/office/drawing/2014/main" id="{28C6E3C5-6C22-4CBD-9D4B-C381ADF351EE}"/>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grpSp>
        <p:nvGrpSpPr>
          <p:cNvPr id="9" name="Group 8">
            <a:extLst>
              <a:ext uri="{FF2B5EF4-FFF2-40B4-BE49-F238E27FC236}">
                <a16:creationId xmlns:a16="http://schemas.microsoft.com/office/drawing/2014/main" id="{8B9DD518-5530-4043-ACDD-7B77411D8E35}"/>
              </a:ext>
            </a:extLst>
          </p:cNvPr>
          <p:cNvGrpSpPr/>
          <p:nvPr/>
        </p:nvGrpSpPr>
        <p:grpSpPr>
          <a:xfrm>
            <a:off x="9179974" y="243087"/>
            <a:ext cx="2753704" cy="1945951"/>
            <a:chOff x="9179974" y="243087"/>
            <a:chExt cx="2753704" cy="1945951"/>
          </a:xfrm>
        </p:grpSpPr>
        <p:pic>
          <p:nvPicPr>
            <p:cNvPr id="4" name="Picture 3">
              <a:extLst>
                <a:ext uri="{FF2B5EF4-FFF2-40B4-BE49-F238E27FC236}">
                  <a16:creationId xmlns:a16="http://schemas.microsoft.com/office/drawing/2014/main" id="{73E6EA8C-5B3B-49A9-8EB7-F5F20308F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8" name="Oval 7">
              <a:extLst>
                <a:ext uri="{FF2B5EF4-FFF2-40B4-BE49-F238E27FC236}">
                  <a16:creationId xmlns:a16="http://schemas.microsoft.com/office/drawing/2014/main" id="{CA5C2912-53FF-4FAB-B63A-0AD2C66E7DE4}"/>
                </a:ext>
              </a:extLst>
            </p:cNvPr>
            <p:cNvSpPr/>
            <p:nvPr/>
          </p:nvSpPr>
          <p:spPr>
            <a:xfrm>
              <a:off x="9249180" y="1765842"/>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383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C6E3C5-6C22-4CBD-9D4B-C381ADF351EE}"/>
              </a:ext>
            </a:extLst>
          </p:cNvPr>
          <p:cNvSpPr/>
          <p:nvPr/>
        </p:nvSpPr>
        <p:spPr>
          <a:xfrm>
            <a:off x="194732" y="6540377"/>
            <a:ext cx="942592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grpSp>
        <p:nvGrpSpPr>
          <p:cNvPr id="9" name="Group 8">
            <a:extLst>
              <a:ext uri="{FF2B5EF4-FFF2-40B4-BE49-F238E27FC236}">
                <a16:creationId xmlns:a16="http://schemas.microsoft.com/office/drawing/2014/main" id="{8B9DD518-5530-4043-ACDD-7B77411D8E35}"/>
              </a:ext>
            </a:extLst>
          </p:cNvPr>
          <p:cNvGrpSpPr/>
          <p:nvPr/>
        </p:nvGrpSpPr>
        <p:grpSpPr>
          <a:xfrm>
            <a:off x="9179974" y="243087"/>
            <a:ext cx="2753704" cy="1945951"/>
            <a:chOff x="9179974" y="243087"/>
            <a:chExt cx="2753704" cy="1945951"/>
          </a:xfrm>
        </p:grpSpPr>
        <p:pic>
          <p:nvPicPr>
            <p:cNvPr id="4" name="Picture 3">
              <a:extLst>
                <a:ext uri="{FF2B5EF4-FFF2-40B4-BE49-F238E27FC236}">
                  <a16:creationId xmlns:a16="http://schemas.microsoft.com/office/drawing/2014/main" id="{73E6EA8C-5B3B-49A9-8EB7-F5F20308F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8" name="Oval 7">
              <a:extLst>
                <a:ext uri="{FF2B5EF4-FFF2-40B4-BE49-F238E27FC236}">
                  <a16:creationId xmlns:a16="http://schemas.microsoft.com/office/drawing/2014/main" id="{CA5C2912-53FF-4FAB-B63A-0AD2C66E7DE4}"/>
                </a:ext>
              </a:extLst>
            </p:cNvPr>
            <p:cNvSpPr/>
            <p:nvPr/>
          </p:nvSpPr>
          <p:spPr>
            <a:xfrm>
              <a:off x="9249180" y="1765842"/>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B26D92A0-0F93-4267-9365-11B783F7A3CC}"/>
              </a:ext>
            </a:extLst>
          </p:cNvPr>
          <p:cNvSpPr txBox="1">
            <a:spLocks/>
          </p:cNvSpPr>
          <p:nvPr/>
        </p:nvSpPr>
        <p:spPr>
          <a:xfrm>
            <a:off x="723900" y="544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sz="4900"/>
              <a:t>Calm</a:t>
            </a:r>
            <a:br>
              <a:rPr lang="en-US" altLang="en-US">
                <a:effectLst>
                  <a:outerShdw blurRad="38100" dist="38100" dir="2700000" algn="tl">
                    <a:srgbClr val="000000"/>
                  </a:outerShdw>
                </a:effectLst>
              </a:rPr>
            </a:br>
            <a:r>
              <a:rPr lang="en-US" altLang="en-US" sz="2700" b="0" i="1">
                <a:solidFill>
                  <a:srgbClr val="98C0E4"/>
                </a:solidFill>
                <a:latin typeface="+mn-lt"/>
              </a:rPr>
              <a:t>O</a:t>
            </a:r>
            <a:endParaRPr lang="en-US" b="0">
              <a:solidFill>
                <a:srgbClr val="98C0E4"/>
              </a:solidFill>
              <a:latin typeface="+mn-lt"/>
            </a:endParaRPr>
          </a:p>
        </p:txBody>
      </p:sp>
      <p:sp>
        <p:nvSpPr>
          <p:cNvPr id="7" name="Rectangle 6">
            <a:extLst>
              <a:ext uri="{FF2B5EF4-FFF2-40B4-BE49-F238E27FC236}">
                <a16:creationId xmlns:a16="http://schemas.microsoft.com/office/drawing/2014/main" id="{1248ADE0-1D2A-43D6-B483-A859424C63AA}"/>
              </a:ext>
            </a:extLst>
          </p:cNvPr>
          <p:cNvSpPr/>
          <p:nvPr/>
        </p:nvSpPr>
        <p:spPr>
          <a:xfrm>
            <a:off x="801132" y="1353312"/>
            <a:ext cx="8276194" cy="5096255"/>
          </a:xfrm>
          <a:prstGeom prst="rect">
            <a:avLst/>
          </a:prstGeom>
          <a:solidFill>
            <a:srgbClr val="98C0E4"/>
          </a:solidFill>
          <a:ln>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t"/>
          <a:lstStyle/>
          <a:p>
            <a:r>
              <a:rPr lang="en-US" altLang="en-US" sz="3200" b="1">
                <a:solidFill>
                  <a:schemeClr val="tx1"/>
                </a:solidFill>
              </a:rPr>
              <a:t>Strategies:</a:t>
            </a:r>
          </a:p>
          <a:p>
            <a:pPr>
              <a:lnSpc>
                <a:spcPct val="90000"/>
              </a:lnSpc>
              <a:spcBef>
                <a:spcPts val="1200"/>
              </a:spcBef>
              <a:buClr>
                <a:schemeClr val="folHlink"/>
              </a:buClr>
              <a:buSzPct val="60000"/>
            </a:pPr>
            <a:r>
              <a:rPr lang="en-US" altLang="en-US" sz="2200"/>
              <a:t>Intervention is focused on proactive strategies. Focus on </a:t>
            </a:r>
            <a:r>
              <a:rPr lang="en-US" altLang="en-US" sz="2200" b="1"/>
              <a:t>instruction</a:t>
            </a:r>
            <a:r>
              <a:rPr lang="en-US" altLang="en-US" sz="2200"/>
              <a:t> and </a:t>
            </a:r>
            <a:r>
              <a:rPr lang="en-US" altLang="en-US" sz="2200" b="1">
                <a:solidFill>
                  <a:schemeClr val="tx1"/>
                </a:solidFill>
              </a:rPr>
              <a:t>positive behavior support</a:t>
            </a:r>
            <a:r>
              <a:rPr lang="en-US" altLang="en-US" sz="2200"/>
              <a:t>.</a:t>
            </a:r>
          </a:p>
          <a:p>
            <a:pPr marL="457200" lvl="0" indent="-228600">
              <a:spcBef>
                <a:spcPts val="1200"/>
              </a:spcBef>
              <a:buFont typeface="Arial" panose="020B0604020202020204" pitchFamily="34" charset="0"/>
              <a:buChar char="•"/>
            </a:pPr>
            <a:r>
              <a:rPr lang="en-US" sz="2200"/>
              <a:t>Implement the schoolwide Ci3T plan</a:t>
            </a:r>
          </a:p>
          <a:p>
            <a:pPr marL="457200" lvl="0" indent="-228600">
              <a:buFont typeface="Arial" panose="020B0604020202020204" pitchFamily="34" charset="0"/>
              <a:buChar char="•"/>
            </a:pPr>
            <a:r>
              <a:rPr lang="en-US" sz="2200"/>
              <a:t>Vary instructional delivery</a:t>
            </a:r>
          </a:p>
          <a:p>
            <a:pPr marL="457200" lvl="0" indent="-228600">
              <a:buFont typeface="Arial" panose="020B0604020202020204" pitchFamily="34" charset="0"/>
              <a:buChar char="•"/>
            </a:pPr>
            <a:r>
              <a:rPr lang="en-US" sz="2200"/>
              <a:t>Provide behavior specific praise </a:t>
            </a:r>
          </a:p>
          <a:p>
            <a:pPr marL="457200" lvl="0" indent="-228600">
              <a:buFont typeface="Arial" panose="020B0604020202020204" pitchFamily="34" charset="0"/>
              <a:buChar char="•"/>
            </a:pPr>
            <a:r>
              <a:rPr lang="en-US" sz="2200"/>
              <a:t>Implement low-intensity teacher managed strategies (e.g. </a:t>
            </a:r>
            <a:r>
              <a:rPr lang="en-US" sz="2200" err="1"/>
              <a:t>precorrection</a:t>
            </a:r>
            <a:r>
              <a:rPr lang="en-US" sz="2200"/>
              <a:t>, active supervision, providing opportunities to respond)</a:t>
            </a:r>
          </a:p>
          <a:p>
            <a:pPr marL="457200" lvl="0" indent="-228600">
              <a:buFont typeface="Arial" panose="020B0604020202020204" pitchFamily="34" charset="0"/>
              <a:buChar char="•"/>
            </a:pPr>
            <a:r>
              <a:rPr lang="en-US" sz="2200"/>
              <a:t>Carefully plan instruction and implement clear routines and procedures</a:t>
            </a:r>
          </a:p>
          <a:p>
            <a:pPr marL="457200" lvl="0" indent="-228600">
              <a:buFont typeface="Arial" panose="020B0604020202020204" pitchFamily="34" charset="0"/>
              <a:buChar char="•"/>
            </a:pPr>
            <a:r>
              <a:rPr lang="en-US" sz="2200">
                <a:solidFill>
                  <a:schemeClr val="tx1"/>
                </a:solidFill>
              </a:rPr>
              <a:t>Attend to the physical environment for potential problem areas</a:t>
            </a:r>
          </a:p>
        </p:txBody>
      </p:sp>
    </p:spTree>
    <p:extLst>
      <p:ext uri="{BB962C8B-B14F-4D97-AF65-F5344CB8AC3E}">
        <p14:creationId xmlns:p14="http://schemas.microsoft.com/office/powerpoint/2010/main" val="2215960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A3FF706-81A9-46A5-8429-97C7BD144F54}"/>
              </a:ext>
            </a:extLst>
          </p:cNvPr>
          <p:cNvGrpSpPr/>
          <p:nvPr/>
        </p:nvGrpSpPr>
        <p:grpSpPr>
          <a:xfrm>
            <a:off x="9179974" y="243087"/>
            <a:ext cx="2753704" cy="1945951"/>
            <a:chOff x="9179974" y="243087"/>
            <a:chExt cx="2753704" cy="1945951"/>
          </a:xfrm>
        </p:grpSpPr>
        <p:pic>
          <p:nvPicPr>
            <p:cNvPr id="16" name="Picture 15">
              <a:extLst>
                <a:ext uri="{FF2B5EF4-FFF2-40B4-BE49-F238E27FC236}">
                  <a16:creationId xmlns:a16="http://schemas.microsoft.com/office/drawing/2014/main" id="{0D5E18C1-E7F9-46E1-B8A0-CB317634B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7" name="Oval 16">
              <a:extLst>
                <a:ext uri="{FF2B5EF4-FFF2-40B4-BE49-F238E27FC236}">
                  <a16:creationId xmlns:a16="http://schemas.microsoft.com/office/drawing/2014/main" id="{97C64DFF-B2CE-42D2-BA8A-539E9303D6FC}"/>
                </a:ext>
              </a:extLst>
            </p:cNvPr>
            <p:cNvSpPr/>
            <p:nvPr/>
          </p:nvSpPr>
          <p:spPr>
            <a:xfrm>
              <a:off x="9354591" y="1460968"/>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07979990-2DA5-4892-9541-9FF75DCD57AB}"/>
              </a:ext>
            </a:extLst>
          </p:cNvPr>
          <p:cNvSpPr>
            <a:spLocks noGrp="1"/>
          </p:cNvSpPr>
          <p:nvPr>
            <p:ph type="body" idx="1"/>
          </p:nvPr>
        </p:nvSpPr>
        <p:spPr>
          <a:xfrm>
            <a:off x="839788" y="1807627"/>
            <a:ext cx="5157787" cy="823912"/>
          </a:xfrm>
        </p:spPr>
        <p:txBody>
          <a:bodyPr/>
          <a:lstStyle/>
          <a:p>
            <a:r>
              <a:rPr lang="en-US"/>
              <a:t>School-Based Triggers</a:t>
            </a:r>
          </a:p>
        </p:txBody>
      </p:sp>
      <p:sp>
        <p:nvSpPr>
          <p:cNvPr id="4" name="Content Placeholder 3">
            <a:extLst>
              <a:ext uri="{FF2B5EF4-FFF2-40B4-BE49-F238E27FC236}">
                <a16:creationId xmlns:a16="http://schemas.microsoft.com/office/drawing/2014/main" id="{0FC623E1-0EF1-4B69-AE08-8B5B1277FF42}"/>
              </a:ext>
            </a:extLst>
          </p:cNvPr>
          <p:cNvSpPr>
            <a:spLocks noGrp="1"/>
          </p:cNvSpPr>
          <p:nvPr>
            <p:ph sz="half" idx="2"/>
          </p:nvPr>
        </p:nvSpPr>
        <p:spPr>
          <a:xfrm>
            <a:off x="839788" y="2631539"/>
            <a:ext cx="5157787" cy="3684588"/>
          </a:xfrm>
        </p:spPr>
        <p:txBody>
          <a:bodyPr>
            <a:normAutofit fontScale="85000" lnSpcReduction="10000"/>
          </a:bodyPr>
          <a:lstStyle/>
          <a:p>
            <a:r>
              <a:rPr lang="en-US" altLang="en-US" sz="3100">
                <a:solidFill>
                  <a:schemeClr val="tx1"/>
                </a:solidFill>
              </a:rPr>
              <a:t>Conflicts</a:t>
            </a:r>
          </a:p>
          <a:p>
            <a:r>
              <a:rPr lang="en-US" altLang="en-US" sz="3100">
                <a:solidFill>
                  <a:schemeClr val="tx1"/>
                </a:solidFill>
              </a:rPr>
              <a:t>Changes in Routine</a:t>
            </a:r>
          </a:p>
          <a:p>
            <a:r>
              <a:rPr lang="en-US" altLang="en-US" sz="3100">
                <a:solidFill>
                  <a:schemeClr val="tx1"/>
                </a:solidFill>
              </a:rPr>
              <a:t>Peer Provocations</a:t>
            </a:r>
          </a:p>
          <a:p>
            <a:r>
              <a:rPr lang="en-US" altLang="en-US" sz="3100">
                <a:solidFill>
                  <a:schemeClr val="tx1"/>
                </a:solidFill>
              </a:rPr>
              <a:t>Pressure</a:t>
            </a:r>
          </a:p>
          <a:p>
            <a:r>
              <a:rPr lang="en-US" altLang="en-US" sz="3100">
                <a:solidFill>
                  <a:schemeClr val="tx1"/>
                </a:solidFill>
              </a:rPr>
              <a:t>Ineffective Problem Solving</a:t>
            </a:r>
          </a:p>
          <a:p>
            <a:r>
              <a:rPr lang="en-US" altLang="en-US" sz="3100">
                <a:solidFill>
                  <a:schemeClr val="tx1"/>
                </a:solidFill>
              </a:rPr>
              <a:t>Facing Errors in Instruction</a:t>
            </a:r>
          </a:p>
          <a:p>
            <a:r>
              <a:rPr lang="en-US" altLang="en-US" sz="3100">
                <a:solidFill>
                  <a:schemeClr val="tx1"/>
                </a:solidFill>
              </a:rPr>
              <a:t>Facing Correction Procedures</a:t>
            </a:r>
          </a:p>
          <a:p>
            <a:r>
              <a:rPr lang="en-US" altLang="en-US" sz="3100">
                <a:solidFill>
                  <a:schemeClr val="tx1"/>
                </a:solidFill>
              </a:rPr>
              <a:t>Denial of Something Needed</a:t>
            </a:r>
          </a:p>
          <a:p>
            <a:endParaRPr lang="en-US"/>
          </a:p>
        </p:txBody>
      </p:sp>
      <p:sp>
        <p:nvSpPr>
          <p:cNvPr id="5" name="Text Placeholder 4">
            <a:extLst>
              <a:ext uri="{FF2B5EF4-FFF2-40B4-BE49-F238E27FC236}">
                <a16:creationId xmlns:a16="http://schemas.microsoft.com/office/drawing/2014/main" id="{E7E1E97A-6965-408B-AFE7-BBB9FA34CC80}"/>
              </a:ext>
            </a:extLst>
          </p:cNvPr>
          <p:cNvSpPr>
            <a:spLocks noGrp="1"/>
          </p:cNvSpPr>
          <p:nvPr>
            <p:ph type="body" sz="quarter" idx="3"/>
          </p:nvPr>
        </p:nvSpPr>
        <p:spPr>
          <a:xfrm>
            <a:off x="6172200" y="1807627"/>
            <a:ext cx="5183188" cy="823912"/>
          </a:xfrm>
        </p:spPr>
        <p:txBody>
          <a:bodyPr/>
          <a:lstStyle/>
          <a:p>
            <a:r>
              <a:rPr lang="en-US" err="1"/>
              <a:t>Nonschool</a:t>
            </a:r>
            <a:r>
              <a:rPr lang="en-US"/>
              <a:t>-Based Triggers</a:t>
            </a:r>
          </a:p>
        </p:txBody>
      </p:sp>
      <p:sp>
        <p:nvSpPr>
          <p:cNvPr id="6" name="Content Placeholder 5">
            <a:extLst>
              <a:ext uri="{FF2B5EF4-FFF2-40B4-BE49-F238E27FC236}">
                <a16:creationId xmlns:a16="http://schemas.microsoft.com/office/drawing/2014/main" id="{EF74CD4D-6381-4E38-A01A-D46A1542271B}"/>
              </a:ext>
            </a:extLst>
          </p:cNvPr>
          <p:cNvSpPr>
            <a:spLocks noGrp="1"/>
          </p:cNvSpPr>
          <p:nvPr>
            <p:ph sz="quarter" idx="4"/>
          </p:nvPr>
        </p:nvSpPr>
        <p:spPr>
          <a:xfrm>
            <a:off x="6172200" y="2631539"/>
            <a:ext cx="5183188" cy="3684588"/>
          </a:xfrm>
        </p:spPr>
        <p:txBody>
          <a:bodyPr>
            <a:normAutofit fontScale="85000" lnSpcReduction="10000"/>
          </a:bodyPr>
          <a:lstStyle/>
          <a:p>
            <a:r>
              <a:rPr lang="en-US" altLang="en-US" sz="3100"/>
              <a:t>Dysfunctional Home Life</a:t>
            </a:r>
          </a:p>
          <a:p>
            <a:r>
              <a:rPr lang="en-US" altLang="en-US" sz="3100"/>
              <a:t>Health Problems</a:t>
            </a:r>
          </a:p>
          <a:p>
            <a:r>
              <a:rPr lang="en-US" altLang="en-US" sz="3100"/>
              <a:t>Nutritional Needs</a:t>
            </a:r>
          </a:p>
          <a:p>
            <a:r>
              <a:rPr lang="en-US" altLang="en-US" sz="3100"/>
              <a:t>Inadequate Sleep</a:t>
            </a:r>
          </a:p>
          <a:p>
            <a:r>
              <a:rPr lang="en-US" altLang="en-US" sz="3100"/>
              <a:t>Substance Abuse</a:t>
            </a:r>
          </a:p>
          <a:p>
            <a:r>
              <a:rPr lang="en-US" altLang="en-US" sz="3100"/>
              <a:t>Gangs</a:t>
            </a:r>
          </a:p>
          <a:p>
            <a:endParaRPr lang="en-US"/>
          </a:p>
        </p:txBody>
      </p:sp>
      <p:sp>
        <p:nvSpPr>
          <p:cNvPr id="10" name="Title 1">
            <a:extLst>
              <a:ext uri="{FF2B5EF4-FFF2-40B4-BE49-F238E27FC236}">
                <a16:creationId xmlns:a16="http://schemas.microsoft.com/office/drawing/2014/main" id="{A2A7FA4E-9BEF-4565-800C-D0A399D03635}"/>
              </a:ext>
            </a:extLst>
          </p:cNvPr>
          <p:cNvSpPr>
            <a:spLocks noGrp="1"/>
          </p:cNvSpPr>
          <p:nvPr>
            <p:ph type="title"/>
          </p:nvPr>
        </p:nvSpPr>
        <p:spPr>
          <a:xfrm>
            <a:off x="762001" y="517073"/>
            <a:ext cx="10515600" cy="1325563"/>
          </a:xfrm>
        </p:spPr>
        <p:txBody>
          <a:bodyPr>
            <a:normAutofit/>
          </a:bodyPr>
          <a:lstStyle/>
          <a:p>
            <a:r>
              <a:rPr lang="en-US" altLang="en-US" sz="4900" b="1"/>
              <a:t>Triggers</a:t>
            </a:r>
            <a:br>
              <a:rPr lang="en-US" altLang="en-US" b="1">
                <a:effectLst>
                  <a:outerShdw blurRad="38100" dist="38100" dir="2700000" algn="tl">
                    <a:srgbClr val="000000"/>
                  </a:outerShdw>
                </a:effectLst>
              </a:rPr>
            </a:br>
            <a:r>
              <a:rPr lang="en-US" altLang="en-US" sz="2700" b="0" i="1">
                <a:latin typeface="+mn-lt"/>
              </a:rPr>
              <a:t>Overall behavior involve a series of unresolved problems. </a:t>
            </a:r>
            <a:endParaRPr lang="en-US" b="0">
              <a:latin typeface="+mn-lt"/>
            </a:endParaRPr>
          </a:p>
        </p:txBody>
      </p:sp>
      <p:sp>
        <p:nvSpPr>
          <p:cNvPr id="13" name="Rectangle 12">
            <a:extLst>
              <a:ext uri="{FF2B5EF4-FFF2-40B4-BE49-F238E27FC236}">
                <a16:creationId xmlns:a16="http://schemas.microsoft.com/office/drawing/2014/main" id="{A00EB87A-2FAA-420C-8124-4A07E7380F1F}"/>
              </a:ext>
            </a:extLst>
          </p:cNvPr>
          <p:cNvSpPr/>
          <p:nvPr/>
        </p:nvSpPr>
        <p:spPr>
          <a:xfrm>
            <a:off x="131820" y="6427619"/>
            <a:ext cx="10130861"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5222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A3FF706-81A9-46A5-8429-97C7BD144F54}"/>
              </a:ext>
            </a:extLst>
          </p:cNvPr>
          <p:cNvGrpSpPr/>
          <p:nvPr/>
        </p:nvGrpSpPr>
        <p:grpSpPr>
          <a:xfrm>
            <a:off x="9179974" y="243087"/>
            <a:ext cx="2753704" cy="1945951"/>
            <a:chOff x="9179974" y="243087"/>
            <a:chExt cx="2753704" cy="1945951"/>
          </a:xfrm>
        </p:grpSpPr>
        <p:pic>
          <p:nvPicPr>
            <p:cNvPr id="16" name="Picture 15">
              <a:extLst>
                <a:ext uri="{FF2B5EF4-FFF2-40B4-BE49-F238E27FC236}">
                  <a16:creationId xmlns:a16="http://schemas.microsoft.com/office/drawing/2014/main" id="{0D5E18C1-E7F9-46E1-B8A0-CB317634B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7" name="Oval 16">
              <a:extLst>
                <a:ext uri="{FF2B5EF4-FFF2-40B4-BE49-F238E27FC236}">
                  <a16:creationId xmlns:a16="http://schemas.microsoft.com/office/drawing/2014/main" id="{97C64DFF-B2CE-42D2-BA8A-539E9303D6FC}"/>
                </a:ext>
              </a:extLst>
            </p:cNvPr>
            <p:cNvSpPr/>
            <p:nvPr/>
          </p:nvSpPr>
          <p:spPr>
            <a:xfrm>
              <a:off x="9354591" y="1460968"/>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A2A7FA4E-9BEF-4565-800C-D0A399D03635}"/>
              </a:ext>
            </a:extLst>
          </p:cNvPr>
          <p:cNvSpPr>
            <a:spLocks noGrp="1"/>
          </p:cNvSpPr>
          <p:nvPr>
            <p:ph type="title"/>
          </p:nvPr>
        </p:nvSpPr>
        <p:spPr>
          <a:xfrm>
            <a:off x="762001" y="517073"/>
            <a:ext cx="10515600" cy="1325563"/>
          </a:xfrm>
        </p:spPr>
        <p:txBody>
          <a:bodyPr>
            <a:normAutofit/>
          </a:bodyPr>
          <a:lstStyle/>
          <a:p>
            <a:r>
              <a:rPr lang="en-US" altLang="en-US" sz="4900" b="1"/>
              <a:t>Triggers</a:t>
            </a:r>
            <a:br>
              <a:rPr lang="en-US" altLang="en-US" b="1">
                <a:effectLst>
                  <a:outerShdw blurRad="38100" dist="38100" dir="2700000" algn="tl">
                    <a:srgbClr val="000000"/>
                  </a:outerShdw>
                </a:effectLst>
              </a:rPr>
            </a:br>
            <a:r>
              <a:rPr lang="en-US" altLang="en-US" sz="2700" b="0" i="1">
                <a:solidFill>
                  <a:schemeClr val="bg1"/>
                </a:solidFill>
                <a:latin typeface="+mn-lt"/>
              </a:rPr>
              <a:t>Overall behavior involve a series of unresolved problems. </a:t>
            </a:r>
            <a:endParaRPr lang="en-US" b="0">
              <a:solidFill>
                <a:schemeClr val="bg1"/>
              </a:solidFill>
              <a:latin typeface="+mn-lt"/>
            </a:endParaRPr>
          </a:p>
        </p:txBody>
      </p:sp>
      <p:sp>
        <p:nvSpPr>
          <p:cNvPr id="13" name="Rectangle 12">
            <a:extLst>
              <a:ext uri="{FF2B5EF4-FFF2-40B4-BE49-F238E27FC236}">
                <a16:creationId xmlns:a16="http://schemas.microsoft.com/office/drawing/2014/main" id="{A00EB87A-2FAA-420C-8124-4A07E7380F1F}"/>
              </a:ext>
            </a:extLst>
          </p:cNvPr>
          <p:cNvSpPr/>
          <p:nvPr/>
        </p:nvSpPr>
        <p:spPr>
          <a:xfrm>
            <a:off x="131820" y="6537347"/>
            <a:ext cx="10130861"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
        <p:nvSpPr>
          <p:cNvPr id="14" name="Rectangle 13">
            <a:extLst>
              <a:ext uri="{FF2B5EF4-FFF2-40B4-BE49-F238E27FC236}">
                <a16:creationId xmlns:a16="http://schemas.microsoft.com/office/drawing/2014/main" id="{95C6DE28-102B-4761-B3B2-142A7CC5BFE2}"/>
              </a:ext>
            </a:extLst>
          </p:cNvPr>
          <p:cNvSpPr/>
          <p:nvPr/>
        </p:nvSpPr>
        <p:spPr>
          <a:xfrm>
            <a:off x="762000" y="1400007"/>
            <a:ext cx="8272271" cy="5093208"/>
          </a:xfrm>
          <a:prstGeom prst="rect">
            <a:avLst/>
          </a:prstGeom>
          <a:solidFill>
            <a:srgbClr val="98C0E4"/>
          </a:solidFill>
          <a:ln>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spcBef>
                <a:spcPts val="1200"/>
              </a:spcBef>
            </a:pPr>
            <a:r>
              <a:rPr lang="en-US" altLang="en-US" sz="3200" b="1">
                <a:solidFill>
                  <a:schemeClr val="tx1"/>
                </a:solidFill>
              </a:rPr>
              <a:t>Strategies:</a:t>
            </a:r>
          </a:p>
          <a:p>
            <a:pPr>
              <a:lnSpc>
                <a:spcPct val="90000"/>
              </a:lnSpc>
              <a:spcBef>
                <a:spcPts val="1200"/>
              </a:spcBef>
              <a:buClr>
                <a:schemeClr val="folHlink"/>
              </a:buClr>
              <a:buSzPct val="60000"/>
              <a:buNone/>
            </a:pPr>
            <a:r>
              <a:rPr lang="en-US" altLang="en-US" sz="2400">
                <a:solidFill>
                  <a:schemeClr val="tx1"/>
                </a:solidFill>
              </a:rPr>
              <a:t>Intervention is focused on </a:t>
            </a:r>
            <a:r>
              <a:rPr lang="en-US" altLang="en-US" sz="2400" b="1">
                <a:solidFill>
                  <a:schemeClr val="tx1"/>
                </a:solidFill>
              </a:rPr>
              <a:t>prevention </a:t>
            </a:r>
            <a:r>
              <a:rPr lang="en-US" altLang="en-US" sz="2400">
                <a:solidFill>
                  <a:schemeClr val="tx1"/>
                </a:solidFill>
              </a:rPr>
              <a:t>and</a:t>
            </a:r>
            <a:r>
              <a:rPr lang="en-US" altLang="en-US" sz="2400" b="1">
                <a:solidFill>
                  <a:schemeClr val="tx1"/>
                </a:solidFill>
              </a:rPr>
              <a:t> redirection.</a:t>
            </a:r>
          </a:p>
          <a:p>
            <a:pPr marL="342900" lvl="0" indent="-228600">
              <a:spcBef>
                <a:spcPts val="1200"/>
              </a:spcBef>
              <a:buFont typeface="Arial" panose="020B0604020202020204" pitchFamily="34" charset="0"/>
              <a:buChar char="•"/>
            </a:pPr>
            <a:r>
              <a:rPr lang="en-US" sz="2400"/>
              <a:t>Identify the situation where the behavior is likely to occur.</a:t>
            </a:r>
          </a:p>
          <a:p>
            <a:pPr marL="342900" lvl="0" indent="-225425">
              <a:buFont typeface="Arial" panose="020B0604020202020204" pitchFamily="34" charset="0"/>
              <a:buChar char="•"/>
            </a:pPr>
            <a:r>
              <a:rPr lang="en-US" sz="2400"/>
              <a:t>Use precorrection to teach appropriate response.</a:t>
            </a:r>
          </a:p>
          <a:p>
            <a:pPr marL="342900" lvl="0" indent="-225425">
              <a:buFont typeface="Arial" panose="020B0604020202020204" pitchFamily="34" charset="0"/>
              <a:buChar char="•"/>
            </a:pPr>
            <a:r>
              <a:rPr lang="en-US" sz="2400"/>
              <a:t>Rehearse the expectations, prompt or remind students as needed, provide specific praise and reinforcement.</a:t>
            </a:r>
          </a:p>
          <a:p>
            <a:pPr marL="342900" lvl="0" indent="-228600">
              <a:buFont typeface="Arial" panose="020B0604020202020204" pitchFamily="34" charset="0"/>
              <a:buChar char="•"/>
            </a:pPr>
            <a:r>
              <a:rPr lang="en-US" sz="2400"/>
              <a:t>Work with all staff and faculty to teach and reinforce social skills. </a:t>
            </a:r>
          </a:p>
          <a:p>
            <a:pPr marL="342900" lvl="0" indent="-228600">
              <a:buFont typeface="Arial" panose="020B0604020202020204" pitchFamily="34" charset="0"/>
              <a:buChar char="•"/>
            </a:pPr>
            <a:r>
              <a:rPr lang="en-US" sz="2400"/>
              <a:t>Group social skills, anger management, community services.</a:t>
            </a:r>
          </a:p>
          <a:p>
            <a:pPr marL="342900" lvl="0" indent="-228600">
              <a:buFont typeface="Arial" panose="020B0604020202020204" pitchFamily="34" charset="0"/>
              <a:buChar char="•"/>
            </a:pPr>
            <a:r>
              <a:rPr lang="en-US" sz="2400">
                <a:solidFill>
                  <a:schemeClr val="tx1"/>
                </a:solidFill>
              </a:rPr>
              <a:t>Work with families for outside supports of </a:t>
            </a:r>
            <a:r>
              <a:rPr lang="en-US" sz="2400" err="1">
                <a:solidFill>
                  <a:schemeClr val="tx1"/>
                </a:solidFill>
              </a:rPr>
              <a:t>nonschool</a:t>
            </a:r>
            <a:r>
              <a:rPr lang="en-US" sz="2400">
                <a:solidFill>
                  <a:schemeClr val="tx1"/>
                </a:solidFill>
              </a:rPr>
              <a:t>-based triggers</a:t>
            </a:r>
          </a:p>
        </p:txBody>
      </p:sp>
    </p:spTree>
    <p:extLst>
      <p:ext uri="{BB962C8B-B14F-4D97-AF65-F5344CB8AC3E}">
        <p14:creationId xmlns:p14="http://schemas.microsoft.com/office/powerpoint/2010/main" val="1758208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https://www.ci3t.org/covid</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AF07507-706B-4677-B885-C9BFE30557D0}"/>
              </a:ext>
            </a:extLst>
          </p:cNvPr>
          <p:cNvGrpSpPr/>
          <p:nvPr/>
        </p:nvGrpSpPr>
        <p:grpSpPr>
          <a:xfrm>
            <a:off x="9179974" y="243087"/>
            <a:ext cx="2753704" cy="1945951"/>
            <a:chOff x="9179974" y="243087"/>
            <a:chExt cx="2753704" cy="1945951"/>
          </a:xfrm>
        </p:grpSpPr>
        <p:pic>
          <p:nvPicPr>
            <p:cNvPr id="13" name="Picture 12">
              <a:extLst>
                <a:ext uri="{FF2B5EF4-FFF2-40B4-BE49-F238E27FC236}">
                  <a16:creationId xmlns:a16="http://schemas.microsoft.com/office/drawing/2014/main" id="{A3636E2A-7A31-4AEA-8864-3F01D7E554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4" name="Oval 13">
              <a:extLst>
                <a:ext uri="{FF2B5EF4-FFF2-40B4-BE49-F238E27FC236}">
                  <a16:creationId xmlns:a16="http://schemas.microsoft.com/office/drawing/2014/main" id="{29C28CEC-3FFD-4605-99B1-1148145569CB}"/>
                </a:ext>
              </a:extLst>
            </p:cNvPr>
            <p:cNvSpPr/>
            <p:nvPr/>
          </p:nvSpPr>
          <p:spPr>
            <a:xfrm>
              <a:off x="9716541" y="1196645"/>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3405533-107C-4174-87C9-F9F09D7AD5E2}"/>
              </a:ext>
            </a:extLst>
          </p:cNvPr>
          <p:cNvSpPr>
            <a:spLocks noGrp="1"/>
          </p:cNvSpPr>
          <p:nvPr>
            <p:ph type="title"/>
          </p:nvPr>
        </p:nvSpPr>
        <p:spPr/>
        <p:txBody>
          <a:bodyPr/>
          <a:lstStyle/>
          <a:p>
            <a:r>
              <a:rPr lang="en-US"/>
              <a:t>Agitation</a:t>
            </a:r>
            <a:br>
              <a:rPr lang="en-US"/>
            </a:br>
            <a:r>
              <a:rPr lang="en-US" sz="2700" b="0" i="1"/>
              <a:t>Overall behavior is unfocused and off task.</a:t>
            </a:r>
            <a:endParaRPr lang="en-US" sz="2700"/>
          </a:p>
        </p:txBody>
      </p:sp>
      <p:sp>
        <p:nvSpPr>
          <p:cNvPr id="3" name="Text Placeholder 2">
            <a:extLst>
              <a:ext uri="{FF2B5EF4-FFF2-40B4-BE49-F238E27FC236}">
                <a16:creationId xmlns:a16="http://schemas.microsoft.com/office/drawing/2014/main" id="{30C3C18C-11E8-4EAE-A3DD-70BA794A4F32}"/>
              </a:ext>
            </a:extLst>
          </p:cNvPr>
          <p:cNvSpPr>
            <a:spLocks noGrp="1"/>
          </p:cNvSpPr>
          <p:nvPr>
            <p:ph type="body" idx="1"/>
          </p:nvPr>
        </p:nvSpPr>
        <p:spPr>
          <a:xfrm>
            <a:off x="839788" y="1824038"/>
            <a:ext cx="5157787" cy="823912"/>
          </a:xfrm>
        </p:spPr>
        <p:txBody>
          <a:bodyPr/>
          <a:lstStyle/>
          <a:p>
            <a:r>
              <a:rPr lang="en-US"/>
              <a:t>Increases in Behavior</a:t>
            </a:r>
          </a:p>
        </p:txBody>
      </p:sp>
      <p:sp>
        <p:nvSpPr>
          <p:cNvPr id="4" name="Content Placeholder 3">
            <a:extLst>
              <a:ext uri="{FF2B5EF4-FFF2-40B4-BE49-F238E27FC236}">
                <a16:creationId xmlns:a16="http://schemas.microsoft.com/office/drawing/2014/main" id="{818EA43A-A184-4592-88A8-5A3D9496F4F5}"/>
              </a:ext>
            </a:extLst>
          </p:cNvPr>
          <p:cNvSpPr>
            <a:spLocks noGrp="1"/>
          </p:cNvSpPr>
          <p:nvPr>
            <p:ph sz="half" idx="2"/>
          </p:nvPr>
        </p:nvSpPr>
        <p:spPr>
          <a:xfrm>
            <a:off x="839788" y="2647950"/>
            <a:ext cx="5157787" cy="3684588"/>
          </a:xfrm>
        </p:spPr>
        <p:txBody>
          <a:bodyPr>
            <a:normAutofit/>
          </a:bodyPr>
          <a:lstStyle/>
          <a:p>
            <a:r>
              <a:rPr lang="en-US" altLang="en-US" sz="2400"/>
              <a:t>Darting Eyes</a:t>
            </a:r>
          </a:p>
          <a:p>
            <a:r>
              <a:rPr lang="en-US" altLang="en-US" sz="2400"/>
              <a:t>Non-conversational Language</a:t>
            </a:r>
          </a:p>
          <a:p>
            <a:r>
              <a:rPr lang="en-US" altLang="en-US" sz="2400"/>
              <a:t>Busy Hands</a:t>
            </a:r>
          </a:p>
          <a:p>
            <a:r>
              <a:rPr lang="en-US" altLang="en-US" sz="2400"/>
              <a:t>Moving In and Out of Groups</a:t>
            </a:r>
          </a:p>
          <a:p>
            <a:r>
              <a:rPr lang="en-US" altLang="en-US" sz="2400"/>
              <a:t>Off-task, Then On-task Behavior</a:t>
            </a:r>
          </a:p>
          <a:p>
            <a:endParaRPr lang="en-US"/>
          </a:p>
        </p:txBody>
      </p:sp>
      <p:sp>
        <p:nvSpPr>
          <p:cNvPr id="5" name="Text Placeholder 4">
            <a:extLst>
              <a:ext uri="{FF2B5EF4-FFF2-40B4-BE49-F238E27FC236}">
                <a16:creationId xmlns:a16="http://schemas.microsoft.com/office/drawing/2014/main" id="{4AAD5EC6-E966-4C28-8A83-2C4AF5D3D5AF}"/>
              </a:ext>
            </a:extLst>
          </p:cNvPr>
          <p:cNvSpPr>
            <a:spLocks noGrp="1"/>
          </p:cNvSpPr>
          <p:nvPr>
            <p:ph type="body" sz="quarter" idx="3"/>
          </p:nvPr>
        </p:nvSpPr>
        <p:spPr>
          <a:xfrm>
            <a:off x="6172200" y="1824038"/>
            <a:ext cx="5183188" cy="823912"/>
          </a:xfrm>
        </p:spPr>
        <p:txBody>
          <a:bodyPr/>
          <a:lstStyle/>
          <a:p>
            <a:r>
              <a:rPr lang="en-US"/>
              <a:t>Decreases in Behavior</a:t>
            </a:r>
          </a:p>
        </p:txBody>
      </p:sp>
      <p:sp>
        <p:nvSpPr>
          <p:cNvPr id="6" name="Content Placeholder 5">
            <a:extLst>
              <a:ext uri="{FF2B5EF4-FFF2-40B4-BE49-F238E27FC236}">
                <a16:creationId xmlns:a16="http://schemas.microsoft.com/office/drawing/2014/main" id="{81A968EC-514F-4C78-AE9A-D6ED51634B64}"/>
              </a:ext>
            </a:extLst>
          </p:cNvPr>
          <p:cNvSpPr>
            <a:spLocks noGrp="1"/>
          </p:cNvSpPr>
          <p:nvPr>
            <p:ph sz="quarter" idx="4"/>
          </p:nvPr>
        </p:nvSpPr>
        <p:spPr>
          <a:xfrm>
            <a:off x="6172200" y="2647950"/>
            <a:ext cx="5183188" cy="3684588"/>
          </a:xfrm>
        </p:spPr>
        <p:txBody>
          <a:bodyPr>
            <a:normAutofit/>
          </a:bodyPr>
          <a:lstStyle/>
          <a:p>
            <a:r>
              <a:rPr lang="en-US" altLang="en-US" sz="2400"/>
              <a:t>Staring into Space</a:t>
            </a:r>
          </a:p>
          <a:p>
            <a:r>
              <a:rPr lang="en-US" altLang="en-US" sz="2400"/>
              <a:t>Veiled Eyes</a:t>
            </a:r>
          </a:p>
          <a:p>
            <a:r>
              <a:rPr lang="en-US" altLang="en-US" sz="2400"/>
              <a:t>Non-conversational Language</a:t>
            </a:r>
          </a:p>
          <a:p>
            <a:r>
              <a:rPr lang="en-US" altLang="en-US" sz="2400"/>
              <a:t>Contained Hands</a:t>
            </a:r>
          </a:p>
          <a:p>
            <a:r>
              <a:rPr lang="en-US" altLang="en-US" sz="2400"/>
              <a:t>Withdrawal</a:t>
            </a:r>
          </a:p>
          <a:p>
            <a:endParaRPr lang="en-US"/>
          </a:p>
        </p:txBody>
      </p:sp>
      <p:sp>
        <p:nvSpPr>
          <p:cNvPr id="9" name="Rectangle 8">
            <a:extLst>
              <a:ext uri="{FF2B5EF4-FFF2-40B4-BE49-F238E27FC236}">
                <a16:creationId xmlns:a16="http://schemas.microsoft.com/office/drawing/2014/main" id="{A71D605B-5AC0-4DEB-BECD-D0A8E9C2EE56}"/>
              </a:ext>
            </a:extLst>
          </p:cNvPr>
          <p:cNvSpPr/>
          <p:nvPr/>
        </p:nvSpPr>
        <p:spPr>
          <a:xfrm>
            <a:off x="146609" y="6469420"/>
            <a:ext cx="989328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006562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AF07507-706B-4677-B885-C9BFE30557D0}"/>
              </a:ext>
            </a:extLst>
          </p:cNvPr>
          <p:cNvGrpSpPr/>
          <p:nvPr/>
        </p:nvGrpSpPr>
        <p:grpSpPr>
          <a:xfrm>
            <a:off x="9179974" y="243087"/>
            <a:ext cx="2753704" cy="1945951"/>
            <a:chOff x="9179974" y="243087"/>
            <a:chExt cx="2753704" cy="1945951"/>
          </a:xfrm>
        </p:grpSpPr>
        <p:pic>
          <p:nvPicPr>
            <p:cNvPr id="13" name="Picture 12">
              <a:extLst>
                <a:ext uri="{FF2B5EF4-FFF2-40B4-BE49-F238E27FC236}">
                  <a16:creationId xmlns:a16="http://schemas.microsoft.com/office/drawing/2014/main" id="{A3636E2A-7A31-4AEA-8864-3F01D7E554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4" name="Oval 13">
              <a:extLst>
                <a:ext uri="{FF2B5EF4-FFF2-40B4-BE49-F238E27FC236}">
                  <a16:creationId xmlns:a16="http://schemas.microsoft.com/office/drawing/2014/main" id="{29C28CEC-3FFD-4605-99B1-1148145569CB}"/>
                </a:ext>
              </a:extLst>
            </p:cNvPr>
            <p:cNvSpPr/>
            <p:nvPr/>
          </p:nvSpPr>
          <p:spPr>
            <a:xfrm>
              <a:off x="9716541" y="1196645"/>
              <a:ext cx="371475"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3405533-107C-4174-87C9-F9F09D7AD5E2}"/>
              </a:ext>
            </a:extLst>
          </p:cNvPr>
          <p:cNvSpPr>
            <a:spLocks noGrp="1"/>
          </p:cNvSpPr>
          <p:nvPr>
            <p:ph type="title"/>
          </p:nvPr>
        </p:nvSpPr>
        <p:spPr/>
        <p:txBody>
          <a:bodyPr/>
          <a:lstStyle/>
          <a:p>
            <a:r>
              <a:rPr lang="en-US"/>
              <a:t>Agitation</a:t>
            </a:r>
            <a:br>
              <a:rPr lang="en-US"/>
            </a:br>
            <a:r>
              <a:rPr lang="en-US" sz="2700" b="0" i="1"/>
              <a:t>Overall behavior is unfocused and off task.</a:t>
            </a:r>
            <a:endParaRPr lang="en-US" sz="2700"/>
          </a:p>
        </p:txBody>
      </p:sp>
      <p:sp>
        <p:nvSpPr>
          <p:cNvPr id="9" name="Rectangle 8">
            <a:extLst>
              <a:ext uri="{FF2B5EF4-FFF2-40B4-BE49-F238E27FC236}">
                <a16:creationId xmlns:a16="http://schemas.microsoft.com/office/drawing/2014/main" id="{A71D605B-5AC0-4DEB-BECD-D0A8E9C2EE56}"/>
              </a:ext>
            </a:extLst>
          </p:cNvPr>
          <p:cNvSpPr/>
          <p:nvPr/>
        </p:nvSpPr>
        <p:spPr>
          <a:xfrm>
            <a:off x="146609" y="6469420"/>
            <a:ext cx="989328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
        <p:nvSpPr>
          <p:cNvPr id="11" name="Rectangle 10">
            <a:extLst>
              <a:ext uri="{FF2B5EF4-FFF2-40B4-BE49-F238E27FC236}">
                <a16:creationId xmlns:a16="http://schemas.microsoft.com/office/drawing/2014/main" id="{CFA93409-1717-463D-9986-5601883625C7}"/>
              </a:ext>
            </a:extLst>
          </p:cNvPr>
          <p:cNvSpPr/>
          <p:nvPr/>
        </p:nvSpPr>
        <p:spPr>
          <a:xfrm>
            <a:off x="861138" y="1170823"/>
            <a:ext cx="8275320" cy="5093208"/>
          </a:xfrm>
          <a:prstGeom prst="rect">
            <a:avLst/>
          </a:prstGeom>
          <a:solidFill>
            <a:srgbClr val="98C0E4"/>
          </a:solidFill>
          <a:ln>
            <a:solidFill>
              <a:srgbClr val="98C0E4"/>
            </a:solidFill>
          </a:ln>
        </p:spPr>
        <p:style>
          <a:lnRef idx="1">
            <a:schemeClr val="accent1"/>
          </a:lnRef>
          <a:fillRef idx="2">
            <a:schemeClr val="accent1"/>
          </a:fillRef>
          <a:effectRef idx="1">
            <a:schemeClr val="accent1"/>
          </a:effectRef>
          <a:fontRef idx="minor">
            <a:schemeClr val="dk1"/>
          </a:fontRef>
        </p:style>
        <p:txBody>
          <a:bodyPr rtlCol="0" anchor="t"/>
          <a:lstStyle/>
          <a:p>
            <a:r>
              <a:rPr lang="en-US" altLang="en-US" sz="3200" b="1">
                <a:solidFill>
                  <a:schemeClr val="tx1"/>
                </a:solidFill>
              </a:rPr>
              <a:t>Strategies:</a:t>
            </a:r>
          </a:p>
          <a:p>
            <a:pPr>
              <a:spcBef>
                <a:spcPts val="1200"/>
              </a:spcBef>
              <a:buSzPct val="100000"/>
              <a:defRPr/>
            </a:pPr>
            <a:r>
              <a:rPr lang="en-US" altLang="en-US" sz="2800">
                <a:solidFill>
                  <a:schemeClr val="tx1"/>
                </a:solidFill>
                <a:cs typeface="Arial" panose="020B0604020202020204" pitchFamily="34" charset="0"/>
              </a:rPr>
              <a:t>Intervention is focused on </a:t>
            </a:r>
            <a:r>
              <a:rPr lang="en-US" altLang="en-US" sz="2800" b="1">
                <a:solidFill>
                  <a:schemeClr val="tx1"/>
                </a:solidFill>
                <a:cs typeface="Arial" panose="020B0604020202020204" pitchFamily="34" charset="0"/>
              </a:rPr>
              <a:t>reducing anxiety</a:t>
            </a:r>
            <a:r>
              <a:rPr lang="en-US" altLang="en-US" sz="2800">
                <a:solidFill>
                  <a:schemeClr val="tx1"/>
                </a:solidFill>
                <a:cs typeface="Arial" panose="020B0604020202020204" pitchFamily="34" charset="0"/>
              </a:rPr>
              <a:t>. </a:t>
            </a:r>
          </a:p>
          <a:p>
            <a:pPr marL="342900" indent="-228600">
              <a:spcBef>
                <a:spcPts val="1200"/>
              </a:spcBef>
              <a:buSzPct val="100000"/>
              <a:buFont typeface="Arial" panose="020B0604020202020204" pitchFamily="34" charset="0"/>
              <a:buChar char="•"/>
              <a:defRPr/>
            </a:pPr>
            <a:r>
              <a:rPr lang="en-US" sz="2800">
                <a:solidFill>
                  <a:schemeClr val="tx1"/>
                </a:solidFill>
                <a:cs typeface="Arial" panose="020B0604020202020204" pitchFamily="34" charset="0"/>
              </a:rPr>
              <a:t>Show empathy</a:t>
            </a:r>
          </a:p>
          <a:p>
            <a:pPr marL="342900" indent="-228600">
              <a:buSzPct val="100000"/>
              <a:buFont typeface="Arial" panose="020B0604020202020204" pitchFamily="34" charset="0"/>
              <a:buChar char="•"/>
              <a:defRPr/>
            </a:pPr>
            <a:r>
              <a:rPr lang="en-US" sz="2800">
                <a:solidFill>
                  <a:schemeClr val="tx1"/>
                </a:solidFill>
                <a:cs typeface="Arial" panose="020B0604020202020204" pitchFamily="34" charset="0"/>
              </a:rPr>
              <a:t>Provide reasonable options and choices</a:t>
            </a:r>
          </a:p>
          <a:p>
            <a:pPr marL="342900" indent="-228600">
              <a:buSzPct val="100000"/>
              <a:buFont typeface="Arial" panose="020B0604020202020204" pitchFamily="34" charset="0"/>
              <a:buChar char="•"/>
              <a:defRPr/>
            </a:pPr>
            <a:r>
              <a:rPr lang="en-US" sz="2800">
                <a:solidFill>
                  <a:schemeClr val="tx1"/>
                </a:solidFill>
                <a:cs typeface="Arial" panose="020B0604020202020204" pitchFamily="34" charset="0"/>
              </a:rPr>
              <a:t>Allow wait time for student to decide (usually less than a minute)</a:t>
            </a:r>
          </a:p>
          <a:p>
            <a:pPr marL="342900" indent="-228600">
              <a:buSzPct val="100000"/>
              <a:buFont typeface="Arial" panose="020B0604020202020204" pitchFamily="34" charset="0"/>
              <a:buChar char="•"/>
              <a:defRPr/>
            </a:pPr>
            <a:r>
              <a:rPr lang="en-US" sz="2800">
                <a:solidFill>
                  <a:schemeClr val="tx1"/>
                </a:solidFill>
                <a:cs typeface="Arial" panose="020B0604020202020204" pitchFamily="34" charset="0"/>
              </a:rPr>
              <a:t>During wait time, walk away from student, attend to other students, or engage in some other task</a:t>
            </a:r>
          </a:p>
          <a:p>
            <a:pPr marL="342900" indent="-228600">
              <a:buSzPct val="100000"/>
              <a:buFont typeface="Arial" panose="020B0604020202020204" pitchFamily="34" charset="0"/>
              <a:buChar char="•"/>
              <a:defRPr/>
            </a:pPr>
            <a:r>
              <a:rPr lang="en-US" sz="2800">
                <a:solidFill>
                  <a:schemeClr val="tx1"/>
                </a:solidFill>
                <a:cs typeface="Arial" panose="020B0604020202020204" pitchFamily="34" charset="0"/>
              </a:rPr>
              <a:t>Involve in successful engagement (behavior momentum)</a:t>
            </a:r>
            <a:endParaRPr lang="en-US" altLang="en-US" sz="2400">
              <a:solidFill>
                <a:schemeClr val="tx1"/>
              </a:solidFill>
            </a:endParaRPr>
          </a:p>
        </p:txBody>
      </p:sp>
    </p:spTree>
    <p:extLst>
      <p:ext uri="{BB962C8B-B14F-4D97-AF65-F5344CB8AC3E}">
        <p14:creationId xmlns:p14="http://schemas.microsoft.com/office/powerpoint/2010/main" val="94111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5AAB0FF-9B68-4529-B545-395903F66029}"/>
              </a:ext>
            </a:extLst>
          </p:cNvPr>
          <p:cNvGrpSpPr/>
          <p:nvPr/>
        </p:nvGrpSpPr>
        <p:grpSpPr>
          <a:xfrm>
            <a:off x="9179974" y="243087"/>
            <a:ext cx="2753704" cy="1945951"/>
            <a:chOff x="9179974" y="243087"/>
            <a:chExt cx="2753704" cy="1945951"/>
          </a:xfrm>
        </p:grpSpPr>
        <p:pic>
          <p:nvPicPr>
            <p:cNvPr id="10" name="Picture 9">
              <a:extLst>
                <a:ext uri="{FF2B5EF4-FFF2-40B4-BE49-F238E27FC236}">
                  <a16:creationId xmlns:a16="http://schemas.microsoft.com/office/drawing/2014/main" id="{33E7BAA6-276C-4CD0-B57F-78C6858D7B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1" name="Oval 10">
              <a:extLst>
                <a:ext uri="{FF2B5EF4-FFF2-40B4-BE49-F238E27FC236}">
                  <a16:creationId xmlns:a16="http://schemas.microsoft.com/office/drawing/2014/main" id="{055D0064-DD43-4D35-82CA-64177F6FFEA1}"/>
                </a:ext>
              </a:extLst>
            </p:cNvPr>
            <p:cNvSpPr/>
            <p:nvPr/>
          </p:nvSpPr>
          <p:spPr>
            <a:xfrm>
              <a:off x="9930853" y="842679"/>
              <a:ext cx="441872"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F2FE69B-D7F5-469E-A0C5-E61C38D6AB1F}"/>
              </a:ext>
            </a:extLst>
          </p:cNvPr>
          <p:cNvSpPr>
            <a:spLocks noGrp="1"/>
          </p:cNvSpPr>
          <p:nvPr>
            <p:ph type="title"/>
          </p:nvPr>
        </p:nvSpPr>
        <p:spPr/>
        <p:txBody>
          <a:bodyPr/>
          <a:lstStyle/>
          <a:p>
            <a:r>
              <a:rPr lang="en-US"/>
              <a:t>Acceleration</a:t>
            </a:r>
            <a:br>
              <a:rPr lang="en-US"/>
            </a:br>
            <a:r>
              <a:rPr lang="en-US" sz="2700" b="0" i="1"/>
              <a:t>Overall behavior is teacher-engaging.</a:t>
            </a:r>
          </a:p>
        </p:txBody>
      </p:sp>
      <p:sp>
        <p:nvSpPr>
          <p:cNvPr id="3" name="Content Placeholder 2">
            <a:extLst>
              <a:ext uri="{FF2B5EF4-FFF2-40B4-BE49-F238E27FC236}">
                <a16:creationId xmlns:a16="http://schemas.microsoft.com/office/drawing/2014/main" id="{B64BDC14-6E1B-4CCF-8534-623C49794DA2}"/>
              </a:ext>
            </a:extLst>
          </p:cNvPr>
          <p:cNvSpPr>
            <a:spLocks noGrp="1"/>
          </p:cNvSpPr>
          <p:nvPr>
            <p:ph idx="1"/>
          </p:nvPr>
        </p:nvSpPr>
        <p:spPr>
          <a:xfrm>
            <a:off x="838200" y="1874393"/>
            <a:ext cx="7477125" cy="4351338"/>
          </a:xfrm>
        </p:spPr>
        <p:txBody>
          <a:bodyPr>
            <a:normAutofit fontScale="77500" lnSpcReduction="20000"/>
          </a:bodyPr>
          <a:lstStyle/>
          <a:p>
            <a:pPr>
              <a:lnSpc>
                <a:spcPct val="90000"/>
              </a:lnSpc>
            </a:pPr>
            <a:r>
              <a:rPr lang="en-US" altLang="en-US" sz="2800"/>
              <a:t>Questioning and Arguing</a:t>
            </a:r>
          </a:p>
          <a:p>
            <a:pPr>
              <a:lnSpc>
                <a:spcPct val="90000"/>
              </a:lnSpc>
            </a:pPr>
            <a:r>
              <a:rPr lang="en-US" altLang="en-US" sz="2800"/>
              <a:t>Noncompliance and Defiance</a:t>
            </a:r>
          </a:p>
          <a:p>
            <a:pPr>
              <a:lnSpc>
                <a:spcPct val="90000"/>
              </a:lnSpc>
            </a:pPr>
            <a:r>
              <a:rPr lang="en-US" altLang="en-US" sz="2800"/>
              <a:t>Off-Task Behavior</a:t>
            </a:r>
          </a:p>
          <a:p>
            <a:pPr>
              <a:lnSpc>
                <a:spcPct val="90000"/>
              </a:lnSpc>
            </a:pPr>
            <a:r>
              <a:rPr lang="en-US" altLang="en-US" sz="2800"/>
              <a:t>Provocation of Others</a:t>
            </a:r>
          </a:p>
          <a:p>
            <a:pPr>
              <a:lnSpc>
                <a:spcPct val="90000"/>
              </a:lnSpc>
            </a:pPr>
            <a:r>
              <a:rPr lang="en-US" altLang="en-US" sz="2800"/>
              <a:t>Compliance with Accompanying Inappropriate Behaviors</a:t>
            </a:r>
          </a:p>
          <a:p>
            <a:pPr>
              <a:lnSpc>
                <a:spcPct val="90000"/>
              </a:lnSpc>
            </a:pPr>
            <a:r>
              <a:rPr lang="en-US" altLang="en-US" sz="2800"/>
              <a:t>Criterion Problems</a:t>
            </a:r>
          </a:p>
          <a:p>
            <a:pPr>
              <a:lnSpc>
                <a:spcPct val="90000"/>
              </a:lnSpc>
            </a:pPr>
            <a:r>
              <a:rPr lang="en-US" altLang="en-US" sz="2800"/>
              <a:t>Whining and Crying</a:t>
            </a:r>
          </a:p>
          <a:p>
            <a:pPr>
              <a:lnSpc>
                <a:spcPct val="90000"/>
              </a:lnSpc>
            </a:pPr>
            <a:r>
              <a:rPr lang="en-US" altLang="en-US" sz="2800"/>
              <a:t>Avoidance and Escape</a:t>
            </a:r>
          </a:p>
          <a:p>
            <a:pPr>
              <a:lnSpc>
                <a:spcPct val="90000"/>
              </a:lnSpc>
            </a:pPr>
            <a:r>
              <a:rPr lang="en-US" altLang="en-US" sz="2800"/>
              <a:t>Threats, Intimidation</a:t>
            </a:r>
          </a:p>
          <a:p>
            <a:pPr>
              <a:lnSpc>
                <a:spcPct val="90000"/>
              </a:lnSpc>
            </a:pPr>
            <a:r>
              <a:rPr lang="en-US" altLang="en-US" sz="2800"/>
              <a:t>Destruction of Property</a:t>
            </a:r>
          </a:p>
          <a:p>
            <a:pPr>
              <a:lnSpc>
                <a:spcPct val="90000"/>
              </a:lnSpc>
            </a:pPr>
            <a:r>
              <a:rPr lang="en-US" altLang="en-US" sz="2800"/>
              <a:t>Verbal Abuse</a:t>
            </a:r>
          </a:p>
        </p:txBody>
      </p:sp>
      <p:sp>
        <p:nvSpPr>
          <p:cNvPr id="6" name="Rectangle 5">
            <a:extLst>
              <a:ext uri="{FF2B5EF4-FFF2-40B4-BE49-F238E27FC236}">
                <a16:creationId xmlns:a16="http://schemas.microsoft.com/office/drawing/2014/main" id="{E99F1D07-036E-4F70-89E7-CF5D1C7BE52E}"/>
              </a:ext>
            </a:extLst>
          </p:cNvPr>
          <p:cNvSpPr/>
          <p:nvPr/>
        </p:nvSpPr>
        <p:spPr>
          <a:xfrm>
            <a:off x="63478" y="6492994"/>
            <a:ext cx="977794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31240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A27E4AD7-BEC4-A107-D760-06BA4D68A2A8}"/>
              </a:ext>
            </a:extLst>
          </p:cNvPr>
          <p:cNvPicPr>
            <a:picLocks noChangeAspect="1"/>
          </p:cNvPicPr>
          <p:nvPr/>
        </p:nvPicPr>
        <p:blipFill>
          <a:blip r:embed="rId3"/>
          <a:stretch>
            <a:fillRect/>
          </a:stretch>
        </p:blipFill>
        <p:spPr>
          <a:xfrm>
            <a:off x="6749990" y="1583748"/>
            <a:ext cx="4208717" cy="4909127"/>
          </a:xfrm>
          <a:prstGeom prst="rect">
            <a:avLst/>
          </a:prstGeom>
          <a:ln w="57150">
            <a:solidFill>
              <a:schemeClr val="tx1"/>
            </a:solidFill>
          </a:ln>
        </p:spPr>
      </p:pic>
    </p:spTree>
    <p:extLst>
      <p:ext uri="{BB962C8B-B14F-4D97-AF65-F5344CB8AC3E}">
        <p14:creationId xmlns:p14="http://schemas.microsoft.com/office/powerpoint/2010/main" val="662920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5AAB0FF-9B68-4529-B545-395903F66029}"/>
              </a:ext>
            </a:extLst>
          </p:cNvPr>
          <p:cNvGrpSpPr/>
          <p:nvPr/>
        </p:nvGrpSpPr>
        <p:grpSpPr>
          <a:xfrm>
            <a:off x="9179974" y="243087"/>
            <a:ext cx="2753704" cy="1945951"/>
            <a:chOff x="9179974" y="243087"/>
            <a:chExt cx="2753704" cy="1945951"/>
          </a:xfrm>
        </p:grpSpPr>
        <p:pic>
          <p:nvPicPr>
            <p:cNvPr id="10" name="Picture 9">
              <a:extLst>
                <a:ext uri="{FF2B5EF4-FFF2-40B4-BE49-F238E27FC236}">
                  <a16:creationId xmlns:a16="http://schemas.microsoft.com/office/drawing/2014/main" id="{33E7BAA6-276C-4CD0-B57F-78C6858D7B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1" name="Oval 10">
              <a:extLst>
                <a:ext uri="{FF2B5EF4-FFF2-40B4-BE49-F238E27FC236}">
                  <a16:creationId xmlns:a16="http://schemas.microsoft.com/office/drawing/2014/main" id="{055D0064-DD43-4D35-82CA-64177F6FFEA1}"/>
                </a:ext>
              </a:extLst>
            </p:cNvPr>
            <p:cNvSpPr/>
            <p:nvPr/>
          </p:nvSpPr>
          <p:spPr>
            <a:xfrm>
              <a:off x="9930853" y="842679"/>
              <a:ext cx="441872"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F2FE69B-D7F5-469E-A0C5-E61C38D6AB1F}"/>
              </a:ext>
            </a:extLst>
          </p:cNvPr>
          <p:cNvSpPr>
            <a:spLocks noGrp="1"/>
          </p:cNvSpPr>
          <p:nvPr>
            <p:ph type="title"/>
          </p:nvPr>
        </p:nvSpPr>
        <p:spPr/>
        <p:txBody>
          <a:bodyPr/>
          <a:lstStyle/>
          <a:p>
            <a:r>
              <a:rPr lang="en-US"/>
              <a:t>Acceleration</a:t>
            </a:r>
            <a:br>
              <a:rPr lang="en-US"/>
            </a:br>
            <a:r>
              <a:rPr lang="en-US" sz="2700" b="0" i="1"/>
              <a:t>Overall behavior is teacher-engaging.</a:t>
            </a:r>
          </a:p>
        </p:txBody>
      </p:sp>
      <p:sp>
        <p:nvSpPr>
          <p:cNvPr id="6" name="Rectangle 5">
            <a:extLst>
              <a:ext uri="{FF2B5EF4-FFF2-40B4-BE49-F238E27FC236}">
                <a16:creationId xmlns:a16="http://schemas.microsoft.com/office/drawing/2014/main" id="{E99F1D07-036E-4F70-89E7-CF5D1C7BE52E}"/>
              </a:ext>
            </a:extLst>
          </p:cNvPr>
          <p:cNvSpPr/>
          <p:nvPr/>
        </p:nvSpPr>
        <p:spPr>
          <a:xfrm>
            <a:off x="63478" y="6492994"/>
            <a:ext cx="9777943"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
        <p:nvSpPr>
          <p:cNvPr id="8" name="Rectangle 7">
            <a:extLst>
              <a:ext uri="{FF2B5EF4-FFF2-40B4-BE49-F238E27FC236}">
                <a16:creationId xmlns:a16="http://schemas.microsoft.com/office/drawing/2014/main" id="{0D393FFF-B1C1-4A60-86B9-8A8B6D33B866}"/>
              </a:ext>
            </a:extLst>
          </p:cNvPr>
          <p:cNvSpPr/>
          <p:nvPr/>
        </p:nvSpPr>
        <p:spPr>
          <a:xfrm>
            <a:off x="855886" y="1184448"/>
            <a:ext cx="8275320" cy="5093208"/>
          </a:xfrm>
          <a:prstGeom prst="rect">
            <a:avLst/>
          </a:prstGeom>
          <a:solidFill>
            <a:srgbClr val="98C0E4"/>
          </a:solidFill>
          <a:ln>
            <a:solidFill>
              <a:srgbClr val="5B9BD5"/>
            </a:solidFill>
          </a:ln>
        </p:spPr>
        <p:style>
          <a:lnRef idx="1">
            <a:schemeClr val="accent1"/>
          </a:lnRef>
          <a:fillRef idx="2">
            <a:schemeClr val="accent1"/>
          </a:fillRef>
          <a:effectRef idx="1">
            <a:schemeClr val="accent1"/>
          </a:effectRef>
          <a:fontRef idx="minor">
            <a:schemeClr val="dk1"/>
          </a:fontRef>
        </p:style>
        <p:txBody>
          <a:bodyPr rtlCol="0" anchor="t"/>
          <a:lstStyle/>
          <a:p>
            <a:r>
              <a:rPr lang="en-US" altLang="en-US" sz="3200" b="1">
                <a:solidFill>
                  <a:prstClr val="black"/>
                </a:solidFill>
              </a:rPr>
              <a:t>Strategies:</a:t>
            </a:r>
          </a:p>
          <a:p>
            <a:pPr>
              <a:lnSpc>
                <a:spcPct val="90000"/>
              </a:lnSpc>
              <a:spcBef>
                <a:spcPts val="1200"/>
              </a:spcBef>
              <a:buClr>
                <a:srgbClr val="7030A0"/>
              </a:buClr>
              <a:buSzPct val="80000"/>
            </a:pPr>
            <a:r>
              <a:rPr lang="en-US" altLang="en-US" sz="2800">
                <a:solidFill>
                  <a:schemeClr val="tx1"/>
                </a:solidFill>
              </a:rPr>
              <a:t>Intervention is focused on </a:t>
            </a:r>
            <a:r>
              <a:rPr lang="en-US" altLang="en-US" sz="2800" b="1">
                <a:solidFill>
                  <a:schemeClr val="tx1"/>
                </a:solidFill>
              </a:rPr>
              <a:t>safety.</a:t>
            </a:r>
          </a:p>
          <a:p>
            <a:pPr marL="519112" lvl="1" indent="-342900">
              <a:lnSpc>
                <a:spcPct val="90000"/>
              </a:lnSpc>
              <a:spcBef>
                <a:spcPts val="1200"/>
              </a:spcBef>
              <a:spcAft>
                <a:spcPts val="400"/>
              </a:spcAft>
              <a:buSzPct val="100000"/>
              <a:buFont typeface="Arial" panose="020B0604020202020204" pitchFamily="34" charset="0"/>
              <a:buChar char="•"/>
            </a:pPr>
            <a:r>
              <a:rPr lang="en-US" altLang="en-US" sz="2800">
                <a:solidFill>
                  <a:schemeClr val="tx1"/>
                </a:solidFill>
              </a:rPr>
              <a:t>Remove all triggering factors</a:t>
            </a:r>
          </a:p>
          <a:p>
            <a:pPr marL="519112" lvl="1" indent="-342900">
              <a:lnSpc>
                <a:spcPct val="90000"/>
              </a:lnSpc>
              <a:spcBef>
                <a:spcPts val="200"/>
              </a:spcBef>
              <a:spcAft>
                <a:spcPts val="400"/>
              </a:spcAft>
              <a:buSzPct val="100000"/>
              <a:buFont typeface="Arial" panose="020B0604020202020204" pitchFamily="34" charset="0"/>
              <a:buChar char="•"/>
            </a:pPr>
            <a:r>
              <a:rPr lang="en-US" altLang="en-US" sz="2800">
                <a:solidFill>
                  <a:schemeClr val="tx1"/>
                </a:solidFill>
              </a:rPr>
              <a:t>Avoid escalating prompts</a:t>
            </a:r>
          </a:p>
          <a:p>
            <a:pPr marL="519112" lvl="1" indent="-342900">
              <a:lnSpc>
                <a:spcPct val="90000"/>
              </a:lnSpc>
              <a:spcBef>
                <a:spcPts val="200"/>
              </a:spcBef>
              <a:spcAft>
                <a:spcPts val="400"/>
              </a:spcAft>
              <a:buSzPct val="100000"/>
              <a:buFont typeface="Arial" panose="020B0604020202020204" pitchFamily="34" charset="0"/>
              <a:buChar char="•"/>
            </a:pPr>
            <a:r>
              <a:rPr lang="en-US" altLang="en-US" sz="2800">
                <a:solidFill>
                  <a:schemeClr val="tx1"/>
                </a:solidFill>
              </a:rPr>
              <a:t>Maintain calmness, respect and detachment</a:t>
            </a:r>
          </a:p>
          <a:p>
            <a:pPr marL="519112" lvl="1" indent="-342900">
              <a:lnSpc>
                <a:spcPct val="90000"/>
              </a:lnSpc>
              <a:spcBef>
                <a:spcPts val="200"/>
              </a:spcBef>
              <a:spcAft>
                <a:spcPts val="400"/>
              </a:spcAft>
              <a:buSzPct val="100000"/>
              <a:buFont typeface="Arial" panose="020B0604020202020204" pitchFamily="34" charset="0"/>
              <a:buChar char="•"/>
            </a:pPr>
            <a:r>
              <a:rPr lang="en-US" altLang="en-US" sz="2800">
                <a:solidFill>
                  <a:schemeClr val="tx1"/>
                </a:solidFill>
              </a:rPr>
              <a:t>Approach the student in a nonthreatening manner</a:t>
            </a:r>
          </a:p>
          <a:p>
            <a:pPr marL="519112" lvl="1" indent="-342900">
              <a:lnSpc>
                <a:spcPct val="90000"/>
              </a:lnSpc>
              <a:spcBef>
                <a:spcPts val="200"/>
              </a:spcBef>
              <a:spcAft>
                <a:spcPts val="400"/>
              </a:spcAft>
              <a:buSzPct val="100000"/>
              <a:buFont typeface="Arial" panose="020B0604020202020204" pitchFamily="34" charset="0"/>
              <a:buChar char="•"/>
            </a:pPr>
            <a:r>
              <a:rPr lang="en-US" altLang="en-US" sz="2800">
                <a:solidFill>
                  <a:schemeClr val="tx1"/>
                </a:solidFill>
              </a:rPr>
              <a:t>Utilize non-confrontational limit-setting procedures</a:t>
            </a:r>
          </a:p>
          <a:p>
            <a:pPr>
              <a:lnSpc>
                <a:spcPct val="90000"/>
              </a:lnSpc>
              <a:buClr>
                <a:srgbClr val="7030A0"/>
              </a:buClr>
              <a:buSzPct val="80000"/>
            </a:pPr>
            <a:endParaRPr lang="en-US" altLang="en-US" sz="2400">
              <a:solidFill>
                <a:schemeClr val="tx1"/>
              </a:solidFill>
              <a:cs typeface="Arial" panose="020B0604020202020204" pitchFamily="34" charset="0"/>
            </a:endParaRPr>
          </a:p>
        </p:txBody>
      </p:sp>
    </p:spTree>
    <p:extLst>
      <p:ext uri="{BB962C8B-B14F-4D97-AF65-F5344CB8AC3E}">
        <p14:creationId xmlns:p14="http://schemas.microsoft.com/office/powerpoint/2010/main" val="186315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3318D1-D29C-4D44-8B97-5EC1F3F7F2EE}"/>
              </a:ext>
            </a:extLst>
          </p:cNvPr>
          <p:cNvGrpSpPr/>
          <p:nvPr/>
        </p:nvGrpSpPr>
        <p:grpSpPr>
          <a:xfrm>
            <a:off x="9179974" y="243087"/>
            <a:ext cx="2753704" cy="1945951"/>
            <a:chOff x="9179974" y="243087"/>
            <a:chExt cx="2753704" cy="1945951"/>
          </a:xfrm>
        </p:grpSpPr>
        <p:pic>
          <p:nvPicPr>
            <p:cNvPr id="12" name="Picture 11">
              <a:extLst>
                <a:ext uri="{FF2B5EF4-FFF2-40B4-BE49-F238E27FC236}">
                  <a16:creationId xmlns:a16="http://schemas.microsoft.com/office/drawing/2014/main" id="{C8A250CD-76AB-4366-A830-3F58E9B371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3" name="Oval 12">
              <a:extLst>
                <a:ext uri="{FF2B5EF4-FFF2-40B4-BE49-F238E27FC236}">
                  <a16:creationId xmlns:a16="http://schemas.microsoft.com/office/drawing/2014/main" id="{27BF95E1-D9E3-43D4-BF05-3C3F3BDC3B49}"/>
                </a:ext>
              </a:extLst>
            </p:cNvPr>
            <p:cNvSpPr/>
            <p:nvPr/>
          </p:nvSpPr>
          <p:spPr>
            <a:xfrm>
              <a:off x="10575876" y="437866"/>
              <a:ext cx="368349"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5C80DC7-4361-4C48-ADEE-6D71A31D9C3D}"/>
              </a:ext>
            </a:extLst>
          </p:cNvPr>
          <p:cNvSpPr>
            <a:spLocks noGrp="1"/>
          </p:cNvSpPr>
          <p:nvPr>
            <p:ph type="title"/>
          </p:nvPr>
        </p:nvSpPr>
        <p:spPr/>
        <p:txBody>
          <a:bodyPr/>
          <a:lstStyle/>
          <a:p>
            <a:r>
              <a:rPr lang="en-US"/>
              <a:t>Peak</a:t>
            </a:r>
            <a:br>
              <a:rPr lang="en-US"/>
            </a:br>
            <a:r>
              <a:rPr lang="en-US" sz="2400" b="0" i="1"/>
              <a:t>Overall behavior is out of control.</a:t>
            </a:r>
          </a:p>
        </p:txBody>
      </p:sp>
      <p:sp>
        <p:nvSpPr>
          <p:cNvPr id="3" name="Content Placeholder 2">
            <a:extLst>
              <a:ext uri="{FF2B5EF4-FFF2-40B4-BE49-F238E27FC236}">
                <a16:creationId xmlns:a16="http://schemas.microsoft.com/office/drawing/2014/main" id="{B7748602-A4A9-473F-85F8-F831990597F1}"/>
              </a:ext>
            </a:extLst>
          </p:cNvPr>
          <p:cNvSpPr>
            <a:spLocks noGrp="1"/>
          </p:cNvSpPr>
          <p:nvPr>
            <p:ph idx="1"/>
          </p:nvPr>
        </p:nvSpPr>
        <p:spPr>
          <a:xfrm>
            <a:off x="838200" y="1922280"/>
            <a:ext cx="10515600" cy="4351338"/>
          </a:xfrm>
        </p:spPr>
        <p:txBody>
          <a:bodyPr/>
          <a:lstStyle/>
          <a:p>
            <a:r>
              <a:rPr lang="en-US" altLang="en-US" sz="2200"/>
              <a:t>Serious Destruction of Property</a:t>
            </a:r>
          </a:p>
          <a:p>
            <a:r>
              <a:rPr lang="en-US" altLang="en-US" sz="2200"/>
              <a:t>Assault</a:t>
            </a:r>
          </a:p>
          <a:p>
            <a:r>
              <a:rPr lang="en-US" altLang="en-US" sz="2200"/>
              <a:t>Self-Abuse</a:t>
            </a:r>
          </a:p>
          <a:p>
            <a:r>
              <a:rPr lang="en-US" altLang="en-US" sz="2200"/>
              <a:t>Severe Tantrums</a:t>
            </a:r>
          </a:p>
          <a:p>
            <a:r>
              <a:rPr lang="en-US" altLang="en-US" sz="2200"/>
              <a:t>Hyperventilation</a:t>
            </a:r>
          </a:p>
          <a:p>
            <a:r>
              <a:rPr lang="en-US" altLang="en-US" sz="2200"/>
              <a:t>Running Away/Elopement</a:t>
            </a:r>
          </a:p>
          <a:p>
            <a:endParaRPr lang="en-US"/>
          </a:p>
        </p:txBody>
      </p:sp>
      <p:sp>
        <p:nvSpPr>
          <p:cNvPr id="6" name="Rectangle 5">
            <a:extLst>
              <a:ext uri="{FF2B5EF4-FFF2-40B4-BE49-F238E27FC236}">
                <a16:creationId xmlns:a16="http://schemas.microsoft.com/office/drawing/2014/main" id="{0229D3CF-0019-4B22-B36F-A053ABCB05A6}"/>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12484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3318D1-D29C-4D44-8B97-5EC1F3F7F2EE}"/>
              </a:ext>
            </a:extLst>
          </p:cNvPr>
          <p:cNvGrpSpPr/>
          <p:nvPr/>
        </p:nvGrpSpPr>
        <p:grpSpPr>
          <a:xfrm>
            <a:off x="9179974" y="243087"/>
            <a:ext cx="2753704" cy="1945951"/>
            <a:chOff x="9179974" y="243087"/>
            <a:chExt cx="2753704" cy="1945951"/>
          </a:xfrm>
        </p:grpSpPr>
        <p:pic>
          <p:nvPicPr>
            <p:cNvPr id="12" name="Picture 11">
              <a:extLst>
                <a:ext uri="{FF2B5EF4-FFF2-40B4-BE49-F238E27FC236}">
                  <a16:creationId xmlns:a16="http://schemas.microsoft.com/office/drawing/2014/main" id="{C8A250CD-76AB-4366-A830-3F58E9B371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3" name="Oval 12">
              <a:extLst>
                <a:ext uri="{FF2B5EF4-FFF2-40B4-BE49-F238E27FC236}">
                  <a16:creationId xmlns:a16="http://schemas.microsoft.com/office/drawing/2014/main" id="{27BF95E1-D9E3-43D4-BF05-3C3F3BDC3B49}"/>
                </a:ext>
              </a:extLst>
            </p:cNvPr>
            <p:cNvSpPr/>
            <p:nvPr/>
          </p:nvSpPr>
          <p:spPr>
            <a:xfrm>
              <a:off x="10575876" y="437866"/>
              <a:ext cx="368349"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5C80DC7-4361-4C48-ADEE-6D71A31D9C3D}"/>
              </a:ext>
            </a:extLst>
          </p:cNvPr>
          <p:cNvSpPr>
            <a:spLocks noGrp="1"/>
          </p:cNvSpPr>
          <p:nvPr>
            <p:ph type="title"/>
          </p:nvPr>
        </p:nvSpPr>
        <p:spPr/>
        <p:txBody>
          <a:bodyPr/>
          <a:lstStyle/>
          <a:p>
            <a:r>
              <a:rPr lang="en-US"/>
              <a:t>Peak</a:t>
            </a:r>
            <a:br>
              <a:rPr lang="en-US"/>
            </a:br>
            <a:r>
              <a:rPr lang="en-US" sz="2400" b="0" i="1"/>
              <a:t>Overall behavior is out of control.</a:t>
            </a:r>
          </a:p>
        </p:txBody>
      </p:sp>
      <p:sp>
        <p:nvSpPr>
          <p:cNvPr id="6" name="Rectangle 5">
            <a:extLst>
              <a:ext uri="{FF2B5EF4-FFF2-40B4-BE49-F238E27FC236}">
                <a16:creationId xmlns:a16="http://schemas.microsoft.com/office/drawing/2014/main" id="{0229D3CF-0019-4B22-B36F-A053ABCB05A6}"/>
              </a:ext>
            </a:extLst>
          </p:cNvPr>
          <p:cNvSpPr/>
          <p:nvPr/>
        </p:nvSpPr>
        <p:spPr>
          <a:xfrm>
            <a:off x="128057" y="6462792"/>
            <a:ext cx="98800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pic>
        <p:nvPicPr>
          <p:cNvPr id="7" name="Picture 6">
            <a:extLst>
              <a:ext uri="{FF2B5EF4-FFF2-40B4-BE49-F238E27FC236}">
                <a16:creationId xmlns:a16="http://schemas.microsoft.com/office/drawing/2014/main" id="{09E28FD3-4CBE-4AD9-AE16-B4558916C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0771" y="3761821"/>
            <a:ext cx="2527954" cy="2121296"/>
          </a:xfrm>
          <a:prstGeom prst="rect">
            <a:avLst/>
          </a:prstGeom>
        </p:spPr>
      </p:pic>
      <p:pic>
        <p:nvPicPr>
          <p:cNvPr id="8" name="Online Image Placeholder 7">
            <a:extLst>
              <a:ext uri="{FF2B5EF4-FFF2-40B4-BE49-F238E27FC236}">
                <a16:creationId xmlns:a16="http://schemas.microsoft.com/office/drawing/2014/main" id="{A8B19AFF-E05B-4EDF-B4C8-BD86906C04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7925" y="1690688"/>
            <a:ext cx="2619375" cy="1743075"/>
          </a:xfrm>
          <a:prstGeom prst="rect">
            <a:avLst/>
          </a:prstGeom>
        </p:spPr>
      </p:pic>
      <p:sp>
        <p:nvSpPr>
          <p:cNvPr id="9" name="Rectangle 8">
            <a:extLst>
              <a:ext uri="{FF2B5EF4-FFF2-40B4-BE49-F238E27FC236}">
                <a16:creationId xmlns:a16="http://schemas.microsoft.com/office/drawing/2014/main" id="{513C917E-48B3-4929-AF6E-92F4D870C393}"/>
              </a:ext>
            </a:extLst>
          </p:cNvPr>
          <p:cNvSpPr/>
          <p:nvPr/>
        </p:nvSpPr>
        <p:spPr>
          <a:xfrm>
            <a:off x="838200" y="1203025"/>
            <a:ext cx="8275320" cy="5093208"/>
          </a:xfrm>
          <a:prstGeom prst="rect">
            <a:avLst/>
          </a:prstGeom>
          <a:solidFill>
            <a:srgbClr val="98C0E4"/>
          </a:solidFill>
          <a:ln>
            <a:solidFill>
              <a:srgbClr val="98C0E4"/>
            </a:solidFill>
          </a:ln>
        </p:spPr>
        <p:style>
          <a:lnRef idx="1">
            <a:schemeClr val="accent1"/>
          </a:lnRef>
          <a:fillRef idx="2">
            <a:schemeClr val="accent1"/>
          </a:fillRef>
          <a:effectRef idx="1">
            <a:schemeClr val="accent1"/>
          </a:effectRef>
          <a:fontRef idx="minor">
            <a:schemeClr val="dk1"/>
          </a:fontRef>
        </p:style>
        <p:txBody>
          <a:bodyPr rtlCol="0" anchor="t"/>
          <a:lstStyle/>
          <a:p>
            <a:pPr>
              <a:spcBef>
                <a:spcPts val="1200"/>
              </a:spcBef>
            </a:pPr>
            <a:r>
              <a:rPr lang="en-US" altLang="en-US" sz="3200" b="1">
                <a:solidFill>
                  <a:prstClr val="black"/>
                </a:solidFill>
              </a:rPr>
              <a:t>Strategies:</a:t>
            </a:r>
          </a:p>
          <a:p>
            <a:pPr>
              <a:spcBef>
                <a:spcPts val="1200"/>
              </a:spcBef>
              <a:buClr>
                <a:schemeClr val="folHlink"/>
              </a:buClr>
              <a:buSzPct val="60000"/>
              <a:buNone/>
            </a:pPr>
            <a:r>
              <a:rPr lang="en-US" altLang="en-US" sz="2800">
                <a:solidFill>
                  <a:schemeClr val="tx1"/>
                </a:solidFill>
                <a:cs typeface="Arial" panose="020B0604020202020204" pitchFamily="34" charset="0"/>
              </a:rPr>
              <a:t>Focus on </a:t>
            </a:r>
            <a:r>
              <a:rPr lang="en-US" altLang="en-US" sz="2800" b="1">
                <a:solidFill>
                  <a:schemeClr val="tx1"/>
                </a:solidFill>
                <a:cs typeface="Arial" panose="020B0604020202020204" pitchFamily="34" charset="0"/>
              </a:rPr>
              <a:t>safety</a:t>
            </a:r>
            <a:r>
              <a:rPr lang="en-US" altLang="en-US" sz="2800">
                <a:solidFill>
                  <a:schemeClr val="tx1"/>
                </a:solidFill>
                <a:cs typeface="Arial" panose="020B0604020202020204" pitchFamily="34" charset="0"/>
              </a:rPr>
              <a:t> </a:t>
            </a:r>
            <a:r>
              <a:rPr lang="en-US" altLang="en-US" sz="2800" b="1">
                <a:solidFill>
                  <a:schemeClr val="tx1"/>
                </a:solidFill>
                <a:cs typeface="Arial" panose="020B0604020202020204" pitchFamily="34" charset="0"/>
              </a:rPr>
              <a:t>only</a:t>
            </a:r>
            <a:r>
              <a:rPr lang="en-US" altLang="en-US" sz="2800">
                <a:solidFill>
                  <a:schemeClr val="tx1"/>
                </a:solidFill>
                <a:cs typeface="Arial" panose="020B0604020202020204" pitchFamily="34" charset="0"/>
              </a:rPr>
              <a:t>!</a:t>
            </a:r>
          </a:p>
          <a:p>
            <a:pPr marL="342900" indent="-342900">
              <a:spcBef>
                <a:spcPts val="1200"/>
              </a:spcBef>
              <a:buSzPct val="100000"/>
              <a:buFont typeface="Arial" panose="020B0604020202020204" pitchFamily="34" charset="0"/>
              <a:buChar char="•"/>
            </a:pPr>
            <a:r>
              <a:rPr lang="en-US" altLang="en-US" sz="2800">
                <a:solidFill>
                  <a:schemeClr val="tx1"/>
                </a:solidFill>
                <a:cs typeface="Arial" panose="020B0604020202020204" pitchFamily="34" charset="0"/>
              </a:rPr>
              <a:t>Remain calm</a:t>
            </a:r>
          </a:p>
          <a:p>
            <a:pPr marL="342900" indent="-342900">
              <a:buSzPct val="100000"/>
              <a:buFont typeface="Arial" panose="020B0604020202020204" pitchFamily="34" charset="0"/>
              <a:buChar char="•"/>
            </a:pPr>
            <a:r>
              <a:rPr lang="en-US" altLang="en-US" sz="2800">
                <a:solidFill>
                  <a:schemeClr val="tx1"/>
                </a:solidFill>
                <a:cs typeface="Arial" panose="020B0604020202020204" pitchFamily="34" charset="0"/>
              </a:rPr>
              <a:t>Crisis management</a:t>
            </a:r>
          </a:p>
          <a:p>
            <a:pPr marL="342900" indent="-342900">
              <a:buSzPct val="100000"/>
              <a:buFont typeface="Arial" panose="020B0604020202020204" pitchFamily="34" charset="0"/>
              <a:buChar char="•"/>
            </a:pPr>
            <a:r>
              <a:rPr lang="en-US" altLang="en-US" sz="2800">
                <a:solidFill>
                  <a:schemeClr val="tx1"/>
                </a:solidFill>
                <a:cs typeface="Arial" panose="020B0604020202020204" pitchFamily="34" charset="0"/>
              </a:rPr>
              <a:t>Safe strategies- emergency safety intervention (ESI) if there is immediate danger (if ESI used, document &amp; notify)</a:t>
            </a:r>
          </a:p>
          <a:p>
            <a:pPr marL="342900" indent="-342900">
              <a:buSzPct val="100000"/>
              <a:buFont typeface="Arial" panose="020B0604020202020204" pitchFamily="34" charset="0"/>
              <a:buChar char="•"/>
            </a:pPr>
            <a:r>
              <a:rPr lang="en-US" altLang="en-US" sz="2800">
                <a:solidFill>
                  <a:schemeClr val="tx1"/>
                </a:solidFill>
                <a:cs typeface="Arial" panose="020B0604020202020204" pitchFamily="34" charset="0"/>
              </a:rPr>
              <a:t>Learn from it…(FBA, BIP, Mental Health Assessment, etc.)</a:t>
            </a:r>
          </a:p>
          <a:p>
            <a:pPr>
              <a:buClr>
                <a:schemeClr val="folHlink"/>
              </a:buClr>
              <a:buSzPct val="60000"/>
              <a:buNone/>
            </a:pPr>
            <a:endParaRPr lang="en-US" altLang="en-US" sz="2400">
              <a:solidFill>
                <a:schemeClr val="tx1"/>
              </a:solidFill>
              <a:cs typeface="Arial" panose="020B0604020202020204" pitchFamily="34" charset="0"/>
            </a:endParaRPr>
          </a:p>
        </p:txBody>
      </p:sp>
    </p:spTree>
    <p:extLst>
      <p:ext uri="{BB962C8B-B14F-4D97-AF65-F5344CB8AC3E}">
        <p14:creationId xmlns:p14="http://schemas.microsoft.com/office/powerpoint/2010/main" val="148633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C7CFBF-9867-455A-98F2-F77971B60D89}"/>
              </a:ext>
            </a:extLst>
          </p:cNvPr>
          <p:cNvGrpSpPr/>
          <p:nvPr/>
        </p:nvGrpSpPr>
        <p:grpSpPr>
          <a:xfrm>
            <a:off x="9179974" y="243087"/>
            <a:ext cx="2753704" cy="1945951"/>
            <a:chOff x="9179974" y="243087"/>
            <a:chExt cx="2753704" cy="1945951"/>
          </a:xfrm>
        </p:grpSpPr>
        <p:pic>
          <p:nvPicPr>
            <p:cNvPr id="10" name="Picture 9">
              <a:extLst>
                <a:ext uri="{FF2B5EF4-FFF2-40B4-BE49-F238E27FC236}">
                  <a16:creationId xmlns:a16="http://schemas.microsoft.com/office/drawing/2014/main" id="{6222F588-A216-405D-BCB3-0DE136B429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1" name="Oval 10">
              <a:extLst>
                <a:ext uri="{FF2B5EF4-FFF2-40B4-BE49-F238E27FC236}">
                  <a16:creationId xmlns:a16="http://schemas.microsoft.com/office/drawing/2014/main" id="{D861262A-7665-438D-A9D5-403C5B2925EF}"/>
                </a:ext>
              </a:extLst>
            </p:cNvPr>
            <p:cNvSpPr/>
            <p:nvPr/>
          </p:nvSpPr>
          <p:spPr>
            <a:xfrm>
              <a:off x="11179150" y="981354"/>
              <a:ext cx="479450"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D303573-3176-4686-888C-3FCBF938AAFE}"/>
              </a:ext>
            </a:extLst>
          </p:cNvPr>
          <p:cNvSpPr>
            <a:spLocks noGrp="1"/>
          </p:cNvSpPr>
          <p:nvPr>
            <p:ph type="title"/>
          </p:nvPr>
        </p:nvSpPr>
        <p:spPr/>
        <p:txBody>
          <a:bodyPr/>
          <a:lstStyle/>
          <a:p>
            <a:r>
              <a:rPr lang="en-US"/>
              <a:t>De-Escalation</a:t>
            </a:r>
            <a:br>
              <a:rPr lang="en-US"/>
            </a:br>
            <a:r>
              <a:rPr lang="en-US" sz="2400" b="0" i="1"/>
              <a:t>Overall behavior displays confusion</a:t>
            </a:r>
          </a:p>
        </p:txBody>
      </p:sp>
      <p:sp>
        <p:nvSpPr>
          <p:cNvPr id="3" name="Content Placeholder 2">
            <a:extLst>
              <a:ext uri="{FF2B5EF4-FFF2-40B4-BE49-F238E27FC236}">
                <a16:creationId xmlns:a16="http://schemas.microsoft.com/office/drawing/2014/main" id="{7BC50A8E-7C60-44CD-A565-C6FF5F1C0685}"/>
              </a:ext>
            </a:extLst>
          </p:cNvPr>
          <p:cNvSpPr>
            <a:spLocks noGrp="1"/>
          </p:cNvSpPr>
          <p:nvPr>
            <p:ph idx="1"/>
          </p:nvPr>
        </p:nvSpPr>
        <p:spPr/>
        <p:txBody>
          <a:bodyPr>
            <a:normAutofit/>
          </a:bodyPr>
          <a:lstStyle/>
          <a:p>
            <a:r>
              <a:rPr lang="en-US" altLang="en-US" sz="2400"/>
              <a:t>Confusion</a:t>
            </a:r>
          </a:p>
          <a:p>
            <a:r>
              <a:rPr lang="en-US" altLang="en-US" sz="2400"/>
              <a:t>Reconciliation</a:t>
            </a:r>
          </a:p>
          <a:p>
            <a:r>
              <a:rPr lang="en-US" altLang="en-US" sz="2400"/>
              <a:t>Withdrawal</a:t>
            </a:r>
          </a:p>
          <a:p>
            <a:r>
              <a:rPr lang="en-US" altLang="en-US" sz="2400"/>
              <a:t>Denial</a:t>
            </a:r>
          </a:p>
          <a:p>
            <a:r>
              <a:rPr lang="en-US" altLang="en-US" sz="2400"/>
              <a:t>Blaming Others</a:t>
            </a:r>
          </a:p>
          <a:p>
            <a:r>
              <a:rPr lang="en-US" altLang="en-US" sz="2400"/>
              <a:t>Responsiveness to Directions</a:t>
            </a:r>
          </a:p>
          <a:p>
            <a:r>
              <a:rPr lang="en-US" altLang="en-US" sz="2400"/>
              <a:t>Responsive to Manipulative or Mechanical Tasks</a:t>
            </a:r>
          </a:p>
          <a:p>
            <a:r>
              <a:rPr lang="en-US" altLang="en-US" sz="2400"/>
              <a:t>Avoidance of Discussion</a:t>
            </a:r>
          </a:p>
          <a:p>
            <a:r>
              <a:rPr lang="en-US" altLang="en-US" sz="2400"/>
              <a:t>Avoidance of Debriefing</a:t>
            </a:r>
          </a:p>
          <a:p>
            <a:endParaRPr lang="en-US"/>
          </a:p>
        </p:txBody>
      </p:sp>
      <p:sp>
        <p:nvSpPr>
          <p:cNvPr id="6" name="Rectangle 5">
            <a:extLst>
              <a:ext uri="{FF2B5EF4-FFF2-40B4-BE49-F238E27FC236}">
                <a16:creationId xmlns:a16="http://schemas.microsoft.com/office/drawing/2014/main" id="{14F77F7E-7F2B-4B63-BDA0-C3470489DCD5}"/>
              </a:ext>
            </a:extLst>
          </p:cNvPr>
          <p:cNvSpPr/>
          <p:nvPr/>
        </p:nvSpPr>
        <p:spPr>
          <a:xfrm>
            <a:off x="194732" y="6436022"/>
            <a:ext cx="100732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1693191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C7CFBF-9867-455A-98F2-F77971B60D89}"/>
              </a:ext>
            </a:extLst>
          </p:cNvPr>
          <p:cNvGrpSpPr/>
          <p:nvPr/>
        </p:nvGrpSpPr>
        <p:grpSpPr>
          <a:xfrm>
            <a:off x="9179974" y="243087"/>
            <a:ext cx="2753704" cy="1945951"/>
            <a:chOff x="9179974" y="243087"/>
            <a:chExt cx="2753704" cy="1945951"/>
          </a:xfrm>
        </p:grpSpPr>
        <p:pic>
          <p:nvPicPr>
            <p:cNvPr id="10" name="Picture 9">
              <a:extLst>
                <a:ext uri="{FF2B5EF4-FFF2-40B4-BE49-F238E27FC236}">
                  <a16:creationId xmlns:a16="http://schemas.microsoft.com/office/drawing/2014/main" id="{6222F588-A216-405D-BCB3-0DE136B429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1" name="Oval 10">
              <a:extLst>
                <a:ext uri="{FF2B5EF4-FFF2-40B4-BE49-F238E27FC236}">
                  <a16:creationId xmlns:a16="http://schemas.microsoft.com/office/drawing/2014/main" id="{D861262A-7665-438D-A9D5-403C5B2925EF}"/>
                </a:ext>
              </a:extLst>
            </p:cNvPr>
            <p:cNvSpPr/>
            <p:nvPr/>
          </p:nvSpPr>
          <p:spPr>
            <a:xfrm>
              <a:off x="11179150" y="981354"/>
              <a:ext cx="479450"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D303573-3176-4686-888C-3FCBF938AAFE}"/>
              </a:ext>
            </a:extLst>
          </p:cNvPr>
          <p:cNvSpPr>
            <a:spLocks noGrp="1"/>
          </p:cNvSpPr>
          <p:nvPr>
            <p:ph type="title"/>
          </p:nvPr>
        </p:nvSpPr>
        <p:spPr/>
        <p:txBody>
          <a:bodyPr/>
          <a:lstStyle/>
          <a:p>
            <a:r>
              <a:rPr lang="en-US"/>
              <a:t>De-Escalation</a:t>
            </a:r>
            <a:br>
              <a:rPr lang="en-US"/>
            </a:br>
            <a:r>
              <a:rPr lang="en-US" sz="2400" b="0" i="1"/>
              <a:t>Overall behavior displays confusion</a:t>
            </a:r>
          </a:p>
        </p:txBody>
      </p:sp>
      <p:sp>
        <p:nvSpPr>
          <p:cNvPr id="6" name="Rectangle 5">
            <a:extLst>
              <a:ext uri="{FF2B5EF4-FFF2-40B4-BE49-F238E27FC236}">
                <a16:creationId xmlns:a16="http://schemas.microsoft.com/office/drawing/2014/main" id="{14F77F7E-7F2B-4B63-BDA0-C3470489DCD5}"/>
              </a:ext>
            </a:extLst>
          </p:cNvPr>
          <p:cNvSpPr/>
          <p:nvPr/>
        </p:nvSpPr>
        <p:spPr>
          <a:xfrm>
            <a:off x="194732" y="6436022"/>
            <a:ext cx="10073217"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pic>
        <p:nvPicPr>
          <p:cNvPr id="7" name="Picture 6">
            <a:extLst>
              <a:ext uri="{FF2B5EF4-FFF2-40B4-BE49-F238E27FC236}">
                <a16:creationId xmlns:a16="http://schemas.microsoft.com/office/drawing/2014/main" id="{497FB6AE-9B48-48BB-B502-CE93B358CCE0}"/>
              </a:ext>
            </a:extLst>
          </p:cNvPr>
          <p:cNvPicPr>
            <a:picLocks noChangeAspect="1"/>
          </p:cNvPicPr>
          <p:nvPr/>
        </p:nvPicPr>
        <p:blipFill>
          <a:blip r:embed="rId3"/>
          <a:stretch>
            <a:fillRect/>
          </a:stretch>
        </p:blipFill>
        <p:spPr>
          <a:xfrm>
            <a:off x="6438571" y="2024339"/>
            <a:ext cx="1866571" cy="1748355"/>
          </a:xfrm>
          <a:prstGeom prst="rect">
            <a:avLst/>
          </a:prstGeom>
        </p:spPr>
      </p:pic>
      <p:sp>
        <p:nvSpPr>
          <p:cNvPr id="8" name="Rectangle 7">
            <a:extLst>
              <a:ext uri="{FF2B5EF4-FFF2-40B4-BE49-F238E27FC236}">
                <a16:creationId xmlns:a16="http://schemas.microsoft.com/office/drawing/2014/main" id="{9270EFD9-90EC-435E-A681-8980B7CE7463}"/>
              </a:ext>
            </a:extLst>
          </p:cNvPr>
          <p:cNvSpPr/>
          <p:nvPr/>
        </p:nvSpPr>
        <p:spPr>
          <a:xfrm>
            <a:off x="868078" y="1166945"/>
            <a:ext cx="8275320" cy="5093208"/>
          </a:xfrm>
          <a:prstGeom prst="rect">
            <a:avLst/>
          </a:prstGeom>
          <a:solidFill>
            <a:srgbClr val="98C0E4"/>
          </a:solidFill>
          <a:ln>
            <a:solidFill>
              <a:srgbClr val="98C0E4"/>
            </a:solidFill>
          </a:ln>
        </p:spPr>
        <p:style>
          <a:lnRef idx="1">
            <a:schemeClr val="accent1"/>
          </a:lnRef>
          <a:fillRef idx="2">
            <a:schemeClr val="accent1"/>
          </a:fillRef>
          <a:effectRef idx="1">
            <a:schemeClr val="accent1"/>
          </a:effectRef>
          <a:fontRef idx="minor">
            <a:schemeClr val="dk1"/>
          </a:fontRef>
        </p:style>
        <p:txBody>
          <a:bodyPr rtlCol="0" anchor="t"/>
          <a:lstStyle/>
          <a:p>
            <a:pPr>
              <a:spcBef>
                <a:spcPts val="1200"/>
              </a:spcBef>
            </a:pPr>
            <a:r>
              <a:rPr lang="en-US" altLang="en-US" sz="3200" b="1">
                <a:solidFill>
                  <a:prstClr val="black"/>
                </a:solidFill>
              </a:rPr>
              <a:t>Strategies:</a:t>
            </a:r>
          </a:p>
          <a:p>
            <a:pPr>
              <a:spcBef>
                <a:spcPts val="1200"/>
              </a:spcBef>
              <a:buClr>
                <a:schemeClr val="folHlink"/>
              </a:buClr>
              <a:buSzPct val="60000"/>
            </a:pPr>
            <a:r>
              <a:rPr lang="en-US" altLang="en-US" sz="2800">
                <a:solidFill>
                  <a:schemeClr val="tx1"/>
                </a:solidFill>
              </a:rPr>
              <a:t>Intervention is focused on monitoring for re-escalation of behavior.</a:t>
            </a:r>
          </a:p>
          <a:p>
            <a:pPr marL="342900" indent="-228600">
              <a:spcBef>
                <a:spcPts val="1200"/>
              </a:spcBef>
              <a:buSzPct val="100000"/>
              <a:buFont typeface="Arial" panose="020B0604020202020204" pitchFamily="34" charset="0"/>
              <a:buChar char="•"/>
            </a:pPr>
            <a:r>
              <a:rPr lang="en-US" altLang="en-US" sz="2800">
                <a:solidFill>
                  <a:prstClr val="black"/>
                </a:solidFill>
                <a:cs typeface="Arial" panose="020B0604020202020204" pitchFamily="34" charset="0"/>
              </a:rPr>
              <a:t>Monitor for health/safety of all involved</a:t>
            </a:r>
          </a:p>
          <a:p>
            <a:pPr marL="342900" indent="-228600">
              <a:buSzPct val="100000"/>
              <a:buFont typeface="Arial" panose="020B0604020202020204" pitchFamily="34" charset="0"/>
              <a:buChar char="•"/>
            </a:pPr>
            <a:r>
              <a:rPr lang="en-US" altLang="en-US" sz="2800">
                <a:solidFill>
                  <a:prstClr val="black"/>
                </a:solidFill>
                <a:cs typeface="Arial" panose="020B0604020202020204" pitchFamily="34" charset="0"/>
              </a:rPr>
              <a:t>Avoid blaming- provide opportunity for non-judgmental discussion</a:t>
            </a:r>
          </a:p>
          <a:p>
            <a:pPr marL="342900" indent="-228600">
              <a:buSzPct val="100000"/>
              <a:buFont typeface="Arial" panose="020B0604020202020204" pitchFamily="34" charset="0"/>
              <a:buChar char="•"/>
            </a:pPr>
            <a:r>
              <a:rPr lang="en-US" altLang="en-US" sz="2800">
                <a:solidFill>
                  <a:prstClr val="black"/>
                </a:solidFill>
                <a:cs typeface="Arial" panose="020B0604020202020204" pitchFamily="34" charset="0"/>
              </a:rPr>
              <a:t>Allow cool-down time and space</a:t>
            </a:r>
          </a:p>
          <a:p>
            <a:pPr marL="342900" indent="-228600">
              <a:buSzPct val="100000"/>
              <a:buFont typeface="Arial" panose="020B0604020202020204" pitchFamily="34" charset="0"/>
              <a:buChar char="•"/>
            </a:pPr>
            <a:r>
              <a:rPr lang="en-US" altLang="en-US" sz="2800">
                <a:solidFill>
                  <a:prstClr val="black"/>
                </a:solidFill>
                <a:cs typeface="Arial" panose="020B0604020202020204" pitchFamily="34" charset="0"/>
              </a:rPr>
              <a:t>Engage in independent work- provide easy/concrete tasks</a:t>
            </a:r>
          </a:p>
          <a:p>
            <a:pPr>
              <a:buClr>
                <a:schemeClr val="folHlink"/>
              </a:buClr>
              <a:buSzPct val="60000"/>
            </a:pPr>
            <a:endParaRPr lang="en-US" altLang="en-US" sz="700">
              <a:solidFill>
                <a:schemeClr val="tx1"/>
              </a:solidFill>
            </a:endParaRPr>
          </a:p>
        </p:txBody>
      </p:sp>
    </p:spTree>
    <p:extLst>
      <p:ext uri="{BB962C8B-B14F-4D97-AF65-F5344CB8AC3E}">
        <p14:creationId xmlns:p14="http://schemas.microsoft.com/office/powerpoint/2010/main" val="2002964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3F0CA7-6F8F-4DE6-B228-43F1DC2C24C4}"/>
              </a:ext>
            </a:extLst>
          </p:cNvPr>
          <p:cNvGrpSpPr/>
          <p:nvPr/>
        </p:nvGrpSpPr>
        <p:grpSpPr>
          <a:xfrm>
            <a:off x="9179974" y="243087"/>
            <a:ext cx="2753704" cy="1945951"/>
            <a:chOff x="9179974" y="243087"/>
            <a:chExt cx="2753704" cy="1945951"/>
          </a:xfrm>
        </p:grpSpPr>
        <p:pic>
          <p:nvPicPr>
            <p:cNvPr id="9" name="Picture 8">
              <a:extLst>
                <a:ext uri="{FF2B5EF4-FFF2-40B4-BE49-F238E27FC236}">
                  <a16:creationId xmlns:a16="http://schemas.microsoft.com/office/drawing/2014/main" id="{841ABDFE-6E5F-4925-9A81-A1EBBA27B8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0" name="Oval 9">
              <a:extLst>
                <a:ext uri="{FF2B5EF4-FFF2-40B4-BE49-F238E27FC236}">
                  <a16:creationId xmlns:a16="http://schemas.microsoft.com/office/drawing/2014/main" id="{AE6AD33C-EF9E-4F0F-90A0-DBCF150B62DF}"/>
                </a:ext>
              </a:extLst>
            </p:cNvPr>
            <p:cNvSpPr/>
            <p:nvPr/>
          </p:nvSpPr>
          <p:spPr>
            <a:xfrm>
              <a:off x="11399825" y="1685409"/>
              <a:ext cx="479450"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C25B778-8501-46CF-B8D1-E6039BD7F43A}"/>
              </a:ext>
            </a:extLst>
          </p:cNvPr>
          <p:cNvSpPr>
            <a:spLocks noGrp="1"/>
          </p:cNvSpPr>
          <p:nvPr>
            <p:ph type="title"/>
          </p:nvPr>
        </p:nvSpPr>
        <p:spPr>
          <a:xfrm>
            <a:off x="838200" y="365125"/>
            <a:ext cx="8648700" cy="1325563"/>
          </a:xfrm>
        </p:spPr>
        <p:txBody>
          <a:bodyPr>
            <a:normAutofit fontScale="90000"/>
          </a:bodyPr>
          <a:lstStyle/>
          <a:p>
            <a:r>
              <a:rPr lang="en-US" sz="4900"/>
              <a:t>Recovery</a:t>
            </a:r>
            <a:br>
              <a:rPr lang="en-US"/>
            </a:br>
            <a:r>
              <a:rPr lang="en-US" sz="2700" b="0" i="1"/>
              <a:t>Overall behaviors show eagerness for busy work and reluctance to interact or discuss.</a:t>
            </a:r>
          </a:p>
        </p:txBody>
      </p:sp>
      <p:sp>
        <p:nvSpPr>
          <p:cNvPr id="3" name="Content Placeholder 2">
            <a:extLst>
              <a:ext uri="{FF2B5EF4-FFF2-40B4-BE49-F238E27FC236}">
                <a16:creationId xmlns:a16="http://schemas.microsoft.com/office/drawing/2014/main" id="{D6276908-15D0-4C7E-9E6A-B00CCBA9AE1B}"/>
              </a:ext>
            </a:extLst>
          </p:cNvPr>
          <p:cNvSpPr>
            <a:spLocks noGrp="1"/>
          </p:cNvSpPr>
          <p:nvPr>
            <p:ph idx="1"/>
          </p:nvPr>
        </p:nvSpPr>
        <p:spPr>
          <a:xfrm>
            <a:off x="838200" y="2141537"/>
            <a:ext cx="10515600" cy="4351338"/>
          </a:xfrm>
        </p:spPr>
        <p:txBody>
          <a:bodyPr/>
          <a:lstStyle/>
          <a:p>
            <a:r>
              <a:rPr lang="en-US" altLang="en-US" sz="2400"/>
              <a:t>Eagerness for Independent Work or Activity</a:t>
            </a:r>
          </a:p>
          <a:p>
            <a:r>
              <a:rPr lang="en-US" altLang="en-US" sz="2400"/>
              <a:t>Subdued Behavior in Group Work</a:t>
            </a:r>
          </a:p>
          <a:p>
            <a:r>
              <a:rPr lang="en-US" altLang="en-US" sz="2400"/>
              <a:t>Subdued Behavior in Class Discussions</a:t>
            </a:r>
          </a:p>
          <a:p>
            <a:r>
              <a:rPr lang="en-US" altLang="en-US" sz="2400"/>
              <a:t>Defensive Behavior</a:t>
            </a:r>
          </a:p>
          <a:p>
            <a:r>
              <a:rPr lang="en-US" altLang="en-US" sz="2400"/>
              <a:t>Avoidance of Debriefing</a:t>
            </a:r>
          </a:p>
          <a:p>
            <a:endParaRPr lang="en-US"/>
          </a:p>
        </p:txBody>
      </p:sp>
      <p:sp>
        <p:nvSpPr>
          <p:cNvPr id="6" name="Rectangle 5">
            <a:extLst>
              <a:ext uri="{FF2B5EF4-FFF2-40B4-BE49-F238E27FC236}">
                <a16:creationId xmlns:a16="http://schemas.microsoft.com/office/drawing/2014/main" id="{81D60B60-F896-44E4-ACB2-315A30F4A37F}"/>
              </a:ext>
            </a:extLst>
          </p:cNvPr>
          <p:cNvSpPr/>
          <p:nvPr/>
        </p:nvSpPr>
        <p:spPr>
          <a:xfrm>
            <a:off x="109008" y="6490632"/>
            <a:ext cx="9111192"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Tree>
    <p:extLst>
      <p:ext uri="{BB962C8B-B14F-4D97-AF65-F5344CB8AC3E}">
        <p14:creationId xmlns:p14="http://schemas.microsoft.com/office/powerpoint/2010/main" val="2576715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3F0CA7-6F8F-4DE6-B228-43F1DC2C24C4}"/>
              </a:ext>
            </a:extLst>
          </p:cNvPr>
          <p:cNvGrpSpPr/>
          <p:nvPr/>
        </p:nvGrpSpPr>
        <p:grpSpPr>
          <a:xfrm>
            <a:off x="9179974" y="243087"/>
            <a:ext cx="2753704" cy="1945951"/>
            <a:chOff x="9179974" y="243087"/>
            <a:chExt cx="2753704" cy="1945951"/>
          </a:xfrm>
        </p:grpSpPr>
        <p:pic>
          <p:nvPicPr>
            <p:cNvPr id="9" name="Picture 8">
              <a:extLst>
                <a:ext uri="{FF2B5EF4-FFF2-40B4-BE49-F238E27FC236}">
                  <a16:creationId xmlns:a16="http://schemas.microsoft.com/office/drawing/2014/main" id="{841ABDFE-6E5F-4925-9A81-A1EBBA27B8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9974" y="243087"/>
              <a:ext cx="2753704" cy="1945951"/>
            </a:xfrm>
            <a:prstGeom prst="rect">
              <a:avLst/>
            </a:prstGeom>
          </p:spPr>
        </p:pic>
        <p:sp>
          <p:nvSpPr>
            <p:cNvPr id="10" name="Oval 9">
              <a:extLst>
                <a:ext uri="{FF2B5EF4-FFF2-40B4-BE49-F238E27FC236}">
                  <a16:creationId xmlns:a16="http://schemas.microsoft.com/office/drawing/2014/main" id="{AE6AD33C-EF9E-4F0F-90A0-DBCF150B62DF}"/>
                </a:ext>
              </a:extLst>
            </p:cNvPr>
            <p:cNvSpPr/>
            <p:nvPr/>
          </p:nvSpPr>
          <p:spPr>
            <a:xfrm>
              <a:off x="11399825" y="1685409"/>
              <a:ext cx="479450" cy="24423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C25B778-8501-46CF-B8D1-E6039BD7F43A}"/>
              </a:ext>
            </a:extLst>
          </p:cNvPr>
          <p:cNvSpPr>
            <a:spLocks noGrp="1"/>
          </p:cNvSpPr>
          <p:nvPr>
            <p:ph type="title"/>
          </p:nvPr>
        </p:nvSpPr>
        <p:spPr>
          <a:xfrm>
            <a:off x="838200" y="365125"/>
            <a:ext cx="8648700" cy="1325563"/>
          </a:xfrm>
        </p:spPr>
        <p:txBody>
          <a:bodyPr>
            <a:normAutofit fontScale="90000"/>
          </a:bodyPr>
          <a:lstStyle/>
          <a:p>
            <a:r>
              <a:rPr lang="en-US" sz="4900"/>
              <a:t>Recovery</a:t>
            </a:r>
            <a:br>
              <a:rPr lang="en-US"/>
            </a:br>
            <a:r>
              <a:rPr lang="en-US" sz="2700" b="0" i="1"/>
              <a:t>Overall behaviors show eagerness for busy work and reluctance to interact or discuss.</a:t>
            </a:r>
          </a:p>
        </p:txBody>
      </p:sp>
      <p:sp>
        <p:nvSpPr>
          <p:cNvPr id="6" name="Rectangle 5">
            <a:extLst>
              <a:ext uri="{FF2B5EF4-FFF2-40B4-BE49-F238E27FC236}">
                <a16:creationId xmlns:a16="http://schemas.microsoft.com/office/drawing/2014/main" id="{81D60B60-F896-44E4-ACB2-315A30F4A37F}"/>
              </a:ext>
            </a:extLst>
          </p:cNvPr>
          <p:cNvSpPr/>
          <p:nvPr/>
        </p:nvSpPr>
        <p:spPr>
          <a:xfrm>
            <a:off x="109008" y="6490632"/>
            <a:ext cx="9111192" cy="279757"/>
          </a:xfrm>
          <a:prstGeom prst="rect">
            <a:avLst/>
          </a:prstGeom>
        </p:spPr>
        <p:txBody>
          <a:bodyPr wrap="square">
            <a:spAutoFit/>
          </a:bodyPr>
          <a:lstStyle/>
          <a:p>
            <a:pPr>
              <a:lnSpc>
                <a:spcPct val="110000"/>
              </a:lnSpc>
              <a:buNone/>
              <a:defRPr/>
            </a:pPr>
            <a:r>
              <a:rPr lang="en-US" sz="1200"/>
              <a:t>Colvin, G., &amp; Scott, T. (2015). </a:t>
            </a:r>
            <a:r>
              <a:rPr lang="en-US" sz="1200" i="1"/>
              <a:t>Managing the cycle of acting-out behavior in the classroom </a:t>
            </a:r>
            <a:r>
              <a:rPr lang="en-US" sz="1200"/>
              <a:t>(2</a:t>
            </a:r>
            <a:r>
              <a:rPr lang="en-US" sz="1200" baseline="30000"/>
              <a:t>nd</a:t>
            </a:r>
            <a:r>
              <a:rPr lang="en-US" sz="1200"/>
              <a:t> Edition). Thousand Oaks, CA: Corwin.</a:t>
            </a:r>
          </a:p>
        </p:txBody>
      </p:sp>
      <p:sp>
        <p:nvSpPr>
          <p:cNvPr id="7" name="Rectangle 6">
            <a:extLst>
              <a:ext uri="{FF2B5EF4-FFF2-40B4-BE49-F238E27FC236}">
                <a16:creationId xmlns:a16="http://schemas.microsoft.com/office/drawing/2014/main" id="{5DC808CF-97F9-4E7B-91E1-9C9B9E0E8C08}"/>
              </a:ext>
            </a:extLst>
          </p:cNvPr>
          <p:cNvSpPr/>
          <p:nvPr/>
        </p:nvSpPr>
        <p:spPr>
          <a:xfrm>
            <a:off x="855886" y="1026426"/>
            <a:ext cx="8275320" cy="5093208"/>
          </a:xfrm>
          <a:prstGeom prst="rect">
            <a:avLst/>
          </a:prstGeom>
          <a:solidFill>
            <a:srgbClr val="98C0E4"/>
          </a:solidFill>
          <a:ln>
            <a:solidFill>
              <a:srgbClr val="98C0E4"/>
            </a:solidFill>
          </a:ln>
        </p:spPr>
        <p:style>
          <a:lnRef idx="1">
            <a:schemeClr val="accent1"/>
          </a:lnRef>
          <a:fillRef idx="2">
            <a:schemeClr val="accent1"/>
          </a:fillRef>
          <a:effectRef idx="1">
            <a:schemeClr val="accent1"/>
          </a:effectRef>
          <a:fontRef idx="minor">
            <a:schemeClr val="dk1"/>
          </a:fontRef>
        </p:style>
        <p:txBody>
          <a:bodyPr rtlCol="0" anchor="t"/>
          <a:lstStyle/>
          <a:p>
            <a:pPr>
              <a:spcBef>
                <a:spcPts val="1200"/>
              </a:spcBef>
            </a:pPr>
            <a:r>
              <a:rPr lang="en-US" altLang="en-US" sz="3200" b="1">
                <a:solidFill>
                  <a:prstClr val="black"/>
                </a:solidFill>
              </a:rPr>
              <a:t>Strategies:</a:t>
            </a:r>
          </a:p>
          <a:p>
            <a:pPr>
              <a:spcBef>
                <a:spcPts val="1200"/>
              </a:spcBef>
              <a:buClr>
                <a:schemeClr val="folHlink"/>
              </a:buClr>
              <a:buSzPct val="60000"/>
            </a:pPr>
            <a:r>
              <a:rPr lang="en-US" altLang="en-US" sz="2800">
                <a:solidFill>
                  <a:schemeClr val="tx1"/>
                </a:solidFill>
              </a:rPr>
              <a:t>Intervention focuses on returning to normal activities.</a:t>
            </a:r>
          </a:p>
          <a:p>
            <a:pPr marL="342900" indent="-228600">
              <a:spcBef>
                <a:spcPts val="1200"/>
              </a:spcBef>
              <a:buSzPct val="100000"/>
              <a:buFont typeface="Arial" panose="020B0604020202020204" pitchFamily="34" charset="0"/>
              <a:buChar char="•"/>
            </a:pPr>
            <a:r>
              <a:rPr lang="en-US" altLang="en-US" sz="2800">
                <a:solidFill>
                  <a:prstClr val="black"/>
                </a:solidFill>
                <a:cs typeface="Arial" panose="020B0604020202020204" pitchFamily="34" charset="0"/>
              </a:rPr>
              <a:t>Follow through with consequences-but do not disrupt flow of instruction.</a:t>
            </a:r>
          </a:p>
          <a:p>
            <a:pPr marL="342900" indent="-228600">
              <a:buSzPct val="100000"/>
              <a:buFont typeface="Arial" panose="020B0604020202020204" pitchFamily="34" charset="0"/>
              <a:buChar char="•"/>
            </a:pPr>
            <a:r>
              <a:rPr lang="en-US" altLang="en-US" sz="2800">
                <a:solidFill>
                  <a:prstClr val="black"/>
                </a:solidFill>
                <a:cs typeface="Arial" panose="020B0604020202020204" pitchFamily="34" charset="0"/>
              </a:rPr>
              <a:t>Positively reinforce any displays of appropriate behavior</a:t>
            </a:r>
          </a:p>
          <a:p>
            <a:pPr marL="342900" indent="-228600">
              <a:buSzPct val="100000"/>
              <a:buFont typeface="Arial" panose="020B0604020202020204" pitchFamily="34" charset="0"/>
              <a:buChar char="•"/>
            </a:pPr>
            <a:r>
              <a:rPr lang="en-US" altLang="en-US" sz="2800">
                <a:solidFill>
                  <a:prstClr val="black"/>
                </a:solidFill>
                <a:cs typeface="Arial" panose="020B0604020202020204" pitchFamily="34" charset="0"/>
              </a:rPr>
              <a:t>Debrief/rehearse problem solving routine</a:t>
            </a:r>
          </a:p>
          <a:p>
            <a:pPr>
              <a:buClr>
                <a:schemeClr val="folHlink"/>
              </a:buClr>
              <a:buSzPct val="60000"/>
            </a:pPr>
            <a:endParaRPr lang="en-US" altLang="en-US" sz="700">
              <a:solidFill>
                <a:schemeClr val="tx1"/>
              </a:solidFill>
            </a:endParaRPr>
          </a:p>
        </p:txBody>
      </p:sp>
    </p:spTree>
    <p:extLst>
      <p:ext uri="{BB962C8B-B14F-4D97-AF65-F5344CB8AC3E}">
        <p14:creationId xmlns:p14="http://schemas.microsoft.com/office/powerpoint/2010/main" val="4051661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35AF-ED3B-4EBC-BA23-955F2E8E91E8}"/>
              </a:ext>
            </a:extLst>
          </p:cNvPr>
          <p:cNvSpPr>
            <a:spLocks noGrp="1"/>
          </p:cNvSpPr>
          <p:nvPr>
            <p:ph type="title"/>
          </p:nvPr>
        </p:nvSpPr>
        <p:spPr/>
        <p:txBody>
          <a:bodyPr/>
          <a:lstStyle/>
          <a:p>
            <a:r>
              <a:rPr lang="en-US"/>
              <a:t>Debriefing Session</a:t>
            </a:r>
          </a:p>
        </p:txBody>
      </p:sp>
      <p:sp>
        <p:nvSpPr>
          <p:cNvPr id="3" name="Content Placeholder 2">
            <a:extLst>
              <a:ext uri="{FF2B5EF4-FFF2-40B4-BE49-F238E27FC236}">
                <a16:creationId xmlns:a16="http://schemas.microsoft.com/office/drawing/2014/main" id="{78F2B902-EAC6-4845-8635-844C06C5115F}"/>
              </a:ext>
            </a:extLst>
          </p:cNvPr>
          <p:cNvSpPr>
            <a:spLocks noGrp="1"/>
          </p:cNvSpPr>
          <p:nvPr>
            <p:ph idx="1"/>
          </p:nvPr>
        </p:nvSpPr>
        <p:spPr/>
        <p:txBody>
          <a:bodyPr/>
          <a:lstStyle/>
          <a:p>
            <a:pPr marL="514350" indent="-514350">
              <a:buClr>
                <a:schemeClr val="tx1"/>
              </a:buClr>
              <a:buSzPct val="75000"/>
              <a:buFont typeface="+mj-lt"/>
              <a:buAutoNum type="arabicPeriod"/>
            </a:pPr>
            <a:r>
              <a:rPr lang="en-US" altLang="en-US"/>
              <a:t>Facilitates transition back to task/activity… not further negative consequence.</a:t>
            </a:r>
          </a:p>
          <a:p>
            <a:pPr marL="514350" indent="-514350">
              <a:buClr>
                <a:schemeClr val="tx1"/>
              </a:buClr>
              <a:buSzPct val="75000"/>
              <a:buFont typeface="+mj-lt"/>
              <a:buAutoNum type="arabicPeriod"/>
            </a:pPr>
            <a:r>
              <a:rPr lang="en-US" altLang="en-US"/>
              <a:t>Goal is to increase appropriate behavior</a:t>
            </a:r>
          </a:p>
          <a:p>
            <a:pPr marL="514350" indent="-514350">
              <a:buClr>
                <a:schemeClr val="tx1"/>
              </a:buClr>
              <a:buSzPct val="75000"/>
              <a:buFont typeface="+mj-lt"/>
              <a:buAutoNum type="arabicPeriod"/>
            </a:pPr>
            <a:r>
              <a:rPr lang="en-US" altLang="en-US"/>
              <a:t>Focus on problem solving</a:t>
            </a:r>
          </a:p>
          <a:p>
            <a:pPr marL="514350" indent="-514350">
              <a:buClr>
                <a:schemeClr val="tx1"/>
              </a:buClr>
              <a:buSzPct val="75000"/>
              <a:buFont typeface="+mj-lt"/>
              <a:buAutoNum type="arabicPeriod"/>
            </a:pPr>
            <a:r>
              <a:rPr lang="en-US" altLang="en-US"/>
              <a:t>Pinpoint events that contributed to the incident</a:t>
            </a:r>
          </a:p>
          <a:p>
            <a:pPr marL="514350" indent="-514350">
              <a:buClr>
                <a:schemeClr val="tx1"/>
              </a:buClr>
              <a:buSzPct val="75000"/>
              <a:buFont typeface="+mj-lt"/>
              <a:buAutoNum type="arabicPeriod"/>
            </a:pPr>
            <a:r>
              <a:rPr lang="en-US" altLang="en-US"/>
              <a:t>Teach replacement behaviors</a:t>
            </a:r>
          </a:p>
          <a:p>
            <a:pPr marL="514350" indent="-514350">
              <a:buClr>
                <a:schemeClr val="tx1"/>
              </a:buClr>
              <a:buSzPct val="75000"/>
              <a:buFont typeface="+mj-lt"/>
              <a:buAutoNum type="arabicPeriod"/>
            </a:pPr>
            <a:r>
              <a:rPr lang="en-US" altLang="en-US"/>
              <a:t>Debriefing activities and forms</a:t>
            </a:r>
          </a:p>
        </p:txBody>
      </p:sp>
    </p:spTree>
    <p:extLst>
      <p:ext uri="{BB962C8B-B14F-4D97-AF65-F5344CB8AC3E}">
        <p14:creationId xmlns:p14="http://schemas.microsoft.com/office/powerpoint/2010/main" val="2838641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82F5-B959-44FB-8D5A-360A9397B066}"/>
              </a:ext>
            </a:extLst>
          </p:cNvPr>
          <p:cNvSpPr>
            <a:spLocks noGrp="1"/>
          </p:cNvSpPr>
          <p:nvPr>
            <p:ph type="title"/>
          </p:nvPr>
        </p:nvSpPr>
        <p:spPr/>
        <p:txBody>
          <a:bodyPr/>
          <a:lstStyle/>
          <a:p>
            <a:r>
              <a:rPr lang="en-US"/>
              <a:t>Tier 3: Building a De-escalation Plan</a:t>
            </a:r>
          </a:p>
        </p:txBody>
      </p:sp>
      <p:sp>
        <p:nvSpPr>
          <p:cNvPr id="3" name="Text Placeholder 2">
            <a:extLst>
              <a:ext uri="{FF2B5EF4-FFF2-40B4-BE49-F238E27FC236}">
                <a16:creationId xmlns:a16="http://schemas.microsoft.com/office/drawing/2014/main" id="{10E71F0B-3A39-4E78-A59F-86442C8A91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5900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23D1-54E1-4678-8F08-DC2043865867}"/>
              </a:ext>
            </a:extLst>
          </p:cNvPr>
          <p:cNvSpPr>
            <a:spLocks noGrp="1"/>
          </p:cNvSpPr>
          <p:nvPr>
            <p:ph type="title"/>
          </p:nvPr>
        </p:nvSpPr>
        <p:spPr>
          <a:xfrm>
            <a:off x="838200" y="152370"/>
            <a:ext cx="10515600" cy="1325563"/>
          </a:xfrm>
        </p:spPr>
        <p:txBody>
          <a:bodyPr/>
          <a:lstStyle/>
          <a:p>
            <a:r>
              <a:rPr lang="en-US"/>
              <a:t>Planning</a:t>
            </a:r>
          </a:p>
        </p:txBody>
      </p:sp>
      <p:pic>
        <p:nvPicPr>
          <p:cNvPr id="3" name="Picture 2">
            <a:extLst>
              <a:ext uri="{FF2B5EF4-FFF2-40B4-BE49-F238E27FC236}">
                <a16:creationId xmlns:a16="http://schemas.microsoft.com/office/drawing/2014/main" id="{265317AE-1401-A63F-77D9-15C8A13EFF8E}"/>
              </a:ext>
            </a:extLst>
          </p:cNvPr>
          <p:cNvPicPr>
            <a:picLocks noChangeAspect="1"/>
          </p:cNvPicPr>
          <p:nvPr/>
        </p:nvPicPr>
        <p:blipFill rotWithShape="1">
          <a:blip r:embed="rId2"/>
          <a:srcRect l="1488" t="2553" r="2986" b="2687"/>
          <a:stretch/>
        </p:blipFill>
        <p:spPr>
          <a:xfrm>
            <a:off x="989663" y="1477933"/>
            <a:ext cx="3975946" cy="5097528"/>
          </a:xfrm>
          <a:prstGeom prst="rect">
            <a:avLst/>
          </a:prstGeom>
          <a:ln>
            <a:solidFill>
              <a:schemeClr val="tx1"/>
            </a:solidFill>
          </a:ln>
          <a:effectLst/>
        </p:spPr>
      </p:pic>
      <p:pic>
        <p:nvPicPr>
          <p:cNvPr id="7" name="Picture 6">
            <a:extLst>
              <a:ext uri="{FF2B5EF4-FFF2-40B4-BE49-F238E27FC236}">
                <a16:creationId xmlns:a16="http://schemas.microsoft.com/office/drawing/2014/main" id="{1EFB4369-28FC-CC64-1FC6-D3126D76ED24}"/>
              </a:ext>
            </a:extLst>
          </p:cNvPr>
          <p:cNvPicPr>
            <a:picLocks noChangeAspect="1"/>
          </p:cNvPicPr>
          <p:nvPr/>
        </p:nvPicPr>
        <p:blipFill>
          <a:blip r:embed="rId3"/>
          <a:srcRect/>
          <a:stretch/>
        </p:blipFill>
        <p:spPr>
          <a:xfrm>
            <a:off x="5592566" y="1477933"/>
            <a:ext cx="3885350" cy="5097528"/>
          </a:xfrm>
          <a:prstGeom prst="rect">
            <a:avLst/>
          </a:prstGeom>
          <a:ln>
            <a:solidFill>
              <a:schemeClr val="tx1"/>
            </a:solidFill>
          </a:ln>
          <a:effectLst/>
        </p:spPr>
      </p:pic>
      <p:sp>
        <p:nvSpPr>
          <p:cNvPr id="8" name="Rectangle: Rounded Corners 7">
            <a:extLst>
              <a:ext uri="{FF2B5EF4-FFF2-40B4-BE49-F238E27FC236}">
                <a16:creationId xmlns:a16="http://schemas.microsoft.com/office/drawing/2014/main" id="{66183CF6-927F-0CD6-3081-B0BE28678C26}"/>
              </a:ext>
            </a:extLst>
          </p:cNvPr>
          <p:cNvSpPr/>
          <p:nvPr/>
        </p:nvSpPr>
        <p:spPr>
          <a:xfrm>
            <a:off x="7699628" y="8038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https://www.ci3t.org/pl</a:t>
            </a:r>
            <a:r>
              <a:rPr lang="en-US">
                <a:solidFill>
                  <a:schemeClr val="bg1"/>
                </a:solidFill>
              </a:rPr>
              <a:t>  </a:t>
            </a:r>
          </a:p>
        </p:txBody>
      </p:sp>
    </p:spTree>
    <p:extLst>
      <p:ext uri="{BB962C8B-B14F-4D97-AF65-F5344CB8AC3E}">
        <p14:creationId xmlns:p14="http://schemas.microsoft.com/office/powerpoint/2010/main" val="209175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222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CDD3-17FD-B2D2-5F92-153266968DCA}"/>
              </a:ext>
            </a:extLst>
          </p:cNvPr>
          <p:cNvSpPr>
            <a:spLocks noGrp="1"/>
          </p:cNvSpPr>
          <p:nvPr>
            <p:ph type="title"/>
          </p:nvPr>
        </p:nvSpPr>
        <p:spPr/>
        <p:txBody>
          <a:bodyPr/>
          <a:lstStyle/>
          <a:p>
            <a:r>
              <a:rPr lang="en-US"/>
              <a:t>Sample Intervention Grid</a:t>
            </a:r>
          </a:p>
        </p:txBody>
      </p:sp>
      <p:pic>
        <p:nvPicPr>
          <p:cNvPr id="5" name="Content Placeholder 4" descr="A close-up of a chart&#10;&#10;Description automatically generated">
            <a:extLst>
              <a:ext uri="{FF2B5EF4-FFF2-40B4-BE49-F238E27FC236}">
                <a16:creationId xmlns:a16="http://schemas.microsoft.com/office/drawing/2014/main" id="{CA7EBF88-BCBD-D397-4A7D-2E289073FF1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556" t="9772" r="2118" b="18873"/>
          <a:stretch/>
        </p:blipFill>
        <p:spPr>
          <a:xfrm>
            <a:off x="1899138" y="1690688"/>
            <a:ext cx="8169309" cy="4826608"/>
          </a:xfrm>
          <a:ln>
            <a:solidFill>
              <a:schemeClr val="tx1"/>
            </a:solidFill>
          </a:ln>
        </p:spPr>
      </p:pic>
    </p:spTree>
    <p:extLst>
      <p:ext uri="{BB962C8B-B14F-4D97-AF65-F5344CB8AC3E}">
        <p14:creationId xmlns:p14="http://schemas.microsoft.com/office/powerpoint/2010/main" val="1263878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171450" indent="-171450"/>
            <a:r>
              <a:rPr lang="en-US" sz="2400"/>
              <a:t>Do you have this in place as a Tier 3 intervention?</a:t>
            </a:r>
          </a:p>
          <a:p>
            <a:pPr marL="171450" indent="-171450"/>
            <a:r>
              <a:rPr lang="en-US" sz="2400"/>
              <a:t>How might this be useful for the work you do?</a:t>
            </a:r>
          </a:p>
          <a:p>
            <a:pPr marL="171450" indent="-171450"/>
            <a:r>
              <a:rPr lang="en-US" sz="2400"/>
              <a:t>What questions do you have?</a:t>
            </a:r>
          </a:p>
          <a:p>
            <a:pPr marL="171450" indent="-171450"/>
            <a:r>
              <a:rPr lang="en-US" sz="2400"/>
              <a:t>What challenges do you anticipate and how might you overcome those challenges?</a:t>
            </a:r>
          </a:p>
          <a:p>
            <a:pPr marL="0" indent="0">
              <a:buNone/>
            </a:pPr>
            <a:endParaRPr lang="en-US"/>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3" name="Picture 2">
            <a:extLst>
              <a:ext uri="{FF2B5EF4-FFF2-40B4-BE49-F238E27FC236}">
                <a16:creationId xmlns:a16="http://schemas.microsoft.com/office/drawing/2014/main" id="{617022C0-86B1-FB1C-17B5-8FE9E635E179}"/>
              </a:ext>
            </a:extLst>
          </p:cNvPr>
          <p:cNvPicPr>
            <a:picLocks noChangeAspect="1"/>
          </p:cNvPicPr>
          <p:nvPr/>
        </p:nvPicPr>
        <p:blipFill>
          <a:blip r:embed="rId22"/>
          <a:stretch>
            <a:fillRect/>
          </a:stretch>
        </p:blipFill>
        <p:spPr>
          <a:xfrm>
            <a:off x="6382206" y="3611644"/>
            <a:ext cx="5322269" cy="389650"/>
          </a:xfrm>
          <a:prstGeom prst="rect">
            <a:avLst/>
          </a:prstGeom>
        </p:spPr>
      </p:pic>
      <p:pic>
        <p:nvPicPr>
          <p:cNvPr id="13" name="Picture 12">
            <a:extLst>
              <a:ext uri="{FF2B5EF4-FFF2-40B4-BE49-F238E27FC236}">
                <a16:creationId xmlns:a16="http://schemas.microsoft.com/office/drawing/2014/main" id="{AC8EB35B-0E61-935B-73AC-3D21397D3D25}"/>
              </a:ext>
            </a:extLst>
          </p:cNvPr>
          <p:cNvPicPr>
            <a:picLocks noChangeAspect="1"/>
          </p:cNvPicPr>
          <p:nvPr/>
        </p:nvPicPr>
        <p:blipFill>
          <a:blip r:embed="rId23"/>
          <a:stretch>
            <a:fillRect/>
          </a:stretch>
        </p:blipFill>
        <p:spPr>
          <a:xfrm>
            <a:off x="6378950" y="4175064"/>
            <a:ext cx="4448175" cy="704850"/>
          </a:xfrm>
          <a:prstGeom prst="rect">
            <a:avLst/>
          </a:prstGeom>
        </p:spPr>
      </p:pic>
    </p:spTree>
    <p:extLst>
      <p:ext uri="{BB962C8B-B14F-4D97-AF65-F5344CB8AC3E}">
        <p14:creationId xmlns:p14="http://schemas.microsoft.com/office/powerpoint/2010/main" val="1417433672"/>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0878-82E1-4033-A310-72C1C4006D86}"/>
              </a:ext>
            </a:extLst>
          </p:cNvPr>
          <p:cNvSpPr>
            <a:spLocks noGrp="1"/>
          </p:cNvSpPr>
          <p:nvPr>
            <p:ph type="title"/>
          </p:nvPr>
        </p:nvSpPr>
        <p:spPr/>
        <p:txBody>
          <a:bodyPr>
            <a:normAutofit/>
          </a:bodyPr>
          <a:lstStyle/>
          <a:p>
            <a:r>
              <a:rPr lang="en-US"/>
              <a:t>Supporting Students with Internalizing Issues</a:t>
            </a:r>
            <a:br>
              <a:rPr lang="en-US"/>
            </a:br>
            <a:endParaRPr lang="en-US"/>
          </a:p>
        </p:txBody>
      </p:sp>
      <p:sp>
        <p:nvSpPr>
          <p:cNvPr id="3" name="Text Placeholder 2">
            <a:extLst>
              <a:ext uri="{FF2B5EF4-FFF2-40B4-BE49-F238E27FC236}">
                <a16:creationId xmlns:a16="http://schemas.microsoft.com/office/drawing/2014/main" id="{71FE741F-88D4-4D23-9189-D98C640B0B7A}"/>
              </a:ext>
            </a:extLst>
          </p:cNvPr>
          <p:cNvSpPr>
            <a:spLocks noGrp="1"/>
          </p:cNvSpPr>
          <p:nvPr>
            <p:ph type="body" idx="1"/>
          </p:nvPr>
        </p:nvSpPr>
        <p:spPr/>
        <p:txBody>
          <a:bodyPr/>
          <a:lstStyle/>
          <a:p>
            <a:r>
              <a:rPr lang="en-US"/>
              <a:t>What do I need to know?</a:t>
            </a:r>
          </a:p>
        </p:txBody>
      </p:sp>
      <p:pic>
        <p:nvPicPr>
          <p:cNvPr id="5" name="Picture 4">
            <a:extLst>
              <a:ext uri="{FF2B5EF4-FFF2-40B4-BE49-F238E27FC236}">
                <a16:creationId xmlns:a16="http://schemas.microsoft.com/office/drawing/2014/main" id="{6A53407B-EF5C-675F-E47B-79F5CA3A59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4564" y="3737114"/>
            <a:ext cx="4409858" cy="2939038"/>
          </a:xfrm>
          <a:prstGeom prst="rect">
            <a:avLst/>
          </a:prstGeom>
          <a:ln>
            <a:noFill/>
          </a:ln>
          <a:effectLst>
            <a:softEdge rad="112500"/>
          </a:effectLst>
        </p:spPr>
      </p:pic>
      <p:pic>
        <p:nvPicPr>
          <p:cNvPr id="4" name="Picture 3">
            <a:extLst>
              <a:ext uri="{FF2B5EF4-FFF2-40B4-BE49-F238E27FC236}">
                <a16:creationId xmlns:a16="http://schemas.microsoft.com/office/drawing/2014/main" id="{92D2D47C-0E3D-1E4D-3DDF-779C2FD98BA2}"/>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53718" y="3637514"/>
            <a:ext cx="4138282" cy="3021496"/>
          </a:xfrm>
          <a:prstGeom prst="rect">
            <a:avLst/>
          </a:prstGeom>
        </p:spPr>
      </p:pic>
    </p:spTree>
    <p:extLst>
      <p:ext uri="{BB962C8B-B14F-4D97-AF65-F5344CB8AC3E}">
        <p14:creationId xmlns:p14="http://schemas.microsoft.com/office/powerpoint/2010/main" val="325493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D42B-744B-A341-AF35-E80C40CAB73C}"/>
              </a:ext>
            </a:extLst>
          </p:cNvPr>
          <p:cNvSpPr>
            <a:spLocks noGrp="1"/>
          </p:cNvSpPr>
          <p:nvPr>
            <p:ph type="title"/>
          </p:nvPr>
        </p:nvSpPr>
        <p:spPr/>
        <p:txBody>
          <a:bodyPr/>
          <a:lstStyle/>
          <a:p>
            <a:r>
              <a:rPr lang="en-US" b="1"/>
              <a:t>What are Internalizing Behaviors?</a:t>
            </a:r>
          </a:p>
        </p:txBody>
      </p:sp>
      <p:sp>
        <p:nvSpPr>
          <p:cNvPr id="8" name="Content Placeholder 7">
            <a:extLst>
              <a:ext uri="{FF2B5EF4-FFF2-40B4-BE49-F238E27FC236}">
                <a16:creationId xmlns:a16="http://schemas.microsoft.com/office/drawing/2014/main" id="{1E64A11D-1ECD-DB4C-A91D-4EF7E5E74946}"/>
              </a:ext>
            </a:extLst>
          </p:cNvPr>
          <p:cNvSpPr>
            <a:spLocks noGrp="1"/>
          </p:cNvSpPr>
          <p:nvPr>
            <p:ph idx="1"/>
          </p:nvPr>
        </p:nvSpPr>
        <p:spPr>
          <a:xfrm>
            <a:off x="838200" y="1825625"/>
            <a:ext cx="4200331" cy="4351338"/>
          </a:xfrm>
        </p:spPr>
        <p:txBody>
          <a:bodyPr/>
          <a:lstStyle/>
          <a:p>
            <a:r>
              <a:rPr lang="en-US" sz="2400"/>
              <a:t>A mental health issue as well as a behavioral challenge </a:t>
            </a:r>
          </a:p>
          <a:p>
            <a:r>
              <a:rPr lang="en-US" sz="2400"/>
              <a:t>Patterns of behavior directed inward, toward the self, rather than outward upon the environment</a:t>
            </a:r>
          </a:p>
          <a:p>
            <a:r>
              <a:rPr lang="en-US" sz="2400"/>
              <a:t>Social and academic impairments are associated with internalizing behaviors</a:t>
            </a:r>
          </a:p>
          <a:p>
            <a:endParaRPr lang="en-US" sz="2400"/>
          </a:p>
        </p:txBody>
      </p:sp>
      <p:sp>
        <p:nvSpPr>
          <p:cNvPr id="3" name="TextBox 2">
            <a:extLst>
              <a:ext uri="{FF2B5EF4-FFF2-40B4-BE49-F238E27FC236}">
                <a16:creationId xmlns:a16="http://schemas.microsoft.com/office/drawing/2014/main" id="{F8428758-3AB9-FF40-A91B-4597B54CCA11}"/>
              </a:ext>
            </a:extLst>
          </p:cNvPr>
          <p:cNvSpPr txBox="1"/>
          <p:nvPr/>
        </p:nvSpPr>
        <p:spPr>
          <a:xfrm>
            <a:off x="1889760" y="6331156"/>
            <a:ext cx="8149590" cy="276999"/>
          </a:xfrm>
          <a:prstGeom prst="rect">
            <a:avLst/>
          </a:prstGeom>
          <a:noFill/>
        </p:spPr>
        <p:txBody>
          <a:bodyPr wrap="square" rtlCol="0">
            <a:spAutoFit/>
          </a:bodyPr>
          <a:lstStyle/>
          <a:p>
            <a:r>
              <a:rPr lang="en-US" sz="1200"/>
              <a:t>McIntosh, Ty, &amp; Miller, 2014; Gresham &amp; Kern, 2005; Morris, Shah, &amp; Morris, 2002</a:t>
            </a:r>
          </a:p>
        </p:txBody>
      </p:sp>
      <p:graphicFrame>
        <p:nvGraphicFramePr>
          <p:cNvPr id="9" name="Diagram 8">
            <a:extLst>
              <a:ext uri="{FF2B5EF4-FFF2-40B4-BE49-F238E27FC236}">
                <a16:creationId xmlns:a16="http://schemas.microsoft.com/office/drawing/2014/main" id="{241F92EE-FC4D-5440-B122-A48C5C28AE56}"/>
              </a:ext>
            </a:extLst>
          </p:cNvPr>
          <p:cNvGraphicFramePr/>
          <p:nvPr>
            <p:extLst>
              <p:ext uri="{D42A27DB-BD31-4B8C-83A1-F6EECF244321}">
                <p14:modId xmlns:p14="http://schemas.microsoft.com/office/powerpoint/2010/main" val="1283846066"/>
              </p:ext>
            </p:extLst>
          </p:nvPr>
        </p:nvGraphicFramePr>
        <p:xfrm>
          <a:off x="5183301" y="1259654"/>
          <a:ext cx="5794815" cy="5215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55941" y="4477407"/>
            <a:ext cx="2622176" cy="2469776"/>
          </a:xfrm>
          <a:prstGeom prst="rect">
            <a:avLst/>
          </a:prstGeom>
        </p:spPr>
      </p:pic>
    </p:spTree>
    <p:extLst>
      <p:ext uri="{BB962C8B-B14F-4D97-AF65-F5344CB8AC3E}">
        <p14:creationId xmlns:p14="http://schemas.microsoft.com/office/powerpoint/2010/main" val="3071006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1D06-AFF2-445B-B6DF-9A6FFDD4EABA}"/>
              </a:ext>
            </a:extLst>
          </p:cNvPr>
          <p:cNvSpPr>
            <a:spLocks noGrp="1"/>
          </p:cNvSpPr>
          <p:nvPr>
            <p:ph type="title"/>
          </p:nvPr>
        </p:nvSpPr>
        <p:spPr>
          <a:xfrm>
            <a:off x="838200" y="365125"/>
            <a:ext cx="8712704" cy="1325563"/>
          </a:xfrm>
        </p:spPr>
        <p:txBody>
          <a:bodyPr/>
          <a:lstStyle/>
          <a:p>
            <a:r>
              <a:rPr lang="en-US"/>
              <a:t>How many students experience these challenges?</a:t>
            </a:r>
          </a:p>
        </p:txBody>
      </p:sp>
      <p:sp>
        <p:nvSpPr>
          <p:cNvPr id="3" name="Content Placeholder 2">
            <a:extLst>
              <a:ext uri="{FF2B5EF4-FFF2-40B4-BE49-F238E27FC236}">
                <a16:creationId xmlns:a16="http://schemas.microsoft.com/office/drawing/2014/main" id="{2CC08323-CFE9-4EDE-AE59-9E7B9B26C268}"/>
              </a:ext>
            </a:extLst>
          </p:cNvPr>
          <p:cNvSpPr>
            <a:spLocks noGrp="1"/>
          </p:cNvSpPr>
          <p:nvPr>
            <p:ph idx="1"/>
          </p:nvPr>
        </p:nvSpPr>
        <p:spPr/>
        <p:txBody>
          <a:bodyPr anchor="ctr">
            <a:normAutofit lnSpcReduction="10000"/>
          </a:bodyPr>
          <a:lstStyle/>
          <a:p>
            <a:r>
              <a:rPr lang="en-US"/>
              <a:t>20% of experience challenges related to internalizing and/or externalizing concerns</a:t>
            </a:r>
            <a:br>
              <a:rPr lang="en-US"/>
            </a:br>
            <a:r>
              <a:rPr lang="en-US" sz="1600"/>
              <a:t>(</a:t>
            </a:r>
            <a:r>
              <a:rPr lang="en-US" sz="1600">
                <a:solidFill>
                  <a:srgbClr val="333333"/>
                </a:solidFill>
                <a:latin typeface="Helvetica Neue"/>
              </a:rPr>
              <a:t>Danielson et al., 2020; </a:t>
            </a:r>
            <a:r>
              <a:rPr lang="en-US" sz="1600" err="1"/>
              <a:t>Forness</a:t>
            </a:r>
            <a:r>
              <a:rPr lang="en-US" sz="1600"/>
              <a:t> et al., 2012)</a:t>
            </a:r>
          </a:p>
          <a:p>
            <a:pPr>
              <a:lnSpc>
                <a:spcPct val="110000"/>
              </a:lnSpc>
            </a:pPr>
            <a:r>
              <a:rPr lang="en-US">
                <a:solidFill>
                  <a:srgbClr val="333333"/>
                </a:solidFill>
                <a:latin typeface="Helvetica Neue"/>
              </a:rPr>
              <a:t>40% of students who exhibit disruptive behaviors also experience internalizing concerns</a:t>
            </a:r>
          </a:p>
          <a:p>
            <a:pPr marL="0" indent="0">
              <a:lnSpc>
                <a:spcPct val="110000"/>
              </a:lnSpc>
              <a:buNone/>
            </a:pPr>
            <a:r>
              <a:rPr lang="en-US" sz="1600">
                <a:solidFill>
                  <a:srgbClr val="333333"/>
                </a:solidFill>
                <a:latin typeface="Helvetica Neue"/>
              </a:rPr>
              <a:t>     (Mahendran et al., 2021)</a:t>
            </a:r>
            <a:endParaRPr lang="en-US" sz="1600"/>
          </a:p>
          <a:p>
            <a:r>
              <a:rPr lang="en-US"/>
              <a:t>30.1% of people experience an anxiety disorder at some time during adolescence</a:t>
            </a:r>
            <a:br>
              <a:rPr lang="en-US"/>
            </a:br>
            <a:r>
              <a:rPr lang="en-US" sz="1600"/>
              <a:t>(</a:t>
            </a:r>
            <a:r>
              <a:rPr lang="en-US" sz="1600" err="1"/>
              <a:t>Merikangas</a:t>
            </a:r>
            <a:r>
              <a:rPr lang="en-US" sz="1600"/>
              <a:t> et al., 2010)</a:t>
            </a:r>
          </a:p>
          <a:p>
            <a:r>
              <a:rPr lang="en-US"/>
              <a:t>12.5% of adolescents experienced a major depressive episode in 2015</a:t>
            </a:r>
            <a:br>
              <a:rPr lang="en-US"/>
            </a:br>
            <a:r>
              <a:rPr lang="en-US" sz="1600"/>
              <a:t>(Center for Behavioral Health Statistics and Quality, 2016)</a:t>
            </a:r>
          </a:p>
        </p:txBody>
      </p:sp>
    </p:spTree>
    <p:extLst>
      <p:ext uri="{BB962C8B-B14F-4D97-AF65-F5344CB8AC3E}">
        <p14:creationId xmlns:p14="http://schemas.microsoft.com/office/powerpoint/2010/main" val="74129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Research on Internalizing Behaviors</a:t>
            </a:r>
          </a:p>
        </p:txBody>
      </p:sp>
      <p:sp>
        <p:nvSpPr>
          <p:cNvPr id="3" name="Content Placeholder 2"/>
          <p:cNvSpPr>
            <a:spLocks noGrp="1"/>
          </p:cNvSpPr>
          <p:nvPr>
            <p:ph idx="1"/>
          </p:nvPr>
        </p:nvSpPr>
        <p:spPr>
          <a:xfrm>
            <a:off x="838199" y="1740508"/>
            <a:ext cx="7516821" cy="4925414"/>
          </a:xfrm>
        </p:spPr>
        <p:txBody>
          <a:bodyPr>
            <a:noAutofit/>
          </a:bodyPr>
          <a:lstStyle/>
          <a:p>
            <a:r>
              <a:rPr lang="en-US" sz="2400" b="1"/>
              <a:t>Shaping and positive reinforcement </a:t>
            </a:r>
            <a:r>
              <a:rPr lang="en-US" sz="2400"/>
              <a:t>have been shown to decrease social withdrawal and promote social interaction in children (Morris &amp; </a:t>
            </a:r>
            <a:r>
              <a:rPr lang="en-US" sz="2400" err="1"/>
              <a:t>Kratochwill</a:t>
            </a:r>
            <a:r>
              <a:rPr lang="en-US" sz="2400"/>
              <a:t>, 1983)</a:t>
            </a:r>
          </a:p>
          <a:p>
            <a:r>
              <a:rPr lang="en-US" sz="2400"/>
              <a:t>Students with internalizing behaviors tend to </a:t>
            </a:r>
            <a:r>
              <a:rPr lang="en-US" sz="2400" b="1"/>
              <a:t>respond well to schoolwide positive behavior supports</a:t>
            </a:r>
            <a:r>
              <a:rPr lang="en-US" sz="2400"/>
              <a:t> when implemented with fidelity (Lane, Wehby, Robertson, &amp; Rogers, 2007)</a:t>
            </a:r>
          </a:p>
          <a:p>
            <a:r>
              <a:rPr lang="en-US" sz="2400" b="1"/>
              <a:t>Check-in/Check-out </a:t>
            </a:r>
            <a:r>
              <a:rPr lang="en-US" sz="2400"/>
              <a:t>has been successfully utilized to increase school participation (Hunter, Chenier, &amp; Gresham, 2013)  </a:t>
            </a:r>
          </a:p>
          <a:p>
            <a:r>
              <a:rPr lang="en-US" sz="2400" b="1"/>
              <a:t>Cognitive Behavioral Therapy (CBT) </a:t>
            </a:r>
            <a:r>
              <a:rPr lang="en-US" sz="2400"/>
              <a:t>used to successfully treat depression and anxiety in children  (Beck, Rush, Shaw, &amp; Emery, 1979)</a:t>
            </a:r>
            <a:endParaRPr lang="en-US" sz="2400">
              <a:solidFill>
                <a:srgbClr val="FF00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5021" y="2777299"/>
            <a:ext cx="3617904" cy="2411226"/>
          </a:xfrm>
          <a:prstGeom prst="rect">
            <a:avLst/>
          </a:prstGeom>
          <a:ln>
            <a:noFill/>
          </a:ln>
          <a:effectLst>
            <a:softEdge rad="112500"/>
          </a:effectLst>
        </p:spPr>
      </p:pic>
    </p:spTree>
    <p:extLst>
      <p:ext uri="{BB962C8B-B14F-4D97-AF65-F5344CB8AC3E}">
        <p14:creationId xmlns:p14="http://schemas.microsoft.com/office/powerpoint/2010/main" val="3251360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Anxiety Disorders</a:t>
            </a:r>
          </a:p>
        </p:txBody>
      </p:sp>
      <p:sp>
        <p:nvSpPr>
          <p:cNvPr id="3" name="Content Placeholder 2"/>
          <p:cNvSpPr>
            <a:spLocks noGrp="1"/>
          </p:cNvSpPr>
          <p:nvPr>
            <p:ph idx="1"/>
          </p:nvPr>
        </p:nvSpPr>
        <p:spPr/>
        <p:txBody>
          <a:bodyPr>
            <a:normAutofit lnSpcReduction="10000"/>
          </a:bodyPr>
          <a:lstStyle/>
          <a:p>
            <a:pPr marL="0" indent="0">
              <a:buNone/>
            </a:pPr>
            <a:r>
              <a:rPr lang="en-US" sz="3225"/>
              <a:t>Include … </a:t>
            </a:r>
          </a:p>
          <a:p>
            <a:pPr lvl="1"/>
            <a:r>
              <a:rPr lang="en-US"/>
              <a:t>panic disorders, </a:t>
            </a:r>
          </a:p>
          <a:p>
            <a:pPr lvl="1"/>
            <a:r>
              <a:rPr lang="en-US"/>
              <a:t>obsessive-compulsive disorder (OCD), </a:t>
            </a:r>
          </a:p>
          <a:p>
            <a:pPr lvl="1"/>
            <a:r>
              <a:rPr lang="en-US"/>
              <a:t>post-traumatic stress disorder (PTSD), </a:t>
            </a:r>
          </a:p>
          <a:p>
            <a:pPr lvl="1"/>
            <a:r>
              <a:rPr lang="en-US"/>
              <a:t>social phobia (Social Anxiety Disorder), </a:t>
            </a:r>
          </a:p>
          <a:p>
            <a:pPr lvl="1"/>
            <a:r>
              <a:rPr lang="en-US"/>
              <a:t>specific phobias, </a:t>
            </a:r>
          </a:p>
          <a:p>
            <a:pPr lvl="1"/>
            <a:r>
              <a:rPr lang="en-US"/>
              <a:t>and generalized anxiety disorder (GAD; American Psychiatric Association, 2013 ).  </a:t>
            </a:r>
          </a:p>
          <a:p>
            <a:pPr marL="0" indent="0">
              <a:buNone/>
            </a:pPr>
            <a:r>
              <a:rPr lang="en-US" sz="2700"/>
              <a:t>Symptoms for each of these disorders are different, but the commonality is an excessive and/or irrational level of fear and worry.  </a:t>
            </a:r>
          </a:p>
        </p:txBody>
      </p:sp>
      <p:sp>
        <p:nvSpPr>
          <p:cNvPr id="4" name="Footer Placeholder 3"/>
          <p:cNvSpPr>
            <a:spLocks noGrp="1"/>
          </p:cNvSpPr>
          <p:nvPr>
            <p:ph type="ftr" sz="quarter" idx="11"/>
          </p:nvPr>
        </p:nvSpPr>
        <p:spPr>
          <a:xfrm>
            <a:off x="1697620" y="6091848"/>
            <a:ext cx="7658938" cy="629628"/>
          </a:xfrm>
        </p:spPr>
        <p:txBody>
          <a:bodyPr/>
          <a:lstStyle/>
          <a:p>
            <a:pPr algn="l"/>
            <a:r>
              <a:rPr lang="en-US" sz="1100">
                <a:solidFill>
                  <a:prstClr val="black">
                    <a:lumMod val="95000"/>
                    <a:lumOff val="5000"/>
                  </a:prstClr>
                </a:solidFill>
              </a:rPr>
              <a:t>Vannest, K. J. (2015). Interventions for Anxiety. Council for Children with Behavioral Disorders. Atlanta, GA September 25-27, 2015. Vannest, K. J., Reynolds, C. R., &amp; Kamphaus, R. (2015). </a:t>
            </a:r>
            <a:r>
              <a:rPr lang="en-US" sz="1100" i="1">
                <a:solidFill>
                  <a:prstClr val="black">
                    <a:lumMod val="95000"/>
                    <a:lumOff val="5000"/>
                  </a:prstClr>
                </a:solidFill>
              </a:rPr>
              <a:t>The BASC-3 Behavioral Intervention Guide.</a:t>
            </a:r>
            <a:r>
              <a:rPr lang="en-US" sz="1100">
                <a:solidFill>
                  <a:prstClr val="black">
                    <a:lumMod val="95000"/>
                    <a:lumOff val="5000"/>
                  </a:prstClr>
                </a:solidFill>
              </a:rPr>
              <a:t> Pearson Minneapolis, MN</a:t>
            </a:r>
            <a:r>
              <a:rPr lang="en-US">
                <a:solidFill>
                  <a:prstClr val="black">
                    <a:lumMod val="95000"/>
                    <a:lumOff val="5000"/>
                  </a:prstClr>
                </a:solidFill>
              </a:rPr>
              <a:t>.</a:t>
            </a:r>
          </a:p>
        </p:txBody>
      </p:sp>
    </p:spTree>
    <p:extLst>
      <p:ext uri="{BB962C8B-B14F-4D97-AF65-F5344CB8AC3E}">
        <p14:creationId xmlns:p14="http://schemas.microsoft.com/office/powerpoint/2010/main" val="1387477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0B3-6E33-43F2-9D80-839430066792}"/>
              </a:ext>
            </a:extLst>
          </p:cNvPr>
          <p:cNvSpPr>
            <a:spLocks noGrp="1"/>
          </p:cNvSpPr>
          <p:nvPr>
            <p:ph type="title"/>
          </p:nvPr>
        </p:nvSpPr>
        <p:spPr/>
        <p:txBody>
          <a:bodyPr/>
          <a:lstStyle/>
          <a:p>
            <a:r>
              <a:rPr lang="en-US"/>
              <a:t>What does anxiety look like in children and youth?</a:t>
            </a:r>
          </a:p>
        </p:txBody>
      </p:sp>
      <p:sp>
        <p:nvSpPr>
          <p:cNvPr id="3" name="Content Placeholder 2">
            <a:extLst>
              <a:ext uri="{FF2B5EF4-FFF2-40B4-BE49-F238E27FC236}">
                <a16:creationId xmlns:a16="http://schemas.microsoft.com/office/drawing/2014/main" id="{0831DB23-86E1-407C-8C7B-55E4AEF4582C}"/>
              </a:ext>
            </a:extLst>
          </p:cNvPr>
          <p:cNvSpPr>
            <a:spLocks noGrp="1"/>
          </p:cNvSpPr>
          <p:nvPr>
            <p:ph idx="1"/>
          </p:nvPr>
        </p:nvSpPr>
        <p:spPr/>
        <p:txBody>
          <a:bodyPr anchor="ctr"/>
          <a:lstStyle/>
          <a:p>
            <a:r>
              <a:rPr lang="en-US"/>
              <a:t>Overwhelmed easily</a:t>
            </a:r>
          </a:p>
          <a:p>
            <a:r>
              <a:rPr lang="en-US"/>
              <a:t>Sense of dread</a:t>
            </a:r>
          </a:p>
          <a:p>
            <a:r>
              <a:rPr lang="en-US"/>
              <a:t>Experience obsessive, intrusive, and bothersome thoughts.</a:t>
            </a:r>
          </a:p>
          <a:p>
            <a:r>
              <a:rPr lang="en-US"/>
              <a:t>Often accompanied by somatic complaints (e.g., muscle weakness, cramps, fatigue, frequent bathroom trips)</a:t>
            </a:r>
          </a:p>
          <a:p>
            <a:r>
              <a:rPr lang="en-US"/>
              <a:t>May itself be a symptom of depression</a:t>
            </a:r>
          </a:p>
        </p:txBody>
      </p:sp>
    </p:spTree>
    <p:extLst>
      <p:ext uri="{BB962C8B-B14F-4D97-AF65-F5344CB8AC3E}">
        <p14:creationId xmlns:p14="http://schemas.microsoft.com/office/powerpoint/2010/main" val="1639060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0B3-6E33-43F2-9D80-839430066792}"/>
              </a:ext>
            </a:extLst>
          </p:cNvPr>
          <p:cNvSpPr>
            <a:spLocks noGrp="1"/>
          </p:cNvSpPr>
          <p:nvPr>
            <p:ph type="title"/>
          </p:nvPr>
        </p:nvSpPr>
        <p:spPr/>
        <p:txBody>
          <a:bodyPr/>
          <a:lstStyle/>
          <a:p>
            <a:r>
              <a:rPr lang="en-US"/>
              <a:t>How does anxiety impact school experiences?</a:t>
            </a:r>
          </a:p>
        </p:txBody>
      </p:sp>
      <p:sp>
        <p:nvSpPr>
          <p:cNvPr id="3" name="Content Placeholder 2">
            <a:extLst>
              <a:ext uri="{FF2B5EF4-FFF2-40B4-BE49-F238E27FC236}">
                <a16:creationId xmlns:a16="http://schemas.microsoft.com/office/drawing/2014/main" id="{0831DB23-86E1-407C-8C7B-55E4AEF4582C}"/>
              </a:ext>
            </a:extLst>
          </p:cNvPr>
          <p:cNvSpPr>
            <a:spLocks noGrp="1"/>
          </p:cNvSpPr>
          <p:nvPr>
            <p:ph idx="1"/>
          </p:nvPr>
        </p:nvSpPr>
        <p:spPr/>
        <p:txBody>
          <a:bodyPr anchor="ctr"/>
          <a:lstStyle/>
          <a:p>
            <a:pPr marL="0" indent="0">
              <a:buNone/>
            </a:pPr>
            <a:r>
              <a:rPr lang="en-US" sz="2800"/>
              <a:t>Students with anxiety may…</a:t>
            </a:r>
          </a:p>
          <a:p>
            <a:r>
              <a:rPr lang="en-US" sz="2800"/>
              <a:t>have difficulty with academic engagement</a:t>
            </a:r>
          </a:p>
          <a:p>
            <a:r>
              <a:rPr lang="en-US" sz="2800"/>
              <a:t>experience social withdrawal</a:t>
            </a:r>
          </a:p>
          <a:p>
            <a:endParaRPr lang="en-US" sz="2800"/>
          </a:p>
          <a:p>
            <a:pPr marL="0" indent="0">
              <a:buNone/>
            </a:pPr>
            <a:r>
              <a:rPr lang="en-US" sz="2800"/>
              <a:t>Internalizing behaviors may lead to social and academic impairments </a:t>
            </a:r>
            <a:r>
              <a:rPr lang="en-US"/>
              <a:t>(</a:t>
            </a:r>
            <a:r>
              <a:rPr lang="en-US" err="1"/>
              <a:t>Mychailyszyn</a:t>
            </a:r>
            <a:r>
              <a:rPr lang="en-US"/>
              <a:t>, Mendez, &amp; Kendall, 2010)</a:t>
            </a:r>
          </a:p>
        </p:txBody>
      </p:sp>
      <p:sp>
        <p:nvSpPr>
          <p:cNvPr id="5" name="TextBox 4">
            <a:extLst>
              <a:ext uri="{FF2B5EF4-FFF2-40B4-BE49-F238E27FC236}">
                <a16:creationId xmlns:a16="http://schemas.microsoft.com/office/drawing/2014/main" id="{F77A63FB-5DD9-47A8-8828-3ADA50C5CDCC}"/>
              </a:ext>
            </a:extLst>
          </p:cNvPr>
          <p:cNvSpPr txBox="1"/>
          <p:nvPr/>
        </p:nvSpPr>
        <p:spPr>
          <a:xfrm>
            <a:off x="838200" y="6311900"/>
            <a:ext cx="4104409" cy="276999"/>
          </a:xfrm>
          <a:prstGeom prst="rect">
            <a:avLst/>
          </a:prstGeom>
          <a:noFill/>
        </p:spPr>
        <p:txBody>
          <a:bodyPr wrap="square" rtlCol="0">
            <a:spAutoFit/>
          </a:bodyPr>
          <a:lstStyle/>
          <a:p>
            <a:r>
              <a:rPr lang="en-US" sz="1200"/>
              <a:t>(Erath, 2007; </a:t>
            </a:r>
            <a:r>
              <a:rPr lang="en-US" sz="1200" err="1"/>
              <a:t>Rapee</a:t>
            </a:r>
            <a:r>
              <a:rPr lang="en-US" sz="1200"/>
              <a:t> &amp; Heimberg, 1997)</a:t>
            </a:r>
          </a:p>
        </p:txBody>
      </p:sp>
    </p:spTree>
    <p:extLst>
      <p:ext uri="{BB962C8B-B14F-4D97-AF65-F5344CB8AC3E}">
        <p14:creationId xmlns:p14="http://schemas.microsoft.com/office/powerpoint/2010/main" val="3735930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Anxiety: </a:t>
            </a:r>
            <a:br>
              <a:rPr lang="en-US"/>
            </a:br>
            <a:r>
              <a:rPr lang="en-US"/>
              <a:t>General Strategies</a:t>
            </a:r>
          </a:p>
        </p:txBody>
      </p:sp>
      <p:sp>
        <p:nvSpPr>
          <p:cNvPr id="5" name="Text Placeholder 4"/>
          <p:cNvSpPr>
            <a:spLocks noGrp="1"/>
          </p:cNvSpPr>
          <p:nvPr>
            <p:ph type="body" idx="1"/>
          </p:nvPr>
        </p:nvSpPr>
        <p:spPr/>
        <p:txBody>
          <a:bodyPr>
            <a:normAutofit fontScale="92500" lnSpcReduction="20000"/>
          </a:bodyPr>
          <a:lstStyle/>
          <a:p>
            <a:r>
              <a:rPr lang="en-US"/>
              <a:t>Relaxation Training: Tier 1, 2, and 3</a:t>
            </a:r>
          </a:p>
          <a:p>
            <a:r>
              <a:rPr lang="en-US"/>
              <a:t>Self-Monitoring: Tier 2 </a:t>
            </a:r>
          </a:p>
          <a:p>
            <a:r>
              <a:rPr lang="en-US"/>
              <a:t>Cognitive Restructuring: Tier 2 and 3</a:t>
            </a:r>
          </a:p>
          <a:p>
            <a:r>
              <a:rPr lang="en-US"/>
              <a:t>Functional Assessment-based Intervention: Tier 3</a:t>
            </a:r>
          </a:p>
        </p:txBody>
      </p:sp>
      <p:pic>
        <p:nvPicPr>
          <p:cNvPr id="6" name="Picture 7"/>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8432584" y="3626187"/>
            <a:ext cx="3363762" cy="2242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241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a:bodyPr>
          <a:lstStyle/>
          <a:p>
            <a:pPr marL="514350" indent="-514350">
              <a:buFont typeface="+mj-lt"/>
              <a:buAutoNum type="arabicPeriod"/>
            </a:pPr>
            <a:r>
              <a:rPr lang="en-US"/>
              <a:t>Welcome</a:t>
            </a:r>
          </a:p>
          <a:p>
            <a:pPr marL="514350" indent="-514350">
              <a:buFont typeface="+mj-lt"/>
              <a:buAutoNum type="arabicPeriod"/>
            </a:pPr>
            <a:r>
              <a:rPr lang="en-US"/>
              <a:t>Overview of Tertiary (Tier 3) Interventions in Ci3T Models: Data-informed Decision-making  </a:t>
            </a:r>
          </a:p>
          <a:p>
            <a:pPr marL="514350" indent="-514350">
              <a:buFont typeface="+mj-lt"/>
              <a:buAutoNum type="arabicPeriod"/>
            </a:pPr>
            <a:r>
              <a:rPr lang="en-US"/>
              <a:t>Illustrations: Supporting Students with Intensive Intervention Needs</a:t>
            </a:r>
          </a:p>
          <a:p>
            <a:pPr marL="971550" lvl="1" indent="-514350">
              <a:buFont typeface="+mj-lt"/>
              <a:buAutoNum type="arabicPeriod"/>
            </a:pPr>
            <a:r>
              <a:rPr lang="en-US"/>
              <a:t>Supporting students with acting out behaviors</a:t>
            </a:r>
          </a:p>
          <a:p>
            <a:pPr marL="971550" lvl="1" indent="-514350">
              <a:buFont typeface="+mj-lt"/>
              <a:buAutoNum type="arabicPeriod"/>
            </a:pPr>
            <a:r>
              <a:rPr lang="en-US"/>
              <a:t>Supporting students with internalizing issues</a:t>
            </a:r>
          </a:p>
          <a:p>
            <a:pPr marL="514350" indent="-514350">
              <a:buFont typeface="+mj-lt"/>
              <a:buAutoNum type="arabicPeriod"/>
            </a:pPr>
            <a:r>
              <a:rPr lang="en-US"/>
              <a:t>Exploring Other Tertiary (Tier 3) Interventions in Ci3T Models</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90995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5588F540-B108-4086-8A76-510FDB507D86}"/>
              </a:ext>
            </a:extLst>
          </p:cNvPr>
          <p:cNvGraphicFramePr>
            <a:graphicFrameLocks/>
          </p:cNvGraphicFramePr>
          <p:nvPr/>
        </p:nvGraphicFramePr>
        <p:xfrm>
          <a:off x="228398" y="223601"/>
          <a:ext cx="11326091" cy="6064897"/>
        </p:xfrm>
        <a:graphic>
          <a:graphicData uri="http://schemas.openxmlformats.org/drawingml/2006/table">
            <a:tbl>
              <a:tblPr firstRow="1" firstCol="1" bandRow="1"/>
              <a:tblGrid>
                <a:gridCol w="4075544">
                  <a:extLst>
                    <a:ext uri="{9D8B030D-6E8A-4147-A177-3AD203B41FA5}">
                      <a16:colId xmlns:a16="http://schemas.microsoft.com/office/drawing/2014/main" val="20000"/>
                    </a:ext>
                  </a:extLst>
                </a:gridCol>
                <a:gridCol w="2416849">
                  <a:extLst>
                    <a:ext uri="{9D8B030D-6E8A-4147-A177-3AD203B41FA5}">
                      <a16:colId xmlns:a16="http://schemas.microsoft.com/office/drawing/2014/main" val="20001"/>
                    </a:ext>
                  </a:extLst>
                </a:gridCol>
                <a:gridCol w="2416849">
                  <a:extLst>
                    <a:ext uri="{9D8B030D-6E8A-4147-A177-3AD203B41FA5}">
                      <a16:colId xmlns:a16="http://schemas.microsoft.com/office/drawing/2014/main" val="20002"/>
                    </a:ext>
                  </a:extLst>
                </a:gridCol>
                <a:gridCol w="2416849">
                  <a:extLst>
                    <a:ext uri="{9D8B030D-6E8A-4147-A177-3AD203B41FA5}">
                      <a16:colId xmlns:a16="http://schemas.microsoft.com/office/drawing/2014/main" val="20003"/>
                    </a:ext>
                  </a:extLst>
                </a:gridCol>
              </a:tblGrid>
              <a:tr h="9650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100">
                          <a:solidFill>
                            <a:schemeClr val="tx1"/>
                          </a:solidFill>
                          <a:effectLst/>
                          <a:latin typeface="+mn-lt"/>
                        </a:rPr>
                        <a:t>Intervention Name</a:t>
                      </a:r>
                      <a:endParaRPr lang="en-US" sz="21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a:solidFill>
                            <a:schemeClr val="tx1"/>
                          </a:solidFill>
                          <a:effectLst/>
                          <a:latin typeface="+mn-lt"/>
                        </a:rPr>
                        <a:t>Prevent</a:t>
                      </a:r>
                      <a:endParaRPr lang="en-US" sz="21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a:solidFill>
                            <a:schemeClr val="tx1"/>
                          </a:solidFill>
                          <a:effectLst/>
                          <a:latin typeface="+mn-lt"/>
                        </a:rPr>
                        <a:t>Early Intervention</a:t>
                      </a:r>
                      <a:endParaRPr lang="en-US" sz="21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a:solidFill>
                            <a:schemeClr val="tx1"/>
                          </a:solidFill>
                          <a:effectLst/>
                          <a:latin typeface="+mn-lt"/>
                        </a:rPr>
                        <a:t>Intensive Intervention</a:t>
                      </a:r>
                      <a:endParaRPr lang="en-US" sz="21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0"/>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0" kern="1200">
                          <a:solidFill>
                            <a:schemeClr val="tx1"/>
                          </a:solidFill>
                          <a:effectLst/>
                          <a:latin typeface="+mn-lt"/>
                          <a:ea typeface="+mn-ea"/>
                          <a:cs typeface="+mn-cs"/>
                        </a:rPr>
                        <a:t>Cognitive Behavior Therapy </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a:solidFill>
                            <a:schemeClr val="tx1"/>
                          </a:solidFill>
                          <a:effectLst/>
                          <a:latin typeface="+mn-lt"/>
                          <a:ea typeface="+mn-ea"/>
                          <a:cs typeface="+mn-cs"/>
                        </a:rPr>
                        <a:t>Cognitive Restructuring</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kern="1200">
                        <a:solidFill>
                          <a:schemeClr val="dk1"/>
                        </a:solidFill>
                        <a:effectLst>
                          <a:outerShdw blurRad="38100" dist="38100" dir="2700000" algn="tl">
                            <a:srgbClr val="000000">
                              <a:alpha val="43137"/>
                            </a:srgbClr>
                          </a:outerShdw>
                        </a:effectLst>
                        <a:latin typeface="+mn-lt"/>
                        <a:ea typeface="+mn-ea"/>
                        <a:cs typeface="+mn-cs"/>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2"/>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a:solidFill>
                            <a:schemeClr val="tx1"/>
                          </a:solidFill>
                          <a:effectLst/>
                          <a:latin typeface="+mn-lt"/>
                        </a:rPr>
                        <a:t>Contingency Management </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a:solidFill>
                            <a:schemeClr val="tx1"/>
                          </a:solidFill>
                          <a:effectLst/>
                          <a:latin typeface="+mn-lt"/>
                        </a:rPr>
                        <a:t>Exposure-Based Techniques </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a:effectLst/>
                          <a:latin typeface="+mn-lt"/>
                        </a:rPr>
                        <a:t> </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4"/>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a:solidFill>
                            <a:schemeClr val="tx1"/>
                          </a:solidFill>
                          <a:effectLst/>
                          <a:latin typeface="+mn-lt"/>
                        </a:rPr>
                        <a:t>Family Therapy</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a:effectLst/>
                          <a:latin typeface="+mn-lt"/>
                        </a:rPr>
                        <a:t> </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a:solidFill>
                            <a:schemeClr val="tx1"/>
                          </a:solidFill>
                          <a:effectLst/>
                          <a:latin typeface="+mn-lt"/>
                        </a:rPr>
                        <a:t>Modeling (live and video)</a:t>
                      </a:r>
                      <a:endParaRPr lang="en-US" sz="1800" b="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a:effectLst/>
                          <a:latin typeface="+mn-lt"/>
                        </a:rPr>
                        <a:t> </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6"/>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kern="1200">
                          <a:solidFill>
                            <a:schemeClr val="tx1"/>
                          </a:solidFill>
                          <a:effectLst/>
                          <a:latin typeface="+mn-lt"/>
                          <a:ea typeface="+mn-ea"/>
                          <a:cs typeface="+mn-cs"/>
                        </a:rPr>
                        <a:t>Psychoeducation</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kern="1200">
                        <a:solidFill>
                          <a:schemeClr val="dk1"/>
                        </a:solidFill>
                        <a:effectLst>
                          <a:outerShdw blurRad="38100" dist="38100" dir="2700000" algn="tl">
                            <a:srgbClr val="000000">
                              <a:alpha val="43137"/>
                            </a:srgbClr>
                          </a:outerShdw>
                        </a:effectLst>
                        <a:latin typeface="+mn-lt"/>
                        <a:ea typeface="+mn-ea"/>
                        <a:cs typeface="+mn-cs"/>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7"/>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a:solidFill>
                            <a:schemeClr val="tx1"/>
                          </a:solidFill>
                          <a:effectLst/>
                          <a:latin typeface="+mn-lt"/>
                          <a:ea typeface="+mn-ea"/>
                          <a:cs typeface="+mn-cs"/>
                        </a:rPr>
                        <a:t>Relaxation Training</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a:solidFill>
                          <a:schemeClr val="tx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8"/>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a:solidFill>
                            <a:schemeClr val="tx1"/>
                          </a:solidFill>
                          <a:effectLst/>
                          <a:latin typeface="+mn-lt"/>
                          <a:ea typeface="+mn-ea"/>
                          <a:cs typeface="+mn-cs"/>
                        </a:rPr>
                        <a:t>Self-Monitoring  / Self-Assessment</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a:effectLst>
                            <a:outerShdw blurRad="38100" dist="38100" dir="2700000" algn="tl">
                              <a:srgbClr val="000000">
                                <a:alpha val="43137"/>
                              </a:srgbClr>
                            </a:outerShdw>
                          </a:effectLst>
                          <a:latin typeface="+mn-lt"/>
                        </a:rPr>
                        <a:t> </a:t>
                      </a:r>
                      <a:endParaRPr lang="en-US" sz="2400">
                        <a:solidFill>
                          <a:schemeClr val="tx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9"/>
                  </a:ext>
                </a:extLst>
              </a:tr>
            </a:tbl>
          </a:graphicData>
        </a:graphic>
      </p:graphicFrame>
      <p:grpSp>
        <p:nvGrpSpPr>
          <p:cNvPr id="2" name="Group 1">
            <a:extLst>
              <a:ext uri="{FF2B5EF4-FFF2-40B4-BE49-F238E27FC236}">
                <a16:creationId xmlns:a16="http://schemas.microsoft.com/office/drawing/2014/main" id="{FFC2EDA3-6F12-4A43-B2B5-B7E793FC706D}"/>
              </a:ext>
            </a:extLst>
          </p:cNvPr>
          <p:cNvGrpSpPr/>
          <p:nvPr/>
        </p:nvGrpSpPr>
        <p:grpSpPr>
          <a:xfrm>
            <a:off x="7623372" y="1147776"/>
            <a:ext cx="679046" cy="5195125"/>
            <a:chOff x="7623372" y="1163117"/>
            <a:chExt cx="679046" cy="5195125"/>
          </a:xfrm>
        </p:grpSpPr>
        <p:pic>
          <p:nvPicPr>
            <p:cNvPr id="6" name="Picture 17" descr="C:\Users\k923l138\AppData\Local\Microsoft\Windows\Temporary Internet Files\Content.IE5\N0KMUEJ5\MC900441310[1].png">
              <a:extLst>
                <a:ext uri="{FF2B5EF4-FFF2-40B4-BE49-F238E27FC236}">
                  <a16:creationId xmlns:a16="http://schemas.microsoft.com/office/drawing/2014/main" id="{B4625C9D-90F8-4B05-AE27-EF8A3C08DF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2854874"/>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Users\k923l138\AppData\Local\Microsoft\Windows\Temporary Internet Files\Content.IE5\N0KMUEJ5\MC900441310[1].png">
              <a:extLst>
                <a:ext uri="{FF2B5EF4-FFF2-40B4-BE49-F238E27FC236}">
                  <a16:creationId xmlns:a16="http://schemas.microsoft.com/office/drawing/2014/main" id="{D2646B3B-9D66-4E75-B373-3EFF2503D8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116311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Users\k923l138\AppData\Local\Microsoft\Windows\Temporary Internet Files\Content.IE5\N0KMUEJ5\MC900441310[1].png">
              <a:extLst>
                <a:ext uri="{FF2B5EF4-FFF2-40B4-BE49-F238E27FC236}">
                  <a16:creationId xmlns:a16="http://schemas.microsoft.com/office/drawing/2014/main" id="{4F4C12B1-4842-4B87-B60D-0129E10964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1727036"/>
              <a:ext cx="679046" cy="683776"/>
            </a:xfrm>
            <a:prstGeom prst="rect">
              <a:avLst/>
            </a:prstGeom>
            <a:noFill/>
            <a:ln>
              <a:noFill/>
            </a:ln>
            <a:effectLst/>
          </p:spPr>
        </p:pic>
        <p:pic>
          <p:nvPicPr>
            <p:cNvPr id="9" name="Picture 17" descr="C:\Users\k923l138\AppData\Local\Microsoft\Windows\Temporary Internet Files\Content.IE5\N0KMUEJ5\MC900441310[1].png">
              <a:extLst>
                <a:ext uri="{FF2B5EF4-FFF2-40B4-BE49-F238E27FC236}">
                  <a16:creationId xmlns:a16="http://schemas.microsoft.com/office/drawing/2014/main" id="{7B997FB9-B76A-40B7-897C-C9C30464B4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2290955"/>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C:\Users\k923l138\AppData\Local\Microsoft\Windows\Temporary Internet Files\Content.IE5\N0KMUEJ5\MC900441310[1].png">
              <a:extLst>
                <a:ext uri="{FF2B5EF4-FFF2-40B4-BE49-F238E27FC236}">
                  <a16:creationId xmlns:a16="http://schemas.microsoft.com/office/drawing/2014/main" id="{F897C20D-2FED-426E-BF0A-8B6E4A1D17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3418793"/>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Users\k923l138\AppData\Local\Microsoft\Windows\Temporary Internet Files\Content.IE5\N0KMUEJ5\MC900441310[1].png">
              <a:extLst>
                <a:ext uri="{FF2B5EF4-FFF2-40B4-BE49-F238E27FC236}">
                  <a16:creationId xmlns:a16="http://schemas.microsoft.com/office/drawing/2014/main" id="{E1DD3ECA-D2A2-4D4B-811F-82A437184A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3982712"/>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C:\Users\k923l138\AppData\Local\Microsoft\Windows\Temporary Internet Files\Content.IE5\N0KMUEJ5\MC900441310[1].png">
              <a:extLst>
                <a:ext uri="{FF2B5EF4-FFF2-40B4-BE49-F238E27FC236}">
                  <a16:creationId xmlns:a16="http://schemas.microsoft.com/office/drawing/2014/main" id="{58496584-9BD1-4022-9892-25B14B319C8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454663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Users\k923l138\AppData\Local\Microsoft\Windows\Temporary Internet Files\Content.IE5\N0KMUEJ5\MC900441310[1].png">
              <a:extLst>
                <a:ext uri="{FF2B5EF4-FFF2-40B4-BE49-F238E27FC236}">
                  <a16:creationId xmlns:a16="http://schemas.microsoft.com/office/drawing/2014/main" id="{C7D2AC6E-D19F-4C7D-87D6-44E378B027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5110550"/>
              <a:ext cx="679046" cy="683776"/>
            </a:xfrm>
            <a:prstGeom prst="rect">
              <a:avLst/>
            </a:prstGeom>
            <a:noFill/>
            <a:ln>
              <a:noFill/>
            </a:ln>
            <a:effectLst/>
          </p:spPr>
        </p:pic>
        <p:pic>
          <p:nvPicPr>
            <p:cNvPr id="14" name="Picture 17" descr="C:\Users\k923l138\AppData\Local\Microsoft\Windows\Temporary Internet Files\Content.IE5\N0KMUEJ5\MC900441310[1].png">
              <a:extLst>
                <a:ext uri="{FF2B5EF4-FFF2-40B4-BE49-F238E27FC236}">
                  <a16:creationId xmlns:a16="http://schemas.microsoft.com/office/drawing/2014/main" id="{C4485AD8-3FDF-4A60-9668-C7FBD8F8B1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5674466"/>
              <a:ext cx="679046" cy="683776"/>
            </a:xfrm>
            <a:prstGeom prst="rect">
              <a:avLst/>
            </a:prstGeom>
            <a:noFill/>
            <a:ln>
              <a:noFill/>
            </a:ln>
            <a:effectLst/>
          </p:spPr>
        </p:pic>
      </p:grpSp>
      <p:sp>
        <p:nvSpPr>
          <p:cNvPr id="27" name="Footer Placeholder 6">
            <a:extLst>
              <a:ext uri="{FF2B5EF4-FFF2-40B4-BE49-F238E27FC236}">
                <a16:creationId xmlns:a16="http://schemas.microsoft.com/office/drawing/2014/main" id="{E2D5BD33-4AB7-4AF5-B616-66E9A81B1162}"/>
              </a:ext>
            </a:extLst>
          </p:cNvPr>
          <p:cNvSpPr>
            <a:spLocks noGrp="1"/>
          </p:cNvSpPr>
          <p:nvPr>
            <p:ph type="ftr" sz="quarter" idx="11"/>
          </p:nvPr>
        </p:nvSpPr>
        <p:spPr>
          <a:xfrm>
            <a:off x="228397" y="6427985"/>
            <a:ext cx="11326091" cy="270692"/>
          </a:xfrm>
        </p:spPr>
        <p:txBody>
          <a:bodyPr/>
          <a:lstStyle/>
          <a:p>
            <a:pPr algn="l"/>
            <a:r>
              <a:rPr lang="en-US" sz="1100">
                <a:solidFill>
                  <a:schemeClr val="tx1"/>
                </a:solidFill>
              </a:rPr>
              <a:t>Vannest, K. J. (2015, September 25-27). </a:t>
            </a:r>
            <a:r>
              <a:rPr lang="en-US" sz="1100" i="1">
                <a:solidFill>
                  <a:schemeClr val="tx1"/>
                </a:solidFill>
              </a:rPr>
              <a:t>Interventions for anxiety</a:t>
            </a:r>
            <a:r>
              <a:rPr lang="en-US" sz="1100">
                <a:solidFill>
                  <a:schemeClr val="tx1"/>
                </a:solidFill>
              </a:rPr>
              <a:t>. A presentation at the Council for Children with Behavioral Disorders conference. Atlanta, GA.</a:t>
            </a:r>
          </a:p>
          <a:p>
            <a:pPr algn="l"/>
            <a:r>
              <a:rPr lang="en-US" sz="1100">
                <a:solidFill>
                  <a:schemeClr val="tx1"/>
                </a:solidFill>
              </a:rPr>
              <a:t>Vannest, K. J., Reynolds, C. R., &amp; Kamphaus, R. (2015). </a:t>
            </a:r>
            <a:r>
              <a:rPr lang="en-US" sz="1100" i="1">
                <a:solidFill>
                  <a:schemeClr val="tx1"/>
                </a:solidFill>
              </a:rPr>
              <a:t>The BASC-3 Behavioral Intervention Guide.</a:t>
            </a:r>
            <a:r>
              <a:rPr lang="en-US" sz="1100">
                <a:solidFill>
                  <a:schemeClr val="tx1"/>
                </a:solidFill>
              </a:rPr>
              <a:t> Pearson.</a:t>
            </a:r>
          </a:p>
        </p:txBody>
      </p:sp>
      <p:grpSp>
        <p:nvGrpSpPr>
          <p:cNvPr id="28" name="Group 27">
            <a:extLst>
              <a:ext uri="{FF2B5EF4-FFF2-40B4-BE49-F238E27FC236}">
                <a16:creationId xmlns:a16="http://schemas.microsoft.com/office/drawing/2014/main" id="{3521CB30-9355-4073-BDAB-48E8D898409B}"/>
              </a:ext>
            </a:extLst>
          </p:cNvPr>
          <p:cNvGrpSpPr/>
          <p:nvPr/>
        </p:nvGrpSpPr>
        <p:grpSpPr>
          <a:xfrm>
            <a:off x="10034549" y="1147776"/>
            <a:ext cx="679046" cy="5195125"/>
            <a:chOff x="7623372" y="1163117"/>
            <a:chExt cx="679046" cy="5195125"/>
          </a:xfrm>
        </p:grpSpPr>
        <p:pic>
          <p:nvPicPr>
            <p:cNvPr id="29" name="Picture 17" descr="C:\Users\k923l138\AppData\Local\Microsoft\Windows\Temporary Internet Files\Content.IE5\N0KMUEJ5\MC900441310[1].png">
              <a:extLst>
                <a:ext uri="{FF2B5EF4-FFF2-40B4-BE49-F238E27FC236}">
                  <a16:creationId xmlns:a16="http://schemas.microsoft.com/office/drawing/2014/main" id="{89DE1581-7DDE-4B41-92BD-7AAAF271E7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2854874"/>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C:\Users\k923l138\AppData\Local\Microsoft\Windows\Temporary Internet Files\Content.IE5\N0KMUEJ5\MC900441310[1].png">
              <a:extLst>
                <a:ext uri="{FF2B5EF4-FFF2-40B4-BE49-F238E27FC236}">
                  <a16:creationId xmlns:a16="http://schemas.microsoft.com/office/drawing/2014/main" id="{42812341-8B98-4BE6-A756-05E266633B8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116311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descr="C:\Users\k923l138\AppData\Local\Microsoft\Windows\Temporary Internet Files\Content.IE5\N0KMUEJ5\MC900441310[1].png">
              <a:extLst>
                <a:ext uri="{FF2B5EF4-FFF2-40B4-BE49-F238E27FC236}">
                  <a16:creationId xmlns:a16="http://schemas.microsoft.com/office/drawing/2014/main" id="{EDF264F6-BA05-441E-B508-FD0CB0F76A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1727036"/>
              <a:ext cx="679046" cy="683776"/>
            </a:xfrm>
            <a:prstGeom prst="rect">
              <a:avLst/>
            </a:prstGeom>
            <a:noFill/>
            <a:ln>
              <a:noFill/>
            </a:ln>
            <a:effectLst/>
          </p:spPr>
        </p:pic>
        <p:pic>
          <p:nvPicPr>
            <p:cNvPr id="32" name="Picture 17" descr="C:\Users\k923l138\AppData\Local\Microsoft\Windows\Temporary Internet Files\Content.IE5\N0KMUEJ5\MC900441310[1].png">
              <a:extLst>
                <a:ext uri="{FF2B5EF4-FFF2-40B4-BE49-F238E27FC236}">
                  <a16:creationId xmlns:a16="http://schemas.microsoft.com/office/drawing/2014/main" id="{AC6C392E-AB69-4537-9C63-9E3D9CD847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2290955"/>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descr="C:\Users\k923l138\AppData\Local\Microsoft\Windows\Temporary Internet Files\Content.IE5\N0KMUEJ5\MC900441310[1].png">
              <a:extLst>
                <a:ext uri="{FF2B5EF4-FFF2-40B4-BE49-F238E27FC236}">
                  <a16:creationId xmlns:a16="http://schemas.microsoft.com/office/drawing/2014/main" id="{9C675C93-757E-4C87-866C-CF9FFC91F8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3418793"/>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7" descr="C:\Users\k923l138\AppData\Local\Microsoft\Windows\Temporary Internet Files\Content.IE5\N0KMUEJ5\MC900441310[1].png">
              <a:extLst>
                <a:ext uri="{FF2B5EF4-FFF2-40B4-BE49-F238E27FC236}">
                  <a16:creationId xmlns:a16="http://schemas.microsoft.com/office/drawing/2014/main" id="{B2158B64-D4EF-4A2C-8C79-B51E8CC6E6B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3982712"/>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C:\Users\k923l138\AppData\Local\Microsoft\Windows\Temporary Internet Files\Content.IE5\N0KMUEJ5\MC900441310[1].png">
              <a:extLst>
                <a:ext uri="{FF2B5EF4-FFF2-40B4-BE49-F238E27FC236}">
                  <a16:creationId xmlns:a16="http://schemas.microsoft.com/office/drawing/2014/main" id="{1320F39D-1D7C-4B6C-82F5-F512812BB4D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454663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7" descr="C:\Users\k923l138\AppData\Local\Microsoft\Windows\Temporary Internet Files\Content.IE5\N0KMUEJ5\MC900441310[1].png">
              <a:extLst>
                <a:ext uri="{FF2B5EF4-FFF2-40B4-BE49-F238E27FC236}">
                  <a16:creationId xmlns:a16="http://schemas.microsoft.com/office/drawing/2014/main" id="{210ABABB-386E-4E19-ABC6-F7087CB5FB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5110550"/>
              <a:ext cx="679046" cy="683776"/>
            </a:xfrm>
            <a:prstGeom prst="rect">
              <a:avLst/>
            </a:prstGeom>
            <a:noFill/>
            <a:ln>
              <a:noFill/>
            </a:ln>
            <a:effectLst/>
          </p:spPr>
        </p:pic>
        <p:pic>
          <p:nvPicPr>
            <p:cNvPr id="37" name="Picture 17" descr="C:\Users\k923l138\AppData\Local\Microsoft\Windows\Temporary Internet Files\Content.IE5\N0KMUEJ5\MC900441310[1].png">
              <a:extLst>
                <a:ext uri="{FF2B5EF4-FFF2-40B4-BE49-F238E27FC236}">
                  <a16:creationId xmlns:a16="http://schemas.microsoft.com/office/drawing/2014/main" id="{D95300C9-A679-46BD-B8C3-184D819BC7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72" y="5674466"/>
              <a:ext cx="679046" cy="683776"/>
            </a:xfrm>
            <a:prstGeom prst="rect">
              <a:avLst/>
            </a:prstGeom>
            <a:noFill/>
            <a:ln>
              <a:noFill/>
            </a:ln>
            <a:effectLst/>
          </p:spPr>
        </p:pic>
      </p:grpSp>
      <p:grpSp>
        <p:nvGrpSpPr>
          <p:cNvPr id="42" name="Group 41">
            <a:extLst>
              <a:ext uri="{FF2B5EF4-FFF2-40B4-BE49-F238E27FC236}">
                <a16:creationId xmlns:a16="http://schemas.microsoft.com/office/drawing/2014/main" id="{8B5F2661-6686-4A3E-AD38-B503BB92CDB3}"/>
              </a:ext>
            </a:extLst>
          </p:cNvPr>
          <p:cNvGrpSpPr/>
          <p:nvPr/>
        </p:nvGrpSpPr>
        <p:grpSpPr>
          <a:xfrm>
            <a:off x="5088312" y="1834181"/>
            <a:ext cx="926812" cy="4412987"/>
            <a:chOff x="5088312" y="1834181"/>
            <a:chExt cx="926812" cy="4412987"/>
          </a:xfrm>
        </p:grpSpPr>
        <p:pic>
          <p:nvPicPr>
            <p:cNvPr id="4" name="Picture 17" descr="C:\Users\k923l138\AppData\Local\Microsoft\Windows\Temporary Internet Files\Content.IE5\N0KMUEJ5\MC900441310[1].png">
              <a:extLst>
                <a:ext uri="{FF2B5EF4-FFF2-40B4-BE49-F238E27FC236}">
                  <a16:creationId xmlns:a16="http://schemas.microsoft.com/office/drawing/2014/main" id="{DE81F68D-50FB-4075-9ED9-B2FD8972A3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2195" y="230011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Users\k923l138\AppData\Local\Microsoft\Windows\Temporary Internet Files\Content.IE5\N0KMUEJ5\MC900441310[1].png">
              <a:extLst>
                <a:ext uri="{FF2B5EF4-FFF2-40B4-BE49-F238E27FC236}">
                  <a16:creationId xmlns:a16="http://schemas.microsoft.com/office/drawing/2014/main" id="{A54E8069-B83B-40E0-8FE2-0F245EC057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2195" y="506039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0CE944DE-A8BD-4C91-B1C7-3CD026B9BC32}"/>
                </a:ext>
              </a:extLst>
            </p:cNvPr>
            <p:cNvSpPr txBox="1"/>
            <p:nvPr/>
          </p:nvSpPr>
          <p:spPr>
            <a:xfrm>
              <a:off x="5088312" y="1834181"/>
              <a:ext cx="926812" cy="461665"/>
            </a:xfrm>
            <a:prstGeom prst="rect">
              <a:avLst/>
            </a:prstGeom>
            <a:noFill/>
          </p:spPr>
          <p:txBody>
            <a:bodyPr wrap="square" rtlCol="0">
              <a:spAutoFit/>
            </a:bodyPr>
            <a:lstStyle/>
            <a:p>
              <a:pPr algn="ctr"/>
              <a:r>
                <a:rPr lang="en-US" sz="2400" kern="1200">
                  <a:solidFill>
                    <a:schemeClr val="dk1"/>
                  </a:solidFill>
                  <a:effectLst>
                    <a:outerShdw blurRad="38100" dist="38100" dir="2700000" algn="tl">
                      <a:srgbClr val="000000">
                        <a:alpha val="43137"/>
                      </a:srgbClr>
                    </a:outerShdw>
                  </a:effectLst>
                  <a:latin typeface="+mn-lt"/>
                  <a:ea typeface="+mn-ea"/>
                  <a:cs typeface="+mn-cs"/>
                </a:rPr>
                <a:t> TBD</a:t>
              </a:r>
            </a:p>
          </p:txBody>
        </p:sp>
        <p:sp>
          <p:nvSpPr>
            <p:cNvPr id="40" name="TextBox 39">
              <a:extLst>
                <a:ext uri="{FF2B5EF4-FFF2-40B4-BE49-F238E27FC236}">
                  <a16:creationId xmlns:a16="http://schemas.microsoft.com/office/drawing/2014/main" id="{3EA8ACF1-040F-41FE-BDA6-1025B516574A}"/>
                </a:ext>
              </a:extLst>
            </p:cNvPr>
            <p:cNvSpPr txBox="1"/>
            <p:nvPr/>
          </p:nvSpPr>
          <p:spPr>
            <a:xfrm>
              <a:off x="5088312" y="4607817"/>
              <a:ext cx="926812" cy="461665"/>
            </a:xfrm>
            <a:prstGeom prst="rect">
              <a:avLst/>
            </a:prstGeom>
            <a:noFill/>
          </p:spPr>
          <p:txBody>
            <a:bodyPr wrap="square" rtlCol="0">
              <a:spAutoFit/>
            </a:bodyPr>
            <a:lstStyle/>
            <a:p>
              <a:pPr algn="ctr"/>
              <a:r>
                <a:rPr lang="en-US" sz="2400" kern="1200">
                  <a:solidFill>
                    <a:schemeClr val="dk1"/>
                  </a:solidFill>
                  <a:effectLst>
                    <a:outerShdw blurRad="38100" dist="38100" dir="2700000" algn="tl">
                      <a:srgbClr val="000000">
                        <a:alpha val="43137"/>
                      </a:srgbClr>
                    </a:outerShdw>
                  </a:effectLst>
                  <a:latin typeface="+mn-lt"/>
                  <a:ea typeface="+mn-ea"/>
                  <a:cs typeface="+mn-cs"/>
                </a:rPr>
                <a:t> TBD</a:t>
              </a:r>
            </a:p>
          </p:txBody>
        </p:sp>
        <p:sp>
          <p:nvSpPr>
            <p:cNvPr id="41" name="TextBox 40">
              <a:extLst>
                <a:ext uri="{FF2B5EF4-FFF2-40B4-BE49-F238E27FC236}">
                  <a16:creationId xmlns:a16="http://schemas.microsoft.com/office/drawing/2014/main" id="{72EF83FA-F0FF-401B-ADDC-FC7084DC7265}"/>
                </a:ext>
              </a:extLst>
            </p:cNvPr>
            <p:cNvSpPr txBox="1"/>
            <p:nvPr/>
          </p:nvSpPr>
          <p:spPr>
            <a:xfrm>
              <a:off x="5088312" y="5785503"/>
              <a:ext cx="926812" cy="461665"/>
            </a:xfrm>
            <a:prstGeom prst="rect">
              <a:avLst/>
            </a:prstGeom>
            <a:noFill/>
          </p:spPr>
          <p:txBody>
            <a:bodyPr wrap="square" rtlCol="0">
              <a:spAutoFit/>
            </a:bodyPr>
            <a:lstStyle/>
            <a:p>
              <a:pPr algn="ctr"/>
              <a:r>
                <a:rPr lang="en-US" sz="2400" kern="1200">
                  <a:solidFill>
                    <a:schemeClr val="dk1"/>
                  </a:solidFill>
                  <a:effectLst>
                    <a:outerShdw blurRad="38100" dist="38100" dir="2700000" algn="tl">
                      <a:srgbClr val="000000">
                        <a:alpha val="43137"/>
                      </a:srgbClr>
                    </a:outerShdw>
                  </a:effectLst>
                  <a:latin typeface="+mn-lt"/>
                  <a:ea typeface="+mn-ea"/>
                  <a:cs typeface="+mn-cs"/>
                </a:rPr>
                <a:t> TBD</a:t>
              </a:r>
            </a:p>
          </p:txBody>
        </p:sp>
      </p:grpSp>
    </p:spTree>
    <p:extLst>
      <p:ext uri="{BB962C8B-B14F-4D97-AF65-F5344CB8AC3E}">
        <p14:creationId xmlns:p14="http://schemas.microsoft.com/office/powerpoint/2010/main" val="31191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a:t>Relaxation Training</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a:t>A strategy for use across the tiers</a:t>
            </a:r>
          </a:p>
        </p:txBody>
      </p:sp>
    </p:spTree>
    <p:extLst>
      <p:ext uri="{BB962C8B-B14F-4D97-AF65-F5344CB8AC3E}">
        <p14:creationId xmlns:p14="http://schemas.microsoft.com/office/powerpoint/2010/main" val="1083013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D26D-0BEF-4E78-86D3-24B3E4630F13}"/>
              </a:ext>
            </a:extLst>
          </p:cNvPr>
          <p:cNvSpPr>
            <a:spLocks noGrp="1"/>
          </p:cNvSpPr>
          <p:nvPr>
            <p:ph type="title"/>
          </p:nvPr>
        </p:nvSpPr>
        <p:spPr/>
        <p:txBody>
          <a:bodyPr/>
          <a:lstStyle/>
          <a:p>
            <a:r>
              <a:rPr lang="en-US"/>
              <a:t>What is Relaxation Training?</a:t>
            </a:r>
          </a:p>
        </p:txBody>
      </p:sp>
      <p:sp>
        <p:nvSpPr>
          <p:cNvPr id="4" name="Footer Placeholder 3">
            <a:extLst>
              <a:ext uri="{FF2B5EF4-FFF2-40B4-BE49-F238E27FC236}">
                <a16:creationId xmlns:a16="http://schemas.microsoft.com/office/drawing/2014/main" id="{A53BAF90-9087-4EAE-9137-86131F1EFCB7}"/>
              </a:ext>
            </a:extLst>
          </p:cNvPr>
          <p:cNvSpPr>
            <a:spLocks noGrp="1"/>
          </p:cNvSpPr>
          <p:nvPr>
            <p:ph type="ftr" sz="quarter" idx="11"/>
          </p:nvPr>
        </p:nvSpPr>
        <p:spPr>
          <a:xfrm>
            <a:off x="838200" y="6019800"/>
            <a:ext cx="10515600" cy="551180"/>
          </a:xfrm>
        </p:spPr>
        <p:txBody>
          <a:bodyPr/>
          <a:lstStyle/>
          <a:p>
            <a:pPr algn="l"/>
            <a:r>
              <a:rPr lang="en-US" sz="1100">
                <a:solidFill>
                  <a:schemeClr val="tx1"/>
                </a:solidFill>
              </a:rPr>
              <a:t>Vannest, K. J. (2015, September 25-27). </a:t>
            </a:r>
            <a:r>
              <a:rPr lang="en-US" sz="1100" i="1">
                <a:solidFill>
                  <a:schemeClr val="tx1"/>
                </a:solidFill>
              </a:rPr>
              <a:t>Interventions for anxiety</a:t>
            </a:r>
            <a:r>
              <a:rPr lang="en-US" sz="1100">
                <a:solidFill>
                  <a:schemeClr val="tx1"/>
                </a:solidFill>
              </a:rPr>
              <a:t>. A presentation at the Council for Children with Behavioral Disorders conference. Atlanta, GA.</a:t>
            </a:r>
          </a:p>
          <a:p>
            <a:pPr algn="l"/>
            <a:r>
              <a:rPr lang="en-US" sz="1100">
                <a:solidFill>
                  <a:schemeClr val="tx1"/>
                </a:solidFill>
              </a:rPr>
              <a:t>Vannest, K. J., Reynolds, C. R., &amp; Kamphaus, R. (2015). </a:t>
            </a:r>
            <a:r>
              <a:rPr lang="en-US" sz="1100" i="1">
                <a:solidFill>
                  <a:schemeClr val="tx1"/>
                </a:solidFill>
              </a:rPr>
              <a:t>The BASC-3 Behavioral Intervention Guide.</a:t>
            </a:r>
            <a:r>
              <a:rPr lang="en-US" sz="1100">
                <a:solidFill>
                  <a:schemeClr val="tx1"/>
                </a:solidFill>
              </a:rPr>
              <a:t> Pearson.</a:t>
            </a:r>
          </a:p>
        </p:txBody>
      </p:sp>
      <p:pic>
        <p:nvPicPr>
          <p:cNvPr id="8" name="Picture 7" descr="Woman meditating outdoors">
            <a:extLst>
              <a:ext uri="{FF2B5EF4-FFF2-40B4-BE49-F238E27FC236}">
                <a16:creationId xmlns:a16="http://schemas.microsoft.com/office/drawing/2014/main" id="{9F7A1C28-5569-2032-C841-D7F00F502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603" y="2398839"/>
            <a:ext cx="3840567" cy="2561801"/>
          </a:xfrm>
          <a:prstGeom prst="rect">
            <a:avLst/>
          </a:prstGeom>
          <a:ln>
            <a:solidFill>
              <a:schemeClr val="tx1"/>
            </a:solidFill>
          </a:ln>
        </p:spPr>
      </p:pic>
      <p:pic>
        <p:nvPicPr>
          <p:cNvPr id="1026" name="Picture 2" descr="Free Girl in Yellow and White Dress Learning To Count With Her Fingers Stock Photo">
            <a:extLst>
              <a:ext uri="{FF2B5EF4-FFF2-40B4-BE49-F238E27FC236}">
                <a16:creationId xmlns:a16="http://schemas.microsoft.com/office/drawing/2014/main" id="{CEE6ED09-16B9-F5B4-911C-F53C340BC10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11404" y="1770338"/>
            <a:ext cx="2769192" cy="38188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Free Thoughtful casual teenage boy in checkered red shirt looking up wrinkling forehead and holding chin with hand while standing against gray background Stock Photo">
            <a:extLst>
              <a:ext uri="{FF2B5EF4-FFF2-40B4-BE49-F238E27FC236}">
                <a16:creationId xmlns:a16="http://schemas.microsoft.com/office/drawing/2014/main" id="{36FBC739-4615-F438-B898-CB3A88B7D4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71821" y="2307910"/>
            <a:ext cx="3840567" cy="25578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Graphic 25" descr="Thought bubble outline">
            <a:extLst>
              <a:ext uri="{FF2B5EF4-FFF2-40B4-BE49-F238E27FC236}">
                <a16:creationId xmlns:a16="http://schemas.microsoft.com/office/drawing/2014/main" id="{C4A666D3-221E-939E-7018-96E741D9AE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0632" y="723870"/>
            <a:ext cx="2412981" cy="2412981"/>
          </a:xfrm>
          <a:prstGeom prst="rect">
            <a:avLst/>
          </a:prstGeom>
        </p:spPr>
      </p:pic>
      <p:pic>
        <p:nvPicPr>
          <p:cNvPr id="28" name="Graphic 27" descr="Mountains outline">
            <a:extLst>
              <a:ext uri="{FF2B5EF4-FFF2-40B4-BE49-F238E27FC236}">
                <a16:creationId xmlns:a16="http://schemas.microsoft.com/office/drawing/2014/main" id="{917975C6-6F60-0945-DDB5-16CAE35C7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54240" y="1084899"/>
            <a:ext cx="914400" cy="914400"/>
          </a:xfrm>
          <a:prstGeom prst="rect">
            <a:avLst/>
          </a:prstGeom>
        </p:spPr>
      </p:pic>
      <p:pic>
        <p:nvPicPr>
          <p:cNvPr id="30" name="Graphic 29" descr="Cabin outline">
            <a:extLst>
              <a:ext uri="{FF2B5EF4-FFF2-40B4-BE49-F238E27FC236}">
                <a16:creationId xmlns:a16="http://schemas.microsoft.com/office/drawing/2014/main" id="{9A105163-0637-C455-2ABA-2BD435A6BB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5654" y="1354954"/>
            <a:ext cx="671468" cy="671468"/>
          </a:xfrm>
          <a:prstGeom prst="rect">
            <a:avLst/>
          </a:prstGeom>
        </p:spPr>
      </p:pic>
    </p:spTree>
    <p:extLst>
      <p:ext uri="{BB962C8B-B14F-4D97-AF65-F5344CB8AC3E}">
        <p14:creationId xmlns:p14="http://schemas.microsoft.com/office/powerpoint/2010/main" val="1613150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9747-3912-45F9-AC81-DFB99E131929}"/>
              </a:ext>
            </a:extLst>
          </p:cNvPr>
          <p:cNvSpPr>
            <a:spLocks noGrp="1"/>
          </p:cNvSpPr>
          <p:nvPr>
            <p:ph type="title"/>
          </p:nvPr>
        </p:nvSpPr>
        <p:spPr/>
        <p:txBody>
          <a:bodyPr>
            <a:noAutofit/>
          </a:bodyPr>
          <a:lstStyle/>
          <a:p>
            <a:r>
              <a:rPr lang="en-US" sz="3200"/>
              <a:t>GOAL: Relaxation lowers anxiety through physiologic responses to slower breathing and slower thinking.</a:t>
            </a:r>
          </a:p>
        </p:txBody>
      </p:sp>
      <p:graphicFrame>
        <p:nvGraphicFramePr>
          <p:cNvPr id="5" name="Diagram 4">
            <a:extLst>
              <a:ext uri="{FF2B5EF4-FFF2-40B4-BE49-F238E27FC236}">
                <a16:creationId xmlns:a16="http://schemas.microsoft.com/office/drawing/2014/main" id="{2254BE37-95C3-4552-9825-0D06DF65FC35}"/>
              </a:ext>
            </a:extLst>
          </p:cNvPr>
          <p:cNvGraphicFramePr/>
          <p:nvPr/>
        </p:nvGraphicFramePr>
        <p:xfrm>
          <a:off x="838200" y="1690688"/>
          <a:ext cx="10515600" cy="4620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3">
            <a:extLst>
              <a:ext uri="{FF2B5EF4-FFF2-40B4-BE49-F238E27FC236}">
                <a16:creationId xmlns:a16="http://schemas.microsoft.com/office/drawing/2014/main" id="{FFF12B4B-D33F-4DAD-A0FC-F5033AC0E293}"/>
              </a:ext>
            </a:extLst>
          </p:cNvPr>
          <p:cNvSpPr>
            <a:spLocks noGrp="1"/>
          </p:cNvSpPr>
          <p:nvPr>
            <p:ph type="ftr" sz="quarter" idx="11"/>
          </p:nvPr>
        </p:nvSpPr>
        <p:spPr>
          <a:xfrm>
            <a:off x="838200" y="6217285"/>
            <a:ext cx="10515600" cy="551180"/>
          </a:xfrm>
        </p:spPr>
        <p:txBody>
          <a:bodyPr/>
          <a:lstStyle/>
          <a:p>
            <a:pPr algn="l"/>
            <a:r>
              <a:rPr lang="en-US" sz="1100">
                <a:solidFill>
                  <a:schemeClr val="tx1"/>
                </a:solidFill>
              </a:rPr>
              <a:t>Vannest, K. J. (2015, September 25-27). </a:t>
            </a:r>
            <a:r>
              <a:rPr lang="en-US" sz="1100" i="1">
                <a:solidFill>
                  <a:schemeClr val="tx1"/>
                </a:solidFill>
              </a:rPr>
              <a:t>Interventions for anxiety</a:t>
            </a:r>
            <a:r>
              <a:rPr lang="en-US" sz="1100">
                <a:solidFill>
                  <a:schemeClr val="tx1"/>
                </a:solidFill>
              </a:rPr>
              <a:t>. A presentation at the Council for Children with Behavioral Disorders conference. Atlanta, GA.</a:t>
            </a:r>
          </a:p>
          <a:p>
            <a:pPr algn="l"/>
            <a:r>
              <a:rPr lang="en-US" sz="1100">
                <a:solidFill>
                  <a:schemeClr val="tx1"/>
                </a:solidFill>
              </a:rPr>
              <a:t>Vannest, K. J., Reynolds, C. R., &amp; Kamphaus, R. (2015). </a:t>
            </a:r>
            <a:r>
              <a:rPr lang="en-US" sz="1100" i="1">
                <a:solidFill>
                  <a:schemeClr val="tx1"/>
                </a:solidFill>
              </a:rPr>
              <a:t>The BASC-3 Behavioral Intervention Guide.</a:t>
            </a:r>
            <a:r>
              <a:rPr lang="en-US" sz="1100">
                <a:solidFill>
                  <a:schemeClr val="tx1"/>
                </a:solidFill>
              </a:rPr>
              <a:t> Pearson.</a:t>
            </a:r>
          </a:p>
        </p:txBody>
      </p:sp>
    </p:spTree>
    <p:extLst>
      <p:ext uri="{BB962C8B-B14F-4D97-AF65-F5344CB8AC3E}">
        <p14:creationId xmlns:p14="http://schemas.microsoft.com/office/powerpoint/2010/main" val="880013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C93C-EB0F-4635-AFDC-E5A7C5C88732}"/>
              </a:ext>
            </a:extLst>
          </p:cNvPr>
          <p:cNvSpPr>
            <a:spLocks noGrp="1"/>
          </p:cNvSpPr>
          <p:nvPr>
            <p:ph type="title"/>
          </p:nvPr>
        </p:nvSpPr>
        <p:spPr/>
        <p:txBody>
          <a:bodyPr/>
          <a:lstStyle/>
          <a:p>
            <a:r>
              <a:rPr lang="en-US"/>
              <a:t>Why Relaxation Training?</a:t>
            </a:r>
          </a:p>
        </p:txBody>
      </p:sp>
      <p:sp>
        <p:nvSpPr>
          <p:cNvPr id="3" name="Content Placeholder 2">
            <a:extLst>
              <a:ext uri="{FF2B5EF4-FFF2-40B4-BE49-F238E27FC236}">
                <a16:creationId xmlns:a16="http://schemas.microsoft.com/office/drawing/2014/main" id="{E34D4496-AFE1-4479-B0B4-BC38F8039B7C}"/>
              </a:ext>
            </a:extLst>
          </p:cNvPr>
          <p:cNvSpPr>
            <a:spLocks noGrp="1"/>
          </p:cNvSpPr>
          <p:nvPr>
            <p:ph idx="1"/>
          </p:nvPr>
        </p:nvSpPr>
        <p:spPr/>
        <p:txBody>
          <a:bodyPr/>
          <a:lstStyle/>
          <a:p>
            <a:r>
              <a:rPr lang="en-US"/>
              <a:t>Physical discomfort caused by tension can exacerbate common anxiety symptoms, causing a child to become even more anxious.</a:t>
            </a:r>
          </a:p>
        </p:txBody>
      </p:sp>
      <p:sp>
        <p:nvSpPr>
          <p:cNvPr id="4" name="Footer Placeholder 3">
            <a:extLst>
              <a:ext uri="{FF2B5EF4-FFF2-40B4-BE49-F238E27FC236}">
                <a16:creationId xmlns:a16="http://schemas.microsoft.com/office/drawing/2014/main" id="{A5447DB5-A7B5-42CF-A6D6-CACB32172FAF}"/>
              </a:ext>
            </a:extLst>
          </p:cNvPr>
          <p:cNvSpPr>
            <a:spLocks noGrp="1"/>
          </p:cNvSpPr>
          <p:nvPr>
            <p:ph type="ftr" sz="quarter" idx="11"/>
          </p:nvPr>
        </p:nvSpPr>
        <p:spPr>
          <a:xfrm>
            <a:off x="838200" y="6217285"/>
            <a:ext cx="10515600" cy="551180"/>
          </a:xfrm>
        </p:spPr>
        <p:txBody>
          <a:bodyPr/>
          <a:lstStyle/>
          <a:p>
            <a:pPr algn="l"/>
            <a:r>
              <a:rPr lang="en-US" sz="1100">
                <a:solidFill>
                  <a:schemeClr val="tx1"/>
                </a:solidFill>
              </a:rPr>
              <a:t>Vannest, K. J. (2015, September 25-27). </a:t>
            </a:r>
            <a:r>
              <a:rPr lang="en-US" sz="1100" i="1">
                <a:solidFill>
                  <a:schemeClr val="tx1"/>
                </a:solidFill>
              </a:rPr>
              <a:t>Interventions for anxiety</a:t>
            </a:r>
            <a:r>
              <a:rPr lang="en-US" sz="1100">
                <a:solidFill>
                  <a:schemeClr val="tx1"/>
                </a:solidFill>
              </a:rPr>
              <a:t>. A presentation at the Council for Children with Behavioral Disorders conference. Atlanta, GA.</a:t>
            </a:r>
          </a:p>
          <a:p>
            <a:pPr algn="l"/>
            <a:r>
              <a:rPr lang="en-US" sz="1100">
                <a:solidFill>
                  <a:schemeClr val="tx1"/>
                </a:solidFill>
              </a:rPr>
              <a:t>Vannest, K. J., Reynolds, C. R., &amp; Kamphaus, R. (2015). </a:t>
            </a:r>
            <a:r>
              <a:rPr lang="en-US" sz="1100" i="1">
                <a:solidFill>
                  <a:schemeClr val="tx1"/>
                </a:solidFill>
              </a:rPr>
              <a:t>The BASC-3 Behavioral Intervention Guide.</a:t>
            </a:r>
            <a:r>
              <a:rPr lang="en-US" sz="1100">
                <a:solidFill>
                  <a:schemeClr val="tx1"/>
                </a:solidFill>
              </a:rPr>
              <a:t> Pearson.</a:t>
            </a:r>
          </a:p>
        </p:txBody>
      </p:sp>
    </p:spTree>
    <p:extLst>
      <p:ext uri="{BB962C8B-B14F-4D97-AF65-F5344CB8AC3E}">
        <p14:creationId xmlns:p14="http://schemas.microsoft.com/office/powerpoint/2010/main" val="27665339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4249-9DFF-4120-8EF8-67780C571052}"/>
              </a:ext>
            </a:extLst>
          </p:cNvPr>
          <p:cNvSpPr>
            <a:spLocks noGrp="1"/>
          </p:cNvSpPr>
          <p:nvPr>
            <p:ph type="title"/>
          </p:nvPr>
        </p:nvSpPr>
        <p:spPr/>
        <p:txBody>
          <a:bodyPr/>
          <a:lstStyle/>
          <a:p>
            <a:r>
              <a:rPr lang="en-US"/>
              <a:t>Relaxation Protocol</a:t>
            </a:r>
          </a:p>
        </p:txBody>
      </p:sp>
      <p:pic>
        <p:nvPicPr>
          <p:cNvPr id="3" name="Relaxation Training">
            <a:hlinkClick r:id="" action="ppaction://media"/>
            <a:extLst>
              <a:ext uri="{FF2B5EF4-FFF2-40B4-BE49-F238E27FC236}">
                <a16:creationId xmlns:a16="http://schemas.microsoft.com/office/drawing/2014/main" id="{57699332-F0FD-444C-9019-EC5471741C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5413" y="723106"/>
            <a:ext cx="609600" cy="609600"/>
          </a:xfrm>
          <a:prstGeom prst="rect">
            <a:avLst/>
          </a:prstGeom>
        </p:spPr>
      </p:pic>
      <p:sp>
        <p:nvSpPr>
          <p:cNvPr id="4" name="Content Placeholder 3">
            <a:extLst>
              <a:ext uri="{FF2B5EF4-FFF2-40B4-BE49-F238E27FC236}">
                <a16:creationId xmlns:a16="http://schemas.microsoft.com/office/drawing/2014/main" id="{D939CA63-E7A5-4F17-B206-BF719B7B9C51}"/>
              </a:ext>
            </a:extLst>
          </p:cNvPr>
          <p:cNvSpPr txBox="1">
            <a:spLocks/>
          </p:cNvSpPr>
          <p:nvPr/>
        </p:nvSpPr>
        <p:spPr>
          <a:xfrm>
            <a:off x="838200" y="6251588"/>
            <a:ext cx="10515600" cy="393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t>Morris, R. J., Shah, K., &amp; Morris, Y. P. (2002). Internalizing behavior disorders. In K. L. Lane, F. M. Gresham, &amp; T.E., O’Shaughnessy (Ed.) </a:t>
            </a:r>
            <a:r>
              <a:rPr lang="en-US" sz="1200" i="1"/>
              <a:t>Interventions for children with or at risk for emotional and behavioral disorders</a:t>
            </a:r>
            <a:r>
              <a:rPr lang="en-US" sz="1200"/>
              <a:t> (pp. 223-241). Allyn &amp; Bacon.​</a:t>
            </a:r>
          </a:p>
        </p:txBody>
      </p:sp>
      <p:pic>
        <p:nvPicPr>
          <p:cNvPr id="9" name="Picture 8">
            <a:extLst>
              <a:ext uri="{FF2B5EF4-FFF2-40B4-BE49-F238E27FC236}">
                <a16:creationId xmlns:a16="http://schemas.microsoft.com/office/drawing/2014/main" id="{B3943BFD-3212-47F5-8DE7-D6EF91EE8D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59"/>
          <a:stretch/>
        </p:blipFill>
        <p:spPr>
          <a:xfrm rot="5400000">
            <a:off x="3342732" y="304016"/>
            <a:ext cx="4986090" cy="6909054"/>
          </a:xfrm>
          <a:prstGeom prst="rect">
            <a:avLst/>
          </a:prstGeom>
        </p:spPr>
      </p:pic>
      <p:sp>
        <p:nvSpPr>
          <p:cNvPr id="12" name="TextBox 11">
            <a:extLst>
              <a:ext uri="{FF2B5EF4-FFF2-40B4-BE49-F238E27FC236}">
                <a16:creationId xmlns:a16="http://schemas.microsoft.com/office/drawing/2014/main" id="{B79FDB3C-A367-4CBB-8D5C-6312EE6637ED}"/>
              </a:ext>
            </a:extLst>
          </p:cNvPr>
          <p:cNvSpPr txBox="1"/>
          <p:nvPr/>
        </p:nvSpPr>
        <p:spPr>
          <a:xfrm>
            <a:off x="7757160" y="6015615"/>
            <a:ext cx="1947672" cy="215444"/>
          </a:xfrm>
          <a:prstGeom prst="rect">
            <a:avLst/>
          </a:prstGeom>
          <a:noFill/>
        </p:spPr>
        <p:txBody>
          <a:bodyPr wrap="square" rtlCol="0">
            <a:spAutoFit/>
          </a:bodyPr>
          <a:lstStyle/>
          <a:p>
            <a:r>
              <a:rPr lang="en-US" sz="800">
                <a:solidFill>
                  <a:schemeClr val="bg1"/>
                </a:solidFill>
              </a:rPr>
              <a:t>Photo credit. Rebecca Sherod</a:t>
            </a:r>
          </a:p>
        </p:txBody>
      </p:sp>
    </p:spTree>
    <p:extLst>
      <p:ext uri="{BB962C8B-B14F-4D97-AF65-F5344CB8AC3E}">
        <p14:creationId xmlns:p14="http://schemas.microsoft.com/office/powerpoint/2010/main" val="463797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8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a:t>Self-Monitoring</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a:t>A secondary (Tier 2) intervention for students experiencing internalizing challenges</a:t>
            </a:r>
          </a:p>
        </p:txBody>
      </p:sp>
    </p:spTree>
    <p:extLst>
      <p:ext uri="{BB962C8B-B14F-4D97-AF65-F5344CB8AC3E}">
        <p14:creationId xmlns:p14="http://schemas.microsoft.com/office/powerpoint/2010/main" val="2459875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0DAB88-F82C-FF35-5839-F3FA92A16C22}"/>
              </a:ext>
            </a:extLst>
          </p:cNvPr>
          <p:cNvPicPr>
            <a:picLocks noChangeAspect="1"/>
          </p:cNvPicPr>
          <p:nvPr/>
        </p:nvPicPr>
        <p:blipFill>
          <a:blip r:embed="rId3"/>
          <a:stretch>
            <a:fillRect/>
          </a:stretch>
        </p:blipFill>
        <p:spPr>
          <a:xfrm>
            <a:off x="829935" y="4062095"/>
            <a:ext cx="5339810" cy="2541013"/>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4"/>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363050" y="5249960"/>
            <a:ext cx="466153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a:t>Self-Monitoring</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5" name="Picture 4">
            <a:extLst>
              <a:ext uri="{FF2B5EF4-FFF2-40B4-BE49-F238E27FC236}">
                <a16:creationId xmlns:a16="http://schemas.microsoft.com/office/drawing/2014/main" id="{FF23D31A-31E9-2C0A-F593-293D375B8D08}"/>
              </a:ext>
            </a:extLst>
          </p:cNvPr>
          <p:cNvPicPr>
            <a:picLocks noChangeAspect="1"/>
          </p:cNvPicPr>
          <p:nvPr/>
        </p:nvPicPr>
        <p:blipFill>
          <a:blip r:embed="rId7"/>
          <a:stretch>
            <a:fillRect/>
          </a:stretch>
        </p:blipFill>
        <p:spPr>
          <a:xfrm>
            <a:off x="829935" y="3625940"/>
            <a:ext cx="5403406" cy="389116"/>
          </a:xfrm>
          <a:prstGeom prst="rect">
            <a:avLst/>
          </a:prstGeom>
        </p:spPr>
      </p:pic>
    </p:spTree>
    <p:extLst>
      <p:ext uri="{BB962C8B-B14F-4D97-AF65-F5344CB8AC3E}">
        <p14:creationId xmlns:p14="http://schemas.microsoft.com/office/powerpoint/2010/main" val="25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72721" y="219327"/>
          <a:ext cx="11785600" cy="6419346"/>
        </p:xfrm>
        <a:graphic>
          <a:graphicData uri="http://schemas.openxmlformats.org/drawingml/2006/table">
            <a:tbl>
              <a:tblPr firstRow="1" firstCol="1" bandRow="1">
                <a:tableStyleId>{21E4AEA4-8DFA-4A89-87EB-49C32662AFE0}</a:tableStyleId>
              </a:tblPr>
              <a:tblGrid>
                <a:gridCol w="1485579">
                  <a:extLst>
                    <a:ext uri="{9D8B030D-6E8A-4147-A177-3AD203B41FA5}">
                      <a16:colId xmlns:a16="http://schemas.microsoft.com/office/drawing/2014/main" val="20000"/>
                    </a:ext>
                  </a:extLst>
                </a:gridCol>
                <a:gridCol w="1980774">
                  <a:extLst>
                    <a:ext uri="{9D8B030D-6E8A-4147-A177-3AD203B41FA5}">
                      <a16:colId xmlns:a16="http://schemas.microsoft.com/office/drawing/2014/main" val="20001"/>
                    </a:ext>
                  </a:extLst>
                </a:gridCol>
                <a:gridCol w="3961546">
                  <a:extLst>
                    <a:ext uri="{9D8B030D-6E8A-4147-A177-3AD203B41FA5}">
                      <a16:colId xmlns:a16="http://schemas.microsoft.com/office/drawing/2014/main" val="20002"/>
                    </a:ext>
                  </a:extLst>
                </a:gridCol>
                <a:gridCol w="2223214">
                  <a:extLst>
                    <a:ext uri="{9D8B030D-6E8A-4147-A177-3AD203B41FA5}">
                      <a16:colId xmlns:a16="http://schemas.microsoft.com/office/drawing/2014/main" val="20003"/>
                    </a:ext>
                  </a:extLst>
                </a:gridCol>
                <a:gridCol w="2134487">
                  <a:extLst>
                    <a:ext uri="{9D8B030D-6E8A-4147-A177-3AD203B41FA5}">
                      <a16:colId xmlns:a16="http://schemas.microsoft.com/office/drawing/2014/main" val="20004"/>
                    </a:ext>
                  </a:extLst>
                </a:gridCol>
              </a:tblGrid>
              <a:tr h="557026">
                <a:tc gridSpan="5">
                  <a:txBody>
                    <a:bodyPr/>
                    <a:lstStyle/>
                    <a:p>
                      <a:pPr marL="0" marR="0" algn="ctr">
                        <a:lnSpc>
                          <a:spcPct val="118000"/>
                        </a:lnSpc>
                        <a:spcBef>
                          <a:spcPts val="0"/>
                        </a:spcBef>
                        <a:spcAft>
                          <a:spcPts val="0"/>
                        </a:spcAft>
                      </a:pPr>
                      <a:r>
                        <a:rPr lang="en-US" sz="1600" kern="1400">
                          <a:solidFill>
                            <a:schemeClr val="tx1"/>
                          </a:solidFill>
                          <a:effectLst/>
                          <a:latin typeface="+mn-lt"/>
                          <a:ea typeface="Times New Roman" panose="02020603050405020304" pitchFamily="18" charset="0"/>
                          <a:cs typeface="Times New Roman" panose="02020603050405020304" pitchFamily="18" charset="0"/>
                        </a:rPr>
                        <a:t>Sample Elementary Secondary (Tier 2) Intervention Grid</a:t>
                      </a: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0943933"/>
                  </a:ext>
                </a:extLst>
              </a:tr>
              <a:tr h="557026">
                <a:tc>
                  <a:txBody>
                    <a:bodyPr/>
                    <a:lstStyle/>
                    <a:p>
                      <a:pPr marL="0" marR="0" algn="l">
                        <a:lnSpc>
                          <a:spcPct val="118000"/>
                        </a:lnSpc>
                        <a:spcBef>
                          <a:spcPts val="0"/>
                        </a:spcBef>
                        <a:spcAft>
                          <a:spcPts val="0"/>
                        </a:spcAft>
                      </a:pPr>
                      <a:r>
                        <a:rPr lang="en-US" sz="1600" kern="1400">
                          <a:solidFill>
                            <a:schemeClr val="tx1"/>
                          </a:solidFill>
                          <a:effectLst/>
                          <a:latin typeface="+mn-lt"/>
                        </a:rPr>
                        <a:t>Support</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Description</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School-wide Data:</a:t>
                      </a:r>
                    </a:p>
                    <a:p>
                      <a:pPr marL="0" marR="0" algn="ctr">
                        <a:lnSpc>
                          <a:spcPct val="118000"/>
                        </a:lnSpc>
                        <a:spcBef>
                          <a:spcPts val="0"/>
                        </a:spcBef>
                        <a:spcAft>
                          <a:spcPts val="0"/>
                        </a:spcAft>
                      </a:pPr>
                      <a:r>
                        <a:rPr lang="en-US" sz="1600" kern="1400">
                          <a:solidFill>
                            <a:schemeClr val="tx1"/>
                          </a:solidFill>
                          <a:effectLst/>
                          <a:latin typeface="+mn-lt"/>
                        </a:rPr>
                        <a:t>Entry Criteria</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Data to Monitor Progress</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Exit Criteria</a:t>
                      </a:r>
                    </a:p>
                    <a:p>
                      <a:pPr marL="0" marR="0" algn="ctr">
                        <a:lnSpc>
                          <a:spcPct val="118000"/>
                        </a:lnSpc>
                        <a:spcBef>
                          <a:spcPts val="0"/>
                        </a:spcBef>
                        <a:spcAft>
                          <a:spcPts val="0"/>
                        </a:spcAft>
                      </a:pPr>
                      <a:r>
                        <a:rPr lang="en-US" sz="1600" kern="1400">
                          <a:solidFill>
                            <a:schemeClr val="tx1"/>
                          </a:solidFill>
                          <a:effectLst/>
                          <a:latin typeface="+mn-lt"/>
                        </a:rPr>
                        <a:t> </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305294">
                <a:tc>
                  <a:txBody>
                    <a:bodyPr/>
                    <a:lstStyle/>
                    <a:p>
                      <a:pPr marL="0" marR="0">
                        <a:lnSpc>
                          <a:spcPct val="118000"/>
                        </a:lnSpc>
                        <a:spcBef>
                          <a:spcPts val="0"/>
                        </a:spcBef>
                        <a:spcAft>
                          <a:spcPts val="0"/>
                        </a:spcAft>
                      </a:pPr>
                      <a:r>
                        <a:rPr lang="en-US" sz="1600" kern="1400">
                          <a:solidFill>
                            <a:schemeClr val="tx1"/>
                          </a:solidFill>
                          <a:effectLst/>
                          <a:latin typeface="+mn-lt"/>
                        </a:rPr>
                        <a:t>Self-monitoring </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8000"/>
                        </a:lnSpc>
                        <a:spcBef>
                          <a:spcPts val="0"/>
                        </a:spcBef>
                        <a:spcAft>
                          <a:spcPts val="0"/>
                        </a:spcAft>
                      </a:pPr>
                      <a:r>
                        <a:rPr lang="en-US" sz="1600" kern="1400">
                          <a:effectLst/>
                          <a:latin typeface="+mn-lt"/>
                        </a:rPr>
                        <a:t>Strategy implemented by student and teacher to improve academic performance (completion/ accuracy), academic behavior, or other target behavior.</a:t>
                      </a:r>
                      <a:endParaRPr lang="en-US" sz="1600" kern="140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a:effectLst/>
                          <a:latin typeface="+mn-lt"/>
                        </a:rPr>
                        <a:t>Behavior: </a:t>
                      </a:r>
                    </a:p>
                    <a:p>
                      <a:pPr marL="342900" marR="0" lvl="0" indent="-342900">
                        <a:spcBef>
                          <a:spcPts val="0"/>
                        </a:spcBef>
                        <a:spcAft>
                          <a:spcPts val="0"/>
                        </a:spcAft>
                        <a:buFont typeface="Wingdings" panose="05000000000000000000" pitchFamily="2" charset="2"/>
                        <a:buChar char=""/>
                      </a:pPr>
                      <a:r>
                        <a:rPr lang="en-US" sz="1600" kern="1400">
                          <a:effectLst/>
                          <a:latin typeface="+mn-lt"/>
                        </a:rPr>
                        <a:t>SRSS-E7 score: Moderate (4-8) </a:t>
                      </a:r>
                    </a:p>
                    <a:p>
                      <a:pPr marL="342900" marR="0" lvl="0" indent="-342900">
                        <a:spcBef>
                          <a:spcPts val="0"/>
                        </a:spcBef>
                        <a:spcAft>
                          <a:spcPts val="0"/>
                        </a:spcAft>
                        <a:buFont typeface="Wingdings" panose="05000000000000000000" pitchFamily="2" charset="2"/>
                        <a:buChar char=""/>
                      </a:pPr>
                      <a:r>
                        <a:rPr lang="en-US" sz="1600" kern="1400">
                          <a:effectLst/>
                          <a:latin typeface="+mn-lt"/>
                        </a:rPr>
                        <a:t>SRSS-I5 score: Moderate (2-3)</a:t>
                      </a:r>
                    </a:p>
                    <a:p>
                      <a:pPr marL="0" marR="0">
                        <a:lnSpc>
                          <a:spcPct val="118000"/>
                        </a:lnSpc>
                        <a:spcBef>
                          <a:spcPts val="0"/>
                        </a:spcBef>
                        <a:spcAft>
                          <a:spcPts val="0"/>
                        </a:spcAft>
                      </a:pPr>
                      <a:r>
                        <a:rPr lang="en-US" sz="1600" kern="1400">
                          <a:effectLst/>
                          <a:latin typeface="+mn-lt"/>
                        </a:rPr>
                        <a:t>or</a:t>
                      </a:r>
                    </a:p>
                    <a:p>
                      <a:pPr marL="342900" marR="0" lvl="0" indent="-342900">
                        <a:spcBef>
                          <a:spcPts val="0"/>
                        </a:spcBef>
                        <a:spcAft>
                          <a:spcPts val="0"/>
                        </a:spcAft>
                        <a:buFont typeface="Wingdings" panose="05000000000000000000" pitchFamily="2" charset="2"/>
                        <a:buChar char=""/>
                      </a:pPr>
                      <a:r>
                        <a:rPr lang="en-US" sz="1600" kern="1400">
                          <a:effectLst/>
                          <a:latin typeface="+mn-lt"/>
                        </a:rPr>
                        <a:t>SRSS-E7 score: High (9-21) </a:t>
                      </a:r>
                    </a:p>
                    <a:p>
                      <a:pPr marL="342900" marR="0" lvl="0" indent="-342900">
                        <a:spcBef>
                          <a:spcPts val="0"/>
                        </a:spcBef>
                        <a:spcAft>
                          <a:spcPts val="0"/>
                        </a:spcAft>
                        <a:buFont typeface="Wingdings" panose="05000000000000000000" pitchFamily="2" charset="2"/>
                        <a:buChar char=""/>
                      </a:pPr>
                      <a:r>
                        <a:rPr lang="en-US" sz="1600" kern="1400">
                          <a:effectLst/>
                          <a:latin typeface="+mn-lt"/>
                        </a:rPr>
                        <a:t>SRSS-I5 score: High (4-15)</a:t>
                      </a:r>
                    </a:p>
                    <a:p>
                      <a:pPr marL="0" marR="0">
                        <a:lnSpc>
                          <a:spcPct val="118000"/>
                        </a:lnSpc>
                        <a:spcBef>
                          <a:spcPts val="0"/>
                        </a:spcBef>
                        <a:spcAft>
                          <a:spcPts val="0"/>
                        </a:spcAft>
                      </a:pPr>
                      <a:r>
                        <a:rPr lang="en-US" sz="1600" kern="1400">
                          <a:effectLst/>
                          <a:latin typeface="+mn-lt"/>
                        </a:rPr>
                        <a:t>or</a:t>
                      </a:r>
                    </a:p>
                    <a:p>
                      <a:pPr marL="342900" marR="0" lvl="0" indent="-342900">
                        <a:spcBef>
                          <a:spcPts val="0"/>
                        </a:spcBef>
                        <a:spcAft>
                          <a:spcPts val="0"/>
                        </a:spcAft>
                        <a:buFont typeface="Wingdings" panose="05000000000000000000" pitchFamily="2" charset="2"/>
                        <a:buChar char=""/>
                      </a:pPr>
                      <a:r>
                        <a:rPr lang="en-US" sz="1600" kern="1400">
                          <a:effectLst/>
                          <a:latin typeface="+mn-lt"/>
                        </a:rPr>
                        <a:t>2 or more office discipline referrals (ODR)</a:t>
                      </a:r>
                    </a:p>
                    <a:p>
                      <a:pPr marL="0" marR="0">
                        <a:lnSpc>
                          <a:spcPct val="118000"/>
                        </a:lnSpc>
                        <a:spcBef>
                          <a:spcPts val="0"/>
                        </a:spcBef>
                        <a:spcAft>
                          <a:spcPts val="0"/>
                        </a:spcAft>
                      </a:pPr>
                      <a:r>
                        <a:rPr lang="en-US" sz="1600" kern="1400">
                          <a:effectLst/>
                          <a:latin typeface="+mn-lt"/>
                        </a:rPr>
                        <a:t>AND/OR</a:t>
                      </a:r>
                    </a:p>
                    <a:p>
                      <a:pPr marL="0" marR="0">
                        <a:lnSpc>
                          <a:spcPct val="118000"/>
                        </a:lnSpc>
                        <a:spcBef>
                          <a:spcPts val="0"/>
                        </a:spcBef>
                        <a:spcAft>
                          <a:spcPts val="0"/>
                        </a:spcAft>
                      </a:pPr>
                      <a:r>
                        <a:rPr lang="en-US" sz="1600" kern="1400">
                          <a:effectLst/>
                          <a:latin typeface="+mn-lt"/>
                        </a:rPr>
                        <a:t>Academic: </a:t>
                      </a:r>
                    </a:p>
                    <a:p>
                      <a:pPr marL="342900" marR="0" lvl="0" indent="-342900">
                        <a:spcBef>
                          <a:spcPts val="0"/>
                        </a:spcBef>
                        <a:spcAft>
                          <a:spcPts val="0"/>
                        </a:spcAft>
                        <a:buFont typeface="Wingdings" panose="05000000000000000000" pitchFamily="2" charset="2"/>
                        <a:buChar char=""/>
                      </a:pPr>
                      <a:r>
                        <a:rPr lang="en-US" sz="1600" kern="1400">
                          <a:effectLst/>
                          <a:latin typeface="+mn-lt"/>
                        </a:rPr>
                        <a:t>Progress report: 1 or more course failures</a:t>
                      </a:r>
                    </a:p>
                    <a:p>
                      <a:pPr marL="0" marR="0">
                        <a:lnSpc>
                          <a:spcPct val="118000"/>
                        </a:lnSpc>
                        <a:spcBef>
                          <a:spcPts val="0"/>
                        </a:spcBef>
                        <a:spcAft>
                          <a:spcPts val="0"/>
                        </a:spcAft>
                      </a:pPr>
                      <a:r>
                        <a:rPr lang="en-US" sz="1600" kern="1400">
                          <a:effectLst/>
                          <a:latin typeface="+mn-lt"/>
                        </a:rPr>
                        <a:t>or</a:t>
                      </a:r>
                    </a:p>
                    <a:p>
                      <a:pPr marL="342900" marR="0" lvl="0" indent="-342900">
                        <a:spcBef>
                          <a:spcPts val="0"/>
                        </a:spcBef>
                        <a:spcAft>
                          <a:spcPts val="0"/>
                        </a:spcAft>
                        <a:buFont typeface="Wingdings" panose="05000000000000000000" pitchFamily="2" charset="2"/>
                        <a:buChar char=""/>
                      </a:pPr>
                      <a:r>
                        <a:rPr lang="en-US" sz="1600" kern="1400" err="1">
                          <a:effectLst/>
                          <a:latin typeface="+mn-lt"/>
                        </a:rPr>
                        <a:t>AIMSweb</a:t>
                      </a:r>
                      <a:r>
                        <a:rPr lang="en-US" sz="1600" kern="1400">
                          <a:effectLst/>
                          <a:latin typeface="+mn-lt"/>
                        </a:rPr>
                        <a:t>: intensive or strategic level (math or reading)</a:t>
                      </a:r>
                    </a:p>
                    <a:p>
                      <a:pPr marL="0" marR="0">
                        <a:lnSpc>
                          <a:spcPct val="118000"/>
                        </a:lnSpc>
                        <a:spcBef>
                          <a:spcPts val="0"/>
                        </a:spcBef>
                        <a:spcAft>
                          <a:spcPts val="0"/>
                        </a:spcAft>
                      </a:pPr>
                      <a:r>
                        <a:rPr lang="en-US" sz="1600" kern="1400">
                          <a:effectLst/>
                          <a:latin typeface="+mn-lt"/>
                        </a:rPr>
                        <a:t>or</a:t>
                      </a:r>
                    </a:p>
                    <a:p>
                      <a:pPr marL="342900" marR="0" lvl="0" indent="-342900">
                        <a:spcBef>
                          <a:spcPts val="0"/>
                        </a:spcBef>
                        <a:spcAft>
                          <a:spcPts val="0"/>
                        </a:spcAft>
                        <a:buFont typeface="Wingdings" panose="05000000000000000000" pitchFamily="2" charset="2"/>
                        <a:buChar char=""/>
                      </a:pPr>
                      <a:r>
                        <a:rPr lang="en-US" sz="1600" kern="1400">
                          <a:effectLst/>
                          <a:latin typeface="+mn-lt"/>
                        </a:rPr>
                        <a:t>Progress report:</a:t>
                      </a:r>
                    </a:p>
                    <a:p>
                      <a:pPr marL="0" marR="0">
                        <a:lnSpc>
                          <a:spcPct val="118000"/>
                        </a:lnSpc>
                        <a:spcBef>
                          <a:spcPts val="0"/>
                        </a:spcBef>
                        <a:spcAft>
                          <a:spcPts val="0"/>
                        </a:spcAft>
                      </a:pPr>
                      <a:r>
                        <a:rPr lang="en-US" sz="1600" kern="1400">
                          <a:effectLst/>
                          <a:latin typeface="+mn-lt"/>
                        </a:rPr>
                        <a:t>Targeted for Growth for academic learning behaviors </a:t>
                      </a:r>
                      <a:endParaRPr lang="en-US" sz="1600" kern="140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a:effectLst/>
                          <a:latin typeface="+mn-lt"/>
                        </a:rPr>
                        <a:t>Work completion and accuracy of the academic area of concern (or target behavior named in the self-monitoring plan)</a:t>
                      </a:r>
                    </a:p>
                    <a:p>
                      <a:pPr marL="0" marR="0">
                        <a:lnSpc>
                          <a:spcPct val="118000"/>
                        </a:lnSpc>
                        <a:spcBef>
                          <a:spcPts val="0"/>
                        </a:spcBef>
                        <a:spcAft>
                          <a:spcPts val="0"/>
                        </a:spcAft>
                      </a:pPr>
                      <a:r>
                        <a:rPr lang="en-US" sz="1600" kern="1400">
                          <a:effectLst/>
                          <a:latin typeface="+mn-lt"/>
                        </a:rPr>
                        <a:t> </a:t>
                      </a:r>
                    </a:p>
                    <a:p>
                      <a:pPr marL="0" marR="0">
                        <a:lnSpc>
                          <a:spcPct val="118000"/>
                        </a:lnSpc>
                        <a:spcBef>
                          <a:spcPts val="0"/>
                        </a:spcBef>
                        <a:spcAft>
                          <a:spcPts val="0"/>
                        </a:spcAft>
                      </a:pPr>
                      <a:r>
                        <a:rPr lang="en-US" sz="1600" kern="1400">
                          <a:effectLst/>
                          <a:latin typeface="+mn-lt"/>
                        </a:rPr>
                        <a:t>Grades on progress reports</a:t>
                      </a:r>
                    </a:p>
                    <a:p>
                      <a:pPr marL="0" marR="0">
                        <a:lnSpc>
                          <a:spcPct val="118000"/>
                        </a:lnSpc>
                        <a:spcBef>
                          <a:spcPts val="0"/>
                        </a:spcBef>
                        <a:spcAft>
                          <a:spcPts val="0"/>
                        </a:spcAft>
                      </a:pPr>
                      <a:r>
                        <a:rPr lang="en-US" sz="1600" kern="1400">
                          <a:effectLst/>
                          <a:latin typeface="+mn-lt"/>
                        </a:rPr>
                        <a:t> </a:t>
                      </a:r>
                    </a:p>
                    <a:p>
                      <a:pPr marL="0" marR="0">
                        <a:lnSpc>
                          <a:spcPct val="118000"/>
                        </a:lnSpc>
                        <a:spcBef>
                          <a:spcPts val="0"/>
                        </a:spcBef>
                        <a:spcAft>
                          <a:spcPts val="0"/>
                        </a:spcAft>
                      </a:pPr>
                      <a:r>
                        <a:rPr lang="en-US" sz="1600" kern="1400">
                          <a:effectLst/>
                          <a:latin typeface="+mn-lt"/>
                        </a:rPr>
                        <a:t>Social Validity: </a:t>
                      </a:r>
                    </a:p>
                    <a:p>
                      <a:pPr marL="0" marR="0">
                        <a:lnSpc>
                          <a:spcPct val="118000"/>
                        </a:lnSpc>
                        <a:spcBef>
                          <a:spcPts val="0"/>
                        </a:spcBef>
                        <a:spcAft>
                          <a:spcPts val="0"/>
                        </a:spcAft>
                      </a:pPr>
                      <a:r>
                        <a:rPr lang="en-US" sz="1600" kern="1400">
                          <a:effectLst/>
                          <a:latin typeface="+mn-lt"/>
                        </a:rPr>
                        <a:t>Teacher: IRP-15</a:t>
                      </a:r>
                    </a:p>
                    <a:p>
                      <a:pPr marL="0" marR="0">
                        <a:lnSpc>
                          <a:spcPct val="118000"/>
                        </a:lnSpc>
                        <a:spcBef>
                          <a:spcPts val="0"/>
                        </a:spcBef>
                        <a:spcAft>
                          <a:spcPts val="0"/>
                        </a:spcAft>
                      </a:pPr>
                      <a:r>
                        <a:rPr lang="en-US" sz="1600" kern="1400">
                          <a:effectLst/>
                          <a:latin typeface="+mn-lt"/>
                        </a:rPr>
                        <a:t>Student: CIRP</a:t>
                      </a:r>
                    </a:p>
                    <a:p>
                      <a:pPr marL="0" marR="0">
                        <a:lnSpc>
                          <a:spcPct val="118000"/>
                        </a:lnSpc>
                        <a:spcBef>
                          <a:spcPts val="0"/>
                        </a:spcBef>
                        <a:spcAft>
                          <a:spcPts val="0"/>
                        </a:spcAft>
                      </a:pPr>
                      <a:r>
                        <a:rPr lang="en-US" sz="1600" kern="1400">
                          <a:effectLst/>
                          <a:latin typeface="+mn-lt"/>
                        </a:rPr>
                        <a:t> </a:t>
                      </a:r>
                    </a:p>
                    <a:p>
                      <a:pPr marL="0" marR="0">
                        <a:lnSpc>
                          <a:spcPct val="118000"/>
                        </a:lnSpc>
                        <a:spcBef>
                          <a:spcPts val="0"/>
                        </a:spcBef>
                        <a:spcAft>
                          <a:spcPts val="0"/>
                        </a:spcAft>
                      </a:pPr>
                      <a:r>
                        <a:rPr lang="en-US" sz="1600" kern="1400">
                          <a:effectLst/>
                          <a:latin typeface="+mn-lt"/>
                        </a:rPr>
                        <a:t>Treatment Integrity:</a:t>
                      </a:r>
                    </a:p>
                    <a:p>
                      <a:pPr marL="0" marR="0">
                        <a:lnSpc>
                          <a:spcPct val="118000"/>
                        </a:lnSpc>
                        <a:spcBef>
                          <a:spcPts val="0"/>
                        </a:spcBef>
                        <a:spcAft>
                          <a:spcPts val="0"/>
                        </a:spcAft>
                      </a:pPr>
                      <a:r>
                        <a:rPr lang="en-US" sz="1600" kern="1400">
                          <a:effectLst/>
                          <a:latin typeface="+mn-lt"/>
                        </a:rPr>
                        <a:t>Implementation &amp; treatment integrity checklist</a:t>
                      </a:r>
                      <a:endParaRPr lang="en-US" sz="1600" kern="140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kern="1400">
                          <a:effectLst/>
                          <a:latin typeface="+mn-lt"/>
                        </a:rPr>
                        <a:t>SRSS-E7 score: Low (1-3)</a:t>
                      </a:r>
                    </a:p>
                    <a:p>
                      <a:pPr marL="0" marR="0">
                        <a:lnSpc>
                          <a:spcPct val="118000"/>
                        </a:lnSpc>
                        <a:spcBef>
                          <a:spcPts val="0"/>
                        </a:spcBef>
                        <a:spcAft>
                          <a:spcPts val="0"/>
                        </a:spcAft>
                      </a:pPr>
                      <a:r>
                        <a:rPr lang="en-US" sz="1600" kern="1400">
                          <a:effectLst/>
                          <a:latin typeface="+mn-lt"/>
                        </a:rPr>
                        <a:t>SRSS-I5 score: Low (1-2)</a:t>
                      </a:r>
                    </a:p>
                    <a:p>
                      <a:pPr marL="0" marR="0">
                        <a:lnSpc>
                          <a:spcPct val="118000"/>
                        </a:lnSpc>
                        <a:spcBef>
                          <a:spcPts val="0"/>
                        </a:spcBef>
                        <a:spcAft>
                          <a:spcPts val="0"/>
                        </a:spcAft>
                      </a:pPr>
                      <a:r>
                        <a:rPr lang="en-US" sz="1600" kern="1400">
                          <a:effectLst/>
                          <a:latin typeface="+mn-lt"/>
                        </a:rPr>
                        <a:t> </a:t>
                      </a:r>
                    </a:p>
                    <a:p>
                      <a:pPr marL="0" marR="0">
                        <a:lnSpc>
                          <a:spcPct val="118000"/>
                        </a:lnSpc>
                        <a:spcBef>
                          <a:spcPts val="0"/>
                        </a:spcBef>
                        <a:spcAft>
                          <a:spcPts val="0"/>
                        </a:spcAft>
                      </a:pPr>
                      <a:r>
                        <a:rPr lang="en-US" sz="1600" kern="1400">
                          <a:effectLst/>
                          <a:latin typeface="+mn-lt"/>
                        </a:rPr>
                        <a:t>Passing grade on progress report or report card in the academic area of concern (or target behavior named in the self-monitoring plan)</a:t>
                      </a:r>
                    </a:p>
                    <a:p>
                      <a:pPr marL="0" marR="0">
                        <a:lnSpc>
                          <a:spcPct val="118000"/>
                        </a:lnSpc>
                        <a:spcBef>
                          <a:spcPts val="0"/>
                        </a:spcBef>
                        <a:spcAft>
                          <a:spcPts val="0"/>
                        </a:spcAft>
                      </a:pPr>
                      <a:r>
                        <a:rPr lang="en-US" sz="1600" kern="1400">
                          <a:effectLst/>
                          <a:latin typeface="+mn-lt"/>
                        </a:rPr>
                        <a:t> </a:t>
                      </a:r>
                      <a:endParaRPr lang="en-US" sz="1600" kern="140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049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a:t>Cognitive Behavioral Therapy</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a:t>A tertiary (Tier 3) intervention for students experiencing internalizing challenges</a:t>
            </a:r>
          </a:p>
        </p:txBody>
      </p:sp>
    </p:spTree>
    <p:extLst>
      <p:ext uri="{BB962C8B-B14F-4D97-AF65-F5344CB8AC3E}">
        <p14:creationId xmlns:p14="http://schemas.microsoft.com/office/powerpoint/2010/main" val="102661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0C94-AB00-48B8-9A72-E68A0CE275C0}"/>
              </a:ext>
            </a:extLst>
          </p:cNvPr>
          <p:cNvSpPr>
            <a:spLocks noGrp="1"/>
          </p:cNvSpPr>
          <p:nvPr>
            <p:ph type="title"/>
          </p:nvPr>
        </p:nvSpPr>
        <p:spPr/>
        <p:txBody>
          <a:bodyPr/>
          <a:lstStyle/>
          <a:p>
            <a:r>
              <a:rPr lang="en-US"/>
              <a:t>What is Cognitive Behavioral Therapy?</a:t>
            </a:r>
          </a:p>
        </p:txBody>
      </p:sp>
      <p:graphicFrame>
        <p:nvGraphicFramePr>
          <p:cNvPr id="8" name="Content Placeholder 7">
            <a:extLst>
              <a:ext uri="{FF2B5EF4-FFF2-40B4-BE49-F238E27FC236}">
                <a16:creationId xmlns:a16="http://schemas.microsoft.com/office/drawing/2014/main" id="{1F7F52E5-3B4B-4751-8416-561D10875DA5}"/>
              </a:ext>
            </a:extLst>
          </p:cNvPr>
          <p:cNvGraphicFramePr>
            <a:graphicFrameLocks noGrp="1"/>
          </p:cNvGraphicFramePr>
          <p:nvPr>
            <p:ph sz="half" idx="1"/>
          </p:nvPr>
        </p:nvGraphicFramePr>
        <p:xfrm>
          <a:off x="838200" y="1825625"/>
          <a:ext cx="418374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11">
            <a:extLst>
              <a:ext uri="{FF2B5EF4-FFF2-40B4-BE49-F238E27FC236}">
                <a16:creationId xmlns:a16="http://schemas.microsoft.com/office/drawing/2014/main" id="{BECD0B43-3EB5-4DA2-A83A-CF078316C619}"/>
              </a:ext>
            </a:extLst>
          </p:cNvPr>
          <p:cNvGraphicFramePr>
            <a:graphicFrameLocks noGrp="1"/>
          </p:cNvGraphicFramePr>
          <p:nvPr>
            <p:ph sz="half" idx="2"/>
          </p:nvPr>
        </p:nvGraphicFramePr>
        <p:xfrm>
          <a:off x="5254171" y="1825625"/>
          <a:ext cx="6099629"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58D3A114-8683-406D-AADD-78C72BE396C5}"/>
              </a:ext>
            </a:extLst>
          </p:cNvPr>
          <p:cNvSpPr txBox="1"/>
          <p:nvPr/>
        </p:nvSpPr>
        <p:spPr>
          <a:xfrm>
            <a:off x="665842" y="5985043"/>
            <a:ext cx="4528458" cy="646331"/>
          </a:xfrm>
          <a:prstGeom prst="rect">
            <a:avLst/>
          </a:prstGeom>
          <a:noFill/>
        </p:spPr>
        <p:txBody>
          <a:bodyPr wrap="square" rtlCol="0" anchor="ctr">
            <a:spAutoFit/>
          </a:bodyPr>
          <a:lstStyle/>
          <a:p>
            <a:pPr algn="ctr"/>
            <a:r>
              <a:rPr lang="en-US"/>
              <a:t>Cognitive Behavioral Therapy</a:t>
            </a:r>
          </a:p>
          <a:p>
            <a:pPr algn="ctr"/>
            <a:r>
              <a:rPr lang="en-US"/>
              <a:t>(CBT)</a:t>
            </a:r>
          </a:p>
        </p:txBody>
      </p:sp>
      <p:sp>
        <p:nvSpPr>
          <p:cNvPr id="15" name="TextBox 14">
            <a:extLst>
              <a:ext uri="{FF2B5EF4-FFF2-40B4-BE49-F238E27FC236}">
                <a16:creationId xmlns:a16="http://schemas.microsoft.com/office/drawing/2014/main" id="{80A14B69-8573-4F71-8E24-A1C9B0268D1F}"/>
              </a:ext>
            </a:extLst>
          </p:cNvPr>
          <p:cNvSpPr txBox="1"/>
          <p:nvPr/>
        </p:nvSpPr>
        <p:spPr>
          <a:xfrm>
            <a:off x="6039756" y="6123543"/>
            <a:ext cx="4528458" cy="369332"/>
          </a:xfrm>
          <a:prstGeom prst="rect">
            <a:avLst/>
          </a:prstGeom>
          <a:noFill/>
        </p:spPr>
        <p:txBody>
          <a:bodyPr wrap="square" rtlCol="0" anchor="ctr">
            <a:spAutoFit/>
          </a:bodyPr>
          <a:lstStyle/>
          <a:p>
            <a:pPr algn="ctr"/>
            <a:r>
              <a:rPr lang="en-US"/>
              <a:t>Common CBT Components</a:t>
            </a:r>
          </a:p>
        </p:txBody>
      </p:sp>
    </p:spTree>
    <p:extLst>
      <p:ext uri="{BB962C8B-B14F-4D97-AF65-F5344CB8AC3E}">
        <p14:creationId xmlns:p14="http://schemas.microsoft.com/office/powerpoint/2010/main" val="6972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0C94-AB00-48B8-9A72-E68A0CE275C0}"/>
              </a:ext>
            </a:extLst>
          </p:cNvPr>
          <p:cNvSpPr>
            <a:spLocks noGrp="1"/>
          </p:cNvSpPr>
          <p:nvPr>
            <p:ph type="title"/>
          </p:nvPr>
        </p:nvSpPr>
        <p:spPr/>
        <p:txBody>
          <a:bodyPr/>
          <a:lstStyle/>
          <a:p>
            <a:r>
              <a:rPr lang="en-US"/>
              <a:t>Coordinating Supports</a:t>
            </a:r>
          </a:p>
        </p:txBody>
      </p:sp>
      <p:sp>
        <p:nvSpPr>
          <p:cNvPr id="5" name="Text Placeholder 4">
            <a:extLst>
              <a:ext uri="{FF2B5EF4-FFF2-40B4-BE49-F238E27FC236}">
                <a16:creationId xmlns:a16="http://schemas.microsoft.com/office/drawing/2014/main" id="{AA74CD97-54F2-4D86-9C9E-BFD0823B3059}"/>
              </a:ext>
            </a:extLst>
          </p:cNvPr>
          <p:cNvSpPr>
            <a:spLocks noGrp="1"/>
          </p:cNvSpPr>
          <p:nvPr>
            <p:ph type="body" idx="1"/>
          </p:nvPr>
        </p:nvSpPr>
        <p:spPr/>
        <p:txBody>
          <a:bodyPr/>
          <a:lstStyle/>
          <a:p>
            <a:r>
              <a:rPr lang="en-US"/>
              <a:t>Generalization and Maintenance</a:t>
            </a:r>
          </a:p>
        </p:txBody>
      </p:sp>
      <p:sp>
        <p:nvSpPr>
          <p:cNvPr id="6" name="Content Placeholder 5">
            <a:extLst>
              <a:ext uri="{FF2B5EF4-FFF2-40B4-BE49-F238E27FC236}">
                <a16:creationId xmlns:a16="http://schemas.microsoft.com/office/drawing/2014/main" id="{CE9C56F4-BCAD-46D1-8B3E-9A824794E524}"/>
              </a:ext>
            </a:extLst>
          </p:cNvPr>
          <p:cNvSpPr>
            <a:spLocks noGrp="1"/>
          </p:cNvSpPr>
          <p:nvPr>
            <p:ph sz="half" idx="2"/>
          </p:nvPr>
        </p:nvSpPr>
        <p:spPr/>
        <p:txBody>
          <a:bodyPr>
            <a:normAutofit/>
          </a:bodyPr>
          <a:lstStyle/>
          <a:p>
            <a:r>
              <a:rPr lang="en-US"/>
              <a:t>Generalization</a:t>
            </a:r>
          </a:p>
          <a:p>
            <a:pPr lvl="1"/>
            <a:r>
              <a:rPr lang="en-US"/>
              <a:t>Generalization: occurrence of the desired behavior(s) in new settings or contexts or with new people (Stokes &amp; Baer, 1977).</a:t>
            </a:r>
          </a:p>
          <a:p>
            <a:r>
              <a:rPr lang="en-US"/>
              <a:t>Maintenance</a:t>
            </a:r>
          </a:p>
          <a:p>
            <a:pPr lvl="1"/>
            <a:r>
              <a:rPr lang="en-US"/>
              <a:t>continued occurrence of the desired behavior(s) over time (Stokes &amp; </a:t>
            </a:r>
            <a:r>
              <a:rPr lang="en-US" err="1"/>
              <a:t>Osnes</a:t>
            </a:r>
            <a:r>
              <a:rPr lang="en-US"/>
              <a:t>, 1989).</a:t>
            </a:r>
          </a:p>
          <a:p>
            <a:pPr lvl="1"/>
            <a:endParaRPr lang="en-US"/>
          </a:p>
        </p:txBody>
      </p:sp>
      <p:sp>
        <p:nvSpPr>
          <p:cNvPr id="7" name="Text Placeholder 6">
            <a:extLst>
              <a:ext uri="{FF2B5EF4-FFF2-40B4-BE49-F238E27FC236}">
                <a16:creationId xmlns:a16="http://schemas.microsoft.com/office/drawing/2014/main" id="{90AE36D6-7217-4FE3-AF31-6F9DA42B7888}"/>
              </a:ext>
            </a:extLst>
          </p:cNvPr>
          <p:cNvSpPr>
            <a:spLocks noGrp="1"/>
          </p:cNvSpPr>
          <p:nvPr>
            <p:ph type="body" sz="quarter" idx="3"/>
          </p:nvPr>
        </p:nvSpPr>
        <p:spPr/>
        <p:txBody>
          <a:bodyPr/>
          <a:lstStyle/>
          <a:p>
            <a:r>
              <a:rPr lang="en-US"/>
              <a:t>Connections across the tiers</a:t>
            </a:r>
          </a:p>
        </p:txBody>
      </p:sp>
      <p:sp>
        <p:nvSpPr>
          <p:cNvPr id="8" name="Content Placeholder 7">
            <a:extLst>
              <a:ext uri="{FF2B5EF4-FFF2-40B4-BE49-F238E27FC236}">
                <a16:creationId xmlns:a16="http://schemas.microsoft.com/office/drawing/2014/main" id="{72FBE1F7-708A-49BC-B813-5B5036114F31}"/>
              </a:ext>
            </a:extLst>
          </p:cNvPr>
          <p:cNvSpPr>
            <a:spLocks noGrp="1"/>
          </p:cNvSpPr>
          <p:nvPr>
            <p:ph sz="quarter" idx="4"/>
          </p:nvPr>
        </p:nvSpPr>
        <p:spPr/>
        <p:txBody>
          <a:bodyPr vert="horz" lIns="91440" tIns="45720" rIns="91440" bIns="45720" rtlCol="0" anchor="t">
            <a:normAutofit/>
          </a:bodyPr>
          <a:lstStyle/>
          <a:p>
            <a:r>
              <a:rPr lang="en-US" dirty="0"/>
              <a:t>Connections to Tier 1 to social-emotional well-being instruction</a:t>
            </a:r>
          </a:p>
          <a:p>
            <a:r>
              <a:rPr lang="en-US" dirty="0"/>
              <a:t>Low-intensity strategies</a:t>
            </a:r>
          </a:p>
          <a:p>
            <a:pPr lvl="1"/>
            <a:r>
              <a:rPr lang="en-US" dirty="0"/>
              <a:t>Precorrection</a:t>
            </a:r>
            <a:endParaRPr lang="en-US" dirty="0">
              <a:cs typeface="Arial"/>
            </a:endParaRPr>
          </a:p>
          <a:p>
            <a:pPr lvl="1"/>
            <a:r>
              <a:rPr lang="en-US" dirty="0"/>
              <a:t>Behavior-specific praise</a:t>
            </a:r>
            <a:endParaRPr lang="en-US" dirty="0">
              <a:cs typeface="Arial"/>
            </a:endParaRPr>
          </a:p>
          <a:p>
            <a:r>
              <a:rPr lang="en-US" dirty="0"/>
              <a:t>Procedures for Reinforcing</a:t>
            </a:r>
            <a:endParaRPr lang="en-US" dirty="0">
              <a:cs typeface="Arial"/>
            </a:endParaRPr>
          </a:p>
          <a:p>
            <a:pPr lvl="1"/>
            <a:endParaRPr lang="en-US"/>
          </a:p>
        </p:txBody>
      </p:sp>
    </p:spTree>
    <p:extLst>
      <p:ext uri="{BB962C8B-B14F-4D97-AF65-F5344CB8AC3E}">
        <p14:creationId xmlns:p14="http://schemas.microsoft.com/office/powerpoint/2010/main" val="1858426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0C94-AB00-48B8-9A72-E68A0CE275C0}"/>
              </a:ext>
            </a:extLst>
          </p:cNvPr>
          <p:cNvSpPr>
            <a:spLocks noGrp="1"/>
          </p:cNvSpPr>
          <p:nvPr>
            <p:ph type="title"/>
          </p:nvPr>
        </p:nvSpPr>
        <p:spPr/>
        <p:txBody>
          <a:bodyPr/>
          <a:lstStyle/>
          <a:p>
            <a:r>
              <a:rPr lang="en-US"/>
              <a:t>A closer look at cognitive restructuring</a:t>
            </a:r>
          </a:p>
        </p:txBody>
      </p:sp>
      <p:graphicFrame>
        <p:nvGraphicFramePr>
          <p:cNvPr id="13" name="Content Placeholder 11">
            <a:extLst>
              <a:ext uri="{FF2B5EF4-FFF2-40B4-BE49-F238E27FC236}">
                <a16:creationId xmlns:a16="http://schemas.microsoft.com/office/drawing/2014/main" id="{3C36EAD1-52CC-49E1-8F0F-8034E7B0410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tar: 5 Points 8">
            <a:extLst>
              <a:ext uri="{FF2B5EF4-FFF2-40B4-BE49-F238E27FC236}">
                <a16:creationId xmlns:a16="http://schemas.microsoft.com/office/drawing/2014/main" id="{F91654E9-2E96-4B97-ADE6-4E113D5ABCDF}"/>
              </a:ext>
            </a:extLst>
          </p:cNvPr>
          <p:cNvSpPr/>
          <p:nvPr/>
        </p:nvSpPr>
        <p:spPr>
          <a:xfrm>
            <a:off x="2801258" y="2191657"/>
            <a:ext cx="885371" cy="827314"/>
          </a:xfrm>
          <a:prstGeom prst="star5">
            <a:avLst/>
          </a:prstGeom>
          <a:solidFill>
            <a:schemeClr val="accent2">
              <a:lumMod val="60000"/>
              <a:lumOff val="40000"/>
            </a:schemeClr>
          </a:solidFill>
          <a:ln>
            <a:solidFill>
              <a:srgbClr val="E5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0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6AF0630-F8CD-45ED-ABD3-9F21425FCC97}"/>
              </a:ext>
            </a:extLst>
          </p:cNvPr>
          <p:cNvGraphicFramePr/>
          <p:nvPr/>
        </p:nvGraphicFramePr>
        <p:xfrm>
          <a:off x="838200" y="1690688"/>
          <a:ext cx="10515600" cy="4620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CF6A7E71-76F5-4D7C-A5D3-DD20627F3C32}"/>
              </a:ext>
            </a:extLst>
          </p:cNvPr>
          <p:cNvSpPr>
            <a:spLocks noGrp="1"/>
          </p:cNvSpPr>
          <p:nvPr>
            <p:ph type="title"/>
          </p:nvPr>
        </p:nvSpPr>
        <p:spPr/>
        <p:txBody>
          <a:bodyPr>
            <a:normAutofit fontScale="90000"/>
          </a:bodyPr>
          <a:lstStyle/>
          <a:p>
            <a:r>
              <a:rPr lang="en-US"/>
              <a:t>GOAL: To modify the cognitions associated with anxiety, thereby reducing it. </a:t>
            </a:r>
          </a:p>
        </p:txBody>
      </p:sp>
    </p:spTree>
    <p:extLst>
      <p:ext uri="{BB962C8B-B14F-4D97-AF65-F5344CB8AC3E}">
        <p14:creationId xmlns:p14="http://schemas.microsoft.com/office/powerpoint/2010/main" val="365786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836C-9A9E-4C91-A3CD-D3E0192C3628}"/>
              </a:ext>
            </a:extLst>
          </p:cNvPr>
          <p:cNvSpPr>
            <a:spLocks noGrp="1"/>
          </p:cNvSpPr>
          <p:nvPr>
            <p:ph type="title"/>
          </p:nvPr>
        </p:nvSpPr>
        <p:spPr/>
        <p:txBody>
          <a:bodyPr/>
          <a:lstStyle/>
          <a:p>
            <a:r>
              <a:rPr lang="en-US"/>
              <a:t>What is Cognitive Restructuring?</a:t>
            </a:r>
          </a:p>
        </p:txBody>
      </p:sp>
      <p:sp>
        <p:nvSpPr>
          <p:cNvPr id="3" name="Content Placeholder 2">
            <a:extLst>
              <a:ext uri="{FF2B5EF4-FFF2-40B4-BE49-F238E27FC236}">
                <a16:creationId xmlns:a16="http://schemas.microsoft.com/office/drawing/2014/main" id="{C3501067-0787-46CA-9194-537EF74934D8}"/>
              </a:ext>
            </a:extLst>
          </p:cNvPr>
          <p:cNvSpPr>
            <a:spLocks noGrp="1"/>
          </p:cNvSpPr>
          <p:nvPr>
            <p:ph idx="1"/>
          </p:nvPr>
        </p:nvSpPr>
        <p:spPr/>
        <p:txBody>
          <a:bodyPr/>
          <a:lstStyle/>
          <a:p>
            <a:pPr marL="0" indent="0">
              <a:spcBef>
                <a:spcPts val="0"/>
              </a:spcBef>
              <a:spcAft>
                <a:spcPts val="600"/>
              </a:spcAft>
              <a:buNone/>
            </a:pPr>
            <a:r>
              <a:rPr lang="en-US" sz="2800"/>
              <a:t>Includes teaching students to:</a:t>
            </a:r>
          </a:p>
          <a:p>
            <a:pPr>
              <a:spcBef>
                <a:spcPts val="0"/>
              </a:spcBef>
              <a:spcAft>
                <a:spcPts val="600"/>
              </a:spcAft>
            </a:pPr>
            <a:r>
              <a:rPr lang="en-US" sz="2800"/>
              <a:t>Identify irrational thoughts and replace them with more realistic ones</a:t>
            </a:r>
          </a:p>
          <a:p>
            <a:pPr>
              <a:spcBef>
                <a:spcPts val="0"/>
              </a:spcBef>
              <a:spcAft>
                <a:spcPts val="600"/>
              </a:spcAft>
            </a:pPr>
            <a:r>
              <a:rPr lang="en-US" sz="2800"/>
              <a:t>Identify and classify irrational thoughts during anxiety-provoking events</a:t>
            </a:r>
          </a:p>
          <a:p>
            <a:pPr>
              <a:spcBef>
                <a:spcPts val="0"/>
              </a:spcBef>
              <a:spcAft>
                <a:spcPts val="600"/>
              </a:spcAft>
            </a:pPr>
            <a:r>
              <a:rPr lang="en-US" sz="2800"/>
              <a:t>Modify irrational thoughts by making realistic appraisals of the events</a:t>
            </a:r>
          </a:p>
        </p:txBody>
      </p:sp>
    </p:spTree>
    <p:extLst>
      <p:ext uri="{BB962C8B-B14F-4D97-AF65-F5344CB8AC3E}">
        <p14:creationId xmlns:p14="http://schemas.microsoft.com/office/powerpoint/2010/main" val="8751309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0CAB2DD-943C-4C72-805D-C67C374BC4CE}"/>
              </a:ext>
            </a:extLst>
          </p:cNvPr>
          <p:cNvGraphicFramePr/>
          <p:nvPr/>
        </p:nvGraphicFramePr>
        <p:xfrm>
          <a:off x="817418" y="0"/>
          <a:ext cx="10557164" cy="6757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1877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72721" y="219327"/>
          <a:ext cx="11785600" cy="6419346"/>
        </p:xfrm>
        <a:graphic>
          <a:graphicData uri="http://schemas.openxmlformats.org/drawingml/2006/table">
            <a:tbl>
              <a:tblPr firstRow="1" firstCol="1" bandRow="1">
                <a:tableStyleId>{21E4AEA4-8DFA-4A89-87EB-49C32662AFE0}</a:tableStyleId>
              </a:tblPr>
              <a:tblGrid>
                <a:gridCol w="1485579">
                  <a:extLst>
                    <a:ext uri="{9D8B030D-6E8A-4147-A177-3AD203B41FA5}">
                      <a16:colId xmlns:a16="http://schemas.microsoft.com/office/drawing/2014/main" val="20000"/>
                    </a:ext>
                  </a:extLst>
                </a:gridCol>
                <a:gridCol w="2867518">
                  <a:extLst>
                    <a:ext uri="{9D8B030D-6E8A-4147-A177-3AD203B41FA5}">
                      <a16:colId xmlns:a16="http://schemas.microsoft.com/office/drawing/2014/main" val="20001"/>
                    </a:ext>
                  </a:extLst>
                </a:gridCol>
                <a:gridCol w="2475346">
                  <a:extLst>
                    <a:ext uri="{9D8B030D-6E8A-4147-A177-3AD203B41FA5}">
                      <a16:colId xmlns:a16="http://schemas.microsoft.com/office/drawing/2014/main" val="20002"/>
                    </a:ext>
                  </a:extLst>
                </a:gridCol>
                <a:gridCol w="2576945">
                  <a:extLst>
                    <a:ext uri="{9D8B030D-6E8A-4147-A177-3AD203B41FA5}">
                      <a16:colId xmlns:a16="http://schemas.microsoft.com/office/drawing/2014/main" val="20003"/>
                    </a:ext>
                  </a:extLst>
                </a:gridCol>
                <a:gridCol w="2380212">
                  <a:extLst>
                    <a:ext uri="{9D8B030D-6E8A-4147-A177-3AD203B41FA5}">
                      <a16:colId xmlns:a16="http://schemas.microsoft.com/office/drawing/2014/main" val="20004"/>
                    </a:ext>
                  </a:extLst>
                </a:gridCol>
              </a:tblGrid>
              <a:tr h="557026">
                <a:tc gridSpan="5">
                  <a:txBody>
                    <a:bodyPr/>
                    <a:lstStyle/>
                    <a:p>
                      <a:pPr marL="0" marR="0" algn="ctr">
                        <a:lnSpc>
                          <a:spcPct val="118000"/>
                        </a:lnSpc>
                        <a:spcBef>
                          <a:spcPts val="0"/>
                        </a:spcBef>
                        <a:spcAft>
                          <a:spcPts val="0"/>
                        </a:spcAft>
                      </a:pPr>
                      <a:r>
                        <a:rPr lang="en-US" sz="1600" kern="1400">
                          <a:solidFill>
                            <a:schemeClr val="tx1"/>
                          </a:solidFill>
                          <a:effectLst/>
                          <a:latin typeface="+mn-lt"/>
                          <a:ea typeface="Times New Roman" panose="02020603050405020304" pitchFamily="18" charset="0"/>
                          <a:cs typeface="Times New Roman" panose="02020603050405020304" pitchFamily="18" charset="0"/>
                        </a:rPr>
                        <a:t>Sample Elementary Tertiary (Tier 3) Intervention Grid</a:t>
                      </a: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0943933"/>
                  </a:ext>
                </a:extLst>
              </a:tr>
              <a:tr h="557026">
                <a:tc>
                  <a:txBody>
                    <a:bodyPr/>
                    <a:lstStyle/>
                    <a:p>
                      <a:pPr marL="0" marR="0" algn="l">
                        <a:lnSpc>
                          <a:spcPct val="118000"/>
                        </a:lnSpc>
                        <a:spcBef>
                          <a:spcPts val="0"/>
                        </a:spcBef>
                        <a:spcAft>
                          <a:spcPts val="0"/>
                        </a:spcAft>
                      </a:pPr>
                      <a:r>
                        <a:rPr lang="en-US" sz="1600" kern="1400">
                          <a:solidFill>
                            <a:schemeClr val="tx1"/>
                          </a:solidFill>
                          <a:effectLst/>
                          <a:latin typeface="+mn-lt"/>
                        </a:rPr>
                        <a:t>Support</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Description</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School-wide Data:</a:t>
                      </a:r>
                    </a:p>
                    <a:p>
                      <a:pPr marL="0" marR="0" algn="ctr">
                        <a:lnSpc>
                          <a:spcPct val="118000"/>
                        </a:lnSpc>
                        <a:spcBef>
                          <a:spcPts val="0"/>
                        </a:spcBef>
                        <a:spcAft>
                          <a:spcPts val="0"/>
                        </a:spcAft>
                      </a:pPr>
                      <a:r>
                        <a:rPr lang="en-US" sz="1600" kern="1400">
                          <a:solidFill>
                            <a:schemeClr val="tx1"/>
                          </a:solidFill>
                          <a:effectLst/>
                          <a:latin typeface="+mn-lt"/>
                        </a:rPr>
                        <a:t>Entry Criteria</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Data to Monitor Progress</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a:solidFill>
                            <a:schemeClr val="tx1"/>
                          </a:solidFill>
                          <a:effectLst/>
                          <a:latin typeface="+mn-lt"/>
                        </a:rPr>
                        <a:t>Exit Criteria</a:t>
                      </a:r>
                    </a:p>
                    <a:p>
                      <a:pPr marL="0" marR="0" algn="ctr">
                        <a:lnSpc>
                          <a:spcPct val="118000"/>
                        </a:lnSpc>
                        <a:spcBef>
                          <a:spcPts val="0"/>
                        </a:spcBef>
                        <a:spcAft>
                          <a:spcPts val="0"/>
                        </a:spcAft>
                      </a:pPr>
                      <a:r>
                        <a:rPr lang="en-US" sz="1600" kern="1400">
                          <a:solidFill>
                            <a:schemeClr val="tx1"/>
                          </a:solidFill>
                          <a:effectLst/>
                          <a:latin typeface="+mn-lt"/>
                        </a:rPr>
                        <a:t> </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305294">
                <a:tc>
                  <a:txBody>
                    <a:bodyPr/>
                    <a:lstStyle/>
                    <a:p>
                      <a:pPr marL="0" marR="0">
                        <a:lnSpc>
                          <a:spcPct val="118000"/>
                        </a:lnSpc>
                        <a:spcBef>
                          <a:spcPts val="0"/>
                        </a:spcBef>
                        <a:spcAft>
                          <a:spcPts val="0"/>
                        </a:spcAft>
                      </a:pPr>
                      <a:r>
                        <a:rPr lang="en-US" sz="1600" kern="1400">
                          <a:solidFill>
                            <a:schemeClr val="tx1"/>
                          </a:solidFill>
                          <a:effectLst/>
                          <a:latin typeface="+mn-lt"/>
                        </a:rPr>
                        <a:t>Cognitive Restructuring</a:t>
                      </a:r>
                      <a:endParaRPr lang="en-US" sz="1600" kern="140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8000"/>
                        </a:lnSpc>
                        <a:spcBef>
                          <a:spcPts val="0"/>
                        </a:spcBef>
                        <a:spcAft>
                          <a:spcPts val="0"/>
                        </a:spcAft>
                      </a:pPr>
                      <a:r>
                        <a:rPr lang="en-US" sz="1600" kern="1400">
                          <a:effectLst/>
                          <a:latin typeface="+mn-lt"/>
                        </a:rPr>
                        <a:t>Individual or small group intervention lead by related service provider (e.g., counselor) using strategies rooted in Cognitive Behavior Therapy (CBT) to teach students to identify irrational emotions or thoughts, test the reality of those thoughts, and develop rational thoughts to replace depressive/anxious ones (Vannest et al., 2015). Intervention provided over 5-12 sessions.</a:t>
                      </a:r>
                      <a:endParaRPr lang="en-US" sz="1600" kern="140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a:effectLst/>
                          <a:latin typeface="+mn-lt"/>
                        </a:rPr>
                        <a:t>Behavior: </a:t>
                      </a:r>
                    </a:p>
                    <a:p>
                      <a:pPr marL="342900" marR="0" lvl="0" indent="-342900">
                        <a:spcBef>
                          <a:spcPts val="0"/>
                        </a:spcBef>
                        <a:spcAft>
                          <a:spcPts val="0"/>
                        </a:spcAft>
                        <a:buFont typeface="Wingdings" panose="05000000000000000000" pitchFamily="2" charset="2"/>
                        <a:buChar char=""/>
                      </a:pPr>
                      <a:r>
                        <a:rPr lang="en-US" sz="1600" kern="1400">
                          <a:effectLst/>
                          <a:latin typeface="+mn-lt"/>
                        </a:rPr>
                        <a:t>SRSS-E7 score:</a:t>
                      </a:r>
                      <a:br>
                        <a:rPr lang="en-US" sz="1600" kern="1400">
                          <a:effectLst/>
                          <a:latin typeface="+mn-lt"/>
                        </a:rPr>
                      </a:br>
                      <a:r>
                        <a:rPr lang="en-US" sz="1600" kern="1400">
                          <a:effectLst/>
                          <a:latin typeface="+mn-lt"/>
                        </a:rPr>
                        <a:t>Moderate (4-8) </a:t>
                      </a:r>
                    </a:p>
                    <a:p>
                      <a:pPr marL="342900" marR="0" lvl="0" indent="-342900">
                        <a:spcBef>
                          <a:spcPts val="0"/>
                        </a:spcBef>
                        <a:spcAft>
                          <a:spcPts val="0"/>
                        </a:spcAft>
                        <a:buFont typeface="Wingdings" panose="05000000000000000000" pitchFamily="2" charset="2"/>
                        <a:buChar char=""/>
                      </a:pPr>
                      <a:r>
                        <a:rPr lang="en-US" sz="1600" kern="1400">
                          <a:effectLst/>
                          <a:latin typeface="+mn-lt"/>
                        </a:rPr>
                        <a:t>SRSS-I5 score:</a:t>
                      </a:r>
                      <a:br>
                        <a:rPr lang="en-US" sz="1600" kern="1400">
                          <a:effectLst/>
                          <a:latin typeface="+mn-lt"/>
                        </a:rPr>
                      </a:br>
                      <a:r>
                        <a:rPr lang="en-US" sz="1600" kern="1400">
                          <a:effectLst/>
                          <a:latin typeface="+mn-lt"/>
                        </a:rPr>
                        <a:t>Moderate (2-3)</a:t>
                      </a:r>
                    </a:p>
                    <a:p>
                      <a:pPr marL="0" marR="0" algn="ctr">
                        <a:lnSpc>
                          <a:spcPct val="118000"/>
                        </a:lnSpc>
                        <a:spcBef>
                          <a:spcPts val="600"/>
                        </a:spcBef>
                        <a:spcAft>
                          <a:spcPts val="600"/>
                        </a:spcAft>
                      </a:pPr>
                      <a:r>
                        <a:rPr lang="en-US" sz="1600" b="1" kern="1400">
                          <a:effectLst/>
                          <a:latin typeface="+mn-lt"/>
                        </a:rPr>
                        <a:t>AND/OR</a:t>
                      </a:r>
                    </a:p>
                    <a:p>
                      <a:pPr marL="342900" marR="0" lvl="0" indent="-342900">
                        <a:spcBef>
                          <a:spcPts val="0"/>
                        </a:spcBef>
                        <a:spcAft>
                          <a:spcPts val="0"/>
                        </a:spcAft>
                        <a:buFont typeface="Wingdings" panose="05000000000000000000" pitchFamily="2" charset="2"/>
                        <a:buChar char=""/>
                      </a:pPr>
                      <a:r>
                        <a:rPr lang="en-US" sz="1600" kern="1400">
                          <a:effectLst/>
                          <a:latin typeface="+mn-lt"/>
                        </a:rPr>
                        <a:t>2 or more office discipline referrals (ODR)</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a:effectLst/>
                          <a:latin typeface="+mn-lt"/>
                        </a:rPr>
                        <a:t>AND/OR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400" cap="none" spc="0" normalizeH="0" baseline="0" noProof="0">
                          <a:ln>
                            <a:noFill/>
                          </a:ln>
                          <a:solidFill>
                            <a:prstClr val="black"/>
                          </a:solidFill>
                          <a:effectLst/>
                          <a:uLnTx/>
                          <a:uFillTx/>
                          <a:latin typeface="+mn-lt"/>
                          <a:ea typeface="+mn-ea"/>
                          <a:cs typeface="+mn-cs"/>
                        </a:rPr>
                        <a:t>4 or more nurse visits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a:effectLst/>
                          <a:latin typeface="+mn-lt"/>
                        </a:rPr>
                        <a:t>AND/OR</a:t>
                      </a:r>
                      <a:endParaRPr kumimoji="0" lang="en-US" sz="1600" b="0" i="0" u="none" strike="noStrike" kern="1400" cap="none" spc="0" normalizeH="0" baseline="0" noProof="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400" cap="none" spc="0" normalizeH="0" baseline="0" noProof="0">
                          <a:ln>
                            <a:noFill/>
                          </a:ln>
                          <a:solidFill>
                            <a:prstClr val="black"/>
                          </a:solidFill>
                          <a:effectLst/>
                          <a:uLnTx/>
                          <a:uFillTx/>
                          <a:latin typeface="+mn-lt"/>
                          <a:ea typeface="+mn-ea"/>
                          <a:cs typeface="+mn-cs"/>
                        </a:rPr>
                        <a:t>2 or more unexcused absences over the past 4 weeks</a:t>
                      </a:r>
                      <a:endParaRPr lang="en-US" sz="1600" b="1" kern="1400">
                        <a:effectLst/>
                        <a:latin typeface="+mn-lt"/>
                      </a:endParaRPr>
                    </a:p>
                    <a:p>
                      <a:pPr marL="0" marR="0" algn="ctr">
                        <a:lnSpc>
                          <a:spcPct val="118000"/>
                        </a:lnSpc>
                        <a:spcBef>
                          <a:spcPts val="600"/>
                        </a:spcBef>
                        <a:spcAft>
                          <a:spcPts val="600"/>
                        </a:spcAft>
                      </a:pPr>
                      <a:r>
                        <a:rPr lang="en-US" sz="1600" b="1" kern="1400">
                          <a:effectLst/>
                          <a:latin typeface="+mn-lt"/>
                        </a:rPr>
                        <a:t>AND</a:t>
                      </a:r>
                    </a:p>
                    <a:p>
                      <a:pPr marL="342900" marR="0" lvl="0" indent="-342900">
                        <a:spcBef>
                          <a:spcPts val="0"/>
                        </a:spcBef>
                        <a:spcAft>
                          <a:spcPts val="0"/>
                        </a:spcAft>
                        <a:buFont typeface="Wingdings" panose="05000000000000000000" pitchFamily="2" charset="2"/>
                        <a:buChar char=""/>
                      </a:pPr>
                      <a:r>
                        <a:rPr lang="en-US" sz="1600" kern="1400">
                          <a:solidFill>
                            <a:srgbClr val="000000"/>
                          </a:solidFill>
                          <a:effectLst/>
                          <a:latin typeface="+mn-lt"/>
                          <a:ea typeface="Times New Roman" panose="02020603050405020304" pitchFamily="18" charset="0"/>
                          <a:cs typeface="Times New Roman" panose="02020603050405020304" pitchFamily="18" charset="0"/>
                        </a:rPr>
                        <a:t>Parent permission</a:t>
                      </a: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b="1" kern="1400">
                          <a:effectLst/>
                          <a:latin typeface="+mn-lt"/>
                        </a:rPr>
                        <a:t>Student measures:</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Attendance</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Student record of self-monitoring</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Permanent products (e.g., assignments completed)</a:t>
                      </a:r>
                    </a:p>
                    <a:p>
                      <a:pPr marL="0" marR="0">
                        <a:lnSpc>
                          <a:spcPct val="118000"/>
                        </a:lnSpc>
                        <a:spcBef>
                          <a:spcPts val="0"/>
                        </a:spcBef>
                        <a:spcAft>
                          <a:spcPts val="0"/>
                        </a:spcAft>
                      </a:pPr>
                      <a:r>
                        <a:rPr lang="en-US" sz="1600" b="1" kern="1400">
                          <a:effectLst/>
                          <a:latin typeface="+mn-lt"/>
                        </a:rPr>
                        <a:t>Treatment integrity:</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Treatment integrity checklist</a:t>
                      </a:r>
                      <a:br>
                        <a:rPr lang="en-US" sz="1600" kern="1400">
                          <a:effectLst/>
                          <a:latin typeface="+mn-lt"/>
                        </a:rPr>
                      </a:br>
                      <a:r>
                        <a:rPr lang="en-US" sz="1600" kern="1400">
                          <a:effectLst/>
                          <a:latin typeface="+mn-lt"/>
                        </a:rPr>
                        <a:t>(e.g., adherence to intervention protocol)</a:t>
                      </a:r>
                    </a:p>
                    <a:p>
                      <a:pPr marL="0" marR="0" indent="0">
                        <a:lnSpc>
                          <a:spcPct val="118000"/>
                        </a:lnSpc>
                        <a:spcBef>
                          <a:spcPts val="0"/>
                        </a:spcBef>
                        <a:spcAft>
                          <a:spcPts val="0"/>
                        </a:spcAft>
                        <a:buFont typeface="Wingdings" panose="05000000000000000000" pitchFamily="2" charset="2"/>
                        <a:buNone/>
                      </a:pPr>
                      <a:endParaRPr lang="en-US" sz="1600" kern="1400">
                        <a:effectLst/>
                        <a:latin typeface="+mn-lt"/>
                      </a:endParaRPr>
                    </a:p>
                    <a:p>
                      <a:pPr marL="0" marR="0">
                        <a:lnSpc>
                          <a:spcPct val="118000"/>
                        </a:lnSpc>
                        <a:spcBef>
                          <a:spcPts val="0"/>
                        </a:spcBef>
                        <a:spcAft>
                          <a:spcPts val="0"/>
                        </a:spcAft>
                      </a:pPr>
                      <a:r>
                        <a:rPr lang="en-US" sz="1600" b="1" kern="1400">
                          <a:effectLst/>
                          <a:latin typeface="+mn-lt"/>
                        </a:rPr>
                        <a:t>Social validity:</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Teacher: IRP 15</a:t>
                      </a:r>
                    </a:p>
                    <a:p>
                      <a:pPr marL="285750" marR="0" indent="-285750">
                        <a:lnSpc>
                          <a:spcPct val="118000"/>
                        </a:lnSpc>
                        <a:spcBef>
                          <a:spcPts val="0"/>
                        </a:spcBef>
                        <a:spcAft>
                          <a:spcPts val="0"/>
                        </a:spcAft>
                        <a:buFont typeface="Wingdings" panose="05000000000000000000" pitchFamily="2" charset="2"/>
                        <a:buChar char=""/>
                      </a:pPr>
                      <a:r>
                        <a:rPr lang="en-US" sz="1600" kern="1400">
                          <a:effectLst/>
                          <a:latin typeface="+mn-lt"/>
                        </a:rPr>
                        <a:t>Student: CIRP</a:t>
                      </a: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spcBef>
                          <a:spcPts val="0"/>
                        </a:spcBef>
                        <a:spcAft>
                          <a:spcPts val="0"/>
                        </a:spcAft>
                        <a:buFont typeface="Wingdings" panose="05000000000000000000" pitchFamily="2" charset="2"/>
                        <a:buChar char=""/>
                      </a:pPr>
                      <a:r>
                        <a:rPr lang="en-US" sz="1600" kern="1400">
                          <a:effectLst/>
                          <a:latin typeface="+mn-lt"/>
                        </a:rPr>
                        <a:t>SRSS-E7 score:</a:t>
                      </a:r>
                      <a:br>
                        <a:rPr lang="en-US" sz="1600" kern="1400">
                          <a:effectLst/>
                          <a:latin typeface="+mn-lt"/>
                        </a:rPr>
                      </a:br>
                      <a:r>
                        <a:rPr lang="en-US" sz="1600" kern="1400">
                          <a:effectLst/>
                          <a:latin typeface="+mn-lt"/>
                        </a:rPr>
                        <a:t>Low (0-3) </a:t>
                      </a:r>
                    </a:p>
                    <a:p>
                      <a:pPr marL="342900" marR="0" lvl="0" indent="-342900">
                        <a:spcBef>
                          <a:spcPts val="0"/>
                        </a:spcBef>
                        <a:spcAft>
                          <a:spcPts val="0"/>
                        </a:spcAft>
                        <a:buFont typeface="Wingdings" panose="05000000000000000000" pitchFamily="2" charset="2"/>
                        <a:buChar char=""/>
                      </a:pPr>
                      <a:r>
                        <a:rPr lang="en-US" sz="1600" kern="1400">
                          <a:effectLst/>
                          <a:latin typeface="+mn-lt"/>
                        </a:rPr>
                        <a:t>SRSS-I5 score:</a:t>
                      </a:r>
                      <a:br>
                        <a:rPr lang="en-US" sz="1600" kern="1400">
                          <a:effectLst/>
                          <a:latin typeface="+mn-lt"/>
                        </a:rPr>
                      </a:br>
                      <a:r>
                        <a:rPr lang="en-US" sz="1600" kern="1400">
                          <a:effectLst/>
                          <a:latin typeface="+mn-lt"/>
                        </a:rPr>
                        <a:t>Low (0-1)</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a:effectLst/>
                          <a:latin typeface="+mn-lt"/>
                        </a:rPr>
                        <a:t>AND/OR</a:t>
                      </a:r>
                      <a:endParaRPr lang="en-US" sz="1600" kern="1400">
                        <a:effectLst/>
                        <a:latin typeface="+mn-lt"/>
                      </a:endParaRPr>
                    </a:p>
                    <a:p>
                      <a:pPr marL="342900" marR="0" lvl="0" indent="-342900">
                        <a:spcBef>
                          <a:spcPts val="0"/>
                        </a:spcBef>
                        <a:spcAft>
                          <a:spcPts val="0"/>
                        </a:spcAft>
                        <a:buFont typeface="Wingdings" panose="05000000000000000000" pitchFamily="2" charset="2"/>
                        <a:buChar char=""/>
                      </a:pPr>
                      <a:r>
                        <a:rPr lang="en-US" sz="1600" kern="1400">
                          <a:effectLst/>
                          <a:latin typeface="+mn-lt"/>
                        </a:rPr>
                        <a:t>no ODR over last 6 weeks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a:effectLst/>
                          <a:latin typeface="+mn-lt"/>
                        </a:rPr>
                        <a:t>AND/OR</a:t>
                      </a:r>
                      <a:endParaRPr lang="en-US" sz="1600" kern="1400">
                        <a:effectLst/>
                        <a:latin typeface="+mn-lt"/>
                      </a:endParaRPr>
                    </a:p>
                    <a:p>
                      <a:pPr marL="342900" marR="0" lvl="0" indent="-342900">
                        <a:spcBef>
                          <a:spcPts val="0"/>
                        </a:spcBef>
                        <a:spcAft>
                          <a:spcPts val="0"/>
                        </a:spcAft>
                        <a:buFont typeface="Wingdings" panose="05000000000000000000" pitchFamily="2" charset="2"/>
                        <a:buChar char=""/>
                      </a:pPr>
                      <a:r>
                        <a:rPr lang="en-US" sz="1600" kern="1400">
                          <a:effectLst/>
                          <a:latin typeface="+mn-lt"/>
                        </a:rPr>
                        <a:t>No nurse visits over 4-week period (except for visits necessary for medication, injury, illness)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a:effectLst/>
                          <a:latin typeface="+mn-lt"/>
                        </a:rPr>
                        <a:t>AND/OR</a:t>
                      </a:r>
                      <a:endParaRPr lang="en-US" sz="1600" kern="1400">
                        <a:effectLst/>
                        <a:latin typeface="+mn-lt"/>
                      </a:endParaRPr>
                    </a:p>
                    <a:p>
                      <a:pPr marL="342900" marR="0" lvl="0" indent="-342900">
                        <a:spcBef>
                          <a:spcPts val="0"/>
                        </a:spcBef>
                        <a:spcAft>
                          <a:spcPts val="0"/>
                        </a:spcAft>
                        <a:buFont typeface="Wingdings" panose="05000000000000000000" pitchFamily="2" charset="2"/>
                        <a:buChar char=""/>
                      </a:pPr>
                      <a:r>
                        <a:rPr lang="en-US" sz="1600" kern="1400">
                          <a:effectLst/>
                          <a:latin typeface="+mn-lt"/>
                        </a:rPr>
                        <a:t>Attendance: no unexcused absences over 4-week period</a:t>
                      </a:r>
                    </a:p>
                    <a:p>
                      <a:pPr marL="0" marR="0" lvl="0" indent="0">
                        <a:spcBef>
                          <a:spcPts val="0"/>
                        </a:spcBef>
                        <a:spcAft>
                          <a:spcPts val="0"/>
                        </a:spcAft>
                        <a:buFont typeface="Wingdings" panose="05000000000000000000" pitchFamily="2" charset="2"/>
                        <a:buNone/>
                      </a:pPr>
                      <a:endParaRPr lang="en-US" sz="1600" kern="1400">
                        <a:effectLst/>
                        <a:latin typeface="+mn-lt"/>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607869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BEC0-0442-4523-82E1-09918121CA98}"/>
              </a:ext>
            </a:extLst>
          </p:cNvPr>
          <p:cNvSpPr>
            <a:spLocks noGrp="1"/>
          </p:cNvSpPr>
          <p:nvPr>
            <p:ph type="title"/>
          </p:nvPr>
        </p:nvSpPr>
        <p:spPr/>
        <p:txBody>
          <a:bodyPr/>
          <a:lstStyle/>
          <a:p>
            <a:r>
              <a:rPr lang="en-US"/>
              <a:t>Strategies and resources</a:t>
            </a:r>
          </a:p>
        </p:txBody>
      </p:sp>
      <p:sp>
        <p:nvSpPr>
          <p:cNvPr id="8" name="Content Placeholder 7">
            <a:extLst>
              <a:ext uri="{FF2B5EF4-FFF2-40B4-BE49-F238E27FC236}">
                <a16:creationId xmlns:a16="http://schemas.microsoft.com/office/drawing/2014/main" id="{48CD9841-4F03-4C47-B030-9C19444867C6}"/>
              </a:ext>
            </a:extLst>
          </p:cNvPr>
          <p:cNvSpPr>
            <a:spLocks noGrp="1"/>
          </p:cNvSpPr>
          <p:nvPr>
            <p:ph idx="1"/>
          </p:nvPr>
        </p:nvSpPr>
        <p:spPr>
          <a:xfrm>
            <a:off x="838200" y="1825625"/>
            <a:ext cx="6350540" cy="4351338"/>
          </a:xfrm>
        </p:spPr>
        <p:txBody>
          <a:bodyPr/>
          <a:lstStyle/>
          <a:p>
            <a:r>
              <a:rPr lang="en-US"/>
              <a:t>Positive storytelling</a:t>
            </a:r>
          </a:p>
          <a:p>
            <a:r>
              <a:rPr lang="en-US"/>
              <a:t>Rewarding brave behavior</a:t>
            </a:r>
          </a:p>
          <a:p>
            <a:r>
              <a:rPr lang="en-US"/>
              <a:t>Evaluating the worst-case scenario</a:t>
            </a:r>
          </a:p>
          <a:p>
            <a:r>
              <a:rPr lang="en-US"/>
              <a:t>Teaching self-relaxation</a:t>
            </a:r>
          </a:p>
        </p:txBody>
      </p:sp>
      <p:pic>
        <p:nvPicPr>
          <p:cNvPr id="3" name="Picture 2">
            <a:extLst>
              <a:ext uri="{FF2B5EF4-FFF2-40B4-BE49-F238E27FC236}">
                <a16:creationId xmlns:a16="http://schemas.microsoft.com/office/drawing/2014/main" id="{A07C2C24-9460-4827-95C1-CD89FE967A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982686" y="1449820"/>
            <a:ext cx="5763493" cy="4322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3707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9" name="Picture 5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8" name="Picture 50"/>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7" name="Picture 49"/>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6" name="Picture 48"/>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0" name="Picture 4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4" name="Picture 46"/>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3" name="Picture 4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2" name="Picture 4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91"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9" name="Picture 41"/>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8" name="Picture 40"/>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7" name="Picture 39"/>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6" name="Picture 38"/>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1" name="Picture 33"/>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2084" name="Picture 36"/>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65410" y="4692583"/>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65411" y="4692583"/>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idx="1"/>
          </p:nvPr>
        </p:nvSpPr>
        <p:spPr>
          <a:xfrm>
            <a:off x="838200" y="1825625"/>
            <a:ext cx="6657753" cy="4351338"/>
          </a:xfrm>
        </p:spPr>
        <p:txBody>
          <a:bodyPr/>
          <a:lstStyle/>
          <a:p>
            <a:pPr marL="0" indent="0">
              <a:buNone/>
            </a:pPr>
            <a:r>
              <a:rPr lang="en-US"/>
              <a:t>Which strategies would you like to explore?</a:t>
            </a:r>
          </a:p>
          <a:p>
            <a:pPr lvl="1"/>
            <a:r>
              <a:rPr lang="en-US"/>
              <a:t>Relaxation Training (Tiers 1-3)</a:t>
            </a:r>
          </a:p>
          <a:p>
            <a:pPr lvl="1"/>
            <a:r>
              <a:rPr lang="en-US"/>
              <a:t>Self-Monitoring (Tier 2)</a:t>
            </a:r>
          </a:p>
          <a:p>
            <a:pPr lvl="1"/>
            <a:r>
              <a:rPr lang="en-US"/>
              <a:t>Cognitive Behavioral Therapy (Tier 3)</a:t>
            </a:r>
          </a:p>
          <a:p>
            <a:pPr marL="0" indent="0">
              <a:buNone/>
            </a:pPr>
            <a:r>
              <a:rPr lang="en-US"/>
              <a:t>How could you collaborate with families to support students with internalizing concerns?</a:t>
            </a:r>
          </a:p>
        </p:txBody>
      </p:sp>
      <p:pic>
        <p:nvPicPr>
          <p:cNvPr id="12" name="Picture 11">
            <a:extLst>
              <a:ext uri="{FF2B5EF4-FFF2-40B4-BE49-F238E27FC236}">
                <a16:creationId xmlns:a16="http://schemas.microsoft.com/office/drawing/2014/main" id="{B8459C28-286E-58D7-CBD1-B31D3930ECB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95953" y="540009"/>
            <a:ext cx="2791875" cy="4008474"/>
          </a:xfrm>
          <a:prstGeom prst="rect">
            <a:avLst/>
          </a:prstGeom>
          <a:ln>
            <a:solidFill>
              <a:schemeClr val="tx1"/>
            </a:solidFill>
          </a:ln>
        </p:spPr>
      </p:pic>
      <p:pic>
        <p:nvPicPr>
          <p:cNvPr id="2" name="Picture 1">
            <a:extLst>
              <a:ext uri="{FF2B5EF4-FFF2-40B4-BE49-F238E27FC236}">
                <a16:creationId xmlns:a16="http://schemas.microsoft.com/office/drawing/2014/main" id="{647C72A6-3C9F-5EEB-D59D-2ECCA4DA1C2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5400000">
            <a:off x="9111471" y="2866089"/>
            <a:ext cx="3027214" cy="2270410"/>
          </a:xfrm>
          <a:prstGeom prst="rect">
            <a:avLst/>
          </a:prstGeom>
          <a:ln>
            <a:solidFill>
              <a:schemeClr val="tx1"/>
            </a:solidFill>
          </a:ln>
        </p:spPr>
      </p:pic>
    </p:spTree>
    <p:extLst>
      <p:ext uri="{BB962C8B-B14F-4D97-AF65-F5344CB8AC3E}">
        <p14:creationId xmlns:p14="http://schemas.microsoft.com/office/powerpoint/2010/main" val="2856641223"/>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normAutofit/>
          </a:bodyPr>
          <a:lstStyle/>
          <a:p>
            <a:r>
              <a:rPr lang="en-US" sz="5400"/>
              <a:t>Exploring Other Tertiary (Tier 3) Interventions in Ci3T Models</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86850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425B33-A14D-6279-CC6B-FBBC791B3631}"/>
              </a:ext>
            </a:extLst>
          </p:cNvPr>
          <p:cNvSpPr>
            <a:spLocks noGrp="1"/>
          </p:cNvSpPr>
          <p:nvPr>
            <p:ph type="title"/>
          </p:nvPr>
        </p:nvSpPr>
        <p:spPr>
          <a:xfrm>
            <a:off x="838200" y="365125"/>
            <a:ext cx="6870290" cy="1325563"/>
          </a:xfrm>
        </p:spPr>
        <p:txBody>
          <a:bodyPr/>
          <a:lstStyle/>
          <a:p>
            <a:r>
              <a:rPr lang="en-US"/>
              <a:t>Functional Assessment-based Interventions (FABI)</a:t>
            </a:r>
          </a:p>
        </p:txBody>
      </p:sp>
      <p:pic>
        <p:nvPicPr>
          <p:cNvPr id="5" name="Picture 4">
            <a:extLst>
              <a:ext uri="{FF2B5EF4-FFF2-40B4-BE49-F238E27FC236}">
                <a16:creationId xmlns:a16="http://schemas.microsoft.com/office/drawing/2014/main" id="{252D3090-E690-524D-F5EE-2D6A9D334833}"/>
              </a:ext>
            </a:extLst>
          </p:cNvPr>
          <p:cNvPicPr>
            <a:picLocks noChangeAspect="1"/>
          </p:cNvPicPr>
          <p:nvPr/>
        </p:nvPicPr>
        <p:blipFill>
          <a:blip r:embed="rId2"/>
          <a:stretch>
            <a:fillRect/>
          </a:stretch>
        </p:blipFill>
        <p:spPr>
          <a:xfrm>
            <a:off x="838200" y="1825625"/>
            <a:ext cx="7081023" cy="4697746"/>
          </a:xfrm>
          <a:prstGeom prst="rect">
            <a:avLst/>
          </a:prstGeom>
        </p:spPr>
      </p:pic>
      <p:sp>
        <p:nvSpPr>
          <p:cNvPr id="2" name="Oval 1">
            <a:extLst>
              <a:ext uri="{FF2B5EF4-FFF2-40B4-BE49-F238E27FC236}">
                <a16:creationId xmlns:a16="http://schemas.microsoft.com/office/drawing/2014/main" id="{BB11FB89-514E-3A60-7EAD-5564F65E4864}"/>
              </a:ext>
            </a:extLst>
          </p:cNvPr>
          <p:cNvSpPr/>
          <p:nvPr/>
        </p:nvSpPr>
        <p:spPr>
          <a:xfrm rot="16200000">
            <a:off x="5806113" y="1767359"/>
            <a:ext cx="841413" cy="2276260"/>
          </a:xfrm>
          <a:prstGeom prst="ellipse">
            <a:avLst/>
          </a:prstGeom>
          <a:noFill/>
          <a:ln w="57150">
            <a:solidFill>
              <a:schemeClr val="accent1">
                <a:lumMod val="60000"/>
                <a:lumOff val="4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34E2860-B2B3-0ECE-6748-AC305F22BC50}"/>
              </a:ext>
            </a:extLst>
          </p:cNvPr>
          <p:cNvPicPr>
            <a:picLocks noChangeAspect="1"/>
          </p:cNvPicPr>
          <p:nvPr/>
        </p:nvPicPr>
        <p:blipFill>
          <a:blip r:embed="rId3"/>
          <a:stretch>
            <a:fillRect/>
          </a:stretch>
        </p:blipFill>
        <p:spPr>
          <a:xfrm>
            <a:off x="2290742" y="3433303"/>
            <a:ext cx="5628481" cy="3424697"/>
          </a:xfrm>
          <a:prstGeom prst="rect">
            <a:avLst/>
          </a:prstGeom>
          <a:ln>
            <a:solidFill>
              <a:schemeClr val="bg2">
                <a:lumMod val="75000"/>
              </a:schemeClr>
            </a:solidFill>
          </a:ln>
        </p:spPr>
      </p:pic>
      <p:pic>
        <p:nvPicPr>
          <p:cNvPr id="15" name="Picture 14">
            <a:extLst>
              <a:ext uri="{FF2B5EF4-FFF2-40B4-BE49-F238E27FC236}">
                <a16:creationId xmlns:a16="http://schemas.microsoft.com/office/drawing/2014/main" id="{CFE2AF2E-7131-9729-38DC-59BDBB6426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4501" y="1825625"/>
            <a:ext cx="3965118" cy="4655179"/>
          </a:xfrm>
          <a:prstGeom prst="rect">
            <a:avLst/>
          </a:prstGeom>
          <a:ln>
            <a:solidFill>
              <a:schemeClr val="bg2">
                <a:lumMod val="75000"/>
              </a:schemeClr>
            </a:solidFill>
          </a:ln>
        </p:spPr>
      </p:pic>
      <p:sp>
        <p:nvSpPr>
          <p:cNvPr id="3" name="Rectangle: Rounded Corners 2">
            <a:extLst>
              <a:ext uri="{FF2B5EF4-FFF2-40B4-BE49-F238E27FC236}">
                <a16:creationId xmlns:a16="http://schemas.microsoft.com/office/drawing/2014/main" id="{F846481B-CDBC-4EC1-59C5-8980BA85AD9D}"/>
              </a:ext>
            </a:extLst>
          </p:cNvPr>
          <p:cNvSpPr/>
          <p:nvPr/>
        </p:nvSpPr>
        <p:spPr>
          <a:xfrm>
            <a:off x="7708490" y="365125"/>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https://www.ci3t.org/fabi</a:t>
            </a:r>
            <a:r>
              <a:rPr lang="en-US">
                <a:solidFill>
                  <a:schemeClr val="bg1"/>
                </a:solidFill>
              </a:rPr>
              <a:t>    </a:t>
            </a:r>
          </a:p>
        </p:txBody>
      </p:sp>
    </p:spTree>
    <p:extLst>
      <p:ext uri="{BB962C8B-B14F-4D97-AF65-F5344CB8AC3E}">
        <p14:creationId xmlns:p14="http://schemas.microsoft.com/office/powerpoint/2010/main" val="29022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552C-17FA-4B02-D1B8-E08C9605AC66}"/>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726C880D-E56E-B07F-85D6-A179924637AD}"/>
              </a:ext>
            </a:extLst>
          </p:cNvPr>
          <p:cNvSpPr>
            <a:spLocks noGrp="1"/>
          </p:cNvSpPr>
          <p:nvPr>
            <p:ph sz="half" idx="1"/>
          </p:nvPr>
        </p:nvSpPr>
        <p:spPr/>
        <p:txBody>
          <a:bodyPr>
            <a:normAutofit lnSpcReduction="10000"/>
          </a:bodyPr>
          <a:lstStyle/>
          <a:p>
            <a:r>
              <a:rPr lang="en-US" sz="2800"/>
              <a:t>What Tier 3 interventions are listed in your Ci3T implementation manual to support students with externalizing behavior needs?</a:t>
            </a:r>
          </a:p>
          <a:p>
            <a:endParaRPr lang="en-US" sz="2800"/>
          </a:p>
          <a:p>
            <a:r>
              <a:rPr lang="en-US" sz="2800"/>
              <a:t>What Tier 3 interventions are listed in your Ci3T implementation manual to support students with internalizing behavior needs?</a:t>
            </a:r>
          </a:p>
        </p:txBody>
      </p:sp>
      <p:pic>
        <p:nvPicPr>
          <p:cNvPr id="4" name="Content Placeholder 10" descr="A screenshot of a chat&#10;&#10;Description automatically generated">
            <a:extLst>
              <a:ext uri="{FF2B5EF4-FFF2-40B4-BE49-F238E27FC236}">
                <a16:creationId xmlns:a16="http://schemas.microsoft.com/office/drawing/2014/main" id="{F724CB48-58F5-90E4-DAD5-F6A41ACCE5F0}"/>
              </a:ext>
            </a:extLst>
          </p:cNvPr>
          <p:cNvPicPr>
            <a:picLocks noChangeAspect="1"/>
          </p:cNvPicPr>
          <p:nvPr/>
        </p:nvPicPr>
        <p:blipFill>
          <a:blip r:embed="rId3"/>
          <a:stretch>
            <a:fillRect/>
          </a:stretch>
        </p:blipFill>
        <p:spPr>
          <a:xfrm>
            <a:off x="6506215" y="1672742"/>
            <a:ext cx="3223626" cy="3473519"/>
          </a:xfrm>
          <a:prstGeom prst="rect">
            <a:avLst/>
          </a:prstGeom>
          <a:ln>
            <a:solidFill>
              <a:schemeClr val="tx1"/>
            </a:solidFill>
          </a:ln>
        </p:spPr>
      </p:pic>
      <p:grpSp>
        <p:nvGrpSpPr>
          <p:cNvPr id="9" name="Group 8">
            <a:extLst>
              <a:ext uri="{FF2B5EF4-FFF2-40B4-BE49-F238E27FC236}">
                <a16:creationId xmlns:a16="http://schemas.microsoft.com/office/drawing/2014/main" id="{14FF2757-A898-8A42-471F-B6D04E33DC97}"/>
              </a:ext>
            </a:extLst>
          </p:cNvPr>
          <p:cNvGrpSpPr/>
          <p:nvPr/>
        </p:nvGrpSpPr>
        <p:grpSpPr>
          <a:xfrm>
            <a:off x="9918711" y="4001294"/>
            <a:ext cx="1561171" cy="2129883"/>
            <a:chOff x="10326029" y="3813717"/>
            <a:chExt cx="1561171" cy="2129883"/>
          </a:xfrm>
        </p:grpSpPr>
        <p:pic>
          <p:nvPicPr>
            <p:cNvPr id="11" name="Graphic 10" descr="Keyboard outline">
              <a:extLst>
                <a:ext uri="{FF2B5EF4-FFF2-40B4-BE49-F238E27FC236}">
                  <a16:creationId xmlns:a16="http://schemas.microsoft.com/office/drawing/2014/main" id="{9BD9CDAC-5D74-8F82-87A4-6734EBAAE8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2D90BD-884C-DC7D-BCD1-E51FD03F07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9583" y="3887462"/>
              <a:ext cx="1473063" cy="1473063"/>
            </a:xfrm>
            <a:prstGeom prst="rect">
              <a:avLst/>
            </a:prstGeom>
          </p:spPr>
        </p:pic>
        <p:sp>
          <p:nvSpPr>
            <p:cNvPr id="15" name="Rectangle 14">
              <a:extLst>
                <a:ext uri="{FF2B5EF4-FFF2-40B4-BE49-F238E27FC236}">
                  <a16:creationId xmlns:a16="http://schemas.microsoft.com/office/drawing/2014/main" id="{319574C6-D2A7-E884-7B9E-3F040E601A08}"/>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20753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3909403777"/>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dirty="0">
                          <a:solidFill>
                            <a:schemeClr val="tx1"/>
                          </a:solidFill>
                          <a:effectLst/>
                        </a:rPr>
                        <a:t>Ci3T EMPOWER Sessions</a:t>
                      </a:r>
                    </a:p>
                    <a:p>
                      <a:pPr marL="0" marR="0">
                        <a:lnSpc>
                          <a:spcPct val="115000"/>
                        </a:lnSpc>
                        <a:spcBef>
                          <a:spcPts val="0"/>
                        </a:spcBef>
                        <a:spcAft>
                          <a:spcPts val="0"/>
                        </a:spcAft>
                      </a:pPr>
                      <a:r>
                        <a:rPr lang="en-US" sz="1400" dirty="0">
                          <a:solidFill>
                            <a:schemeClr val="tx1"/>
                          </a:solidFill>
                          <a:effectLst/>
                        </a:rPr>
                        <a:t>Location: </a:t>
                      </a:r>
                      <a:r>
                        <a:rPr lang="en-US" sz="1400" b="0" dirty="0">
                          <a:solidFill>
                            <a:schemeClr val="tx1"/>
                          </a:solidFill>
                          <a:effectLst/>
                        </a:rPr>
                        <a:t>Remote via Zoom</a:t>
                      </a:r>
                    </a:p>
                    <a:p>
                      <a:pPr marL="0" marR="0">
                        <a:lnSpc>
                          <a:spcPct val="115000"/>
                        </a:lnSpc>
                        <a:spcBef>
                          <a:spcPts val="0"/>
                        </a:spcBef>
                        <a:spcAft>
                          <a:spcPts val="0"/>
                        </a:spcAft>
                      </a:pPr>
                      <a:r>
                        <a:rPr lang="en-US" sz="1400" dirty="0">
                          <a:solidFill>
                            <a:schemeClr val="tx1"/>
                          </a:solidFill>
                          <a:effectLst/>
                        </a:rPr>
                        <a:t>Attended by: </a:t>
                      </a:r>
                      <a:r>
                        <a:rPr lang="en-US" sz="1400" b="0" dirty="0">
                          <a:solidFill>
                            <a:schemeClr val="tx1"/>
                          </a:solidFill>
                          <a:effectLst/>
                        </a:rPr>
                        <a:t>School Ci3T Leadership Teams, Ci3T District Trainers and Coaches, Faculty and Staff, Families (adults only). Community Members</a:t>
                      </a:r>
                      <a:endParaRPr lang="en-US"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dirty="0">
                          <a:solidFill>
                            <a:schemeClr val="tx1"/>
                          </a:solidFill>
                          <a:effectLst/>
                        </a:rPr>
                        <a:t>Times (Pacific)</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a:t>
                      </a:r>
                    </a:p>
                    <a:p>
                      <a:pPr marL="0" marR="0" algn="ctr">
                        <a:lnSpc>
                          <a:spcPct val="115000"/>
                        </a:lnSpc>
                        <a:spcBef>
                          <a:spcPts val="0"/>
                        </a:spcBef>
                        <a:spcAft>
                          <a:spcPts val="0"/>
                        </a:spcAft>
                      </a:pPr>
                      <a:r>
                        <a:rPr lang="en-US" sz="1400" dirty="0">
                          <a:solidFill>
                            <a:schemeClr val="tx1"/>
                          </a:solidFill>
                          <a:effectLst/>
                        </a:rPr>
                        <a:t>(Central)</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 (Eastern)</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1. Getting Started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Sep. 19, 2023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2. Screening</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Oct. 19,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Strategies</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Nov. 30,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4. Tier 2</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Jan. 9,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5. Tier 3</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Mar. 28, 2024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6. Moving Forward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Apr. 23,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85527" y="365125"/>
            <a:ext cx="733369" cy="733369"/>
          </a:xfrm>
          <a:prstGeom prst="rect">
            <a:avLst/>
          </a:prstGeom>
        </p:spPr>
      </p:pic>
      <p:sp>
        <p:nvSpPr>
          <p:cNvPr id="3" name="Star: 5 Points 2">
            <a:extLst>
              <a:ext uri="{FF2B5EF4-FFF2-40B4-BE49-F238E27FC236}">
                <a16:creationId xmlns:a16="http://schemas.microsoft.com/office/drawing/2014/main" id="{C6D6F887-46BE-DF4A-8169-047B71CC81AC}"/>
              </a:ext>
            </a:extLst>
          </p:cNvPr>
          <p:cNvSpPr/>
          <p:nvPr/>
        </p:nvSpPr>
        <p:spPr>
          <a:xfrm>
            <a:off x="382588" y="521208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7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526 -0.04445 L 0.01836 -0.02639 C 0.0168 -0.02547 0.01667 -0.0169 0.01797 -0.00533 C 0.0181 -0.00625 0.02031 0.00393 0.02266 0.00208 L 0.03438 0.02546 " pathEditMode="relative" rAng="4620000" ptsTypes="AAAAA">
                                      <p:cBhvr>
                                        <p:cTn id="6" dur="2000" fill="hold"/>
                                        <p:tgtEl>
                                          <p:spTgt spid="3"/>
                                        </p:tgtEl>
                                        <p:attrNameLst>
                                          <p:attrName>ppt_x</p:attrName>
                                          <p:attrName>ppt_y</p:attrName>
                                        </p:attrNameLst>
                                      </p:cBhvr>
                                      <p:rCtr x="-13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8228708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93076992"/>
              </p:ext>
            </p:extLst>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a:t>6</a:t>
                      </a:r>
                    </a:p>
                    <a:p>
                      <a:r>
                        <a:rPr lang="en-US" sz="1700"/>
                        <a:t>Professional learning session: </a:t>
                      </a:r>
                    </a:p>
                    <a:p>
                      <a:r>
                        <a:rPr lang="en-US" sz="1700"/>
                        <a:t>Internalizing</a:t>
                      </a:r>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Rounded Rectangular Callout 2"/>
          <p:cNvSpPr/>
          <p:nvPr/>
        </p:nvSpPr>
        <p:spPr>
          <a:xfrm>
            <a:off x="1332141" y="2393326"/>
            <a:ext cx="2412983" cy="1143000"/>
          </a:xfrm>
          <a:prstGeom prst="wedgeRoundRectCallout">
            <a:avLst>
              <a:gd name="adj1" fmla="val 26750"/>
              <a:gd name="adj2" fmla="val 9758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solidFill>
                  <a:sysClr val="windowText" lastClr="000000"/>
                </a:solidFill>
              </a:rPr>
              <a:t>Schedule time for communication</a:t>
            </a: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title="3D person with binoculars illustration">
            <a:extLst>
              <a:ext uri="{FF2B5EF4-FFF2-40B4-BE49-F238E27FC236}">
                <a16:creationId xmlns:a16="http://schemas.microsoft.com/office/drawing/2014/main" id="{E3CA94DE-ADC1-A440-92C3-640F335E5C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406" b="98677" l="0" r="100000">
                        <a14:foregroundMark x1="63636" y1="74607" x2="79956" y2="80149"/>
                        <a14:foregroundMark x1="79956" y1="79818" x2="82475" y2="91811"/>
                        <a14:foregroundMark x1="39540" y1="76758" x2="15882" y2="77337"/>
                        <a14:foregroundMark x1="0" y1="87345" x2="15772" y2="77006"/>
                        <a14:foregroundMark x1="66156" y1="73945" x2="99562" y2="75765"/>
                        <a14:foregroundMark x1="98357" y1="76758" x2="97919" y2="98346"/>
                        <a14:foregroundMark x1="75465" y1="76096" x2="63636" y2="68073"/>
                        <a14:foregroundMark x1="38773" y1="69065" x2="17963" y2="76758"/>
                        <a14:foregroundMark x1="57503" y1="64433" x2="64513" y2="59140"/>
                        <a14:foregroundMark x1="57174" y1="52192" x2="71742" y2="53763"/>
                        <a14:foregroundMark x1="80723" y1="54756" x2="99233" y2="68404"/>
                      </a14:backgroundRemoval>
                    </a14:imgEffect>
                  </a14:imgLayer>
                </a14:imgProps>
              </a:ext>
              <a:ext uri="{28A0092B-C50C-407E-A947-70E740481C1C}">
                <a14:useLocalDpi xmlns:a14="http://schemas.microsoft.com/office/drawing/2010/main"/>
              </a:ext>
            </a:extLst>
          </a:blip>
          <a:srcRect/>
          <a:stretch/>
        </p:blipFill>
        <p:spPr>
          <a:xfrm flipH="1">
            <a:off x="9850706" y="3764927"/>
            <a:ext cx="2339610" cy="3099916"/>
          </a:xfrm>
          <a:prstGeom prst="rect">
            <a:avLst/>
          </a:prstGeom>
        </p:spPr>
      </p:pic>
    </p:spTree>
    <p:extLst>
      <p:ext uri="{BB962C8B-B14F-4D97-AF65-F5344CB8AC3E}">
        <p14:creationId xmlns:p14="http://schemas.microsoft.com/office/powerpoint/2010/main" val="3013688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5" name="Content Placeholder 4">
            <a:extLst>
              <a:ext uri="{FF2B5EF4-FFF2-40B4-BE49-F238E27FC236}">
                <a16:creationId xmlns:a16="http://schemas.microsoft.com/office/drawing/2014/main" id="{DE0C2ABA-D65E-2750-33B7-8139F6F21E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6510590" y="1316136"/>
            <a:ext cx="4180883" cy="5335263"/>
          </a:xfrm>
        </p:spPr>
      </p:pic>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627" y="1801435"/>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DFEF90F0-16EC-F3D8-E307-A22F70D423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91820" y="4755863"/>
            <a:ext cx="5264421" cy="187467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id="{9B4E4F89-5899-807B-6826-0538CBBA749D}"/>
              </a:ext>
            </a:extLst>
          </p:cNvPr>
          <p:cNvSpPr/>
          <p:nvPr/>
        </p:nvSpPr>
        <p:spPr>
          <a:xfrm>
            <a:off x="3278243" y="18985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290916" y="3128766"/>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52371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8207844"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4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2.91667E-6 -7.40741E-7 L 0.01992 0.04005 C 0.02409 0.04907 0.03034 0.05394 0.03698 0.05394 C 0.0444 0.05394 0.05039 0.04907 0.05455 0.04005 L 0.07461 -7.40741E-7 " pathEditMode="relative" rAng="0" ptsTypes="AAAAA">
                                      <p:cBhvr>
                                        <p:cTn id="6" dur="2000" fill="hold"/>
                                        <p:tgtEl>
                                          <p:spTgt spid="2"/>
                                        </p:tgtEl>
                                        <p:attrNameLst>
                                          <p:attrName>ppt_x</p:attrName>
                                          <p:attrName>ppt_y</p:attrName>
                                        </p:attrNameLst>
                                      </p:cBhvr>
                                      <p:rCtr x="3724"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www.w3.org/XML/1998/namespace"/>
    <ds:schemaRef ds:uri="http://purl.org/dc/elements/1.1/"/>
    <ds:schemaRef ds:uri="http://purl.org/dc/terms/"/>
    <ds:schemaRef ds:uri="b2af0b1c-cec5-42ee-8e19-5b6536638d6b"/>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117d89c-0b9e-4b5f-a216-a1782ae2e190"/>
    <ds:schemaRef ds:uri="http://purl.org/dc/dcmitype/"/>
  </ds:schemaRefs>
</ds:datastoreItem>
</file>

<file path=customXml/itemProps2.xml><?xml version="1.0" encoding="utf-8"?>
<ds:datastoreItem xmlns:ds="http://schemas.openxmlformats.org/officeDocument/2006/customXml" ds:itemID="{11D4A70F-DAC4-41DB-9258-F62326B726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7d89c-0b9e-4b5f-a216-a1782ae2e190"/>
    <ds:schemaRef ds:uri="b2af0b1c-cec5-42ee-8e19-5b6536638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33</TotalTime>
  <Words>6230</Words>
  <Application>Microsoft Office PowerPoint</Application>
  <PresentationFormat>Widescreen</PresentationFormat>
  <Paragraphs>1180</Paragraphs>
  <Slides>103</Slides>
  <Notes>26</Notes>
  <HiddenSlides>4</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103</vt:i4>
      </vt:variant>
    </vt:vector>
  </HeadingPairs>
  <TitlesOfParts>
    <vt:vector size="115" baseType="lpstr">
      <vt:lpstr>Arial</vt:lpstr>
      <vt:lpstr>Calibri</vt:lpstr>
      <vt:lpstr>Calibri Light</vt:lpstr>
      <vt:lpstr>Century Gothic</vt:lpstr>
      <vt:lpstr>Courier New</vt:lpstr>
      <vt:lpstr>Franklin Gothic Demi</vt:lpstr>
      <vt:lpstr>Helvetica Neue</vt:lpstr>
      <vt:lpstr>System Font Regular</vt:lpstr>
      <vt:lpstr>Times New Roman</vt:lpstr>
      <vt:lpstr>Wingdings</vt:lpstr>
      <vt:lpstr>Ci3T</vt:lpstr>
      <vt:lpstr>Office Theme</vt:lpstr>
      <vt:lpstr>Tertiary (Tier 3) Interventions  in Ci3T Models:  Logistics and Illustrations</vt:lpstr>
      <vt:lpstr>PowerPoint Presentation</vt:lpstr>
      <vt:lpstr>Let’s Connect on Social Media!</vt:lpstr>
      <vt:lpstr>Ci3T Professional Learning Calendar</vt:lpstr>
      <vt:lpstr>Accessing Project EMPOWER Professional Learning</vt:lpstr>
      <vt:lpstr>Renaming: School Initials + First and Last Name</vt:lpstr>
      <vt:lpstr>Agenda </vt:lpstr>
      <vt:lpstr>Welcome</vt:lpstr>
      <vt:lpstr>The Journey of Ci3T: Respectful Partnerships</vt:lpstr>
      <vt:lpstr>PowerPoint Presentation</vt:lpstr>
      <vt:lpstr>Overview of Tertiary (Tier 3) Interventions in Ci3T Models: Data-informed Decision-making</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Winter 2022 SRSS-Externalizing Results – Elementary School Level</vt:lpstr>
      <vt:lpstr>Winter 2022 SRSS-Internalizing Results – Elementary School Level</vt:lpstr>
      <vt:lpstr>Winter 2022 SRSS-Externalizing Results – Middle School Level</vt:lpstr>
      <vt:lpstr>Winter 2022 SRSS-Internalizing Results – Middle School Level</vt:lpstr>
      <vt:lpstr>Winter 2022 SRSS-Externalizing Results – High School Level</vt:lpstr>
      <vt:lpstr>Winter 2022 SRSS-Internalizing Results – High School Level</vt:lpstr>
      <vt:lpstr>PowerPoint Presentation</vt:lpstr>
      <vt:lpstr>Building a Ci3T Tier Library</vt:lpstr>
      <vt:lpstr>PowerPoint Presentation</vt:lpstr>
      <vt:lpstr>Illustrations: Supporting Students with Intensive Intervention Needs</vt:lpstr>
      <vt:lpstr>Supporting Students with Acting Out Issues </vt:lpstr>
      <vt:lpstr>Sample Intervention Grid</vt:lpstr>
      <vt:lpstr>PowerPoint Presentation</vt:lpstr>
      <vt:lpstr>Managing Acting Out Behaviors</vt:lpstr>
      <vt:lpstr>The Acting-Out Cycle</vt:lpstr>
      <vt:lpstr>PowerPoint Presentation</vt:lpstr>
      <vt:lpstr>Change the Behavioral Momentum (Nevin, 1970)</vt:lpstr>
      <vt:lpstr>Stages of the Acting Out Cycle Colvin (1992)</vt:lpstr>
      <vt:lpstr>Managing Acting Out Behavior: Seven Phases</vt:lpstr>
      <vt:lpstr>The Model: Seven Phases of The Escalation or Acting-out Cycle</vt:lpstr>
      <vt:lpstr>Calm Overall behavior is cooperative, compliant, and desirable.</vt:lpstr>
      <vt:lpstr>PowerPoint Presentation</vt:lpstr>
      <vt:lpstr>Triggers Overall behavior involve a series of unresolved problems. </vt:lpstr>
      <vt:lpstr>Triggers Overall behavior involve a series of unresolved problems. </vt:lpstr>
      <vt:lpstr>Low Intensity Strategies</vt:lpstr>
      <vt:lpstr>Low Intensity Strategies</vt:lpstr>
      <vt:lpstr>Low Intensity Strategies</vt:lpstr>
      <vt:lpstr>Agitation Overall behavior is unfocused and off task.</vt:lpstr>
      <vt:lpstr>Agitation Overall behavior is unfocused and off task.</vt:lpstr>
      <vt:lpstr>Acceleration Overall behavior is teacher-engaging.</vt:lpstr>
      <vt:lpstr>Acceleration Overall behavior is teacher-engaging.</vt:lpstr>
      <vt:lpstr>Peak Overall behavior is out of control.</vt:lpstr>
      <vt:lpstr>Peak Overall behavior is out of control.</vt:lpstr>
      <vt:lpstr>De-Escalation Overall behavior displays confusion</vt:lpstr>
      <vt:lpstr>De-Escalation Overall behavior displays confusion</vt:lpstr>
      <vt:lpstr>Recovery Overall behaviors show eagerness for busy work and reluctance to interact or discuss.</vt:lpstr>
      <vt:lpstr>Recovery Overall behaviors show eagerness for busy work and reluctance to interact or discuss.</vt:lpstr>
      <vt:lpstr>Debriefing Session</vt:lpstr>
      <vt:lpstr>Tier 3: Building a De-escalation Plan</vt:lpstr>
      <vt:lpstr>Planning</vt:lpstr>
      <vt:lpstr>Sample Intervention Grid</vt:lpstr>
      <vt:lpstr>Talk Time</vt:lpstr>
      <vt:lpstr>Supporting Students with Internalizing Issues </vt:lpstr>
      <vt:lpstr>What are Internalizing Behaviors?</vt:lpstr>
      <vt:lpstr>How many students experience these challenges?</vt:lpstr>
      <vt:lpstr>Research on Internalizing Behaviors</vt:lpstr>
      <vt:lpstr>Anxiety Disorders</vt:lpstr>
      <vt:lpstr>What does anxiety look like in children and youth?</vt:lpstr>
      <vt:lpstr>How does anxiety impact school experiences?</vt:lpstr>
      <vt:lpstr>Anxiety:  General Strategies</vt:lpstr>
      <vt:lpstr>PowerPoint Presentation</vt:lpstr>
      <vt:lpstr>Relaxation Training</vt:lpstr>
      <vt:lpstr>What is Relaxation Training?</vt:lpstr>
      <vt:lpstr>GOAL: Relaxation lowers anxiety through physiologic responses to slower breathing and slower thinking.</vt:lpstr>
      <vt:lpstr>Why Relaxation Training?</vt:lpstr>
      <vt:lpstr>Relaxation Protocol</vt:lpstr>
      <vt:lpstr>PowerPoint Presentation</vt:lpstr>
      <vt:lpstr>Self-Monitoring</vt:lpstr>
      <vt:lpstr>Self-Monitoring</vt:lpstr>
      <vt:lpstr>PowerPoint Presentation</vt:lpstr>
      <vt:lpstr>PowerPoint Presentation</vt:lpstr>
      <vt:lpstr>Cognitive Behavioral Therapy</vt:lpstr>
      <vt:lpstr>What is Cognitive Behavioral Therapy?</vt:lpstr>
      <vt:lpstr>Coordinating Supports</vt:lpstr>
      <vt:lpstr>A closer look at cognitive restructuring</vt:lpstr>
      <vt:lpstr>GOAL: To modify the cognitions associated with anxiety, thereby reducing it. </vt:lpstr>
      <vt:lpstr>What is Cognitive Restructuring?</vt:lpstr>
      <vt:lpstr>PowerPoint Presentation</vt:lpstr>
      <vt:lpstr>PowerPoint Presentation</vt:lpstr>
      <vt:lpstr>Strategies and resources</vt:lpstr>
      <vt:lpstr>Talk Time</vt:lpstr>
      <vt:lpstr>Exploring Other Tertiary (Tier 3) Interventions in Ci3T Models</vt:lpstr>
      <vt:lpstr>Functional Assessment-based Interventions (FABI)</vt:lpstr>
      <vt:lpstr>Let’s Chat</vt:lpstr>
      <vt:lpstr>Wrapping Up and Moving Forward</vt:lpstr>
      <vt:lpstr>Project EMPOWER - Traditional</vt:lpstr>
      <vt:lpstr>PowerPoint Presentation</vt:lpstr>
      <vt:lpstr>PowerPoint Presentation</vt:lpstr>
      <vt:lpstr>Ci3T Trainer and Coaches Calls</vt:lpstr>
      <vt:lpstr>Ci3T Professional Learning Calendar</vt:lpstr>
      <vt:lpstr>Sustaining and Disseminating Professional Learning</vt:lpstr>
      <vt:lpstr>Accessing Project EMPOWER Professional Learning</vt:lpstr>
      <vt:lpstr>Wrapping Up &amp; Previewing 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9</cp:revision>
  <dcterms:created xsi:type="dcterms:W3CDTF">2020-08-09T02:04:37Z</dcterms:created>
  <dcterms:modified xsi:type="dcterms:W3CDTF">2024-03-22T19:54:17Z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